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Catamaran"/>
      <p:regular r:id="rId24"/>
      <p:bold r:id="rId25"/>
    </p:embeddedFont>
    <p:embeddedFont>
      <p:font typeface="Signika"/>
      <p:regular r:id="rId26"/>
      <p:bold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atamaran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ignika-regular.fntdata"/><Relationship Id="rId25" Type="http://schemas.openxmlformats.org/officeDocument/2006/relationships/font" Target="fonts/Catamaran-bold.fntdata"/><Relationship Id="rId28" Type="http://schemas.openxmlformats.org/officeDocument/2006/relationships/font" Target="fonts/Lato-regular.fntdata"/><Relationship Id="rId27" Type="http://schemas.openxmlformats.org/officeDocument/2006/relationships/font" Target="fonts/Signik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0.jpg"/><Relationship Id="rId4" Type="http://schemas.openxmlformats.org/officeDocument/2006/relationships/image" Target="../media/image11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850" y="1142525"/>
            <a:ext cx="17796301" cy="8898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1"/>
          <p:cNvGrpSpPr/>
          <p:nvPr/>
        </p:nvGrpSpPr>
        <p:grpSpPr>
          <a:xfrm>
            <a:off x="2669893" y="717051"/>
            <a:ext cx="12903385" cy="3729315"/>
            <a:chOff x="0" y="0"/>
            <a:chExt cx="3398400" cy="982200"/>
          </a:xfrm>
        </p:grpSpPr>
        <p:sp>
          <p:nvSpPr>
            <p:cNvPr id="154" name="Google Shape;154;p11"/>
            <p:cNvSpPr/>
            <p:nvPr/>
          </p:nvSpPr>
          <p:spPr>
            <a:xfrm>
              <a:off x="0" y="0"/>
              <a:ext cx="3398288" cy="982129"/>
            </a:xfrm>
            <a:custGeom>
              <a:rect b="b" l="l" r="r" t="t"/>
              <a:pathLst>
                <a:path extrusionOk="0" h="982129" w="3398288">
                  <a:moveTo>
                    <a:pt x="0" y="0"/>
                  </a:moveTo>
                  <a:lnTo>
                    <a:pt x="3398288" y="0"/>
                  </a:lnTo>
                  <a:lnTo>
                    <a:pt x="3398288" y="982129"/>
                  </a:lnTo>
                  <a:lnTo>
                    <a:pt x="0" y="982129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5" name="Google Shape;155;p11"/>
            <p:cNvSpPr txBox="1"/>
            <p:nvPr/>
          </p:nvSpPr>
          <p:spPr>
            <a:xfrm>
              <a:off x="0" y="38100"/>
              <a:ext cx="3398400" cy="9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1"/>
          <p:cNvSpPr txBox="1"/>
          <p:nvPr>
            <p:ph type="title"/>
          </p:nvPr>
        </p:nvSpPr>
        <p:spPr>
          <a:xfrm>
            <a:off x="2833875" y="889000"/>
            <a:ext cx="12575400" cy="338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1pPr>
            <a:lvl2pPr lvl="1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2pPr>
            <a:lvl3pPr lvl="2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3pPr>
            <a:lvl4pPr lvl="3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4pPr>
            <a:lvl5pPr lvl="4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5pPr>
            <a:lvl6pPr lvl="5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6pPr>
            <a:lvl7pPr lvl="6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7pPr>
            <a:lvl8pPr lvl="7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8pPr>
            <a:lvl9pPr lvl="8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5950" y="3932500"/>
            <a:ext cx="11560901" cy="609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2"/>
          <p:cNvGrpSpPr/>
          <p:nvPr/>
        </p:nvGrpSpPr>
        <p:grpSpPr>
          <a:xfrm>
            <a:off x="12756450" y="3656134"/>
            <a:ext cx="4317075" cy="4928756"/>
            <a:chOff x="0" y="0"/>
            <a:chExt cx="1137000" cy="1298100"/>
          </a:xfrm>
        </p:grpSpPr>
        <p:sp>
          <p:nvSpPr>
            <p:cNvPr id="160" name="Google Shape;160;p12"/>
            <p:cNvSpPr/>
            <p:nvPr/>
          </p:nvSpPr>
          <p:spPr>
            <a:xfrm>
              <a:off x="0" y="0"/>
              <a:ext cx="1136932" cy="1297957"/>
            </a:xfrm>
            <a:custGeom>
              <a:rect b="b" l="l" r="r" t="t"/>
              <a:pathLst>
                <a:path extrusionOk="0" h="1297957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97957"/>
                  </a:lnTo>
                  <a:lnTo>
                    <a:pt x="0" y="1297957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1" name="Google Shape;161;p12"/>
            <p:cNvSpPr txBox="1"/>
            <p:nvPr/>
          </p:nvSpPr>
          <p:spPr>
            <a:xfrm>
              <a:off x="0" y="38100"/>
              <a:ext cx="1137000" cy="12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2"/>
          <p:cNvGrpSpPr/>
          <p:nvPr/>
        </p:nvGrpSpPr>
        <p:grpSpPr>
          <a:xfrm>
            <a:off x="1028700" y="3656134"/>
            <a:ext cx="4317075" cy="4928756"/>
            <a:chOff x="0" y="0"/>
            <a:chExt cx="1137000" cy="1298100"/>
          </a:xfrm>
        </p:grpSpPr>
        <p:sp>
          <p:nvSpPr>
            <p:cNvPr id="163" name="Google Shape;163;p12"/>
            <p:cNvSpPr/>
            <p:nvPr/>
          </p:nvSpPr>
          <p:spPr>
            <a:xfrm>
              <a:off x="0" y="0"/>
              <a:ext cx="1136932" cy="1297957"/>
            </a:xfrm>
            <a:custGeom>
              <a:rect b="b" l="l" r="r" t="t"/>
              <a:pathLst>
                <a:path extrusionOk="0" h="1297957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97957"/>
                  </a:lnTo>
                  <a:lnTo>
                    <a:pt x="0" y="1297957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4" name="Google Shape;164;p12"/>
            <p:cNvSpPr txBox="1"/>
            <p:nvPr/>
          </p:nvSpPr>
          <p:spPr>
            <a:xfrm>
              <a:off x="0" y="38100"/>
              <a:ext cx="1137000" cy="12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2"/>
          <p:cNvGrpSpPr/>
          <p:nvPr/>
        </p:nvGrpSpPr>
        <p:grpSpPr>
          <a:xfrm>
            <a:off x="2509652" y="4313199"/>
            <a:ext cx="1354856" cy="1354856"/>
            <a:chOff x="0" y="0"/>
            <a:chExt cx="812800" cy="812800"/>
          </a:xfrm>
        </p:grpSpPr>
        <p:sp>
          <p:nvSpPr>
            <p:cNvPr id="166" name="Google Shape;16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2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2"/>
          <p:cNvGrpSpPr/>
          <p:nvPr/>
        </p:nvGrpSpPr>
        <p:grpSpPr>
          <a:xfrm>
            <a:off x="14237402" y="4313199"/>
            <a:ext cx="1354856" cy="1354856"/>
            <a:chOff x="0" y="0"/>
            <a:chExt cx="812800" cy="812800"/>
          </a:xfrm>
        </p:grpSpPr>
        <p:sp>
          <p:nvSpPr>
            <p:cNvPr id="169" name="Google Shape;16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2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2"/>
          <p:cNvGrpSpPr/>
          <p:nvPr/>
        </p:nvGrpSpPr>
        <p:grpSpPr>
          <a:xfrm>
            <a:off x="2734022" y="4641390"/>
            <a:ext cx="906036" cy="739496"/>
            <a:chOff x="-146" y="-8"/>
            <a:chExt cx="1208048" cy="985995"/>
          </a:xfrm>
        </p:grpSpPr>
        <p:grpSp>
          <p:nvGrpSpPr>
            <p:cNvPr id="172" name="Google Shape;172;p12"/>
            <p:cNvGrpSpPr/>
            <p:nvPr/>
          </p:nvGrpSpPr>
          <p:grpSpPr>
            <a:xfrm rot="-8197583">
              <a:off x="592180" y="-53828"/>
              <a:ext cx="278180" cy="1093636"/>
              <a:chOff x="0" y="0"/>
              <a:chExt cx="54949" cy="216026"/>
            </a:xfrm>
          </p:grpSpPr>
          <p:sp>
            <p:nvSpPr>
              <p:cNvPr id="173" name="Google Shape;173;p12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2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12"/>
            <p:cNvGrpSpPr/>
            <p:nvPr/>
          </p:nvGrpSpPr>
          <p:grpSpPr>
            <a:xfrm rot="8100000">
              <a:off x="162085" y="364140"/>
              <a:ext cx="278177" cy="574083"/>
              <a:chOff x="0" y="0"/>
              <a:chExt cx="54949" cy="113400"/>
            </a:xfrm>
          </p:grpSpPr>
          <p:sp>
            <p:nvSpPr>
              <p:cNvPr id="176" name="Google Shape;176;p12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2"/>
              <p:cNvSpPr txBox="1"/>
              <p:nvPr/>
            </p:nvSpPr>
            <p:spPr>
              <a:xfrm>
                <a:off x="0" y="38100"/>
                <a:ext cx="54900" cy="7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8" name="Google Shape;178;p12"/>
          <p:cNvGrpSpPr/>
          <p:nvPr/>
        </p:nvGrpSpPr>
        <p:grpSpPr>
          <a:xfrm>
            <a:off x="14461772" y="4641390"/>
            <a:ext cx="906036" cy="739496"/>
            <a:chOff x="-146" y="-8"/>
            <a:chExt cx="1208048" cy="985995"/>
          </a:xfrm>
        </p:grpSpPr>
        <p:grpSp>
          <p:nvGrpSpPr>
            <p:cNvPr id="179" name="Google Shape;179;p12"/>
            <p:cNvGrpSpPr/>
            <p:nvPr/>
          </p:nvGrpSpPr>
          <p:grpSpPr>
            <a:xfrm rot="-8197583">
              <a:off x="592180" y="-53828"/>
              <a:ext cx="278180" cy="1093636"/>
              <a:chOff x="0" y="0"/>
              <a:chExt cx="54949" cy="216026"/>
            </a:xfrm>
          </p:grpSpPr>
          <p:sp>
            <p:nvSpPr>
              <p:cNvPr id="180" name="Google Shape;180;p12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 rot="8100000">
              <a:off x="162085" y="364140"/>
              <a:ext cx="278177" cy="574083"/>
              <a:chOff x="0" y="0"/>
              <a:chExt cx="54949" cy="1134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 txBox="1"/>
              <p:nvPr/>
            </p:nvSpPr>
            <p:spPr>
              <a:xfrm>
                <a:off x="0" y="38100"/>
                <a:ext cx="54900" cy="7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5" name="Google Shape;185;p12"/>
          <p:cNvSpPr txBox="1"/>
          <p:nvPr>
            <p:ph idx="1" type="body"/>
          </p:nvPr>
        </p:nvSpPr>
        <p:spPr>
          <a:xfrm>
            <a:off x="1529675" y="5827975"/>
            <a:ext cx="3314700" cy="242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186" name="Google Shape;186;p12"/>
          <p:cNvSpPr txBox="1"/>
          <p:nvPr>
            <p:ph idx="2" type="body"/>
          </p:nvPr>
        </p:nvSpPr>
        <p:spPr>
          <a:xfrm>
            <a:off x="13257438" y="5827975"/>
            <a:ext cx="3314700" cy="242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187" name="Google Shape;187;p12"/>
          <p:cNvSpPr txBox="1"/>
          <p:nvPr>
            <p:ph type="title"/>
          </p:nvPr>
        </p:nvSpPr>
        <p:spPr>
          <a:xfrm>
            <a:off x="933450" y="774347"/>
            <a:ext cx="16211700" cy="13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188" name="Google Shape;188;p12"/>
          <p:cNvSpPr txBox="1"/>
          <p:nvPr>
            <p:ph idx="3" type="subTitle"/>
          </p:nvPr>
        </p:nvSpPr>
        <p:spPr>
          <a:xfrm>
            <a:off x="1780500" y="2129150"/>
            <a:ext cx="14727000" cy="62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None/>
              <a:defRPr b="0" sz="255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3"/>
          <p:cNvGrpSpPr/>
          <p:nvPr/>
        </p:nvGrpSpPr>
        <p:grpSpPr>
          <a:xfrm>
            <a:off x="1528503" y="3656134"/>
            <a:ext cx="4317075" cy="4681578"/>
            <a:chOff x="0" y="0"/>
            <a:chExt cx="1137000" cy="1233000"/>
          </a:xfrm>
        </p:grpSpPr>
        <p:sp>
          <p:nvSpPr>
            <p:cNvPr id="191" name="Google Shape;191;p13"/>
            <p:cNvSpPr/>
            <p:nvPr/>
          </p:nvSpPr>
          <p:spPr>
            <a:xfrm>
              <a:off x="0" y="0"/>
              <a:ext cx="1136932" cy="1232949"/>
            </a:xfrm>
            <a:custGeom>
              <a:rect b="b" l="l" r="r" t="t"/>
              <a:pathLst>
                <a:path extrusionOk="0" h="1232949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32949"/>
                  </a:lnTo>
                  <a:lnTo>
                    <a:pt x="0" y="1232949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2" name="Google Shape;192;p13"/>
            <p:cNvSpPr txBox="1"/>
            <p:nvPr/>
          </p:nvSpPr>
          <p:spPr>
            <a:xfrm>
              <a:off x="0" y="38100"/>
              <a:ext cx="1137000" cy="119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13"/>
          <p:cNvGrpSpPr/>
          <p:nvPr/>
        </p:nvGrpSpPr>
        <p:grpSpPr>
          <a:xfrm>
            <a:off x="6857808" y="3656134"/>
            <a:ext cx="4317075" cy="4681578"/>
            <a:chOff x="0" y="0"/>
            <a:chExt cx="1137000" cy="1233000"/>
          </a:xfrm>
        </p:grpSpPr>
        <p:sp>
          <p:nvSpPr>
            <p:cNvPr id="194" name="Google Shape;194;p13"/>
            <p:cNvSpPr/>
            <p:nvPr/>
          </p:nvSpPr>
          <p:spPr>
            <a:xfrm>
              <a:off x="0" y="0"/>
              <a:ext cx="1136932" cy="1232949"/>
            </a:xfrm>
            <a:custGeom>
              <a:rect b="b" l="l" r="r" t="t"/>
              <a:pathLst>
                <a:path extrusionOk="0" h="1232949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32949"/>
                  </a:lnTo>
                  <a:lnTo>
                    <a:pt x="0" y="1232949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5" name="Google Shape;195;p13"/>
            <p:cNvSpPr txBox="1"/>
            <p:nvPr/>
          </p:nvSpPr>
          <p:spPr>
            <a:xfrm>
              <a:off x="0" y="38100"/>
              <a:ext cx="1137000" cy="119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3"/>
          <p:cNvSpPr/>
          <p:nvPr/>
        </p:nvSpPr>
        <p:spPr>
          <a:xfrm rot="1713195">
            <a:off x="14088763" y="1234809"/>
            <a:ext cx="4110709" cy="4110709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3"/>
          <p:cNvSpPr/>
          <p:nvPr/>
        </p:nvSpPr>
        <p:spPr>
          <a:xfrm rot="595998">
            <a:off x="11629626" y="1325689"/>
            <a:ext cx="5448385" cy="8045589"/>
          </a:xfrm>
          <a:custGeom>
            <a:rect b="b" l="l" r="r" t="t"/>
            <a:pathLst>
              <a:path extrusionOk="0" h="8045664" w="5448436">
                <a:moveTo>
                  <a:pt x="0" y="0"/>
                </a:moveTo>
                <a:lnTo>
                  <a:pt x="5448436" y="0"/>
                </a:lnTo>
                <a:lnTo>
                  <a:pt x="5448436" y="8045664"/>
                </a:lnTo>
                <a:lnTo>
                  <a:pt x="0" y="8045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0779" l="-102823" r="-133355" t="-21759"/>
            </a:stretch>
          </a:blipFill>
          <a:ln>
            <a:noFill/>
          </a:ln>
        </p:spPr>
      </p:sp>
      <p:grpSp>
        <p:nvGrpSpPr>
          <p:cNvPr id="198" name="Google Shape;198;p13"/>
          <p:cNvGrpSpPr/>
          <p:nvPr/>
        </p:nvGrpSpPr>
        <p:grpSpPr>
          <a:xfrm>
            <a:off x="3009455" y="4333698"/>
            <a:ext cx="1354897" cy="1354897"/>
            <a:chOff x="0" y="0"/>
            <a:chExt cx="1806529" cy="1806529"/>
          </a:xfrm>
        </p:grpSpPr>
        <p:grpSp>
          <p:nvGrpSpPr>
            <p:cNvPr id="199" name="Google Shape;199;p13"/>
            <p:cNvGrpSpPr/>
            <p:nvPr/>
          </p:nvGrpSpPr>
          <p:grpSpPr>
            <a:xfrm>
              <a:off x="0" y="0"/>
              <a:ext cx="1806529" cy="1806529"/>
              <a:chOff x="0" y="0"/>
              <a:chExt cx="812800" cy="812800"/>
            </a:xfrm>
          </p:grpSpPr>
          <p:sp>
            <p:nvSpPr>
              <p:cNvPr id="200" name="Google Shape;20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4D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3"/>
              <p:cNvSpPr txBox="1"/>
              <p:nvPr/>
            </p:nvSpPr>
            <p:spPr>
              <a:xfrm>
                <a:off x="76200" y="114300"/>
                <a:ext cx="660300" cy="6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02;p13"/>
            <p:cNvGrpSpPr/>
            <p:nvPr/>
          </p:nvGrpSpPr>
          <p:grpSpPr>
            <a:xfrm rot="-8197583">
              <a:off x="781034" y="356436"/>
              <a:ext cx="278180" cy="1093636"/>
              <a:chOff x="0" y="0"/>
              <a:chExt cx="54949" cy="216026"/>
            </a:xfrm>
          </p:grpSpPr>
          <p:sp>
            <p:nvSpPr>
              <p:cNvPr id="203" name="Google Shape;203;p13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3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" name="Google Shape;205;p13"/>
            <p:cNvGrpSpPr/>
            <p:nvPr/>
          </p:nvGrpSpPr>
          <p:grpSpPr>
            <a:xfrm rot="7996076">
              <a:off x="764164" y="356444"/>
              <a:ext cx="278180" cy="1093634"/>
              <a:chOff x="0" y="0"/>
              <a:chExt cx="54949" cy="216026"/>
            </a:xfrm>
          </p:grpSpPr>
          <p:sp>
            <p:nvSpPr>
              <p:cNvPr id="206" name="Google Shape;206;p13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3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8" name="Google Shape;208;p13"/>
          <p:cNvGrpSpPr/>
          <p:nvPr/>
        </p:nvGrpSpPr>
        <p:grpSpPr>
          <a:xfrm>
            <a:off x="8309180" y="4333698"/>
            <a:ext cx="1354897" cy="1354897"/>
            <a:chOff x="0" y="0"/>
            <a:chExt cx="1806529" cy="1806529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0" y="0"/>
              <a:ext cx="1806529" cy="1806529"/>
              <a:chOff x="0" y="0"/>
              <a:chExt cx="812800" cy="8128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4D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 txBox="1"/>
              <p:nvPr/>
            </p:nvSpPr>
            <p:spPr>
              <a:xfrm>
                <a:off x="76200" y="114300"/>
                <a:ext cx="660300" cy="6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13"/>
            <p:cNvGrpSpPr/>
            <p:nvPr/>
          </p:nvGrpSpPr>
          <p:grpSpPr>
            <a:xfrm rot="-8197583">
              <a:off x="781034" y="356436"/>
              <a:ext cx="278180" cy="1093636"/>
              <a:chOff x="0" y="0"/>
              <a:chExt cx="54949" cy="216026"/>
            </a:xfrm>
          </p:grpSpPr>
          <p:sp>
            <p:nvSpPr>
              <p:cNvPr id="213" name="Google Shape;213;p13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3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13"/>
            <p:cNvGrpSpPr/>
            <p:nvPr/>
          </p:nvGrpSpPr>
          <p:grpSpPr>
            <a:xfrm rot="7996076">
              <a:off x="764164" y="356444"/>
              <a:ext cx="278180" cy="1093634"/>
              <a:chOff x="0" y="0"/>
              <a:chExt cx="54949" cy="216026"/>
            </a:xfrm>
          </p:grpSpPr>
          <p:sp>
            <p:nvSpPr>
              <p:cNvPr id="216" name="Google Shape;216;p13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3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" name="Google Shape;218;p13"/>
          <p:cNvSpPr/>
          <p:nvPr/>
        </p:nvSpPr>
        <p:spPr>
          <a:xfrm rot="-2468728">
            <a:off x="1074685" y="7303389"/>
            <a:ext cx="1393089" cy="2164404"/>
          </a:xfrm>
          <a:custGeom>
            <a:rect b="b" l="l" r="r" t="t"/>
            <a:pathLst>
              <a:path extrusionOk="0" h="2165961" w="1394091">
                <a:moveTo>
                  <a:pt x="0" y="0"/>
                </a:moveTo>
                <a:lnTo>
                  <a:pt x="1394092" y="0"/>
                </a:lnTo>
                <a:lnTo>
                  <a:pt x="1394092" y="2165961"/>
                </a:lnTo>
                <a:lnTo>
                  <a:pt x="0" y="2165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3"/>
          <p:cNvSpPr/>
          <p:nvPr/>
        </p:nvSpPr>
        <p:spPr>
          <a:xfrm rot="1212217">
            <a:off x="16170039" y="6804756"/>
            <a:ext cx="1242355" cy="2669123"/>
          </a:xfrm>
          <a:custGeom>
            <a:rect b="b" l="l" r="r" t="t"/>
            <a:pathLst>
              <a:path extrusionOk="0" h="2671888" w="1243642">
                <a:moveTo>
                  <a:pt x="0" y="0"/>
                </a:moveTo>
                <a:lnTo>
                  <a:pt x="1243643" y="0"/>
                </a:lnTo>
                <a:lnTo>
                  <a:pt x="1243643" y="2671887"/>
                </a:lnTo>
                <a:lnTo>
                  <a:pt x="0" y="26718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3"/>
          <p:cNvSpPr txBox="1"/>
          <p:nvPr>
            <p:ph idx="1" type="body"/>
          </p:nvPr>
        </p:nvSpPr>
        <p:spPr>
          <a:xfrm>
            <a:off x="2029550" y="5827975"/>
            <a:ext cx="3314700" cy="20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221" name="Google Shape;221;p13"/>
          <p:cNvSpPr txBox="1"/>
          <p:nvPr>
            <p:ph idx="2" type="body"/>
          </p:nvPr>
        </p:nvSpPr>
        <p:spPr>
          <a:xfrm>
            <a:off x="7358988" y="5827975"/>
            <a:ext cx="3314700" cy="20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222" name="Google Shape;222;p13"/>
          <p:cNvSpPr txBox="1"/>
          <p:nvPr>
            <p:ph type="title"/>
          </p:nvPr>
        </p:nvSpPr>
        <p:spPr>
          <a:xfrm>
            <a:off x="1009650" y="916075"/>
            <a:ext cx="10382400" cy="135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4"/>
          <p:cNvGrpSpPr/>
          <p:nvPr/>
        </p:nvGrpSpPr>
        <p:grpSpPr>
          <a:xfrm>
            <a:off x="252077" y="3502092"/>
            <a:ext cx="18035921" cy="6526411"/>
            <a:chOff x="0" y="0"/>
            <a:chExt cx="24047895" cy="8701881"/>
          </a:xfrm>
        </p:grpSpPr>
        <p:grpSp>
          <p:nvGrpSpPr>
            <p:cNvPr id="225" name="Google Shape;225;p14"/>
            <p:cNvGrpSpPr/>
            <p:nvPr/>
          </p:nvGrpSpPr>
          <p:grpSpPr>
            <a:xfrm>
              <a:off x="8969193" y="3446707"/>
              <a:ext cx="15078702" cy="1114975"/>
              <a:chOff x="0" y="0"/>
              <a:chExt cx="2978509" cy="220242"/>
            </a:xfrm>
          </p:grpSpPr>
          <p:sp>
            <p:nvSpPr>
              <p:cNvPr id="226" name="Google Shape;226;p14"/>
              <p:cNvSpPr/>
              <p:nvPr/>
            </p:nvSpPr>
            <p:spPr>
              <a:xfrm>
                <a:off x="0" y="0"/>
                <a:ext cx="2978509" cy="220242"/>
              </a:xfrm>
              <a:custGeom>
                <a:rect b="b" l="l" r="r" t="t"/>
                <a:pathLst>
                  <a:path extrusionOk="0" h="220242" w="2978509">
                    <a:moveTo>
                      <a:pt x="0" y="0"/>
                    </a:moveTo>
                    <a:lnTo>
                      <a:pt x="2978509" y="0"/>
                    </a:lnTo>
                    <a:lnTo>
                      <a:pt x="2978509" y="220242"/>
                    </a:lnTo>
                    <a:lnTo>
                      <a:pt x="0" y="220242"/>
                    </a:lnTo>
                    <a:close/>
                  </a:path>
                </a:pathLst>
              </a:custGeom>
              <a:solidFill>
                <a:srgbClr val="2757B5"/>
              </a:solidFill>
              <a:ln>
                <a:noFill/>
              </a:ln>
            </p:spPr>
          </p:sp>
          <p:sp>
            <p:nvSpPr>
              <p:cNvPr id="227" name="Google Shape;227;p14"/>
              <p:cNvSpPr txBox="1"/>
              <p:nvPr/>
            </p:nvSpPr>
            <p:spPr>
              <a:xfrm>
                <a:off x="0" y="38100"/>
                <a:ext cx="2978400" cy="18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14"/>
            <p:cNvGrpSpPr/>
            <p:nvPr/>
          </p:nvGrpSpPr>
          <p:grpSpPr>
            <a:xfrm>
              <a:off x="8969193" y="4561681"/>
              <a:ext cx="14730356" cy="4140199"/>
              <a:chOff x="0" y="0"/>
              <a:chExt cx="2909700" cy="817817"/>
            </a:xfrm>
          </p:grpSpPr>
          <p:sp>
            <p:nvSpPr>
              <p:cNvPr id="229" name="Google Shape;229;p14"/>
              <p:cNvSpPr/>
              <p:nvPr/>
            </p:nvSpPr>
            <p:spPr>
              <a:xfrm>
                <a:off x="0" y="0"/>
                <a:ext cx="2909610" cy="817817"/>
              </a:xfrm>
              <a:custGeom>
                <a:rect b="b" l="l" r="r" t="t"/>
                <a:pathLst>
                  <a:path extrusionOk="0" h="817817" w="2909610">
                    <a:moveTo>
                      <a:pt x="0" y="0"/>
                    </a:moveTo>
                    <a:lnTo>
                      <a:pt x="2909610" y="0"/>
                    </a:lnTo>
                    <a:lnTo>
                      <a:pt x="2909610" y="817817"/>
                    </a:lnTo>
                    <a:lnTo>
                      <a:pt x="0" y="817817"/>
                    </a:lnTo>
                    <a:close/>
                  </a:path>
                </a:pathLst>
              </a:custGeom>
              <a:solidFill>
                <a:srgbClr val="4BAD7C"/>
              </a:solidFill>
              <a:ln>
                <a:noFill/>
              </a:ln>
            </p:spPr>
          </p:sp>
          <p:sp>
            <p:nvSpPr>
              <p:cNvPr id="230" name="Google Shape;230;p14"/>
              <p:cNvSpPr txBox="1"/>
              <p:nvPr/>
            </p:nvSpPr>
            <p:spPr>
              <a:xfrm>
                <a:off x="0" y="38100"/>
                <a:ext cx="2909700" cy="77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4"/>
            <p:cNvSpPr/>
            <p:nvPr/>
          </p:nvSpPr>
          <p:spPr>
            <a:xfrm>
              <a:off x="0" y="0"/>
              <a:ext cx="9066977" cy="8701881"/>
            </a:xfrm>
            <a:custGeom>
              <a:rect b="b" l="l" r="r" t="t"/>
              <a:pathLst>
                <a:path extrusionOk="0" h="8701881" w="9066977">
                  <a:moveTo>
                    <a:pt x="0" y="0"/>
                  </a:moveTo>
                  <a:lnTo>
                    <a:pt x="9066977" y="0"/>
                  </a:lnTo>
                  <a:lnTo>
                    <a:pt x="9066977" y="8701881"/>
                  </a:lnTo>
                  <a:lnTo>
                    <a:pt x="0" y="87018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79" t="-4189"/>
              </a:stretch>
            </a:blipFill>
            <a:ln>
              <a:noFill/>
            </a:ln>
          </p:spPr>
        </p:sp>
      </p:grpSp>
      <p:grpSp>
        <p:nvGrpSpPr>
          <p:cNvPr id="232" name="Google Shape;232;p14"/>
          <p:cNvGrpSpPr/>
          <p:nvPr/>
        </p:nvGrpSpPr>
        <p:grpSpPr>
          <a:xfrm>
            <a:off x="6926249" y="8349771"/>
            <a:ext cx="11100237" cy="208837"/>
            <a:chOff x="0" y="0"/>
            <a:chExt cx="2923500" cy="55002"/>
          </a:xfrm>
        </p:grpSpPr>
        <p:sp>
          <p:nvSpPr>
            <p:cNvPr id="233" name="Google Shape;233;p14"/>
            <p:cNvSpPr/>
            <p:nvPr/>
          </p:nvSpPr>
          <p:spPr>
            <a:xfrm>
              <a:off x="0" y="0"/>
              <a:ext cx="2923496" cy="55002"/>
            </a:xfrm>
            <a:custGeom>
              <a:rect b="b" l="l" r="r" t="t"/>
              <a:pathLst>
                <a:path extrusionOk="0" h="55002" w="2923496">
                  <a:moveTo>
                    <a:pt x="0" y="0"/>
                  </a:moveTo>
                  <a:lnTo>
                    <a:pt x="2923496" y="0"/>
                  </a:lnTo>
                  <a:lnTo>
                    <a:pt x="2923496" y="55002"/>
                  </a:lnTo>
                  <a:lnTo>
                    <a:pt x="0" y="55002"/>
                  </a:lnTo>
                  <a:close/>
                </a:path>
              </a:pathLst>
            </a:custGeom>
            <a:solidFill>
              <a:srgbClr val="FAE403"/>
            </a:solidFill>
            <a:ln>
              <a:noFill/>
            </a:ln>
          </p:spPr>
        </p:sp>
        <p:sp>
          <p:nvSpPr>
            <p:cNvPr id="234" name="Google Shape;234;p14"/>
            <p:cNvSpPr txBox="1"/>
            <p:nvPr/>
          </p:nvSpPr>
          <p:spPr>
            <a:xfrm>
              <a:off x="0" y="38100"/>
              <a:ext cx="2923500" cy="1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4"/>
          <p:cNvGrpSpPr/>
          <p:nvPr/>
        </p:nvGrpSpPr>
        <p:grpSpPr>
          <a:xfrm>
            <a:off x="7759326" y="3387754"/>
            <a:ext cx="2375489" cy="2375489"/>
            <a:chOff x="0" y="0"/>
            <a:chExt cx="812800" cy="812800"/>
          </a:xfrm>
        </p:grpSpPr>
        <p:sp>
          <p:nvSpPr>
            <p:cNvPr id="236" name="Google Shape;236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4"/>
          <p:cNvGrpSpPr/>
          <p:nvPr/>
        </p:nvGrpSpPr>
        <p:grpSpPr>
          <a:xfrm>
            <a:off x="11125120" y="3387754"/>
            <a:ext cx="2375489" cy="2375489"/>
            <a:chOff x="0" y="0"/>
            <a:chExt cx="812800" cy="812800"/>
          </a:xfrm>
        </p:grpSpPr>
        <p:sp>
          <p:nvSpPr>
            <p:cNvPr id="239" name="Google Shape;23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4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4618807" y="3387754"/>
            <a:ext cx="2375489" cy="2375489"/>
            <a:chOff x="0" y="0"/>
            <a:chExt cx="812800" cy="812800"/>
          </a:xfrm>
        </p:grpSpPr>
        <p:sp>
          <p:nvSpPr>
            <p:cNvPr id="242" name="Google Shape;24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4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14"/>
          <p:cNvSpPr/>
          <p:nvPr/>
        </p:nvSpPr>
        <p:spPr>
          <a:xfrm>
            <a:off x="7876591" y="3505019"/>
            <a:ext cx="2141728" cy="21417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9657" r="-61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11242385" y="3505019"/>
            <a:ext cx="2141728" cy="21417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928" l="0" r="0" t="-2291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14730824" y="3505019"/>
            <a:ext cx="2141728" cy="21417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9018" r="-3901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11125120" y="1005146"/>
            <a:ext cx="2437554" cy="1556511"/>
          </a:xfrm>
          <a:custGeom>
            <a:rect b="b" l="l" r="r" t="t"/>
            <a:pathLst>
              <a:path extrusionOk="0" h="1556511" w="2437554">
                <a:moveTo>
                  <a:pt x="0" y="0"/>
                </a:moveTo>
                <a:lnTo>
                  <a:pt x="2437555" y="0"/>
                </a:lnTo>
                <a:lnTo>
                  <a:pt x="2437555" y="1556511"/>
                </a:lnTo>
                <a:lnTo>
                  <a:pt x="0" y="1556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44324" l="-80120" r="-435908" t="-38044"/>
            </a:stretch>
          </a:blipFill>
          <a:ln>
            <a:noFill/>
          </a:ln>
        </p:spPr>
      </p:sp>
      <p:sp>
        <p:nvSpPr>
          <p:cNvPr id="248" name="Google Shape;248;p14"/>
          <p:cNvSpPr/>
          <p:nvPr/>
        </p:nvSpPr>
        <p:spPr>
          <a:xfrm>
            <a:off x="15264282" y="1631687"/>
            <a:ext cx="1456368" cy="929970"/>
          </a:xfrm>
          <a:custGeom>
            <a:rect b="b" l="l" r="r" t="t"/>
            <a:pathLst>
              <a:path extrusionOk="0" h="929970" w="1456368">
                <a:moveTo>
                  <a:pt x="0" y="0"/>
                </a:moveTo>
                <a:lnTo>
                  <a:pt x="1456369" y="0"/>
                </a:lnTo>
                <a:lnTo>
                  <a:pt x="1456369" y="929970"/>
                </a:lnTo>
                <a:lnTo>
                  <a:pt x="0" y="929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44324" l="-80120" r="-435908" t="-38044"/>
            </a:stretch>
          </a:blipFill>
          <a:ln>
            <a:noFill/>
          </a:ln>
        </p:spPr>
      </p:sp>
      <p:sp>
        <p:nvSpPr>
          <p:cNvPr id="249" name="Google Shape;249;p14"/>
          <p:cNvSpPr/>
          <p:nvPr/>
        </p:nvSpPr>
        <p:spPr>
          <a:xfrm>
            <a:off x="8773442" y="7192463"/>
            <a:ext cx="7720088" cy="2566929"/>
          </a:xfrm>
          <a:custGeom>
            <a:rect b="b" l="l" r="r" t="t"/>
            <a:pathLst>
              <a:path extrusionOk="0" h="2566929" w="7720088">
                <a:moveTo>
                  <a:pt x="0" y="0"/>
                </a:moveTo>
                <a:lnTo>
                  <a:pt x="7720088" y="0"/>
                </a:lnTo>
                <a:lnTo>
                  <a:pt x="7720088" y="2566929"/>
                </a:lnTo>
                <a:lnTo>
                  <a:pt x="0" y="2566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4"/>
          <p:cNvSpPr txBox="1"/>
          <p:nvPr>
            <p:ph type="title"/>
          </p:nvPr>
        </p:nvSpPr>
        <p:spPr>
          <a:xfrm>
            <a:off x="933450" y="774347"/>
            <a:ext cx="16211700" cy="135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251" name="Google Shape;251;p14"/>
          <p:cNvSpPr txBox="1"/>
          <p:nvPr>
            <p:ph idx="1" type="subTitle"/>
          </p:nvPr>
        </p:nvSpPr>
        <p:spPr>
          <a:xfrm>
            <a:off x="933450" y="2129150"/>
            <a:ext cx="14727000" cy="6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None/>
              <a:defRPr b="0" sz="255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252" name="Google Shape;252;p14"/>
          <p:cNvSpPr txBox="1"/>
          <p:nvPr>
            <p:ph idx="2" type="subTitle"/>
          </p:nvPr>
        </p:nvSpPr>
        <p:spPr>
          <a:xfrm>
            <a:off x="7626975" y="6182992"/>
            <a:ext cx="2640900" cy="62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EF9E5"/>
              </a:buClr>
              <a:buSzPts val="2400"/>
              <a:buNone/>
              <a:defRPr b="1" sz="2400">
                <a:solidFill>
                  <a:srgbClr val="FEF9E5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253" name="Google Shape;253;p14"/>
          <p:cNvSpPr txBox="1"/>
          <p:nvPr>
            <p:ph idx="3" type="subTitle"/>
          </p:nvPr>
        </p:nvSpPr>
        <p:spPr>
          <a:xfrm>
            <a:off x="10992413" y="6182992"/>
            <a:ext cx="2640900" cy="62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EF9E5"/>
              </a:buClr>
              <a:buSzPts val="2400"/>
              <a:buNone/>
              <a:defRPr b="1" sz="2400">
                <a:solidFill>
                  <a:srgbClr val="FEF9E5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254" name="Google Shape;254;p14"/>
          <p:cNvSpPr txBox="1"/>
          <p:nvPr>
            <p:ph idx="4" type="subTitle"/>
          </p:nvPr>
        </p:nvSpPr>
        <p:spPr>
          <a:xfrm>
            <a:off x="14486088" y="6182992"/>
            <a:ext cx="2640900" cy="62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EF9E5"/>
              </a:buClr>
              <a:buSzPts val="2400"/>
              <a:buNone/>
              <a:defRPr b="1" sz="2400">
                <a:solidFill>
                  <a:srgbClr val="FEF9E5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3300" y="5498525"/>
            <a:ext cx="17781402" cy="51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"/>
          <p:cNvSpPr/>
          <p:nvPr/>
        </p:nvSpPr>
        <p:spPr>
          <a:xfrm>
            <a:off x="5704435" y="2142971"/>
            <a:ext cx="6878320" cy="687832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757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"/>
          <p:cNvSpPr txBox="1"/>
          <p:nvPr>
            <p:ph idx="1" type="body"/>
          </p:nvPr>
        </p:nvSpPr>
        <p:spPr>
          <a:xfrm>
            <a:off x="1463450" y="3313375"/>
            <a:ext cx="3314700" cy="20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b="0" sz="2100"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259" name="Google Shape;259;p15"/>
          <p:cNvSpPr txBox="1"/>
          <p:nvPr>
            <p:ph idx="2" type="subTitle"/>
          </p:nvPr>
        </p:nvSpPr>
        <p:spPr>
          <a:xfrm>
            <a:off x="1286750" y="2331350"/>
            <a:ext cx="3668100" cy="62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2757B5"/>
              </a:buClr>
              <a:buSzPts val="3150"/>
              <a:buNone/>
              <a:defRPr b="1" sz="3150">
                <a:solidFill>
                  <a:srgbClr val="2757B5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/>
        </p:txBody>
      </p:sp>
      <p:sp>
        <p:nvSpPr>
          <p:cNvPr id="260" name="Google Shape;260;p15"/>
          <p:cNvSpPr txBox="1"/>
          <p:nvPr>
            <p:ph idx="3" type="body"/>
          </p:nvPr>
        </p:nvSpPr>
        <p:spPr>
          <a:xfrm>
            <a:off x="13510000" y="3313375"/>
            <a:ext cx="3314700" cy="20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b="0" sz="2100"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261" name="Google Shape;261;p15"/>
          <p:cNvSpPr txBox="1"/>
          <p:nvPr>
            <p:ph idx="4" type="subTitle"/>
          </p:nvPr>
        </p:nvSpPr>
        <p:spPr>
          <a:xfrm>
            <a:off x="13333300" y="2331350"/>
            <a:ext cx="3668100" cy="62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2757B5"/>
              </a:buClr>
              <a:buSzPts val="3150"/>
              <a:buNone/>
              <a:defRPr b="1" sz="3150">
                <a:solidFill>
                  <a:srgbClr val="2757B5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2757B5"/>
              </a:buClr>
              <a:buSzPts val="3150"/>
              <a:buFont typeface="Signika"/>
              <a:buNone/>
              <a:defRPr b="1" sz="3150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/>
        </p:txBody>
      </p:sp>
      <p:sp>
        <p:nvSpPr>
          <p:cNvPr id="262" name="Google Shape;262;p15"/>
          <p:cNvSpPr txBox="1"/>
          <p:nvPr>
            <p:ph type="title"/>
          </p:nvPr>
        </p:nvSpPr>
        <p:spPr>
          <a:xfrm>
            <a:off x="933450" y="620922"/>
            <a:ext cx="16211700" cy="135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263" name="Google Shape;263;p15"/>
          <p:cNvSpPr/>
          <p:nvPr>
            <p:ph idx="5" type="pic"/>
          </p:nvPr>
        </p:nvSpPr>
        <p:spPr>
          <a:xfrm>
            <a:off x="5704875" y="2134300"/>
            <a:ext cx="6878400" cy="6878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6"/>
          <p:cNvGrpSpPr/>
          <p:nvPr/>
        </p:nvGrpSpPr>
        <p:grpSpPr>
          <a:xfrm>
            <a:off x="976998" y="2891737"/>
            <a:ext cx="7395218" cy="5409443"/>
            <a:chOff x="0" y="0"/>
            <a:chExt cx="1947699" cy="1424700"/>
          </a:xfrm>
        </p:grpSpPr>
        <p:sp>
          <p:nvSpPr>
            <p:cNvPr id="266" name="Google Shape;266;p16"/>
            <p:cNvSpPr/>
            <p:nvPr/>
          </p:nvSpPr>
          <p:spPr>
            <a:xfrm>
              <a:off x="0" y="0"/>
              <a:ext cx="1947699" cy="1424601"/>
            </a:xfrm>
            <a:custGeom>
              <a:rect b="b" l="l" r="r" t="t"/>
              <a:pathLst>
                <a:path extrusionOk="0" h="1424601" w="1947699">
                  <a:moveTo>
                    <a:pt x="0" y="0"/>
                  </a:moveTo>
                  <a:lnTo>
                    <a:pt x="1947699" y="0"/>
                  </a:lnTo>
                  <a:lnTo>
                    <a:pt x="1947699" y="1424601"/>
                  </a:lnTo>
                  <a:lnTo>
                    <a:pt x="0" y="1424601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267" name="Google Shape;267;p16"/>
            <p:cNvSpPr txBox="1"/>
            <p:nvPr/>
          </p:nvSpPr>
          <p:spPr>
            <a:xfrm>
              <a:off x="0" y="38100"/>
              <a:ext cx="1947600" cy="138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6"/>
          <p:cNvSpPr/>
          <p:nvPr>
            <p:ph idx="2" type="pic"/>
          </p:nvPr>
        </p:nvSpPr>
        <p:spPr>
          <a:xfrm>
            <a:off x="1105600" y="2997575"/>
            <a:ext cx="7152900" cy="5169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9" name="Google Shape;269;p16"/>
          <p:cNvGrpSpPr/>
          <p:nvPr/>
        </p:nvGrpSpPr>
        <p:grpSpPr>
          <a:xfrm>
            <a:off x="9915832" y="2891737"/>
            <a:ext cx="7395218" cy="5409443"/>
            <a:chOff x="0" y="0"/>
            <a:chExt cx="1947699" cy="1424700"/>
          </a:xfrm>
        </p:grpSpPr>
        <p:sp>
          <p:nvSpPr>
            <p:cNvPr id="270" name="Google Shape;270;p16"/>
            <p:cNvSpPr/>
            <p:nvPr/>
          </p:nvSpPr>
          <p:spPr>
            <a:xfrm>
              <a:off x="0" y="0"/>
              <a:ext cx="1947699" cy="1424601"/>
            </a:xfrm>
            <a:custGeom>
              <a:rect b="b" l="l" r="r" t="t"/>
              <a:pathLst>
                <a:path extrusionOk="0" h="1424601" w="1947699">
                  <a:moveTo>
                    <a:pt x="0" y="0"/>
                  </a:moveTo>
                  <a:lnTo>
                    <a:pt x="1947699" y="0"/>
                  </a:lnTo>
                  <a:lnTo>
                    <a:pt x="1947699" y="1424601"/>
                  </a:lnTo>
                  <a:lnTo>
                    <a:pt x="0" y="1424601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271" name="Google Shape;271;p16"/>
            <p:cNvSpPr txBox="1"/>
            <p:nvPr/>
          </p:nvSpPr>
          <p:spPr>
            <a:xfrm>
              <a:off x="0" y="38100"/>
              <a:ext cx="1947600" cy="138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16"/>
          <p:cNvSpPr/>
          <p:nvPr/>
        </p:nvSpPr>
        <p:spPr>
          <a:xfrm>
            <a:off x="8550528" y="5051337"/>
            <a:ext cx="1186944" cy="1089831"/>
          </a:xfrm>
          <a:custGeom>
            <a:rect b="b" l="l" r="r" t="t"/>
            <a:pathLst>
              <a:path extrusionOk="0" h="1089831" w="1186944">
                <a:moveTo>
                  <a:pt x="0" y="0"/>
                </a:moveTo>
                <a:lnTo>
                  <a:pt x="1186944" y="0"/>
                </a:lnTo>
                <a:lnTo>
                  <a:pt x="1186944" y="1089831"/>
                </a:lnTo>
                <a:lnTo>
                  <a:pt x="0" y="1089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16"/>
          <p:cNvSpPr/>
          <p:nvPr/>
        </p:nvSpPr>
        <p:spPr>
          <a:xfrm rot="-1871098">
            <a:off x="653573" y="4337347"/>
            <a:ext cx="1070272" cy="2515597"/>
          </a:xfrm>
          <a:custGeom>
            <a:rect b="b" l="l" r="r" t="t"/>
            <a:pathLst>
              <a:path extrusionOk="0" h="2517068" w="1070898">
                <a:moveTo>
                  <a:pt x="0" y="0"/>
                </a:moveTo>
                <a:lnTo>
                  <a:pt x="1070898" y="0"/>
                </a:lnTo>
                <a:lnTo>
                  <a:pt x="1070898" y="2517067"/>
                </a:lnTo>
                <a:lnTo>
                  <a:pt x="0" y="251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16"/>
          <p:cNvSpPr txBox="1"/>
          <p:nvPr>
            <p:ph type="title"/>
          </p:nvPr>
        </p:nvSpPr>
        <p:spPr>
          <a:xfrm>
            <a:off x="933450" y="620922"/>
            <a:ext cx="16211700" cy="135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275" name="Google Shape;275;p16"/>
          <p:cNvSpPr txBox="1"/>
          <p:nvPr>
            <p:ph idx="1" type="subTitle"/>
          </p:nvPr>
        </p:nvSpPr>
        <p:spPr>
          <a:xfrm>
            <a:off x="1780500" y="1975725"/>
            <a:ext cx="14727000" cy="6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"/>
              <a:buNone/>
              <a:defRPr b="0" sz="21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276" name="Google Shape;276;p16"/>
          <p:cNvSpPr txBox="1"/>
          <p:nvPr>
            <p:ph idx="3" type="body"/>
          </p:nvPr>
        </p:nvSpPr>
        <p:spPr>
          <a:xfrm>
            <a:off x="976975" y="8590775"/>
            <a:ext cx="73953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b="0" sz="2100"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277" name="Google Shape;277;p16"/>
          <p:cNvSpPr txBox="1"/>
          <p:nvPr>
            <p:ph idx="4" type="body"/>
          </p:nvPr>
        </p:nvSpPr>
        <p:spPr>
          <a:xfrm>
            <a:off x="9915763" y="8590775"/>
            <a:ext cx="73953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b="0" sz="2100"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278" name="Google Shape;278;p16"/>
          <p:cNvSpPr/>
          <p:nvPr>
            <p:ph idx="5" type="pic"/>
          </p:nvPr>
        </p:nvSpPr>
        <p:spPr>
          <a:xfrm>
            <a:off x="10029500" y="2997575"/>
            <a:ext cx="7152900" cy="516900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16"/>
          <p:cNvSpPr/>
          <p:nvPr/>
        </p:nvSpPr>
        <p:spPr>
          <a:xfrm rot="1367103">
            <a:off x="15347201" y="1701302"/>
            <a:ext cx="2583029" cy="2381083"/>
          </a:xfrm>
          <a:custGeom>
            <a:rect b="b" l="l" r="r" t="t"/>
            <a:pathLst>
              <a:path extrusionOk="0" h="2379700" w="2581529">
                <a:moveTo>
                  <a:pt x="0" y="0"/>
                </a:moveTo>
                <a:lnTo>
                  <a:pt x="2581529" y="0"/>
                </a:lnTo>
                <a:lnTo>
                  <a:pt x="2581529" y="2379700"/>
                </a:lnTo>
                <a:lnTo>
                  <a:pt x="0" y="2379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933450" y="714375"/>
            <a:ext cx="12747600" cy="306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750"/>
              <a:buNone/>
              <a:defRPr sz="10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" name="Google Shape;14;p3"/>
          <p:cNvGrpSpPr/>
          <p:nvPr/>
        </p:nvGrpSpPr>
        <p:grpSpPr>
          <a:xfrm>
            <a:off x="16080293" y="9226667"/>
            <a:ext cx="55425" cy="420182"/>
            <a:chOff x="0" y="0"/>
            <a:chExt cx="13929" cy="105600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13929" cy="105579"/>
            </a:xfrm>
            <a:custGeom>
              <a:rect b="b" l="l" r="r" t="t"/>
              <a:pathLst>
                <a:path extrusionOk="0" h="105579" w="13929">
                  <a:moveTo>
                    <a:pt x="0" y="0"/>
                  </a:moveTo>
                  <a:lnTo>
                    <a:pt x="13929" y="0"/>
                  </a:lnTo>
                  <a:lnTo>
                    <a:pt x="13929" y="105579"/>
                  </a:lnTo>
                  <a:lnTo>
                    <a:pt x="0" y="105579"/>
                  </a:ln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</p:sp>
        <p:sp>
          <p:nvSpPr>
            <p:cNvPr id="16" name="Google Shape;16;p3"/>
            <p:cNvSpPr txBox="1"/>
            <p:nvPr/>
          </p:nvSpPr>
          <p:spPr>
            <a:xfrm>
              <a:off x="0" y="38100"/>
              <a:ext cx="13800" cy="6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225" lIns="53225" spcFirstLastPara="1" rIns="53225" wrap="square" tIns="53225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41735" l="0" r="0" t="0"/>
          <a:stretch/>
        </p:blipFill>
        <p:spPr>
          <a:xfrm>
            <a:off x="1392800" y="4293225"/>
            <a:ext cx="15502403" cy="599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3175" y="6648825"/>
            <a:ext cx="1749675" cy="23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16089425" y="8461175"/>
            <a:ext cx="70500" cy="1567500"/>
          </a:xfrm>
          <a:prstGeom prst="rect">
            <a:avLst/>
          </a:prstGeom>
          <a:solidFill>
            <a:srgbClr val="8BDB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933450" y="3873500"/>
            <a:ext cx="8350200" cy="6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tamaran"/>
              <a:buNone/>
              <a:defRPr b="0" sz="405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2" type="body"/>
          </p:nvPr>
        </p:nvSpPr>
        <p:spPr>
          <a:xfrm>
            <a:off x="13699375" y="1043650"/>
            <a:ext cx="3683100" cy="257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algn="r">
              <a:spcBef>
                <a:spcPts val="640"/>
              </a:spcBef>
              <a:spcAft>
                <a:spcPts val="0"/>
              </a:spcAft>
              <a:buSzPts val="3000"/>
              <a:buChar char="•"/>
              <a:defRPr b="0" sz="3000"/>
            </a:lvl1pPr>
            <a:lvl2pPr indent="-419100" lvl="1" marL="914400" algn="r">
              <a:spcBef>
                <a:spcPts val="56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 algn="r">
              <a:spcBef>
                <a:spcPts val="48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 algn="r">
              <a:spcBef>
                <a:spcPts val="40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 algn="r">
              <a:spcBef>
                <a:spcPts val="40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 algn="r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 algn="r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 algn="r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 algn="r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1744409" y="2816426"/>
            <a:ext cx="4600844" cy="5893548"/>
            <a:chOff x="0" y="0"/>
            <a:chExt cx="1211737" cy="1552200"/>
          </a:xfrm>
        </p:grpSpPr>
        <p:sp>
          <p:nvSpPr>
            <p:cNvPr id="24" name="Google Shape;24;p4"/>
            <p:cNvSpPr/>
            <p:nvPr/>
          </p:nvSpPr>
          <p:spPr>
            <a:xfrm>
              <a:off x="0" y="0"/>
              <a:ext cx="1211737" cy="1552116"/>
            </a:xfrm>
            <a:custGeom>
              <a:rect b="b" l="l" r="r" t="t"/>
              <a:pathLst>
                <a:path extrusionOk="0" h="1552116" w="1211737">
                  <a:moveTo>
                    <a:pt x="0" y="0"/>
                  </a:moveTo>
                  <a:lnTo>
                    <a:pt x="1211737" y="0"/>
                  </a:lnTo>
                  <a:lnTo>
                    <a:pt x="1211737" y="1552116"/>
                  </a:lnTo>
                  <a:lnTo>
                    <a:pt x="0" y="1552116"/>
                  </a:lnTo>
                  <a:close/>
                </a:path>
              </a:pathLst>
            </a:custGeom>
            <a:solidFill>
              <a:srgbClr val="FAE403"/>
            </a:solidFill>
            <a:ln>
              <a:noFill/>
            </a:ln>
          </p:spPr>
        </p:sp>
        <p:sp>
          <p:nvSpPr>
            <p:cNvPr id="25" name="Google Shape;25;p4"/>
            <p:cNvSpPr txBox="1"/>
            <p:nvPr/>
          </p:nvSpPr>
          <p:spPr>
            <a:xfrm>
              <a:off x="0" y="38100"/>
              <a:ext cx="1211700" cy="15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6761820" y="2816426"/>
            <a:ext cx="4600844" cy="5893548"/>
            <a:chOff x="0" y="0"/>
            <a:chExt cx="1211737" cy="1552200"/>
          </a:xfrm>
        </p:grpSpPr>
        <p:sp>
          <p:nvSpPr>
            <p:cNvPr id="27" name="Google Shape;27;p4"/>
            <p:cNvSpPr/>
            <p:nvPr/>
          </p:nvSpPr>
          <p:spPr>
            <a:xfrm>
              <a:off x="0" y="0"/>
              <a:ext cx="1211737" cy="1552116"/>
            </a:xfrm>
            <a:custGeom>
              <a:rect b="b" l="l" r="r" t="t"/>
              <a:pathLst>
                <a:path extrusionOk="0" h="1552116" w="1211737">
                  <a:moveTo>
                    <a:pt x="0" y="0"/>
                  </a:moveTo>
                  <a:lnTo>
                    <a:pt x="1211737" y="0"/>
                  </a:lnTo>
                  <a:lnTo>
                    <a:pt x="1211737" y="1552116"/>
                  </a:lnTo>
                  <a:lnTo>
                    <a:pt x="0" y="1552116"/>
                  </a:ln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</p:sp>
        <p:sp>
          <p:nvSpPr>
            <p:cNvPr id="28" name="Google Shape;28;p4"/>
            <p:cNvSpPr txBox="1"/>
            <p:nvPr/>
          </p:nvSpPr>
          <p:spPr>
            <a:xfrm>
              <a:off x="0" y="38100"/>
              <a:ext cx="1211700" cy="15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4"/>
          <p:cNvGrpSpPr/>
          <p:nvPr/>
        </p:nvGrpSpPr>
        <p:grpSpPr>
          <a:xfrm>
            <a:off x="11943657" y="2816426"/>
            <a:ext cx="4600844" cy="5893548"/>
            <a:chOff x="0" y="0"/>
            <a:chExt cx="1211737" cy="1552200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1211737" cy="1552116"/>
            </a:xfrm>
            <a:custGeom>
              <a:rect b="b" l="l" r="r" t="t"/>
              <a:pathLst>
                <a:path extrusionOk="0" h="1552116" w="1211737">
                  <a:moveTo>
                    <a:pt x="0" y="0"/>
                  </a:moveTo>
                  <a:lnTo>
                    <a:pt x="1211737" y="0"/>
                  </a:lnTo>
                  <a:lnTo>
                    <a:pt x="1211737" y="1552116"/>
                  </a:lnTo>
                  <a:lnTo>
                    <a:pt x="0" y="1552116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31" name="Google Shape;31;p4"/>
            <p:cNvSpPr txBox="1"/>
            <p:nvPr/>
          </p:nvSpPr>
          <p:spPr>
            <a:xfrm>
              <a:off x="0" y="38100"/>
              <a:ext cx="1211700" cy="15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"/>
          <p:cNvSpPr/>
          <p:nvPr>
            <p:ph idx="2" type="pic"/>
          </p:nvPr>
        </p:nvSpPr>
        <p:spPr>
          <a:xfrm>
            <a:off x="1915525" y="3012800"/>
            <a:ext cx="4271400" cy="5460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4"/>
          <p:cNvSpPr/>
          <p:nvPr>
            <p:ph idx="3" type="pic"/>
          </p:nvPr>
        </p:nvSpPr>
        <p:spPr>
          <a:xfrm>
            <a:off x="6926350" y="3012800"/>
            <a:ext cx="4271400" cy="5460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"/>
          <p:cNvSpPr/>
          <p:nvPr>
            <p:ph idx="4" type="pic"/>
          </p:nvPr>
        </p:nvSpPr>
        <p:spPr>
          <a:xfrm>
            <a:off x="12107475" y="3012800"/>
            <a:ext cx="4271400" cy="54600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"/>
          <p:cNvSpPr/>
          <p:nvPr/>
        </p:nvSpPr>
        <p:spPr>
          <a:xfrm rot="-1840136">
            <a:off x="776338" y="7276281"/>
            <a:ext cx="1350670" cy="2388645"/>
          </a:xfrm>
          <a:custGeom>
            <a:rect b="b" l="l" r="r" t="t"/>
            <a:pathLst>
              <a:path extrusionOk="0" h="2389003" w="1350873">
                <a:moveTo>
                  <a:pt x="0" y="0"/>
                </a:moveTo>
                <a:lnTo>
                  <a:pt x="1350873" y="0"/>
                </a:lnTo>
                <a:lnTo>
                  <a:pt x="1350873" y="2389002"/>
                </a:lnTo>
                <a:lnTo>
                  <a:pt x="0" y="2389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4"/>
          <p:cNvSpPr/>
          <p:nvPr/>
        </p:nvSpPr>
        <p:spPr>
          <a:xfrm rot="1127820">
            <a:off x="15858851" y="2415871"/>
            <a:ext cx="1374517" cy="2005264"/>
          </a:xfrm>
          <a:custGeom>
            <a:rect b="b" l="l" r="r" t="t"/>
            <a:pathLst>
              <a:path extrusionOk="0" h="2003499" w="1373307">
                <a:moveTo>
                  <a:pt x="0" y="0"/>
                </a:moveTo>
                <a:lnTo>
                  <a:pt x="1373307" y="0"/>
                </a:lnTo>
                <a:lnTo>
                  <a:pt x="1373307" y="2003499"/>
                </a:lnTo>
                <a:lnTo>
                  <a:pt x="0" y="2003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933450" y="158750"/>
            <a:ext cx="12747600" cy="306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11943650" y="821400"/>
            <a:ext cx="5438700" cy="142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0525" lvl="0" marL="457200" rtl="0" algn="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5" type="subTitle"/>
          </p:nvPr>
        </p:nvSpPr>
        <p:spPr>
          <a:xfrm>
            <a:off x="1655613" y="8966975"/>
            <a:ext cx="4778400" cy="4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2757B5"/>
              </a:buClr>
              <a:buSzPts val="2600"/>
              <a:buNone/>
              <a:defRPr b="1">
                <a:solidFill>
                  <a:srgbClr val="2757B5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6" type="subTitle"/>
          </p:nvPr>
        </p:nvSpPr>
        <p:spPr>
          <a:xfrm>
            <a:off x="6673013" y="8966975"/>
            <a:ext cx="4778400" cy="4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2757B5"/>
              </a:buClr>
              <a:buSzPts val="2600"/>
              <a:buNone/>
              <a:defRPr b="1">
                <a:solidFill>
                  <a:srgbClr val="2757B5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7" type="subTitle"/>
          </p:nvPr>
        </p:nvSpPr>
        <p:spPr>
          <a:xfrm>
            <a:off x="11853975" y="8966975"/>
            <a:ext cx="4778400" cy="4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2757B5"/>
              </a:buClr>
              <a:buSzPts val="2600"/>
              <a:buNone/>
              <a:defRPr b="1">
                <a:solidFill>
                  <a:srgbClr val="2757B5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5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5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9940262" y="1028700"/>
            <a:ext cx="6914619" cy="6914619"/>
          </a:xfrm>
          <a:custGeom>
            <a:rect b="b" l="l" r="r" t="t"/>
            <a:pathLst>
              <a:path extrusionOk="0" h="6914619" w="6914619">
                <a:moveTo>
                  <a:pt x="0" y="0"/>
                </a:moveTo>
                <a:lnTo>
                  <a:pt x="6914619" y="0"/>
                </a:lnTo>
                <a:lnTo>
                  <a:pt x="6914619" y="6914619"/>
                </a:lnTo>
                <a:lnTo>
                  <a:pt x="0" y="6914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4" name="Google Shape;4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03" y="536923"/>
            <a:ext cx="17315717" cy="92074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/>
          <p:nvPr>
            <p:ph type="title"/>
          </p:nvPr>
        </p:nvSpPr>
        <p:spPr>
          <a:xfrm>
            <a:off x="933450" y="2725475"/>
            <a:ext cx="7836000" cy="306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50"/>
              <a:buNone/>
              <a:defRPr sz="60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933450" y="5239025"/>
            <a:ext cx="5438700" cy="142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726114" y="2742970"/>
            <a:ext cx="7528626" cy="6474926"/>
            <a:chOff x="0" y="0"/>
            <a:chExt cx="1982835" cy="1705319"/>
          </a:xfrm>
        </p:grpSpPr>
        <p:sp>
          <p:nvSpPr>
            <p:cNvPr id="49" name="Google Shape;49;p6"/>
            <p:cNvSpPr/>
            <p:nvPr/>
          </p:nvSpPr>
          <p:spPr>
            <a:xfrm>
              <a:off x="0" y="0"/>
              <a:ext cx="1982835" cy="1705319"/>
            </a:xfrm>
            <a:custGeom>
              <a:rect b="b" l="l" r="r" t="t"/>
              <a:pathLst>
                <a:path extrusionOk="0" h="1705319" w="1982835">
                  <a:moveTo>
                    <a:pt x="0" y="0"/>
                  </a:moveTo>
                  <a:lnTo>
                    <a:pt x="1982835" y="0"/>
                  </a:lnTo>
                  <a:lnTo>
                    <a:pt x="1982835" y="1705319"/>
                  </a:lnTo>
                  <a:lnTo>
                    <a:pt x="0" y="1705319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50" name="Google Shape;50;p6"/>
            <p:cNvSpPr txBox="1"/>
            <p:nvPr/>
          </p:nvSpPr>
          <p:spPr>
            <a:xfrm>
              <a:off x="0" y="38100"/>
              <a:ext cx="1982700" cy="16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6"/>
          <p:cNvSpPr/>
          <p:nvPr>
            <p:ph idx="2" type="pic"/>
          </p:nvPr>
        </p:nvSpPr>
        <p:spPr>
          <a:xfrm>
            <a:off x="952375" y="2936875"/>
            <a:ext cx="7113600" cy="60249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6"/>
          <p:cNvSpPr/>
          <p:nvPr/>
        </p:nvSpPr>
        <p:spPr>
          <a:xfrm>
            <a:off x="8838280" y="2950878"/>
            <a:ext cx="1833903" cy="1833903"/>
          </a:xfrm>
          <a:custGeom>
            <a:rect b="b" l="l" r="r" t="t"/>
            <a:pathLst>
              <a:path extrusionOk="0" h="1833903" w="1833903">
                <a:moveTo>
                  <a:pt x="0" y="0"/>
                </a:moveTo>
                <a:lnTo>
                  <a:pt x="1833903" y="0"/>
                </a:lnTo>
                <a:lnTo>
                  <a:pt x="1833903" y="1833903"/>
                </a:lnTo>
                <a:lnTo>
                  <a:pt x="0" y="1833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6"/>
          <p:cNvSpPr/>
          <p:nvPr/>
        </p:nvSpPr>
        <p:spPr>
          <a:xfrm>
            <a:off x="8838280" y="5140012"/>
            <a:ext cx="1833903" cy="1833903"/>
          </a:xfrm>
          <a:custGeom>
            <a:rect b="b" l="l" r="r" t="t"/>
            <a:pathLst>
              <a:path extrusionOk="0" h="1833903" w="1833903">
                <a:moveTo>
                  <a:pt x="0" y="0"/>
                </a:moveTo>
                <a:lnTo>
                  <a:pt x="1833903" y="0"/>
                </a:lnTo>
                <a:lnTo>
                  <a:pt x="1833903" y="1833904"/>
                </a:lnTo>
                <a:lnTo>
                  <a:pt x="0" y="1833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6"/>
          <p:cNvSpPr/>
          <p:nvPr/>
        </p:nvSpPr>
        <p:spPr>
          <a:xfrm>
            <a:off x="8838280" y="7329147"/>
            <a:ext cx="1833903" cy="1833903"/>
          </a:xfrm>
          <a:custGeom>
            <a:rect b="b" l="l" r="r" t="t"/>
            <a:pathLst>
              <a:path extrusionOk="0" h="1833903" w="1833903">
                <a:moveTo>
                  <a:pt x="0" y="0"/>
                </a:moveTo>
                <a:lnTo>
                  <a:pt x="1833903" y="0"/>
                </a:lnTo>
                <a:lnTo>
                  <a:pt x="1833903" y="1833903"/>
                </a:lnTo>
                <a:lnTo>
                  <a:pt x="0" y="1833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6"/>
          <p:cNvSpPr/>
          <p:nvPr/>
        </p:nvSpPr>
        <p:spPr>
          <a:xfrm rot="-2162275">
            <a:off x="15961372" y="609657"/>
            <a:ext cx="1805335" cy="3663963"/>
          </a:xfrm>
          <a:custGeom>
            <a:rect b="b" l="l" r="r" t="t"/>
            <a:pathLst>
              <a:path extrusionOk="0" h="3669080" w="1807856">
                <a:moveTo>
                  <a:pt x="0" y="0"/>
                </a:moveTo>
                <a:lnTo>
                  <a:pt x="1807856" y="0"/>
                </a:lnTo>
                <a:lnTo>
                  <a:pt x="1807856" y="3669080"/>
                </a:lnTo>
                <a:lnTo>
                  <a:pt x="0" y="3669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6"/>
          <p:cNvSpPr/>
          <p:nvPr/>
        </p:nvSpPr>
        <p:spPr>
          <a:xfrm rot="4689340">
            <a:off x="-389344" y="-101356"/>
            <a:ext cx="1805623" cy="3664548"/>
          </a:xfrm>
          <a:custGeom>
            <a:rect b="b" l="l" r="r" t="t"/>
            <a:pathLst>
              <a:path extrusionOk="0" h="3669080" w="1807856">
                <a:moveTo>
                  <a:pt x="0" y="0"/>
                </a:moveTo>
                <a:lnTo>
                  <a:pt x="1807856" y="0"/>
                </a:lnTo>
                <a:lnTo>
                  <a:pt x="1807856" y="3669081"/>
                </a:lnTo>
                <a:lnTo>
                  <a:pt x="0" y="3669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933450" y="-80180"/>
            <a:ext cx="16211700" cy="306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" type="body"/>
          </p:nvPr>
        </p:nvSpPr>
        <p:spPr>
          <a:xfrm>
            <a:off x="11131775" y="3154575"/>
            <a:ext cx="5438700" cy="142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3" type="body"/>
          </p:nvPr>
        </p:nvSpPr>
        <p:spPr>
          <a:xfrm>
            <a:off x="11131775" y="5343713"/>
            <a:ext cx="5438700" cy="142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4" type="body"/>
          </p:nvPr>
        </p:nvSpPr>
        <p:spPr>
          <a:xfrm>
            <a:off x="11131775" y="7532863"/>
            <a:ext cx="5438700" cy="142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7"/>
          <p:cNvGrpSpPr/>
          <p:nvPr/>
        </p:nvGrpSpPr>
        <p:grpSpPr>
          <a:xfrm>
            <a:off x="767404" y="3791435"/>
            <a:ext cx="16753442" cy="5701045"/>
            <a:chOff x="0" y="0"/>
            <a:chExt cx="4412400" cy="1501500"/>
          </a:xfrm>
        </p:grpSpPr>
        <p:sp>
          <p:nvSpPr>
            <p:cNvPr id="63" name="Google Shape;63;p7"/>
            <p:cNvSpPr/>
            <p:nvPr/>
          </p:nvSpPr>
          <p:spPr>
            <a:xfrm>
              <a:off x="0" y="0"/>
              <a:ext cx="4412363" cy="1501407"/>
            </a:xfrm>
            <a:custGeom>
              <a:rect b="b" l="l" r="r" t="t"/>
              <a:pathLst>
                <a:path extrusionOk="0" h="1501407" w="4412363">
                  <a:moveTo>
                    <a:pt x="0" y="0"/>
                  </a:moveTo>
                  <a:lnTo>
                    <a:pt x="4412363" y="0"/>
                  </a:lnTo>
                  <a:lnTo>
                    <a:pt x="4412363" y="1501407"/>
                  </a:lnTo>
                  <a:lnTo>
                    <a:pt x="0" y="1501407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64" name="Google Shape;64;p7"/>
            <p:cNvSpPr txBox="1"/>
            <p:nvPr/>
          </p:nvSpPr>
          <p:spPr>
            <a:xfrm>
              <a:off x="0" y="38100"/>
              <a:ext cx="4412400" cy="14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7"/>
          <p:cNvSpPr/>
          <p:nvPr>
            <p:ph idx="2" type="pic"/>
          </p:nvPr>
        </p:nvSpPr>
        <p:spPr>
          <a:xfrm>
            <a:off x="1028700" y="4019550"/>
            <a:ext cx="16257000" cy="527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6" name="Google Shape;66;p7"/>
          <p:cNvGrpSpPr/>
          <p:nvPr/>
        </p:nvGrpSpPr>
        <p:grpSpPr>
          <a:xfrm>
            <a:off x="9086850" y="-379518"/>
            <a:ext cx="3899378" cy="5119262"/>
            <a:chOff x="0" y="0"/>
            <a:chExt cx="1026990" cy="1348274"/>
          </a:xfrm>
        </p:grpSpPr>
        <p:sp>
          <p:nvSpPr>
            <p:cNvPr id="67" name="Google Shape;67;p7"/>
            <p:cNvSpPr/>
            <p:nvPr/>
          </p:nvSpPr>
          <p:spPr>
            <a:xfrm>
              <a:off x="0" y="0"/>
              <a:ext cx="1026990" cy="1348274"/>
            </a:xfrm>
            <a:custGeom>
              <a:rect b="b" l="l" r="r" t="t"/>
              <a:pathLst>
                <a:path extrusionOk="0" h="1348274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348274"/>
                  </a:lnTo>
                  <a:lnTo>
                    <a:pt x="0" y="1348274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8" name="Google Shape;68;p7"/>
            <p:cNvSpPr txBox="1"/>
            <p:nvPr/>
          </p:nvSpPr>
          <p:spPr>
            <a:xfrm>
              <a:off x="0" y="38100"/>
              <a:ext cx="1026900" cy="13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7"/>
          <p:cNvGrpSpPr/>
          <p:nvPr/>
        </p:nvGrpSpPr>
        <p:grpSpPr>
          <a:xfrm>
            <a:off x="13678789" y="-379518"/>
            <a:ext cx="3899378" cy="5119262"/>
            <a:chOff x="0" y="0"/>
            <a:chExt cx="1026990" cy="1348274"/>
          </a:xfrm>
        </p:grpSpPr>
        <p:sp>
          <p:nvSpPr>
            <p:cNvPr id="70" name="Google Shape;70;p7"/>
            <p:cNvSpPr/>
            <p:nvPr/>
          </p:nvSpPr>
          <p:spPr>
            <a:xfrm>
              <a:off x="0" y="0"/>
              <a:ext cx="1026990" cy="1348274"/>
            </a:xfrm>
            <a:custGeom>
              <a:rect b="b" l="l" r="r" t="t"/>
              <a:pathLst>
                <a:path extrusionOk="0" h="1348274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348274"/>
                  </a:lnTo>
                  <a:lnTo>
                    <a:pt x="0" y="1348274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1" name="Google Shape;71;p7"/>
            <p:cNvSpPr txBox="1"/>
            <p:nvPr/>
          </p:nvSpPr>
          <p:spPr>
            <a:xfrm>
              <a:off x="0" y="38100"/>
              <a:ext cx="1026900" cy="13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7"/>
          <p:cNvGrpSpPr/>
          <p:nvPr/>
        </p:nvGrpSpPr>
        <p:grpSpPr>
          <a:xfrm>
            <a:off x="10359083" y="277547"/>
            <a:ext cx="1354856" cy="1354856"/>
            <a:chOff x="0" y="0"/>
            <a:chExt cx="812800" cy="812800"/>
          </a:xfrm>
        </p:grpSpPr>
        <p:sp>
          <p:nvSpPr>
            <p:cNvPr id="73" name="Google Shape;73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7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7"/>
          <p:cNvGrpSpPr/>
          <p:nvPr/>
        </p:nvGrpSpPr>
        <p:grpSpPr>
          <a:xfrm>
            <a:off x="14951021" y="277547"/>
            <a:ext cx="1354856" cy="1354856"/>
            <a:chOff x="0" y="0"/>
            <a:chExt cx="812800" cy="812800"/>
          </a:xfrm>
        </p:grpSpPr>
        <p:sp>
          <p:nvSpPr>
            <p:cNvPr id="76" name="Google Shape;76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7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7"/>
          <p:cNvGrpSpPr/>
          <p:nvPr/>
        </p:nvGrpSpPr>
        <p:grpSpPr>
          <a:xfrm>
            <a:off x="10583453" y="605738"/>
            <a:ext cx="906036" cy="739496"/>
            <a:chOff x="-146" y="-8"/>
            <a:chExt cx="1208048" cy="985995"/>
          </a:xfrm>
        </p:grpSpPr>
        <p:grpSp>
          <p:nvGrpSpPr>
            <p:cNvPr id="79" name="Google Shape;79;p7"/>
            <p:cNvGrpSpPr/>
            <p:nvPr/>
          </p:nvGrpSpPr>
          <p:grpSpPr>
            <a:xfrm rot="-8197583">
              <a:off x="592180" y="-53828"/>
              <a:ext cx="278180" cy="1093636"/>
              <a:chOff x="0" y="0"/>
              <a:chExt cx="54949" cy="216026"/>
            </a:xfrm>
          </p:grpSpPr>
          <p:sp>
            <p:nvSpPr>
              <p:cNvPr id="80" name="Google Shape;80;p7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7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7"/>
            <p:cNvGrpSpPr/>
            <p:nvPr/>
          </p:nvGrpSpPr>
          <p:grpSpPr>
            <a:xfrm rot="8100000">
              <a:off x="162085" y="364140"/>
              <a:ext cx="278177" cy="574083"/>
              <a:chOff x="0" y="0"/>
              <a:chExt cx="54949" cy="113400"/>
            </a:xfrm>
          </p:grpSpPr>
          <p:sp>
            <p:nvSpPr>
              <p:cNvPr id="83" name="Google Shape;83;p7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7"/>
              <p:cNvSpPr txBox="1"/>
              <p:nvPr/>
            </p:nvSpPr>
            <p:spPr>
              <a:xfrm>
                <a:off x="0" y="38100"/>
                <a:ext cx="54900" cy="7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" name="Google Shape;85;p7"/>
          <p:cNvGrpSpPr/>
          <p:nvPr/>
        </p:nvGrpSpPr>
        <p:grpSpPr>
          <a:xfrm>
            <a:off x="15175392" y="605738"/>
            <a:ext cx="906036" cy="739496"/>
            <a:chOff x="-146" y="-8"/>
            <a:chExt cx="1208048" cy="985995"/>
          </a:xfrm>
        </p:grpSpPr>
        <p:grpSp>
          <p:nvGrpSpPr>
            <p:cNvPr id="86" name="Google Shape;86;p7"/>
            <p:cNvGrpSpPr/>
            <p:nvPr/>
          </p:nvGrpSpPr>
          <p:grpSpPr>
            <a:xfrm rot="-8197583">
              <a:off x="592180" y="-53828"/>
              <a:ext cx="278180" cy="1093636"/>
              <a:chOff x="0" y="0"/>
              <a:chExt cx="54949" cy="216026"/>
            </a:xfrm>
          </p:grpSpPr>
          <p:sp>
            <p:nvSpPr>
              <p:cNvPr id="87" name="Google Shape;87;p7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7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7"/>
            <p:cNvGrpSpPr/>
            <p:nvPr/>
          </p:nvGrpSpPr>
          <p:grpSpPr>
            <a:xfrm rot="8100000">
              <a:off x="162085" y="364140"/>
              <a:ext cx="278177" cy="574083"/>
              <a:chOff x="0" y="0"/>
              <a:chExt cx="54949" cy="113400"/>
            </a:xfrm>
          </p:grpSpPr>
          <p:sp>
            <p:nvSpPr>
              <p:cNvPr id="90" name="Google Shape;90;p7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7"/>
              <p:cNvSpPr txBox="1"/>
              <p:nvPr/>
            </p:nvSpPr>
            <p:spPr>
              <a:xfrm>
                <a:off x="0" y="38100"/>
                <a:ext cx="54900" cy="7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2" name="Google Shape;92;p7"/>
          <p:cNvSpPr txBox="1"/>
          <p:nvPr>
            <p:ph type="title"/>
          </p:nvPr>
        </p:nvSpPr>
        <p:spPr>
          <a:xfrm>
            <a:off x="933450" y="158750"/>
            <a:ext cx="8495700" cy="232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"/>
          <p:cNvSpPr txBox="1"/>
          <p:nvPr>
            <p:ph idx="1" type="body"/>
          </p:nvPr>
        </p:nvSpPr>
        <p:spPr>
          <a:xfrm>
            <a:off x="933450" y="2538850"/>
            <a:ext cx="7848600" cy="111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94" name="Google Shape;94;p7"/>
          <p:cNvSpPr txBox="1"/>
          <p:nvPr>
            <p:ph idx="3" type="body"/>
          </p:nvPr>
        </p:nvSpPr>
        <p:spPr>
          <a:xfrm>
            <a:off x="13971125" y="1941850"/>
            <a:ext cx="3314700" cy="242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95" name="Google Shape;95;p7"/>
          <p:cNvSpPr txBox="1"/>
          <p:nvPr>
            <p:ph idx="4" type="body"/>
          </p:nvPr>
        </p:nvSpPr>
        <p:spPr>
          <a:xfrm>
            <a:off x="9379188" y="1941850"/>
            <a:ext cx="3314700" cy="242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8"/>
          <p:cNvGrpSpPr/>
          <p:nvPr/>
        </p:nvGrpSpPr>
        <p:grpSpPr>
          <a:xfrm>
            <a:off x="767404" y="3791435"/>
            <a:ext cx="16753442" cy="5701045"/>
            <a:chOff x="0" y="0"/>
            <a:chExt cx="4412400" cy="1501500"/>
          </a:xfrm>
        </p:grpSpPr>
        <p:sp>
          <p:nvSpPr>
            <p:cNvPr id="98" name="Google Shape;98;p8"/>
            <p:cNvSpPr/>
            <p:nvPr/>
          </p:nvSpPr>
          <p:spPr>
            <a:xfrm>
              <a:off x="0" y="0"/>
              <a:ext cx="4412363" cy="1501407"/>
            </a:xfrm>
            <a:custGeom>
              <a:rect b="b" l="l" r="r" t="t"/>
              <a:pathLst>
                <a:path extrusionOk="0" h="1501407" w="4412363">
                  <a:moveTo>
                    <a:pt x="0" y="0"/>
                  </a:moveTo>
                  <a:lnTo>
                    <a:pt x="4412363" y="0"/>
                  </a:lnTo>
                  <a:lnTo>
                    <a:pt x="4412363" y="1501407"/>
                  </a:lnTo>
                  <a:lnTo>
                    <a:pt x="0" y="1501407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99" name="Google Shape;99;p8"/>
            <p:cNvSpPr txBox="1"/>
            <p:nvPr/>
          </p:nvSpPr>
          <p:spPr>
            <a:xfrm>
              <a:off x="0" y="38100"/>
              <a:ext cx="4412400" cy="14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8"/>
          <p:cNvSpPr/>
          <p:nvPr>
            <p:ph idx="2" type="pic"/>
          </p:nvPr>
        </p:nvSpPr>
        <p:spPr>
          <a:xfrm>
            <a:off x="1028700" y="4019550"/>
            <a:ext cx="16257000" cy="527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1" name="Google Shape;101;p8"/>
          <p:cNvGrpSpPr/>
          <p:nvPr/>
        </p:nvGrpSpPr>
        <p:grpSpPr>
          <a:xfrm>
            <a:off x="9086850" y="-379518"/>
            <a:ext cx="3899378" cy="3807911"/>
            <a:chOff x="0" y="0"/>
            <a:chExt cx="1026990" cy="1002900"/>
          </a:xfrm>
        </p:grpSpPr>
        <p:sp>
          <p:nvSpPr>
            <p:cNvPr id="102" name="Google Shape;102;p8"/>
            <p:cNvSpPr/>
            <p:nvPr/>
          </p:nvSpPr>
          <p:spPr>
            <a:xfrm>
              <a:off x="0" y="0"/>
              <a:ext cx="1026990" cy="1002770"/>
            </a:xfrm>
            <a:custGeom>
              <a:rect b="b" l="l" r="r" t="t"/>
              <a:pathLst>
                <a:path extrusionOk="0" h="1002770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002770"/>
                  </a:lnTo>
                  <a:lnTo>
                    <a:pt x="0" y="1002770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3" name="Google Shape;103;p8"/>
            <p:cNvSpPr txBox="1"/>
            <p:nvPr/>
          </p:nvSpPr>
          <p:spPr>
            <a:xfrm>
              <a:off x="0" y="38100"/>
              <a:ext cx="1026900" cy="96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8"/>
          <p:cNvGrpSpPr/>
          <p:nvPr/>
        </p:nvGrpSpPr>
        <p:grpSpPr>
          <a:xfrm>
            <a:off x="13678789" y="-379518"/>
            <a:ext cx="3899378" cy="3807911"/>
            <a:chOff x="0" y="0"/>
            <a:chExt cx="1026990" cy="1002900"/>
          </a:xfrm>
        </p:grpSpPr>
        <p:sp>
          <p:nvSpPr>
            <p:cNvPr id="105" name="Google Shape;105;p8"/>
            <p:cNvSpPr/>
            <p:nvPr/>
          </p:nvSpPr>
          <p:spPr>
            <a:xfrm>
              <a:off x="0" y="0"/>
              <a:ext cx="1026990" cy="1002770"/>
            </a:xfrm>
            <a:custGeom>
              <a:rect b="b" l="l" r="r" t="t"/>
              <a:pathLst>
                <a:path extrusionOk="0" h="1002770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002770"/>
                  </a:lnTo>
                  <a:lnTo>
                    <a:pt x="0" y="1002770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6" name="Google Shape;106;p8"/>
            <p:cNvSpPr txBox="1"/>
            <p:nvPr/>
          </p:nvSpPr>
          <p:spPr>
            <a:xfrm>
              <a:off x="0" y="38100"/>
              <a:ext cx="1026900" cy="96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8"/>
          <p:cNvGrpSpPr/>
          <p:nvPr/>
        </p:nvGrpSpPr>
        <p:grpSpPr>
          <a:xfrm>
            <a:off x="10359083" y="277547"/>
            <a:ext cx="1354856" cy="1354856"/>
            <a:chOff x="0" y="0"/>
            <a:chExt cx="812800" cy="812800"/>
          </a:xfrm>
        </p:grpSpPr>
        <p:sp>
          <p:nvSpPr>
            <p:cNvPr id="108" name="Google Shape;108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4D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8"/>
          <p:cNvGrpSpPr/>
          <p:nvPr/>
        </p:nvGrpSpPr>
        <p:grpSpPr>
          <a:xfrm>
            <a:off x="14951021" y="277547"/>
            <a:ext cx="1354856" cy="1354856"/>
            <a:chOff x="0" y="0"/>
            <a:chExt cx="812800" cy="812800"/>
          </a:xfrm>
        </p:grpSpPr>
        <p:sp>
          <p:nvSpPr>
            <p:cNvPr id="111" name="Google Shape;111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4D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8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8"/>
          <p:cNvGrpSpPr/>
          <p:nvPr/>
        </p:nvGrpSpPr>
        <p:grpSpPr>
          <a:xfrm>
            <a:off x="10666396" y="585239"/>
            <a:ext cx="740253" cy="739496"/>
            <a:chOff x="-7" y="-8"/>
            <a:chExt cx="987004" cy="985995"/>
          </a:xfrm>
        </p:grpSpPr>
        <p:grpSp>
          <p:nvGrpSpPr>
            <p:cNvPr id="114" name="Google Shape;114;p8"/>
            <p:cNvGrpSpPr/>
            <p:nvPr/>
          </p:nvGrpSpPr>
          <p:grpSpPr>
            <a:xfrm rot="-8197583">
              <a:off x="371275" y="-53828"/>
              <a:ext cx="278180" cy="1093636"/>
              <a:chOff x="0" y="0"/>
              <a:chExt cx="54949" cy="216026"/>
            </a:xfrm>
          </p:grpSpPr>
          <p:sp>
            <p:nvSpPr>
              <p:cNvPr id="115" name="Google Shape;115;p8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" name="Google Shape;117;p8"/>
            <p:cNvGrpSpPr/>
            <p:nvPr/>
          </p:nvGrpSpPr>
          <p:grpSpPr>
            <a:xfrm rot="7996076">
              <a:off x="354405" y="-53820"/>
              <a:ext cx="278180" cy="1093634"/>
              <a:chOff x="0" y="0"/>
              <a:chExt cx="54949" cy="216026"/>
            </a:xfrm>
          </p:grpSpPr>
          <p:sp>
            <p:nvSpPr>
              <p:cNvPr id="118" name="Google Shape;118;p8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8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0" name="Google Shape;120;p8"/>
          <p:cNvGrpSpPr/>
          <p:nvPr/>
        </p:nvGrpSpPr>
        <p:grpSpPr>
          <a:xfrm>
            <a:off x="15258335" y="585239"/>
            <a:ext cx="740253" cy="739496"/>
            <a:chOff x="-7" y="-8"/>
            <a:chExt cx="987004" cy="985995"/>
          </a:xfrm>
        </p:grpSpPr>
        <p:grpSp>
          <p:nvGrpSpPr>
            <p:cNvPr id="121" name="Google Shape;121;p8"/>
            <p:cNvGrpSpPr/>
            <p:nvPr/>
          </p:nvGrpSpPr>
          <p:grpSpPr>
            <a:xfrm rot="-8197583">
              <a:off x="371275" y="-53828"/>
              <a:ext cx="278180" cy="1093636"/>
              <a:chOff x="0" y="0"/>
              <a:chExt cx="54949" cy="216026"/>
            </a:xfrm>
          </p:grpSpPr>
          <p:sp>
            <p:nvSpPr>
              <p:cNvPr id="122" name="Google Shape;122;p8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8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8"/>
            <p:cNvGrpSpPr/>
            <p:nvPr/>
          </p:nvGrpSpPr>
          <p:grpSpPr>
            <a:xfrm rot="7996076">
              <a:off x="354405" y="-53820"/>
              <a:ext cx="278180" cy="1093634"/>
              <a:chOff x="0" y="0"/>
              <a:chExt cx="54949" cy="216026"/>
            </a:xfrm>
          </p:grpSpPr>
          <p:sp>
            <p:nvSpPr>
              <p:cNvPr id="125" name="Google Shape;125;p8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8"/>
              <p:cNvSpPr txBox="1"/>
              <p:nvPr/>
            </p:nvSpPr>
            <p:spPr>
              <a:xfrm>
                <a:off x="0" y="38100"/>
                <a:ext cx="54900" cy="17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7" name="Google Shape;127;p8"/>
          <p:cNvSpPr txBox="1"/>
          <p:nvPr>
            <p:ph type="title"/>
          </p:nvPr>
        </p:nvSpPr>
        <p:spPr>
          <a:xfrm>
            <a:off x="1028700" y="695300"/>
            <a:ext cx="7675800" cy="232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8"/>
          <p:cNvSpPr txBox="1"/>
          <p:nvPr>
            <p:ph idx="1" type="body"/>
          </p:nvPr>
        </p:nvSpPr>
        <p:spPr>
          <a:xfrm>
            <a:off x="9272500" y="1868100"/>
            <a:ext cx="3528000" cy="122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  <p:sp>
        <p:nvSpPr>
          <p:cNvPr id="129" name="Google Shape;129;p8"/>
          <p:cNvSpPr txBox="1"/>
          <p:nvPr>
            <p:ph idx="3" type="body"/>
          </p:nvPr>
        </p:nvSpPr>
        <p:spPr>
          <a:xfrm>
            <a:off x="13864488" y="1868100"/>
            <a:ext cx="3528000" cy="122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0525" lvl="0" marL="457200" rtl="0" algn="ctr">
              <a:spcBef>
                <a:spcPts val="640"/>
              </a:spcBef>
              <a:spcAft>
                <a:spcPts val="0"/>
              </a:spcAft>
              <a:buSzPts val="2550"/>
              <a:buChar char="•"/>
              <a:defRPr b="0" sz="2550"/>
            </a:lvl1pPr>
            <a:lvl2pPr indent="-390525" lvl="1" marL="914400" rtl="0" algn="ctr">
              <a:spcBef>
                <a:spcPts val="560"/>
              </a:spcBef>
              <a:spcAft>
                <a:spcPts val="0"/>
              </a:spcAft>
              <a:buSzPts val="2550"/>
              <a:buChar char="–"/>
              <a:defRPr/>
            </a:lvl2pPr>
            <a:lvl3pPr indent="-390525" lvl="2" marL="1371600" rtl="0" algn="ctr">
              <a:spcBef>
                <a:spcPts val="480"/>
              </a:spcBef>
              <a:spcAft>
                <a:spcPts val="0"/>
              </a:spcAft>
              <a:buSzPts val="2550"/>
              <a:buChar char="•"/>
              <a:defRPr/>
            </a:lvl3pPr>
            <a:lvl4pPr indent="-390525" lvl="3" marL="1828800" rtl="0" algn="ctr">
              <a:spcBef>
                <a:spcPts val="400"/>
              </a:spcBef>
              <a:spcAft>
                <a:spcPts val="0"/>
              </a:spcAft>
              <a:buSzPts val="2550"/>
              <a:buChar char="–"/>
              <a:defRPr/>
            </a:lvl4pPr>
            <a:lvl5pPr indent="-390525" lvl="4" marL="2286000" rtl="0" algn="ctr">
              <a:spcBef>
                <a:spcPts val="400"/>
              </a:spcBef>
              <a:spcAft>
                <a:spcPts val="0"/>
              </a:spcAft>
              <a:buSzPts val="2550"/>
              <a:buChar char="»"/>
              <a:defRPr/>
            </a:lvl5pPr>
            <a:lvl6pPr indent="-390525" lvl="5" marL="27432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6pPr>
            <a:lvl7pPr indent="-390525" lvl="6" marL="32004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7pPr>
            <a:lvl8pPr indent="-390525" lvl="7" marL="36576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8pPr>
            <a:lvl9pPr indent="-390525" lvl="8" marL="4114800" rtl="0" algn="ctr">
              <a:spcBef>
                <a:spcPts val="400"/>
              </a:spcBef>
              <a:spcAft>
                <a:spcPts val="0"/>
              </a:spcAft>
              <a:buSzPts val="25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9"/>
          <p:cNvGrpSpPr/>
          <p:nvPr/>
        </p:nvGrpSpPr>
        <p:grpSpPr>
          <a:xfrm>
            <a:off x="7322721" y="3699199"/>
            <a:ext cx="11129853" cy="1055083"/>
            <a:chOff x="0" y="0"/>
            <a:chExt cx="2931300" cy="277880"/>
          </a:xfrm>
        </p:grpSpPr>
        <p:sp>
          <p:nvSpPr>
            <p:cNvPr id="132" name="Google Shape;132;p9"/>
            <p:cNvSpPr/>
            <p:nvPr/>
          </p:nvSpPr>
          <p:spPr>
            <a:xfrm>
              <a:off x="0" y="0"/>
              <a:ext cx="2931210" cy="277880"/>
            </a:xfrm>
            <a:custGeom>
              <a:rect b="b" l="l" r="r" t="t"/>
              <a:pathLst>
                <a:path extrusionOk="0" h="277880" w="2931210">
                  <a:moveTo>
                    <a:pt x="0" y="0"/>
                  </a:moveTo>
                  <a:lnTo>
                    <a:pt x="2931210" y="0"/>
                  </a:lnTo>
                  <a:lnTo>
                    <a:pt x="2931210" y="277880"/>
                  </a:lnTo>
                  <a:lnTo>
                    <a:pt x="0" y="277880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133" name="Google Shape;133;p9"/>
            <p:cNvSpPr txBox="1"/>
            <p:nvPr/>
          </p:nvSpPr>
          <p:spPr>
            <a:xfrm>
              <a:off x="0" y="38100"/>
              <a:ext cx="29313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9"/>
          <p:cNvGrpSpPr/>
          <p:nvPr/>
        </p:nvGrpSpPr>
        <p:grpSpPr>
          <a:xfrm>
            <a:off x="7322721" y="4998937"/>
            <a:ext cx="11129853" cy="1055083"/>
            <a:chOff x="0" y="0"/>
            <a:chExt cx="2931300" cy="277880"/>
          </a:xfrm>
        </p:grpSpPr>
        <p:sp>
          <p:nvSpPr>
            <p:cNvPr id="135" name="Google Shape;135;p9"/>
            <p:cNvSpPr/>
            <p:nvPr/>
          </p:nvSpPr>
          <p:spPr>
            <a:xfrm>
              <a:off x="0" y="0"/>
              <a:ext cx="2931210" cy="277880"/>
            </a:xfrm>
            <a:custGeom>
              <a:rect b="b" l="l" r="r" t="t"/>
              <a:pathLst>
                <a:path extrusionOk="0" h="277880" w="2931210">
                  <a:moveTo>
                    <a:pt x="0" y="0"/>
                  </a:moveTo>
                  <a:lnTo>
                    <a:pt x="2931210" y="0"/>
                  </a:lnTo>
                  <a:lnTo>
                    <a:pt x="2931210" y="277880"/>
                  </a:lnTo>
                  <a:lnTo>
                    <a:pt x="0" y="277880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136" name="Google Shape;136;p9"/>
            <p:cNvSpPr txBox="1"/>
            <p:nvPr/>
          </p:nvSpPr>
          <p:spPr>
            <a:xfrm>
              <a:off x="0" y="38100"/>
              <a:ext cx="29313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9"/>
          <p:cNvSpPr/>
          <p:nvPr/>
        </p:nvSpPr>
        <p:spPr>
          <a:xfrm>
            <a:off x="261602" y="1028700"/>
            <a:ext cx="8304312" cy="8138225"/>
          </a:xfrm>
          <a:custGeom>
            <a:rect b="b" l="l" r="r" t="t"/>
            <a:pathLst>
              <a:path extrusionOk="0" h="8138225" w="8304312">
                <a:moveTo>
                  <a:pt x="0" y="0"/>
                </a:moveTo>
                <a:lnTo>
                  <a:pt x="8304312" y="0"/>
                </a:lnTo>
                <a:lnTo>
                  <a:pt x="8304312" y="8138225"/>
                </a:lnTo>
                <a:lnTo>
                  <a:pt x="0" y="8138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9"/>
          <p:cNvSpPr/>
          <p:nvPr/>
        </p:nvSpPr>
        <p:spPr>
          <a:xfrm rot="3125995">
            <a:off x="12494785" y="677403"/>
            <a:ext cx="1279326" cy="2586872"/>
          </a:xfrm>
          <a:custGeom>
            <a:rect b="b" l="l" r="r" t="t"/>
            <a:pathLst>
              <a:path extrusionOk="0" h="2583870" w="1277841">
                <a:moveTo>
                  <a:pt x="0" y="0"/>
                </a:moveTo>
                <a:lnTo>
                  <a:pt x="1277842" y="0"/>
                </a:lnTo>
                <a:lnTo>
                  <a:pt x="1277842" y="2583870"/>
                </a:lnTo>
                <a:lnTo>
                  <a:pt x="0" y="258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9"/>
          <p:cNvSpPr/>
          <p:nvPr/>
        </p:nvSpPr>
        <p:spPr>
          <a:xfrm rot="-1940363">
            <a:off x="15292058" y="7663181"/>
            <a:ext cx="2419958" cy="2208212"/>
          </a:xfrm>
          <a:custGeom>
            <a:rect b="b" l="l" r="r" t="t"/>
            <a:pathLst>
              <a:path extrusionOk="0" h="2207936" w="2419656">
                <a:moveTo>
                  <a:pt x="0" y="0"/>
                </a:moveTo>
                <a:lnTo>
                  <a:pt x="2419656" y="0"/>
                </a:lnTo>
                <a:lnTo>
                  <a:pt x="2419656" y="2207936"/>
                </a:lnTo>
                <a:lnTo>
                  <a:pt x="0" y="2207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9"/>
          <p:cNvSpPr txBox="1"/>
          <p:nvPr>
            <p:ph type="title"/>
          </p:nvPr>
        </p:nvSpPr>
        <p:spPr>
          <a:xfrm>
            <a:off x="8388600" y="3656963"/>
            <a:ext cx="8495700" cy="232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EF9E5"/>
              </a:buClr>
              <a:buSzPts val="6950"/>
              <a:buNone/>
              <a:defRPr sz="6950">
                <a:solidFill>
                  <a:srgbClr val="FEF9E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9"/>
          <p:cNvSpPr txBox="1"/>
          <p:nvPr>
            <p:ph idx="1" type="body"/>
          </p:nvPr>
        </p:nvSpPr>
        <p:spPr>
          <a:xfrm>
            <a:off x="8902200" y="6630600"/>
            <a:ext cx="6154500" cy="269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28625" lvl="0" marL="457200" rtl="0" algn="ctr">
              <a:spcBef>
                <a:spcPts val="640"/>
              </a:spcBef>
              <a:spcAft>
                <a:spcPts val="0"/>
              </a:spcAft>
              <a:buSzPts val="3150"/>
              <a:buChar char="•"/>
              <a:defRPr b="0" sz="3150"/>
            </a:lvl1pPr>
            <a:lvl2pPr indent="-428625" lvl="1" marL="914400" rtl="0" algn="ctr">
              <a:spcBef>
                <a:spcPts val="560"/>
              </a:spcBef>
              <a:spcAft>
                <a:spcPts val="0"/>
              </a:spcAft>
              <a:buSzPts val="3150"/>
              <a:buChar char="–"/>
              <a:defRPr sz="3150"/>
            </a:lvl2pPr>
            <a:lvl3pPr indent="-428625" lvl="2" marL="1371600" rtl="0" algn="ctr">
              <a:spcBef>
                <a:spcPts val="480"/>
              </a:spcBef>
              <a:spcAft>
                <a:spcPts val="0"/>
              </a:spcAft>
              <a:buSzPts val="3150"/>
              <a:buChar char="•"/>
              <a:defRPr sz="3150"/>
            </a:lvl3pPr>
            <a:lvl4pPr indent="-428625" lvl="3" marL="1828800" rtl="0" algn="ctr">
              <a:spcBef>
                <a:spcPts val="400"/>
              </a:spcBef>
              <a:spcAft>
                <a:spcPts val="0"/>
              </a:spcAft>
              <a:buSzPts val="3150"/>
              <a:buChar char="–"/>
              <a:defRPr sz="3150"/>
            </a:lvl4pPr>
            <a:lvl5pPr indent="-428625" lvl="4" marL="2286000" rtl="0" algn="ctr">
              <a:spcBef>
                <a:spcPts val="400"/>
              </a:spcBef>
              <a:spcAft>
                <a:spcPts val="0"/>
              </a:spcAft>
              <a:buSzPts val="3150"/>
              <a:buChar char="»"/>
              <a:defRPr sz="3150"/>
            </a:lvl5pPr>
            <a:lvl6pPr indent="-428625" lvl="5" marL="2743200" rtl="0" algn="ctr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6pPr>
            <a:lvl7pPr indent="-428625" lvl="6" marL="3200400" rtl="0" algn="ctr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7pPr>
            <a:lvl8pPr indent="-428625" lvl="7" marL="3657600" rtl="0" algn="ctr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8pPr>
            <a:lvl9pPr indent="-428625" lvl="8" marL="4114800" rtl="0" algn="ctr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0"/>
          <p:cNvGrpSpPr/>
          <p:nvPr/>
        </p:nvGrpSpPr>
        <p:grpSpPr>
          <a:xfrm>
            <a:off x="9144000" y="805803"/>
            <a:ext cx="8333436" cy="8675449"/>
            <a:chOff x="0" y="0"/>
            <a:chExt cx="2194800" cy="2284877"/>
          </a:xfrm>
        </p:grpSpPr>
        <p:sp>
          <p:nvSpPr>
            <p:cNvPr id="144" name="Google Shape;144;p10"/>
            <p:cNvSpPr/>
            <p:nvPr/>
          </p:nvSpPr>
          <p:spPr>
            <a:xfrm>
              <a:off x="0" y="0"/>
              <a:ext cx="2194787" cy="2284877"/>
            </a:xfrm>
            <a:custGeom>
              <a:rect b="b" l="l" r="r" t="t"/>
              <a:pathLst>
                <a:path extrusionOk="0" h="2284877" w="2194787">
                  <a:moveTo>
                    <a:pt x="0" y="0"/>
                  </a:moveTo>
                  <a:lnTo>
                    <a:pt x="2194787" y="0"/>
                  </a:lnTo>
                  <a:lnTo>
                    <a:pt x="2194787" y="2284877"/>
                  </a:lnTo>
                  <a:lnTo>
                    <a:pt x="0" y="2284877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145" name="Google Shape;145;p10"/>
            <p:cNvSpPr txBox="1"/>
            <p:nvPr/>
          </p:nvSpPr>
          <p:spPr>
            <a:xfrm>
              <a:off x="0" y="38100"/>
              <a:ext cx="2194800" cy="22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0"/>
          <p:cNvSpPr/>
          <p:nvPr>
            <p:ph idx="2" type="pic"/>
          </p:nvPr>
        </p:nvSpPr>
        <p:spPr>
          <a:xfrm>
            <a:off x="9378450" y="1007450"/>
            <a:ext cx="7897200" cy="82296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0"/>
          <p:cNvSpPr/>
          <p:nvPr/>
        </p:nvSpPr>
        <p:spPr>
          <a:xfrm rot="-648264">
            <a:off x="262270" y="-1170"/>
            <a:ext cx="2744126" cy="2320034"/>
          </a:xfrm>
          <a:custGeom>
            <a:rect b="b" l="l" r="r" t="t"/>
            <a:pathLst>
              <a:path extrusionOk="0" h="2319498" w="2743492">
                <a:moveTo>
                  <a:pt x="0" y="0"/>
                </a:moveTo>
                <a:lnTo>
                  <a:pt x="2743492" y="0"/>
                </a:lnTo>
                <a:lnTo>
                  <a:pt x="2743492" y="2319498"/>
                </a:lnTo>
                <a:lnTo>
                  <a:pt x="0" y="2319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0"/>
          <p:cNvSpPr/>
          <p:nvPr/>
        </p:nvSpPr>
        <p:spPr>
          <a:xfrm rot="2341049">
            <a:off x="16091739" y="6007565"/>
            <a:ext cx="1543332" cy="2397832"/>
          </a:xfrm>
          <a:custGeom>
            <a:rect b="b" l="l" r="r" t="t"/>
            <a:pathLst>
              <a:path extrusionOk="0" h="2396148" w="1542248">
                <a:moveTo>
                  <a:pt x="0" y="0"/>
                </a:moveTo>
                <a:lnTo>
                  <a:pt x="1542248" y="0"/>
                </a:lnTo>
                <a:lnTo>
                  <a:pt x="1542248" y="2396148"/>
                </a:lnTo>
                <a:lnTo>
                  <a:pt x="0" y="2396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0"/>
          <p:cNvSpPr txBox="1"/>
          <p:nvPr>
            <p:ph idx="1" type="body"/>
          </p:nvPr>
        </p:nvSpPr>
        <p:spPr>
          <a:xfrm>
            <a:off x="988400" y="4158150"/>
            <a:ext cx="7263000" cy="269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28625" lvl="0" marL="457200" rtl="0">
              <a:spcBef>
                <a:spcPts val="640"/>
              </a:spcBef>
              <a:spcAft>
                <a:spcPts val="0"/>
              </a:spcAft>
              <a:buSzPts val="3150"/>
              <a:buChar char="•"/>
              <a:defRPr b="0" sz="3150"/>
            </a:lvl1pPr>
            <a:lvl2pPr indent="-428625" lvl="1" marL="914400" rtl="0">
              <a:spcBef>
                <a:spcPts val="560"/>
              </a:spcBef>
              <a:spcAft>
                <a:spcPts val="0"/>
              </a:spcAft>
              <a:buSzPts val="3150"/>
              <a:buChar char="–"/>
              <a:defRPr sz="3150"/>
            </a:lvl2pPr>
            <a:lvl3pPr indent="-428625" lvl="2" marL="1371600" rtl="0">
              <a:spcBef>
                <a:spcPts val="480"/>
              </a:spcBef>
              <a:spcAft>
                <a:spcPts val="0"/>
              </a:spcAft>
              <a:buSzPts val="3150"/>
              <a:buChar char="•"/>
              <a:defRPr sz="3150"/>
            </a:lvl3pPr>
            <a:lvl4pPr indent="-428625" lvl="3" marL="1828800" rtl="0">
              <a:spcBef>
                <a:spcPts val="400"/>
              </a:spcBef>
              <a:spcAft>
                <a:spcPts val="0"/>
              </a:spcAft>
              <a:buSzPts val="3150"/>
              <a:buChar char="–"/>
              <a:defRPr sz="3150"/>
            </a:lvl4pPr>
            <a:lvl5pPr indent="-428625" lvl="4" marL="2286000" rtl="0">
              <a:spcBef>
                <a:spcPts val="400"/>
              </a:spcBef>
              <a:spcAft>
                <a:spcPts val="0"/>
              </a:spcAft>
              <a:buSzPts val="3150"/>
              <a:buChar char="»"/>
              <a:defRPr sz="3150"/>
            </a:lvl5pPr>
            <a:lvl6pPr indent="-428625" lvl="5" marL="2743200" rtl="0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6pPr>
            <a:lvl7pPr indent="-428625" lvl="6" marL="3200400" rtl="0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7pPr>
            <a:lvl8pPr indent="-428625" lvl="7" marL="3657600" rtl="0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8pPr>
            <a:lvl9pPr indent="-428625" lvl="8" marL="4114800" rtl="0">
              <a:spcBef>
                <a:spcPts val="400"/>
              </a:spcBef>
              <a:spcAft>
                <a:spcPts val="0"/>
              </a:spcAft>
              <a:buSzPts val="3150"/>
              <a:buChar char="•"/>
              <a:defRPr sz="3150"/>
            </a:lvl9pPr>
          </a:lstStyle>
          <a:p/>
        </p:txBody>
      </p:sp>
      <p:sp>
        <p:nvSpPr>
          <p:cNvPr id="150" name="Google Shape;150;p10"/>
          <p:cNvSpPr txBox="1"/>
          <p:nvPr>
            <p:ph type="title"/>
          </p:nvPr>
        </p:nvSpPr>
        <p:spPr>
          <a:xfrm>
            <a:off x="988400" y="3238350"/>
            <a:ext cx="7836000" cy="91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1pPr>
            <a:lvl2pPr lvl="1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2pPr>
            <a:lvl3pPr lvl="2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3pPr>
            <a:lvl4pPr lvl="3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4pPr>
            <a:lvl5pPr lvl="4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5pPr>
            <a:lvl6pPr lvl="5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6pPr>
            <a:lvl7pPr lvl="6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7pPr>
            <a:lvl8pPr lvl="7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8pPr>
            <a:lvl9pPr lvl="8" rtl="0">
              <a:spcBef>
                <a:spcPts val="0"/>
              </a:spcBef>
              <a:spcAft>
                <a:spcPts val="0"/>
              </a:spcAft>
              <a:buSzPts val="4550"/>
              <a:buNone/>
              <a:defRPr sz="455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261602" y="258497"/>
            <a:ext cx="17764936" cy="9770069"/>
            <a:chOff x="0" y="0"/>
            <a:chExt cx="4678800" cy="2573170"/>
          </a:xfrm>
        </p:grpSpPr>
        <p:sp>
          <p:nvSpPr>
            <p:cNvPr id="7" name="Google Shape;7;p1"/>
            <p:cNvSpPr/>
            <p:nvPr/>
          </p:nvSpPr>
          <p:spPr>
            <a:xfrm>
              <a:off x="0" y="0"/>
              <a:ext cx="4678794" cy="2573170"/>
            </a:xfrm>
            <a:custGeom>
              <a:rect b="b" l="l" r="r" t="t"/>
              <a:pathLst>
                <a:path extrusionOk="0" h="2573170" w="4678794">
                  <a:moveTo>
                    <a:pt x="22226" y="0"/>
                  </a:moveTo>
                  <a:lnTo>
                    <a:pt x="4656568" y="0"/>
                  </a:lnTo>
                  <a:cubicBezTo>
                    <a:pt x="4668843" y="0"/>
                    <a:pt x="4678794" y="9951"/>
                    <a:pt x="4678794" y="22226"/>
                  </a:cubicBezTo>
                  <a:lnTo>
                    <a:pt x="4678794" y="2550944"/>
                  </a:lnTo>
                  <a:cubicBezTo>
                    <a:pt x="4678794" y="2556839"/>
                    <a:pt x="4676452" y="2562492"/>
                    <a:pt x="4672284" y="2566660"/>
                  </a:cubicBezTo>
                  <a:cubicBezTo>
                    <a:pt x="4668116" y="2570828"/>
                    <a:pt x="4662463" y="2573170"/>
                    <a:pt x="4656568" y="2573170"/>
                  </a:cubicBezTo>
                  <a:lnTo>
                    <a:pt x="22226" y="2573170"/>
                  </a:lnTo>
                  <a:cubicBezTo>
                    <a:pt x="9951" y="2573170"/>
                    <a:pt x="0" y="2563219"/>
                    <a:pt x="0" y="2550944"/>
                  </a:cubicBezTo>
                  <a:lnTo>
                    <a:pt x="0" y="22226"/>
                  </a:lnTo>
                  <a:cubicBezTo>
                    <a:pt x="0" y="9951"/>
                    <a:pt x="9951" y="0"/>
                    <a:pt x="22226" y="0"/>
                  </a:cubicBez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 txBox="1"/>
            <p:nvPr/>
          </p:nvSpPr>
          <p:spPr>
            <a:xfrm>
              <a:off x="0" y="38100"/>
              <a:ext cx="4678800" cy="253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9;p1"/>
          <p:cNvSpPr txBox="1"/>
          <p:nvPr>
            <p:ph type="title"/>
          </p:nvPr>
        </p:nvSpPr>
        <p:spPr>
          <a:xfrm>
            <a:off x="1705125" y="1100150"/>
            <a:ext cx="1487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2757B5"/>
              </a:buClr>
              <a:buSzPts val="8900"/>
              <a:buFont typeface="Signika"/>
              <a:buNone/>
              <a:defRPr b="1" i="0" sz="8900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705125" y="2880513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937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Signika"/>
              <a:buChar char="•"/>
              <a:defRPr i="0" sz="2600" u="none" cap="none" strike="noStrik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indent="-390525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–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90525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•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90525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–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90525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»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90525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•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90525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•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90525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•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90525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Catamaran"/>
              <a:buChar char="•"/>
              <a:defRPr i="0" sz="255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20.jpg"/><Relationship Id="rId5" Type="http://schemas.openxmlformats.org/officeDocument/2006/relationships/image" Target="../media/image11.jp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8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6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jpg"/><Relationship Id="rId4" Type="http://schemas.openxmlformats.org/officeDocument/2006/relationships/image" Target="../media/image63.jpg"/><Relationship Id="rId5" Type="http://schemas.openxmlformats.org/officeDocument/2006/relationships/image" Target="../media/image31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png"/><Relationship Id="rId22" Type="http://schemas.openxmlformats.org/officeDocument/2006/relationships/image" Target="../media/image62.png"/><Relationship Id="rId21" Type="http://schemas.openxmlformats.org/officeDocument/2006/relationships/image" Target="../media/image29.png"/><Relationship Id="rId24" Type="http://schemas.openxmlformats.org/officeDocument/2006/relationships/image" Target="../media/image26.png"/><Relationship Id="rId23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26" Type="http://schemas.openxmlformats.org/officeDocument/2006/relationships/image" Target="../media/image64.png"/><Relationship Id="rId25" Type="http://schemas.openxmlformats.org/officeDocument/2006/relationships/image" Target="../media/image21.png"/><Relationship Id="rId27" Type="http://schemas.openxmlformats.org/officeDocument/2006/relationships/image" Target="../media/image66.png"/><Relationship Id="rId5" Type="http://schemas.openxmlformats.org/officeDocument/2006/relationships/image" Target="../media/image58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2.png"/><Relationship Id="rId11" Type="http://schemas.openxmlformats.org/officeDocument/2006/relationships/image" Target="../media/image7.png"/><Relationship Id="rId10" Type="http://schemas.openxmlformats.org/officeDocument/2006/relationships/image" Target="../media/image14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5" Type="http://schemas.openxmlformats.org/officeDocument/2006/relationships/image" Target="../media/image27.png"/><Relationship Id="rId14" Type="http://schemas.openxmlformats.org/officeDocument/2006/relationships/image" Target="../media/image28.png"/><Relationship Id="rId17" Type="http://schemas.openxmlformats.org/officeDocument/2006/relationships/image" Target="../media/image70.png"/><Relationship Id="rId16" Type="http://schemas.openxmlformats.org/officeDocument/2006/relationships/image" Target="../media/image61.png"/><Relationship Id="rId19" Type="http://schemas.openxmlformats.org/officeDocument/2006/relationships/image" Target="../media/image22.png"/><Relationship Id="rId18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2.jpg"/><Relationship Id="rId6" Type="http://schemas.openxmlformats.org/officeDocument/2006/relationships/image" Target="../media/image4.png"/><Relationship Id="rId7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38.jp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16.png"/><Relationship Id="rId5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Relationship Id="rId4" Type="http://schemas.openxmlformats.org/officeDocument/2006/relationships/image" Target="../media/image27.png"/><Relationship Id="rId5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17"/>
          <p:cNvGrpSpPr/>
          <p:nvPr/>
        </p:nvGrpSpPr>
        <p:grpSpPr>
          <a:xfrm>
            <a:off x="261602" y="258497"/>
            <a:ext cx="17764795" cy="9770005"/>
            <a:chOff x="0" y="0"/>
            <a:chExt cx="4678794" cy="2573170"/>
          </a:xfrm>
        </p:grpSpPr>
        <p:sp>
          <p:nvSpPr>
            <p:cNvPr id="285" name="Google Shape;285;p17"/>
            <p:cNvSpPr/>
            <p:nvPr/>
          </p:nvSpPr>
          <p:spPr>
            <a:xfrm>
              <a:off x="0" y="0"/>
              <a:ext cx="4678794" cy="2573170"/>
            </a:xfrm>
            <a:custGeom>
              <a:rect b="b" l="l" r="r" t="t"/>
              <a:pathLst>
                <a:path extrusionOk="0" h="2573170" w="4678794">
                  <a:moveTo>
                    <a:pt x="22226" y="0"/>
                  </a:moveTo>
                  <a:lnTo>
                    <a:pt x="4656568" y="0"/>
                  </a:lnTo>
                  <a:cubicBezTo>
                    <a:pt x="4668843" y="0"/>
                    <a:pt x="4678794" y="9951"/>
                    <a:pt x="4678794" y="22226"/>
                  </a:cubicBezTo>
                  <a:lnTo>
                    <a:pt x="4678794" y="2550944"/>
                  </a:lnTo>
                  <a:cubicBezTo>
                    <a:pt x="4678794" y="2556839"/>
                    <a:pt x="4676452" y="2562492"/>
                    <a:pt x="4672284" y="2566660"/>
                  </a:cubicBezTo>
                  <a:cubicBezTo>
                    <a:pt x="4668116" y="2570828"/>
                    <a:pt x="4662463" y="2573170"/>
                    <a:pt x="4656568" y="2573170"/>
                  </a:cubicBezTo>
                  <a:lnTo>
                    <a:pt x="22226" y="2573170"/>
                  </a:lnTo>
                  <a:cubicBezTo>
                    <a:pt x="9951" y="2573170"/>
                    <a:pt x="0" y="2563219"/>
                    <a:pt x="0" y="2550944"/>
                  </a:cubicBezTo>
                  <a:lnTo>
                    <a:pt x="0" y="22226"/>
                  </a:lnTo>
                  <a:cubicBezTo>
                    <a:pt x="0" y="9951"/>
                    <a:pt x="9951" y="0"/>
                    <a:pt x="22226" y="0"/>
                  </a:cubicBez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7"/>
            <p:cNvSpPr txBox="1"/>
            <p:nvPr/>
          </p:nvSpPr>
          <p:spPr>
            <a:xfrm>
              <a:off x="0" y="38100"/>
              <a:ext cx="4678794" cy="2535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17"/>
          <p:cNvGrpSpPr/>
          <p:nvPr/>
        </p:nvGrpSpPr>
        <p:grpSpPr>
          <a:xfrm>
            <a:off x="16080293" y="9226667"/>
            <a:ext cx="55425" cy="420100"/>
            <a:chOff x="0" y="0"/>
            <a:chExt cx="13929" cy="105579"/>
          </a:xfrm>
        </p:grpSpPr>
        <p:sp>
          <p:nvSpPr>
            <p:cNvPr id="288" name="Google Shape;288;p17"/>
            <p:cNvSpPr/>
            <p:nvPr/>
          </p:nvSpPr>
          <p:spPr>
            <a:xfrm>
              <a:off x="0" y="0"/>
              <a:ext cx="13929" cy="105579"/>
            </a:xfrm>
            <a:custGeom>
              <a:rect b="b" l="l" r="r" t="t"/>
              <a:pathLst>
                <a:path extrusionOk="0" h="105579" w="13929">
                  <a:moveTo>
                    <a:pt x="0" y="0"/>
                  </a:moveTo>
                  <a:lnTo>
                    <a:pt x="13929" y="0"/>
                  </a:lnTo>
                  <a:lnTo>
                    <a:pt x="13929" y="105579"/>
                  </a:lnTo>
                  <a:lnTo>
                    <a:pt x="0" y="105579"/>
                  </a:ln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</p:sp>
        <p:sp>
          <p:nvSpPr>
            <p:cNvPr id="289" name="Google Shape;289;p17"/>
            <p:cNvSpPr txBox="1"/>
            <p:nvPr/>
          </p:nvSpPr>
          <p:spPr>
            <a:xfrm>
              <a:off x="0" y="38100"/>
              <a:ext cx="13929" cy="67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225" lIns="53225" spcFirstLastPara="1" rIns="53225" wrap="square" tIns="53225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7"/>
          <p:cNvSpPr txBox="1"/>
          <p:nvPr/>
        </p:nvSpPr>
        <p:spPr>
          <a:xfrm>
            <a:off x="933450" y="838200"/>
            <a:ext cx="12442800" cy="29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5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HUMAN IMPACT ON </a:t>
            </a:r>
            <a:r>
              <a:rPr b="1" i="0" lang="en-US" sz="10759" u="none" cap="none" strike="noStrike">
                <a:solidFill>
                  <a:srgbClr val="4BAD7C"/>
                </a:solidFill>
                <a:latin typeface="Signika"/>
                <a:ea typeface="Signika"/>
                <a:cs typeface="Signika"/>
                <a:sym typeface="Signika"/>
              </a:rPr>
              <a:t>THE ENVIRONMENT</a:t>
            </a:r>
            <a:endParaRPr/>
          </a:p>
        </p:txBody>
      </p:sp>
      <p:sp>
        <p:nvSpPr>
          <p:cNvPr id="291" name="Google Shape;291;p17"/>
          <p:cNvSpPr txBox="1"/>
          <p:nvPr/>
        </p:nvSpPr>
        <p:spPr>
          <a:xfrm>
            <a:off x="933450" y="3849395"/>
            <a:ext cx="9655881" cy="588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68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LESSON FOR HIGH SCHOOL</a:t>
            </a:r>
            <a:endParaRPr/>
          </a:p>
        </p:txBody>
      </p:sp>
      <p:sp>
        <p:nvSpPr>
          <p:cNvPr id="292" name="Google Shape;292;p17"/>
          <p:cNvSpPr txBox="1"/>
          <p:nvPr/>
        </p:nvSpPr>
        <p:spPr>
          <a:xfrm>
            <a:off x="13636231" y="1163954"/>
            <a:ext cx="3809533" cy="200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An overview of major human activities</a:t>
            </a:r>
            <a:endParaRPr/>
          </a:p>
          <a:p>
            <a:pPr indent="0" lvl="0" marL="0" marR="0" rtl="0" algn="r">
              <a:lnSpc>
                <a:spcPct val="13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that shaped the environment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 b="41735" l="0" r="0" t="0"/>
          <a:stretch/>
        </p:blipFill>
        <p:spPr>
          <a:xfrm>
            <a:off x="1392800" y="4293225"/>
            <a:ext cx="15502403" cy="599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3175" y="6648825"/>
            <a:ext cx="1749675" cy="23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7"/>
          <p:cNvSpPr/>
          <p:nvPr/>
        </p:nvSpPr>
        <p:spPr>
          <a:xfrm>
            <a:off x="16089425" y="8461175"/>
            <a:ext cx="70500" cy="1567500"/>
          </a:xfrm>
          <a:prstGeom prst="rect">
            <a:avLst/>
          </a:prstGeom>
          <a:solidFill>
            <a:srgbClr val="8BDB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26"/>
          <p:cNvGrpSpPr/>
          <p:nvPr/>
        </p:nvGrpSpPr>
        <p:grpSpPr>
          <a:xfrm>
            <a:off x="261602" y="258497"/>
            <a:ext cx="17764795" cy="9770005"/>
            <a:chOff x="0" y="0"/>
            <a:chExt cx="4678794" cy="2573170"/>
          </a:xfrm>
        </p:grpSpPr>
        <p:sp>
          <p:nvSpPr>
            <p:cNvPr id="494" name="Google Shape;494;p26"/>
            <p:cNvSpPr/>
            <p:nvPr/>
          </p:nvSpPr>
          <p:spPr>
            <a:xfrm>
              <a:off x="0" y="0"/>
              <a:ext cx="4678794" cy="2573170"/>
            </a:xfrm>
            <a:custGeom>
              <a:rect b="b" l="l" r="r" t="t"/>
              <a:pathLst>
                <a:path extrusionOk="0" h="2573170" w="4678794">
                  <a:moveTo>
                    <a:pt x="22226" y="0"/>
                  </a:moveTo>
                  <a:lnTo>
                    <a:pt x="4656568" y="0"/>
                  </a:lnTo>
                  <a:cubicBezTo>
                    <a:pt x="4668843" y="0"/>
                    <a:pt x="4678794" y="9951"/>
                    <a:pt x="4678794" y="22226"/>
                  </a:cubicBezTo>
                  <a:lnTo>
                    <a:pt x="4678794" y="2550944"/>
                  </a:lnTo>
                  <a:cubicBezTo>
                    <a:pt x="4678794" y="2556839"/>
                    <a:pt x="4676452" y="2562492"/>
                    <a:pt x="4672284" y="2566660"/>
                  </a:cubicBezTo>
                  <a:cubicBezTo>
                    <a:pt x="4668116" y="2570828"/>
                    <a:pt x="4662463" y="2573170"/>
                    <a:pt x="4656568" y="2573170"/>
                  </a:cubicBezTo>
                  <a:lnTo>
                    <a:pt x="22226" y="2573170"/>
                  </a:lnTo>
                  <a:cubicBezTo>
                    <a:pt x="9951" y="2573170"/>
                    <a:pt x="0" y="2563219"/>
                    <a:pt x="0" y="2550944"/>
                  </a:cubicBezTo>
                  <a:lnTo>
                    <a:pt x="0" y="22226"/>
                  </a:lnTo>
                  <a:cubicBezTo>
                    <a:pt x="0" y="9951"/>
                    <a:pt x="9951" y="0"/>
                    <a:pt x="22226" y="0"/>
                  </a:cubicBez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6"/>
            <p:cNvSpPr txBox="1"/>
            <p:nvPr/>
          </p:nvSpPr>
          <p:spPr>
            <a:xfrm>
              <a:off x="0" y="38100"/>
              <a:ext cx="4678794" cy="2535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26"/>
          <p:cNvGrpSpPr/>
          <p:nvPr/>
        </p:nvGrpSpPr>
        <p:grpSpPr>
          <a:xfrm>
            <a:off x="1504950" y="5278796"/>
            <a:ext cx="3086100" cy="3086100"/>
            <a:chOff x="0" y="0"/>
            <a:chExt cx="812800" cy="812800"/>
          </a:xfrm>
        </p:grpSpPr>
        <p:sp>
          <p:nvSpPr>
            <p:cNvPr id="497" name="Google Shape;49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4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26"/>
          <p:cNvSpPr/>
          <p:nvPr/>
        </p:nvSpPr>
        <p:spPr>
          <a:xfrm>
            <a:off x="261602" y="1028700"/>
            <a:ext cx="17764795" cy="8999803"/>
          </a:xfrm>
          <a:custGeom>
            <a:rect b="b" l="l" r="r" t="t"/>
            <a:pathLst>
              <a:path extrusionOk="0" h="8999803" w="17764795">
                <a:moveTo>
                  <a:pt x="0" y="0"/>
                </a:moveTo>
                <a:lnTo>
                  <a:pt x="17764796" y="0"/>
                </a:lnTo>
                <a:lnTo>
                  <a:pt x="17764796" y="8999803"/>
                </a:lnTo>
                <a:lnTo>
                  <a:pt x="0" y="8999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103" l="-513" r="-14180" t="-22393"/>
            </a:stretch>
          </a:blipFill>
          <a:ln>
            <a:noFill/>
          </a:ln>
        </p:spPr>
      </p:sp>
      <p:grpSp>
        <p:nvGrpSpPr>
          <p:cNvPr id="500" name="Google Shape;500;p26"/>
          <p:cNvGrpSpPr/>
          <p:nvPr/>
        </p:nvGrpSpPr>
        <p:grpSpPr>
          <a:xfrm>
            <a:off x="9728628" y="3944287"/>
            <a:ext cx="5208442" cy="3807391"/>
            <a:chOff x="0" y="0"/>
            <a:chExt cx="1371771" cy="1002770"/>
          </a:xfrm>
        </p:grpSpPr>
        <p:sp>
          <p:nvSpPr>
            <p:cNvPr id="501" name="Google Shape;501;p26"/>
            <p:cNvSpPr/>
            <p:nvPr/>
          </p:nvSpPr>
          <p:spPr>
            <a:xfrm>
              <a:off x="0" y="0"/>
              <a:ext cx="1371771" cy="1002770"/>
            </a:xfrm>
            <a:custGeom>
              <a:rect b="b" l="l" r="r" t="t"/>
              <a:pathLst>
                <a:path extrusionOk="0" h="1002770" w="1371771">
                  <a:moveTo>
                    <a:pt x="0" y="0"/>
                  </a:moveTo>
                  <a:lnTo>
                    <a:pt x="1371771" y="0"/>
                  </a:lnTo>
                  <a:lnTo>
                    <a:pt x="1371771" y="1002770"/>
                  </a:lnTo>
                  <a:lnTo>
                    <a:pt x="0" y="1002770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2" name="Google Shape;502;p26"/>
            <p:cNvSpPr txBox="1"/>
            <p:nvPr/>
          </p:nvSpPr>
          <p:spPr>
            <a:xfrm>
              <a:off x="0" y="38100"/>
              <a:ext cx="1371771" cy="964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26"/>
          <p:cNvGrpSpPr/>
          <p:nvPr/>
        </p:nvGrpSpPr>
        <p:grpSpPr>
          <a:xfrm>
            <a:off x="3350930" y="3944287"/>
            <a:ext cx="5208442" cy="3807391"/>
            <a:chOff x="0" y="0"/>
            <a:chExt cx="1371771" cy="1002770"/>
          </a:xfrm>
        </p:grpSpPr>
        <p:sp>
          <p:nvSpPr>
            <p:cNvPr id="504" name="Google Shape;504;p26"/>
            <p:cNvSpPr/>
            <p:nvPr/>
          </p:nvSpPr>
          <p:spPr>
            <a:xfrm>
              <a:off x="0" y="0"/>
              <a:ext cx="1371771" cy="1002770"/>
            </a:xfrm>
            <a:custGeom>
              <a:rect b="b" l="l" r="r" t="t"/>
              <a:pathLst>
                <a:path extrusionOk="0" h="1002770" w="1371771">
                  <a:moveTo>
                    <a:pt x="0" y="0"/>
                  </a:moveTo>
                  <a:lnTo>
                    <a:pt x="1371771" y="0"/>
                  </a:lnTo>
                  <a:lnTo>
                    <a:pt x="1371771" y="1002770"/>
                  </a:lnTo>
                  <a:lnTo>
                    <a:pt x="0" y="1002770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5" name="Google Shape;505;p26"/>
            <p:cNvSpPr txBox="1"/>
            <p:nvPr/>
          </p:nvSpPr>
          <p:spPr>
            <a:xfrm>
              <a:off x="0" y="38100"/>
              <a:ext cx="1371771" cy="964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p26"/>
          <p:cNvGrpSpPr/>
          <p:nvPr/>
        </p:nvGrpSpPr>
        <p:grpSpPr>
          <a:xfrm>
            <a:off x="5277707" y="4601352"/>
            <a:ext cx="1354886" cy="1354886"/>
            <a:chOff x="0" y="0"/>
            <a:chExt cx="812800" cy="812800"/>
          </a:xfrm>
        </p:grpSpPr>
        <p:sp>
          <p:nvSpPr>
            <p:cNvPr id="507" name="Google Shape;50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4D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26"/>
          <p:cNvGrpSpPr/>
          <p:nvPr/>
        </p:nvGrpSpPr>
        <p:grpSpPr>
          <a:xfrm>
            <a:off x="11655406" y="4601352"/>
            <a:ext cx="1354886" cy="1354886"/>
            <a:chOff x="0" y="0"/>
            <a:chExt cx="812800" cy="812800"/>
          </a:xfrm>
        </p:grpSpPr>
        <p:sp>
          <p:nvSpPr>
            <p:cNvPr id="510" name="Google Shape;51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4D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26"/>
          <p:cNvGrpSpPr/>
          <p:nvPr/>
        </p:nvGrpSpPr>
        <p:grpSpPr>
          <a:xfrm>
            <a:off x="5585027" y="4909050"/>
            <a:ext cx="740247" cy="739490"/>
            <a:chOff x="0" y="0"/>
            <a:chExt cx="986997" cy="985987"/>
          </a:xfrm>
        </p:grpSpPr>
        <p:grpSp>
          <p:nvGrpSpPr>
            <p:cNvPr id="513" name="Google Shape;513;p26"/>
            <p:cNvGrpSpPr/>
            <p:nvPr/>
          </p:nvGrpSpPr>
          <p:grpSpPr>
            <a:xfrm rot="-8197567">
              <a:off x="371276" y="-53821"/>
              <a:ext cx="278179" cy="1093630"/>
              <a:chOff x="0" y="0"/>
              <a:chExt cx="54949" cy="216026"/>
            </a:xfrm>
          </p:grpSpPr>
          <p:sp>
            <p:nvSpPr>
              <p:cNvPr id="514" name="Google Shape;514;p26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26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26"/>
            <p:cNvGrpSpPr/>
            <p:nvPr/>
          </p:nvGrpSpPr>
          <p:grpSpPr>
            <a:xfrm rot="7996102">
              <a:off x="354409" y="-53821"/>
              <a:ext cx="278179" cy="1093630"/>
              <a:chOff x="0" y="0"/>
              <a:chExt cx="54949" cy="216026"/>
            </a:xfrm>
          </p:grpSpPr>
          <p:sp>
            <p:nvSpPr>
              <p:cNvPr id="517" name="Google Shape;517;p26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26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9" name="Google Shape;519;p26"/>
          <p:cNvGrpSpPr/>
          <p:nvPr/>
        </p:nvGrpSpPr>
        <p:grpSpPr>
          <a:xfrm>
            <a:off x="11962726" y="4909050"/>
            <a:ext cx="740247" cy="739490"/>
            <a:chOff x="0" y="0"/>
            <a:chExt cx="986997" cy="985987"/>
          </a:xfrm>
        </p:grpSpPr>
        <p:grpSp>
          <p:nvGrpSpPr>
            <p:cNvPr id="520" name="Google Shape;520;p26"/>
            <p:cNvGrpSpPr/>
            <p:nvPr/>
          </p:nvGrpSpPr>
          <p:grpSpPr>
            <a:xfrm rot="-8197567">
              <a:off x="371276" y="-53821"/>
              <a:ext cx="278179" cy="1093630"/>
              <a:chOff x="0" y="0"/>
              <a:chExt cx="54949" cy="216026"/>
            </a:xfrm>
          </p:grpSpPr>
          <p:sp>
            <p:nvSpPr>
              <p:cNvPr id="521" name="Google Shape;521;p26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6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26"/>
            <p:cNvGrpSpPr/>
            <p:nvPr/>
          </p:nvGrpSpPr>
          <p:grpSpPr>
            <a:xfrm rot="7996102">
              <a:off x="354409" y="-53821"/>
              <a:ext cx="278179" cy="1093630"/>
              <a:chOff x="0" y="0"/>
              <a:chExt cx="54949" cy="216026"/>
            </a:xfrm>
          </p:grpSpPr>
          <p:sp>
            <p:nvSpPr>
              <p:cNvPr id="524" name="Google Shape;524;p26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6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6" name="Google Shape;526;p26"/>
          <p:cNvSpPr txBox="1"/>
          <p:nvPr/>
        </p:nvSpPr>
        <p:spPr>
          <a:xfrm>
            <a:off x="2902580" y="923925"/>
            <a:ext cx="124827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How does transportation negatively affect the environment?</a:t>
            </a:r>
            <a:endParaRPr/>
          </a:p>
        </p:txBody>
      </p:sp>
      <p:sp>
        <p:nvSpPr>
          <p:cNvPr id="527" name="Google Shape;527;p26"/>
          <p:cNvSpPr txBox="1"/>
          <p:nvPr/>
        </p:nvSpPr>
        <p:spPr>
          <a:xfrm>
            <a:off x="4347885" y="6356286"/>
            <a:ext cx="3214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Causes air pollution</a:t>
            </a:r>
            <a:endParaRPr/>
          </a:p>
        </p:txBody>
      </p:sp>
      <p:sp>
        <p:nvSpPr>
          <p:cNvPr id="528" name="Google Shape;528;p26"/>
          <p:cNvSpPr txBox="1"/>
          <p:nvPr/>
        </p:nvSpPr>
        <p:spPr>
          <a:xfrm>
            <a:off x="10372232" y="6116136"/>
            <a:ext cx="39213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Key role in climate change through carbon emissions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50" y="1142525"/>
            <a:ext cx="17796301" cy="8898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7"/>
          <p:cNvGrpSpPr/>
          <p:nvPr/>
        </p:nvGrpSpPr>
        <p:grpSpPr>
          <a:xfrm>
            <a:off x="2669893" y="717051"/>
            <a:ext cx="12902875" cy="3729020"/>
            <a:chOff x="0" y="0"/>
            <a:chExt cx="3398288" cy="982129"/>
          </a:xfrm>
        </p:grpSpPr>
        <p:sp>
          <p:nvSpPr>
            <p:cNvPr id="535" name="Google Shape;535;p27"/>
            <p:cNvSpPr/>
            <p:nvPr/>
          </p:nvSpPr>
          <p:spPr>
            <a:xfrm>
              <a:off x="0" y="0"/>
              <a:ext cx="3398288" cy="982129"/>
            </a:xfrm>
            <a:custGeom>
              <a:rect b="b" l="l" r="r" t="t"/>
              <a:pathLst>
                <a:path extrusionOk="0" h="982129" w="3398288">
                  <a:moveTo>
                    <a:pt x="0" y="0"/>
                  </a:moveTo>
                  <a:lnTo>
                    <a:pt x="3398288" y="0"/>
                  </a:lnTo>
                  <a:lnTo>
                    <a:pt x="3398288" y="982129"/>
                  </a:lnTo>
                  <a:lnTo>
                    <a:pt x="0" y="982129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6" name="Google Shape;536;p27"/>
            <p:cNvSpPr txBox="1"/>
            <p:nvPr/>
          </p:nvSpPr>
          <p:spPr>
            <a:xfrm>
              <a:off x="0" y="38100"/>
              <a:ext cx="3398288" cy="944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27"/>
          <p:cNvSpPr txBox="1"/>
          <p:nvPr/>
        </p:nvSpPr>
        <p:spPr>
          <a:xfrm>
            <a:off x="3563008" y="1139313"/>
            <a:ext cx="11162100" cy="28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31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How do you think we can reduce the environmental effects of the human activities we discussed today?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950" y="3932500"/>
            <a:ext cx="11560901" cy="609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28"/>
          <p:cNvGrpSpPr/>
          <p:nvPr/>
        </p:nvGrpSpPr>
        <p:grpSpPr>
          <a:xfrm>
            <a:off x="12756450" y="3656134"/>
            <a:ext cx="4316790" cy="4928179"/>
            <a:chOff x="0" y="0"/>
            <a:chExt cx="1136932" cy="1297957"/>
          </a:xfrm>
        </p:grpSpPr>
        <p:sp>
          <p:nvSpPr>
            <p:cNvPr id="544" name="Google Shape;544;p28"/>
            <p:cNvSpPr/>
            <p:nvPr/>
          </p:nvSpPr>
          <p:spPr>
            <a:xfrm>
              <a:off x="0" y="0"/>
              <a:ext cx="1136932" cy="1297957"/>
            </a:xfrm>
            <a:custGeom>
              <a:rect b="b" l="l" r="r" t="t"/>
              <a:pathLst>
                <a:path extrusionOk="0" h="1297957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97957"/>
                  </a:lnTo>
                  <a:lnTo>
                    <a:pt x="0" y="1297957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5" name="Google Shape;545;p28"/>
            <p:cNvSpPr txBox="1"/>
            <p:nvPr/>
          </p:nvSpPr>
          <p:spPr>
            <a:xfrm>
              <a:off x="0" y="38100"/>
              <a:ext cx="1136932" cy="1259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28"/>
          <p:cNvGrpSpPr/>
          <p:nvPr/>
        </p:nvGrpSpPr>
        <p:grpSpPr>
          <a:xfrm>
            <a:off x="1028700" y="3656134"/>
            <a:ext cx="4316790" cy="4928179"/>
            <a:chOff x="0" y="0"/>
            <a:chExt cx="1136932" cy="1297957"/>
          </a:xfrm>
        </p:grpSpPr>
        <p:sp>
          <p:nvSpPr>
            <p:cNvPr id="547" name="Google Shape;547;p28"/>
            <p:cNvSpPr/>
            <p:nvPr/>
          </p:nvSpPr>
          <p:spPr>
            <a:xfrm>
              <a:off x="0" y="0"/>
              <a:ext cx="1136932" cy="1297957"/>
            </a:xfrm>
            <a:custGeom>
              <a:rect b="b" l="l" r="r" t="t"/>
              <a:pathLst>
                <a:path extrusionOk="0" h="1297957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97957"/>
                  </a:lnTo>
                  <a:lnTo>
                    <a:pt x="0" y="1297957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8" name="Google Shape;548;p28"/>
            <p:cNvSpPr txBox="1"/>
            <p:nvPr/>
          </p:nvSpPr>
          <p:spPr>
            <a:xfrm>
              <a:off x="0" y="38100"/>
              <a:ext cx="1136932" cy="1259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8"/>
          <p:cNvGrpSpPr/>
          <p:nvPr/>
        </p:nvGrpSpPr>
        <p:grpSpPr>
          <a:xfrm>
            <a:off x="2509652" y="4313199"/>
            <a:ext cx="1354886" cy="1354886"/>
            <a:chOff x="0" y="0"/>
            <a:chExt cx="812800" cy="812800"/>
          </a:xfrm>
        </p:grpSpPr>
        <p:sp>
          <p:nvSpPr>
            <p:cNvPr id="550" name="Google Shape;55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28"/>
          <p:cNvGrpSpPr/>
          <p:nvPr/>
        </p:nvGrpSpPr>
        <p:grpSpPr>
          <a:xfrm>
            <a:off x="14237402" y="4313199"/>
            <a:ext cx="1354886" cy="1354886"/>
            <a:chOff x="0" y="0"/>
            <a:chExt cx="812800" cy="812800"/>
          </a:xfrm>
        </p:grpSpPr>
        <p:sp>
          <p:nvSpPr>
            <p:cNvPr id="553" name="Google Shape;553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8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28"/>
          <p:cNvGrpSpPr/>
          <p:nvPr/>
        </p:nvGrpSpPr>
        <p:grpSpPr>
          <a:xfrm>
            <a:off x="2734132" y="4641396"/>
            <a:ext cx="905925" cy="739490"/>
            <a:chOff x="0" y="0"/>
            <a:chExt cx="1207901" cy="985987"/>
          </a:xfrm>
        </p:grpSpPr>
        <p:grpSp>
          <p:nvGrpSpPr>
            <p:cNvPr id="556" name="Google Shape;556;p28"/>
            <p:cNvGrpSpPr/>
            <p:nvPr/>
          </p:nvGrpSpPr>
          <p:grpSpPr>
            <a:xfrm rot="-8197567">
              <a:off x="592181" y="-53821"/>
              <a:ext cx="278179" cy="1093630"/>
              <a:chOff x="0" y="0"/>
              <a:chExt cx="54949" cy="216026"/>
            </a:xfrm>
          </p:grpSpPr>
          <p:sp>
            <p:nvSpPr>
              <p:cNvPr id="557" name="Google Shape;557;p28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8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9" name="Google Shape;559;p28"/>
            <p:cNvGrpSpPr/>
            <p:nvPr/>
          </p:nvGrpSpPr>
          <p:grpSpPr>
            <a:xfrm rot="8100000">
              <a:off x="162157" y="364319"/>
              <a:ext cx="278179" cy="573874"/>
              <a:chOff x="0" y="0"/>
              <a:chExt cx="54949" cy="113358"/>
            </a:xfrm>
          </p:grpSpPr>
          <p:sp>
            <p:nvSpPr>
              <p:cNvPr id="560" name="Google Shape;560;p28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28"/>
              <p:cNvSpPr txBox="1"/>
              <p:nvPr/>
            </p:nvSpPr>
            <p:spPr>
              <a:xfrm>
                <a:off x="0" y="38100"/>
                <a:ext cx="54949" cy="75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2" name="Google Shape;562;p28"/>
          <p:cNvGrpSpPr/>
          <p:nvPr/>
        </p:nvGrpSpPr>
        <p:grpSpPr>
          <a:xfrm>
            <a:off x="14461882" y="4641396"/>
            <a:ext cx="905925" cy="739490"/>
            <a:chOff x="0" y="0"/>
            <a:chExt cx="1207901" cy="985987"/>
          </a:xfrm>
        </p:grpSpPr>
        <p:grpSp>
          <p:nvGrpSpPr>
            <p:cNvPr id="563" name="Google Shape;563;p28"/>
            <p:cNvGrpSpPr/>
            <p:nvPr/>
          </p:nvGrpSpPr>
          <p:grpSpPr>
            <a:xfrm rot="-8197567">
              <a:off x="592181" y="-53821"/>
              <a:ext cx="278179" cy="1093630"/>
              <a:chOff x="0" y="0"/>
              <a:chExt cx="54949" cy="216026"/>
            </a:xfrm>
          </p:grpSpPr>
          <p:sp>
            <p:nvSpPr>
              <p:cNvPr id="564" name="Google Shape;564;p28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28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28"/>
            <p:cNvGrpSpPr/>
            <p:nvPr/>
          </p:nvGrpSpPr>
          <p:grpSpPr>
            <a:xfrm rot="8100000">
              <a:off x="162157" y="364319"/>
              <a:ext cx="278179" cy="573874"/>
              <a:chOff x="0" y="0"/>
              <a:chExt cx="54949" cy="113358"/>
            </a:xfrm>
          </p:grpSpPr>
          <p:sp>
            <p:nvSpPr>
              <p:cNvPr id="567" name="Google Shape;567;p28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8"/>
              <p:cNvSpPr txBox="1"/>
              <p:nvPr/>
            </p:nvSpPr>
            <p:spPr>
              <a:xfrm>
                <a:off x="0" y="38100"/>
                <a:ext cx="54949" cy="75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9" name="Google Shape;569;p28"/>
          <p:cNvSpPr txBox="1"/>
          <p:nvPr/>
        </p:nvSpPr>
        <p:spPr>
          <a:xfrm>
            <a:off x="1028700" y="1038225"/>
            <a:ext cx="16230600" cy="135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MANUFACTURING INDUSTRIES</a:t>
            </a:r>
            <a:endParaRPr/>
          </a:p>
        </p:txBody>
      </p:sp>
      <p:sp>
        <p:nvSpPr>
          <p:cNvPr id="570" name="Google Shape;570;p28"/>
          <p:cNvSpPr txBox="1"/>
          <p:nvPr/>
        </p:nvSpPr>
        <p:spPr>
          <a:xfrm>
            <a:off x="2001775" y="2387263"/>
            <a:ext cx="14284451" cy="459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are businesses that make products, often in large quantities, out of the earth's raw materials. </a:t>
            </a:r>
            <a:endParaRPr/>
          </a:p>
        </p:txBody>
      </p:sp>
      <p:sp>
        <p:nvSpPr>
          <p:cNvPr id="571" name="Google Shape;571;p28"/>
          <p:cNvSpPr txBox="1"/>
          <p:nvPr/>
        </p:nvSpPr>
        <p:spPr>
          <a:xfrm>
            <a:off x="1628768" y="6070869"/>
            <a:ext cx="3116655" cy="1917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Agriculture and mining products are brought to factories to make accessible goods.</a:t>
            </a:r>
            <a:endParaRPr/>
          </a:p>
        </p:txBody>
      </p:sp>
      <p:sp>
        <p:nvSpPr>
          <p:cNvPr id="572" name="Google Shape;572;p28"/>
          <p:cNvSpPr txBox="1"/>
          <p:nvPr/>
        </p:nvSpPr>
        <p:spPr>
          <a:xfrm>
            <a:off x="13325433" y="5827982"/>
            <a:ext cx="3178823" cy="1917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The construction industry is responsible for housing and infrastructure.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29"/>
          <p:cNvGrpSpPr/>
          <p:nvPr/>
        </p:nvGrpSpPr>
        <p:grpSpPr>
          <a:xfrm>
            <a:off x="1528503" y="3656134"/>
            <a:ext cx="4316790" cy="4681354"/>
            <a:chOff x="0" y="0"/>
            <a:chExt cx="1136932" cy="1232949"/>
          </a:xfrm>
        </p:grpSpPr>
        <p:sp>
          <p:nvSpPr>
            <p:cNvPr id="578" name="Google Shape;578;p29"/>
            <p:cNvSpPr/>
            <p:nvPr/>
          </p:nvSpPr>
          <p:spPr>
            <a:xfrm>
              <a:off x="0" y="0"/>
              <a:ext cx="1136932" cy="1232949"/>
            </a:xfrm>
            <a:custGeom>
              <a:rect b="b" l="l" r="r" t="t"/>
              <a:pathLst>
                <a:path extrusionOk="0" h="1232949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32949"/>
                  </a:lnTo>
                  <a:lnTo>
                    <a:pt x="0" y="1232949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9" name="Google Shape;579;p29"/>
            <p:cNvSpPr txBox="1"/>
            <p:nvPr/>
          </p:nvSpPr>
          <p:spPr>
            <a:xfrm>
              <a:off x="0" y="38100"/>
              <a:ext cx="1136932" cy="1194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0" name="Google Shape;580;p29"/>
          <p:cNvGrpSpPr/>
          <p:nvPr/>
        </p:nvGrpSpPr>
        <p:grpSpPr>
          <a:xfrm>
            <a:off x="6857808" y="3656134"/>
            <a:ext cx="4316790" cy="4681354"/>
            <a:chOff x="0" y="0"/>
            <a:chExt cx="1136932" cy="1232949"/>
          </a:xfrm>
        </p:grpSpPr>
        <p:sp>
          <p:nvSpPr>
            <p:cNvPr id="581" name="Google Shape;581;p29"/>
            <p:cNvSpPr/>
            <p:nvPr/>
          </p:nvSpPr>
          <p:spPr>
            <a:xfrm>
              <a:off x="0" y="0"/>
              <a:ext cx="1136932" cy="1232949"/>
            </a:xfrm>
            <a:custGeom>
              <a:rect b="b" l="l" r="r" t="t"/>
              <a:pathLst>
                <a:path extrusionOk="0" h="1232949" w="1136932">
                  <a:moveTo>
                    <a:pt x="0" y="0"/>
                  </a:moveTo>
                  <a:lnTo>
                    <a:pt x="1136932" y="0"/>
                  </a:lnTo>
                  <a:lnTo>
                    <a:pt x="1136932" y="1232949"/>
                  </a:lnTo>
                  <a:lnTo>
                    <a:pt x="0" y="1232949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2" name="Google Shape;582;p29"/>
            <p:cNvSpPr txBox="1"/>
            <p:nvPr/>
          </p:nvSpPr>
          <p:spPr>
            <a:xfrm>
              <a:off x="0" y="38100"/>
              <a:ext cx="1136932" cy="1194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3" name="Google Shape;583;p29"/>
          <p:cNvSpPr/>
          <p:nvPr/>
        </p:nvSpPr>
        <p:spPr>
          <a:xfrm rot="1713204">
            <a:off x="14087529" y="123554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9"/>
          <p:cNvSpPr/>
          <p:nvPr/>
        </p:nvSpPr>
        <p:spPr>
          <a:xfrm rot="599137">
            <a:off x="11625571" y="1327508"/>
            <a:ext cx="5448436" cy="8045664"/>
          </a:xfrm>
          <a:custGeom>
            <a:rect b="b" l="l" r="r" t="t"/>
            <a:pathLst>
              <a:path extrusionOk="0" h="8045664" w="5448436">
                <a:moveTo>
                  <a:pt x="0" y="0"/>
                </a:moveTo>
                <a:lnTo>
                  <a:pt x="5448436" y="0"/>
                </a:lnTo>
                <a:lnTo>
                  <a:pt x="5448436" y="8045664"/>
                </a:lnTo>
                <a:lnTo>
                  <a:pt x="0" y="8045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0779" l="-102830" r="-133360" t="-21759"/>
            </a:stretch>
          </a:blipFill>
          <a:ln>
            <a:noFill/>
          </a:ln>
        </p:spPr>
      </p:sp>
      <p:grpSp>
        <p:nvGrpSpPr>
          <p:cNvPr id="585" name="Google Shape;585;p29"/>
          <p:cNvGrpSpPr/>
          <p:nvPr/>
        </p:nvGrpSpPr>
        <p:grpSpPr>
          <a:xfrm>
            <a:off x="3009455" y="4333698"/>
            <a:ext cx="1354886" cy="1354886"/>
            <a:chOff x="0" y="0"/>
            <a:chExt cx="1806515" cy="1806515"/>
          </a:xfrm>
        </p:grpSpPr>
        <p:grpSp>
          <p:nvGrpSpPr>
            <p:cNvPr id="586" name="Google Shape;586;p29"/>
            <p:cNvGrpSpPr/>
            <p:nvPr/>
          </p:nvGrpSpPr>
          <p:grpSpPr>
            <a:xfrm>
              <a:off x="0" y="0"/>
              <a:ext cx="1806515" cy="1806515"/>
              <a:chOff x="0" y="0"/>
              <a:chExt cx="812800" cy="812800"/>
            </a:xfrm>
          </p:grpSpPr>
          <p:sp>
            <p:nvSpPr>
              <p:cNvPr id="587" name="Google Shape;58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4D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9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9" name="Google Shape;589;p29"/>
            <p:cNvGrpSpPr/>
            <p:nvPr/>
          </p:nvGrpSpPr>
          <p:grpSpPr>
            <a:xfrm rot="-8197567">
              <a:off x="781035" y="356443"/>
              <a:ext cx="278179" cy="1093630"/>
              <a:chOff x="0" y="0"/>
              <a:chExt cx="54949" cy="216026"/>
            </a:xfrm>
          </p:grpSpPr>
          <p:sp>
            <p:nvSpPr>
              <p:cNvPr id="590" name="Google Shape;590;p29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9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29"/>
            <p:cNvGrpSpPr/>
            <p:nvPr/>
          </p:nvGrpSpPr>
          <p:grpSpPr>
            <a:xfrm rot="7996102">
              <a:off x="764168" y="356443"/>
              <a:ext cx="278179" cy="1093630"/>
              <a:chOff x="0" y="0"/>
              <a:chExt cx="54949" cy="216026"/>
            </a:xfrm>
          </p:grpSpPr>
          <p:sp>
            <p:nvSpPr>
              <p:cNvPr id="593" name="Google Shape;593;p29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29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95" name="Google Shape;595;p29"/>
          <p:cNvGrpSpPr/>
          <p:nvPr/>
        </p:nvGrpSpPr>
        <p:grpSpPr>
          <a:xfrm>
            <a:off x="8309180" y="4333698"/>
            <a:ext cx="1354886" cy="1354886"/>
            <a:chOff x="0" y="0"/>
            <a:chExt cx="1806515" cy="1806515"/>
          </a:xfrm>
        </p:grpSpPr>
        <p:grpSp>
          <p:nvGrpSpPr>
            <p:cNvPr id="596" name="Google Shape;596;p29"/>
            <p:cNvGrpSpPr/>
            <p:nvPr/>
          </p:nvGrpSpPr>
          <p:grpSpPr>
            <a:xfrm>
              <a:off x="0" y="0"/>
              <a:ext cx="1806515" cy="1806515"/>
              <a:chOff x="0" y="0"/>
              <a:chExt cx="812800" cy="812800"/>
            </a:xfrm>
          </p:grpSpPr>
          <p:sp>
            <p:nvSpPr>
              <p:cNvPr id="597" name="Google Shape;59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4D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29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29"/>
            <p:cNvGrpSpPr/>
            <p:nvPr/>
          </p:nvGrpSpPr>
          <p:grpSpPr>
            <a:xfrm rot="-8197567">
              <a:off x="781035" y="356443"/>
              <a:ext cx="278179" cy="1093630"/>
              <a:chOff x="0" y="0"/>
              <a:chExt cx="54949" cy="216026"/>
            </a:xfrm>
          </p:grpSpPr>
          <p:sp>
            <p:nvSpPr>
              <p:cNvPr id="600" name="Google Shape;600;p29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29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29"/>
            <p:cNvGrpSpPr/>
            <p:nvPr/>
          </p:nvGrpSpPr>
          <p:grpSpPr>
            <a:xfrm rot="7996102">
              <a:off x="764168" y="356443"/>
              <a:ext cx="278179" cy="1093630"/>
              <a:chOff x="0" y="0"/>
              <a:chExt cx="54949" cy="216026"/>
            </a:xfrm>
          </p:grpSpPr>
          <p:sp>
            <p:nvSpPr>
              <p:cNvPr id="603" name="Google Shape;603;p29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9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5" name="Google Shape;605;p29"/>
          <p:cNvSpPr txBox="1"/>
          <p:nvPr/>
        </p:nvSpPr>
        <p:spPr>
          <a:xfrm>
            <a:off x="2422096" y="6166119"/>
            <a:ext cx="2529604" cy="1431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Production</a:t>
            </a:r>
            <a:endParaRPr/>
          </a:p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of hazardous industrial waste</a:t>
            </a:r>
            <a:endParaRPr/>
          </a:p>
        </p:txBody>
      </p:sp>
      <p:sp>
        <p:nvSpPr>
          <p:cNvPr id="606" name="Google Shape;606;p29"/>
          <p:cNvSpPr txBox="1"/>
          <p:nvPr/>
        </p:nvSpPr>
        <p:spPr>
          <a:xfrm>
            <a:off x="7397212" y="6166119"/>
            <a:ext cx="3178823" cy="945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Contamination </a:t>
            </a:r>
            <a:endParaRPr/>
          </a:p>
          <a:p>
            <a:pPr indent="0" lvl="0" marL="0" marR="0" rtl="0" algn="ct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of groundwater</a:t>
            </a:r>
            <a:endParaRPr/>
          </a:p>
        </p:txBody>
      </p:sp>
      <p:sp>
        <p:nvSpPr>
          <p:cNvPr id="607" name="Google Shape;607;p29"/>
          <p:cNvSpPr txBox="1"/>
          <p:nvPr/>
        </p:nvSpPr>
        <p:spPr>
          <a:xfrm>
            <a:off x="838200" y="923925"/>
            <a:ext cx="11026800" cy="18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31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How do manufacturing industries negatively affect the environment?</a:t>
            </a:r>
            <a:endParaRPr/>
          </a:p>
        </p:txBody>
      </p:sp>
      <p:sp>
        <p:nvSpPr>
          <p:cNvPr id="608" name="Google Shape;608;p29"/>
          <p:cNvSpPr/>
          <p:nvPr/>
        </p:nvSpPr>
        <p:spPr>
          <a:xfrm rot="-2468048">
            <a:off x="1075003" y="7303112"/>
            <a:ext cx="1394091" cy="2165961"/>
          </a:xfrm>
          <a:custGeom>
            <a:rect b="b" l="l" r="r" t="t"/>
            <a:pathLst>
              <a:path extrusionOk="0" h="2165961" w="1394091">
                <a:moveTo>
                  <a:pt x="0" y="0"/>
                </a:moveTo>
                <a:lnTo>
                  <a:pt x="1394092" y="0"/>
                </a:lnTo>
                <a:lnTo>
                  <a:pt x="1394092" y="2165961"/>
                </a:lnTo>
                <a:lnTo>
                  <a:pt x="0" y="2165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29"/>
          <p:cNvSpPr/>
          <p:nvPr/>
        </p:nvSpPr>
        <p:spPr>
          <a:xfrm rot="1215294">
            <a:off x="16168207" y="6805002"/>
            <a:ext cx="1243642" cy="2671888"/>
          </a:xfrm>
          <a:custGeom>
            <a:rect b="b" l="l" r="r" t="t"/>
            <a:pathLst>
              <a:path extrusionOk="0" h="2671888" w="1243642">
                <a:moveTo>
                  <a:pt x="0" y="0"/>
                </a:moveTo>
                <a:lnTo>
                  <a:pt x="1243643" y="0"/>
                </a:lnTo>
                <a:lnTo>
                  <a:pt x="1243643" y="2671887"/>
                </a:lnTo>
                <a:lnTo>
                  <a:pt x="0" y="26718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30"/>
          <p:cNvGrpSpPr/>
          <p:nvPr/>
        </p:nvGrpSpPr>
        <p:grpSpPr>
          <a:xfrm>
            <a:off x="252077" y="3502092"/>
            <a:ext cx="18035923" cy="6526410"/>
            <a:chOff x="0" y="0"/>
            <a:chExt cx="24047897" cy="8701881"/>
          </a:xfrm>
        </p:grpSpPr>
        <p:grpSp>
          <p:nvGrpSpPr>
            <p:cNvPr id="615" name="Google Shape;615;p30"/>
            <p:cNvGrpSpPr/>
            <p:nvPr/>
          </p:nvGrpSpPr>
          <p:grpSpPr>
            <a:xfrm>
              <a:off x="8969193" y="3446707"/>
              <a:ext cx="15078704" cy="1114973"/>
              <a:chOff x="0" y="0"/>
              <a:chExt cx="2978509" cy="220242"/>
            </a:xfrm>
          </p:grpSpPr>
          <p:sp>
            <p:nvSpPr>
              <p:cNvPr id="616" name="Google Shape;616;p30"/>
              <p:cNvSpPr/>
              <p:nvPr/>
            </p:nvSpPr>
            <p:spPr>
              <a:xfrm>
                <a:off x="0" y="0"/>
                <a:ext cx="2978509" cy="220242"/>
              </a:xfrm>
              <a:custGeom>
                <a:rect b="b" l="l" r="r" t="t"/>
                <a:pathLst>
                  <a:path extrusionOk="0" h="220242" w="2978509">
                    <a:moveTo>
                      <a:pt x="0" y="0"/>
                    </a:moveTo>
                    <a:lnTo>
                      <a:pt x="2978509" y="0"/>
                    </a:lnTo>
                    <a:lnTo>
                      <a:pt x="2978509" y="220242"/>
                    </a:lnTo>
                    <a:lnTo>
                      <a:pt x="0" y="220242"/>
                    </a:lnTo>
                    <a:close/>
                  </a:path>
                </a:pathLst>
              </a:custGeom>
              <a:solidFill>
                <a:srgbClr val="2757B5"/>
              </a:solidFill>
              <a:ln>
                <a:noFill/>
              </a:ln>
            </p:spPr>
          </p:sp>
          <p:sp>
            <p:nvSpPr>
              <p:cNvPr id="617" name="Google Shape;617;p30"/>
              <p:cNvSpPr txBox="1"/>
              <p:nvPr/>
            </p:nvSpPr>
            <p:spPr>
              <a:xfrm>
                <a:off x="0" y="38100"/>
                <a:ext cx="2978509" cy="1821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30"/>
            <p:cNvGrpSpPr/>
            <p:nvPr/>
          </p:nvGrpSpPr>
          <p:grpSpPr>
            <a:xfrm>
              <a:off x="8969193" y="4561681"/>
              <a:ext cx="14729900" cy="4140200"/>
              <a:chOff x="0" y="0"/>
              <a:chExt cx="2909610" cy="817817"/>
            </a:xfrm>
          </p:grpSpPr>
          <p:sp>
            <p:nvSpPr>
              <p:cNvPr id="619" name="Google Shape;619;p30"/>
              <p:cNvSpPr/>
              <p:nvPr/>
            </p:nvSpPr>
            <p:spPr>
              <a:xfrm>
                <a:off x="0" y="0"/>
                <a:ext cx="2909610" cy="817817"/>
              </a:xfrm>
              <a:custGeom>
                <a:rect b="b" l="l" r="r" t="t"/>
                <a:pathLst>
                  <a:path extrusionOk="0" h="817817" w="2909610">
                    <a:moveTo>
                      <a:pt x="0" y="0"/>
                    </a:moveTo>
                    <a:lnTo>
                      <a:pt x="2909610" y="0"/>
                    </a:lnTo>
                    <a:lnTo>
                      <a:pt x="2909610" y="817817"/>
                    </a:lnTo>
                    <a:lnTo>
                      <a:pt x="0" y="817817"/>
                    </a:lnTo>
                    <a:close/>
                  </a:path>
                </a:pathLst>
              </a:custGeom>
              <a:solidFill>
                <a:srgbClr val="4BAD7C"/>
              </a:solidFill>
              <a:ln>
                <a:noFill/>
              </a:ln>
            </p:spPr>
          </p:sp>
          <p:sp>
            <p:nvSpPr>
              <p:cNvPr id="620" name="Google Shape;620;p30"/>
              <p:cNvSpPr txBox="1"/>
              <p:nvPr/>
            </p:nvSpPr>
            <p:spPr>
              <a:xfrm>
                <a:off x="0" y="38100"/>
                <a:ext cx="2909610" cy="7797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1" name="Google Shape;621;p30"/>
            <p:cNvSpPr/>
            <p:nvPr/>
          </p:nvSpPr>
          <p:spPr>
            <a:xfrm>
              <a:off x="0" y="0"/>
              <a:ext cx="9066977" cy="8701881"/>
            </a:xfrm>
            <a:custGeom>
              <a:rect b="b" l="l" r="r" t="t"/>
              <a:pathLst>
                <a:path extrusionOk="0" h="8701881" w="9066977">
                  <a:moveTo>
                    <a:pt x="0" y="0"/>
                  </a:moveTo>
                  <a:lnTo>
                    <a:pt x="9066977" y="0"/>
                  </a:lnTo>
                  <a:lnTo>
                    <a:pt x="9066977" y="8701881"/>
                  </a:lnTo>
                  <a:lnTo>
                    <a:pt x="0" y="87018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181" t="-4194"/>
              </a:stretch>
            </a:blipFill>
            <a:ln>
              <a:noFill/>
            </a:ln>
          </p:spPr>
        </p:sp>
      </p:grpSp>
      <p:grpSp>
        <p:nvGrpSpPr>
          <p:cNvPr id="622" name="Google Shape;622;p30"/>
          <p:cNvGrpSpPr/>
          <p:nvPr/>
        </p:nvGrpSpPr>
        <p:grpSpPr>
          <a:xfrm>
            <a:off x="6926249" y="8349771"/>
            <a:ext cx="11100149" cy="208836"/>
            <a:chOff x="0" y="0"/>
            <a:chExt cx="2923496" cy="55002"/>
          </a:xfrm>
        </p:grpSpPr>
        <p:sp>
          <p:nvSpPr>
            <p:cNvPr id="623" name="Google Shape;623;p30"/>
            <p:cNvSpPr/>
            <p:nvPr/>
          </p:nvSpPr>
          <p:spPr>
            <a:xfrm>
              <a:off x="0" y="0"/>
              <a:ext cx="2923496" cy="55002"/>
            </a:xfrm>
            <a:custGeom>
              <a:rect b="b" l="l" r="r" t="t"/>
              <a:pathLst>
                <a:path extrusionOk="0" h="55002" w="2923496">
                  <a:moveTo>
                    <a:pt x="0" y="0"/>
                  </a:moveTo>
                  <a:lnTo>
                    <a:pt x="2923496" y="0"/>
                  </a:lnTo>
                  <a:lnTo>
                    <a:pt x="2923496" y="55002"/>
                  </a:lnTo>
                  <a:lnTo>
                    <a:pt x="0" y="55002"/>
                  </a:lnTo>
                  <a:close/>
                </a:path>
              </a:pathLst>
            </a:custGeom>
            <a:solidFill>
              <a:srgbClr val="FAE403"/>
            </a:solidFill>
            <a:ln>
              <a:noFill/>
            </a:ln>
          </p:spPr>
        </p:sp>
        <p:sp>
          <p:nvSpPr>
            <p:cNvPr id="624" name="Google Shape;624;p30"/>
            <p:cNvSpPr txBox="1"/>
            <p:nvPr/>
          </p:nvSpPr>
          <p:spPr>
            <a:xfrm>
              <a:off x="0" y="38100"/>
              <a:ext cx="2923496" cy="16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30"/>
          <p:cNvGrpSpPr/>
          <p:nvPr/>
        </p:nvGrpSpPr>
        <p:grpSpPr>
          <a:xfrm>
            <a:off x="7759326" y="3387754"/>
            <a:ext cx="2375518" cy="2375518"/>
            <a:chOff x="0" y="0"/>
            <a:chExt cx="812800" cy="812800"/>
          </a:xfrm>
        </p:grpSpPr>
        <p:sp>
          <p:nvSpPr>
            <p:cNvPr id="626" name="Google Shape;626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0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30"/>
          <p:cNvGrpSpPr/>
          <p:nvPr/>
        </p:nvGrpSpPr>
        <p:grpSpPr>
          <a:xfrm>
            <a:off x="11125120" y="3387754"/>
            <a:ext cx="2375518" cy="2375518"/>
            <a:chOff x="0" y="0"/>
            <a:chExt cx="812800" cy="812800"/>
          </a:xfrm>
        </p:grpSpPr>
        <p:sp>
          <p:nvSpPr>
            <p:cNvPr id="629" name="Google Shape;629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0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30"/>
          <p:cNvGrpSpPr/>
          <p:nvPr/>
        </p:nvGrpSpPr>
        <p:grpSpPr>
          <a:xfrm>
            <a:off x="14618807" y="3387754"/>
            <a:ext cx="2375518" cy="2375518"/>
            <a:chOff x="0" y="0"/>
            <a:chExt cx="812800" cy="812800"/>
          </a:xfrm>
        </p:grpSpPr>
        <p:sp>
          <p:nvSpPr>
            <p:cNvPr id="632" name="Google Shape;632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0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Google Shape;634;p30"/>
          <p:cNvSpPr/>
          <p:nvPr/>
        </p:nvSpPr>
        <p:spPr>
          <a:xfrm>
            <a:off x="7876591" y="3505019"/>
            <a:ext cx="2140990" cy="214099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9658" r="-61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0"/>
          <p:cNvSpPr/>
          <p:nvPr/>
        </p:nvSpPr>
        <p:spPr>
          <a:xfrm>
            <a:off x="11242385" y="3505019"/>
            <a:ext cx="2140990" cy="214099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922" l="0" r="0" t="-2292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0"/>
          <p:cNvSpPr/>
          <p:nvPr/>
        </p:nvSpPr>
        <p:spPr>
          <a:xfrm>
            <a:off x="14730824" y="3505019"/>
            <a:ext cx="2140990" cy="214099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39016" r="-3901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0"/>
          <p:cNvSpPr txBox="1"/>
          <p:nvPr/>
        </p:nvSpPr>
        <p:spPr>
          <a:xfrm>
            <a:off x="998807" y="1992697"/>
            <a:ext cx="9651900" cy="1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Signika"/>
                <a:ea typeface="Signika"/>
                <a:cs typeface="Signika"/>
                <a:sym typeface="Signika"/>
              </a:rPr>
              <a:t>Discussion of air pollution sources, such as vehicle emissions, industrial processes, and burning fossil fuels.</a:t>
            </a:r>
            <a:endParaRPr/>
          </a:p>
        </p:txBody>
      </p:sp>
      <p:sp>
        <p:nvSpPr>
          <p:cNvPr id="638" name="Google Shape;638;p30"/>
          <p:cNvSpPr/>
          <p:nvPr/>
        </p:nvSpPr>
        <p:spPr>
          <a:xfrm>
            <a:off x="11125120" y="1005146"/>
            <a:ext cx="2437554" cy="1556511"/>
          </a:xfrm>
          <a:custGeom>
            <a:rect b="b" l="l" r="r" t="t"/>
            <a:pathLst>
              <a:path extrusionOk="0" h="1556511" w="2437554">
                <a:moveTo>
                  <a:pt x="0" y="0"/>
                </a:moveTo>
                <a:lnTo>
                  <a:pt x="2437555" y="0"/>
                </a:lnTo>
                <a:lnTo>
                  <a:pt x="2437555" y="1556511"/>
                </a:lnTo>
                <a:lnTo>
                  <a:pt x="0" y="1556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44346" l="-80126" r="-435902" t="-38046"/>
            </a:stretch>
          </a:blipFill>
          <a:ln>
            <a:noFill/>
          </a:ln>
        </p:spPr>
      </p:sp>
      <p:sp>
        <p:nvSpPr>
          <p:cNvPr id="639" name="Google Shape;639;p30"/>
          <p:cNvSpPr/>
          <p:nvPr/>
        </p:nvSpPr>
        <p:spPr>
          <a:xfrm>
            <a:off x="15264282" y="1631687"/>
            <a:ext cx="1456368" cy="929970"/>
          </a:xfrm>
          <a:custGeom>
            <a:rect b="b" l="l" r="r" t="t"/>
            <a:pathLst>
              <a:path extrusionOk="0" h="929970" w="1456368">
                <a:moveTo>
                  <a:pt x="0" y="0"/>
                </a:moveTo>
                <a:lnTo>
                  <a:pt x="1456369" y="0"/>
                </a:lnTo>
                <a:lnTo>
                  <a:pt x="1456369" y="929970"/>
                </a:lnTo>
                <a:lnTo>
                  <a:pt x="0" y="929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44346" l="-80126" r="-435902" t="-38046"/>
            </a:stretch>
          </a:blipFill>
          <a:ln>
            <a:noFill/>
          </a:ln>
        </p:spPr>
      </p:sp>
      <p:sp>
        <p:nvSpPr>
          <p:cNvPr id="640" name="Google Shape;640;p30"/>
          <p:cNvSpPr/>
          <p:nvPr/>
        </p:nvSpPr>
        <p:spPr>
          <a:xfrm>
            <a:off x="8773442" y="7192463"/>
            <a:ext cx="7720088" cy="2566929"/>
          </a:xfrm>
          <a:custGeom>
            <a:rect b="b" l="l" r="r" t="t"/>
            <a:pathLst>
              <a:path extrusionOk="0" h="2566929" w="7720088">
                <a:moveTo>
                  <a:pt x="0" y="0"/>
                </a:moveTo>
                <a:lnTo>
                  <a:pt x="7720088" y="0"/>
                </a:lnTo>
                <a:lnTo>
                  <a:pt x="7720088" y="2566929"/>
                </a:lnTo>
                <a:lnTo>
                  <a:pt x="0" y="2566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30"/>
          <p:cNvSpPr txBox="1"/>
          <p:nvPr/>
        </p:nvSpPr>
        <p:spPr>
          <a:xfrm>
            <a:off x="998807" y="605963"/>
            <a:ext cx="91917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AIR POLLUTION</a:t>
            </a:r>
            <a:endParaRPr/>
          </a:p>
        </p:txBody>
      </p:sp>
      <p:sp>
        <p:nvSpPr>
          <p:cNvPr id="642" name="Google Shape;642;p30"/>
          <p:cNvSpPr txBox="1"/>
          <p:nvPr/>
        </p:nvSpPr>
        <p:spPr>
          <a:xfrm>
            <a:off x="7367224" y="6190913"/>
            <a:ext cx="31596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VEHICLE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EMISSIONS</a:t>
            </a:r>
            <a:endParaRPr/>
          </a:p>
        </p:txBody>
      </p:sp>
      <p:sp>
        <p:nvSpPr>
          <p:cNvPr id="643" name="Google Shape;643;p30"/>
          <p:cNvSpPr txBox="1"/>
          <p:nvPr/>
        </p:nvSpPr>
        <p:spPr>
          <a:xfrm>
            <a:off x="10733018" y="6190913"/>
            <a:ext cx="31596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INDUSTRIAL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PROCESSES</a:t>
            </a:r>
            <a:endParaRPr/>
          </a:p>
        </p:txBody>
      </p:sp>
      <p:sp>
        <p:nvSpPr>
          <p:cNvPr id="644" name="Google Shape;644;p30"/>
          <p:cNvSpPr txBox="1"/>
          <p:nvPr/>
        </p:nvSpPr>
        <p:spPr>
          <a:xfrm>
            <a:off x="14226705" y="6190913"/>
            <a:ext cx="31596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BURNING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FOSSIL FUELS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00" y="5498525"/>
            <a:ext cx="17781402" cy="51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1"/>
          <p:cNvSpPr/>
          <p:nvPr/>
        </p:nvSpPr>
        <p:spPr>
          <a:xfrm>
            <a:off x="5704435" y="2142971"/>
            <a:ext cx="6879131" cy="687913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757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1" name="Google Shape;6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425" y="2136623"/>
            <a:ext cx="6879300" cy="689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2" name="Google Shape;652;p31"/>
          <p:cNvSpPr txBox="1"/>
          <p:nvPr/>
        </p:nvSpPr>
        <p:spPr>
          <a:xfrm>
            <a:off x="1125130" y="3264256"/>
            <a:ext cx="3638077" cy="2008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5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653" name="Google Shape;653;p31"/>
          <p:cNvSpPr txBox="1"/>
          <p:nvPr/>
        </p:nvSpPr>
        <p:spPr>
          <a:xfrm>
            <a:off x="13474673" y="3264256"/>
            <a:ext cx="3638077" cy="2008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5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654" name="Google Shape;654;p31"/>
          <p:cNvSpPr txBox="1"/>
          <p:nvPr/>
        </p:nvSpPr>
        <p:spPr>
          <a:xfrm>
            <a:off x="740455" y="2459422"/>
            <a:ext cx="4407427" cy="537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Write a main idea here</a:t>
            </a:r>
            <a:endParaRPr/>
          </a:p>
        </p:txBody>
      </p:sp>
      <p:sp>
        <p:nvSpPr>
          <p:cNvPr id="655" name="Google Shape;655;p31"/>
          <p:cNvSpPr txBox="1"/>
          <p:nvPr/>
        </p:nvSpPr>
        <p:spPr>
          <a:xfrm>
            <a:off x="13089998" y="2459422"/>
            <a:ext cx="4407427" cy="537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Write a main idea here</a:t>
            </a:r>
            <a:endParaRPr/>
          </a:p>
        </p:txBody>
      </p:sp>
      <p:sp>
        <p:nvSpPr>
          <p:cNvPr id="656" name="Google Shape;656;p31"/>
          <p:cNvSpPr txBox="1"/>
          <p:nvPr/>
        </p:nvSpPr>
        <p:spPr>
          <a:xfrm>
            <a:off x="1028700" y="599921"/>
            <a:ext cx="16230600" cy="13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MITIGATION &amp; SOLUTIONS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32"/>
          <p:cNvGrpSpPr/>
          <p:nvPr/>
        </p:nvGrpSpPr>
        <p:grpSpPr>
          <a:xfrm>
            <a:off x="261602" y="258497"/>
            <a:ext cx="17764795" cy="9770005"/>
            <a:chOff x="0" y="0"/>
            <a:chExt cx="4678794" cy="2573170"/>
          </a:xfrm>
        </p:grpSpPr>
        <p:sp>
          <p:nvSpPr>
            <p:cNvPr id="662" name="Google Shape;662;p32"/>
            <p:cNvSpPr/>
            <p:nvPr/>
          </p:nvSpPr>
          <p:spPr>
            <a:xfrm>
              <a:off x="0" y="0"/>
              <a:ext cx="4678794" cy="2573170"/>
            </a:xfrm>
            <a:custGeom>
              <a:rect b="b" l="l" r="r" t="t"/>
              <a:pathLst>
                <a:path extrusionOk="0" h="2573170" w="4678794">
                  <a:moveTo>
                    <a:pt x="22226" y="0"/>
                  </a:moveTo>
                  <a:lnTo>
                    <a:pt x="4656568" y="0"/>
                  </a:lnTo>
                  <a:cubicBezTo>
                    <a:pt x="4668843" y="0"/>
                    <a:pt x="4678794" y="9951"/>
                    <a:pt x="4678794" y="22226"/>
                  </a:cubicBezTo>
                  <a:lnTo>
                    <a:pt x="4678794" y="2550944"/>
                  </a:lnTo>
                  <a:cubicBezTo>
                    <a:pt x="4678794" y="2556839"/>
                    <a:pt x="4676452" y="2562492"/>
                    <a:pt x="4672284" y="2566660"/>
                  </a:cubicBezTo>
                  <a:cubicBezTo>
                    <a:pt x="4668116" y="2570828"/>
                    <a:pt x="4662463" y="2573170"/>
                    <a:pt x="4656568" y="2573170"/>
                  </a:cubicBezTo>
                  <a:lnTo>
                    <a:pt x="22226" y="2573170"/>
                  </a:lnTo>
                  <a:cubicBezTo>
                    <a:pt x="9951" y="2573170"/>
                    <a:pt x="0" y="2563219"/>
                    <a:pt x="0" y="2550944"/>
                  </a:cubicBezTo>
                  <a:lnTo>
                    <a:pt x="0" y="22226"/>
                  </a:lnTo>
                  <a:cubicBezTo>
                    <a:pt x="0" y="9951"/>
                    <a:pt x="9951" y="0"/>
                    <a:pt x="22226" y="0"/>
                  </a:cubicBez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2"/>
            <p:cNvSpPr txBox="1"/>
            <p:nvPr/>
          </p:nvSpPr>
          <p:spPr>
            <a:xfrm>
              <a:off x="0" y="38100"/>
              <a:ext cx="4678794" cy="2535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32"/>
          <p:cNvGrpSpPr/>
          <p:nvPr/>
        </p:nvGrpSpPr>
        <p:grpSpPr>
          <a:xfrm>
            <a:off x="976998" y="2891737"/>
            <a:ext cx="7395170" cy="5409031"/>
            <a:chOff x="0" y="0"/>
            <a:chExt cx="1947699" cy="1424601"/>
          </a:xfrm>
        </p:grpSpPr>
        <p:sp>
          <p:nvSpPr>
            <p:cNvPr id="665" name="Google Shape;665;p32"/>
            <p:cNvSpPr/>
            <p:nvPr/>
          </p:nvSpPr>
          <p:spPr>
            <a:xfrm>
              <a:off x="0" y="0"/>
              <a:ext cx="1947699" cy="1424601"/>
            </a:xfrm>
            <a:custGeom>
              <a:rect b="b" l="l" r="r" t="t"/>
              <a:pathLst>
                <a:path extrusionOk="0" h="1424601" w="1947699">
                  <a:moveTo>
                    <a:pt x="0" y="0"/>
                  </a:moveTo>
                  <a:lnTo>
                    <a:pt x="1947699" y="0"/>
                  </a:lnTo>
                  <a:lnTo>
                    <a:pt x="1947699" y="1424601"/>
                  </a:lnTo>
                  <a:lnTo>
                    <a:pt x="0" y="1424601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666" name="Google Shape;666;p32"/>
            <p:cNvSpPr txBox="1"/>
            <p:nvPr/>
          </p:nvSpPr>
          <p:spPr>
            <a:xfrm>
              <a:off x="0" y="38100"/>
              <a:ext cx="1947699" cy="1386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32"/>
          <p:cNvGrpSpPr/>
          <p:nvPr/>
        </p:nvGrpSpPr>
        <p:grpSpPr>
          <a:xfrm>
            <a:off x="9915832" y="2891737"/>
            <a:ext cx="7395170" cy="5409031"/>
            <a:chOff x="0" y="0"/>
            <a:chExt cx="1947699" cy="1424601"/>
          </a:xfrm>
        </p:grpSpPr>
        <p:sp>
          <p:nvSpPr>
            <p:cNvPr id="668" name="Google Shape;668;p32"/>
            <p:cNvSpPr/>
            <p:nvPr/>
          </p:nvSpPr>
          <p:spPr>
            <a:xfrm>
              <a:off x="0" y="0"/>
              <a:ext cx="1947699" cy="1424601"/>
            </a:xfrm>
            <a:custGeom>
              <a:rect b="b" l="l" r="r" t="t"/>
              <a:pathLst>
                <a:path extrusionOk="0" h="1424601" w="1947699">
                  <a:moveTo>
                    <a:pt x="0" y="0"/>
                  </a:moveTo>
                  <a:lnTo>
                    <a:pt x="1947699" y="0"/>
                  </a:lnTo>
                  <a:lnTo>
                    <a:pt x="1947699" y="1424601"/>
                  </a:lnTo>
                  <a:lnTo>
                    <a:pt x="0" y="1424601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669" name="Google Shape;669;p32"/>
            <p:cNvSpPr txBox="1"/>
            <p:nvPr/>
          </p:nvSpPr>
          <p:spPr>
            <a:xfrm>
              <a:off x="0" y="38100"/>
              <a:ext cx="1947699" cy="1386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0" name="Google Shape;670;p32"/>
          <p:cNvPicPr preferRelativeResize="0"/>
          <p:nvPr/>
        </p:nvPicPr>
        <p:blipFill rotWithShape="1">
          <a:blip r:embed="rId3">
            <a:alphaModFix/>
          </a:blip>
          <a:srcRect b="0" l="4256" r="4255" t="0"/>
          <a:stretch/>
        </p:blipFill>
        <p:spPr>
          <a:xfrm>
            <a:off x="1105592" y="3011758"/>
            <a:ext cx="7137983" cy="516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2"/>
          <p:cNvPicPr preferRelativeResize="0"/>
          <p:nvPr/>
        </p:nvPicPr>
        <p:blipFill rotWithShape="1">
          <a:blip r:embed="rId4">
            <a:alphaModFix/>
          </a:blip>
          <a:srcRect b="2132" l="0" r="0" t="31215"/>
          <a:stretch/>
        </p:blipFill>
        <p:spPr>
          <a:xfrm>
            <a:off x="10044426" y="3011758"/>
            <a:ext cx="7137983" cy="5168989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2"/>
          <p:cNvSpPr/>
          <p:nvPr/>
        </p:nvSpPr>
        <p:spPr>
          <a:xfrm>
            <a:off x="8550528" y="5051337"/>
            <a:ext cx="1186944" cy="1089831"/>
          </a:xfrm>
          <a:custGeom>
            <a:rect b="b" l="l" r="r" t="t"/>
            <a:pathLst>
              <a:path extrusionOk="0" h="1089831" w="1186944">
                <a:moveTo>
                  <a:pt x="0" y="0"/>
                </a:moveTo>
                <a:lnTo>
                  <a:pt x="1186944" y="0"/>
                </a:lnTo>
                <a:lnTo>
                  <a:pt x="1186944" y="1089831"/>
                </a:lnTo>
                <a:lnTo>
                  <a:pt x="0" y="1089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32"/>
          <p:cNvSpPr/>
          <p:nvPr/>
        </p:nvSpPr>
        <p:spPr>
          <a:xfrm rot="1370982">
            <a:off x="15345725" y="1701887"/>
            <a:ext cx="2581529" cy="2379700"/>
          </a:xfrm>
          <a:custGeom>
            <a:rect b="b" l="l" r="r" t="t"/>
            <a:pathLst>
              <a:path extrusionOk="0" h="2379700" w="2581529">
                <a:moveTo>
                  <a:pt x="0" y="0"/>
                </a:moveTo>
                <a:lnTo>
                  <a:pt x="2581529" y="0"/>
                </a:lnTo>
                <a:lnTo>
                  <a:pt x="2581529" y="2379700"/>
                </a:lnTo>
                <a:lnTo>
                  <a:pt x="0" y="2379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32"/>
          <p:cNvSpPr/>
          <p:nvPr/>
        </p:nvSpPr>
        <p:spPr>
          <a:xfrm rot="-1869113">
            <a:off x="653447" y="4337719"/>
            <a:ext cx="1070898" cy="2517068"/>
          </a:xfrm>
          <a:custGeom>
            <a:rect b="b" l="l" r="r" t="t"/>
            <a:pathLst>
              <a:path extrusionOk="0" h="2517068" w="1070898">
                <a:moveTo>
                  <a:pt x="0" y="0"/>
                </a:moveTo>
                <a:lnTo>
                  <a:pt x="1070898" y="0"/>
                </a:lnTo>
                <a:lnTo>
                  <a:pt x="1070898" y="2517067"/>
                </a:lnTo>
                <a:lnTo>
                  <a:pt x="0" y="251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32"/>
          <p:cNvSpPr txBox="1"/>
          <p:nvPr/>
        </p:nvSpPr>
        <p:spPr>
          <a:xfrm>
            <a:off x="1028700" y="618318"/>
            <a:ext cx="162306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DEFORESTATION</a:t>
            </a:r>
            <a:endParaRPr/>
          </a:p>
        </p:txBody>
      </p:sp>
      <p:sp>
        <p:nvSpPr>
          <p:cNvPr id="676" name="Google Shape;676;p32"/>
          <p:cNvSpPr txBox="1"/>
          <p:nvPr/>
        </p:nvSpPr>
        <p:spPr>
          <a:xfrm>
            <a:off x="3318495" y="1915332"/>
            <a:ext cx="116511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5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Explanation of deforestation and its consequences on biodiversity, climate change, and local communities.</a:t>
            </a:r>
            <a:endParaRPr/>
          </a:p>
        </p:txBody>
      </p:sp>
      <p:sp>
        <p:nvSpPr>
          <p:cNvPr id="677" name="Google Shape;677;p32"/>
          <p:cNvSpPr txBox="1"/>
          <p:nvPr/>
        </p:nvSpPr>
        <p:spPr>
          <a:xfrm>
            <a:off x="1188896" y="8570802"/>
            <a:ext cx="69714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678" name="Google Shape;678;p32"/>
          <p:cNvSpPr txBox="1"/>
          <p:nvPr/>
        </p:nvSpPr>
        <p:spPr>
          <a:xfrm>
            <a:off x="10127730" y="8570802"/>
            <a:ext cx="69714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33"/>
          <p:cNvGrpSpPr/>
          <p:nvPr/>
        </p:nvGrpSpPr>
        <p:grpSpPr>
          <a:xfrm>
            <a:off x="261602" y="258497"/>
            <a:ext cx="17764795" cy="9770005"/>
            <a:chOff x="0" y="0"/>
            <a:chExt cx="4678794" cy="2573170"/>
          </a:xfrm>
        </p:grpSpPr>
        <p:sp>
          <p:nvSpPr>
            <p:cNvPr id="684" name="Google Shape;684;p33"/>
            <p:cNvSpPr/>
            <p:nvPr/>
          </p:nvSpPr>
          <p:spPr>
            <a:xfrm>
              <a:off x="0" y="0"/>
              <a:ext cx="4678794" cy="2573170"/>
            </a:xfrm>
            <a:custGeom>
              <a:rect b="b" l="l" r="r" t="t"/>
              <a:pathLst>
                <a:path extrusionOk="0" h="2573170" w="4678794">
                  <a:moveTo>
                    <a:pt x="22226" y="0"/>
                  </a:moveTo>
                  <a:lnTo>
                    <a:pt x="4656568" y="0"/>
                  </a:lnTo>
                  <a:cubicBezTo>
                    <a:pt x="4668843" y="0"/>
                    <a:pt x="4678794" y="9951"/>
                    <a:pt x="4678794" y="22226"/>
                  </a:cubicBezTo>
                  <a:lnTo>
                    <a:pt x="4678794" y="2550944"/>
                  </a:lnTo>
                  <a:cubicBezTo>
                    <a:pt x="4678794" y="2556839"/>
                    <a:pt x="4676452" y="2562492"/>
                    <a:pt x="4672284" y="2566660"/>
                  </a:cubicBezTo>
                  <a:cubicBezTo>
                    <a:pt x="4668116" y="2570828"/>
                    <a:pt x="4662463" y="2573170"/>
                    <a:pt x="4656568" y="2573170"/>
                  </a:cubicBezTo>
                  <a:lnTo>
                    <a:pt x="22226" y="2573170"/>
                  </a:lnTo>
                  <a:cubicBezTo>
                    <a:pt x="9951" y="2573170"/>
                    <a:pt x="0" y="2563219"/>
                    <a:pt x="0" y="2550944"/>
                  </a:cubicBezTo>
                  <a:lnTo>
                    <a:pt x="0" y="22226"/>
                  </a:lnTo>
                  <a:cubicBezTo>
                    <a:pt x="0" y="9951"/>
                    <a:pt x="9951" y="0"/>
                    <a:pt x="22226" y="0"/>
                  </a:cubicBez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3"/>
            <p:cNvSpPr txBox="1"/>
            <p:nvPr/>
          </p:nvSpPr>
          <p:spPr>
            <a:xfrm>
              <a:off x="0" y="38100"/>
              <a:ext cx="4678794" cy="2535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6" name="Google Shape;686;p33"/>
          <p:cNvGrpSpPr/>
          <p:nvPr/>
        </p:nvGrpSpPr>
        <p:grpSpPr>
          <a:xfrm>
            <a:off x="972462" y="2458118"/>
            <a:ext cx="4368067" cy="755733"/>
            <a:chOff x="0" y="-28575"/>
            <a:chExt cx="1150437" cy="199041"/>
          </a:xfrm>
        </p:grpSpPr>
        <p:sp>
          <p:nvSpPr>
            <p:cNvPr id="687" name="Google Shape;687;p3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688" name="Google Shape;688;p33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9" name="Google Shape;689;p33"/>
          <p:cNvGrpSpPr/>
          <p:nvPr/>
        </p:nvGrpSpPr>
        <p:grpSpPr>
          <a:xfrm>
            <a:off x="5805215" y="2458118"/>
            <a:ext cx="11817748" cy="7018754"/>
            <a:chOff x="0" y="-28575"/>
            <a:chExt cx="3112493" cy="1848561"/>
          </a:xfrm>
        </p:grpSpPr>
        <p:sp>
          <p:nvSpPr>
            <p:cNvPr id="690" name="Google Shape;690;p33"/>
            <p:cNvSpPr/>
            <p:nvPr/>
          </p:nvSpPr>
          <p:spPr>
            <a:xfrm>
              <a:off x="0" y="0"/>
              <a:ext cx="3112493" cy="1819986"/>
            </a:xfrm>
            <a:custGeom>
              <a:rect b="b" l="l" r="r" t="t"/>
              <a:pathLst>
                <a:path extrusionOk="0" h="1819986" w="3112493">
                  <a:moveTo>
                    <a:pt x="22929" y="0"/>
                  </a:moveTo>
                  <a:lnTo>
                    <a:pt x="3089565" y="0"/>
                  </a:lnTo>
                  <a:cubicBezTo>
                    <a:pt x="3102228" y="0"/>
                    <a:pt x="3112493" y="10266"/>
                    <a:pt x="3112493" y="22929"/>
                  </a:cubicBezTo>
                  <a:lnTo>
                    <a:pt x="3112493" y="1797057"/>
                  </a:lnTo>
                  <a:cubicBezTo>
                    <a:pt x="3112493" y="1809720"/>
                    <a:pt x="3102228" y="1819986"/>
                    <a:pt x="3089565" y="1819986"/>
                  </a:cubicBezTo>
                  <a:lnTo>
                    <a:pt x="22929" y="1819986"/>
                  </a:lnTo>
                  <a:cubicBezTo>
                    <a:pt x="10266" y="1819986"/>
                    <a:pt x="0" y="1809720"/>
                    <a:pt x="0" y="1797057"/>
                  </a:cubicBezTo>
                  <a:lnTo>
                    <a:pt x="0" y="22929"/>
                  </a:lnTo>
                  <a:cubicBezTo>
                    <a:pt x="0" y="10266"/>
                    <a:pt x="10266" y="0"/>
                    <a:pt x="22929" y="0"/>
                  </a:cubicBezTo>
                  <a:close/>
                </a:path>
              </a:pathLst>
            </a:custGeom>
            <a:solidFill>
              <a:srgbClr val="FEF9E5"/>
            </a:solidFill>
            <a:ln cap="rnd" cmpd="sng" w="57150">
              <a:solidFill>
                <a:srgbClr val="2757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3"/>
            <p:cNvSpPr txBox="1"/>
            <p:nvPr/>
          </p:nvSpPr>
          <p:spPr>
            <a:xfrm>
              <a:off x="0" y="-28575"/>
              <a:ext cx="3112493" cy="1848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2" name="Google Shape;692;p33"/>
          <p:cNvSpPr txBox="1"/>
          <p:nvPr/>
        </p:nvSpPr>
        <p:spPr>
          <a:xfrm>
            <a:off x="9654952" y="2756883"/>
            <a:ext cx="4423043" cy="520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2" u="none" cap="none" strike="noStrike">
                <a:solidFill>
                  <a:srgbClr val="2757B5"/>
                </a:solidFill>
                <a:latin typeface="Catamaran"/>
                <a:ea typeface="Catamaran"/>
                <a:cs typeface="Catamaran"/>
                <a:sym typeface="Catamaran"/>
              </a:rPr>
              <a:t>DESIGN ELEMENTS</a:t>
            </a:r>
            <a:endParaRPr/>
          </a:p>
        </p:txBody>
      </p:sp>
      <p:grpSp>
        <p:nvGrpSpPr>
          <p:cNvPr id="693" name="Google Shape;693;p33"/>
          <p:cNvGrpSpPr/>
          <p:nvPr/>
        </p:nvGrpSpPr>
        <p:grpSpPr>
          <a:xfrm>
            <a:off x="972462" y="7092517"/>
            <a:ext cx="4368067" cy="755733"/>
            <a:chOff x="0" y="-28575"/>
            <a:chExt cx="1150437" cy="199041"/>
          </a:xfrm>
        </p:grpSpPr>
        <p:sp>
          <p:nvSpPr>
            <p:cNvPr id="694" name="Google Shape;694;p3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695" name="Google Shape;695;p33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33"/>
          <p:cNvGrpSpPr/>
          <p:nvPr/>
        </p:nvGrpSpPr>
        <p:grpSpPr>
          <a:xfrm>
            <a:off x="2035324" y="8114950"/>
            <a:ext cx="754204" cy="754204"/>
            <a:chOff x="0" y="0"/>
            <a:chExt cx="812800" cy="812800"/>
          </a:xfrm>
        </p:grpSpPr>
        <p:sp>
          <p:nvSpPr>
            <p:cNvPr id="697" name="Google Shape;697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33"/>
          <p:cNvGrpSpPr/>
          <p:nvPr/>
        </p:nvGrpSpPr>
        <p:grpSpPr>
          <a:xfrm>
            <a:off x="3523463" y="8114950"/>
            <a:ext cx="754204" cy="754204"/>
            <a:chOff x="0" y="0"/>
            <a:chExt cx="812800" cy="812800"/>
          </a:xfrm>
        </p:grpSpPr>
        <p:sp>
          <p:nvSpPr>
            <p:cNvPr id="700" name="Google Shape;700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EF9E5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3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33"/>
          <p:cNvSpPr txBox="1"/>
          <p:nvPr/>
        </p:nvSpPr>
        <p:spPr>
          <a:xfrm>
            <a:off x="1008912" y="6548106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You can find these fonts online too.</a:t>
            </a:r>
            <a:endParaRPr/>
          </a:p>
        </p:txBody>
      </p:sp>
      <p:sp>
        <p:nvSpPr>
          <p:cNvPr id="703" name="Google Shape;703;p33"/>
          <p:cNvSpPr txBox="1"/>
          <p:nvPr/>
        </p:nvSpPr>
        <p:spPr>
          <a:xfrm>
            <a:off x="1501210" y="4320321"/>
            <a:ext cx="3310500" cy="19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4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TITLES: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4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Signika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54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4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HEADERS: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4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CATAMARAN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54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4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BODY COPY: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4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CATAMARAN</a:t>
            </a:r>
            <a:endParaRPr/>
          </a:p>
        </p:txBody>
      </p:sp>
      <p:sp>
        <p:nvSpPr>
          <p:cNvPr id="704" name="Google Shape;704;p33"/>
          <p:cNvSpPr txBox="1"/>
          <p:nvPr/>
        </p:nvSpPr>
        <p:spPr>
          <a:xfrm>
            <a:off x="1801739" y="8977815"/>
            <a:ext cx="1221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#2757B5</a:t>
            </a:r>
            <a:endParaRPr sz="1700"/>
          </a:p>
        </p:txBody>
      </p:sp>
      <p:sp>
        <p:nvSpPr>
          <p:cNvPr id="705" name="Google Shape;705;p33"/>
          <p:cNvSpPr txBox="1"/>
          <p:nvPr/>
        </p:nvSpPr>
        <p:spPr>
          <a:xfrm>
            <a:off x="3289878" y="8977815"/>
            <a:ext cx="1221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FEF9E5</a:t>
            </a:r>
            <a:endParaRPr sz="1700"/>
          </a:p>
        </p:txBody>
      </p:sp>
      <p:sp>
        <p:nvSpPr>
          <p:cNvPr id="706" name="Google Shape;706;p33"/>
          <p:cNvSpPr txBox="1"/>
          <p:nvPr/>
        </p:nvSpPr>
        <p:spPr>
          <a:xfrm>
            <a:off x="1581227" y="7301498"/>
            <a:ext cx="31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2" u="none" cap="none" strike="noStrike">
                <a:solidFill>
                  <a:srgbClr val="FEF9E5"/>
                </a:solidFill>
                <a:latin typeface="Catamaran"/>
                <a:ea typeface="Catamaran"/>
                <a:cs typeface="Catamaran"/>
                <a:sym typeface="Catamaran"/>
              </a:rPr>
              <a:t>COLORS</a:t>
            </a:r>
            <a:endParaRPr/>
          </a:p>
        </p:txBody>
      </p:sp>
      <p:sp>
        <p:nvSpPr>
          <p:cNvPr id="707" name="Google Shape;707;p33"/>
          <p:cNvSpPr txBox="1"/>
          <p:nvPr/>
        </p:nvSpPr>
        <p:spPr>
          <a:xfrm>
            <a:off x="1065853" y="3389129"/>
            <a:ext cx="4181285" cy="5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uses the following free fonts:</a:t>
            </a:r>
            <a:endParaRPr/>
          </a:p>
        </p:txBody>
      </p:sp>
      <p:sp>
        <p:nvSpPr>
          <p:cNvPr id="708" name="Google Shape;708;p33"/>
          <p:cNvSpPr txBox="1"/>
          <p:nvPr/>
        </p:nvSpPr>
        <p:spPr>
          <a:xfrm>
            <a:off x="4210005" y="1769125"/>
            <a:ext cx="98679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5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Use these design resources in your Canva Presentation.</a:t>
            </a:r>
            <a:endParaRPr/>
          </a:p>
        </p:txBody>
      </p:sp>
      <p:sp>
        <p:nvSpPr>
          <p:cNvPr id="709" name="Google Shape;709;p33"/>
          <p:cNvSpPr txBox="1"/>
          <p:nvPr/>
        </p:nvSpPr>
        <p:spPr>
          <a:xfrm>
            <a:off x="3743827" y="536066"/>
            <a:ext cx="108003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RESOURCE PAGE</a:t>
            </a:r>
            <a:endParaRPr/>
          </a:p>
        </p:txBody>
      </p:sp>
      <p:sp>
        <p:nvSpPr>
          <p:cNvPr id="710" name="Google Shape;710;p33"/>
          <p:cNvSpPr txBox="1"/>
          <p:nvPr/>
        </p:nvSpPr>
        <p:spPr>
          <a:xfrm>
            <a:off x="1581227" y="2667098"/>
            <a:ext cx="31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2" u="none" cap="none" strike="noStrike">
                <a:solidFill>
                  <a:srgbClr val="FEF9E5"/>
                </a:solidFill>
                <a:latin typeface="Catamaran"/>
                <a:ea typeface="Catamaran"/>
                <a:cs typeface="Catamaran"/>
                <a:sym typeface="Catamaran"/>
              </a:rPr>
              <a:t>FONTS</a:t>
            </a:r>
            <a:endParaRPr/>
          </a:p>
        </p:txBody>
      </p:sp>
      <p:sp>
        <p:nvSpPr>
          <p:cNvPr id="711" name="Google Shape;711;p33"/>
          <p:cNvSpPr/>
          <p:nvPr/>
        </p:nvSpPr>
        <p:spPr>
          <a:xfrm>
            <a:off x="6321263" y="3826200"/>
            <a:ext cx="2151326" cy="715316"/>
          </a:xfrm>
          <a:custGeom>
            <a:rect b="b" l="l" r="r" t="t"/>
            <a:pathLst>
              <a:path extrusionOk="0" h="715316" w="2151326">
                <a:moveTo>
                  <a:pt x="0" y="0"/>
                </a:moveTo>
                <a:lnTo>
                  <a:pt x="2151326" y="0"/>
                </a:lnTo>
                <a:lnTo>
                  <a:pt x="2151326" y="715316"/>
                </a:lnTo>
                <a:lnTo>
                  <a:pt x="0" y="715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33"/>
          <p:cNvSpPr/>
          <p:nvPr/>
        </p:nvSpPr>
        <p:spPr>
          <a:xfrm>
            <a:off x="11791945" y="6376845"/>
            <a:ext cx="1147787" cy="1147787"/>
          </a:xfrm>
          <a:custGeom>
            <a:rect b="b" l="l" r="r" t="t"/>
            <a:pathLst>
              <a:path extrusionOk="0" h="1147787" w="1147787">
                <a:moveTo>
                  <a:pt x="0" y="0"/>
                </a:moveTo>
                <a:lnTo>
                  <a:pt x="1147787" y="0"/>
                </a:lnTo>
                <a:lnTo>
                  <a:pt x="1147787" y="1147787"/>
                </a:lnTo>
                <a:lnTo>
                  <a:pt x="0" y="1147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3" name="Google Shape;713;p33"/>
          <p:cNvSpPr/>
          <p:nvPr/>
        </p:nvSpPr>
        <p:spPr>
          <a:xfrm>
            <a:off x="14407408" y="7848250"/>
            <a:ext cx="2699507" cy="1039120"/>
          </a:xfrm>
          <a:custGeom>
            <a:rect b="b" l="l" r="r" t="t"/>
            <a:pathLst>
              <a:path extrusionOk="0" h="1039120" w="2699507">
                <a:moveTo>
                  <a:pt x="0" y="0"/>
                </a:moveTo>
                <a:lnTo>
                  <a:pt x="2699508" y="0"/>
                </a:lnTo>
                <a:lnTo>
                  <a:pt x="2699508" y="1039120"/>
                </a:lnTo>
                <a:lnTo>
                  <a:pt x="0" y="1039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29892"/>
            </a:stretch>
          </a:blipFill>
          <a:ln>
            <a:noFill/>
          </a:ln>
        </p:spPr>
      </p:sp>
      <p:sp>
        <p:nvSpPr>
          <p:cNvPr id="714" name="Google Shape;714;p33"/>
          <p:cNvSpPr/>
          <p:nvPr/>
        </p:nvSpPr>
        <p:spPr>
          <a:xfrm>
            <a:off x="12874145" y="3630087"/>
            <a:ext cx="626265" cy="1107542"/>
          </a:xfrm>
          <a:custGeom>
            <a:rect b="b" l="l" r="r" t="t"/>
            <a:pathLst>
              <a:path extrusionOk="0" h="1107542" w="626265">
                <a:moveTo>
                  <a:pt x="0" y="0"/>
                </a:moveTo>
                <a:lnTo>
                  <a:pt x="626265" y="0"/>
                </a:lnTo>
                <a:lnTo>
                  <a:pt x="626265" y="1107542"/>
                </a:lnTo>
                <a:lnTo>
                  <a:pt x="0" y="110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33"/>
          <p:cNvSpPr/>
          <p:nvPr/>
        </p:nvSpPr>
        <p:spPr>
          <a:xfrm>
            <a:off x="8612298" y="5119625"/>
            <a:ext cx="631368" cy="921094"/>
          </a:xfrm>
          <a:custGeom>
            <a:rect b="b" l="l" r="r" t="t"/>
            <a:pathLst>
              <a:path extrusionOk="0" h="921094" w="631368">
                <a:moveTo>
                  <a:pt x="0" y="0"/>
                </a:moveTo>
                <a:lnTo>
                  <a:pt x="631369" y="0"/>
                </a:lnTo>
                <a:lnTo>
                  <a:pt x="631369" y="921094"/>
                </a:lnTo>
                <a:lnTo>
                  <a:pt x="0" y="921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6" name="Google Shape;716;p33"/>
          <p:cNvSpPr/>
          <p:nvPr/>
        </p:nvSpPr>
        <p:spPr>
          <a:xfrm>
            <a:off x="10447530" y="3808773"/>
            <a:ext cx="750170" cy="750170"/>
          </a:xfrm>
          <a:custGeom>
            <a:rect b="b" l="l" r="r" t="t"/>
            <a:pathLst>
              <a:path extrusionOk="0" h="750170" w="750170">
                <a:moveTo>
                  <a:pt x="0" y="0"/>
                </a:moveTo>
                <a:lnTo>
                  <a:pt x="750171" y="0"/>
                </a:lnTo>
                <a:lnTo>
                  <a:pt x="750171" y="750170"/>
                </a:lnTo>
                <a:lnTo>
                  <a:pt x="0" y="750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7" name="Google Shape;717;p33"/>
          <p:cNvSpPr/>
          <p:nvPr/>
        </p:nvSpPr>
        <p:spPr>
          <a:xfrm>
            <a:off x="8223034" y="6389952"/>
            <a:ext cx="552629" cy="1121572"/>
          </a:xfrm>
          <a:custGeom>
            <a:rect b="b" l="l" r="r" t="t"/>
            <a:pathLst>
              <a:path extrusionOk="0" h="1121572" w="552629">
                <a:moveTo>
                  <a:pt x="0" y="0"/>
                </a:moveTo>
                <a:lnTo>
                  <a:pt x="552629" y="0"/>
                </a:lnTo>
                <a:lnTo>
                  <a:pt x="552629" y="1121572"/>
                </a:lnTo>
                <a:lnTo>
                  <a:pt x="0" y="1121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8" name="Google Shape;718;p33"/>
          <p:cNvSpPr/>
          <p:nvPr/>
        </p:nvSpPr>
        <p:spPr>
          <a:xfrm>
            <a:off x="9761588" y="6438966"/>
            <a:ext cx="1044433" cy="1023544"/>
          </a:xfrm>
          <a:custGeom>
            <a:rect b="b" l="l" r="r" t="t"/>
            <a:pathLst>
              <a:path extrusionOk="0" h="1023544" w="1044433">
                <a:moveTo>
                  <a:pt x="0" y="0"/>
                </a:moveTo>
                <a:lnTo>
                  <a:pt x="1044432" y="0"/>
                </a:lnTo>
                <a:lnTo>
                  <a:pt x="1044432" y="1023544"/>
                </a:lnTo>
                <a:lnTo>
                  <a:pt x="0" y="1023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9" name="Google Shape;719;p33"/>
          <p:cNvSpPr/>
          <p:nvPr/>
        </p:nvSpPr>
        <p:spPr>
          <a:xfrm>
            <a:off x="10459039" y="5029881"/>
            <a:ext cx="544287" cy="1100581"/>
          </a:xfrm>
          <a:custGeom>
            <a:rect b="b" l="l" r="r" t="t"/>
            <a:pathLst>
              <a:path extrusionOk="0" h="1100581" w="544287">
                <a:moveTo>
                  <a:pt x="0" y="0"/>
                </a:moveTo>
                <a:lnTo>
                  <a:pt x="544288" y="0"/>
                </a:lnTo>
                <a:lnTo>
                  <a:pt x="544288" y="1100581"/>
                </a:lnTo>
                <a:lnTo>
                  <a:pt x="0" y="1100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0" name="Google Shape;720;p33"/>
          <p:cNvSpPr/>
          <p:nvPr/>
        </p:nvSpPr>
        <p:spPr>
          <a:xfrm>
            <a:off x="6313369" y="5085799"/>
            <a:ext cx="1083557" cy="988746"/>
          </a:xfrm>
          <a:custGeom>
            <a:rect b="b" l="l" r="r" t="t"/>
            <a:pathLst>
              <a:path extrusionOk="0" h="988746" w="1083557">
                <a:moveTo>
                  <a:pt x="0" y="0"/>
                </a:moveTo>
                <a:lnTo>
                  <a:pt x="1083557" y="0"/>
                </a:lnTo>
                <a:lnTo>
                  <a:pt x="1083557" y="988746"/>
                </a:lnTo>
                <a:lnTo>
                  <a:pt x="0" y="988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1" name="Google Shape;721;p33"/>
          <p:cNvSpPr/>
          <p:nvPr/>
        </p:nvSpPr>
        <p:spPr>
          <a:xfrm>
            <a:off x="6350576" y="6575976"/>
            <a:ext cx="886534" cy="749524"/>
          </a:xfrm>
          <a:custGeom>
            <a:rect b="b" l="l" r="r" t="t"/>
            <a:pathLst>
              <a:path extrusionOk="0" h="749524" w="886534">
                <a:moveTo>
                  <a:pt x="0" y="0"/>
                </a:moveTo>
                <a:lnTo>
                  <a:pt x="886534" y="0"/>
                </a:lnTo>
                <a:lnTo>
                  <a:pt x="886534" y="749524"/>
                </a:lnTo>
                <a:lnTo>
                  <a:pt x="0" y="749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2" name="Google Shape;722;p33"/>
          <p:cNvSpPr/>
          <p:nvPr/>
        </p:nvSpPr>
        <p:spPr>
          <a:xfrm>
            <a:off x="14595006" y="5101042"/>
            <a:ext cx="616771" cy="958260"/>
          </a:xfrm>
          <a:custGeom>
            <a:rect b="b" l="l" r="r" t="t"/>
            <a:pathLst>
              <a:path extrusionOk="0" h="958260" w="616771">
                <a:moveTo>
                  <a:pt x="0" y="0"/>
                </a:moveTo>
                <a:lnTo>
                  <a:pt x="616770" y="0"/>
                </a:lnTo>
                <a:lnTo>
                  <a:pt x="616770" y="958260"/>
                </a:lnTo>
                <a:lnTo>
                  <a:pt x="0" y="958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3" name="Google Shape;723;p33"/>
          <p:cNvSpPr/>
          <p:nvPr/>
        </p:nvSpPr>
        <p:spPr>
          <a:xfrm>
            <a:off x="16198364" y="3713327"/>
            <a:ext cx="908552" cy="941061"/>
          </a:xfrm>
          <a:custGeom>
            <a:rect b="b" l="l" r="r" t="t"/>
            <a:pathLst>
              <a:path extrusionOk="0" h="941061" w="908552">
                <a:moveTo>
                  <a:pt x="0" y="0"/>
                </a:moveTo>
                <a:lnTo>
                  <a:pt x="908552" y="0"/>
                </a:lnTo>
                <a:lnTo>
                  <a:pt x="908552" y="941062"/>
                </a:lnTo>
                <a:lnTo>
                  <a:pt x="0" y="941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4" name="Google Shape;724;p33"/>
          <p:cNvSpPr/>
          <p:nvPr/>
        </p:nvSpPr>
        <p:spPr>
          <a:xfrm>
            <a:off x="15076608" y="3749898"/>
            <a:ext cx="577562" cy="867921"/>
          </a:xfrm>
          <a:custGeom>
            <a:rect b="b" l="l" r="r" t="t"/>
            <a:pathLst>
              <a:path extrusionOk="0" h="867921" w="577562">
                <a:moveTo>
                  <a:pt x="0" y="0"/>
                </a:moveTo>
                <a:lnTo>
                  <a:pt x="577562" y="0"/>
                </a:lnTo>
                <a:lnTo>
                  <a:pt x="577562" y="867920"/>
                </a:lnTo>
                <a:lnTo>
                  <a:pt x="0" y="867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5" name="Google Shape;725;p33"/>
          <p:cNvSpPr/>
          <p:nvPr/>
        </p:nvSpPr>
        <p:spPr>
          <a:xfrm>
            <a:off x="12057609" y="7848250"/>
            <a:ext cx="2078240" cy="1039120"/>
          </a:xfrm>
          <a:custGeom>
            <a:rect b="b" l="l" r="r" t="t"/>
            <a:pathLst>
              <a:path extrusionOk="0" h="1039120" w="2078240">
                <a:moveTo>
                  <a:pt x="0" y="0"/>
                </a:moveTo>
                <a:lnTo>
                  <a:pt x="2078240" y="0"/>
                </a:lnTo>
                <a:lnTo>
                  <a:pt x="2078240" y="1039120"/>
                </a:lnTo>
                <a:lnTo>
                  <a:pt x="0" y="1039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6" name="Google Shape;726;p33"/>
          <p:cNvSpPr/>
          <p:nvPr/>
        </p:nvSpPr>
        <p:spPr>
          <a:xfrm>
            <a:off x="9837694" y="7854679"/>
            <a:ext cx="1948356" cy="1026262"/>
          </a:xfrm>
          <a:custGeom>
            <a:rect b="b" l="l" r="r" t="t"/>
            <a:pathLst>
              <a:path extrusionOk="0" h="1026262" w="1948356">
                <a:moveTo>
                  <a:pt x="0" y="0"/>
                </a:moveTo>
                <a:lnTo>
                  <a:pt x="1948356" y="0"/>
                </a:lnTo>
                <a:lnTo>
                  <a:pt x="1948356" y="1026262"/>
                </a:lnTo>
                <a:lnTo>
                  <a:pt x="0" y="1026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-5345" r="0" t="0"/>
            </a:stretch>
          </a:blipFill>
          <a:ln>
            <a:noFill/>
          </a:ln>
        </p:spPr>
      </p:sp>
      <p:sp>
        <p:nvSpPr>
          <p:cNvPr id="727" name="Google Shape;727;p33"/>
          <p:cNvSpPr/>
          <p:nvPr/>
        </p:nvSpPr>
        <p:spPr>
          <a:xfrm>
            <a:off x="9016782" y="3740581"/>
            <a:ext cx="886555" cy="886555"/>
          </a:xfrm>
          <a:custGeom>
            <a:rect b="b" l="l" r="r" t="t"/>
            <a:pathLst>
              <a:path extrusionOk="0" h="886555" w="886555">
                <a:moveTo>
                  <a:pt x="0" y="0"/>
                </a:moveTo>
                <a:lnTo>
                  <a:pt x="886555" y="0"/>
                </a:lnTo>
                <a:lnTo>
                  <a:pt x="886555" y="886554"/>
                </a:lnTo>
                <a:lnTo>
                  <a:pt x="0" y="886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8" name="Google Shape;728;p33"/>
          <p:cNvSpPr/>
          <p:nvPr/>
        </p:nvSpPr>
        <p:spPr>
          <a:xfrm>
            <a:off x="16427149" y="5095719"/>
            <a:ext cx="450981" cy="968905"/>
          </a:xfrm>
          <a:custGeom>
            <a:rect b="b" l="l" r="r" t="t"/>
            <a:pathLst>
              <a:path extrusionOk="0" h="968905" w="450981">
                <a:moveTo>
                  <a:pt x="0" y="0"/>
                </a:moveTo>
                <a:lnTo>
                  <a:pt x="450981" y="0"/>
                </a:lnTo>
                <a:lnTo>
                  <a:pt x="450981" y="968905"/>
                </a:lnTo>
                <a:lnTo>
                  <a:pt x="0" y="968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9" name="Google Shape;729;p33"/>
          <p:cNvSpPr/>
          <p:nvPr/>
        </p:nvSpPr>
        <p:spPr>
          <a:xfrm>
            <a:off x="8496815" y="7854679"/>
            <a:ext cx="1069320" cy="1026262"/>
          </a:xfrm>
          <a:custGeom>
            <a:rect b="b" l="l" r="r" t="t"/>
            <a:pathLst>
              <a:path extrusionOk="0" h="1026262" w="1069320">
                <a:moveTo>
                  <a:pt x="0" y="0"/>
                </a:moveTo>
                <a:lnTo>
                  <a:pt x="1069320" y="0"/>
                </a:lnTo>
                <a:lnTo>
                  <a:pt x="1069320" y="1026262"/>
                </a:lnTo>
                <a:lnTo>
                  <a:pt x="0" y="1026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-181" t="-4194"/>
            </a:stretch>
          </a:blipFill>
          <a:ln>
            <a:noFill/>
          </a:ln>
        </p:spPr>
      </p:sp>
      <p:sp>
        <p:nvSpPr>
          <p:cNvPr id="730" name="Google Shape;730;p33"/>
          <p:cNvSpPr/>
          <p:nvPr/>
        </p:nvSpPr>
        <p:spPr>
          <a:xfrm>
            <a:off x="6350576" y="7850747"/>
            <a:ext cx="1874680" cy="1034127"/>
          </a:xfrm>
          <a:custGeom>
            <a:rect b="b" l="l" r="r" t="t"/>
            <a:pathLst>
              <a:path extrusionOk="0" h="1034127" w="1874680">
                <a:moveTo>
                  <a:pt x="0" y="0"/>
                </a:moveTo>
                <a:lnTo>
                  <a:pt x="1874680" y="0"/>
                </a:lnTo>
                <a:lnTo>
                  <a:pt x="1874680" y="1034127"/>
                </a:lnTo>
                <a:lnTo>
                  <a:pt x="0" y="1034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-81277" l="0" r="0" t="0"/>
            </a:stretch>
          </a:blipFill>
          <a:ln>
            <a:noFill/>
          </a:ln>
        </p:spPr>
      </p:sp>
      <p:sp>
        <p:nvSpPr>
          <p:cNvPr id="731" name="Google Shape;731;p33"/>
          <p:cNvSpPr/>
          <p:nvPr/>
        </p:nvSpPr>
        <p:spPr>
          <a:xfrm>
            <a:off x="11741894" y="3913886"/>
            <a:ext cx="588057" cy="539943"/>
          </a:xfrm>
          <a:custGeom>
            <a:rect b="b" l="l" r="r" t="t"/>
            <a:pathLst>
              <a:path extrusionOk="0" h="539943" w="588057">
                <a:moveTo>
                  <a:pt x="0" y="0"/>
                </a:moveTo>
                <a:lnTo>
                  <a:pt x="588057" y="0"/>
                </a:lnTo>
                <a:lnTo>
                  <a:pt x="588057" y="539944"/>
                </a:lnTo>
                <a:lnTo>
                  <a:pt x="0" y="539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2" name="Google Shape;732;p33"/>
          <p:cNvSpPr/>
          <p:nvPr/>
        </p:nvSpPr>
        <p:spPr>
          <a:xfrm>
            <a:off x="12218699" y="5045087"/>
            <a:ext cx="1160934" cy="1070170"/>
          </a:xfrm>
          <a:custGeom>
            <a:rect b="b" l="l" r="r" t="t"/>
            <a:pathLst>
              <a:path extrusionOk="0" h="1070170" w="1160934">
                <a:moveTo>
                  <a:pt x="0" y="0"/>
                </a:moveTo>
                <a:lnTo>
                  <a:pt x="1160934" y="0"/>
                </a:lnTo>
                <a:lnTo>
                  <a:pt x="1160934" y="1070170"/>
                </a:lnTo>
                <a:lnTo>
                  <a:pt x="0" y="1070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33"/>
          <p:cNvSpPr/>
          <p:nvPr/>
        </p:nvSpPr>
        <p:spPr>
          <a:xfrm>
            <a:off x="14044603" y="3610575"/>
            <a:ext cx="487812" cy="1146566"/>
          </a:xfrm>
          <a:custGeom>
            <a:rect b="b" l="l" r="r" t="t"/>
            <a:pathLst>
              <a:path extrusionOk="0" h="1146566" w="487812">
                <a:moveTo>
                  <a:pt x="0" y="0"/>
                </a:moveTo>
                <a:lnTo>
                  <a:pt x="487812" y="0"/>
                </a:lnTo>
                <a:lnTo>
                  <a:pt x="487812" y="1146566"/>
                </a:lnTo>
                <a:lnTo>
                  <a:pt x="0" y="1146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4" name="Google Shape;734;p33"/>
          <p:cNvSpPr/>
          <p:nvPr/>
        </p:nvSpPr>
        <p:spPr>
          <a:xfrm>
            <a:off x="13925656" y="6377456"/>
            <a:ext cx="1048770" cy="1146566"/>
          </a:xfrm>
          <a:custGeom>
            <a:rect b="b" l="l" r="r" t="t"/>
            <a:pathLst>
              <a:path extrusionOk="0" h="1146566" w="1048770">
                <a:moveTo>
                  <a:pt x="0" y="0"/>
                </a:moveTo>
                <a:lnTo>
                  <a:pt x="1048770" y="0"/>
                </a:lnTo>
                <a:lnTo>
                  <a:pt x="1048770" y="1146565"/>
                </a:lnTo>
                <a:lnTo>
                  <a:pt x="0" y="1146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-78719" l="-577" r="0" t="-4608"/>
            </a:stretch>
          </a:blipFill>
          <a:ln>
            <a:noFill/>
          </a:ln>
        </p:spPr>
      </p:sp>
      <p:sp>
        <p:nvSpPr>
          <p:cNvPr id="735" name="Google Shape;735;p33"/>
          <p:cNvSpPr/>
          <p:nvPr/>
        </p:nvSpPr>
        <p:spPr>
          <a:xfrm flipH="1">
            <a:off x="15960350" y="6377456"/>
            <a:ext cx="1146566" cy="1146566"/>
          </a:xfrm>
          <a:custGeom>
            <a:rect b="b" l="l" r="r" t="t"/>
            <a:pathLst>
              <a:path extrusionOk="0" h="1146566" w="1146566">
                <a:moveTo>
                  <a:pt x="1146566" y="0"/>
                </a:moveTo>
                <a:lnTo>
                  <a:pt x="0" y="0"/>
                </a:lnTo>
                <a:lnTo>
                  <a:pt x="0" y="1146565"/>
                </a:lnTo>
                <a:lnTo>
                  <a:pt x="1146566" y="1146565"/>
                </a:lnTo>
                <a:lnTo>
                  <a:pt x="1146566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89" y="258500"/>
            <a:ext cx="4915302" cy="9779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34"/>
          <p:cNvGrpSpPr/>
          <p:nvPr/>
        </p:nvGrpSpPr>
        <p:grpSpPr>
          <a:xfrm>
            <a:off x="6278977" y="6752759"/>
            <a:ext cx="5730046" cy="2283222"/>
            <a:chOff x="0" y="0"/>
            <a:chExt cx="1509148" cy="601342"/>
          </a:xfrm>
        </p:grpSpPr>
        <p:sp>
          <p:nvSpPr>
            <p:cNvPr id="742" name="Google Shape;742;p34"/>
            <p:cNvSpPr/>
            <p:nvPr/>
          </p:nvSpPr>
          <p:spPr>
            <a:xfrm>
              <a:off x="0" y="0"/>
              <a:ext cx="1509148" cy="601342"/>
            </a:xfrm>
            <a:custGeom>
              <a:rect b="b" l="l" r="r" t="t"/>
              <a:pathLst>
                <a:path extrusionOk="0" h="601342" w="1509148">
                  <a:moveTo>
                    <a:pt x="68907" y="0"/>
                  </a:moveTo>
                  <a:lnTo>
                    <a:pt x="1440241" y="0"/>
                  </a:lnTo>
                  <a:cubicBezTo>
                    <a:pt x="1458516" y="0"/>
                    <a:pt x="1476043" y="7260"/>
                    <a:pt x="1488966" y="20182"/>
                  </a:cubicBezTo>
                  <a:cubicBezTo>
                    <a:pt x="1501888" y="33105"/>
                    <a:pt x="1509148" y="50631"/>
                    <a:pt x="1509148" y="68907"/>
                  </a:cubicBezTo>
                  <a:lnTo>
                    <a:pt x="1509148" y="532436"/>
                  </a:lnTo>
                  <a:cubicBezTo>
                    <a:pt x="1509148" y="550711"/>
                    <a:pt x="1501888" y="568238"/>
                    <a:pt x="1488966" y="581160"/>
                  </a:cubicBezTo>
                  <a:cubicBezTo>
                    <a:pt x="1476043" y="594083"/>
                    <a:pt x="1458516" y="601342"/>
                    <a:pt x="1440241" y="601342"/>
                  </a:cubicBezTo>
                  <a:lnTo>
                    <a:pt x="68907" y="601342"/>
                  </a:lnTo>
                  <a:cubicBezTo>
                    <a:pt x="50631" y="601342"/>
                    <a:pt x="33105" y="594083"/>
                    <a:pt x="20182" y="581160"/>
                  </a:cubicBezTo>
                  <a:cubicBezTo>
                    <a:pt x="7260" y="568238"/>
                    <a:pt x="0" y="550711"/>
                    <a:pt x="0" y="532436"/>
                  </a:cubicBezTo>
                  <a:lnTo>
                    <a:pt x="0" y="68907"/>
                  </a:lnTo>
                  <a:cubicBezTo>
                    <a:pt x="0" y="50631"/>
                    <a:pt x="7260" y="33105"/>
                    <a:pt x="20182" y="20182"/>
                  </a:cubicBezTo>
                  <a:cubicBezTo>
                    <a:pt x="33105" y="7260"/>
                    <a:pt x="50631" y="0"/>
                    <a:pt x="68907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4"/>
            <p:cNvSpPr txBox="1"/>
            <p:nvPr/>
          </p:nvSpPr>
          <p:spPr>
            <a:xfrm>
              <a:off x="0" y="38100"/>
              <a:ext cx="1509148" cy="563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34"/>
          <p:cNvGrpSpPr/>
          <p:nvPr/>
        </p:nvGrpSpPr>
        <p:grpSpPr>
          <a:xfrm>
            <a:off x="6278977" y="3681423"/>
            <a:ext cx="5730046" cy="2283222"/>
            <a:chOff x="0" y="0"/>
            <a:chExt cx="1509148" cy="601342"/>
          </a:xfrm>
        </p:grpSpPr>
        <p:sp>
          <p:nvSpPr>
            <p:cNvPr id="745" name="Google Shape;745;p34"/>
            <p:cNvSpPr/>
            <p:nvPr/>
          </p:nvSpPr>
          <p:spPr>
            <a:xfrm>
              <a:off x="0" y="0"/>
              <a:ext cx="1509148" cy="601342"/>
            </a:xfrm>
            <a:custGeom>
              <a:rect b="b" l="l" r="r" t="t"/>
              <a:pathLst>
                <a:path extrusionOk="0" h="601342" w="1509148">
                  <a:moveTo>
                    <a:pt x="68907" y="0"/>
                  </a:moveTo>
                  <a:lnTo>
                    <a:pt x="1440241" y="0"/>
                  </a:lnTo>
                  <a:cubicBezTo>
                    <a:pt x="1458516" y="0"/>
                    <a:pt x="1476043" y="7260"/>
                    <a:pt x="1488966" y="20182"/>
                  </a:cubicBezTo>
                  <a:cubicBezTo>
                    <a:pt x="1501888" y="33105"/>
                    <a:pt x="1509148" y="50631"/>
                    <a:pt x="1509148" y="68907"/>
                  </a:cubicBezTo>
                  <a:lnTo>
                    <a:pt x="1509148" y="532436"/>
                  </a:lnTo>
                  <a:cubicBezTo>
                    <a:pt x="1509148" y="550711"/>
                    <a:pt x="1501888" y="568238"/>
                    <a:pt x="1488966" y="581160"/>
                  </a:cubicBezTo>
                  <a:cubicBezTo>
                    <a:pt x="1476043" y="594083"/>
                    <a:pt x="1458516" y="601342"/>
                    <a:pt x="1440241" y="601342"/>
                  </a:cubicBezTo>
                  <a:lnTo>
                    <a:pt x="68907" y="601342"/>
                  </a:lnTo>
                  <a:cubicBezTo>
                    <a:pt x="50631" y="601342"/>
                    <a:pt x="33105" y="594083"/>
                    <a:pt x="20182" y="581160"/>
                  </a:cubicBezTo>
                  <a:cubicBezTo>
                    <a:pt x="7260" y="568238"/>
                    <a:pt x="0" y="550711"/>
                    <a:pt x="0" y="532436"/>
                  </a:cubicBezTo>
                  <a:lnTo>
                    <a:pt x="0" y="68907"/>
                  </a:lnTo>
                  <a:cubicBezTo>
                    <a:pt x="0" y="50631"/>
                    <a:pt x="7260" y="33105"/>
                    <a:pt x="20182" y="20182"/>
                  </a:cubicBezTo>
                  <a:cubicBezTo>
                    <a:pt x="33105" y="7260"/>
                    <a:pt x="50631" y="0"/>
                    <a:pt x="68907" y="0"/>
                  </a:cubicBez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4"/>
            <p:cNvSpPr txBox="1"/>
            <p:nvPr/>
          </p:nvSpPr>
          <p:spPr>
            <a:xfrm>
              <a:off x="0" y="38100"/>
              <a:ext cx="1509148" cy="563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7" name="Google Shape;747;p34"/>
          <p:cNvSpPr txBox="1"/>
          <p:nvPr/>
        </p:nvSpPr>
        <p:spPr>
          <a:xfrm>
            <a:off x="6483291" y="2237960"/>
            <a:ext cx="53214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16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48" name="Google Shape;748;p34"/>
          <p:cNvSpPr txBox="1"/>
          <p:nvPr/>
        </p:nvSpPr>
        <p:spPr>
          <a:xfrm>
            <a:off x="6731779" y="5294539"/>
            <a:ext cx="4824443" cy="36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EF9E5"/>
                </a:solidFill>
                <a:latin typeface="Lato"/>
                <a:ea typeface="Lato"/>
                <a:cs typeface="Lato"/>
                <a:sym typeface="Lato"/>
              </a:rPr>
              <a:t>for the presentation template</a:t>
            </a:r>
            <a:endParaRPr/>
          </a:p>
        </p:txBody>
      </p:sp>
      <p:sp>
        <p:nvSpPr>
          <p:cNvPr id="749" name="Google Shape;749;p34"/>
          <p:cNvSpPr txBox="1"/>
          <p:nvPr/>
        </p:nvSpPr>
        <p:spPr>
          <a:xfrm>
            <a:off x="7028918" y="8120461"/>
            <a:ext cx="4230164" cy="36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EF9E5"/>
                </a:solidFill>
                <a:latin typeface="Lato"/>
                <a:ea typeface="Lato"/>
                <a:cs typeface="Lato"/>
                <a:sym typeface="Lato"/>
              </a:rPr>
              <a:t>for the photos</a:t>
            </a:r>
            <a:endParaRPr/>
          </a:p>
        </p:txBody>
      </p:sp>
      <p:sp>
        <p:nvSpPr>
          <p:cNvPr id="750" name="Google Shape;750;p34"/>
          <p:cNvSpPr txBox="1"/>
          <p:nvPr/>
        </p:nvSpPr>
        <p:spPr>
          <a:xfrm>
            <a:off x="5174699" y="523339"/>
            <a:ext cx="7938603" cy="1781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95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CREDITS</a:t>
            </a:r>
            <a:endParaRPr/>
          </a:p>
        </p:txBody>
      </p:sp>
      <p:sp>
        <p:nvSpPr>
          <p:cNvPr id="751" name="Google Shape;751;p34"/>
          <p:cNvSpPr txBox="1"/>
          <p:nvPr/>
        </p:nvSpPr>
        <p:spPr>
          <a:xfrm>
            <a:off x="6483291" y="7340746"/>
            <a:ext cx="5321418" cy="680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63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PEXELS, PIXABAY</a:t>
            </a:r>
            <a:endParaRPr/>
          </a:p>
        </p:txBody>
      </p:sp>
      <p:pic>
        <p:nvPicPr>
          <p:cNvPr id="752" name="Google Shape;75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8988" y="4016408"/>
            <a:ext cx="4230151" cy="105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18700" y="258500"/>
            <a:ext cx="5016901" cy="977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744409" y="2816426"/>
            <a:ext cx="4600812" cy="5893189"/>
            <a:chOff x="0" y="0"/>
            <a:chExt cx="1211737" cy="1552116"/>
          </a:xfrm>
        </p:grpSpPr>
        <p:sp>
          <p:nvSpPr>
            <p:cNvPr id="301" name="Google Shape;301;p18"/>
            <p:cNvSpPr/>
            <p:nvPr/>
          </p:nvSpPr>
          <p:spPr>
            <a:xfrm>
              <a:off x="0" y="0"/>
              <a:ext cx="1211737" cy="1552116"/>
            </a:xfrm>
            <a:custGeom>
              <a:rect b="b" l="l" r="r" t="t"/>
              <a:pathLst>
                <a:path extrusionOk="0" h="1552116" w="1211737">
                  <a:moveTo>
                    <a:pt x="0" y="0"/>
                  </a:moveTo>
                  <a:lnTo>
                    <a:pt x="1211737" y="0"/>
                  </a:lnTo>
                  <a:lnTo>
                    <a:pt x="1211737" y="1552116"/>
                  </a:lnTo>
                  <a:lnTo>
                    <a:pt x="0" y="1552116"/>
                  </a:lnTo>
                  <a:close/>
                </a:path>
              </a:pathLst>
            </a:custGeom>
            <a:solidFill>
              <a:srgbClr val="FAE403"/>
            </a:solidFill>
            <a:ln>
              <a:noFill/>
            </a:ln>
          </p:spPr>
        </p:sp>
        <p:sp>
          <p:nvSpPr>
            <p:cNvPr id="302" name="Google Shape;302;p18"/>
            <p:cNvSpPr txBox="1"/>
            <p:nvPr/>
          </p:nvSpPr>
          <p:spPr>
            <a:xfrm>
              <a:off x="0" y="38100"/>
              <a:ext cx="1211737" cy="1514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6761820" y="2816426"/>
            <a:ext cx="4600812" cy="5893189"/>
            <a:chOff x="0" y="0"/>
            <a:chExt cx="1211737" cy="1552116"/>
          </a:xfrm>
        </p:grpSpPr>
        <p:sp>
          <p:nvSpPr>
            <p:cNvPr id="304" name="Google Shape;304;p18"/>
            <p:cNvSpPr/>
            <p:nvPr/>
          </p:nvSpPr>
          <p:spPr>
            <a:xfrm>
              <a:off x="0" y="0"/>
              <a:ext cx="1211737" cy="1552116"/>
            </a:xfrm>
            <a:custGeom>
              <a:rect b="b" l="l" r="r" t="t"/>
              <a:pathLst>
                <a:path extrusionOk="0" h="1552116" w="1211737">
                  <a:moveTo>
                    <a:pt x="0" y="0"/>
                  </a:moveTo>
                  <a:lnTo>
                    <a:pt x="1211737" y="0"/>
                  </a:lnTo>
                  <a:lnTo>
                    <a:pt x="1211737" y="1552116"/>
                  </a:lnTo>
                  <a:lnTo>
                    <a:pt x="0" y="1552116"/>
                  </a:ln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</p:sp>
        <p:sp>
          <p:nvSpPr>
            <p:cNvPr id="305" name="Google Shape;305;p18"/>
            <p:cNvSpPr txBox="1"/>
            <p:nvPr/>
          </p:nvSpPr>
          <p:spPr>
            <a:xfrm>
              <a:off x="0" y="38100"/>
              <a:ext cx="1211737" cy="1514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18"/>
          <p:cNvGrpSpPr/>
          <p:nvPr/>
        </p:nvGrpSpPr>
        <p:grpSpPr>
          <a:xfrm>
            <a:off x="11943657" y="2816426"/>
            <a:ext cx="4600812" cy="5893189"/>
            <a:chOff x="0" y="0"/>
            <a:chExt cx="1211737" cy="1552116"/>
          </a:xfrm>
        </p:grpSpPr>
        <p:sp>
          <p:nvSpPr>
            <p:cNvPr id="307" name="Google Shape;307;p18"/>
            <p:cNvSpPr/>
            <p:nvPr/>
          </p:nvSpPr>
          <p:spPr>
            <a:xfrm>
              <a:off x="0" y="0"/>
              <a:ext cx="1211737" cy="1552116"/>
            </a:xfrm>
            <a:custGeom>
              <a:rect b="b" l="l" r="r" t="t"/>
              <a:pathLst>
                <a:path extrusionOk="0" h="1552116" w="1211737">
                  <a:moveTo>
                    <a:pt x="0" y="0"/>
                  </a:moveTo>
                  <a:lnTo>
                    <a:pt x="1211737" y="0"/>
                  </a:lnTo>
                  <a:lnTo>
                    <a:pt x="1211737" y="1552116"/>
                  </a:lnTo>
                  <a:lnTo>
                    <a:pt x="0" y="1552116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308" name="Google Shape;308;p18"/>
            <p:cNvSpPr txBox="1"/>
            <p:nvPr/>
          </p:nvSpPr>
          <p:spPr>
            <a:xfrm>
              <a:off x="0" y="38100"/>
              <a:ext cx="1211737" cy="1514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18"/>
          <p:cNvPicPr preferRelativeResize="0"/>
          <p:nvPr/>
        </p:nvPicPr>
        <p:blipFill rotWithShape="1">
          <a:blip r:embed="rId3">
            <a:alphaModFix/>
          </a:blip>
          <a:srcRect b="0" l="23890" r="23890" t="0"/>
          <a:stretch/>
        </p:blipFill>
        <p:spPr>
          <a:xfrm>
            <a:off x="1909172" y="3033069"/>
            <a:ext cx="4271287" cy="54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8"/>
          <p:cNvPicPr preferRelativeResize="0"/>
          <p:nvPr/>
        </p:nvPicPr>
        <p:blipFill rotWithShape="1">
          <a:blip r:embed="rId4">
            <a:alphaModFix/>
          </a:blip>
          <a:srcRect b="0" l="24086" r="24085" t="0"/>
          <a:stretch/>
        </p:blipFill>
        <p:spPr>
          <a:xfrm>
            <a:off x="6926582" y="3011065"/>
            <a:ext cx="4271288" cy="545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8"/>
          <p:cNvPicPr preferRelativeResize="0"/>
          <p:nvPr/>
        </p:nvPicPr>
        <p:blipFill rotWithShape="1">
          <a:blip r:embed="rId5">
            <a:alphaModFix/>
          </a:blip>
          <a:srcRect b="0" l="20663" r="20662" t="0"/>
          <a:stretch/>
        </p:blipFill>
        <p:spPr>
          <a:xfrm>
            <a:off x="12107541" y="3011065"/>
            <a:ext cx="4271288" cy="545990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/>
          <p:nvPr/>
        </p:nvSpPr>
        <p:spPr>
          <a:xfrm rot="-1839373">
            <a:off x="776264" y="7276468"/>
            <a:ext cx="1350873" cy="2389003"/>
          </a:xfrm>
          <a:custGeom>
            <a:rect b="b" l="l" r="r" t="t"/>
            <a:pathLst>
              <a:path extrusionOk="0" h="2389003" w="1350873">
                <a:moveTo>
                  <a:pt x="0" y="0"/>
                </a:moveTo>
                <a:lnTo>
                  <a:pt x="1350873" y="0"/>
                </a:lnTo>
                <a:lnTo>
                  <a:pt x="1350873" y="2389002"/>
                </a:lnTo>
                <a:lnTo>
                  <a:pt x="0" y="2389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18"/>
          <p:cNvSpPr/>
          <p:nvPr/>
        </p:nvSpPr>
        <p:spPr>
          <a:xfrm rot="1131793">
            <a:off x="15857816" y="2416101"/>
            <a:ext cx="1373307" cy="2003499"/>
          </a:xfrm>
          <a:custGeom>
            <a:rect b="b" l="l" r="r" t="t"/>
            <a:pathLst>
              <a:path extrusionOk="0" h="2003499" w="1373307">
                <a:moveTo>
                  <a:pt x="0" y="0"/>
                </a:moveTo>
                <a:lnTo>
                  <a:pt x="1373307" y="0"/>
                </a:lnTo>
                <a:lnTo>
                  <a:pt x="1373307" y="2003499"/>
                </a:lnTo>
                <a:lnTo>
                  <a:pt x="0" y="2003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18"/>
          <p:cNvSpPr txBox="1"/>
          <p:nvPr/>
        </p:nvSpPr>
        <p:spPr>
          <a:xfrm>
            <a:off x="933450" y="704850"/>
            <a:ext cx="12191777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100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INTRODUCTION</a:t>
            </a:r>
            <a:endParaRPr/>
          </a:p>
        </p:txBody>
      </p:sp>
      <p:sp>
        <p:nvSpPr>
          <p:cNvPr id="315" name="Google Shape;315;p18"/>
          <p:cNvSpPr txBox="1"/>
          <p:nvPr/>
        </p:nvSpPr>
        <p:spPr>
          <a:xfrm>
            <a:off x="2464954" y="9056069"/>
            <a:ext cx="3159723" cy="392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7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INDUSTRIALIZATION</a:t>
            </a:r>
            <a:endParaRPr/>
          </a:p>
        </p:txBody>
      </p:sp>
      <p:sp>
        <p:nvSpPr>
          <p:cNvPr id="316" name="Google Shape;316;p18"/>
          <p:cNvSpPr txBox="1"/>
          <p:nvPr/>
        </p:nvSpPr>
        <p:spPr>
          <a:xfrm>
            <a:off x="7482365" y="9056069"/>
            <a:ext cx="3159723" cy="392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7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DEFORESTATION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12663323" y="9056069"/>
            <a:ext cx="3159723" cy="392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7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POLLUTION</a:t>
            </a:r>
            <a:endParaRPr/>
          </a:p>
        </p:txBody>
      </p:sp>
      <p:sp>
        <p:nvSpPr>
          <p:cNvPr id="318" name="Google Shape;318;p18"/>
          <p:cNvSpPr txBox="1"/>
          <p:nvPr/>
        </p:nvSpPr>
        <p:spPr>
          <a:xfrm>
            <a:off x="11326728" y="1092517"/>
            <a:ext cx="5587367" cy="945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Brief overview of the ways in which human activities affect the environment.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"/>
          <p:cNvSpPr/>
          <p:nvPr/>
        </p:nvSpPr>
        <p:spPr>
          <a:xfrm>
            <a:off x="9940262" y="1028700"/>
            <a:ext cx="6914619" cy="6914619"/>
          </a:xfrm>
          <a:custGeom>
            <a:rect b="b" l="l" r="r" t="t"/>
            <a:pathLst>
              <a:path extrusionOk="0" h="6914619" w="6914619">
                <a:moveTo>
                  <a:pt x="0" y="0"/>
                </a:moveTo>
                <a:lnTo>
                  <a:pt x="6914619" y="0"/>
                </a:lnTo>
                <a:lnTo>
                  <a:pt x="6914619" y="6914619"/>
                </a:lnTo>
                <a:lnTo>
                  <a:pt x="0" y="6914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24" name="Google Shape;3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03" y="536923"/>
            <a:ext cx="17315717" cy="920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9"/>
          <p:cNvSpPr txBox="1"/>
          <p:nvPr/>
        </p:nvSpPr>
        <p:spPr>
          <a:xfrm>
            <a:off x="1028700" y="3364546"/>
            <a:ext cx="87249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57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HOW HAVE HUMANS CHANGED THE PLANET?</a:t>
            </a:r>
            <a:endParaRPr/>
          </a:p>
        </p:txBody>
      </p:sp>
      <p:sp>
        <p:nvSpPr>
          <p:cNvPr id="326" name="Google Shape;326;p19"/>
          <p:cNvSpPr txBox="1"/>
          <p:nvPr/>
        </p:nvSpPr>
        <p:spPr>
          <a:xfrm>
            <a:off x="1028700" y="5461602"/>
            <a:ext cx="5587367" cy="945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Some of these have been for the better, while some have been for the worse.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0"/>
          <p:cNvGrpSpPr/>
          <p:nvPr/>
        </p:nvGrpSpPr>
        <p:grpSpPr>
          <a:xfrm>
            <a:off x="726114" y="2742970"/>
            <a:ext cx="7528578" cy="6474882"/>
            <a:chOff x="0" y="0"/>
            <a:chExt cx="1982835" cy="1705319"/>
          </a:xfrm>
        </p:grpSpPr>
        <p:sp>
          <p:nvSpPr>
            <p:cNvPr id="332" name="Google Shape;332;p20"/>
            <p:cNvSpPr/>
            <p:nvPr/>
          </p:nvSpPr>
          <p:spPr>
            <a:xfrm>
              <a:off x="0" y="0"/>
              <a:ext cx="1982835" cy="1705319"/>
            </a:xfrm>
            <a:custGeom>
              <a:rect b="b" l="l" r="r" t="t"/>
              <a:pathLst>
                <a:path extrusionOk="0" h="1705319" w="1982835">
                  <a:moveTo>
                    <a:pt x="0" y="0"/>
                  </a:moveTo>
                  <a:lnTo>
                    <a:pt x="1982835" y="0"/>
                  </a:lnTo>
                  <a:lnTo>
                    <a:pt x="1982835" y="1705319"/>
                  </a:lnTo>
                  <a:lnTo>
                    <a:pt x="0" y="1705319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333" name="Google Shape;333;p20"/>
            <p:cNvSpPr txBox="1"/>
            <p:nvPr/>
          </p:nvSpPr>
          <p:spPr>
            <a:xfrm>
              <a:off x="0" y="38100"/>
              <a:ext cx="1982835" cy="1667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>
            <a:off x="8838280" y="2950878"/>
            <a:ext cx="1833903" cy="1833903"/>
          </a:xfrm>
          <a:custGeom>
            <a:rect b="b" l="l" r="r" t="t"/>
            <a:pathLst>
              <a:path extrusionOk="0" h="1833903" w="1833903">
                <a:moveTo>
                  <a:pt x="0" y="0"/>
                </a:moveTo>
                <a:lnTo>
                  <a:pt x="1833903" y="0"/>
                </a:lnTo>
                <a:lnTo>
                  <a:pt x="1833903" y="1833903"/>
                </a:lnTo>
                <a:lnTo>
                  <a:pt x="0" y="1833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0"/>
          <p:cNvSpPr/>
          <p:nvPr/>
        </p:nvSpPr>
        <p:spPr>
          <a:xfrm>
            <a:off x="8838280" y="5140012"/>
            <a:ext cx="1833903" cy="1833903"/>
          </a:xfrm>
          <a:custGeom>
            <a:rect b="b" l="l" r="r" t="t"/>
            <a:pathLst>
              <a:path extrusionOk="0" h="1833903" w="1833903">
                <a:moveTo>
                  <a:pt x="0" y="0"/>
                </a:moveTo>
                <a:lnTo>
                  <a:pt x="1833903" y="0"/>
                </a:lnTo>
                <a:lnTo>
                  <a:pt x="1833903" y="1833904"/>
                </a:lnTo>
                <a:lnTo>
                  <a:pt x="0" y="1833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0"/>
          <p:cNvSpPr/>
          <p:nvPr/>
        </p:nvSpPr>
        <p:spPr>
          <a:xfrm>
            <a:off x="8838280" y="7329147"/>
            <a:ext cx="1833903" cy="1833903"/>
          </a:xfrm>
          <a:custGeom>
            <a:rect b="b" l="l" r="r" t="t"/>
            <a:pathLst>
              <a:path extrusionOk="0" h="1833903" w="1833903">
                <a:moveTo>
                  <a:pt x="0" y="0"/>
                </a:moveTo>
                <a:lnTo>
                  <a:pt x="1833903" y="0"/>
                </a:lnTo>
                <a:lnTo>
                  <a:pt x="1833903" y="1833903"/>
                </a:lnTo>
                <a:lnTo>
                  <a:pt x="0" y="1833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7" name="Google Shape;337;p20"/>
          <p:cNvPicPr preferRelativeResize="0"/>
          <p:nvPr/>
        </p:nvPicPr>
        <p:blipFill rotWithShape="1">
          <a:blip r:embed="rId4">
            <a:alphaModFix/>
          </a:blip>
          <a:srcRect b="0" l="10643" r="10642" t="0"/>
          <a:stretch/>
        </p:blipFill>
        <p:spPr>
          <a:xfrm>
            <a:off x="933559" y="2950878"/>
            <a:ext cx="7113688" cy="602495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0"/>
          <p:cNvSpPr/>
          <p:nvPr/>
        </p:nvSpPr>
        <p:spPr>
          <a:xfrm rot="-2162859">
            <a:off x="15962798" y="608118"/>
            <a:ext cx="1807856" cy="3669080"/>
          </a:xfrm>
          <a:custGeom>
            <a:rect b="b" l="l" r="r" t="t"/>
            <a:pathLst>
              <a:path extrusionOk="0" h="3669080" w="1807856">
                <a:moveTo>
                  <a:pt x="0" y="0"/>
                </a:moveTo>
                <a:lnTo>
                  <a:pt x="1807856" y="0"/>
                </a:lnTo>
                <a:lnTo>
                  <a:pt x="1807856" y="3669080"/>
                </a:lnTo>
                <a:lnTo>
                  <a:pt x="0" y="3669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0"/>
          <p:cNvSpPr/>
          <p:nvPr/>
        </p:nvSpPr>
        <p:spPr>
          <a:xfrm rot="4689340">
            <a:off x="-389344" y="-101356"/>
            <a:ext cx="1805623" cy="3664548"/>
          </a:xfrm>
          <a:custGeom>
            <a:rect b="b" l="l" r="r" t="t"/>
            <a:pathLst>
              <a:path extrusionOk="0" h="3669080" w="1807856">
                <a:moveTo>
                  <a:pt x="0" y="0"/>
                </a:moveTo>
                <a:lnTo>
                  <a:pt x="1807856" y="0"/>
                </a:lnTo>
                <a:lnTo>
                  <a:pt x="1807856" y="3669081"/>
                </a:lnTo>
                <a:lnTo>
                  <a:pt x="0" y="3669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0"/>
          <p:cNvSpPr txBox="1"/>
          <p:nvPr/>
        </p:nvSpPr>
        <p:spPr>
          <a:xfrm>
            <a:off x="11002375" y="3361600"/>
            <a:ext cx="67902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Discuss the environmental effects of agriculture, transportation, and industrial activities.</a:t>
            </a:r>
            <a:endParaRPr/>
          </a:p>
        </p:txBody>
      </p:sp>
      <p:sp>
        <p:nvSpPr>
          <p:cNvPr id="341" name="Google Shape;341;p20"/>
          <p:cNvSpPr txBox="1"/>
          <p:nvPr/>
        </p:nvSpPr>
        <p:spPr>
          <a:xfrm>
            <a:off x="11002372" y="5550742"/>
            <a:ext cx="44349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Reflect on how other human activities affect the planet.</a:t>
            </a:r>
            <a:endParaRPr/>
          </a:p>
        </p:txBody>
      </p:sp>
      <p:sp>
        <p:nvSpPr>
          <p:cNvPr id="342" name="Google Shape;342;p20"/>
          <p:cNvSpPr txBox="1"/>
          <p:nvPr/>
        </p:nvSpPr>
        <p:spPr>
          <a:xfrm>
            <a:off x="11002372" y="7739876"/>
            <a:ext cx="64179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Brainstorm how we can reduce the negative effects of human activities to our environment.</a:t>
            </a:r>
            <a:endParaRPr/>
          </a:p>
        </p:txBody>
      </p:sp>
      <p:sp>
        <p:nvSpPr>
          <p:cNvPr id="343" name="Google Shape;343;p20"/>
          <p:cNvSpPr txBox="1"/>
          <p:nvPr/>
        </p:nvSpPr>
        <p:spPr>
          <a:xfrm>
            <a:off x="2359193" y="942975"/>
            <a:ext cx="13569615" cy="1347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OUR LESSON TO-DO LIST: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67404" y="3791435"/>
            <a:ext cx="16753191" cy="5700656"/>
            <a:chOff x="0" y="0"/>
            <a:chExt cx="4412363" cy="1501407"/>
          </a:xfrm>
        </p:grpSpPr>
        <p:sp>
          <p:nvSpPr>
            <p:cNvPr id="349" name="Google Shape;349;p21"/>
            <p:cNvSpPr/>
            <p:nvPr/>
          </p:nvSpPr>
          <p:spPr>
            <a:xfrm>
              <a:off x="0" y="0"/>
              <a:ext cx="4412363" cy="1501407"/>
            </a:xfrm>
            <a:custGeom>
              <a:rect b="b" l="l" r="r" t="t"/>
              <a:pathLst>
                <a:path extrusionOk="0" h="1501407" w="4412363">
                  <a:moveTo>
                    <a:pt x="0" y="0"/>
                  </a:moveTo>
                  <a:lnTo>
                    <a:pt x="4412363" y="0"/>
                  </a:lnTo>
                  <a:lnTo>
                    <a:pt x="4412363" y="1501407"/>
                  </a:lnTo>
                  <a:lnTo>
                    <a:pt x="0" y="1501407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350" name="Google Shape;350;p21"/>
            <p:cNvSpPr txBox="1"/>
            <p:nvPr/>
          </p:nvSpPr>
          <p:spPr>
            <a:xfrm>
              <a:off x="0" y="38100"/>
              <a:ext cx="4412363" cy="1463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21"/>
          <p:cNvPicPr preferRelativeResize="0"/>
          <p:nvPr/>
        </p:nvPicPr>
        <p:blipFill rotWithShape="1">
          <a:blip r:embed="rId3">
            <a:alphaModFix/>
          </a:blip>
          <a:srcRect b="3934" l="0" r="0" t="47397"/>
          <a:stretch/>
        </p:blipFill>
        <p:spPr>
          <a:xfrm>
            <a:off x="1028700" y="4025226"/>
            <a:ext cx="16230600" cy="5233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1"/>
          <p:cNvGrpSpPr/>
          <p:nvPr/>
        </p:nvGrpSpPr>
        <p:grpSpPr>
          <a:xfrm>
            <a:off x="9086850" y="-379518"/>
            <a:ext cx="3899352" cy="5119230"/>
            <a:chOff x="0" y="0"/>
            <a:chExt cx="1026990" cy="1348274"/>
          </a:xfrm>
        </p:grpSpPr>
        <p:sp>
          <p:nvSpPr>
            <p:cNvPr id="353" name="Google Shape;353;p21"/>
            <p:cNvSpPr/>
            <p:nvPr/>
          </p:nvSpPr>
          <p:spPr>
            <a:xfrm>
              <a:off x="0" y="0"/>
              <a:ext cx="1026990" cy="1348274"/>
            </a:xfrm>
            <a:custGeom>
              <a:rect b="b" l="l" r="r" t="t"/>
              <a:pathLst>
                <a:path extrusionOk="0" h="1348274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348274"/>
                  </a:lnTo>
                  <a:lnTo>
                    <a:pt x="0" y="1348274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4" name="Google Shape;354;p21"/>
            <p:cNvSpPr txBox="1"/>
            <p:nvPr/>
          </p:nvSpPr>
          <p:spPr>
            <a:xfrm>
              <a:off x="0" y="38100"/>
              <a:ext cx="1026990" cy="1310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1"/>
          <p:cNvGrpSpPr/>
          <p:nvPr/>
        </p:nvGrpSpPr>
        <p:grpSpPr>
          <a:xfrm>
            <a:off x="13678789" y="-379518"/>
            <a:ext cx="3899352" cy="5119230"/>
            <a:chOff x="0" y="0"/>
            <a:chExt cx="1026990" cy="1348274"/>
          </a:xfrm>
        </p:grpSpPr>
        <p:sp>
          <p:nvSpPr>
            <p:cNvPr id="356" name="Google Shape;356;p21"/>
            <p:cNvSpPr/>
            <p:nvPr/>
          </p:nvSpPr>
          <p:spPr>
            <a:xfrm>
              <a:off x="0" y="0"/>
              <a:ext cx="1026990" cy="1348274"/>
            </a:xfrm>
            <a:custGeom>
              <a:rect b="b" l="l" r="r" t="t"/>
              <a:pathLst>
                <a:path extrusionOk="0" h="1348274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348274"/>
                  </a:lnTo>
                  <a:lnTo>
                    <a:pt x="0" y="1348274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7" name="Google Shape;357;p21"/>
            <p:cNvSpPr txBox="1"/>
            <p:nvPr/>
          </p:nvSpPr>
          <p:spPr>
            <a:xfrm>
              <a:off x="0" y="38100"/>
              <a:ext cx="1026990" cy="1310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21"/>
          <p:cNvGrpSpPr/>
          <p:nvPr/>
        </p:nvGrpSpPr>
        <p:grpSpPr>
          <a:xfrm>
            <a:off x="10359083" y="277547"/>
            <a:ext cx="1354886" cy="1354886"/>
            <a:chOff x="0" y="0"/>
            <a:chExt cx="812800" cy="812800"/>
          </a:xfrm>
        </p:grpSpPr>
        <p:sp>
          <p:nvSpPr>
            <p:cNvPr id="359" name="Google Shape;35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1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21"/>
          <p:cNvGrpSpPr/>
          <p:nvPr/>
        </p:nvGrpSpPr>
        <p:grpSpPr>
          <a:xfrm>
            <a:off x="14951021" y="277547"/>
            <a:ext cx="1354886" cy="1354886"/>
            <a:chOff x="0" y="0"/>
            <a:chExt cx="812800" cy="812800"/>
          </a:xfrm>
        </p:grpSpPr>
        <p:sp>
          <p:nvSpPr>
            <p:cNvPr id="362" name="Google Shape;36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21"/>
          <p:cNvGrpSpPr/>
          <p:nvPr/>
        </p:nvGrpSpPr>
        <p:grpSpPr>
          <a:xfrm>
            <a:off x="10583563" y="605744"/>
            <a:ext cx="905925" cy="739490"/>
            <a:chOff x="0" y="0"/>
            <a:chExt cx="1207901" cy="985987"/>
          </a:xfrm>
        </p:grpSpPr>
        <p:grpSp>
          <p:nvGrpSpPr>
            <p:cNvPr id="365" name="Google Shape;365;p21"/>
            <p:cNvGrpSpPr/>
            <p:nvPr/>
          </p:nvGrpSpPr>
          <p:grpSpPr>
            <a:xfrm rot="-8197567">
              <a:off x="592181" y="-53821"/>
              <a:ext cx="278179" cy="1093630"/>
              <a:chOff x="0" y="0"/>
              <a:chExt cx="54949" cy="216026"/>
            </a:xfrm>
          </p:grpSpPr>
          <p:sp>
            <p:nvSpPr>
              <p:cNvPr id="366" name="Google Shape;366;p21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21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" name="Google Shape;368;p21"/>
            <p:cNvGrpSpPr/>
            <p:nvPr/>
          </p:nvGrpSpPr>
          <p:grpSpPr>
            <a:xfrm rot="8100000">
              <a:off x="162157" y="364319"/>
              <a:ext cx="278179" cy="573874"/>
              <a:chOff x="0" y="0"/>
              <a:chExt cx="54949" cy="113358"/>
            </a:xfrm>
          </p:grpSpPr>
          <p:sp>
            <p:nvSpPr>
              <p:cNvPr id="369" name="Google Shape;369;p21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21"/>
              <p:cNvSpPr txBox="1"/>
              <p:nvPr/>
            </p:nvSpPr>
            <p:spPr>
              <a:xfrm>
                <a:off x="0" y="38100"/>
                <a:ext cx="54949" cy="75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1" name="Google Shape;371;p21"/>
          <p:cNvGrpSpPr/>
          <p:nvPr/>
        </p:nvGrpSpPr>
        <p:grpSpPr>
          <a:xfrm>
            <a:off x="15175502" y="605744"/>
            <a:ext cx="905925" cy="739490"/>
            <a:chOff x="0" y="0"/>
            <a:chExt cx="1207901" cy="985987"/>
          </a:xfrm>
        </p:grpSpPr>
        <p:grpSp>
          <p:nvGrpSpPr>
            <p:cNvPr id="372" name="Google Shape;372;p21"/>
            <p:cNvGrpSpPr/>
            <p:nvPr/>
          </p:nvGrpSpPr>
          <p:grpSpPr>
            <a:xfrm rot="-8197567">
              <a:off x="592181" y="-53821"/>
              <a:ext cx="278179" cy="1093630"/>
              <a:chOff x="0" y="0"/>
              <a:chExt cx="54949" cy="216026"/>
            </a:xfrm>
          </p:grpSpPr>
          <p:sp>
            <p:nvSpPr>
              <p:cNvPr id="373" name="Google Shape;373;p21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21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21"/>
            <p:cNvGrpSpPr/>
            <p:nvPr/>
          </p:nvGrpSpPr>
          <p:grpSpPr>
            <a:xfrm rot="8100000">
              <a:off x="162157" y="364319"/>
              <a:ext cx="278179" cy="573874"/>
              <a:chOff x="0" y="0"/>
              <a:chExt cx="54949" cy="113358"/>
            </a:xfrm>
          </p:grpSpPr>
          <p:sp>
            <p:nvSpPr>
              <p:cNvPr id="376" name="Google Shape;376;p21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1"/>
              <p:cNvSpPr txBox="1"/>
              <p:nvPr/>
            </p:nvSpPr>
            <p:spPr>
              <a:xfrm>
                <a:off x="0" y="38100"/>
                <a:ext cx="54949" cy="75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8" name="Google Shape;378;p21"/>
          <p:cNvSpPr txBox="1"/>
          <p:nvPr/>
        </p:nvSpPr>
        <p:spPr>
          <a:xfrm>
            <a:off x="1180027" y="901743"/>
            <a:ext cx="7809580" cy="135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AGRICULTURE</a:t>
            </a:r>
            <a:endParaRPr/>
          </a:p>
        </p:txBody>
      </p:sp>
      <p:sp>
        <p:nvSpPr>
          <p:cNvPr id="379" name="Google Shape;379;p21"/>
          <p:cNvSpPr txBox="1"/>
          <p:nvPr/>
        </p:nvSpPr>
        <p:spPr>
          <a:xfrm>
            <a:off x="1180027" y="2250782"/>
            <a:ext cx="54297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is the process of cultivating plants and raising animals for human consumption. </a:t>
            </a:r>
            <a:endParaRPr/>
          </a:p>
        </p:txBody>
      </p:sp>
      <p:sp>
        <p:nvSpPr>
          <p:cNvPr id="380" name="Google Shape;380;p21"/>
          <p:cNvSpPr txBox="1"/>
          <p:nvPr/>
        </p:nvSpPr>
        <p:spPr>
          <a:xfrm>
            <a:off x="9429260" y="1944731"/>
            <a:ext cx="3214500" cy="23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Plants and animals provide sustenance through fruits, grains, vegetables, meat, dairy products, and eggs.</a:t>
            </a:r>
            <a:endParaRPr/>
          </a:p>
        </p:txBody>
      </p:sp>
      <p:sp>
        <p:nvSpPr>
          <p:cNvPr id="381" name="Google Shape;381;p21"/>
          <p:cNvSpPr txBox="1"/>
          <p:nvPr/>
        </p:nvSpPr>
        <p:spPr>
          <a:xfrm>
            <a:off x="14266870" y="1944731"/>
            <a:ext cx="2723100" cy="18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Textiles, which we need for clothes, are also obtained through agriculture.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2"/>
          <p:cNvGrpSpPr/>
          <p:nvPr/>
        </p:nvGrpSpPr>
        <p:grpSpPr>
          <a:xfrm>
            <a:off x="767404" y="3791435"/>
            <a:ext cx="16753191" cy="5700656"/>
            <a:chOff x="0" y="0"/>
            <a:chExt cx="4412363" cy="1501407"/>
          </a:xfrm>
        </p:grpSpPr>
        <p:sp>
          <p:nvSpPr>
            <p:cNvPr id="387" name="Google Shape;387;p22"/>
            <p:cNvSpPr/>
            <p:nvPr/>
          </p:nvSpPr>
          <p:spPr>
            <a:xfrm>
              <a:off x="0" y="0"/>
              <a:ext cx="4412363" cy="1501407"/>
            </a:xfrm>
            <a:custGeom>
              <a:rect b="b" l="l" r="r" t="t"/>
              <a:pathLst>
                <a:path extrusionOk="0" h="1501407" w="4412363">
                  <a:moveTo>
                    <a:pt x="0" y="0"/>
                  </a:moveTo>
                  <a:lnTo>
                    <a:pt x="4412363" y="0"/>
                  </a:lnTo>
                  <a:lnTo>
                    <a:pt x="4412363" y="1501407"/>
                  </a:lnTo>
                  <a:lnTo>
                    <a:pt x="0" y="1501407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388" name="Google Shape;388;p22"/>
            <p:cNvSpPr txBox="1"/>
            <p:nvPr/>
          </p:nvSpPr>
          <p:spPr>
            <a:xfrm>
              <a:off x="0" y="38100"/>
              <a:ext cx="4412363" cy="1463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9" name="Google Shape;389;p22"/>
          <p:cNvPicPr preferRelativeResize="0"/>
          <p:nvPr/>
        </p:nvPicPr>
        <p:blipFill rotWithShape="1">
          <a:blip r:embed="rId3">
            <a:alphaModFix/>
          </a:blip>
          <a:srcRect b="42008" l="0" r="32449" t="25321"/>
          <a:stretch/>
        </p:blipFill>
        <p:spPr>
          <a:xfrm>
            <a:off x="1028700" y="4025226"/>
            <a:ext cx="16230600" cy="5233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22"/>
          <p:cNvGrpSpPr/>
          <p:nvPr/>
        </p:nvGrpSpPr>
        <p:grpSpPr>
          <a:xfrm>
            <a:off x="9086850" y="-379518"/>
            <a:ext cx="3899352" cy="3807391"/>
            <a:chOff x="0" y="0"/>
            <a:chExt cx="1026990" cy="1002770"/>
          </a:xfrm>
        </p:grpSpPr>
        <p:sp>
          <p:nvSpPr>
            <p:cNvPr id="391" name="Google Shape;391;p22"/>
            <p:cNvSpPr/>
            <p:nvPr/>
          </p:nvSpPr>
          <p:spPr>
            <a:xfrm>
              <a:off x="0" y="0"/>
              <a:ext cx="1026990" cy="1002770"/>
            </a:xfrm>
            <a:custGeom>
              <a:rect b="b" l="l" r="r" t="t"/>
              <a:pathLst>
                <a:path extrusionOk="0" h="1002770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002770"/>
                  </a:lnTo>
                  <a:lnTo>
                    <a:pt x="0" y="1002770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2" name="Google Shape;392;p22"/>
            <p:cNvSpPr txBox="1"/>
            <p:nvPr/>
          </p:nvSpPr>
          <p:spPr>
            <a:xfrm>
              <a:off x="0" y="38100"/>
              <a:ext cx="1026990" cy="964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22"/>
          <p:cNvGrpSpPr/>
          <p:nvPr/>
        </p:nvGrpSpPr>
        <p:grpSpPr>
          <a:xfrm>
            <a:off x="13678789" y="-379518"/>
            <a:ext cx="3899352" cy="3807391"/>
            <a:chOff x="0" y="0"/>
            <a:chExt cx="1026990" cy="1002770"/>
          </a:xfrm>
        </p:grpSpPr>
        <p:sp>
          <p:nvSpPr>
            <p:cNvPr id="394" name="Google Shape;394;p22"/>
            <p:cNvSpPr/>
            <p:nvPr/>
          </p:nvSpPr>
          <p:spPr>
            <a:xfrm>
              <a:off x="0" y="0"/>
              <a:ext cx="1026990" cy="1002770"/>
            </a:xfrm>
            <a:custGeom>
              <a:rect b="b" l="l" r="r" t="t"/>
              <a:pathLst>
                <a:path extrusionOk="0" h="1002770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002770"/>
                  </a:lnTo>
                  <a:lnTo>
                    <a:pt x="0" y="1002770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5" name="Google Shape;395;p22"/>
            <p:cNvSpPr txBox="1"/>
            <p:nvPr/>
          </p:nvSpPr>
          <p:spPr>
            <a:xfrm>
              <a:off x="0" y="38100"/>
              <a:ext cx="1026990" cy="964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22"/>
          <p:cNvGrpSpPr/>
          <p:nvPr/>
        </p:nvGrpSpPr>
        <p:grpSpPr>
          <a:xfrm>
            <a:off x="10359083" y="277547"/>
            <a:ext cx="1354886" cy="1354886"/>
            <a:chOff x="0" y="0"/>
            <a:chExt cx="812800" cy="812800"/>
          </a:xfrm>
        </p:grpSpPr>
        <p:sp>
          <p:nvSpPr>
            <p:cNvPr id="397" name="Google Shape;39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4D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22"/>
          <p:cNvGrpSpPr/>
          <p:nvPr/>
        </p:nvGrpSpPr>
        <p:grpSpPr>
          <a:xfrm>
            <a:off x="14951021" y="277547"/>
            <a:ext cx="1354886" cy="1354886"/>
            <a:chOff x="0" y="0"/>
            <a:chExt cx="812800" cy="812800"/>
          </a:xfrm>
        </p:grpSpPr>
        <p:sp>
          <p:nvSpPr>
            <p:cNvPr id="400" name="Google Shape;40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4D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2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2"/>
          <p:cNvGrpSpPr/>
          <p:nvPr/>
        </p:nvGrpSpPr>
        <p:grpSpPr>
          <a:xfrm>
            <a:off x="10666402" y="585245"/>
            <a:ext cx="740247" cy="739490"/>
            <a:chOff x="0" y="0"/>
            <a:chExt cx="986997" cy="985987"/>
          </a:xfrm>
        </p:grpSpPr>
        <p:grpSp>
          <p:nvGrpSpPr>
            <p:cNvPr id="403" name="Google Shape;403;p22"/>
            <p:cNvGrpSpPr/>
            <p:nvPr/>
          </p:nvGrpSpPr>
          <p:grpSpPr>
            <a:xfrm rot="-8197567">
              <a:off x="371276" y="-53821"/>
              <a:ext cx="278179" cy="1093630"/>
              <a:chOff x="0" y="0"/>
              <a:chExt cx="54949" cy="216026"/>
            </a:xfrm>
          </p:grpSpPr>
          <p:sp>
            <p:nvSpPr>
              <p:cNvPr id="404" name="Google Shape;404;p22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22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22"/>
            <p:cNvGrpSpPr/>
            <p:nvPr/>
          </p:nvGrpSpPr>
          <p:grpSpPr>
            <a:xfrm rot="7996102">
              <a:off x="354409" y="-53821"/>
              <a:ext cx="278179" cy="1093630"/>
              <a:chOff x="0" y="0"/>
              <a:chExt cx="54949" cy="216026"/>
            </a:xfrm>
          </p:grpSpPr>
          <p:sp>
            <p:nvSpPr>
              <p:cNvPr id="407" name="Google Shape;407;p22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22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9" name="Google Shape;409;p22"/>
          <p:cNvGrpSpPr/>
          <p:nvPr/>
        </p:nvGrpSpPr>
        <p:grpSpPr>
          <a:xfrm>
            <a:off x="15258341" y="585245"/>
            <a:ext cx="740247" cy="739490"/>
            <a:chOff x="0" y="0"/>
            <a:chExt cx="986997" cy="985987"/>
          </a:xfrm>
        </p:grpSpPr>
        <p:grpSp>
          <p:nvGrpSpPr>
            <p:cNvPr id="410" name="Google Shape;410;p22"/>
            <p:cNvGrpSpPr/>
            <p:nvPr/>
          </p:nvGrpSpPr>
          <p:grpSpPr>
            <a:xfrm rot="-8197567">
              <a:off x="371276" y="-53821"/>
              <a:ext cx="278179" cy="1093630"/>
              <a:chOff x="0" y="0"/>
              <a:chExt cx="54949" cy="216026"/>
            </a:xfrm>
          </p:grpSpPr>
          <p:sp>
            <p:nvSpPr>
              <p:cNvPr id="411" name="Google Shape;411;p22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22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" name="Google Shape;413;p22"/>
            <p:cNvGrpSpPr/>
            <p:nvPr/>
          </p:nvGrpSpPr>
          <p:grpSpPr>
            <a:xfrm rot="7996102">
              <a:off x="354409" y="-53821"/>
              <a:ext cx="278179" cy="1093630"/>
              <a:chOff x="0" y="0"/>
              <a:chExt cx="54949" cy="216026"/>
            </a:xfrm>
          </p:grpSpPr>
          <p:sp>
            <p:nvSpPr>
              <p:cNvPr id="414" name="Google Shape;414;p22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22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6" name="Google Shape;416;p22"/>
          <p:cNvSpPr txBox="1"/>
          <p:nvPr/>
        </p:nvSpPr>
        <p:spPr>
          <a:xfrm>
            <a:off x="9429260" y="2004006"/>
            <a:ext cx="32145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Depletion of our freshwater resources</a:t>
            </a:r>
            <a:endParaRPr/>
          </a:p>
        </p:txBody>
      </p:sp>
      <p:sp>
        <p:nvSpPr>
          <p:cNvPr id="417" name="Google Shape;417;p22"/>
          <p:cNvSpPr txBox="1"/>
          <p:nvPr/>
        </p:nvSpPr>
        <p:spPr>
          <a:xfrm>
            <a:off x="13997629" y="2004006"/>
            <a:ext cx="32616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Introduction of harmful chemicals in the soil</a:t>
            </a:r>
            <a:endParaRPr/>
          </a:p>
        </p:txBody>
      </p:sp>
      <p:sp>
        <p:nvSpPr>
          <p:cNvPr id="418" name="Google Shape;418;p22"/>
          <p:cNvSpPr txBox="1"/>
          <p:nvPr/>
        </p:nvSpPr>
        <p:spPr>
          <a:xfrm>
            <a:off x="1281262" y="785666"/>
            <a:ext cx="7558200" cy="23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12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How does agriculture negatively affect the environment?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23"/>
          <p:cNvGrpSpPr/>
          <p:nvPr/>
        </p:nvGrpSpPr>
        <p:grpSpPr>
          <a:xfrm>
            <a:off x="7322721" y="3699199"/>
            <a:ext cx="11129437" cy="1055074"/>
            <a:chOff x="0" y="0"/>
            <a:chExt cx="2931210" cy="277880"/>
          </a:xfrm>
        </p:grpSpPr>
        <p:sp>
          <p:nvSpPr>
            <p:cNvPr id="424" name="Google Shape;424;p23"/>
            <p:cNvSpPr/>
            <p:nvPr/>
          </p:nvSpPr>
          <p:spPr>
            <a:xfrm>
              <a:off x="0" y="0"/>
              <a:ext cx="2931210" cy="277880"/>
            </a:xfrm>
            <a:custGeom>
              <a:rect b="b" l="l" r="r" t="t"/>
              <a:pathLst>
                <a:path extrusionOk="0" h="277880" w="2931210">
                  <a:moveTo>
                    <a:pt x="0" y="0"/>
                  </a:moveTo>
                  <a:lnTo>
                    <a:pt x="2931210" y="0"/>
                  </a:lnTo>
                  <a:lnTo>
                    <a:pt x="2931210" y="277880"/>
                  </a:lnTo>
                  <a:lnTo>
                    <a:pt x="0" y="277880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425" name="Google Shape;425;p23"/>
            <p:cNvSpPr txBox="1"/>
            <p:nvPr/>
          </p:nvSpPr>
          <p:spPr>
            <a:xfrm>
              <a:off x="0" y="38100"/>
              <a:ext cx="2931210" cy="2397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23"/>
          <p:cNvGrpSpPr/>
          <p:nvPr/>
        </p:nvGrpSpPr>
        <p:grpSpPr>
          <a:xfrm>
            <a:off x="7322721" y="4998937"/>
            <a:ext cx="11129437" cy="1055074"/>
            <a:chOff x="0" y="0"/>
            <a:chExt cx="2931210" cy="277880"/>
          </a:xfrm>
        </p:grpSpPr>
        <p:sp>
          <p:nvSpPr>
            <p:cNvPr id="427" name="Google Shape;427;p23"/>
            <p:cNvSpPr/>
            <p:nvPr/>
          </p:nvSpPr>
          <p:spPr>
            <a:xfrm>
              <a:off x="0" y="0"/>
              <a:ext cx="2931210" cy="277880"/>
            </a:xfrm>
            <a:custGeom>
              <a:rect b="b" l="l" r="r" t="t"/>
              <a:pathLst>
                <a:path extrusionOk="0" h="277880" w="2931210">
                  <a:moveTo>
                    <a:pt x="0" y="0"/>
                  </a:moveTo>
                  <a:lnTo>
                    <a:pt x="2931210" y="0"/>
                  </a:lnTo>
                  <a:lnTo>
                    <a:pt x="2931210" y="277880"/>
                  </a:lnTo>
                  <a:lnTo>
                    <a:pt x="0" y="277880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428" name="Google Shape;428;p23"/>
            <p:cNvSpPr txBox="1"/>
            <p:nvPr/>
          </p:nvSpPr>
          <p:spPr>
            <a:xfrm>
              <a:off x="0" y="38100"/>
              <a:ext cx="2931210" cy="2397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23"/>
          <p:cNvSpPr txBox="1"/>
          <p:nvPr/>
        </p:nvSpPr>
        <p:spPr>
          <a:xfrm>
            <a:off x="7690413" y="3513802"/>
            <a:ext cx="10335900" cy="24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FEF9E5"/>
                </a:solidFill>
                <a:latin typeface="Signika"/>
                <a:ea typeface="Signika"/>
                <a:cs typeface="Signika"/>
                <a:sym typeface="Signika"/>
              </a:rPr>
              <a:t>Agriculture may also cause desertification.</a:t>
            </a: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261602" y="1028700"/>
            <a:ext cx="8304312" cy="8138225"/>
          </a:xfrm>
          <a:custGeom>
            <a:rect b="b" l="l" r="r" t="t"/>
            <a:pathLst>
              <a:path extrusionOk="0" h="8138225" w="8304312">
                <a:moveTo>
                  <a:pt x="0" y="0"/>
                </a:moveTo>
                <a:lnTo>
                  <a:pt x="8304312" y="0"/>
                </a:lnTo>
                <a:lnTo>
                  <a:pt x="8304312" y="8138225"/>
                </a:lnTo>
                <a:lnTo>
                  <a:pt x="0" y="8138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3"/>
          <p:cNvSpPr/>
          <p:nvPr/>
        </p:nvSpPr>
        <p:spPr>
          <a:xfrm rot="3126306">
            <a:off x="12496138" y="677340"/>
            <a:ext cx="1277841" cy="2583870"/>
          </a:xfrm>
          <a:custGeom>
            <a:rect b="b" l="l" r="r" t="t"/>
            <a:pathLst>
              <a:path extrusionOk="0" h="2583870" w="1277841">
                <a:moveTo>
                  <a:pt x="0" y="0"/>
                </a:moveTo>
                <a:lnTo>
                  <a:pt x="1277842" y="0"/>
                </a:lnTo>
                <a:lnTo>
                  <a:pt x="1277842" y="2583870"/>
                </a:lnTo>
                <a:lnTo>
                  <a:pt x="0" y="258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3"/>
          <p:cNvSpPr/>
          <p:nvPr/>
        </p:nvSpPr>
        <p:spPr>
          <a:xfrm rot="-1942938">
            <a:off x="15292221" y="7662075"/>
            <a:ext cx="2419656" cy="2207936"/>
          </a:xfrm>
          <a:custGeom>
            <a:rect b="b" l="l" r="r" t="t"/>
            <a:pathLst>
              <a:path extrusionOk="0" h="2207936" w="2419656">
                <a:moveTo>
                  <a:pt x="0" y="0"/>
                </a:moveTo>
                <a:lnTo>
                  <a:pt x="2419656" y="0"/>
                </a:lnTo>
                <a:lnTo>
                  <a:pt x="2419656" y="2207936"/>
                </a:lnTo>
                <a:lnTo>
                  <a:pt x="0" y="2207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3"/>
          <p:cNvSpPr txBox="1"/>
          <p:nvPr/>
        </p:nvSpPr>
        <p:spPr>
          <a:xfrm>
            <a:off x="9681188" y="6547167"/>
            <a:ext cx="6354300" cy="18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What do you think this term means? </a:t>
            </a:r>
            <a:endParaRPr/>
          </a:p>
          <a:p>
            <a:pPr indent="0" lvl="0" marL="0" marR="0" rtl="0" algn="ctr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Turn to your seatmate and discuss its possible meaning.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24"/>
          <p:cNvGrpSpPr/>
          <p:nvPr/>
        </p:nvGrpSpPr>
        <p:grpSpPr>
          <a:xfrm>
            <a:off x="9144000" y="805803"/>
            <a:ext cx="8333330" cy="8675394"/>
            <a:chOff x="0" y="0"/>
            <a:chExt cx="2194787" cy="2284877"/>
          </a:xfrm>
        </p:grpSpPr>
        <p:sp>
          <p:nvSpPr>
            <p:cNvPr id="439" name="Google Shape;439;p24"/>
            <p:cNvSpPr/>
            <p:nvPr/>
          </p:nvSpPr>
          <p:spPr>
            <a:xfrm>
              <a:off x="0" y="0"/>
              <a:ext cx="2194787" cy="2284877"/>
            </a:xfrm>
            <a:custGeom>
              <a:rect b="b" l="l" r="r" t="t"/>
              <a:pathLst>
                <a:path extrusionOk="0" h="2284877" w="2194787">
                  <a:moveTo>
                    <a:pt x="0" y="0"/>
                  </a:moveTo>
                  <a:lnTo>
                    <a:pt x="2194787" y="0"/>
                  </a:lnTo>
                  <a:lnTo>
                    <a:pt x="2194787" y="2284877"/>
                  </a:lnTo>
                  <a:lnTo>
                    <a:pt x="0" y="2284877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440" name="Google Shape;440;p24"/>
            <p:cNvSpPr txBox="1"/>
            <p:nvPr/>
          </p:nvSpPr>
          <p:spPr>
            <a:xfrm>
              <a:off x="0" y="38100"/>
              <a:ext cx="2194787" cy="2246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1" name="Google Shape;441;p24"/>
          <p:cNvPicPr preferRelativeResize="0"/>
          <p:nvPr/>
        </p:nvPicPr>
        <p:blipFill rotWithShape="1">
          <a:blip r:embed="rId3">
            <a:alphaModFix/>
          </a:blip>
          <a:srcRect b="0" l="18009" r="18015" t="0"/>
          <a:stretch/>
        </p:blipFill>
        <p:spPr>
          <a:xfrm>
            <a:off x="9362030" y="1028700"/>
            <a:ext cx="7897268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4"/>
          <p:cNvSpPr/>
          <p:nvPr/>
        </p:nvSpPr>
        <p:spPr>
          <a:xfrm rot="-645834">
            <a:off x="261602" y="0"/>
            <a:ext cx="2743492" cy="2319498"/>
          </a:xfrm>
          <a:custGeom>
            <a:rect b="b" l="l" r="r" t="t"/>
            <a:pathLst>
              <a:path extrusionOk="0" h="2319498" w="2743492">
                <a:moveTo>
                  <a:pt x="0" y="0"/>
                </a:moveTo>
                <a:lnTo>
                  <a:pt x="2743492" y="0"/>
                </a:lnTo>
                <a:lnTo>
                  <a:pt x="2743492" y="2319498"/>
                </a:lnTo>
                <a:lnTo>
                  <a:pt x="0" y="2319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4"/>
          <p:cNvSpPr/>
          <p:nvPr/>
        </p:nvSpPr>
        <p:spPr>
          <a:xfrm rot="2341051">
            <a:off x="16092389" y="6007412"/>
            <a:ext cx="1542248" cy="2396148"/>
          </a:xfrm>
          <a:custGeom>
            <a:rect b="b" l="l" r="r" t="t"/>
            <a:pathLst>
              <a:path extrusionOk="0" h="2396148" w="1542248">
                <a:moveTo>
                  <a:pt x="0" y="0"/>
                </a:moveTo>
                <a:lnTo>
                  <a:pt x="1542248" y="0"/>
                </a:lnTo>
                <a:lnTo>
                  <a:pt x="1542248" y="2396148"/>
                </a:lnTo>
                <a:lnTo>
                  <a:pt x="0" y="2396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4"/>
          <p:cNvSpPr txBox="1"/>
          <p:nvPr/>
        </p:nvSpPr>
        <p:spPr>
          <a:xfrm>
            <a:off x="1346027" y="2507658"/>
            <a:ext cx="6949500" cy="3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9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Desertification is when land becomes barren or  unproductive and cannot effectively support </a:t>
            </a:r>
            <a:endParaRPr/>
          </a:p>
          <a:p>
            <a:pPr indent="0" lvl="0" marL="0" marR="0" rtl="0" algn="l">
              <a:lnSpc>
                <a:spcPct val="132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9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living organisms.</a:t>
            </a:r>
            <a:endParaRPr/>
          </a:p>
        </p:txBody>
      </p:sp>
      <p:sp>
        <p:nvSpPr>
          <p:cNvPr id="445" name="Google Shape;445;p24"/>
          <p:cNvSpPr txBox="1"/>
          <p:nvPr/>
        </p:nvSpPr>
        <p:spPr>
          <a:xfrm>
            <a:off x="1346027" y="6699344"/>
            <a:ext cx="6949517" cy="1099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This is due to poor agricultural practices like overgrazing and deforestation.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57B5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5"/>
          <p:cNvGrpSpPr/>
          <p:nvPr/>
        </p:nvGrpSpPr>
        <p:grpSpPr>
          <a:xfrm>
            <a:off x="261602" y="258497"/>
            <a:ext cx="17764795" cy="9770005"/>
            <a:chOff x="0" y="0"/>
            <a:chExt cx="4678794" cy="2573170"/>
          </a:xfrm>
        </p:grpSpPr>
        <p:sp>
          <p:nvSpPr>
            <p:cNvPr id="451" name="Google Shape;451;p25"/>
            <p:cNvSpPr/>
            <p:nvPr/>
          </p:nvSpPr>
          <p:spPr>
            <a:xfrm>
              <a:off x="0" y="0"/>
              <a:ext cx="4678794" cy="2573170"/>
            </a:xfrm>
            <a:custGeom>
              <a:rect b="b" l="l" r="r" t="t"/>
              <a:pathLst>
                <a:path extrusionOk="0" h="2573170" w="4678794">
                  <a:moveTo>
                    <a:pt x="22226" y="0"/>
                  </a:moveTo>
                  <a:lnTo>
                    <a:pt x="4656568" y="0"/>
                  </a:lnTo>
                  <a:cubicBezTo>
                    <a:pt x="4668843" y="0"/>
                    <a:pt x="4678794" y="9951"/>
                    <a:pt x="4678794" y="22226"/>
                  </a:cubicBezTo>
                  <a:lnTo>
                    <a:pt x="4678794" y="2550944"/>
                  </a:lnTo>
                  <a:cubicBezTo>
                    <a:pt x="4678794" y="2556839"/>
                    <a:pt x="4676452" y="2562492"/>
                    <a:pt x="4672284" y="2566660"/>
                  </a:cubicBezTo>
                  <a:cubicBezTo>
                    <a:pt x="4668116" y="2570828"/>
                    <a:pt x="4662463" y="2573170"/>
                    <a:pt x="4656568" y="2573170"/>
                  </a:cubicBezTo>
                  <a:lnTo>
                    <a:pt x="22226" y="2573170"/>
                  </a:lnTo>
                  <a:cubicBezTo>
                    <a:pt x="9951" y="2573170"/>
                    <a:pt x="0" y="2563219"/>
                    <a:pt x="0" y="2550944"/>
                  </a:cubicBezTo>
                  <a:lnTo>
                    <a:pt x="0" y="22226"/>
                  </a:lnTo>
                  <a:cubicBezTo>
                    <a:pt x="0" y="9951"/>
                    <a:pt x="9951" y="0"/>
                    <a:pt x="22226" y="0"/>
                  </a:cubicBezTo>
                  <a:close/>
                </a:path>
              </a:pathLst>
            </a:custGeom>
            <a:solidFill>
              <a:srgbClr val="FEF9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5"/>
            <p:cNvSpPr txBox="1"/>
            <p:nvPr/>
          </p:nvSpPr>
          <p:spPr>
            <a:xfrm>
              <a:off x="0" y="38100"/>
              <a:ext cx="4678794" cy="2535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5"/>
          <p:cNvGrpSpPr/>
          <p:nvPr/>
        </p:nvGrpSpPr>
        <p:grpSpPr>
          <a:xfrm>
            <a:off x="1028700" y="822378"/>
            <a:ext cx="16230600" cy="6245152"/>
            <a:chOff x="0" y="0"/>
            <a:chExt cx="4379454" cy="1685111"/>
          </a:xfrm>
        </p:grpSpPr>
        <p:sp>
          <p:nvSpPr>
            <p:cNvPr id="454" name="Google Shape;454;p25"/>
            <p:cNvSpPr/>
            <p:nvPr/>
          </p:nvSpPr>
          <p:spPr>
            <a:xfrm>
              <a:off x="0" y="0"/>
              <a:ext cx="4379454" cy="1685111"/>
            </a:xfrm>
            <a:custGeom>
              <a:rect b="b" l="l" r="r" t="t"/>
              <a:pathLst>
                <a:path extrusionOk="0" h="1685111" w="4379454">
                  <a:moveTo>
                    <a:pt x="0" y="0"/>
                  </a:moveTo>
                  <a:lnTo>
                    <a:pt x="4379454" y="0"/>
                  </a:lnTo>
                  <a:lnTo>
                    <a:pt x="4379454" y="1685111"/>
                  </a:lnTo>
                  <a:lnTo>
                    <a:pt x="0" y="1685111"/>
                  </a:lnTo>
                  <a:close/>
                </a:path>
              </a:pathLst>
            </a:custGeom>
            <a:solidFill>
              <a:srgbClr val="2757B5"/>
            </a:solidFill>
            <a:ln>
              <a:noFill/>
            </a:ln>
          </p:spPr>
        </p:sp>
        <p:sp>
          <p:nvSpPr>
            <p:cNvPr id="455" name="Google Shape;455;p25"/>
            <p:cNvSpPr txBox="1"/>
            <p:nvPr/>
          </p:nvSpPr>
          <p:spPr>
            <a:xfrm>
              <a:off x="0" y="38100"/>
              <a:ext cx="4379454" cy="16470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6" name="Google Shape;456;p25"/>
          <p:cNvPicPr preferRelativeResize="0"/>
          <p:nvPr/>
        </p:nvPicPr>
        <p:blipFill rotWithShape="1">
          <a:blip r:embed="rId3">
            <a:alphaModFix/>
          </a:blip>
          <a:srcRect b="5684" l="8463" r="0" t="28858"/>
          <a:stretch/>
        </p:blipFill>
        <p:spPr>
          <a:xfrm flipH="1">
            <a:off x="1222766" y="1017194"/>
            <a:ext cx="15842469" cy="5855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25"/>
          <p:cNvGrpSpPr/>
          <p:nvPr/>
        </p:nvGrpSpPr>
        <p:grpSpPr>
          <a:xfrm>
            <a:off x="652710" y="-379518"/>
            <a:ext cx="3899352" cy="4458561"/>
            <a:chOff x="0" y="0"/>
            <a:chExt cx="1026990" cy="1174271"/>
          </a:xfrm>
        </p:grpSpPr>
        <p:sp>
          <p:nvSpPr>
            <p:cNvPr id="458" name="Google Shape;458;p25"/>
            <p:cNvSpPr/>
            <p:nvPr/>
          </p:nvSpPr>
          <p:spPr>
            <a:xfrm>
              <a:off x="0" y="0"/>
              <a:ext cx="1026990" cy="1174271"/>
            </a:xfrm>
            <a:custGeom>
              <a:rect b="b" l="l" r="r" t="t"/>
              <a:pathLst>
                <a:path extrusionOk="0" h="1174271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174271"/>
                  </a:lnTo>
                  <a:lnTo>
                    <a:pt x="0" y="1174271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9" name="Google Shape;459;p25"/>
            <p:cNvSpPr txBox="1"/>
            <p:nvPr/>
          </p:nvSpPr>
          <p:spPr>
            <a:xfrm>
              <a:off x="0" y="38100"/>
              <a:ext cx="1026990" cy="11361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25"/>
          <p:cNvGrpSpPr/>
          <p:nvPr/>
        </p:nvGrpSpPr>
        <p:grpSpPr>
          <a:xfrm>
            <a:off x="5244648" y="-379518"/>
            <a:ext cx="3899352" cy="4458561"/>
            <a:chOff x="0" y="0"/>
            <a:chExt cx="1026990" cy="1174271"/>
          </a:xfrm>
        </p:grpSpPr>
        <p:sp>
          <p:nvSpPr>
            <p:cNvPr id="461" name="Google Shape;461;p25"/>
            <p:cNvSpPr/>
            <p:nvPr/>
          </p:nvSpPr>
          <p:spPr>
            <a:xfrm>
              <a:off x="0" y="0"/>
              <a:ext cx="1026990" cy="1174271"/>
            </a:xfrm>
            <a:custGeom>
              <a:rect b="b" l="l" r="r" t="t"/>
              <a:pathLst>
                <a:path extrusionOk="0" h="1174271" w="1026990">
                  <a:moveTo>
                    <a:pt x="0" y="0"/>
                  </a:moveTo>
                  <a:lnTo>
                    <a:pt x="1026990" y="0"/>
                  </a:lnTo>
                  <a:lnTo>
                    <a:pt x="1026990" y="1174271"/>
                  </a:lnTo>
                  <a:lnTo>
                    <a:pt x="0" y="1174271"/>
                  </a:lnTo>
                  <a:close/>
                </a:path>
              </a:pathLst>
            </a:custGeom>
            <a:solidFill>
              <a:srgbClr val="FEF9E5"/>
            </a:solidFill>
            <a:ln cap="sq" cmpd="sng" w="161925">
              <a:solidFill>
                <a:srgbClr val="2757B5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2" name="Google Shape;462;p25"/>
            <p:cNvSpPr txBox="1"/>
            <p:nvPr/>
          </p:nvSpPr>
          <p:spPr>
            <a:xfrm>
              <a:off x="0" y="38100"/>
              <a:ext cx="1026990" cy="11361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25"/>
          <p:cNvGrpSpPr/>
          <p:nvPr/>
        </p:nvGrpSpPr>
        <p:grpSpPr>
          <a:xfrm>
            <a:off x="1924942" y="277547"/>
            <a:ext cx="1354886" cy="1354886"/>
            <a:chOff x="0" y="0"/>
            <a:chExt cx="812800" cy="812800"/>
          </a:xfrm>
        </p:grpSpPr>
        <p:sp>
          <p:nvSpPr>
            <p:cNvPr id="464" name="Google Shape;46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25"/>
          <p:cNvGrpSpPr/>
          <p:nvPr/>
        </p:nvGrpSpPr>
        <p:grpSpPr>
          <a:xfrm>
            <a:off x="6516881" y="277547"/>
            <a:ext cx="1354886" cy="1354886"/>
            <a:chOff x="0" y="0"/>
            <a:chExt cx="812800" cy="812800"/>
          </a:xfrm>
        </p:grpSpPr>
        <p:sp>
          <p:nvSpPr>
            <p:cNvPr id="467" name="Google Shape;46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A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25"/>
          <p:cNvGrpSpPr/>
          <p:nvPr/>
        </p:nvGrpSpPr>
        <p:grpSpPr>
          <a:xfrm>
            <a:off x="2149423" y="605744"/>
            <a:ext cx="905925" cy="739490"/>
            <a:chOff x="0" y="0"/>
            <a:chExt cx="1207901" cy="985987"/>
          </a:xfrm>
        </p:grpSpPr>
        <p:grpSp>
          <p:nvGrpSpPr>
            <p:cNvPr id="470" name="Google Shape;470;p25"/>
            <p:cNvGrpSpPr/>
            <p:nvPr/>
          </p:nvGrpSpPr>
          <p:grpSpPr>
            <a:xfrm rot="-8197567">
              <a:off x="592181" y="-53821"/>
              <a:ext cx="278179" cy="1093630"/>
              <a:chOff x="0" y="0"/>
              <a:chExt cx="54949" cy="216026"/>
            </a:xfrm>
          </p:grpSpPr>
          <p:sp>
            <p:nvSpPr>
              <p:cNvPr id="471" name="Google Shape;471;p25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5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25"/>
            <p:cNvGrpSpPr/>
            <p:nvPr/>
          </p:nvGrpSpPr>
          <p:grpSpPr>
            <a:xfrm rot="8100000">
              <a:off x="162157" y="364319"/>
              <a:ext cx="278179" cy="573874"/>
              <a:chOff x="0" y="0"/>
              <a:chExt cx="54949" cy="113358"/>
            </a:xfrm>
          </p:grpSpPr>
          <p:sp>
            <p:nvSpPr>
              <p:cNvPr id="474" name="Google Shape;474;p25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5"/>
              <p:cNvSpPr txBox="1"/>
              <p:nvPr/>
            </p:nvSpPr>
            <p:spPr>
              <a:xfrm>
                <a:off x="0" y="38100"/>
                <a:ext cx="54949" cy="75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6" name="Google Shape;476;p25"/>
          <p:cNvGrpSpPr/>
          <p:nvPr/>
        </p:nvGrpSpPr>
        <p:grpSpPr>
          <a:xfrm>
            <a:off x="6741361" y="605744"/>
            <a:ext cx="905925" cy="739490"/>
            <a:chOff x="0" y="0"/>
            <a:chExt cx="1207901" cy="985987"/>
          </a:xfrm>
        </p:grpSpPr>
        <p:grpSp>
          <p:nvGrpSpPr>
            <p:cNvPr id="477" name="Google Shape;477;p25"/>
            <p:cNvGrpSpPr/>
            <p:nvPr/>
          </p:nvGrpSpPr>
          <p:grpSpPr>
            <a:xfrm rot="-8197567">
              <a:off x="592181" y="-53821"/>
              <a:ext cx="278179" cy="1093630"/>
              <a:chOff x="0" y="0"/>
              <a:chExt cx="54949" cy="216026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0" y="0"/>
                <a:ext cx="54949" cy="216026"/>
              </a:xfrm>
              <a:custGeom>
                <a:rect b="b" l="l" r="r" t="t"/>
                <a:pathLst>
                  <a:path extrusionOk="0" h="216026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188551"/>
                    </a:lnTo>
                    <a:cubicBezTo>
                      <a:pt x="54949" y="195838"/>
                      <a:pt x="52054" y="202826"/>
                      <a:pt x="46902" y="207979"/>
                    </a:cubicBezTo>
                    <a:cubicBezTo>
                      <a:pt x="41749" y="213131"/>
                      <a:pt x="34761" y="216026"/>
                      <a:pt x="27474" y="216026"/>
                    </a:cubicBezTo>
                    <a:lnTo>
                      <a:pt x="27474" y="216026"/>
                    </a:lnTo>
                    <a:cubicBezTo>
                      <a:pt x="20188" y="216026"/>
                      <a:pt x="13200" y="213131"/>
                      <a:pt x="8047" y="207979"/>
                    </a:cubicBezTo>
                    <a:cubicBezTo>
                      <a:pt x="2895" y="202826"/>
                      <a:pt x="0" y="195838"/>
                      <a:pt x="0" y="188551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5"/>
              <p:cNvSpPr txBox="1"/>
              <p:nvPr/>
            </p:nvSpPr>
            <p:spPr>
              <a:xfrm>
                <a:off x="0" y="38100"/>
                <a:ext cx="54949" cy="177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25"/>
            <p:cNvGrpSpPr/>
            <p:nvPr/>
          </p:nvGrpSpPr>
          <p:grpSpPr>
            <a:xfrm rot="8100000">
              <a:off x="162157" y="364319"/>
              <a:ext cx="278179" cy="573874"/>
              <a:chOff x="0" y="0"/>
              <a:chExt cx="54949" cy="113358"/>
            </a:xfrm>
          </p:grpSpPr>
          <p:sp>
            <p:nvSpPr>
              <p:cNvPr id="481" name="Google Shape;481;p25"/>
              <p:cNvSpPr/>
              <p:nvPr/>
            </p:nvSpPr>
            <p:spPr>
              <a:xfrm>
                <a:off x="0" y="0"/>
                <a:ext cx="54949" cy="113358"/>
              </a:xfrm>
              <a:custGeom>
                <a:rect b="b" l="l" r="r" t="t"/>
                <a:pathLst>
                  <a:path extrusionOk="0" h="113358" w="54949">
                    <a:moveTo>
                      <a:pt x="27474" y="0"/>
                    </a:moveTo>
                    <a:lnTo>
                      <a:pt x="27474" y="0"/>
                    </a:lnTo>
                    <a:cubicBezTo>
                      <a:pt x="34761" y="0"/>
                      <a:pt x="41749" y="2895"/>
                      <a:pt x="46902" y="8047"/>
                    </a:cubicBezTo>
                    <a:cubicBezTo>
                      <a:pt x="52054" y="13200"/>
                      <a:pt x="54949" y="20188"/>
                      <a:pt x="54949" y="27474"/>
                    </a:cubicBezTo>
                    <a:lnTo>
                      <a:pt x="54949" y="85883"/>
                    </a:lnTo>
                    <a:cubicBezTo>
                      <a:pt x="54949" y="93170"/>
                      <a:pt x="52054" y="100158"/>
                      <a:pt x="46902" y="105311"/>
                    </a:cubicBezTo>
                    <a:cubicBezTo>
                      <a:pt x="41749" y="110463"/>
                      <a:pt x="34761" y="113358"/>
                      <a:pt x="27474" y="113358"/>
                    </a:cubicBezTo>
                    <a:lnTo>
                      <a:pt x="27474" y="113358"/>
                    </a:lnTo>
                    <a:cubicBezTo>
                      <a:pt x="20188" y="113358"/>
                      <a:pt x="13200" y="110463"/>
                      <a:pt x="8047" y="105311"/>
                    </a:cubicBezTo>
                    <a:cubicBezTo>
                      <a:pt x="2895" y="100158"/>
                      <a:pt x="0" y="93170"/>
                      <a:pt x="0" y="85883"/>
                    </a:cubicBezTo>
                    <a:lnTo>
                      <a:pt x="0" y="27474"/>
                    </a:lnTo>
                    <a:cubicBezTo>
                      <a:pt x="0" y="20188"/>
                      <a:pt x="2895" y="13200"/>
                      <a:pt x="8047" y="8047"/>
                    </a:cubicBezTo>
                    <a:cubicBezTo>
                      <a:pt x="13200" y="2895"/>
                      <a:pt x="20188" y="0"/>
                      <a:pt x="27474" y="0"/>
                    </a:cubicBezTo>
                    <a:close/>
                  </a:path>
                </a:pathLst>
              </a:custGeom>
              <a:solidFill>
                <a:srgbClr val="FEF9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25"/>
              <p:cNvSpPr txBox="1"/>
              <p:nvPr/>
            </p:nvSpPr>
            <p:spPr>
              <a:xfrm>
                <a:off x="0" y="38100"/>
                <a:ext cx="54949" cy="75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20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3" name="Google Shape;483;p25"/>
          <p:cNvSpPr/>
          <p:nvPr/>
        </p:nvSpPr>
        <p:spPr>
          <a:xfrm rot="2959261">
            <a:off x="15502594" y="1523603"/>
            <a:ext cx="2488603" cy="2577649"/>
          </a:xfrm>
          <a:custGeom>
            <a:rect b="b" l="l" r="r" t="t"/>
            <a:pathLst>
              <a:path extrusionOk="0" h="2577649" w="2488603">
                <a:moveTo>
                  <a:pt x="0" y="0"/>
                </a:moveTo>
                <a:lnTo>
                  <a:pt x="2488603" y="0"/>
                </a:lnTo>
                <a:lnTo>
                  <a:pt x="2488603" y="2577648"/>
                </a:lnTo>
                <a:lnTo>
                  <a:pt x="0" y="2577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5"/>
          <p:cNvSpPr/>
          <p:nvPr/>
        </p:nvSpPr>
        <p:spPr>
          <a:xfrm rot="-2525587">
            <a:off x="676527" y="5902381"/>
            <a:ext cx="1925331" cy="2893257"/>
          </a:xfrm>
          <a:custGeom>
            <a:rect b="b" l="l" r="r" t="t"/>
            <a:pathLst>
              <a:path extrusionOk="0" h="2893257" w="1925331">
                <a:moveTo>
                  <a:pt x="0" y="0"/>
                </a:moveTo>
                <a:lnTo>
                  <a:pt x="1925331" y="0"/>
                </a:lnTo>
                <a:lnTo>
                  <a:pt x="1925331" y="2893257"/>
                </a:lnTo>
                <a:lnTo>
                  <a:pt x="0" y="2893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25"/>
          <p:cNvSpPr txBox="1"/>
          <p:nvPr/>
        </p:nvSpPr>
        <p:spPr>
          <a:xfrm>
            <a:off x="4303282" y="7277817"/>
            <a:ext cx="9681436" cy="135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39" u="none" cap="none" strike="noStrike">
                <a:solidFill>
                  <a:srgbClr val="2757B5"/>
                </a:solidFill>
                <a:latin typeface="Signika"/>
                <a:ea typeface="Signika"/>
                <a:cs typeface="Signika"/>
                <a:sym typeface="Signika"/>
              </a:rPr>
              <a:t>TRANSPORTATION</a:t>
            </a:r>
            <a:endParaRPr/>
          </a:p>
        </p:txBody>
      </p:sp>
      <p:sp>
        <p:nvSpPr>
          <p:cNvPr id="486" name="Google Shape;486;p25"/>
          <p:cNvSpPr txBox="1"/>
          <p:nvPr/>
        </p:nvSpPr>
        <p:spPr>
          <a:xfrm>
            <a:off x="5673262" y="8607806"/>
            <a:ext cx="69414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refers to a system of vehicles for moving people and goods from one place to another.</a:t>
            </a:r>
            <a:endParaRPr/>
          </a:p>
        </p:txBody>
      </p:sp>
      <p:sp>
        <p:nvSpPr>
          <p:cNvPr id="487" name="Google Shape;487;p25"/>
          <p:cNvSpPr txBox="1"/>
          <p:nvPr/>
        </p:nvSpPr>
        <p:spPr>
          <a:xfrm>
            <a:off x="995120" y="2035218"/>
            <a:ext cx="3214500" cy="13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Allows people to easily access raw materials, goods, and services</a:t>
            </a:r>
            <a:endParaRPr/>
          </a:p>
        </p:txBody>
      </p:sp>
      <p:sp>
        <p:nvSpPr>
          <p:cNvPr id="488" name="Google Shape;488;p25"/>
          <p:cNvSpPr txBox="1"/>
          <p:nvPr/>
        </p:nvSpPr>
        <p:spPr>
          <a:xfrm>
            <a:off x="5604912" y="1792331"/>
            <a:ext cx="3178800" cy="18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Connects people with each other and personal duties such as getting to work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