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10287000" cx="18288000"/>
  <p:notesSz cx="6858000" cy="9144000"/>
  <p:embeddedFontLst>
    <p:embeddedFont>
      <p:font typeface="Source Sans Pro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C2D61F-A503-4127-A33E-5B924C992E9B}">
  <a:tblStyle styleId="{5FC2D61F-A503-4127-A33E-5B924C992E9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ansPro-bold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89a503d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189a503d4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189a503d4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189a503d4b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2e83bd12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22e83bd127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89a503d4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189a503d4b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189a503d4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189a503d4b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Relationship Id="rId4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46.jpg"/><Relationship Id="rId5" Type="http://schemas.openxmlformats.org/officeDocument/2006/relationships/image" Target="../media/image36.jpg"/><Relationship Id="rId6" Type="http://schemas.openxmlformats.org/officeDocument/2006/relationships/image" Target="../media/image34.jpg"/><Relationship Id="rId7" Type="http://schemas.openxmlformats.org/officeDocument/2006/relationships/image" Target="../media/image3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4.jpg"/><Relationship Id="rId4" Type="http://schemas.openxmlformats.org/officeDocument/2006/relationships/image" Target="../media/image57.png"/><Relationship Id="rId5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png"/><Relationship Id="rId10" Type="http://schemas.openxmlformats.org/officeDocument/2006/relationships/image" Target="../media/image49.png"/><Relationship Id="rId13" Type="http://schemas.openxmlformats.org/officeDocument/2006/relationships/image" Target="../media/image60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64.png"/><Relationship Id="rId15" Type="http://schemas.openxmlformats.org/officeDocument/2006/relationships/image" Target="../media/image68.png"/><Relationship Id="rId14" Type="http://schemas.openxmlformats.org/officeDocument/2006/relationships/image" Target="../media/image65.png"/><Relationship Id="rId17" Type="http://schemas.openxmlformats.org/officeDocument/2006/relationships/image" Target="../media/image69.png"/><Relationship Id="rId16" Type="http://schemas.openxmlformats.org/officeDocument/2006/relationships/image" Target="../media/image61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8.png"/><Relationship Id="rId8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png"/><Relationship Id="rId4" Type="http://schemas.openxmlformats.org/officeDocument/2006/relationships/image" Target="../media/image67.png"/><Relationship Id="rId5" Type="http://schemas.openxmlformats.org/officeDocument/2006/relationships/image" Target="../media/image91.png"/><Relationship Id="rId6" Type="http://schemas.openxmlformats.org/officeDocument/2006/relationships/image" Target="../media/image79.png"/></Relationships>
</file>

<file path=ppt/slides/_rels/slide22.xml.rels><?xml version="1.0" encoding="UTF-8" standalone="yes"?><Relationships xmlns="http://schemas.openxmlformats.org/package/2006/relationships"><Relationship Id="rId40" Type="http://schemas.openxmlformats.org/officeDocument/2006/relationships/image" Target="../media/image58.png"/><Relationship Id="rId20" Type="http://schemas.openxmlformats.org/officeDocument/2006/relationships/image" Target="../media/image99.png"/><Relationship Id="rId42" Type="http://schemas.openxmlformats.org/officeDocument/2006/relationships/image" Target="../media/image65.png"/><Relationship Id="rId41" Type="http://schemas.openxmlformats.org/officeDocument/2006/relationships/image" Target="../media/image60.png"/><Relationship Id="rId22" Type="http://schemas.openxmlformats.org/officeDocument/2006/relationships/image" Target="../media/image18.png"/><Relationship Id="rId44" Type="http://schemas.openxmlformats.org/officeDocument/2006/relationships/image" Target="../media/image115.png"/><Relationship Id="rId21" Type="http://schemas.openxmlformats.org/officeDocument/2006/relationships/image" Target="../media/image13.png"/><Relationship Id="rId43" Type="http://schemas.openxmlformats.org/officeDocument/2006/relationships/image" Target="../media/image113.png"/><Relationship Id="rId24" Type="http://schemas.openxmlformats.org/officeDocument/2006/relationships/image" Target="../media/image15.pn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1.png"/><Relationship Id="rId4" Type="http://schemas.openxmlformats.org/officeDocument/2006/relationships/image" Target="../media/image67.png"/><Relationship Id="rId9" Type="http://schemas.openxmlformats.org/officeDocument/2006/relationships/image" Target="../media/image96.png"/><Relationship Id="rId26" Type="http://schemas.openxmlformats.org/officeDocument/2006/relationships/image" Target="../media/image3.png"/><Relationship Id="rId25" Type="http://schemas.openxmlformats.org/officeDocument/2006/relationships/image" Target="../media/image92.png"/><Relationship Id="rId28" Type="http://schemas.openxmlformats.org/officeDocument/2006/relationships/image" Target="../media/image110.png"/><Relationship Id="rId27" Type="http://schemas.openxmlformats.org/officeDocument/2006/relationships/image" Target="../media/image107.png"/><Relationship Id="rId5" Type="http://schemas.openxmlformats.org/officeDocument/2006/relationships/image" Target="../media/image62.png"/><Relationship Id="rId6" Type="http://schemas.openxmlformats.org/officeDocument/2006/relationships/image" Target="../media/image59.png"/><Relationship Id="rId29" Type="http://schemas.openxmlformats.org/officeDocument/2006/relationships/image" Target="../media/image40.png"/><Relationship Id="rId7" Type="http://schemas.openxmlformats.org/officeDocument/2006/relationships/image" Target="../media/image73.png"/><Relationship Id="rId8" Type="http://schemas.openxmlformats.org/officeDocument/2006/relationships/image" Target="../media/image42.png"/><Relationship Id="rId31" Type="http://schemas.openxmlformats.org/officeDocument/2006/relationships/image" Target="../media/image108.png"/><Relationship Id="rId30" Type="http://schemas.openxmlformats.org/officeDocument/2006/relationships/image" Target="../media/image106.png"/><Relationship Id="rId11" Type="http://schemas.openxmlformats.org/officeDocument/2006/relationships/image" Target="../media/image31.png"/><Relationship Id="rId33" Type="http://schemas.openxmlformats.org/officeDocument/2006/relationships/image" Target="../media/image54.png"/><Relationship Id="rId10" Type="http://schemas.openxmlformats.org/officeDocument/2006/relationships/image" Target="../media/image83.png"/><Relationship Id="rId32" Type="http://schemas.openxmlformats.org/officeDocument/2006/relationships/image" Target="../media/image8.png"/><Relationship Id="rId13" Type="http://schemas.openxmlformats.org/officeDocument/2006/relationships/image" Target="../media/image27.png"/><Relationship Id="rId35" Type="http://schemas.openxmlformats.org/officeDocument/2006/relationships/image" Target="../media/image118.png"/><Relationship Id="rId12" Type="http://schemas.openxmlformats.org/officeDocument/2006/relationships/image" Target="../media/image30.png"/><Relationship Id="rId34" Type="http://schemas.openxmlformats.org/officeDocument/2006/relationships/image" Target="../media/image55.png"/><Relationship Id="rId15" Type="http://schemas.openxmlformats.org/officeDocument/2006/relationships/image" Target="../media/image26.png"/><Relationship Id="rId37" Type="http://schemas.openxmlformats.org/officeDocument/2006/relationships/image" Target="../media/image64.png"/><Relationship Id="rId14" Type="http://schemas.openxmlformats.org/officeDocument/2006/relationships/image" Target="../media/image87.png"/><Relationship Id="rId36" Type="http://schemas.openxmlformats.org/officeDocument/2006/relationships/image" Target="../media/image45.png"/><Relationship Id="rId17" Type="http://schemas.openxmlformats.org/officeDocument/2006/relationships/image" Target="../media/image24.png"/><Relationship Id="rId39" Type="http://schemas.openxmlformats.org/officeDocument/2006/relationships/image" Target="../media/image52.png"/><Relationship Id="rId16" Type="http://schemas.openxmlformats.org/officeDocument/2006/relationships/image" Target="../media/image41.png"/><Relationship Id="rId38" Type="http://schemas.openxmlformats.org/officeDocument/2006/relationships/image" Target="../media/image49.png"/><Relationship Id="rId19" Type="http://schemas.openxmlformats.org/officeDocument/2006/relationships/image" Target="../media/image105.png"/><Relationship Id="rId18" Type="http://schemas.openxmlformats.org/officeDocument/2006/relationships/image" Target="../media/image84.png"/></Relationships>
</file>

<file path=ppt/slides/_rels/slide23.xml.rels><?xml version="1.0" encoding="UTF-8" standalone="yes"?><Relationships xmlns="http://schemas.openxmlformats.org/package/2006/relationships"><Relationship Id="rId40" Type="http://schemas.openxmlformats.org/officeDocument/2006/relationships/image" Target="../media/image140.png"/><Relationship Id="rId20" Type="http://schemas.openxmlformats.org/officeDocument/2006/relationships/image" Target="../media/image134.png"/><Relationship Id="rId41" Type="http://schemas.openxmlformats.org/officeDocument/2006/relationships/image" Target="../media/image151.png"/><Relationship Id="rId22" Type="http://schemas.openxmlformats.org/officeDocument/2006/relationships/image" Target="../media/image121.png"/><Relationship Id="rId21" Type="http://schemas.openxmlformats.org/officeDocument/2006/relationships/image" Target="../media/image133.png"/><Relationship Id="rId24" Type="http://schemas.openxmlformats.org/officeDocument/2006/relationships/image" Target="../media/image127.png"/><Relationship Id="rId23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0.png"/><Relationship Id="rId4" Type="http://schemas.openxmlformats.org/officeDocument/2006/relationships/image" Target="../media/image104.png"/><Relationship Id="rId9" Type="http://schemas.openxmlformats.org/officeDocument/2006/relationships/image" Target="../media/image114.png"/><Relationship Id="rId26" Type="http://schemas.openxmlformats.org/officeDocument/2006/relationships/image" Target="../media/image129.png"/><Relationship Id="rId25" Type="http://schemas.openxmlformats.org/officeDocument/2006/relationships/image" Target="../media/image128.png"/><Relationship Id="rId28" Type="http://schemas.openxmlformats.org/officeDocument/2006/relationships/image" Target="../media/image135.png"/><Relationship Id="rId27" Type="http://schemas.openxmlformats.org/officeDocument/2006/relationships/image" Target="../media/image130.png"/><Relationship Id="rId5" Type="http://schemas.openxmlformats.org/officeDocument/2006/relationships/image" Target="../media/image109.png"/><Relationship Id="rId6" Type="http://schemas.openxmlformats.org/officeDocument/2006/relationships/image" Target="../media/image111.png"/><Relationship Id="rId29" Type="http://schemas.openxmlformats.org/officeDocument/2006/relationships/image" Target="../media/image142.png"/><Relationship Id="rId7" Type="http://schemas.openxmlformats.org/officeDocument/2006/relationships/image" Target="../media/image123.png"/><Relationship Id="rId8" Type="http://schemas.openxmlformats.org/officeDocument/2006/relationships/image" Target="../media/image116.png"/><Relationship Id="rId31" Type="http://schemas.openxmlformats.org/officeDocument/2006/relationships/image" Target="../media/image144.png"/><Relationship Id="rId30" Type="http://schemas.openxmlformats.org/officeDocument/2006/relationships/image" Target="../media/image132.png"/><Relationship Id="rId11" Type="http://schemas.openxmlformats.org/officeDocument/2006/relationships/image" Target="../media/image112.png"/><Relationship Id="rId33" Type="http://schemas.openxmlformats.org/officeDocument/2006/relationships/image" Target="../media/image146.png"/><Relationship Id="rId10" Type="http://schemas.openxmlformats.org/officeDocument/2006/relationships/image" Target="../media/image122.png"/><Relationship Id="rId32" Type="http://schemas.openxmlformats.org/officeDocument/2006/relationships/image" Target="../media/image141.png"/><Relationship Id="rId13" Type="http://schemas.openxmlformats.org/officeDocument/2006/relationships/image" Target="../media/image138.png"/><Relationship Id="rId35" Type="http://schemas.openxmlformats.org/officeDocument/2006/relationships/image" Target="../media/image147.png"/><Relationship Id="rId12" Type="http://schemas.openxmlformats.org/officeDocument/2006/relationships/image" Target="../media/image117.png"/><Relationship Id="rId34" Type="http://schemas.openxmlformats.org/officeDocument/2006/relationships/image" Target="../media/image143.png"/><Relationship Id="rId15" Type="http://schemas.openxmlformats.org/officeDocument/2006/relationships/image" Target="../media/image124.png"/><Relationship Id="rId37" Type="http://schemas.openxmlformats.org/officeDocument/2006/relationships/image" Target="../media/image148.png"/><Relationship Id="rId14" Type="http://schemas.openxmlformats.org/officeDocument/2006/relationships/image" Target="../media/image119.png"/><Relationship Id="rId36" Type="http://schemas.openxmlformats.org/officeDocument/2006/relationships/image" Target="../media/image154.png"/><Relationship Id="rId17" Type="http://schemas.openxmlformats.org/officeDocument/2006/relationships/image" Target="../media/image125.png"/><Relationship Id="rId39" Type="http://schemas.openxmlformats.org/officeDocument/2006/relationships/image" Target="../media/image145.png"/><Relationship Id="rId16" Type="http://schemas.openxmlformats.org/officeDocument/2006/relationships/image" Target="../media/image126.png"/><Relationship Id="rId38" Type="http://schemas.openxmlformats.org/officeDocument/2006/relationships/image" Target="../media/image149.png"/><Relationship Id="rId19" Type="http://schemas.openxmlformats.org/officeDocument/2006/relationships/image" Target="../media/image137.png"/><Relationship Id="rId18" Type="http://schemas.openxmlformats.org/officeDocument/2006/relationships/image" Target="../media/image1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3.png"/><Relationship Id="rId4" Type="http://schemas.openxmlformats.org/officeDocument/2006/relationships/image" Target="../media/image157.png"/><Relationship Id="rId5" Type="http://schemas.openxmlformats.org/officeDocument/2006/relationships/image" Target="../media/image155.png"/><Relationship Id="rId6" Type="http://schemas.openxmlformats.org/officeDocument/2006/relationships/image" Target="../media/image152.png"/><Relationship Id="rId7" Type="http://schemas.openxmlformats.org/officeDocument/2006/relationships/image" Target="../media/image156.png"/><Relationship Id="rId8" Type="http://schemas.openxmlformats.org/officeDocument/2006/relationships/image" Target="../media/image1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38100" y="-38100"/>
              <a:ext cx="7365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62946" l="0" r="79605" t="0"/>
          <a:stretch/>
        </p:blipFill>
        <p:spPr>
          <a:xfrm>
            <a:off x="2794350" y="3498300"/>
            <a:ext cx="5229000" cy="534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3"/>
          <p:cNvCxnSpPr/>
          <p:nvPr/>
        </p:nvCxnSpPr>
        <p:spPr>
          <a:xfrm rot="-3816260">
            <a:off x="1431601" y="8320405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3"/>
          <p:cNvCxnSpPr/>
          <p:nvPr/>
        </p:nvCxnSpPr>
        <p:spPr>
          <a:xfrm rot="-3816260">
            <a:off x="1588248" y="8973959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13"/>
          <p:cNvCxnSpPr/>
          <p:nvPr/>
        </p:nvCxnSpPr>
        <p:spPr>
          <a:xfrm rot="-3816260">
            <a:off x="2214944" y="8338071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3"/>
          <p:cNvCxnSpPr/>
          <p:nvPr/>
        </p:nvCxnSpPr>
        <p:spPr>
          <a:xfrm rot="-3816260">
            <a:off x="2052183" y="9346948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13"/>
          <p:cNvCxnSpPr/>
          <p:nvPr/>
        </p:nvCxnSpPr>
        <p:spPr>
          <a:xfrm rot="-3816260">
            <a:off x="2528238" y="8727383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13"/>
          <p:cNvCxnSpPr/>
          <p:nvPr/>
        </p:nvCxnSpPr>
        <p:spPr>
          <a:xfrm rot="-3816260">
            <a:off x="2684886" y="9250596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13"/>
          <p:cNvCxnSpPr/>
          <p:nvPr/>
        </p:nvCxnSpPr>
        <p:spPr>
          <a:xfrm rot="-3816260">
            <a:off x="3190745" y="8450746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3"/>
          <p:cNvCxnSpPr/>
          <p:nvPr/>
        </p:nvCxnSpPr>
        <p:spPr>
          <a:xfrm rot="-3816260">
            <a:off x="2058297" y="7797192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13"/>
          <p:cNvCxnSpPr/>
          <p:nvPr/>
        </p:nvCxnSpPr>
        <p:spPr>
          <a:xfrm rot="-3816260">
            <a:off x="2998180" y="7830919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3"/>
          <p:cNvCxnSpPr/>
          <p:nvPr/>
        </p:nvCxnSpPr>
        <p:spPr>
          <a:xfrm rot="-3816260">
            <a:off x="3347392" y="9085342"/>
            <a:ext cx="544574" cy="0"/>
          </a:xfrm>
          <a:prstGeom prst="straightConnector1">
            <a:avLst/>
          </a:prstGeom>
          <a:noFill/>
          <a:ln cap="rnd" cmpd="sng" w="104775">
            <a:solidFill>
              <a:srgbClr val="7DB89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2315014" y="5429250"/>
            <a:ext cx="3453336" cy="14817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3"/>
          <p:cNvGrpSpPr/>
          <p:nvPr/>
        </p:nvGrpSpPr>
        <p:grpSpPr>
          <a:xfrm>
            <a:off x="1703884" y="1115856"/>
            <a:ext cx="15832800" cy="2513281"/>
            <a:chOff x="0" y="-9525"/>
            <a:chExt cx="21110400" cy="3351041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0" y="472016"/>
              <a:ext cx="21110400" cy="28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982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Climate &amp; Weather</a:t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2312736" y="-9525"/>
              <a:ext cx="16484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SCIENCE SUBJECT FOR MIDDLE SCHOOL</a:t>
              </a:r>
              <a:endParaRPr/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835451" y="2033702"/>
            <a:ext cx="643050" cy="6219592"/>
            <a:chOff x="1921" y="0"/>
            <a:chExt cx="857400" cy="8292790"/>
          </a:xfrm>
        </p:grpSpPr>
        <p:grpSp>
          <p:nvGrpSpPr>
            <p:cNvPr id="103" name="Google Shape;103;p13"/>
            <p:cNvGrpSpPr/>
            <p:nvPr/>
          </p:nvGrpSpPr>
          <p:grpSpPr>
            <a:xfrm>
              <a:off x="1921" y="0"/>
              <a:ext cx="857400" cy="861243"/>
              <a:chOff x="1813" y="0"/>
              <a:chExt cx="809173" cy="8128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1921" y="4954365"/>
              <a:ext cx="857400" cy="861243"/>
              <a:chOff x="1813" y="0"/>
              <a:chExt cx="809173" cy="8128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1921" y="2477182"/>
              <a:ext cx="857400" cy="861243"/>
              <a:chOff x="1813" y="0"/>
              <a:chExt cx="809173" cy="8128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1921" y="7431547"/>
              <a:ext cx="857400" cy="861243"/>
              <a:chOff x="1813" y="0"/>
              <a:chExt cx="809173" cy="8128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51259" l="22831" r="34074" t="0"/>
          <a:stretch/>
        </p:blipFill>
        <p:spPr>
          <a:xfrm>
            <a:off x="3562325" y="6043500"/>
            <a:ext cx="11049000" cy="7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 b="3074" l="64510" r="1013" t="55315"/>
          <a:stretch/>
        </p:blipFill>
        <p:spPr>
          <a:xfrm>
            <a:off x="11810675" y="4498613"/>
            <a:ext cx="883920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2"/>
          <p:cNvGrpSpPr/>
          <p:nvPr/>
        </p:nvGrpSpPr>
        <p:grpSpPr>
          <a:xfrm>
            <a:off x="421501" y="284297"/>
            <a:ext cx="17444997" cy="9573744"/>
            <a:chOff x="0" y="-192881"/>
            <a:chExt cx="23259995" cy="12764993"/>
          </a:xfrm>
        </p:grpSpPr>
        <p:grpSp>
          <p:nvGrpSpPr>
            <p:cNvPr id="360" name="Google Shape;360;p22"/>
            <p:cNvGrpSpPr/>
            <p:nvPr/>
          </p:nvGrpSpPr>
          <p:grpSpPr>
            <a:xfrm>
              <a:off x="0" y="-192881"/>
              <a:ext cx="23259995" cy="12764993"/>
              <a:chOff x="0" y="-38100"/>
              <a:chExt cx="4594567" cy="2521480"/>
            </a:xfrm>
          </p:grpSpPr>
          <p:sp>
            <p:nvSpPr>
              <p:cNvPr id="361" name="Google Shape;361;p22"/>
              <p:cNvSpPr/>
              <p:nvPr/>
            </p:nvSpPr>
            <p:spPr>
              <a:xfrm>
                <a:off x="0" y="0"/>
                <a:ext cx="4594567" cy="2483380"/>
              </a:xfrm>
              <a:custGeom>
                <a:rect b="b" l="l" r="r" t="t"/>
                <a:pathLst>
                  <a:path extrusionOk="0" h="2483380" w="4594567">
                    <a:moveTo>
                      <a:pt x="4515149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2403962"/>
                    </a:lnTo>
                    <a:cubicBezTo>
                      <a:pt x="43699" y="2403962"/>
                      <a:pt x="79418" y="2439301"/>
                      <a:pt x="79418" y="2483380"/>
                    </a:cubicBezTo>
                    <a:lnTo>
                      <a:pt x="4515149" y="2483380"/>
                    </a:lnTo>
                    <a:cubicBezTo>
                      <a:pt x="4515149" y="2439681"/>
                      <a:pt x="4550488" y="2403962"/>
                      <a:pt x="4594567" y="2403962"/>
                    </a:cubicBezTo>
                    <a:lnTo>
                      <a:pt x="4594567" y="79418"/>
                    </a:lnTo>
                    <a:cubicBezTo>
                      <a:pt x="4550868" y="79418"/>
                      <a:pt x="4515149" y="44079"/>
                      <a:pt x="4515149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2"/>
              <p:cNvSpPr txBox="1"/>
              <p:nvPr/>
            </p:nvSpPr>
            <p:spPr>
              <a:xfrm>
                <a:off x="38100" y="-38100"/>
                <a:ext cx="736500" cy="8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3" name="Google Shape;363;p22"/>
            <p:cNvCxnSpPr/>
            <p:nvPr/>
          </p:nvCxnSpPr>
          <p:spPr>
            <a:xfrm rot="-5400000">
              <a:off x="1740790" y="6223866"/>
              <a:ext cx="12587700" cy="0"/>
            </a:xfrm>
            <a:prstGeom prst="straightConnector1">
              <a:avLst/>
            </a:prstGeom>
            <a:noFill/>
            <a:ln cap="flat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4" name="Google Shape;364;p22"/>
          <p:cNvGrpSpPr/>
          <p:nvPr/>
        </p:nvGrpSpPr>
        <p:grpSpPr>
          <a:xfrm>
            <a:off x="7408119" y="1063796"/>
            <a:ext cx="9440388" cy="4150976"/>
            <a:chOff x="0" y="-76200"/>
            <a:chExt cx="2486341" cy="1093254"/>
          </a:xfrm>
        </p:grpSpPr>
        <p:sp>
          <p:nvSpPr>
            <p:cNvPr id="365" name="Google Shape;365;p22"/>
            <p:cNvSpPr/>
            <p:nvPr/>
          </p:nvSpPr>
          <p:spPr>
            <a:xfrm>
              <a:off x="0" y="0"/>
              <a:ext cx="2486341" cy="1017054"/>
            </a:xfrm>
            <a:custGeom>
              <a:rect b="b" l="l" r="r" t="t"/>
              <a:pathLst>
                <a:path extrusionOk="0" h="1017054" w="2486341">
                  <a:moveTo>
                    <a:pt x="53306" y="0"/>
                  </a:moveTo>
                  <a:lnTo>
                    <a:pt x="2433035" y="0"/>
                  </a:lnTo>
                  <a:cubicBezTo>
                    <a:pt x="2462475" y="0"/>
                    <a:pt x="2486341" y="23866"/>
                    <a:pt x="2486341" y="53306"/>
                  </a:cubicBezTo>
                  <a:lnTo>
                    <a:pt x="2486341" y="963749"/>
                  </a:lnTo>
                  <a:cubicBezTo>
                    <a:pt x="2486341" y="977886"/>
                    <a:pt x="2480725" y="991445"/>
                    <a:pt x="2470728" y="1001441"/>
                  </a:cubicBezTo>
                  <a:cubicBezTo>
                    <a:pt x="2460732" y="1011438"/>
                    <a:pt x="2447173" y="1017054"/>
                    <a:pt x="2433035" y="1017054"/>
                  </a:cubicBezTo>
                  <a:lnTo>
                    <a:pt x="53306" y="1017054"/>
                  </a:lnTo>
                  <a:cubicBezTo>
                    <a:pt x="39168" y="1017054"/>
                    <a:pt x="25610" y="1011438"/>
                    <a:pt x="15613" y="1001441"/>
                  </a:cubicBezTo>
                  <a:cubicBezTo>
                    <a:pt x="5616" y="991445"/>
                    <a:pt x="0" y="977886"/>
                    <a:pt x="0" y="963749"/>
                  </a:cubicBezTo>
                  <a:lnTo>
                    <a:pt x="0" y="53306"/>
                  </a:lnTo>
                  <a:cubicBezTo>
                    <a:pt x="0" y="23866"/>
                    <a:pt x="23866" y="0"/>
                    <a:pt x="533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 txBox="1"/>
            <p:nvPr/>
          </p:nvSpPr>
          <p:spPr>
            <a:xfrm>
              <a:off x="0" y="-76200"/>
              <a:ext cx="812700" cy="8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2"/>
          <p:cNvGrpSpPr/>
          <p:nvPr/>
        </p:nvGrpSpPr>
        <p:grpSpPr>
          <a:xfrm>
            <a:off x="7479367" y="1424368"/>
            <a:ext cx="9297670" cy="3719068"/>
            <a:chOff x="0" y="0"/>
            <a:chExt cx="6350000" cy="2540000"/>
          </a:xfrm>
        </p:grpSpPr>
        <p:sp>
          <p:nvSpPr>
            <p:cNvPr id="368" name="Google Shape;368;p22"/>
            <p:cNvSpPr/>
            <p:nvPr/>
          </p:nvSpPr>
          <p:spPr>
            <a:xfrm>
              <a:off x="0" y="0"/>
              <a:ext cx="6350000" cy="2540000"/>
            </a:xfrm>
            <a:custGeom>
              <a:rect b="b" l="l" r="r" t="t"/>
              <a:pathLst>
                <a:path extrusionOk="0" h="2540000" w="6350000">
                  <a:moveTo>
                    <a:pt x="0" y="2159000"/>
                  </a:moveTo>
                  <a:lnTo>
                    <a:pt x="0" y="381000"/>
                  </a:lnTo>
                  <a:cubicBezTo>
                    <a:pt x="0" y="170180"/>
                    <a:pt x="170180" y="0"/>
                    <a:pt x="381000" y="0"/>
                  </a:cubicBezTo>
                  <a:lnTo>
                    <a:pt x="5969000" y="0"/>
                  </a:lnTo>
                  <a:cubicBezTo>
                    <a:pt x="6179820" y="0"/>
                    <a:pt x="6350000" y="170180"/>
                    <a:pt x="6350000" y="381000"/>
                  </a:cubicBezTo>
                  <a:lnTo>
                    <a:pt x="6350000" y="2159000"/>
                  </a:lnTo>
                  <a:cubicBezTo>
                    <a:pt x="6350000" y="2369820"/>
                    <a:pt x="6179820" y="2540000"/>
                    <a:pt x="5969000" y="2540000"/>
                  </a:cubicBezTo>
                  <a:lnTo>
                    <a:pt x="381000" y="2540000"/>
                  </a:lnTo>
                  <a:cubicBezTo>
                    <a:pt x="170180" y="2540000"/>
                    <a:pt x="0" y="2369820"/>
                    <a:pt x="0" y="215900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33358" l="0" r="0" t="-3335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0" y="0"/>
              <a:ext cx="6350000" cy="2540000"/>
            </a:xfrm>
            <a:custGeom>
              <a:rect b="b" l="l" r="r" t="t"/>
              <a:pathLst>
                <a:path extrusionOk="0" h="2540000" w="6350000">
                  <a:moveTo>
                    <a:pt x="5969000" y="19050"/>
                  </a:moveTo>
                  <a:cubicBezTo>
                    <a:pt x="6168390" y="19050"/>
                    <a:pt x="6330950" y="181610"/>
                    <a:pt x="6330950" y="381000"/>
                  </a:cubicBezTo>
                  <a:lnTo>
                    <a:pt x="6330950" y="2159000"/>
                  </a:lnTo>
                  <a:cubicBezTo>
                    <a:pt x="6330950" y="2358390"/>
                    <a:pt x="6168390" y="2520950"/>
                    <a:pt x="5969000" y="2520950"/>
                  </a:cubicBezTo>
                  <a:lnTo>
                    <a:pt x="381000" y="2520950"/>
                  </a:lnTo>
                  <a:cubicBezTo>
                    <a:pt x="181610" y="2520950"/>
                    <a:pt x="19050" y="2358390"/>
                    <a:pt x="19050" y="2159000"/>
                  </a:cubicBezTo>
                  <a:lnTo>
                    <a:pt x="19050" y="381000"/>
                  </a:lnTo>
                  <a:cubicBezTo>
                    <a:pt x="19050" y="181610"/>
                    <a:pt x="181610" y="19050"/>
                    <a:pt x="381000" y="19050"/>
                  </a:cubicBezTo>
                  <a:lnTo>
                    <a:pt x="5969000" y="19050"/>
                  </a:lnTo>
                  <a:moveTo>
                    <a:pt x="5969000" y="0"/>
                  </a:moveTo>
                  <a:lnTo>
                    <a:pt x="381000" y="0"/>
                  </a:lnTo>
                  <a:cubicBezTo>
                    <a:pt x="170180" y="0"/>
                    <a:pt x="0" y="170180"/>
                    <a:pt x="0" y="381000"/>
                  </a:cubicBezTo>
                  <a:lnTo>
                    <a:pt x="0" y="2159000"/>
                  </a:lnTo>
                  <a:cubicBezTo>
                    <a:pt x="0" y="2369820"/>
                    <a:pt x="170180" y="2540000"/>
                    <a:pt x="381000" y="2540000"/>
                  </a:cubicBezTo>
                  <a:lnTo>
                    <a:pt x="5969000" y="2540000"/>
                  </a:lnTo>
                  <a:cubicBezTo>
                    <a:pt x="6179820" y="2540000"/>
                    <a:pt x="6350000" y="2369820"/>
                    <a:pt x="6350000" y="2159000"/>
                  </a:cubicBezTo>
                  <a:lnTo>
                    <a:pt x="6350000" y="381000"/>
                  </a:lnTo>
                  <a:cubicBezTo>
                    <a:pt x="6350000" y="170180"/>
                    <a:pt x="6179820" y="0"/>
                    <a:pt x="5969000" y="0"/>
                  </a:cubicBezTo>
                  <a:lnTo>
                    <a:pt x="5969000" y="0"/>
                  </a:lnTo>
                  <a:close/>
                </a:path>
              </a:pathLst>
            </a:custGeom>
            <a:solidFill>
              <a:srgbClr val="3A7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22"/>
          <p:cNvGrpSpPr/>
          <p:nvPr/>
        </p:nvGrpSpPr>
        <p:grpSpPr>
          <a:xfrm>
            <a:off x="13477152" y="6164370"/>
            <a:ext cx="2678433" cy="920288"/>
            <a:chOff x="16351" y="0"/>
            <a:chExt cx="6571228" cy="2257821"/>
          </a:xfrm>
        </p:grpSpPr>
        <p:sp>
          <p:nvSpPr>
            <p:cNvPr id="371" name="Google Shape;371;p22"/>
            <p:cNvSpPr/>
            <p:nvPr/>
          </p:nvSpPr>
          <p:spPr>
            <a:xfrm>
              <a:off x="163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0482" y="399122"/>
                    <a:pt x="1835249" y="493889"/>
                    <a:pt x="1952149" y="493889"/>
                  </a:cubicBezTo>
                  <a:cubicBezTo>
                    <a:pt x="2069049" y="493889"/>
                    <a:pt x="2163816" y="399122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8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</a:path>
              </a:pathLst>
            </a:custGeom>
            <a:solidFill>
              <a:srgbClr val="3A7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2683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7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299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0482" y="399122"/>
                    <a:pt x="1835249" y="493889"/>
                    <a:pt x="1952149" y="493889"/>
                  </a:cubicBezTo>
                  <a:cubicBezTo>
                    <a:pt x="2069049" y="493889"/>
                    <a:pt x="2163816" y="399122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5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799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moveTo>
                    <a:pt x="3285649" y="0"/>
                  </a:moveTo>
                  <a:cubicBezTo>
                    <a:pt x="3168749" y="0"/>
                    <a:pt x="3073982" y="94766"/>
                    <a:pt x="3073982" y="211667"/>
                  </a:cubicBezTo>
                  <a:lnTo>
                    <a:pt x="3073982" y="282222"/>
                  </a:lnTo>
                  <a:cubicBezTo>
                    <a:pt x="3073982" y="399122"/>
                    <a:pt x="3168749" y="493889"/>
                    <a:pt x="3285649" y="493889"/>
                  </a:cubicBezTo>
                  <a:cubicBezTo>
                    <a:pt x="3402549" y="493889"/>
                    <a:pt x="3497316" y="399122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4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5" y="1411122"/>
                    <a:pt x="2681191" y="1405168"/>
                    <a:pt x="2674655" y="1395265"/>
                  </a:cubicBezTo>
                  <a:cubicBezTo>
                    <a:pt x="2668120" y="1385363"/>
                    <a:pt x="2667000" y="1372839"/>
                    <a:pt x="2671674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5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7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3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299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4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</a:path>
              </a:pathLst>
            </a:custGeom>
            <a:solidFill>
              <a:srgbClr val="9FB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22"/>
          <p:cNvGrpSpPr/>
          <p:nvPr/>
        </p:nvGrpSpPr>
        <p:grpSpPr>
          <a:xfrm>
            <a:off x="8443912" y="6552387"/>
            <a:ext cx="2583181" cy="231828"/>
            <a:chOff x="-2823" y="-92"/>
            <a:chExt cx="1275645" cy="114483"/>
          </a:xfrm>
        </p:grpSpPr>
        <p:sp>
          <p:nvSpPr>
            <p:cNvPr id="374" name="Google Shape;374;p22"/>
            <p:cNvSpPr/>
            <p:nvPr/>
          </p:nvSpPr>
          <p:spPr>
            <a:xfrm>
              <a:off x="-2823" y="-92"/>
              <a:ext cx="1275645" cy="114483"/>
            </a:xfrm>
            <a:custGeom>
              <a:rect b="b" l="l" r="r" t="t"/>
              <a:pathLst>
                <a:path extrusionOk="0" h="114483" w="1275645">
                  <a:moveTo>
                    <a:pt x="59973" y="92"/>
                  </a:moveTo>
                  <a:lnTo>
                    <a:pt x="1215673" y="92"/>
                  </a:lnTo>
                  <a:cubicBezTo>
                    <a:pt x="1236152" y="0"/>
                    <a:pt x="1255114" y="10873"/>
                    <a:pt x="1265380" y="28593"/>
                  </a:cubicBezTo>
                  <a:cubicBezTo>
                    <a:pt x="1275646" y="46313"/>
                    <a:pt x="1275646" y="68171"/>
                    <a:pt x="1265380" y="85891"/>
                  </a:cubicBezTo>
                  <a:cubicBezTo>
                    <a:pt x="1255114" y="103611"/>
                    <a:pt x="1236152" y="114484"/>
                    <a:pt x="1215673" y="114392"/>
                  </a:cubicBezTo>
                  <a:lnTo>
                    <a:pt x="59973" y="114392"/>
                  </a:lnTo>
                  <a:cubicBezTo>
                    <a:pt x="39494" y="114484"/>
                    <a:pt x="20532" y="103611"/>
                    <a:pt x="10266" y="85891"/>
                  </a:cubicBezTo>
                  <a:cubicBezTo>
                    <a:pt x="0" y="68171"/>
                    <a:pt x="0" y="46313"/>
                    <a:pt x="10266" y="28593"/>
                  </a:cubicBezTo>
                  <a:cubicBezTo>
                    <a:pt x="20532" y="10873"/>
                    <a:pt x="39494" y="0"/>
                    <a:pt x="59973" y="92"/>
                  </a:cubicBezTo>
                  <a:close/>
                </a:path>
              </a:pathLst>
            </a:custGeom>
            <a:solidFill>
              <a:srgbClr val="9FB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-2823" y="-92"/>
              <a:ext cx="894645" cy="114483"/>
            </a:xfrm>
            <a:custGeom>
              <a:rect b="b" l="l" r="r" t="t"/>
              <a:pathLst>
                <a:path extrusionOk="0" h="114483" w="894645">
                  <a:moveTo>
                    <a:pt x="59973" y="92"/>
                  </a:moveTo>
                  <a:lnTo>
                    <a:pt x="834673" y="92"/>
                  </a:lnTo>
                  <a:cubicBezTo>
                    <a:pt x="855152" y="0"/>
                    <a:pt x="874114" y="10873"/>
                    <a:pt x="884380" y="28593"/>
                  </a:cubicBezTo>
                  <a:cubicBezTo>
                    <a:pt x="894646" y="46313"/>
                    <a:pt x="894646" y="68171"/>
                    <a:pt x="884380" y="85891"/>
                  </a:cubicBezTo>
                  <a:cubicBezTo>
                    <a:pt x="874114" y="103611"/>
                    <a:pt x="855152" y="114484"/>
                    <a:pt x="834673" y="114392"/>
                  </a:cubicBezTo>
                  <a:lnTo>
                    <a:pt x="59973" y="114392"/>
                  </a:lnTo>
                  <a:cubicBezTo>
                    <a:pt x="39494" y="114484"/>
                    <a:pt x="20532" y="103611"/>
                    <a:pt x="10266" y="85891"/>
                  </a:cubicBezTo>
                  <a:cubicBezTo>
                    <a:pt x="0" y="68171"/>
                    <a:pt x="0" y="46313"/>
                    <a:pt x="10266" y="28593"/>
                  </a:cubicBezTo>
                  <a:cubicBezTo>
                    <a:pt x="20532" y="10873"/>
                    <a:pt x="39494" y="0"/>
                    <a:pt x="59973" y="92"/>
                  </a:cubicBezTo>
                  <a:close/>
                </a:path>
              </a:pathLst>
            </a:custGeom>
            <a:solidFill>
              <a:srgbClr val="3A7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22"/>
          <p:cNvGrpSpPr/>
          <p:nvPr/>
        </p:nvGrpSpPr>
        <p:grpSpPr>
          <a:xfrm>
            <a:off x="7061844" y="7393606"/>
            <a:ext cx="5347350" cy="1391357"/>
            <a:chOff x="0" y="-9525"/>
            <a:chExt cx="7129800" cy="1855142"/>
          </a:xfrm>
        </p:grpSpPr>
        <p:sp>
          <p:nvSpPr>
            <p:cNvPr id="377" name="Google Shape;377;p22"/>
            <p:cNvSpPr txBox="1"/>
            <p:nvPr/>
          </p:nvSpPr>
          <p:spPr>
            <a:xfrm>
              <a:off x="434356" y="1373717"/>
              <a:ext cx="62610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the featured statistic.</a:t>
              </a: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0" y="-9525"/>
              <a:ext cx="7129800" cy="12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70%</a:t>
              </a:r>
              <a:endParaRPr/>
            </a:p>
          </p:txBody>
        </p:sp>
      </p:grpSp>
      <p:pic>
        <p:nvPicPr>
          <p:cNvPr id="379" name="Google Shape;3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2307040"/>
            <a:ext cx="4551469" cy="4476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22"/>
          <p:cNvGrpSpPr/>
          <p:nvPr/>
        </p:nvGrpSpPr>
        <p:grpSpPr>
          <a:xfrm>
            <a:off x="12083398" y="7393606"/>
            <a:ext cx="5465925" cy="1391357"/>
            <a:chOff x="0" y="-9525"/>
            <a:chExt cx="7287900" cy="1855142"/>
          </a:xfrm>
        </p:grpSpPr>
        <p:sp>
          <p:nvSpPr>
            <p:cNvPr id="381" name="Google Shape;381;p22"/>
            <p:cNvSpPr txBox="1"/>
            <p:nvPr/>
          </p:nvSpPr>
          <p:spPr>
            <a:xfrm>
              <a:off x="79028" y="1373717"/>
              <a:ext cx="71298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the featured statistic.</a:t>
              </a:r>
              <a:endParaRPr/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0" y="-9525"/>
              <a:ext cx="7287900" cy="12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2 out of 5</a:t>
              </a:r>
              <a:endParaRPr/>
            </a:p>
          </p:txBody>
        </p:sp>
      </p:grpSp>
      <p:grpSp>
        <p:nvGrpSpPr>
          <p:cNvPr id="383" name="Google Shape;383;p22"/>
          <p:cNvGrpSpPr/>
          <p:nvPr/>
        </p:nvGrpSpPr>
        <p:grpSpPr>
          <a:xfrm>
            <a:off x="748257" y="7393606"/>
            <a:ext cx="5465925" cy="1391357"/>
            <a:chOff x="0" y="-9525"/>
            <a:chExt cx="7287900" cy="1855142"/>
          </a:xfrm>
        </p:grpSpPr>
        <p:sp>
          <p:nvSpPr>
            <p:cNvPr id="384" name="Google Shape;384;p22"/>
            <p:cNvSpPr txBox="1"/>
            <p:nvPr/>
          </p:nvSpPr>
          <p:spPr>
            <a:xfrm>
              <a:off x="0" y="1373717"/>
              <a:ext cx="72879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the featured statistic.</a:t>
              </a:r>
              <a:endParaRPr/>
            </a:p>
          </p:txBody>
        </p:sp>
        <p:sp>
          <p:nvSpPr>
            <p:cNvPr id="385" name="Google Shape;385;p22"/>
            <p:cNvSpPr txBox="1"/>
            <p:nvPr/>
          </p:nvSpPr>
          <p:spPr>
            <a:xfrm>
              <a:off x="513383" y="-9525"/>
              <a:ext cx="6261000" cy="12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12 million</a:t>
              </a:r>
              <a:endParaRPr/>
            </a:p>
          </p:txBody>
        </p:sp>
      </p:grpSp>
      <p:pic>
        <p:nvPicPr>
          <p:cNvPr id="386" name="Google Shape;386;p22"/>
          <p:cNvPicPr preferRelativeResize="0"/>
          <p:nvPr/>
        </p:nvPicPr>
        <p:blipFill rotWithShape="1">
          <a:blip r:embed="rId5">
            <a:alphaModFix/>
          </a:blip>
          <a:srcRect b="60351" l="42510" r="16293" t="10099"/>
          <a:stretch/>
        </p:blipFill>
        <p:spPr>
          <a:xfrm>
            <a:off x="7453975" y="1402525"/>
            <a:ext cx="9345900" cy="3770700"/>
          </a:xfrm>
          <a:prstGeom prst="roundRect">
            <a:avLst>
              <a:gd fmla="val 332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3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392" name="Google Shape;392;p23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94" name="Google Shape;394;p23"/>
          <p:cNvGraphicFramePr/>
          <p:nvPr/>
        </p:nvGraphicFramePr>
        <p:xfrm>
          <a:off x="473957" y="27245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{5FC2D61F-A503-4127-A33E-5B924C992E9B}</a:tableStyleId>
              </a:tblPr>
              <a:tblGrid>
                <a:gridCol w="4118425"/>
                <a:gridCol w="4503975"/>
                <a:gridCol w="4503975"/>
                <a:gridCol w="4218225"/>
              </a:tblGrid>
              <a:tr h="111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6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2ND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6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3RD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6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4TH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6A2"/>
                    </a:solidFill>
                  </a:tcPr>
                </a:tc>
              </a:tr>
              <a:tr h="99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January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October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February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August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November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September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December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5" name="Google Shape;395;p23"/>
          <p:cNvSpPr txBox="1"/>
          <p:nvPr/>
        </p:nvSpPr>
        <p:spPr>
          <a:xfrm>
            <a:off x="1028700" y="1162839"/>
            <a:ext cx="16230600" cy="94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Write Your Topic or Idea</a:t>
            </a:r>
            <a:endParaRPr/>
          </a:p>
        </p:txBody>
      </p:sp>
      <p:pic>
        <p:nvPicPr>
          <p:cNvPr id="396" name="Google Shape;3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2469" y="1028700"/>
            <a:ext cx="813292" cy="133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78648" y="917525"/>
            <a:ext cx="1422761" cy="144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4"/>
          <p:cNvGrpSpPr/>
          <p:nvPr/>
        </p:nvGrpSpPr>
        <p:grpSpPr>
          <a:xfrm>
            <a:off x="421501" y="284297"/>
            <a:ext cx="17444998" cy="9573746"/>
            <a:chOff x="0" y="-192881"/>
            <a:chExt cx="23259997" cy="12764994"/>
          </a:xfrm>
        </p:grpSpPr>
        <p:grpSp>
          <p:nvGrpSpPr>
            <p:cNvPr id="403" name="Google Shape;403;p24"/>
            <p:cNvGrpSpPr/>
            <p:nvPr/>
          </p:nvGrpSpPr>
          <p:grpSpPr>
            <a:xfrm>
              <a:off x="0" y="-192881"/>
              <a:ext cx="23259997" cy="12764994"/>
              <a:chOff x="0" y="-38100"/>
              <a:chExt cx="4594567" cy="2521480"/>
            </a:xfrm>
          </p:grpSpPr>
          <p:sp>
            <p:nvSpPr>
              <p:cNvPr id="404" name="Google Shape;404;p24"/>
              <p:cNvSpPr/>
              <p:nvPr/>
            </p:nvSpPr>
            <p:spPr>
              <a:xfrm>
                <a:off x="0" y="0"/>
                <a:ext cx="4594567" cy="2483380"/>
              </a:xfrm>
              <a:custGeom>
                <a:rect b="b" l="l" r="r" t="t"/>
                <a:pathLst>
                  <a:path extrusionOk="0" h="2483380" w="4594567">
                    <a:moveTo>
                      <a:pt x="4515149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2403962"/>
                    </a:lnTo>
                    <a:cubicBezTo>
                      <a:pt x="43699" y="2403962"/>
                      <a:pt x="79418" y="2439301"/>
                      <a:pt x="79418" y="2483380"/>
                    </a:cubicBezTo>
                    <a:lnTo>
                      <a:pt x="4515149" y="2483380"/>
                    </a:lnTo>
                    <a:cubicBezTo>
                      <a:pt x="4515149" y="2439681"/>
                      <a:pt x="4550488" y="2403962"/>
                      <a:pt x="4594567" y="2403962"/>
                    </a:cubicBezTo>
                    <a:lnTo>
                      <a:pt x="4594567" y="79418"/>
                    </a:lnTo>
                    <a:cubicBezTo>
                      <a:pt x="4550868" y="79418"/>
                      <a:pt x="4515149" y="44079"/>
                      <a:pt x="4515149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4"/>
              <p:cNvSpPr txBox="1"/>
              <p:nvPr/>
            </p:nvSpPr>
            <p:spPr>
              <a:xfrm>
                <a:off x="38100" y="-38100"/>
                <a:ext cx="7366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24"/>
            <p:cNvGrpSpPr/>
            <p:nvPr/>
          </p:nvGrpSpPr>
          <p:grpSpPr>
            <a:xfrm>
              <a:off x="0" y="2985336"/>
              <a:ext cx="23259997" cy="7374390"/>
              <a:chOff x="0" y="-76200"/>
              <a:chExt cx="4594567" cy="1456670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0" y="0"/>
                <a:ext cx="4594567" cy="1380470"/>
              </a:xfrm>
              <a:custGeom>
                <a:rect b="b" l="l" r="r" t="t"/>
                <a:pathLst>
                  <a:path extrusionOk="0" h="1380470" w="4594567">
                    <a:moveTo>
                      <a:pt x="0" y="0"/>
                    </a:moveTo>
                    <a:lnTo>
                      <a:pt x="4594567" y="0"/>
                    </a:lnTo>
                    <a:lnTo>
                      <a:pt x="4594567" y="1380470"/>
                    </a:lnTo>
                    <a:lnTo>
                      <a:pt x="0" y="138047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08" name="Google Shape;408;p24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09" name="Google Shape;409;p24"/>
          <p:cNvPicPr preferRelativeResize="0"/>
          <p:nvPr/>
        </p:nvPicPr>
        <p:blipFill rotWithShape="1">
          <a:blip r:embed="rId3">
            <a:alphaModFix/>
          </a:blip>
          <a:srcRect b="73397" l="2225" r="6558" t="8641"/>
          <a:stretch/>
        </p:blipFill>
        <p:spPr>
          <a:xfrm>
            <a:off x="471875" y="2997325"/>
            <a:ext cx="17344250" cy="516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625" y="6686931"/>
            <a:ext cx="8115300" cy="3128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4"/>
          <p:cNvSpPr txBox="1"/>
          <p:nvPr/>
        </p:nvSpPr>
        <p:spPr>
          <a:xfrm>
            <a:off x="2315386" y="1276144"/>
            <a:ext cx="13657228" cy="94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Write a Heading Here</a:t>
            </a:r>
            <a:endParaRPr/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55145" y="1754045"/>
            <a:ext cx="1004155" cy="177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5"/>
          <p:cNvGrpSpPr/>
          <p:nvPr/>
        </p:nvGrpSpPr>
        <p:grpSpPr>
          <a:xfrm>
            <a:off x="421501" y="1280228"/>
            <a:ext cx="11708767" cy="7566166"/>
            <a:chOff x="0" y="-38100"/>
            <a:chExt cx="3083790" cy="1992735"/>
          </a:xfrm>
        </p:grpSpPr>
        <p:sp>
          <p:nvSpPr>
            <p:cNvPr id="418" name="Google Shape;418;p25"/>
            <p:cNvSpPr/>
            <p:nvPr/>
          </p:nvSpPr>
          <p:spPr>
            <a:xfrm>
              <a:off x="0" y="0"/>
              <a:ext cx="3083790" cy="1954635"/>
            </a:xfrm>
            <a:custGeom>
              <a:rect b="b" l="l" r="r" t="t"/>
              <a:pathLst>
                <a:path extrusionOk="0" h="1954635" w="3083790">
                  <a:moveTo>
                    <a:pt x="300437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875217"/>
                  </a:lnTo>
                  <a:cubicBezTo>
                    <a:pt x="43699" y="1875217"/>
                    <a:pt x="79418" y="1910556"/>
                    <a:pt x="79418" y="1954635"/>
                  </a:cubicBezTo>
                  <a:lnTo>
                    <a:pt x="3004372" y="1954635"/>
                  </a:lnTo>
                  <a:cubicBezTo>
                    <a:pt x="3004372" y="1910935"/>
                    <a:pt x="3039711" y="1875217"/>
                    <a:pt x="3083790" y="1875217"/>
                  </a:cubicBezTo>
                  <a:lnTo>
                    <a:pt x="3083790" y="79418"/>
                  </a:lnTo>
                  <a:cubicBezTo>
                    <a:pt x="3040091" y="79418"/>
                    <a:pt x="3004372" y="44079"/>
                    <a:pt x="3004372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25"/>
          <p:cNvSpPr/>
          <p:nvPr/>
        </p:nvSpPr>
        <p:spPr>
          <a:xfrm>
            <a:off x="1144750" y="2228325"/>
            <a:ext cx="9880873" cy="5645775"/>
          </a:xfrm>
          <a:custGeom>
            <a:rect b="b" l="l" r="r" t="t"/>
            <a:pathLst>
              <a:path extrusionOk="0" h="1476985" w="2586616">
                <a:moveTo>
                  <a:pt x="0" y="0"/>
                </a:moveTo>
                <a:lnTo>
                  <a:pt x="2586616" y="0"/>
                </a:lnTo>
                <a:lnTo>
                  <a:pt x="2586616" y="1476985"/>
                </a:lnTo>
                <a:lnTo>
                  <a:pt x="0" y="147698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21" name="Google Shape;421;p25"/>
          <p:cNvPicPr preferRelativeResize="0"/>
          <p:nvPr/>
        </p:nvPicPr>
        <p:blipFill rotWithShape="1">
          <a:blip r:embed="rId3">
            <a:alphaModFix/>
          </a:blip>
          <a:srcRect b="25643" l="19975" r="27771" t="21915"/>
          <a:stretch/>
        </p:blipFill>
        <p:spPr>
          <a:xfrm>
            <a:off x="1199936" y="2327580"/>
            <a:ext cx="9770501" cy="5515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5"/>
          <p:cNvGrpSpPr/>
          <p:nvPr/>
        </p:nvGrpSpPr>
        <p:grpSpPr>
          <a:xfrm>
            <a:off x="12517201" y="284297"/>
            <a:ext cx="5349298" cy="9573746"/>
            <a:chOff x="0" y="-38100"/>
            <a:chExt cx="1408869" cy="2521480"/>
          </a:xfrm>
        </p:grpSpPr>
        <p:sp>
          <p:nvSpPr>
            <p:cNvPr id="423" name="Google Shape;423;p25"/>
            <p:cNvSpPr/>
            <p:nvPr/>
          </p:nvSpPr>
          <p:spPr>
            <a:xfrm>
              <a:off x="0" y="0"/>
              <a:ext cx="1408869" cy="2483380"/>
            </a:xfrm>
            <a:custGeom>
              <a:rect b="b" l="l" r="r" t="t"/>
              <a:pathLst>
                <a:path extrusionOk="0" h="2483380" w="1408869">
                  <a:moveTo>
                    <a:pt x="1329450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1329450" y="2483380"/>
                  </a:lnTo>
                  <a:cubicBezTo>
                    <a:pt x="1329450" y="2439681"/>
                    <a:pt x="1364789" y="2403962"/>
                    <a:pt x="1408869" y="2403962"/>
                  </a:cubicBezTo>
                  <a:lnTo>
                    <a:pt x="1408869" y="79418"/>
                  </a:lnTo>
                  <a:cubicBezTo>
                    <a:pt x="1365169" y="79418"/>
                    <a:pt x="1329450" y="44079"/>
                    <a:pt x="1329450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5" name="Google Shape;42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6921" y="1655861"/>
            <a:ext cx="1887070" cy="2011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25"/>
          <p:cNvGrpSpPr/>
          <p:nvPr/>
        </p:nvGrpSpPr>
        <p:grpSpPr>
          <a:xfrm>
            <a:off x="13023052" y="4634670"/>
            <a:ext cx="4337549" cy="3523068"/>
            <a:chOff x="0" y="438150"/>
            <a:chExt cx="5783400" cy="4697425"/>
          </a:xfrm>
        </p:grpSpPr>
        <p:sp>
          <p:nvSpPr>
            <p:cNvPr id="427" name="Google Shape;427;p25"/>
            <p:cNvSpPr txBox="1"/>
            <p:nvPr/>
          </p:nvSpPr>
          <p:spPr>
            <a:xfrm>
              <a:off x="0" y="4191475"/>
              <a:ext cx="57834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Write a closing statement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or call-to-action here.</a:t>
              </a:r>
              <a:endParaRPr/>
            </a:p>
          </p:txBody>
        </p:sp>
        <p:sp>
          <p:nvSpPr>
            <p:cNvPr id="428" name="Google Shape;428;p25"/>
            <p:cNvSpPr txBox="1"/>
            <p:nvPr/>
          </p:nvSpPr>
          <p:spPr>
            <a:xfrm>
              <a:off x="0" y="438150"/>
              <a:ext cx="5783400" cy="3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104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Thank</a:t>
              </a:r>
              <a:endParaRPr/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104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you</a:t>
              </a:r>
              <a:endParaRPr/>
            </a:p>
          </p:txBody>
        </p:sp>
      </p:grpSp>
      <p:grpSp>
        <p:nvGrpSpPr>
          <p:cNvPr id="429" name="Google Shape;429;p25"/>
          <p:cNvGrpSpPr/>
          <p:nvPr/>
        </p:nvGrpSpPr>
        <p:grpSpPr>
          <a:xfrm>
            <a:off x="14977769" y="-776971"/>
            <a:ext cx="3086099" cy="3375417"/>
            <a:chOff x="0" y="-76200"/>
            <a:chExt cx="812800" cy="889000"/>
          </a:xfrm>
        </p:grpSpPr>
        <p:sp>
          <p:nvSpPr>
            <p:cNvPr id="430" name="Google Shape;430;p25"/>
            <p:cNvSpPr/>
            <p:nvPr/>
          </p:nvSpPr>
          <p:spPr>
            <a:xfrm>
              <a:off x="0" y="0"/>
              <a:ext cx="112767" cy="391124"/>
            </a:xfrm>
            <a:custGeom>
              <a:rect b="b" l="l" r="r" t="t"/>
              <a:pathLst>
                <a:path extrusionOk="0" h="391124" w="112767">
                  <a:moveTo>
                    <a:pt x="56383" y="0"/>
                  </a:moveTo>
                  <a:lnTo>
                    <a:pt x="56383" y="0"/>
                  </a:lnTo>
                  <a:cubicBezTo>
                    <a:pt x="71337" y="0"/>
                    <a:pt x="85679" y="5940"/>
                    <a:pt x="96253" y="16514"/>
                  </a:cubicBezTo>
                  <a:cubicBezTo>
                    <a:pt x="106826" y="27088"/>
                    <a:pt x="112767" y="41430"/>
                    <a:pt x="112767" y="56383"/>
                  </a:cubicBezTo>
                  <a:lnTo>
                    <a:pt x="112767" y="334740"/>
                  </a:lnTo>
                  <a:cubicBezTo>
                    <a:pt x="112767" y="365880"/>
                    <a:pt x="87523" y="391124"/>
                    <a:pt x="56383" y="391124"/>
                  </a:cubicBezTo>
                  <a:lnTo>
                    <a:pt x="56383" y="391124"/>
                  </a:lnTo>
                  <a:cubicBezTo>
                    <a:pt x="41430" y="391124"/>
                    <a:pt x="27088" y="385183"/>
                    <a:pt x="16514" y="374609"/>
                  </a:cubicBezTo>
                  <a:cubicBezTo>
                    <a:pt x="5940" y="364035"/>
                    <a:pt x="0" y="349694"/>
                    <a:pt x="0" y="334740"/>
                  </a:cubicBezTo>
                  <a:lnTo>
                    <a:pt x="0" y="56383"/>
                  </a:lnTo>
                  <a:cubicBezTo>
                    <a:pt x="0" y="25244"/>
                    <a:pt x="25244" y="0"/>
                    <a:pt x="56383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25"/>
          <p:cNvGrpSpPr/>
          <p:nvPr/>
        </p:nvGrpSpPr>
        <p:grpSpPr>
          <a:xfrm>
            <a:off x="2515089" y="139637"/>
            <a:ext cx="10179524" cy="3375417"/>
            <a:chOff x="0" y="-385762"/>
            <a:chExt cx="13572698" cy="4500557"/>
          </a:xfrm>
        </p:grpSpPr>
        <p:grpSp>
          <p:nvGrpSpPr>
            <p:cNvPr id="433" name="Google Shape;433;p25"/>
            <p:cNvGrpSpPr/>
            <p:nvPr/>
          </p:nvGrpSpPr>
          <p:grpSpPr>
            <a:xfrm>
              <a:off x="3152635" y="-385762"/>
              <a:ext cx="4114793" cy="4500557"/>
              <a:chOff x="0" y="-76200"/>
              <a:chExt cx="812800" cy="889000"/>
            </a:xfrm>
          </p:grpSpPr>
          <p:sp>
            <p:nvSpPr>
              <p:cNvPr id="434" name="Google Shape;434;p25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" name="Google Shape;436;p25"/>
            <p:cNvGrpSpPr/>
            <p:nvPr/>
          </p:nvGrpSpPr>
          <p:grpSpPr>
            <a:xfrm>
              <a:off x="0" y="-385762"/>
              <a:ext cx="4114793" cy="4500557"/>
              <a:chOff x="0" y="-76200"/>
              <a:chExt cx="812800" cy="889000"/>
            </a:xfrm>
          </p:grpSpPr>
          <p:sp>
            <p:nvSpPr>
              <p:cNvPr id="437" name="Google Shape;437;p25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25"/>
            <p:cNvGrpSpPr/>
            <p:nvPr/>
          </p:nvGrpSpPr>
          <p:grpSpPr>
            <a:xfrm>
              <a:off x="6305270" y="-385762"/>
              <a:ext cx="4114793" cy="4500557"/>
              <a:chOff x="0" y="-76200"/>
              <a:chExt cx="812800" cy="889000"/>
            </a:xfrm>
          </p:grpSpPr>
          <p:sp>
            <p:nvSpPr>
              <p:cNvPr id="440" name="Google Shape;440;p25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25"/>
            <p:cNvGrpSpPr/>
            <p:nvPr/>
          </p:nvGrpSpPr>
          <p:grpSpPr>
            <a:xfrm>
              <a:off x="9457905" y="-385762"/>
              <a:ext cx="4114793" cy="4500557"/>
              <a:chOff x="0" y="-76200"/>
              <a:chExt cx="812800" cy="889000"/>
            </a:xfrm>
          </p:grpSpPr>
          <p:sp>
            <p:nvSpPr>
              <p:cNvPr id="443" name="Google Shape;443;p25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26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450" name="Google Shape;450;p26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6"/>
          <p:cNvSpPr/>
          <p:nvPr/>
        </p:nvSpPr>
        <p:spPr>
          <a:xfrm>
            <a:off x="4261881" y="1250753"/>
            <a:ext cx="8866836" cy="7784362"/>
          </a:xfrm>
          <a:custGeom>
            <a:rect b="b" l="l" r="r" t="t"/>
            <a:pathLst>
              <a:path extrusionOk="0" h="2049865" w="2334914">
                <a:moveTo>
                  <a:pt x="0" y="0"/>
                </a:moveTo>
                <a:lnTo>
                  <a:pt x="2334914" y="0"/>
                </a:lnTo>
                <a:lnTo>
                  <a:pt x="2334914" y="2049865"/>
                </a:lnTo>
                <a:lnTo>
                  <a:pt x="0" y="20498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26"/>
          <p:cNvSpPr txBox="1"/>
          <p:nvPr/>
        </p:nvSpPr>
        <p:spPr>
          <a:xfrm>
            <a:off x="1028700" y="1713593"/>
            <a:ext cx="2939017" cy="1898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Get In Touch</a:t>
            </a:r>
            <a:endParaRPr/>
          </a:p>
        </p:txBody>
      </p:sp>
      <p:pic>
        <p:nvPicPr>
          <p:cNvPr id="454" name="Google Shape;454;p26"/>
          <p:cNvPicPr preferRelativeResize="0"/>
          <p:nvPr/>
        </p:nvPicPr>
        <p:blipFill rotWithShape="1">
          <a:blip r:embed="rId3">
            <a:alphaModFix/>
          </a:blip>
          <a:srcRect b="-189" l="12948" r="11063" t="409"/>
          <a:stretch/>
        </p:blipFill>
        <p:spPr>
          <a:xfrm>
            <a:off x="4308100" y="1304225"/>
            <a:ext cx="8771297" cy="76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6"/>
          <p:cNvSpPr txBox="1"/>
          <p:nvPr/>
        </p:nvSpPr>
        <p:spPr>
          <a:xfrm>
            <a:off x="13273490" y="4649535"/>
            <a:ext cx="375832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Email </a:t>
            </a:r>
            <a:endParaRPr/>
          </a:p>
        </p:txBody>
      </p:sp>
      <p:sp>
        <p:nvSpPr>
          <p:cNvPr id="456" name="Google Shape;456;p26"/>
          <p:cNvSpPr txBox="1"/>
          <p:nvPr/>
        </p:nvSpPr>
        <p:spPr>
          <a:xfrm>
            <a:off x="13273490" y="5271708"/>
            <a:ext cx="3758328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hello@reallygreatsite.com</a:t>
            </a:r>
            <a:endParaRPr/>
          </a:p>
        </p:txBody>
      </p:sp>
      <p:sp>
        <p:nvSpPr>
          <p:cNvPr id="457" name="Google Shape;457;p26"/>
          <p:cNvSpPr txBox="1"/>
          <p:nvPr/>
        </p:nvSpPr>
        <p:spPr>
          <a:xfrm>
            <a:off x="13273490" y="6333790"/>
            <a:ext cx="375832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Social Media </a:t>
            </a:r>
            <a:endParaRPr/>
          </a:p>
        </p:txBody>
      </p:sp>
      <p:pic>
        <p:nvPicPr>
          <p:cNvPr id="458" name="Google Shape;45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7352" y="2312771"/>
            <a:ext cx="689295" cy="70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26378" y="5376166"/>
            <a:ext cx="689295" cy="70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7352" y="7465259"/>
            <a:ext cx="689295" cy="70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6"/>
          <p:cNvSpPr txBox="1"/>
          <p:nvPr/>
        </p:nvSpPr>
        <p:spPr>
          <a:xfrm>
            <a:off x="13273490" y="6955963"/>
            <a:ext cx="3758328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@reallygreatsite</a:t>
            </a:r>
            <a:endParaRPr/>
          </a:p>
        </p:txBody>
      </p:sp>
      <p:sp>
        <p:nvSpPr>
          <p:cNvPr id="462" name="Google Shape;462;p26"/>
          <p:cNvSpPr txBox="1"/>
          <p:nvPr/>
        </p:nvSpPr>
        <p:spPr>
          <a:xfrm>
            <a:off x="13273490" y="8018045"/>
            <a:ext cx="375832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Call us </a:t>
            </a:r>
            <a:endParaRPr/>
          </a:p>
        </p:txBody>
      </p:sp>
      <p:sp>
        <p:nvSpPr>
          <p:cNvPr id="463" name="Google Shape;463;p26"/>
          <p:cNvSpPr txBox="1"/>
          <p:nvPr/>
        </p:nvSpPr>
        <p:spPr>
          <a:xfrm>
            <a:off x="13273490" y="8640217"/>
            <a:ext cx="3758328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123-456-7890</a:t>
            </a:r>
            <a:endParaRPr/>
          </a:p>
        </p:txBody>
      </p:sp>
      <p:pic>
        <p:nvPicPr>
          <p:cNvPr id="464" name="Google Shape;464;p26"/>
          <p:cNvPicPr preferRelativeResize="0"/>
          <p:nvPr/>
        </p:nvPicPr>
        <p:blipFill rotWithShape="1">
          <a:blip r:embed="rId5">
            <a:alphaModFix/>
          </a:blip>
          <a:srcRect b="21639" l="0" r="44079" t="0"/>
          <a:stretch/>
        </p:blipFill>
        <p:spPr>
          <a:xfrm>
            <a:off x="14600642" y="790792"/>
            <a:ext cx="3216496" cy="35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26"/>
          <p:cNvGrpSpPr/>
          <p:nvPr/>
        </p:nvGrpSpPr>
        <p:grpSpPr>
          <a:xfrm rot="-5400000">
            <a:off x="8247144" y="824257"/>
            <a:ext cx="894851" cy="898862"/>
            <a:chOff x="1813" y="0"/>
            <a:chExt cx="809173" cy="812800"/>
          </a:xfrm>
        </p:grpSpPr>
        <p:sp>
          <p:nvSpPr>
            <p:cNvPr id="466" name="Google Shape;466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7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473" name="Google Shape;473;p27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5" name="Google Shape;475;p27"/>
          <p:cNvPicPr preferRelativeResize="0"/>
          <p:nvPr/>
        </p:nvPicPr>
        <p:blipFill rotWithShape="1">
          <a:blip r:embed="rId3">
            <a:alphaModFix/>
          </a:blip>
          <a:srcRect b="43247" l="43907" r="43909" t="38149"/>
          <a:stretch/>
        </p:blipFill>
        <p:spPr>
          <a:xfrm>
            <a:off x="1323207" y="1028700"/>
            <a:ext cx="2227999" cy="1913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27"/>
          <p:cNvCxnSpPr/>
          <p:nvPr/>
        </p:nvCxnSpPr>
        <p:spPr>
          <a:xfrm>
            <a:off x="421501" y="3513494"/>
            <a:ext cx="17444925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27"/>
          <p:cNvCxnSpPr/>
          <p:nvPr/>
        </p:nvCxnSpPr>
        <p:spPr>
          <a:xfrm rot="-5400000">
            <a:off x="-828209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8" name="Google Shape;478;p27"/>
          <p:cNvCxnSpPr/>
          <p:nvPr/>
        </p:nvCxnSpPr>
        <p:spPr>
          <a:xfrm rot="-5400000">
            <a:off x="3124284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27"/>
          <p:cNvCxnSpPr/>
          <p:nvPr/>
        </p:nvCxnSpPr>
        <p:spPr>
          <a:xfrm rot="-5400000">
            <a:off x="7222962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27"/>
          <p:cNvCxnSpPr/>
          <p:nvPr/>
        </p:nvCxnSpPr>
        <p:spPr>
          <a:xfrm rot="-5400000">
            <a:off x="11321640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27"/>
          <p:cNvCxnSpPr/>
          <p:nvPr/>
        </p:nvCxnSpPr>
        <p:spPr>
          <a:xfrm rot="-5400000">
            <a:off x="2574741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27"/>
          <p:cNvCxnSpPr/>
          <p:nvPr/>
        </p:nvCxnSpPr>
        <p:spPr>
          <a:xfrm rot="-5400000">
            <a:off x="6527235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27"/>
          <p:cNvCxnSpPr/>
          <p:nvPr/>
        </p:nvCxnSpPr>
        <p:spPr>
          <a:xfrm rot="-5400000">
            <a:off x="10625913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27"/>
          <p:cNvCxnSpPr/>
          <p:nvPr/>
        </p:nvCxnSpPr>
        <p:spPr>
          <a:xfrm rot="-5400000">
            <a:off x="14724591" y="5568986"/>
            <a:ext cx="420236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5" name="Google Shape;485;p27"/>
          <p:cNvPicPr preferRelativeResize="0"/>
          <p:nvPr/>
        </p:nvPicPr>
        <p:blipFill rotWithShape="1">
          <a:blip r:embed="rId4">
            <a:alphaModFix/>
          </a:blip>
          <a:srcRect b="39404" l="29242" r="31864" t="28055"/>
          <a:stretch/>
        </p:blipFill>
        <p:spPr>
          <a:xfrm>
            <a:off x="1325358" y="3583457"/>
            <a:ext cx="3298176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7"/>
          <p:cNvPicPr preferRelativeResize="0"/>
          <p:nvPr/>
        </p:nvPicPr>
        <p:blipFill rotWithShape="1">
          <a:blip r:embed="rId5">
            <a:alphaModFix/>
          </a:blip>
          <a:srcRect b="28958" l="36303" r="29728" t="7100"/>
          <a:stretch/>
        </p:blipFill>
        <p:spPr>
          <a:xfrm>
            <a:off x="5277852" y="3583457"/>
            <a:ext cx="3298176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7"/>
          <p:cNvPicPr preferRelativeResize="0"/>
          <p:nvPr/>
        </p:nvPicPr>
        <p:blipFill rotWithShape="1">
          <a:blip r:embed="rId6">
            <a:alphaModFix/>
          </a:blip>
          <a:srcRect b="51954" l="22617" r="22265" t="1878"/>
          <a:stretch/>
        </p:blipFill>
        <p:spPr>
          <a:xfrm>
            <a:off x="9378434" y="3583457"/>
            <a:ext cx="3294366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7"/>
          <p:cNvPicPr preferRelativeResize="0"/>
          <p:nvPr/>
        </p:nvPicPr>
        <p:blipFill rotWithShape="1">
          <a:blip r:embed="rId7">
            <a:alphaModFix/>
          </a:blip>
          <a:srcRect b="1858" l="3527" r="485" t="17853"/>
          <a:stretch/>
        </p:blipFill>
        <p:spPr>
          <a:xfrm>
            <a:off x="13474805" y="3583457"/>
            <a:ext cx="3298979" cy="4139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27"/>
          <p:cNvGrpSpPr/>
          <p:nvPr/>
        </p:nvGrpSpPr>
        <p:grpSpPr>
          <a:xfrm>
            <a:off x="3363167" y="1315180"/>
            <a:ext cx="11561666" cy="1465905"/>
            <a:chOff x="0" y="-9525"/>
            <a:chExt cx="15415554" cy="1954539"/>
          </a:xfrm>
        </p:grpSpPr>
        <p:sp>
          <p:nvSpPr>
            <p:cNvPr id="490" name="Google Shape;490;p27"/>
            <p:cNvSpPr txBox="1"/>
            <p:nvPr/>
          </p:nvSpPr>
          <p:spPr>
            <a:xfrm>
              <a:off x="0" y="-9525"/>
              <a:ext cx="15415554" cy="1258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Team Members Page</a:t>
              </a:r>
              <a:endParaRPr/>
            </a:p>
          </p:txBody>
        </p:sp>
        <p:sp>
          <p:nvSpPr>
            <p:cNvPr id="491" name="Google Shape;491;p27"/>
            <p:cNvSpPr txBox="1"/>
            <p:nvPr/>
          </p:nvSpPr>
          <p:spPr>
            <a:xfrm>
              <a:off x="0" y="1421520"/>
              <a:ext cx="15415554" cy="52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492" name="Google Shape;492;p27"/>
          <p:cNvGrpSpPr/>
          <p:nvPr/>
        </p:nvGrpSpPr>
        <p:grpSpPr>
          <a:xfrm>
            <a:off x="1759582" y="7979156"/>
            <a:ext cx="2429727" cy="922528"/>
            <a:chOff x="0" y="0"/>
            <a:chExt cx="3239636" cy="1230037"/>
          </a:xfrm>
        </p:grpSpPr>
        <p:sp>
          <p:nvSpPr>
            <p:cNvPr id="493" name="Google Shape;493;p27"/>
            <p:cNvSpPr txBox="1"/>
            <p:nvPr/>
          </p:nvSpPr>
          <p:spPr>
            <a:xfrm>
              <a:off x="0" y="0"/>
              <a:ext cx="3239636" cy="66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494" name="Google Shape;494;p27"/>
            <p:cNvSpPr txBox="1"/>
            <p:nvPr/>
          </p:nvSpPr>
          <p:spPr>
            <a:xfrm>
              <a:off x="0" y="706543"/>
              <a:ext cx="3239636" cy="52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495" name="Google Shape;495;p27"/>
          <p:cNvGrpSpPr/>
          <p:nvPr/>
        </p:nvGrpSpPr>
        <p:grpSpPr>
          <a:xfrm>
            <a:off x="5712076" y="7975092"/>
            <a:ext cx="2429727" cy="927163"/>
            <a:chOff x="0" y="0"/>
            <a:chExt cx="3239636" cy="1236218"/>
          </a:xfrm>
        </p:grpSpPr>
        <p:sp>
          <p:nvSpPr>
            <p:cNvPr id="496" name="Google Shape;496;p27"/>
            <p:cNvSpPr txBox="1"/>
            <p:nvPr/>
          </p:nvSpPr>
          <p:spPr>
            <a:xfrm>
              <a:off x="0" y="0"/>
              <a:ext cx="3239636" cy="66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497" name="Google Shape;497;p27"/>
            <p:cNvSpPr txBox="1"/>
            <p:nvPr/>
          </p:nvSpPr>
          <p:spPr>
            <a:xfrm>
              <a:off x="0" y="712724"/>
              <a:ext cx="3239636" cy="52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498" name="Google Shape;498;p27"/>
          <p:cNvGrpSpPr/>
          <p:nvPr/>
        </p:nvGrpSpPr>
        <p:grpSpPr>
          <a:xfrm>
            <a:off x="9810753" y="7979156"/>
            <a:ext cx="2429727" cy="922528"/>
            <a:chOff x="0" y="0"/>
            <a:chExt cx="3239636" cy="1230037"/>
          </a:xfrm>
        </p:grpSpPr>
        <p:sp>
          <p:nvSpPr>
            <p:cNvPr id="499" name="Google Shape;499;p27"/>
            <p:cNvSpPr txBox="1"/>
            <p:nvPr/>
          </p:nvSpPr>
          <p:spPr>
            <a:xfrm>
              <a:off x="0" y="0"/>
              <a:ext cx="3239636" cy="66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500" name="Google Shape;500;p27"/>
            <p:cNvSpPr txBox="1"/>
            <p:nvPr/>
          </p:nvSpPr>
          <p:spPr>
            <a:xfrm>
              <a:off x="0" y="706543"/>
              <a:ext cx="3239636" cy="52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501" name="Google Shape;501;p27"/>
          <p:cNvGrpSpPr/>
          <p:nvPr/>
        </p:nvGrpSpPr>
        <p:grpSpPr>
          <a:xfrm>
            <a:off x="13909431" y="7979156"/>
            <a:ext cx="2429727" cy="922528"/>
            <a:chOff x="0" y="0"/>
            <a:chExt cx="3239636" cy="1230037"/>
          </a:xfrm>
        </p:grpSpPr>
        <p:sp>
          <p:nvSpPr>
            <p:cNvPr id="502" name="Google Shape;502;p27"/>
            <p:cNvSpPr txBox="1"/>
            <p:nvPr/>
          </p:nvSpPr>
          <p:spPr>
            <a:xfrm>
              <a:off x="0" y="0"/>
              <a:ext cx="3239636" cy="66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503" name="Google Shape;503;p27"/>
            <p:cNvSpPr txBox="1"/>
            <p:nvPr/>
          </p:nvSpPr>
          <p:spPr>
            <a:xfrm>
              <a:off x="0" y="706543"/>
              <a:ext cx="3239636" cy="52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cxnSp>
        <p:nvCxnSpPr>
          <p:cNvPr id="504" name="Google Shape;504;p27"/>
          <p:cNvCxnSpPr/>
          <p:nvPr/>
        </p:nvCxnSpPr>
        <p:spPr>
          <a:xfrm>
            <a:off x="421501" y="7729128"/>
            <a:ext cx="1744500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5" name="Google Shape;505;p27"/>
          <p:cNvPicPr preferRelativeResize="0"/>
          <p:nvPr/>
        </p:nvPicPr>
        <p:blipFill rotWithShape="1">
          <a:blip r:embed="rId3">
            <a:alphaModFix/>
          </a:blip>
          <a:srcRect b="43247" l="43907" r="43909" t="38149"/>
          <a:stretch/>
        </p:blipFill>
        <p:spPr>
          <a:xfrm>
            <a:off x="14736732" y="1028700"/>
            <a:ext cx="2227999" cy="19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8"/>
          <p:cNvGrpSpPr/>
          <p:nvPr/>
        </p:nvGrpSpPr>
        <p:grpSpPr>
          <a:xfrm>
            <a:off x="421501" y="284297"/>
            <a:ext cx="17444998" cy="9573746"/>
            <a:chOff x="0" y="-192881"/>
            <a:chExt cx="23259997" cy="12764994"/>
          </a:xfrm>
        </p:grpSpPr>
        <p:grpSp>
          <p:nvGrpSpPr>
            <p:cNvPr id="511" name="Google Shape;511;p28"/>
            <p:cNvGrpSpPr/>
            <p:nvPr/>
          </p:nvGrpSpPr>
          <p:grpSpPr>
            <a:xfrm>
              <a:off x="0" y="-192881"/>
              <a:ext cx="23259997" cy="12764994"/>
              <a:chOff x="0" y="-38100"/>
              <a:chExt cx="4594567" cy="2521480"/>
            </a:xfrm>
          </p:grpSpPr>
          <p:sp>
            <p:nvSpPr>
              <p:cNvPr id="512" name="Google Shape;512;p28"/>
              <p:cNvSpPr/>
              <p:nvPr/>
            </p:nvSpPr>
            <p:spPr>
              <a:xfrm>
                <a:off x="0" y="0"/>
                <a:ext cx="4594567" cy="2483380"/>
              </a:xfrm>
              <a:custGeom>
                <a:rect b="b" l="l" r="r" t="t"/>
                <a:pathLst>
                  <a:path extrusionOk="0" h="2483380" w="4594567">
                    <a:moveTo>
                      <a:pt x="4515149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2403962"/>
                    </a:lnTo>
                    <a:cubicBezTo>
                      <a:pt x="43699" y="2403962"/>
                      <a:pt x="79418" y="2439301"/>
                      <a:pt x="79418" y="2483380"/>
                    </a:cubicBezTo>
                    <a:lnTo>
                      <a:pt x="4515149" y="2483380"/>
                    </a:lnTo>
                    <a:cubicBezTo>
                      <a:pt x="4515149" y="2439681"/>
                      <a:pt x="4550488" y="2403962"/>
                      <a:pt x="4594567" y="2403962"/>
                    </a:cubicBezTo>
                    <a:lnTo>
                      <a:pt x="4594567" y="79418"/>
                    </a:lnTo>
                    <a:cubicBezTo>
                      <a:pt x="4550868" y="79418"/>
                      <a:pt x="4515149" y="44079"/>
                      <a:pt x="4515149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8"/>
              <p:cNvSpPr txBox="1"/>
              <p:nvPr/>
            </p:nvSpPr>
            <p:spPr>
              <a:xfrm>
                <a:off x="38100" y="-38100"/>
                <a:ext cx="7366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8"/>
            <p:cNvGrpSpPr/>
            <p:nvPr/>
          </p:nvGrpSpPr>
          <p:grpSpPr>
            <a:xfrm>
              <a:off x="0" y="1969336"/>
              <a:ext cx="23259997" cy="7374390"/>
              <a:chOff x="0" y="-76200"/>
              <a:chExt cx="4594567" cy="1456670"/>
            </a:xfrm>
          </p:grpSpPr>
          <p:sp>
            <p:nvSpPr>
              <p:cNvPr id="515" name="Google Shape;515;p28"/>
              <p:cNvSpPr/>
              <p:nvPr/>
            </p:nvSpPr>
            <p:spPr>
              <a:xfrm>
                <a:off x="0" y="0"/>
                <a:ext cx="4594567" cy="1380470"/>
              </a:xfrm>
              <a:custGeom>
                <a:rect b="b" l="l" r="r" t="t"/>
                <a:pathLst>
                  <a:path extrusionOk="0" h="1380470" w="4594567">
                    <a:moveTo>
                      <a:pt x="0" y="0"/>
                    </a:moveTo>
                    <a:lnTo>
                      <a:pt x="4594567" y="0"/>
                    </a:lnTo>
                    <a:lnTo>
                      <a:pt x="4594567" y="1380470"/>
                    </a:lnTo>
                    <a:lnTo>
                      <a:pt x="0" y="138047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516" name="Google Shape;516;p2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7" name="Google Shape;517;p28"/>
          <p:cNvPicPr preferRelativeResize="0"/>
          <p:nvPr/>
        </p:nvPicPr>
        <p:blipFill rotWithShape="1">
          <a:blip r:embed="rId3">
            <a:alphaModFix/>
          </a:blip>
          <a:srcRect b="25756" l="1028" r="1038" t="54890"/>
          <a:stretch/>
        </p:blipFill>
        <p:spPr>
          <a:xfrm>
            <a:off x="471875" y="2245800"/>
            <a:ext cx="17344248" cy="514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088007" y="1230848"/>
            <a:ext cx="3305773" cy="25003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28"/>
          <p:cNvGrpSpPr/>
          <p:nvPr/>
        </p:nvGrpSpPr>
        <p:grpSpPr>
          <a:xfrm>
            <a:off x="6357772" y="7818628"/>
            <a:ext cx="10901528" cy="1439672"/>
            <a:chOff x="0" y="-76200"/>
            <a:chExt cx="14535370" cy="1919562"/>
          </a:xfrm>
        </p:grpSpPr>
        <p:sp>
          <p:nvSpPr>
            <p:cNvPr id="520" name="Google Shape;520;p28"/>
            <p:cNvSpPr txBox="1"/>
            <p:nvPr/>
          </p:nvSpPr>
          <p:spPr>
            <a:xfrm>
              <a:off x="635000" y="-76200"/>
              <a:ext cx="13900370" cy="54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This presentation template is free for everyone to use thanks to the following:</a:t>
              </a:r>
              <a:endParaRPr/>
            </a:p>
          </p:txBody>
        </p:sp>
        <p:sp>
          <p:nvSpPr>
            <p:cNvPr id="521" name="Google Shape;521;p28"/>
            <p:cNvSpPr txBox="1"/>
            <p:nvPr/>
          </p:nvSpPr>
          <p:spPr>
            <a:xfrm>
              <a:off x="0" y="705781"/>
              <a:ext cx="14535370" cy="1137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48284" lvl="1" marL="496571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7D4D"/>
                </a:buClr>
                <a:buSzPts val="2300"/>
                <a:buFont typeface="Arial"/>
                <a:buChar char="•"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SlidesCarnival for the presentation template</a:t>
              </a:r>
              <a:endParaRPr/>
            </a:p>
            <a:p>
              <a:pPr indent="-248284" lvl="1" marL="496571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7D4D"/>
                </a:buClr>
                <a:buSzPts val="2300"/>
                <a:buFont typeface="Arial"/>
                <a:buChar char="•"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Pexels for the photos</a:t>
              </a:r>
              <a:endParaRPr/>
            </a:p>
          </p:txBody>
        </p:sp>
      </p:grpSp>
      <p:pic>
        <p:nvPicPr>
          <p:cNvPr id="522" name="Google Shape;522;p28"/>
          <p:cNvPicPr preferRelativeResize="0"/>
          <p:nvPr/>
        </p:nvPicPr>
        <p:blipFill rotWithShape="1">
          <a:blip r:embed="rId5">
            <a:alphaModFix/>
          </a:blip>
          <a:srcRect b="40438" l="20184" r="20202" t="36272"/>
          <a:stretch/>
        </p:blipFill>
        <p:spPr>
          <a:xfrm>
            <a:off x="5486400" y="1143810"/>
            <a:ext cx="7315200" cy="16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8"/>
          <p:cNvSpPr txBox="1"/>
          <p:nvPr/>
        </p:nvSpPr>
        <p:spPr>
          <a:xfrm>
            <a:off x="1115009" y="8238703"/>
            <a:ext cx="5009234" cy="5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Happy designing! </a:t>
            </a:r>
            <a:endParaRPr/>
          </a:p>
        </p:txBody>
      </p:sp>
      <p:sp>
        <p:nvSpPr>
          <p:cNvPr id="524" name="Google Shape;524;p28"/>
          <p:cNvSpPr txBox="1"/>
          <p:nvPr/>
        </p:nvSpPr>
        <p:spPr>
          <a:xfrm>
            <a:off x="6736150" y="1303250"/>
            <a:ext cx="4815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Credits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9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530" name="Google Shape;530;p29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9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9"/>
          <p:cNvSpPr txBox="1"/>
          <p:nvPr/>
        </p:nvSpPr>
        <p:spPr>
          <a:xfrm>
            <a:off x="1600200" y="1562085"/>
            <a:ext cx="7317203" cy="1898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Fonts In this Presentation</a:t>
            </a:r>
            <a:endParaRPr/>
          </a:p>
        </p:txBody>
      </p:sp>
      <p:pic>
        <p:nvPicPr>
          <p:cNvPr id="533" name="Google Shape;5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7403" y="2227739"/>
            <a:ext cx="5977359" cy="597735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9"/>
          <p:cNvSpPr txBox="1"/>
          <p:nvPr/>
        </p:nvSpPr>
        <p:spPr>
          <a:xfrm>
            <a:off x="7788582" y="8671823"/>
            <a:ext cx="8234999" cy="552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5" u="none" cap="none" strike="noStrike">
                <a:solidFill>
                  <a:srgbClr val="E17344"/>
                </a:solidFill>
                <a:latin typeface="Sriracha"/>
                <a:ea typeface="Sriracha"/>
                <a:cs typeface="Sriracha"/>
                <a:sym typeface="Sriracha"/>
              </a:rPr>
              <a:t>You can find these fonts online too.</a:t>
            </a:r>
            <a:endParaRPr/>
          </a:p>
        </p:txBody>
      </p:sp>
      <p:grpSp>
        <p:nvGrpSpPr>
          <p:cNvPr id="535" name="Google Shape;535;p29"/>
          <p:cNvGrpSpPr/>
          <p:nvPr/>
        </p:nvGrpSpPr>
        <p:grpSpPr>
          <a:xfrm>
            <a:off x="1600200" y="4630769"/>
            <a:ext cx="6458013" cy="2753900"/>
            <a:chOff x="0" y="-9525"/>
            <a:chExt cx="8610684" cy="3671866"/>
          </a:xfrm>
        </p:grpSpPr>
        <p:sp>
          <p:nvSpPr>
            <p:cNvPr id="536" name="Google Shape;536;p29"/>
            <p:cNvSpPr txBox="1"/>
            <p:nvPr/>
          </p:nvSpPr>
          <p:spPr>
            <a:xfrm>
              <a:off x="0" y="-9525"/>
              <a:ext cx="8610684" cy="1378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This presentation template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uses the following free fonts:</a:t>
              </a:r>
              <a:endParaRPr/>
            </a:p>
          </p:txBody>
        </p:sp>
        <p:sp>
          <p:nvSpPr>
            <p:cNvPr id="537" name="Google Shape;537;p29"/>
            <p:cNvSpPr txBox="1"/>
            <p:nvPr/>
          </p:nvSpPr>
          <p:spPr>
            <a:xfrm>
              <a:off x="0" y="1927860"/>
              <a:ext cx="8610684" cy="1734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Titles: Sriracha</a:t>
              </a:r>
              <a:endParaRPr/>
            </a:p>
            <a:p>
              <a:pPr indent="0" lvl="1" marL="0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Headers: Sriracha</a:t>
              </a:r>
              <a:endParaRPr/>
            </a:p>
            <a:p>
              <a:pPr indent="0" lvl="1" marL="0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Body Copy: Source Sans Pro </a:t>
              </a:r>
              <a:endParaRPr/>
            </a:p>
          </p:txBody>
        </p:sp>
      </p:grpSp>
      <p:grpSp>
        <p:nvGrpSpPr>
          <p:cNvPr id="538" name="Google Shape;538;p29"/>
          <p:cNvGrpSpPr/>
          <p:nvPr/>
        </p:nvGrpSpPr>
        <p:grpSpPr>
          <a:xfrm>
            <a:off x="14518807" y="1238092"/>
            <a:ext cx="2642780" cy="2556289"/>
            <a:chOff x="0" y="0"/>
            <a:chExt cx="3523707" cy="3408385"/>
          </a:xfrm>
        </p:grpSpPr>
        <p:pic>
          <p:nvPicPr>
            <p:cNvPr id="539" name="Google Shape;53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523707" cy="3408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29"/>
            <p:cNvSpPr txBox="1"/>
            <p:nvPr/>
          </p:nvSpPr>
          <p:spPr>
            <a:xfrm>
              <a:off x="275021" y="605602"/>
              <a:ext cx="2973600" cy="150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Happy</a:t>
              </a:r>
              <a:endParaRPr/>
            </a:p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designing! </a:t>
              </a:r>
              <a:endParaRPr/>
            </a:p>
          </p:txBody>
        </p:sp>
      </p:grpSp>
      <p:pic>
        <p:nvPicPr>
          <p:cNvPr id="541" name="Google Shape;54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5494" y="4830590"/>
            <a:ext cx="1277013" cy="262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0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547" name="Google Shape;547;p30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0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30"/>
          <p:cNvGrpSpPr/>
          <p:nvPr/>
        </p:nvGrpSpPr>
        <p:grpSpPr>
          <a:xfrm>
            <a:off x="6966893" y="5467312"/>
            <a:ext cx="10855030" cy="1672013"/>
            <a:chOff x="0" y="0"/>
            <a:chExt cx="14473373" cy="2229351"/>
          </a:xfrm>
        </p:grpSpPr>
        <p:pic>
          <p:nvPicPr>
            <p:cNvPr id="550" name="Google Shape;55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498401" cy="222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01131" y="0"/>
              <a:ext cx="5498401" cy="222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74972" y="0"/>
              <a:ext cx="5498401" cy="22293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3" name="Google Shape;553;p30"/>
          <p:cNvSpPr txBox="1"/>
          <p:nvPr/>
        </p:nvSpPr>
        <p:spPr>
          <a:xfrm>
            <a:off x="3521659" y="1207016"/>
            <a:ext cx="11244683" cy="94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Add a Timeline Page</a:t>
            </a:r>
            <a:endParaRPr/>
          </a:p>
        </p:txBody>
      </p:sp>
      <p:pic>
        <p:nvPicPr>
          <p:cNvPr id="554" name="Google Shape;55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0774" y="1028700"/>
            <a:ext cx="1778629" cy="176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8292" y="2477685"/>
            <a:ext cx="3334912" cy="144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44571" y="1614307"/>
            <a:ext cx="4072340" cy="139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16861873" y="3442560"/>
            <a:ext cx="397427" cy="127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0259741" y="4256782"/>
            <a:ext cx="329455" cy="105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16083157" y="3442560"/>
            <a:ext cx="397427" cy="127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011116" y="3366967"/>
            <a:ext cx="368664" cy="64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80204" y="3880263"/>
            <a:ext cx="368664" cy="64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648868" y="3296034"/>
            <a:ext cx="252224" cy="363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30"/>
          <p:cNvGrpSpPr/>
          <p:nvPr/>
        </p:nvGrpSpPr>
        <p:grpSpPr>
          <a:xfrm>
            <a:off x="447127" y="3108588"/>
            <a:ext cx="6774493" cy="3973460"/>
            <a:chOff x="0" y="0"/>
            <a:chExt cx="9032657" cy="5297946"/>
          </a:xfrm>
        </p:grpSpPr>
        <p:pic>
          <p:nvPicPr>
            <p:cNvPr id="564" name="Google Shape;564;p30"/>
            <p:cNvPicPr preferRelativeResize="0"/>
            <p:nvPr/>
          </p:nvPicPr>
          <p:blipFill rotWithShape="1">
            <a:blip r:embed="rId11">
              <a:alphaModFix/>
            </a:blip>
            <a:srcRect b="32939" l="4678" r="0" t="0"/>
            <a:stretch/>
          </p:blipFill>
          <p:spPr>
            <a:xfrm>
              <a:off x="19311" y="2427223"/>
              <a:ext cx="9013346" cy="2870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3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 flipH="1">
              <a:off x="4276325" y="1422629"/>
              <a:ext cx="4383981" cy="1697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30"/>
            <p:cNvPicPr preferRelativeResize="0"/>
            <p:nvPr/>
          </p:nvPicPr>
          <p:blipFill rotWithShape="1">
            <a:blip r:embed="rId13">
              <a:alphaModFix/>
            </a:blip>
            <a:srcRect b="0" l="0" r="10414" t="0"/>
            <a:stretch/>
          </p:blipFill>
          <p:spPr>
            <a:xfrm flipH="1">
              <a:off x="0" y="0"/>
              <a:ext cx="5715565" cy="3120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3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416496" y="1392411"/>
              <a:ext cx="1729529" cy="22019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8" name="Google Shape;568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flipH="1" rot="-7244577">
            <a:off x="5649851" y="4377502"/>
            <a:ext cx="1053142" cy="6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759731">
            <a:off x="11755166" y="2501897"/>
            <a:ext cx="881859" cy="93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780882" y="3047171"/>
            <a:ext cx="2805985" cy="790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" name="Google Shape;571;p30"/>
          <p:cNvGrpSpPr/>
          <p:nvPr/>
        </p:nvGrpSpPr>
        <p:grpSpPr>
          <a:xfrm>
            <a:off x="757131" y="7685519"/>
            <a:ext cx="4500225" cy="1427514"/>
            <a:chOff x="0" y="0"/>
            <a:chExt cx="6000300" cy="1903351"/>
          </a:xfrm>
        </p:grpSpPr>
        <p:sp>
          <p:nvSpPr>
            <p:cNvPr id="572" name="Google Shape;572;p30"/>
            <p:cNvSpPr txBox="1"/>
            <p:nvPr/>
          </p:nvSpPr>
          <p:spPr>
            <a:xfrm>
              <a:off x="0" y="0"/>
              <a:ext cx="60003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main point</a:t>
              </a:r>
              <a:endParaRPr/>
            </a:p>
          </p:txBody>
        </p:sp>
        <p:sp>
          <p:nvSpPr>
            <p:cNvPr id="573" name="Google Shape;573;p30"/>
            <p:cNvSpPr txBox="1"/>
            <p:nvPr/>
          </p:nvSpPr>
          <p:spPr>
            <a:xfrm>
              <a:off x="756888" y="959251"/>
              <a:ext cx="44865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 want to discuss.</a:t>
              </a:r>
              <a:endParaRPr/>
            </a:p>
          </p:txBody>
        </p:sp>
      </p:grpSp>
      <p:grpSp>
        <p:nvGrpSpPr>
          <p:cNvPr id="574" name="Google Shape;574;p30"/>
          <p:cNvGrpSpPr/>
          <p:nvPr/>
        </p:nvGrpSpPr>
        <p:grpSpPr>
          <a:xfrm>
            <a:off x="4848292" y="7685519"/>
            <a:ext cx="4500225" cy="1427514"/>
            <a:chOff x="0" y="0"/>
            <a:chExt cx="6000300" cy="1903351"/>
          </a:xfrm>
        </p:grpSpPr>
        <p:sp>
          <p:nvSpPr>
            <p:cNvPr id="575" name="Google Shape;575;p30"/>
            <p:cNvSpPr txBox="1"/>
            <p:nvPr/>
          </p:nvSpPr>
          <p:spPr>
            <a:xfrm>
              <a:off x="0" y="0"/>
              <a:ext cx="60003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main point</a:t>
              </a:r>
              <a:endParaRPr/>
            </a:p>
          </p:txBody>
        </p:sp>
        <p:sp>
          <p:nvSpPr>
            <p:cNvPr id="576" name="Google Shape;576;p30"/>
            <p:cNvSpPr txBox="1"/>
            <p:nvPr/>
          </p:nvSpPr>
          <p:spPr>
            <a:xfrm>
              <a:off x="756888" y="959251"/>
              <a:ext cx="44865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 want to discuss.</a:t>
              </a:r>
              <a:endParaRPr/>
            </a:p>
          </p:txBody>
        </p:sp>
      </p:grpSp>
      <p:grpSp>
        <p:nvGrpSpPr>
          <p:cNvPr id="577" name="Google Shape;577;p30"/>
          <p:cNvGrpSpPr/>
          <p:nvPr/>
        </p:nvGrpSpPr>
        <p:grpSpPr>
          <a:xfrm>
            <a:off x="8939452" y="7685519"/>
            <a:ext cx="4500225" cy="1427514"/>
            <a:chOff x="0" y="0"/>
            <a:chExt cx="6000300" cy="1903351"/>
          </a:xfrm>
        </p:grpSpPr>
        <p:sp>
          <p:nvSpPr>
            <p:cNvPr id="578" name="Google Shape;578;p30"/>
            <p:cNvSpPr txBox="1"/>
            <p:nvPr/>
          </p:nvSpPr>
          <p:spPr>
            <a:xfrm>
              <a:off x="0" y="0"/>
              <a:ext cx="60003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main point</a:t>
              </a:r>
              <a:endParaRPr/>
            </a:p>
          </p:txBody>
        </p:sp>
        <p:sp>
          <p:nvSpPr>
            <p:cNvPr id="579" name="Google Shape;579;p30"/>
            <p:cNvSpPr txBox="1"/>
            <p:nvPr/>
          </p:nvSpPr>
          <p:spPr>
            <a:xfrm>
              <a:off x="756888" y="959251"/>
              <a:ext cx="44865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 want to discuss.</a:t>
              </a:r>
              <a:endParaRPr/>
            </a:p>
          </p:txBody>
        </p:sp>
      </p:grpSp>
      <p:grpSp>
        <p:nvGrpSpPr>
          <p:cNvPr id="580" name="Google Shape;580;p30"/>
          <p:cNvGrpSpPr/>
          <p:nvPr/>
        </p:nvGrpSpPr>
        <p:grpSpPr>
          <a:xfrm>
            <a:off x="13030613" y="7685519"/>
            <a:ext cx="4500225" cy="1427514"/>
            <a:chOff x="0" y="0"/>
            <a:chExt cx="6000300" cy="1903351"/>
          </a:xfrm>
        </p:grpSpPr>
        <p:sp>
          <p:nvSpPr>
            <p:cNvPr id="581" name="Google Shape;581;p30"/>
            <p:cNvSpPr txBox="1"/>
            <p:nvPr/>
          </p:nvSpPr>
          <p:spPr>
            <a:xfrm>
              <a:off x="0" y="0"/>
              <a:ext cx="60003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main point</a:t>
              </a:r>
              <a:endParaRPr/>
            </a:p>
          </p:txBody>
        </p:sp>
        <p:sp>
          <p:nvSpPr>
            <p:cNvPr id="582" name="Google Shape;582;p30"/>
            <p:cNvSpPr txBox="1"/>
            <p:nvPr/>
          </p:nvSpPr>
          <p:spPr>
            <a:xfrm>
              <a:off x="756888" y="959251"/>
              <a:ext cx="44865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 want to discuss.</a:t>
              </a:r>
              <a:endParaRPr/>
            </a:p>
          </p:txBody>
        </p:sp>
      </p:grpSp>
      <p:cxnSp>
        <p:nvCxnSpPr>
          <p:cNvPr id="583" name="Google Shape;583;p30"/>
          <p:cNvCxnSpPr/>
          <p:nvPr/>
        </p:nvCxnSpPr>
        <p:spPr>
          <a:xfrm>
            <a:off x="421501" y="7134225"/>
            <a:ext cx="17444998" cy="0"/>
          </a:xfrm>
          <a:prstGeom prst="straightConnector1">
            <a:avLst/>
          </a:prstGeom>
          <a:noFill/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84" name="Google Shape;584;p30"/>
          <p:cNvGrpSpPr/>
          <p:nvPr/>
        </p:nvGrpSpPr>
        <p:grpSpPr>
          <a:xfrm>
            <a:off x="2685732" y="6806832"/>
            <a:ext cx="643053" cy="645935"/>
            <a:chOff x="1813" y="0"/>
            <a:chExt cx="809173" cy="812800"/>
          </a:xfrm>
        </p:grpSpPr>
        <p:sp>
          <p:nvSpPr>
            <p:cNvPr id="585" name="Google Shape;585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30"/>
          <p:cNvGrpSpPr/>
          <p:nvPr/>
        </p:nvGrpSpPr>
        <p:grpSpPr>
          <a:xfrm>
            <a:off x="6776893" y="6806832"/>
            <a:ext cx="643053" cy="645935"/>
            <a:chOff x="1813" y="0"/>
            <a:chExt cx="809173" cy="812800"/>
          </a:xfrm>
        </p:grpSpPr>
        <p:sp>
          <p:nvSpPr>
            <p:cNvPr id="588" name="Google Shape;588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0"/>
          <p:cNvGrpSpPr/>
          <p:nvPr/>
        </p:nvGrpSpPr>
        <p:grpSpPr>
          <a:xfrm>
            <a:off x="14959214" y="6806832"/>
            <a:ext cx="643053" cy="645935"/>
            <a:chOff x="1813" y="0"/>
            <a:chExt cx="809173" cy="812800"/>
          </a:xfrm>
        </p:grpSpPr>
        <p:sp>
          <p:nvSpPr>
            <p:cNvPr id="591" name="Google Shape;591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10868054" y="6806832"/>
            <a:ext cx="643053" cy="645935"/>
            <a:chOff x="1813" y="0"/>
            <a:chExt cx="809173" cy="812800"/>
          </a:xfrm>
        </p:grpSpPr>
        <p:sp>
          <p:nvSpPr>
            <p:cNvPr id="594" name="Google Shape;594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1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601" name="Google Shape;601;p31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1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3" name="Google Shape;603;p31"/>
          <p:cNvPicPr preferRelativeResize="0"/>
          <p:nvPr/>
        </p:nvPicPr>
        <p:blipFill rotWithShape="1">
          <a:blip r:embed="rId3">
            <a:alphaModFix/>
          </a:blip>
          <a:srcRect b="22083" l="10786" r="10880" t="22250"/>
          <a:stretch/>
        </p:blipFill>
        <p:spPr>
          <a:xfrm>
            <a:off x="5085451" y="833768"/>
            <a:ext cx="8098678" cy="3237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31"/>
          <p:cNvGrpSpPr/>
          <p:nvPr/>
        </p:nvGrpSpPr>
        <p:grpSpPr>
          <a:xfrm>
            <a:off x="421501" y="4519800"/>
            <a:ext cx="17444997" cy="5338243"/>
            <a:chOff x="0" y="3"/>
            <a:chExt cx="23259995" cy="7117657"/>
          </a:xfrm>
        </p:grpSpPr>
        <p:sp>
          <p:nvSpPr>
            <p:cNvPr id="605" name="Google Shape;605;p31"/>
            <p:cNvSpPr/>
            <p:nvPr/>
          </p:nvSpPr>
          <p:spPr>
            <a:xfrm>
              <a:off x="0" y="442612"/>
              <a:ext cx="23259995" cy="6675048"/>
            </a:xfrm>
            <a:custGeom>
              <a:rect b="b" l="l" r="r" t="t"/>
              <a:pathLst>
                <a:path extrusionOk="0" h="1318528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239110"/>
                  </a:lnTo>
                  <a:cubicBezTo>
                    <a:pt x="43699" y="1239110"/>
                    <a:pt x="79418" y="1274449"/>
                    <a:pt x="79418" y="1318528"/>
                  </a:cubicBezTo>
                  <a:lnTo>
                    <a:pt x="4515149" y="1318528"/>
                  </a:lnTo>
                  <a:cubicBezTo>
                    <a:pt x="4515149" y="1274828"/>
                    <a:pt x="4550488" y="1239110"/>
                    <a:pt x="4594567" y="1239110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9FB6A2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67165" y="3"/>
              <a:ext cx="23118707" cy="1294213"/>
            </a:xfrm>
            <a:custGeom>
              <a:rect b="b" l="l" r="r" t="t"/>
              <a:pathLst>
                <a:path extrusionOk="0" h="255647" w="4539756">
                  <a:moveTo>
                    <a:pt x="0" y="0"/>
                  </a:moveTo>
                  <a:lnTo>
                    <a:pt x="4539756" y="0"/>
                  </a:lnTo>
                  <a:lnTo>
                    <a:pt x="4539756" y="255647"/>
                  </a:lnTo>
                  <a:lnTo>
                    <a:pt x="0" y="255647"/>
                  </a:lnTo>
                  <a:close/>
                </a:path>
              </a:pathLst>
            </a:custGeom>
            <a:solidFill>
              <a:srgbClr val="9FB6A2"/>
            </a:solidFill>
            <a:ln>
              <a:noFill/>
            </a:ln>
          </p:spPr>
        </p:sp>
      </p:grpSp>
      <p:grpSp>
        <p:nvGrpSpPr>
          <p:cNvPr id="607" name="Google Shape;607;p31"/>
          <p:cNvGrpSpPr/>
          <p:nvPr/>
        </p:nvGrpSpPr>
        <p:grpSpPr>
          <a:xfrm>
            <a:off x="622673" y="5190351"/>
            <a:ext cx="4318766" cy="3098635"/>
            <a:chOff x="0" y="-9525"/>
            <a:chExt cx="5758354" cy="4131513"/>
          </a:xfrm>
        </p:grpSpPr>
        <p:sp>
          <p:nvSpPr>
            <p:cNvPr id="608" name="Google Shape;608;p31"/>
            <p:cNvSpPr txBox="1"/>
            <p:nvPr/>
          </p:nvSpPr>
          <p:spPr>
            <a:xfrm>
              <a:off x="1986937" y="-9525"/>
              <a:ext cx="1784480" cy="1258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S</a:t>
              </a:r>
              <a:endParaRPr/>
            </a:p>
          </p:txBody>
        </p:sp>
        <p:sp>
          <p:nvSpPr>
            <p:cNvPr id="609" name="Google Shape;609;p31"/>
            <p:cNvSpPr txBox="1"/>
            <p:nvPr/>
          </p:nvSpPr>
          <p:spPr>
            <a:xfrm>
              <a:off x="741367" y="1490303"/>
              <a:ext cx="4275620" cy="699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STRENGTHS</a:t>
              </a:r>
              <a:endParaRPr/>
            </a:p>
          </p:txBody>
        </p:sp>
        <p:sp>
          <p:nvSpPr>
            <p:cNvPr id="610" name="Google Shape;610;p31"/>
            <p:cNvSpPr txBox="1"/>
            <p:nvPr/>
          </p:nvSpPr>
          <p:spPr>
            <a:xfrm>
              <a:off x="0" y="2596295"/>
              <a:ext cx="5758354" cy="1525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you doing well?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sets you apart?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your good qualities?</a:t>
              </a:r>
              <a:endParaRPr/>
            </a:p>
          </p:txBody>
        </p:sp>
      </p:grpSp>
      <p:grpSp>
        <p:nvGrpSpPr>
          <p:cNvPr id="611" name="Google Shape;611;p31"/>
          <p:cNvGrpSpPr/>
          <p:nvPr/>
        </p:nvGrpSpPr>
        <p:grpSpPr>
          <a:xfrm>
            <a:off x="5111059" y="5190351"/>
            <a:ext cx="4068152" cy="3489160"/>
            <a:chOff x="0" y="-9525"/>
            <a:chExt cx="5424202" cy="4652213"/>
          </a:xfrm>
        </p:grpSpPr>
        <p:sp>
          <p:nvSpPr>
            <p:cNvPr id="612" name="Google Shape;612;p31"/>
            <p:cNvSpPr txBox="1"/>
            <p:nvPr/>
          </p:nvSpPr>
          <p:spPr>
            <a:xfrm>
              <a:off x="1819861" y="-9525"/>
              <a:ext cx="1784480" cy="1258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W</a:t>
              </a:r>
              <a:endParaRPr/>
            </a:p>
          </p:txBody>
        </p:sp>
        <p:sp>
          <p:nvSpPr>
            <p:cNvPr id="613" name="Google Shape;613;p31"/>
            <p:cNvSpPr txBox="1"/>
            <p:nvPr/>
          </p:nvSpPr>
          <p:spPr>
            <a:xfrm>
              <a:off x="574291" y="1490303"/>
              <a:ext cx="4275620" cy="699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WEAKNESSES</a:t>
              </a:r>
              <a:endParaRPr/>
            </a:p>
          </p:txBody>
        </p:sp>
        <p:sp>
          <p:nvSpPr>
            <p:cNvPr id="614" name="Google Shape;614;p31"/>
            <p:cNvSpPr txBox="1"/>
            <p:nvPr/>
          </p:nvSpPr>
          <p:spPr>
            <a:xfrm>
              <a:off x="0" y="2596295"/>
              <a:ext cx="5424202" cy="2046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Where do you need to improve?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Are resources adequate?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do others do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better than you?</a:t>
              </a:r>
              <a:endParaRPr/>
            </a:p>
          </p:txBody>
        </p:sp>
      </p:grpSp>
      <p:grpSp>
        <p:nvGrpSpPr>
          <p:cNvPr id="615" name="Google Shape;615;p31"/>
          <p:cNvGrpSpPr/>
          <p:nvPr/>
        </p:nvGrpSpPr>
        <p:grpSpPr>
          <a:xfrm>
            <a:off x="9314479" y="5190351"/>
            <a:ext cx="3888876" cy="3098635"/>
            <a:chOff x="0" y="-9525"/>
            <a:chExt cx="5185168" cy="4131513"/>
          </a:xfrm>
        </p:grpSpPr>
        <p:sp>
          <p:nvSpPr>
            <p:cNvPr id="616" name="Google Shape;616;p31"/>
            <p:cNvSpPr txBox="1"/>
            <p:nvPr/>
          </p:nvSpPr>
          <p:spPr>
            <a:xfrm>
              <a:off x="1700344" y="-9525"/>
              <a:ext cx="1784480" cy="1258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O</a:t>
              </a:r>
              <a:endParaRPr/>
            </a:p>
          </p:txBody>
        </p:sp>
        <p:sp>
          <p:nvSpPr>
            <p:cNvPr id="617" name="Google Shape;617;p31"/>
            <p:cNvSpPr txBox="1"/>
            <p:nvPr/>
          </p:nvSpPr>
          <p:spPr>
            <a:xfrm>
              <a:off x="0" y="1490303"/>
              <a:ext cx="5185168" cy="699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OPPORTUNITIES</a:t>
              </a:r>
              <a:endParaRPr/>
            </a:p>
          </p:txBody>
        </p:sp>
        <p:sp>
          <p:nvSpPr>
            <p:cNvPr id="618" name="Google Shape;618;p31"/>
            <p:cNvSpPr txBox="1"/>
            <p:nvPr/>
          </p:nvSpPr>
          <p:spPr>
            <a:xfrm>
              <a:off x="0" y="2596295"/>
              <a:ext cx="5185168" cy="1525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your goals?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Are demands shifting?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How can it be improved?</a:t>
              </a:r>
              <a:endParaRPr/>
            </a:p>
          </p:txBody>
        </p:sp>
      </p:grpSp>
      <p:grpSp>
        <p:nvGrpSpPr>
          <p:cNvPr id="619" name="Google Shape;619;p31"/>
          <p:cNvGrpSpPr/>
          <p:nvPr/>
        </p:nvGrpSpPr>
        <p:grpSpPr>
          <a:xfrm>
            <a:off x="13332958" y="5190351"/>
            <a:ext cx="3926342" cy="3489160"/>
            <a:chOff x="0" y="-9525"/>
            <a:chExt cx="5235123" cy="4652213"/>
          </a:xfrm>
        </p:grpSpPr>
        <p:sp>
          <p:nvSpPr>
            <p:cNvPr id="620" name="Google Shape;620;p31"/>
            <p:cNvSpPr txBox="1"/>
            <p:nvPr/>
          </p:nvSpPr>
          <p:spPr>
            <a:xfrm>
              <a:off x="1725321" y="-9525"/>
              <a:ext cx="1784480" cy="1258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T</a:t>
              </a:r>
              <a:endParaRPr/>
            </a:p>
          </p:txBody>
        </p:sp>
        <p:sp>
          <p:nvSpPr>
            <p:cNvPr id="621" name="Google Shape;621;p31"/>
            <p:cNvSpPr txBox="1"/>
            <p:nvPr/>
          </p:nvSpPr>
          <p:spPr>
            <a:xfrm>
              <a:off x="479751" y="1490303"/>
              <a:ext cx="4275620" cy="699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FFF"/>
                  </a:solidFill>
                  <a:latin typeface="Sriracha"/>
                  <a:ea typeface="Sriracha"/>
                  <a:cs typeface="Sriracha"/>
                  <a:sym typeface="Sriracha"/>
                </a:rPr>
                <a:t>THREATS</a:t>
              </a:r>
              <a:endParaRPr/>
            </a:p>
          </p:txBody>
        </p:sp>
        <p:sp>
          <p:nvSpPr>
            <p:cNvPr id="622" name="Google Shape;622;p31"/>
            <p:cNvSpPr txBox="1"/>
            <p:nvPr/>
          </p:nvSpPr>
          <p:spPr>
            <a:xfrm>
              <a:off x="0" y="2596295"/>
              <a:ext cx="5235123" cy="2046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the blockers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you're facing?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factors outside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of your control?</a:t>
              </a:r>
              <a:endParaRPr/>
            </a:p>
          </p:txBody>
        </p:sp>
      </p:grpSp>
      <p:cxnSp>
        <p:nvCxnSpPr>
          <p:cNvPr id="623" name="Google Shape;623;p31"/>
          <p:cNvCxnSpPr/>
          <p:nvPr/>
        </p:nvCxnSpPr>
        <p:spPr>
          <a:xfrm>
            <a:off x="421501" y="4519798"/>
            <a:ext cx="17444998" cy="0"/>
          </a:xfrm>
          <a:prstGeom prst="straightConnector1">
            <a:avLst/>
          </a:prstGeom>
          <a:noFill/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6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4"/>
          <p:cNvGrpSpPr/>
          <p:nvPr/>
        </p:nvGrpSpPr>
        <p:grpSpPr>
          <a:xfrm>
            <a:off x="0" y="-1092822"/>
            <a:ext cx="18287996" cy="4427147"/>
            <a:chOff x="0" y="-76200"/>
            <a:chExt cx="4816592" cy="1165997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4816592" cy="1089797"/>
            </a:xfrm>
            <a:custGeom>
              <a:rect b="b" l="l" r="r" t="t"/>
              <a:pathLst>
                <a:path extrusionOk="0" h="108979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89797"/>
                  </a:lnTo>
                  <a:lnTo>
                    <a:pt x="0" y="1089797"/>
                  </a:lnTo>
                  <a:close/>
                </a:path>
              </a:pathLst>
            </a:custGeom>
            <a:solidFill>
              <a:srgbClr val="7DB898"/>
            </a:solidFill>
            <a:ln>
              <a:noFill/>
            </a:ln>
          </p:spPr>
        </p:sp>
        <p:sp>
          <p:nvSpPr>
            <p:cNvPr id="123" name="Google Shape;123;p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647700" y="495300"/>
            <a:ext cx="17219376" cy="2786645"/>
            <a:chOff x="0" y="-27603"/>
            <a:chExt cx="23259997" cy="3823608"/>
          </a:xfrm>
        </p:grpSpPr>
        <p:cxnSp>
          <p:nvCxnSpPr>
            <p:cNvPr id="128" name="Google Shape;128;p14"/>
            <p:cNvCxnSpPr/>
            <p:nvPr/>
          </p:nvCxnSpPr>
          <p:spPr>
            <a:xfrm>
              <a:off x="0" y="3796005"/>
              <a:ext cx="23259997" cy="0"/>
            </a:xfrm>
            <a:prstGeom prst="straightConnector1">
              <a:avLst/>
            </a:prstGeom>
            <a:noFill/>
            <a:ln cap="flat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14"/>
            <p:cNvCxnSpPr/>
            <p:nvPr/>
          </p:nvCxnSpPr>
          <p:spPr>
            <a:xfrm rot="-3166986">
              <a:off x="11322569" y="1884201"/>
              <a:ext cx="4801406" cy="0"/>
            </a:xfrm>
            <a:prstGeom prst="straightConnector1">
              <a:avLst/>
            </a:prstGeom>
            <a:noFill/>
            <a:ln cap="rnd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14"/>
            <p:cNvCxnSpPr/>
            <p:nvPr/>
          </p:nvCxnSpPr>
          <p:spPr>
            <a:xfrm rot="-3166986">
              <a:off x="12597700" y="1884201"/>
              <a:ext cx="4801406" cy="0"/>
            </a:xfrm>
            <a:prstGeom prst="straightConnector1">
              <a:avLst/>
            </a:prstGeom>
            <a:noFill/>
            <a:ln cap="rnd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14"/>
            <p:cNvCxnSpPr/>
            <p:nvPr/>
          </p:nvCxnSpPr>
          <p:spPr>
            <a:xfrm rot="-3166986">
              <a:off x="13872831" y="1884201"/>
              <a:ext cx="4801406" cy="0"/>
            </a:xfrm>
            <a:prstGeom prst="straightConnector1">
              <a:avLst/>
            </a:prstGeom>
            <a:noFill/>
            <a:ln cap="rnd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14"/>
            <p:cNvCxnSpPr/>
            <p:nvPr/>
          </p:nvCxnSpPr>
          <p:spPr>
            <a:xfrm rot="-3166986">
              <a:off x="15147962" y="1884201"/>
              <a:ext cx="4801406" cy="0"/>
            </a:xfrm>
            <a:prstGeom prst="straightConnector1">
              <a:avLst/>
            </a:prstGeom>
            <a:noFill/>
            <a:ln cap="rnd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14"/>
            <p:cNvCxnSpPr/>
            <p:nvPr/>
          </p:nvCxnSpPr>
          <p:spPr>
            <a:xfrm rot="-3166986">
              <a:off x="16423093" y="1884201"/>
              <a:ext cx="4801406" cy="0"/>
            </a:xfrm>
            <a:prstGeom prst="straightConnector1">
              <a:avLst/>
            </a:prstGeom>
            <a:noFill/>
            <a:ln cap="rnd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" name="Google Shape;134;p14"/>
            <p:cNvCxnSpPr/>
            <p:nvPr/>
          </p:nvCxnSpPr>
          <p:spPr>
            <a:xfrm rot="-3166986">
              <a:off x="17698224" y="1884201"/>
              <a:ext cx="4801406" cy="0"/>
            </a:xfrm>
            <a:prstGeom prst="straightConnector1">
              <a:avLst/>
            </a:prstGeom>
            <a:noFill/>
            <a:ln cap="rnd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14"/>
            <p:cNvCxnSpPr/>
            <p:nvPr/>
          </p:nvCxnSpPr>
          <p:spPr>
            <a:xfrm rot="-3166986">
              <a:off x="18973356" y="1884201"/>
              <a:ext cx="4801406" cy="0"/>
            </a:xfrm>
            <a:prstGeom prst="straightConnector1">
              <a:avLst/>
            </a:prstGeom>
            <a:noFill/>
            <a:ln cap="rnd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60434" l="2623" r="51026" t="10677"/>
          <a:stretch/>
        </p:blipFill>
        <p:spPr>
          <a:xfrm>
            <a:off x="419100" y="1047750"/>
            <a:ext cx="8476152" cy="2971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4"/>
          <p:cNvGrpSpPr/>
          <p:nvPr/>
        </p:nvGrpSpPr>
        <p:grpSpPr>
          <a:xfrm>
            <a:off x="1123950" y="4364721"/>
            <a:ext cx="5141301" cy="4430182"/>
            <a:chOff x="0" y="0"/>
            <a:chExt cx="6855068" cy="5906910"/>
          </a:xfrm>
        </p:grpSpPr>
        <p:cxnSp>
          <p:nvCxnSpPr>
            <p:cNvPr id="138" name="Google Shape;138;p14"/>
            <p:cNvCxnSpPr/>
            <p:nvPr/>
          </p:nvCxnSpPr>
          <p:spPr>
            <a:xfrm>
              <a:off x="1118361" y="898671"/>
              <a:ext cx="4618347" cy="0"/>
            </a:xfrm>
            <a:prstGeom prst="straightConnector1">
              <a:avLst/>
            </a:prstGeom>
            <a:noFill/>
            <a:ln cap="flat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9" name="Google Shape;139;p14"/>
            <p:cNvSpPr txBox="1"/>
            <p:nvPr/>
          </p:nvSpPr>
          <p:spPr>
            <a:xfrm>
              <a:off x="280943" y="1616922"/>
              <a:ext cx="6293182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Click on the "Google Slides" button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below this presentation preview. </a:t>
              </a:r>
              <a:endParaRPr/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0" y="0"/>
              <a:ext cx="6855068" cy="699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GOOGLE SLIDES</a:t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0" y="3208371"/>
              <a:ext cx="6855068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Click on "Make a copy."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Start editing your presentation.</a:t>
              </a: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1559196" y="4870378"/>
              <a:ext cx="3736677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 need to sign in to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your Google account.</a:t>
              </a:r>
              <a:endParaRPr/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6573349" y="4364721"/>
            <a:ext cx="5141301" cy="4630207"/>
            <a:chOff x="0" y="0"/>
            <a:chExt cx="6855068" cy="6173610"/>
          </a:xfrm>
        </p:grpSpPr>
        <p:cxnSp>
          <p:nvCxnSpPr>
            <p:cNvPr id="144" name="Google Shape;144;p14"/>
            <p:cNvCxnSpPr/>
            <p:nvPr/>
          </p:nvCxnSpPr>
          <p:spPr>
            <a:xfrm>
              <a:off x="1118361" y="898671"/>
              <a:ext cx="4618347" cy="0"/>
            </a:xfrm>
            <a:prstGeom prst="straightConnector1">
              <a:avLst/>
            </a:prstGeom>
            <a:noFill/>
            <a:ln cap="flat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5" name="Google Shape;145;p14"/>
            <p:cNvSpPr txBox="1"/>
            <p:nvPr/>
          </p:nvSpPr>
          <p:spPr>
            <a:xfrm>
              <a:off x="0" y="1604222"/>
              <a:ext cx="6855068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Click on the "PowerPoint" button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below this presentation preview. </a:t>
              </a:r>
              <a:endParaRPr/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0" y="0"/>
              <a:ext cx="6855068" cy="699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POWERPOINT</a:t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764701" y="3208371"/>
              <a:ext cx="53256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Start editing your presentation.</a:t>
              </a: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480241" y="4603678"/>
              <a:ext cx="5894586" cy="156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Download and install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fonts used in this presentation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as listed on the next page.</a:t>
              </a:r>
              <a:endParaRPr/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12032274" y="4364721"/>
            <a:ext cx="5141301" cy="4430182"/>
            <a:chOff x="0" y="0"/>
            <a:chExt cx="6855068" cy="5906910"/>
          </a:xfrm>
        </p:grpSpPr>
        <p:cxnSp>
          <p:nvCxnSpPr>
            <p:cNvPr id="150" name="Google Shape;150;p14"/>
            <p:cNvCxnSpPr/>
            <p:nvPr/>
          </p:nvCxnSpPr>
          <p:spPr>
            <a:xfrm>
              <a:off x="1118361" y="898671"/>
              <a:ext cx="4618347" cy="0"/>
            </a:xfrm>
            <a:prstGeom prst="straightConnector1">
              <a:avLst/>
            </a:prstGeom>
            <a:noFill/>
            <a:ln cap="flat" cmpd="sng" w="1397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" name="Google Shape;151;p14"/>
            <p:cNvSpPr txBox="1"/>
            <p:nvPr/>
          </p:nvSpPr>
          <p:spPr>
            <a:xfrm>
              <a:off x="0" y="1604222"/>
              <a:ext cx="6855068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Click on the "Canva" button under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this presentation preview. </a:t>
              </a:r>
              <a:endParaRPr/>
            </a:p>
          </p:txBody>
        </p:sp>
        <p:sp>
          <p:nvSpPr>
            <p:cNvPr id="152" name="Google Shape;152;p14"/>
            <p:cNvSpPr txBox="1"/>
            <p:nvPr/>
          </p:nvSpPr>
          <p:spPr>
            <a:xfrm>
              <a:off x="0" y="0"/>
              <a:ext cx="6855068" cy="699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CANVA</a:t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764701" y="3208371"/>
              <a:ext cx="53256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Start editing your presentation.</a:t>
              </a: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1559196" y="4870378"/>
              <a:ext cx="3736677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 need to sign in to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your Canva account.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32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629" name="Google Shape;629;p32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2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32"/>
          <p:cNvGrpSpPr/>
          <p:nvPr/>
        </p:nvGrpSpPr>
        <p:grpSpPr>
          <a:xfrm>
            <a:off x="8758466" y="1061249"/>
            <a:ext cx="8373759" cy="8179952"/>
            <a:chOff x="0" y="-38100"/>
            <a:chExt cx="11165012" cy="10906603"/>
          </a:xfrm>
        </p:grpSpPr>
        <p:sp>
          <p:nvSpPr>
            <p:cNvPr id="632" name="Google Shape;632;p32"/>
            <p:cNvSpPr txBox="1"/>
            <p:nvPr/>
          </p:nvSpPr>
          <p:spPr>
            <a:xfrm>
              <a:off x="645231" y="10376203"/>
              <a:ext cx="11394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Item 1</a:t>
              </a:r>
              <a:endParaRPr/>
            </a:p>
          </p:txBody>
        </p:sp>
        <p:sp>
          <p:nvSpPr>
            <p:cNvPr id="633" name="Google Shape;633;p32"/>
            <p:cNvSpPr txBox="1"/>
            <p:nvPr/>
          </p:nvSpPr>
          <p:spPr>
            <a:xfrm>
              <a:off x="2950980" y="10376203"/>
              <a:ext cx="11997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Item 2</a:t>
              </a:r>
              <a:endParaRPr/>
            </a:p>
          </p:txBody>
        </p:sp>
        <p:sp>
          <p:nvSpPr>
            <p:cNvPr id="634" name="Google Shape;634;p32"/>
            <p:cNvSpPr txBox="1"/>
            <p:nvPr/>
          </p:nvSpPr>
          <p:spPr>
            <a:xfrm>
              <a:off x="5292502" y="10376203"/>
              <a:ext cx="11883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Item 3</a:t>
              </a:r>
              <a:endParaRPr/>
            </a:p>
          </p:txBody>
        </p:sp>
        <p:sp>
          <p:nvSpPr>
            <p:cNvPr id="635" name="Google Shape;635;p32"/>
            <p:cNvSpPr txBox="1"/>
            <p:nvPr/>
          </p:nvSpPr>
          <p:spPr>
            <a:xfrm>
              <a:off x="7612867" y="10376203"/>
              <a:ext cx="12192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Item 4</a:t>
              </a:r>
              <a:endParaRPr/>
            </a:p>
          </p:txBody>
        </p:sp>
        <p:sp>
          <p:nvSpPr>
            <p:cNvPr id="636" name="Google Shape;636;p32"/>
            <p:cNvSpPr txBox="1"/>
            <p:nvPr/>
          </p:nvSpPr>
          <p:spPr>
            <a:xfrm>
              <a:off x="9951512" y="10376203"/>
              <a:ext cx="12135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Item 5</a:t>
              </a:r>
              <a:endParaRPr/>
            </a:p>
          </p:txBody>
        </p:sp>
        <p:grpSp>
          <p:nvGrpSpPr>
            <p:cNvPr id="637" name="Google Shape;637;p32"/>
            <p:cNvGrpSpPr/>
            <p:nvPr/>
          </p:nvGrpSpPr>
          <p:grpSpPr>
            <a:xfrm>
              <a:off x="819755" y="232560"/>
              <a:ext cx="10133690" cy="9984483"/>
              <a:chOff x="0" y="-6350"/>
              <a:chExt cx="10834753" cy="10675224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0" y="-6350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A7D4D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39" name="Google Shape;639;p32"/>
              <p:cNvSpPr/>
              <p:nvPr/>
            </p:nvSpPr>
            <p:spPr>
              <a:xfrm>
                <a:off x="0" y="2126155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A7D4D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40" name="Google Shape;640;p32"/>
              <p:cNvSpPr/>
              <p:nvPr/>
            </p:nvSpPr>
            <p:spPr>
              <a:xfrm>
                <a:off x="0" y="4258659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A7D4D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41" name="Google Shape;641;p32"/>
              <p:cNvSpPr/>
              <p:nvPr/>
            </p:nvSpPr>
            <p:spPr>
              <a:xfrm>
                <a:off x="0" y="6391164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A7D4D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42" name="Google Shape;642;p32"/>
              <p:cNvSpPr/>
              <p:nvPr/>
            </p:nvSpPr>
            <p:spPr>
              <a:xfrm>
                <a:off x="0" y="8523669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A7D4D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43" name="Google Shape;643;p32"/>
              <p:cNvSpPr/>
              <p:nvPr/>
            </p:nvSpPr>
            <p:spPr>
              <a:xfrm>
                <a:off x="0" y="10656174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A7D4D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644" name="Google Shape;644;p32"/>
            <p:cNvSpPr txBox="1"/>
            <p:nvPr/>
          </p:nvSpPr>
          <p:spPr>
            <a:xfrm>
              <a:off x="5754" y="-38100"/>
              <a:ext cx="6108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50 </a:t>
              </a:r>
              <a:endParaRPr/>
            </a:p>
          </p:txBody>
        </p:sp>
        <p:sp>
          <p:nvSpPr>
            <p:cNvPr id="645" name="Google Shape;645;p32"/>
            <p:cNvSpPr txBox="1"/>
            <p:nvPr/>
          </p:nvSpPr>
          <p:spPr>
            <a:xfrm>
              <a:off x="0" y="1956421"/>
              <a:ext cx="6165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40 </a:t>
              </a: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30902" y="3950942"/>
              <a:ext cx="5856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30 </a:t>
              </a:r>
              <a:endParaRPr/>
            </a:p>
          </p:txBody>
        </p:sp>
        <p:sp>
          <p:nvSpPr>
            <p:cNvPr id="647" name="Google Shape;647;p32"/>
            <p:cNvSpPr txBox="1"/>
            <p:nvPr/>
          </p:nvSpPr>
          <p:spPr>
            <a:xfrm>
              <a:off x="19488" y="5945463"/>
              <a:ext cx="5970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20 </a:t>
              </a: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79714" y="7939983"/>
              <a:ext cx="5367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10 </a:t>
              </a:r>
              <a:endParaRPr/>
            </a:p>
          </p:txBody>
        </p:sp>
        <p:sp>
          <p:nvSpPr>
            <p:cNvPr id="649" name="Google Shape;649;p32"/>
            <p:cNvSpPr txBox="1"/>
            <p:nvPr/>
          </p:nvSpPr>
          <p:spPr>
            <a:xfrm>
              <a:off x="253990" y="9934504"/>
              <a:ext cx="3627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0 </a:t>
              </a:r>
              <a:endParaRPr/>
            </a:p>
          </p:txBody>
        </p:sp>
        <p:grpSp>
          <p:nvGrpSpPr>
            <p:cNvPr id="650" name="Google Shape;650;p32"/>
            <p:cNvGrpSpPr/>
            <p:nvPr/>
          </p:nvGrpSpPr>
          <p:grpSpPr>
            <a:xfrm>
              <a:off x="819755" y="232560"/>
              <a:ext cx="10133689" cy="9978544"/>
              <a:chOff x="0" y="-6350"/>
              <a:chExt cx="10834752" cy="10668874"/>
            </a:xfrm>
          </p:grpSpPr>
          <p:sp>
            <p:nvSpPr>
              <p:cNvPr id="651" name="Google Shape;651;p32"/>
              <p:cNvSpPr/>
              <p:nvPr/>
            </p:nvSpPr>
            <p:spPr>
              <a:xfrm>
                <a:off x="0" y="8517319"/>
                <a:ext cx="845111" cy="2145205"/>
              </a:xfrm>
              <a:custGeom>
                <a:rect b="b" l="l" r="r" t="t"/>
                <a:pathLst>
                  <a:path extrusionOk="0" h="2145205" w="845111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2145205"/>
                    </a:lnTo>
                    <a:lnTo>
                      <a:pt x="0" y="2145205"/>
                    </a:lnTo>
                    <a:close/>
                  </a:path>
                </a:pathLst>
              </a:custGeom>
              <a:solidFill>
                <a:srgbClr val="205930"/>
              </a:solidFill>
              <a:ln>
                <a:noFill/>
              </a:ln>
            </p:spPr>
          </p:sp>
          <p:sp>
            <p:nvSpPr>
              <p:cNvPr id="652" name="Google Shape;652;p32"/>
              <p:cNvSpPr/>
              <p:nvPr/>
            </p:nvSpPr>
            <p:spPr>
              <a:xfrm>
                <a:off x="2497411" y="6391164"/>
                <a:ext cx="845111" cy="4271359"/>
              </a:xfrm>
              <a:custGeom>
                <a:rect b="b" l="l" r="r" t="t"/>
                <a:pathLst>
                  <a:path extrusionOk="0" h="4271359" w="845111">
                    <a:moveTo>
                      <a:pt x="0" y="0"/>
                    </a:moveTo>
                    <a:lnTo>
                      <a:pt x="845110" y="0"/>
                    </a:lnTo>
                    <a:lnTo>
                      <a:pt x="845110" y="4271360"/>
                    </a:lnTo>
                    <a:lnTo>
                      <a:pt x="0" y="4271360"/>
                    </a:lnTo>
                    <a:close/>
                  </a:path>
                </a:pathLst>
              </a:custGeom>
              <a:solidFill>
                <a:srgbClr val="205930"/>
              </a:solidFill>
              <a:ln>
                <a:noFill/>
              </a:ln>
            </p:spPr>
          </p:sp>
          <p:sp>
            <p:nvSpPr>
              <p:cNvPr id="653" name="Google Shape;653;p32"/>
              <p:cNvSpPr/>
              <p:nvPr/>
            </p:nvSpPr>
            <p:spPr>
              <a:xfrm>
                <a:off x="4994821" y="4258659"/>
                <a:ext cx="845111" cy="6403864"/>
              </a:xfrm>
              <a:custGeom>
                <a:rect b="b" l="l" r="r" t="t"/>
                <a:pathLst>
                  <a:path extrusionOk="0" h="6403864" w="845111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6403865"/>
                    </a:lnTo>
                    <a:lnTo>
                      <a:pt x="0" y="6403865"/>
                    </a:lnTo>
                    <a:close/>
                  </a:path>
                </a:pathLst>
              </a:custGeom>
              <a:solidFill>
                <a:srgbClr val="205930"/>
              </a:solidFill>
              <a:ln>
                <a:noFill/>
              </a:ln>
            </p:spPr>
          </p:sp>
          <p:sp>
            <p:nvSpPr>
              <p:cNvPr id="654" name="Google Shape;654;p32"/>
              <p:cNvSpPr/>
              <p:nvPr/>
            </p:nvSpPr>
            <p:spPr>
              <a:xfrm>
                <a:off x="7492232" y="2126155"/>
                <a:ext cx="845110" cy="8536369"/>
              </a:xfrm>
              <a:custGeom>
                <a:rect b="b" l="l" r="r" t="t"/>
                <a:pathLst>
                  <a:path extrusionOk="0" h="8536369" w="845110">
                    <a:moveTo>
                      <a:pt x="0" y="0"/>
                    </a:moveTo>
                    <a:lnTo>
                      <a:pt x="845110" y="0"/>
                    </a:lnTo>
                    <a:lnTo>
                      <a:pt x="845110" y="8536369"/>
                    </a:lnTo>
                    <a:lnTo>
                      <a:pt x="0" y="8536369"/>
                    </a:lnTo>
                    <a:close/>
                  </a:path>
                </a:pathLst>
              </a:custGeom>
              <a:solidFill>
                <a:srgbClr val="205930"/>
              </a:solidFill>
              <a:ln>
                <a:noFill/>
              </a:ln>
            </p:spPr>
          </p:sp>
          <p:sp>
            <p:nvSpPr>
              <p:cNvPr id="655" name="Google Shape;655;p32"/>
              <p:cNvSpPr/>
              <p:nvPr/>
            </p:nvSpPr>
            <p:spPr>
              <a:xfrm>
                <a:off x="9989642" y="-6350"/>
                <a:ext cx="845110" cy="10668874"/>
              </a:xfrm>
              <a:custGeom>
                <a:rect b="b" l="l" r="r" t="t"/>
                <a:pathLst>
                  <a:path extrusionOk="0" h="10668874" w="845110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10668874"/>
                    </a:lnTo>
                    <a:lnTo>
                      <a:pt x="0" y="10668874"/>
                    </a:lnTo>
                    <a:close/>
                  </a:path>
                </a:pathLst>
              </a:custGeom>
              <a:solidFill>
                <a:srgbClr val="205930"/>
              </a:solidFill>
              <a:ln>
                <a:noFill/>
              </a:ln>
            </p:spPr>
          </p:sp>
          <p:sp>
            <p:nvSpPr>
              <p:cNvPr id="656" name="Google Shape;656;p32"/>
              <p:cNvSpPr/>
              <p:nvPr/>
            </p:nvSpPr>
            <p:spPr>
              <a:xfrm>
                <a:off x="0" y="9589921"/>
                <a:ext cx="845111" cy="1072603"/>
              </a:xfrm>
              <a:custGeom>
                <a:rect b="b" l="l" r="r" t="t"/>
                <a:pathLst>
                  <a:path extrusionOk="0" h="1072603" w="845111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1072603"/>
                    </a:lnTo>
                    <a:lnTo>
                      <a:pt x="0" y="1072603"/>
                    </a:lnTo>
                    <a:close/>
                  </a:path>
                </a:pathLst>
              </a:custGeom>
              <a:solidFill>
                <a:srgbClr val="649F75"/>
              </a:solidFill>
              <a:ln>
                <a:noFill/>
              </a:ln>
            </p:spPr>
          </p:sp>
          <p:sp>
            <p:nvSpPr>
              <p:cNvPr id="657" name="Google Shape;657;p32"/>
              <p:cNvSpPr/>
              <p:nvPr/>
            </p:nvSpPr>
            <p:spPr>
              <a:xfrm>
                <a:off x="2497411" y="7245436"/>
                <a:ext cx="845111" cy="3417088"/>
              </a:xfrm>
              <a:custGeom>
                <a:rect b="b" l="l" r="r" t="t"/>
                <a:pathLst>
                  <a:path extrusionOk="0" h="3417088" w="845111">
                    <a:moveTo>
                      <a:pt x="0" y="0"/>
                    </a:moveTo>
                    <a:lnTo>
                      <a:pt x="845110" y="0"/>
                    </a:lnTo>
                    <a:lnTo>
                      <a:pt x="845110" y="3417088"/>
                    </a:lnTo>
                    <a:lnTo>
                      <a:pt x="0" y="3417088"/>
                    </a:lnTo>
                    <a:close/>
                  </a:path>
                </a:pathLst>
              </a:custGeom>
              <a:solidFill>
                <a:srgbClr val="649F75"/>
              </a:solidFill>
              <a:ln>
                <a:noFill/>
              </a:ln>
            </p:spPr>
          </p:sp>
          <p:sp>
            <p:nvSpPr>
              <p:cNvPr id="658" name="Google Shape;658;p32"/>
              <p:cNvSpPr/>
              <p:nvPr/>
            </p:nvSpPr>
            <p:spPr>
              <a:xfrm>
                <a:off x="4994821" y="5325970"/>
                <a:ext cx="845111" cy="5336553"/>
              </a:xfrm>
              <a:custGeom>
                <a:rect b="b" l="l" r="r" t="t"/>
                <a:pathLst>
                  <a:path extrusionOk="0" h="5336553" w="845111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5336554"/>
                    </a:lnTo>
                    <a:lnTo>
                      <a:pt x="0" y="5336554"/>
                    </a:lnTo>
                    <a:close/>
                  </a:path>
                </a:pathLst>
              </a:custGeom>
              <a:solidFill>
                <a:srgbClr val="649F75"/>
              </a:solidFill>
              <a:ln>
                <a:noFill/>
              </a:ln>
            </p:spPr>
          </p:sp>
          <p:sp>
            <p:nvSpPr>
              <p:cNvPr id="659" name="Google Shape;659;p32"/>
              <p:cNvSpPr/>
              <p:nvPr/>
            </p:nvSpPr>
            <p:spPr>
              <a:xfrm>
                <a:off x="7492232" y="3833428"/>
                <a:ext cx="845110" cy="6829095"/>
              </a:xfrm>
              <a:custGeom>
                <a:rect b="b" l="l" r="r" t="t"/>
                <a:pathLst>
                  <a:path extrusionOk="0" h="6829095" w="845110">
                    <a:moveTo>
                      <a:pt x="0" y="0"/>
                    </a:moveTo>
                    <a:lnTo>
                      <a:pt x="845110" y="0"/>
                    </a:lnTo>
                    <a:lnTo>
                      <a:pt x="845110" y="6829096"/>
                    </a:lnTo>
                    <a:lnTo>
                      <a:pt x="0" y="6829096"/>
                    </a:lnTo>
                    <a:close/>
                  </a:path>
                </a:pathLst>
              </a:custGeom>
              <a:solidFill>
                <a:srgbClr val="649F75"/>
              </a:solidFill>
              <a:ln>
                <a:noFill/>
              </a:ln>
            </p:spPr>
          </p:sp>
          <p:sp>
            <p:nvSpPr>
              <p:cNvPr id="660" name="Google Shape;660;p32"/>
              <p:cNvSpPr/>
              <p:nvPr/>
            </p:nvSpPr>
            <p:spPr>
              <a:xfrm>
                <a:off x="9989642" y="1700670"/>
                <a:ext cx="845110" cy="8961854"/>
              </a:xfrm>
              <a:custGeom>
                <a:rect b="b" l="l" r="r" t="t"/>
                <a:pathLst>
                  <a:path extrusionOk="0" h="8961854" w="845110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8961854"/>
                    </a:lnTo>
                    <a:lnTo>
                      <a:pt x="0" y="8961854"/>
                    </a:lnTo>
                    <a:close/>
                  </a:path>
                </a:pathLst>
              </a:custGeom>
              <a:solidFill>
                <a:srgbClr val="649F75"/>
              </a:solidFill>
              <a:ln>
                <a:noFill/>
              </a:ln>
            </p:spPr>
          </p:sp>
          <p:sp>
            <p:nvSpPr>
              <p:cNvPr id="661" name="Google Shape;661;p32"/>
              <p:cNvSpPr/>
              <p:nvPr/>
            </p:nvSpPr>
            <p:spPr>
              <a:xfrm>
                <a:off x="0" y="10662524"/>
                <a:ext cx="845111" cy="0"/>
              </a:xfrm>
              <a:custGeom>
                <a:rect b="b" l="l" r="r" t="t"/>
                <a:pathLst>
                  <a:path extrusionOk="0" h="120000" w="845111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6A2"/>
              </a:solidFill>
              <a:ln>
                <a:noFill/>
              </a:ln>
            </p:spPr>
          </p:sp>
          <p:sp>
            <p:nvSpPr>
              <p:cNvPr id="662" name="Google Shape;662;p32"/>
              <p:cNvSpPr/>
              <p:nvPr/>
            </p:nvSpPr>
            <p:spPr>
              <a:xfrm>
                <a:off x="2497411" y="8953980"/>
                <a:ext cx="845111" cy="1708544"/>
              </a:xfrm>
              <a:custGeom>
                <a:rect b="b" l="l" r="r" t="t"/>
                <a:pathLst>
                  <a:path extrusionOk="0" h="1708544" w="845111">
                    <a:moveTo>
                      <a:pt x="0" y="0"/>
                    </a:moveTo>
                    <a:lnTo>
                      <a:pt x="845110" y="0"/>
                    </a:lnTo>
                    <a:lnTo>
                      <a:pt x="845110" y="1708544"/>
                    </a:lnTo>
                    <a:lnTo>
                      <a:pt x="0" y="1708544"/>
                    </a:lnTo>
                    <a:close/>
                  </a:path>
                </a:pathLst>
              </a:custGeom>
              <a:solidFill>
                <a:srgbClr val="9FB6A2"/>
              </a:solidFill>
              <a:ln>
                <a:noFill/>
              </a:ln>
            </p:spPr>
          </p:sp>
          <p:sp>
            <p:nvSpPr>
              <p:cNvPr id="663" name="Google Shape;663;p32"/>
              <p:cNvSpPr/>
              <p:nvPr/>
            </p:nvSpPr>
            <p:spPr>
              <a:xfrm>
                <a:off x="4994821" y="7460591"/>
                <a:ext cx="845111" cy="3201932"/>
              </a:xfrm>
              <a:custGeom>
                <a:rect b="b" l="l" r="r" t="t"/>
                <a:pathLst>
                  <a:path extrusionOk="0" h="3201932" w="845111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3201933"/>
                    </a:lnTo>
                    <a:lnTo>
                      <a:pt x="0" y="3201933"/>
                    </a:lnTo>
                    <a:close/>
                  </a:path>
                </a:pathLst>
              </a:custGeom>
              <a:solidFill>
                <a:srgbClr val="9FB6A2"/>
              </a:solidFill>
              <a:ln>
                <a:noFill/>
              </a:ln>
            </p:spPr>
          </p:sp>
          <p:sp>
            <p:nvSpPr>
              <p:cNvPr id="664" name="Google Shape;664;p32"/>
              <p:cNvSpPr/>
              <p:nvPr/>
            </p:nvSpPr>
            <p:spPr>
              <a:xfrm>
                <a:off x="7492232" y="6821157"/>
                <a:ext cx="845110" cy="3841366"/>
              </a:xfrm>
              <a:custGeom>
                <a:rect b="b" l="l" r="r" t="t"/>
                <a:pathLst>
                  <a:path extrusionOk="0" h="3841366" w="845110">
                    <a:moveTo>
                      <a:pt x="0" y="0"/>
                    </a:moveTo>
                    <a:lnTo>
                      <a:pt x="845110" y="0"/>
                    </a:lnTo>
                    <a:lnTo>
                      <a:pt x="845110" y="3841367"/>
                    </a:lnTo>
                    <a:lnTo>
                      <a:pt x="0" y="3841367"/>
                    </a:lnTo>
                    <a:close/>
                  </a:path>
                </a:pathLst>
              </a:custGeom>
              <a:solidFill>
                <a:srgbClr val="9FB6A2"/>
              </a:solidFill>
              <a:ln>
                <a:noFill/>
              </a:ln>
            </p:spPr>
          </p:sp>
          <p:sp>
            <p:nvSpPr>
              <p:cNvPr id="665" name="Google Shape;665;p32"/>
              <p:cNvSpPr/>
              <p:nvPr/>
            </p:nvSpPr>
            <p:spPr>
              <a:xfrm>
                <a:off x="9989642" y="5968219"/>
                <a:ext cx="845110" cy="4694305"/>
              </a:xfrm>
              <a:custGeom>
                <a:rect b="b" l="l" r="r" t="t"/>
                <a:pathLst>
                  <a:path extrusionOk="0" h="4694305" w="845110">
                    <a:moveTo>
                      <a:pt x="0" y="0"/>
                    </a:moveTo>
                    <a:lnTo>
                      <a:pt x="845111" y="0"/>
                    </a:lnTo>
                    <a:lnTo>
                      <a:pt x="845111" y="4694305"/>
                    </a:lnTo>
                    <a:lnTo>
                      <a:pt x="0" y="4694305"/>
                    </a:lnTo>
                    <a:close/>
                  </a:path>
                </a:pathLst>
              </a:custGeom>
              <a:solidFill>
                <a:srgbClr val="9FB6A2"/>
              </a:solidFill>
              <a:ln>
                <a:noFill/>
              </a:ln>
            </p:spPr>
          </p:sp>
        </p:grpSp>
      </p:grpSp>
      <p:pic>
        <p:nvPicPr>
          <p:cNvPr id="666" name="Google Shape;6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2492406"/>
            <a:ext cx="6822504" cy="384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2"/>
          <p:cNvPicPr preferRelativeResize="0"/>
          <p:nvPr/>
        </p:nvPicPr>
        <p:blipFill rotWithShape="1">
          <a:blip r:embed="rId3">
            <a:alphaModFix/>
          </a:blip>
          <a:srcRect b="0" l="0" r="0" t="69155"/>
          <a:stretch/>
        </p:blipFill>
        <p:spPr>
          <a:xfrm>
            <a:off x="703256" y="831853"/>
            <a:ext cx="6822504" cy="1186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8" name="Google Shape;668;p32"/>
          <p:cNvGrpSpPr/>
          <p:nvPr/>
        </p:nvGrpSpPr>
        <p:grpSpPr>
          <a:xfrm>
            <a:off x="1028700" y="6588844"/>
            <a:ext cx="6822450" cy="2548641"/>
            <a:chOff x="0" y="-9525"/>
            <a:chExt cx="9096600" cy="3398188"/>
          </a:xfrm>
        </p:grpSpPr>
        <p:sp>
          <p:nvSpPr>
            <p:cNvPr id="669" name="Google Shape;669;p32"/>
            <p:cNvSpPr txBox="1"/>
            <p:nvPr/>
          </p:nvSpPr>
          <p:spPr>
            <a:xfrm>
              <a:off x="0" y="-9525"/>
              <a:ext cx="9096600" cy="25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Write Your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Topic or Idea</a:t>
              </a:r>
              <a:endParaRPr/>
            </a:p>
          </p:txBody>
        </p:sp>
        <p:sp>
          <p:nvSpPr>
            <p:cNvPr id="670" name="Google Shape;670;p32"/>
            <p:cNvSpPr txBox="1"/>
            <p:nvPr/>
          </p:nvSpPr>
          <p:spPr>
            <a:xfrm>
              <a:off x="0" y="2885531"/>
              <a:ext cx="8228820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33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676" name="Google Shape;676;p33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3"/>
            <p:cNvSpPr txBox="1"/>
            <p:nvPr/>
          </p:nvSpPr>
          <p:spPr>
            <a:xfrm>
              <a:off x="38100" y="-38100"/>
              <a:ext cx="7365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8" name="Google Shape;678;p33"/>
          <p:cNvSpPr/>
          <p:nvPr/>
        </p:nvSpPr>
        <p:spPr>
          <a:xfrm>
            <a:off x="8284251" y="813891"/>
            <a:ext cx="1719493" cy="172720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3A7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33"/>
          <p:cNvGrpSpPr/>
          <p:nvPr/>
        </p:nvGrpSpPr>
        <p:grpSpPr>
          <a:xfrm>
            <a:off x="2370325" y="6548625"/>
            <a:ext cx="4837725" cy="304546"/>
            <a:chOff x="28369" y="-38097"/>
            <a:chExt cx="6450300" cy="406061"/>
          </a:xfrm>
        </p:grpSpPr>
        <p:cxnSp>
          <p:nvCxnSpPr>
            <p:cNvPr id="680" name="Google Shape;680;p33"/>
            <p:cNvCxnSpPr/>
            <p:nvPr/>
          </p:nvCxnSpPr>
          <p:spPr>
            <a:xfrm rot="-5400000">
              <a:off x="6276825" y="171314"/>
              <a:ext cx="393300" cy="0"/>
            </a:xfrm>
            <a:prstGeom prst="straightConnector1">
              <a:avLst/>
            </a:prstGeom>
            <a:noFill/>
            <a:ln cap="rnd" cmpd="sng" w="762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1" name="Google Shape;681;p33"/>
            <p:cNvCxnSpPr/>
            <p:nvPr/>
          </p:nvCxnSpPr>
          <p:spPr>
            <a:xfrm rot="-5400000">
              <a:off x="-158550" y="171314"/>
              <a:ext cx="393300" cy="0"/>
            </a:xfrm>
            <a:prstGeom prst="straightConnector1">
              <a:avLst/>
            </a:prstGeom>
            <a:noFill/>
            <a:ln cap="rnd" cmpd="sng" w="762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33"/>
            <p:cNvCxnSpPr/>
            <p:nvPr/>
          </p:nvCxnSpPr>
          <p:spPr>
            <a:xfrm>
              <a:off x="28369" y="-38097"/>
              <a:ext cx="6450300" cy="0"/>
            </a:xfrm>
            <a:prstGeom prst="straightConnector1">
              <a:avLst/>
            </a:prstGeom>
            <a:noFill/>
            <a:ln cap="rnd" cmpd="sng" w="76200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83" name="Google Shape;683;p33"/>
          <p:cNvCxnSpPr/>
          <p:nvPr/>
        </p:nvCxnSpPr>
        <p:spPr>
          <a:xfrm rot="-5400000">
            <a:off x="15718649" y="6705683"/>
            <a:ext cx="294975" cy="0"/>
          </a:xfrm>
          <a:prstGeom prst="straightConnector1">
            <a:avLst/>
          </a:prstGeom>
          <a:noFill/>
          <a:ln cap="rnd" cmpd="sng" w="762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4" name="Google Shape;684;p33"/>
          <p:cNvCxnSpPr/>
          <p:nvPr/>
        </p:nvCxnSpPr>
        <p:spPr>
          <a:xfrm rot="-5400000">
            <a:off x="10892118" y="6705683"/>
            <a:ext cx="294975" cy="0"/>
          </a:xfrm>
          <a:prstGeom prst="straightConnector1">
            <a:avLst/>
          </a:prstGeom>
          <a:noFill/>
          <a:ln cap="rnd" cmpd="sng" w="762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5" name="Google Shape;685;p33"/>
          <p:cNvCxnSpPr/>
          <p:nvPr/>
        </p:nvCxnSpPr>
        <p:spPr>
          <a:xfrm>
            <a:off x="11034725" y="6536725"/>
            <a:ext cx="4831500" cy="0"/>
          </a:xfrm>
          <a:prstGeom prst="straightConnector1">
            <a:avLst/>
          </a:prstGeom>
          <a:noFill/>
          <a:ln cap="rnd" cmpd="sng" w="762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6" name="Google Shape;6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137" y="1162201"/>
            <a:ext cx="2987190" cy="207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3"/>
          <p:cNvPicPr preferRelativeResize="0"/>
          <p:nvPr/>
        </p:nvPicPr>
        <p:blipFill rotWithShape="1">
          <a:blip r:embed="rId4">
            <a:alphaModFix/>
          </a:blip>
          <a:srcRect b="0" l="0" r="26616" t="0"/>
          <a:stretch/>
        </p:blipFill>
        <p:spPr>
          <a:xfrm>
            <a:off x="15028716" y="4219511"/>
            <a:ext cx="2794641" cy="119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25329" y="5143500"/>
            <a:ext cx="706042" cy="1159173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33"/>
          <p:cNvSpPr txBox="1"/>
          <p:nvPr/>
        </p:nvSpPr>
        <p:spPr>
          <a:xfrm>
            <a:off x="10538546" y="1339576"/>
            <a:ext cx="654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Add a Chart Page</a:t>
            </a:r>
            <a:endParaRPr/>
          </a:p>
        </p:txBody>
      </p:sp>
      <p:grpSp>
        <p:nvGrpSpPr>
          <p:cNvPr id="690" name="Google Shape;690;p33"/>
          <p:cNvGrpSpPr/>
          <p:nvPr/>
        </p:nvGrpSpPr>
        <p:grpSpPr>
          <a:xfrm>
            <a:off x="3287859" y="5672599"/>
            <a:ext cx="3094650" cy="788071"/>
            <a:chOff x="0" y="-9525"/>
            <a:chExt cx="4126200" cy="1050762"/>
          </a:xfrm>
        </p:grpSpPr>
        <p:sp>
          <p:nvSpPr>
            <p:cNvPr id="691" name="Google Shape;691;p33"/>
            <p:cNvSpPr txBox="1"/>
            <p:nvPr/>
          </p:nvSpPr>
          <p:spPr>
            <a:xfrm>
              <a:off x="773533" y="-9525"/>
              <a:ext cx="257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692" name="Google Shape;692;p33"/>
            <p:cNvSpPr txBox="1"/>
            <p:nvPr/>
          </p:nvSpPr>
          <p:spPr>
            <a:xfrm>
              <a:off x="0" y="569337"/>
              <a:ext cx="41262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693" name="Google Shape;693;p33"/>
          <p:cNvGrpSpPr/>
          <p:nvPr/>
        </p:nvGrpSpPr>
        <p:grpSpPr>
          <a:xfrm>
            <a:off x="7596729" y="2639734"/>
            <a:ext cx="3094650" cy="788071"/>
            <a:chOff x="0" y="-9525"/>
            <a:chExt cx="4126200" cy="1050762"/>
          </a:xfrm>
        </p:grpSpPr>
        <p:sp>
          <p:nvSpPr>
            <p:cNvPr id="694" name="Google Shape;694;p33"/>
            <p:cNvSpPr txBox="1"/>
            <p:nvPr/>
          </p:nvSpPr>
          <p:spPr>
            <a:xfrm>
              <a:off x="773533" y="-9525"/>
              <a:ext cx="257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695" name="Google Shape;695;p33"/>
            <p:cNvSpPr txBox="1"/>
            <p:nvPr/>
          </p:nvSpPr>
          <p:spPr>
            <a:xfrm>
              <a:off x="0" y="569337"/>
              <a:ext cx="41262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696" name="Google Shape;696;p33"/>
          <p:cNvGrpSpPr/>
          <p:nvPr/>
        </p:nvGrpSpPr>
        <p:grpSpPr>
          <a:xfrm>
            <a:off x="825655" y="8647768"/>
            <a:ext cx="3094650" cy="822714"/>
            <a:chOff x="0" y="-9525"/>
            <a:chExt cx="4126200" cy="1096952"/>
          </a:xfrm>
        </p:grpSpPr>
        <p:sp>
          <p:nvSpPr>
            <p:cNvPr id="697" name="Google Shape;697;p33"/>
            <p:cNvSpPr txBox="1"/>
            <p:nvPr/>
          </p:nvSpPr>
          <p:spPr>
            <a:xfrm>
              <a:off x="773533" y="-9525"/>
              <a:ext cx="257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698" name="Google Shape;698;p33"/>
            <p:cNvSpPr txBox="1"/>
            <p:nvPr/>
          </p:nvSpPr>
          <p:spPr>
            <a:xfrm>
              <a:off x="0" y="615527"/>
              <a:ext cx="41262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699" name="Google Shape;699;p33"/>
          <p:cNvGrpSpPr/>
          <p:nvPr/>
        </p:nvGrpSpPr>
        <p:grpSpPr>
          <a:xfrm>
            <a:off x="5750063" y="8647768"/>
            <a:ext cx="3094650" cy="822714"/>
            <a:chOff x="0" y="-9525"/>
            <a:chExt cx="4126200" cy="1096952"/>
          </a:xfrm>
        </p:grpSpPr>
        <p:sp>
          <p:nvSpPr>
            <p:cNvPr id="700" name="Google Shape;700;p33"/>
            <p:cNvSpPr txBox="1"/>
            <p:nvPr/>
          </p:nvSpPr>
          <p:spPr>
            <a:xfrm>
              <a:off x="773533" y="-9525"/>
              <a:ext cx="257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701" name="Google Shape;701;p33"/>
            <p:cNvSpPr txBox="1"/>
            <p:nvPr/>
          </p:nvSpPr>
          <p:spPr>
            <a:xfrm>
              <a:off x="0" y="615527"/>
              <a:ext cx="41262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702" name="Google Shape;702;p33"/>
          <p:cNvGrpSpPr/>
          <p:nvPr/>
        </p:nvGrpSpPr>
        <p:grpSpPr>
          <a:xfrm>
            <a:off x="9443396" y="8647768"/>
            <a:ext cx="3094650" cy="822714"/>
            <a:chOff x="0" y="-9525"/>
            <a:chExt cx="4126200" cy="1096952"/>
          </a:xfrm>
        </p:grpSpPr>
        <p:sp>
          <p:nvSpPr>
            <p:cNvPr id="703" name="Google Shape;703;p33"/>
            <p:cNvSpPr txBox="1"/>
            <p:nvPr/>
          </p:nvSpPr>
          <p:spPr>
            <a:xfrm>
              <a:off x="773533" y="-9525"/>
              <a:ext cx="257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704" name="Google Shape;704;p33"/>
            <p:cNvSpPr txBox="1"/>
            <p:nvPr/>
          </p:nvSpPr>
          <p:spPr>
            <a:xfrm>
              <a:off x="0" y="615527"/>
              <a:ext cx="41262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705" name="Google Shape;705;p33"/>
          <p:cNvGrpSpPr/>
          <p:nvPr/>
        </p:nvGrpSpPr>
        <p:grpSpPr>
          <a:xfrm>
            <a:off x="14367804" y="8647768"/>
            <a:ext cx="3094650" cy="822714"/>
            <a:chOff x="0" y="-9525"/>
            <a:chExt cx="4126200" cy="1096952"/>
          </a:xfrm>
        </p:grpSpPr>
        <p:sp>
          <p:nvSpPr>
            <p:cNvPr id="706" name="Google Shape;706;p33"/>
            <p:cNvSpPr txBox="1"/>
            <p:nvPr/>
          </p:nvSpPr>
          <p:spPr>
            <a:xfrm>
              <a:off x="773533" y="-9525"/>
              <a:ext cx="257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707" name="Google Shape;707;p33"/>
            <p:cNvSpPr txBox="1"/>
            <p:nvPr/>
          </p:nvSpPr>
          <p:spPr>
            <a:xfrm>
              <a:off x="0" y="615527"/>
              <a:ext cx="41262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grpSp>
        <p:nvGrpSpPr>
          <p:cNvPr id="708" name="Google Shape;708;p33"/>
          <p:cNvGrpSpPr/>
          <p:nvPr/>
        </p:nvGrpSpPr>
        <p:grpSpPr>
          <a:xfrm>
            <a:off x="11905600" y="5672599"/>
            <a:ext cx="3094650" cy="788071"/>
            <a:chOff x="0" y="-9525"/>
            <a:chExt cx="4126200" cy="1050762"/>
          </a:xfrm>
        </p:grpSpPr>
        <p:sp>
          <p:nvSpPr>
            <p:cNvPr id="709" name="Google Shape;709;p33"/>
            <p:cNvSpPr txBox="1"/>
            <p:nvPr/>
          </p:nvSpPr>
          <p:spPr>
            <a:xfrm>
              <a:off x="773533" y="-9525"/>
              <a:ext cx="257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Name</a:t>
              </a:r>
              <a:endParaRPr/>
            </a:p>
          </p:txBody>
        </p:sp>
        <p:sp>
          <p:nvSpPr>
            <p:cNvPr id="710" name="Google Shape;710;p33"/>
            <p:cNvSpPr txBox="1"/>
            <p:nvPr/>
          </p:nvSpPr>
          <p:spPr>
            <a:xfrm>
              <a:off x="0" y="569337"/>
              <a:ext cx="41262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/>
            </a:p>
          </p:txBody>
        </p:sp>
      </p:grpSp>
      <p:pic>
        <p:nvPicPr>
          <p:cNvPr id="711" name="Google Shape;711;p33"/>
          <p:cNvPicPr preferRelativeResize="0"/>
          <p:nvPr/>
        </p:nvPicPr>
        <p:blipFill rotWithShape="1">
          <a:blip r:embed="rId6">
            <a:alphaModFix/>
          </a:blip>
          <a:srcRect b="39211" l="1134" r="86665" t="39100"/>
          <a:stretch/>
        </p:blipFill>
        <p:spPr>
          <a:xfrm>
            <a:off x="8360975" y="894475"/>
            <a:ext cx="1566000" cy="156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2" name="Google Shape;712;p33"/>
          <p:cNvSpPr/>
          <p:nvPr/>
        </p:nvSpPr>
        <p:spPr>
          <a:xfrm>
            <a:off x="3975426" y="3876604"/>
            <a:ext cx="1719493" cy="172720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3A7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3" name="Google Shape;713;p33"/>
          <p:cNvPicPr preferRelativeResize="0"/>
          <p:nvPr/>
        </p:nvPicPr>
        <p:blipFill rotWithShape="1">
          <a:blip r:embed="rId6">
            <a:alphaModFix/>
          </a:blip>
          <a:srcRect b="39211" l="15238" r="72561" t="39100"/>
          <a:stretch/>
        </p:blipFill>
        <p:spPr>
          <a:xfrm>
            <a:off x="4052150" y="3957188"/>
            <a:ext cx="1566000" cy="156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4" name="Google Shape;714;p33"/>
          <p:cNvSpPr/>
          <p:nvPr/>
        </p:nvSpPr>
        <p:spPr>
          <a:xfrm>
            <a:off x="12538051" y="3876604"/>
            <a:ext cx="1719493" cy="172720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3A7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5" name="Google Shape;715;p33"/>
          <p:cNvPicPr preferRelativeResize="0"/>
          <p:nvPr/>
        </p:nvPicPr>
        <p:blipFill rotWithShape="1">
          <a:blip r:embed="rId6">
            <a:alphaModFix/>
          </a:blip>
          <a:srcRect b="39211" l="29475" r="58324" t="39100"/>
          <a:stretch/>
        </p:blipFill>
        <p:spPr>
          <a:xfrm>
            <a:off x="12614775" y="3957188"/>
            <a:ext cx="1566000" cy="1566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716" name="Google Shape;716;p33"/>
          <p:cNvCxnSpPr/>
          <p:nvPr/>
        </p:nvCxnSpPr>
        <p:spPr>
          <a:xfrm rot="-5400000">
            <a:off x="4682860" y="3729974"/>
            <a:ext cx="294975" cy="0"/>
          </a:xfrm>
          <a:prstGeom prst="straightConnector1">
            <a:avLst/>
          </a:prstGeom>
          <a:noFill/>
          <a:ln cap="rnd" cmpd="sng" w="762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33"/>
          <p:cNvCxnSpPr/>
          <p:nvPr/>
        </p:nvCxnSpPr>
        <p:spPr>
          <a:xfrm rot="-5400000">
            <a:off x="13169332" y="3729974"/>
            <a:ext cx="294975" cy="0"/>
          </a:xfrm>
          <a:prstGeom prst="straightConnector1">
            <a:avLst/>
          </a:prstGeom>
          <a:noFill/>
          <a:ln cap="rnd" cmpd="sng" w="762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8" name="Google Shape;718;p33"/>
          <p:cNvCxnSpPr/>
          <p:nvPr/>
        </p:nvCxnSpPr>
        <p:spPr>
          <a:xfrm>
            <a:off x="4825605" y="3582483"/>
            <a:ext cx="8491800" cy="0"/>
          </a:xfrm>
          <a:prstGeom prst="straightConnector1">
            <a:avLst/>
          </a:prstGeom>
          <a:noFill/>
          <a:ln cap="rnd" cmpd="sng" w="762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9" name="Google Shape;719;p33"/>
          <p:cNvSpPr/>
          <p:nvPr/>
        </p:nvSpPr>
        <p:spPr>
          <a:xfrm>
            <a:off x="1513226" y="6853179"/>
            <a:ext cx="1719493" cy="172720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3A7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0" name="Google Shape;720;p33"/>
          <p:cNvPicPr preferRelativeResize="0"/>
          <p:nvPr/>
        </p:nvPicPr>
        <p:blipFill rotWithShape="1">
          <a:blip r:embed="rId6">
            <a:alphaModFix/>
          </a:blip>
          <a:srcRect b="39211" l="44035" r="43764" t="39100"/>
          <a:stretch/>
        </p:blipFill>
        <p:spPr>
          <a:xfrm>
            <a:off x="1589950" y="6933763"/>
            <a:ext cx="1566000" cy="156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1" name="Google Shape;721;p33"/>
          <p:cNvSpPr/>
          <p:nvPr/>
        </p:nvSpPr>
        <p:spPr>
          <a:xfrm>
            <a:off x="6338826" y="6853179"/>
            <a:ext cx="1719493" cy="172720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3A7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2" name="Google Shape;722;p33"/>
          <p:cNvPicPr preferRelativeResize="0"/>
          <p:nvPr/>
        </p:nvPicPr>
        <p:blipFill rotWithShape="1">
          <a:blip r:embed="rId6">
            <a:alphaModFix/>
          </a:blip>
          <a:srcRect b="39211" l="58131" r="29668" t="39100"/>
          <a:stretch/>
        </p:blipFill>
        <p:spPr>
          <a:xfrm>
            <a:off x="6415575" y="6933763"/>
            <a:ext cx="1566000" cy="156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3" name="Google Shape;723;p33"/>
          <p:cNvSpPr/>
          <p:nvPr/>
        </p:nvSpPr>
        <p:spPr>
          <a:xfrm>
            <a:off x="10183194" y="6853179"/>
            <a:ext cx="1719493" cy="172720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3A7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4" name="Google Shape;724;p33"/>
          <p:cNvPicPr preferRelativeResize="0"/>
          <p:nvPr/>
        </p:nvPicPr>
        <p:blipFill rotWithShape="1">
          <a:blip r:embed="rId6">
            <a:alphaModFix/>
          </a:blip>
          <a:srcRect b="39211" l="72504" r="15295" t="39100"/>
          <a:stretch/>
        </p:blipFill>
        <p:spPr>
          <a:xfrm>
            <a:off x="10259943" y="6933763"/>
            <a:ext cx="1566000" cy="156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5" name="Google Shape;725;p33"/>
          <p:cNvSpPr/>
          <p:nvPr/>
        </p:nvSpPr>
        <p:spPr>
          <a:xfrm>
            <a:off x="15020104" y="6853179"/>
            <a:ext cx="1719493" cy="172720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3A7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6" name="Google Shape;726;p33"/>
          <p:cNvPicPr preferRelativeResize="0"/>
          <p:nvPr/>
        </p:nvPicPr>
        <p:blipFill rotWithShape="1">
          <a:blip r:embed="rId6">
            <a:alphaModFix/>
          </a:blip>
          <a:srcRect b="39211" l="86861" r="938" t="39100"/>
          <a:stretch/>
        </p:blipFill>
        <p:spPr>
          <a:xfrm>
            <a:off x="15096853" y="6933763"/>
            <a:ext cx="1566000" cy="156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4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732" name="Google Shape;732;p34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4"/>
            <p:cNvSpPr txBox="1"/>
            <p:nvPr/>
          </p:nvSpPr>
          <p:spPr>
            <a:xfrm>
              <a:off x="38100" y="-38100"/>
              <a:ext cx="7365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34"/>
          <p:cNvSpPr txBox="1"/>
          <p:nvPr/>
        </p:nvSpPr>
        <p:spPr>
          <a:xfrm>
            <a:off x="1310252" y="6606442"/>
            <a:ext cx="3963149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3A7D4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page before presenting. </a:t>
            </a:r>
            <a:endParaRPr/>
          </a:p>
        </p:txBody>
      </p:sp>
      <p:sp>
        <p:nvSpPr>
          <p:cNvPr id="735" name="Google Shape;735;p34"/>
          <p:cNvSpPr txBox="1"/>
          <p:nvPr/>
        </p:nvSpPr>
        <p:spPr>
          <a:xfrm>
            <a:off x="1194481" y="1770558"/>
            <a:ext cx="3992417" cy="1898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Resource </a:t>
            </a:r>
            <a:endParaRPr/>
          </a:p>
          <a:p>
            <a:pPr indent="0" lvl="0" marL="0" marR="0" rtl="0" algn="l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Page</a:t>
            </a:r>
            <a:endParaRPr/>
          </a:p>
        </p:txBody>
      </p:sp>
      <p:pic>
        <p:nvPicPr>
          <p:cNvPr id="736" name="Google Shape;7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3897" y="4008726"/>
            <a:ext cx="501628" cy="82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2808" y="1401604"/>
            <a:ext cx="1818213" cy="56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5148" y="1302321"/>
            <a:ext cx="1510635" cy="104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38009" y="8069668"/>
            <a:ext cx="1852827" cy="10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8665" y="3968389"/>
            <a:ext cx="2080890" cy="90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54627" y="6775687"/>
            <a:ext cx="533841" cy="109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10314477" y="3962796"/>
            <a:ext cx="1210300" cy="91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7923855">
            <a:off x="9089912" y="8266853"/>
            <a:ext cx="661988" cy="64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84012" y="8343799"/>
            <a:ext cx="481628" cy="49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60923" y="2546193"/>
            <a:ext cx="1675369" cy="130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276172" y="8128387"/>
            <a:ext cx="869585" cy="92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257353" y="6886075"/>
            <a:ext cx="1593165" cy="87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365020" y="5562501"/>
            <a:ext cx="1472103" cy="567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030447" y="4003513"/>
            <a:ext cx="820347" cy="83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53523" y="2619981"/>
            <a:ext cx="1181593" cy="116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2662100" y="2718520"/>
            <a:ext cx="1263925" cy="96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189166" y="1463785"/>
            <a:ext cx="1302240" cy="5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4605706" y="1283271"/>
            <a:ext cx="1003046" cy="82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3783088" y="8186981"/>
            <a:ext cx="781725" cy="80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4957065" y="8155117"/>
            <a:ext cx="873423" cy="87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6222740" y="8406510"/>
            <a:ext cx="863773" cy="37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57638" y="5337755"/>
            <a:ext cx="1434121" cy="10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3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054759" y="1197096"/>
            <a:ext cx="1522016" cy="118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3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484516" y="3990100"/>
            <a:ext cx="660484" cy="86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315476" y="7020753"/>
            <a:ext cx="2094279" cy="60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271326" y="8368433"/>
            <a:ext cx="1420434" cy="44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406645" y="7006197"/>
            <a:ext cx="844099" cy="84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 flipH="1">
            <a:off x="15888312" y="914400"/>
            <a:ext cx="1513580" cy="99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556096" y="6811918"/>
            <a:ext cx="1454028" cy="102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551832" y="2772930"/>
            <a:ext cx="1171635" cy="85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5155870" y="7081536"/>
            <a:ext cx="1193405" cy="48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3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5145716" y="3903316"/>
            <a:ext cx="1043879" cy="103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336189" y="4137603"/>
            <a:ext cx="1307554" cy="565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3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1632937" y="1535014"/>
            <a:ext cx="1432578" cy="49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2567227" y="4092848"/>
            <a:ext cx="371748" cy="6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819700" y="4094682"/>
            <a:ext cx="452605" cy="65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4"/>
          <p:cNvPicPr preferRelativeResize="0"/>
          <p:nvPr/>
        </p:nvPicPr>
        <p:blipFill rotWithShape="1">
          <a:blip r:embed="rId39">
            <a:alphaModFix/>
          </a:blip>
          <a:srcRect b="32939" l="4678" r="0" t="0"/>
          <a:stretch/>
        </p:blipFill>
        <p:spPr>
          <a:xfrm>
            <a:off x="11715107" y="7126498"/>
            <a:ext cx="1236894" cy="39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 flipH="1">
            <a:off x="8110496" y="5589484"/>
            <a:ext cx="1325843" cy="51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9855077" y="5579366"/>
            <a:ext cx="1091207" cy="5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3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349275" y="2665460"/>
            <a:ext cx="841456" cy="10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6597286" y="3013640"/>
            <a:ext cx="1330429" cy="37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3255861" y="5612058"/>
            <a:ext cx="4024580" cy="468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8" name="Google Shape;778;p34"/>
          <p:cNvCxnSpPr/>
          <p:nvPr/>
        </p:nvCxnSpPr>
        <p:spPr>
          <a:xfrm rot="-5400000">
            <a:off x="1098039" y="5139828"/>
            <a:ext cx="933180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35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784" name="Google Shape;784;p35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 txBox="1"/>
            <p:nvPr/>
          </p:nvSpPr>
          <p:spPr>
            <a:xfrm>
              <a:off x="38100" y="-38100"/>
              <a:ext cx="7365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86" name="Google Shape;786;p35"/>
          <p:cNvCxnSpPr/>
          <p:nvPr/>
        </p:nvCxnSpPr>
        <p:spPr>
          <a:xfrm rot="-5400000">
            <a:off x="1098039" y="5139828"/>
            <a:ext cx="9331800" cy="0"/>
          </a:xfrm>
          <a:prstGeom prst="straightConnector1">
            <a:avLst/>
          </a:prstGeom>
          <a:noFill/>
          <a:ln cap="flat" cmpd="sng" w="139700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7" name="Google Shape;787;p35"/>
          <p:cNvSpPr txBox="1"/>
          <p:nvPr/>
        </p:nvSpPr>
        <p:spPr>
          <a:xfrm>
            <a:off x="1310252" y="6606442"/>
            <a:ext cx="3963149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3A7D4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page before presenting. </a:t>
            </a:r>
            <a:endParaRPr/>
          </a:p>
        </p:txBody>
      </p:sp>
      <p:pic>
        <p:nvPicPr>
          <p:cNvPr id="788" name="Google Shape;7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6810" y="1282397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6577" y="120930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26197" y="1134341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02430" y="1282397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13839" y="120930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631316" y="1134341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603460" y="1134341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103824" y="1134341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71771" y="305538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85380" y="305538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398989" y="3055386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702927" y="3051243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864676" y="3055386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219358" y="3055386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681672" y="3055386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906683" y="3156391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95667" y="4970904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33767" y="497090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947869" y="497090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461971" y="4970904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974689" y="4970904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555026" y="4970904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922327" y="5037096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784425" y="6670131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3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136113" y="6637482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3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216207" y="6637482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3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480619" y="6637482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562316" y="6729660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158133" y="6637482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712653" y="663748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031559" y="663748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990917" y="8470007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034791" y="8470007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264988" y="8470007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565415" y="8470007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582057" y="8470007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2989979" y="8470007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3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573077" y="8570555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3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125295" y="8470007"/>
            <a:ext cx="689398" cy="7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35"/>
          <p:cNvSpPr txBox="1"/>
          <p:nvPr/>
        </p:nvSpPr>
        <p:spPr>
          <a:xfrm>
            <a:off x="1194481" y="1770558"/>
            <a:ext cx="5567765" cy="1898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Resource </a:t>
            </a:r>
            <a:endParaRPr/>
          </a:p>
          <a:p>
            <a:pPr indent="0" lvl="0" marL="0" marR="0" rtl="0" algn="l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6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833" name="Google Shape;833;p36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6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5" name="Google Shape;835;p36"/>
          <p:cNvPicPr preferRelativeResize="0"/>
          <p:nvPr/>
        </p:nvPicPr>
        <p:blipFill rotWithShape="1">
          <a:blip r:embed="rId3">
            <a:alphaModFix/>
          </a:blip>
          <a:srcRect b="39301" l="0" r="0" t="38168"/>
          <a:stretch/>
        </p:blipFill>
        <p:spPr>
          <a:xfrm>
            <a:off x="1772600" y="2391751"/>
            <a:ext cx="14814049" cy="18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36"/>
          <p:cNvCxnSpPr/>
          <p:nvPr/>
        </p:nvCxnSpPr>
        <p:spPr>
          <a:xfrm>
            <a:off x="421501" y="6044859"/>
            <a:ext cx="17444998" cy="0"/>
          </a:xfrm>
          <a:prstGeom prst="straightConnector1">
            <a:avLst/>
          </a:prstGeom>
          <a:noFill/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37" name="Google Shape;83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6862" y="6706823"/>
            <a:ext cx="1246453" cy="124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1170" y="6687773"/>
            <a:ext cx="1352976" cy="135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2390" y="6687773"/>
            <a:ext cx="1188159" cy="135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706894" y="6794297"/>
            <a:ext cx="1276907" cy="113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4033" y="1197306"/>
            <a:ext cx="3479934" cy="8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36"/>
          <p:cNvSpPr txBox="1"/>
          <p:nvPr/>
        </p:nvSpPr>
        <p:spPr>
          <a:xfrm>
            <a:off x="754190" y="4593611"/>
            <a:ext cx="16779619" cy="813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18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Free templates for all your presentation needs</a:t>
            </a:r>
            <a:endParaRPr/>
          </a:p>
        </p:txBody>
      </p:sp>
      <p:sp>
        <p:nvSpPr>
          <p:cNvPr id="843" name="Google Shape;843;p36"/>
          <p:cNvSpPr txBox="1"/>
          <p:nvPr/>
        </p:nvSpPr>
        <p:spPr>
          <a:xfrm>
            <a:off x="928137" y="8468995"/>
            <a:ext cx="3839042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PowerPoint,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Slides, and Canva</a:t>
            </a:r>
            <a:endParaRPr/>
          </a:p>
        </p:txBody>
      </p:sp>
      <p:sp>
        <p:nvSpPr>
          <p:cNvPr id="844" name="Google Shape;844;p36"/>
          <p:cNvSpPr txBox="1"/>
          <p:nvPr/>
        </p:nvSpPr>
        <p:spPr>
          <a:xfrm>
            <a:off x="4966948" y="8468995"/>
            <a:ext cx="3839042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100% free for personal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commercial use</a:t>
            </a:r>
            <a:endParaRPr/>
          </a:p>
        </p:txBody>
      </p:sp>
      <p:sp>
        <p:nvSpPr>
          <p:cNvPr id="845" name="Google Shape;845;p36"/>
          <p:cNvSpPr txBox="1"/>
          <p:nvPr/>
        </p:nvSpPr>
        <p:spPr>
          <a:xfrm>
            <a:off x="9101010" y="8468995"/>
            <a:ext cx="3839042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Ready to use, professional,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customizable</a:t>
            </a:r>
            <a:endParaRPr/>
          </a:p>
        </p:txBody>
      </p:sp>
      <p:sp>
        <p:nvSpPr>
          <p:cNvPr id="846" name="Google Shape;846;p36"/>
          <p:cNvSpPr txBox="1"/>
          <p:nvPr/>
        </p:nvSpPr>
        <p:spPr>
          <a:xfrm>
            <a:off x="13425827" y="8468995"/>
            <a:ext cx="3839042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Blow your audience away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attractive visuals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5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160" name="Google Shape;160;p15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9947534" y="650327"/>
            <a:ext cx="7407016" cy="8713225"/>
            <a:chOff x="0" y="-76200"/>
            <a:chExt cx="1950819" cy="2294841"/>
          </a:xfrm>
        </p:grpSpPr>
        <p:sp>
          <p:nvSpPr>
            <p:cNvPr id="163" name="Google Shape;163;p15"/>
            <p:cNvSpPr/>
            <p:nvPr/>
          </p:nvSpPr>
          <p:spPr>
            <a:xfrm>
              <a:off x="0" y="0"/>
              <a:ext cx="1950819" cy="2218641"/>
            </a:xfrm>
            <a:custGeom>
              <a:rect b="b" l="l" r="r" t="t"/>
              <a:pathLst>
                <a:path extrusionOk="0" h="2218641" w="1950819">
                  <a:moveTo>
                    <a:pt x="0" y="0"/>
                  </a:moveTo>
                  <a:lnTo>
                    <a:pt x="1950819" y="0"/>
                  </a:lnTo>
                  <a:lnTo>
                    <a:pt x="1950819" y="2218641"/>
                  </a:lnTo>
                  <a:lnTo>
                    <a:pt x="0" y="22186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1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 b="0" l="20914" r="20633" t="0"/>
          <a:stretch/>
        </p:blipFill>
        <p:spPr>
          <a:xfrm>
            <a:off x="10001250" y="988225"/>
            <a:ext cx="7300926" cy="832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43779" y="7104420"/>
            <a:ext cx="2132181" cy="2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5">
            <a:alphaModFix/>
          </a:blip>
          <a:srcRect b="33786" l="21274" r="21274" t="33783"/>
          <a:stretch/>
        </p:blipFill>
        <p:spPr>
          <a:xfrm>
            <a:off x="-1901950" y="8309463"/>
            <a:ext cx="10506902" cy="333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5"/>
          <p:cNvGrpSpPr/>
          <p:nvPr/>
        </p:nvGrpSpPr>
        <p:grpSpPr>
          <a:xfrm>
            <a:off x="835451" y="2033702"/>
            <a:ext cx="643053" cy="6219596"/>
            <a:chOff x="1921" y="0"/>
            <a:chExt cx="857404" cy="8292794"/>
          </a:xfrm>
        </p:grpSpPr>
        <p:grpSp>
          <p:nvGrpSpPr>
            <p:cNvPr id="169" name="Google Shape;169;p15"/>
            <p:cNvGrpSpPr/>
            <p:nvPr/>
          </p:nvGrpSpPr>
          <p:grpSpPr>
            <a:xfrm>
              <a:off x="1921" y="0"/>
              <a:ext cx="857404" cy="861247"/>
              <a:chOff x="1813" y="0"/>
              <a:chExt cx="809173" cy="812800"/>
            </a:xfrm>
          </p:grpSpPr>
          <p:sp>
            <p:nvSpPr>
              <p:cNvPr id="170" name="Google Shape;170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5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15"/>
            <p:cNvGrpSpPr/>
            <p:nvPr/>
          </p:nvGrpSpPr>
          <p:grpSpPr>
            <a:xfrm>
              <a:off x="1921" y="4954365"/>
              <a:ext cx="857404" cy="861247"/>
              <a:chOff x="1813" y="0"/>
              <a:chExt cx="809173" cy="812800"/>
            </a:xfrm>
          </p:grpSpPr>
          <p:sp>
            <p:nvSpPr>
              <p:cNvPr id="173" name="Google Shape;173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5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15"/>
            <p:cNvGrpSpPr/>
            <p:nvPr/>
          </p:nvGrpSpPr>
          <p:grpSpPr>
            <a:xfrm>
              <a:off x="1921" y="2477182"/>
              <a:ext cx="857404" cy="861247"/>
              <a:chOff x="1813" y="0"/>
              <a:chExt cx="809173" cy="812800"/>
            </a:xfrm>
          </p:grpSpPr>
          <p:sp>
            <p:nvSpPr>
              <p:cNvPr id="176" name="Google Shape;176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5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15"/>
            <p:cNvGrpSpPr/>
            <p:nvPr/>
          </p:nvGrpSpPr>
          <p:grpSpPr>
            <a:xfrm>
              <a:off x="1921" y="7431547"/>
              <a:ext cx="857404" cy="861247"/>
              <a:chOff x="1813" y="0"/>
              <a:chExt cx="809173" cy="812800"/>
            </a:xfrm>
          </p:grpSpPr>
          <p:sp>
            <p:nvSpPr>
              <p:cNvPr id="179" name="Google Shape;179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5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1" name="Google Shape;181;p15"/>
          <p:cNvGrpSpPr/>
          <p:nvPr/>
        </p:nvGrpSpPr>
        <p:grpSpPr>
          <a:xfrm>
            <a:off x="1917573" y="1609735"/>
            <a:ext cx="7321725" cy="6427969"/>
            <a:chOff x="0" y="-9525"/>
            <a:chExt cx="9762300" cy="8570625"/>
          </a:xfrm>
        </p:grpSpPr>
        <p:sp>
          <p:nvSpPr>
            <p:cNvPr id="182" name="Google Shape;182;p15"/>
            <p:cNvSpPr txBox="1"/>
            <p:nvPr/>
          </p:nvSpPr>
          <p:spPr>
            <a:xfrm>
              <a:off x="2254385" y="3019800"/>
              <a:ext cx="52536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Write an agenda here.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Write an agenda here.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Write an agenda here.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Write an agenda here.</a:t>
              </a:r>
              <a:endParaRPr/>
            </a:p>
            <a:p>
              <a:pPr indent="0" lvl="1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Write an agenda here.</a:t>
              </a:r>
              <a:endParaRPr/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0" y="-9525"/>
              <a:ext cx="9762300" cy="25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02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02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AGENDA PAGE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6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189" name="Google Shape;189;p16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 txBox="1"/>
            <p:nvPr/>
          </p:nvSpPr>
          <p:spPr>
            <a:xfrm>
              <a:off x="38100" y="-38100"/>
              <a:ext cx="7365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b="26137" l="33364" r="33367" t="29868"/>
          <a:stretch/>
        </p:blipFill>
        <p:spPr>
          <a:xfrm>
            <a:off x="10079569" y="3063218"/>
            <a:ext cx="6084048" cy="45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/>
          <p:nvPr/>
        </p:nvSpPr>
        <p:spPr>
          <a:xfrm>
            <a:off x="2332425" y="1282625"/>
            <a:ext cx="6084043" cy="7723033"/>
          </a:xfrm>
          <a:custGeom>
            <a:rect b="b" l="l" r="r" t="t"/>
            <a:pathLst>
              <a:path extrusionOk="0" h="2033715" w="2024640">
                <a:moveTo>
                  <a:pt x="1012319" y="0"/>
                </a:moveTo>
                <a:cubicBezTo>
                  <a:pt x="1572139" y="2504"/>
                  <a:pt x="2024639" y="457032"/>
                  <a:pt x="2024639" y="1016857"/>
                </a:cubicBezTo>
                <a:cubicBezTo>
                  <a:pt x="2024639" y="1576683"/>
                  <a:pt x="1572139" y="2031211"/>
                  <a:pt x="1012319" y="2033715"/>
                </a:cubicBezTo>
                <a:cubicBezTo>
                  <a:pt x="452500" y="2031211"/>
                  <a:pt x="0" y="1576683"/>
                  <a:pt x="0" y="1016857"/>
                </a:cubicBezTo>
                <a:cubicBezTo>
                  <a:pt x="0" y="457032"/>
                  <a:pt x="452500" y="2504"/>
                  <a:pt x="101231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2579671" y="1282620"/>
            <a:ext cx="2507077" cy="2796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96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16"/>
          <p:cNvGrpSpPr/>
          <p:nvPr/>
        </p:nvGrpSpPr>
        <p:grpSpPr>
          <a:xfrm>
            <a:off x="835451" y="2033702"/>
            <a:ext cx="643050" cy="6219592"/>
            <a:chOff x="1921" y="0"/>
            <a:chExt cx="857400" cy="8292790"/>
          </a:xfrm>
        </p:grpSpPr>
        <p:grpSp>
          <p:nvGrpSpPr>
            <p:cNvPr id="195" name="Google Shape;195;p16"/>
            <p:cNvGrpSpPr/>
            <p:nvPr/>
          </p:nvGrpSpPr>
          <p:grpSpPr>
            <a:xfrm>
              <a:off x="1921" y="0"/>
              <a:ext cx="857400" cy="861243"/>
              <a:chOff x="1813" y="0"/>
              <a:chExt cx="809173" cy="812800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6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16"/>
            <p:cNvGrpSpPr/>
            <p:nvPr/>
          </p:nvGrpSpPr>
          <p:grpSpPr>
            <a:xfrm>
              <a:off x="1921" y="4954365"/>
              <a:ext cx="857400" cy="861243"/>
              <a:chOff x="1813" y="0"/>
              <a:chExt cx="809173" cy="812800"/>
            </a:xfrm>
          </p:grpSpPr>
          <p:sp>
            <p:nvSpPr>
              <p:cNvPr id="199" name="Google Shape;199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6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16"/>
            <p:cNvGrpSpPr/>
            <p:nvPr/>
          </p:nvGrpSpPr>
          <p:grpSpPr>
            <a:xfrm>
              <a:off x="1921" y="2477182"/>
              <a:ext cx="857400" cy="861243"/>
              <a:chOff x="1813" y="0"/>
              <a:chExt cx="809173" cy="812800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6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1921" y="7431547"/>
              <a:ext cx="857400" cy="861243"/>
              <a:chOff x="1813" y="0"/>
              <a:chExt cx="809173" cy="812800"/>
            </a:xfrm>
          </p:grpSpPr>
          <p:sp>
            <p:nvSpPr>
              <p:cNvPr id="205" name="Google Shape;205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6"/>
              <p:cNvSpPr txBox="1"/>
              <p:nvPr/>
            </p:nvSpPr>
            <p:spPr>
              <a:xfrm>
                <a:off x="76200" y="0"/>
                <a:ext cx="660300" cy="7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" name="Google Shape;207;p16"/>
          <p:cNvSpPr txBox="1"/>
          <p:nvPr/>
        </p:nvSpPr>
        <p:spPr>
          <a:xfrm>
            <a:off x="9762345" y="7803291"/>
            <a:ext cx="67533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I'm Rain. Welcome to my education presentation.</a:t>
            </a:r>
            <a:endParaRPr/>
          </a:p>
          <a:p>
            <a:pPr indent="0" lvl="1" marL="0" marR="0" rtl="0" algn="ct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Follow me at @reallygreatsite to learn more. 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9640453" y="1590155"/>
            <a:ext cx="6997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HELLO THERE!</a:t>
            </a:r>
            <a:endParaRPr/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4">
            <a:alphaModFix/>
          </a:blip>
          <a:srcRect b="11243" l="32061" r="35105" t="14638"/>
          <a:stretch/>
        </p:blipFill>
        <p:spPr>
          <a:xfrm>
            <a:off x="2372197" y="1332041"/>
            <a:ext cx="6004500" cy="7624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421501" y="284297"/>
            <a:ext cx="17444998" cy="9573746"/>
            <a:chOff x="0" y="-38100"/>
            <a:chExt cx="4594567" cy="2521480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 txBox="1"/>
            <p:nvPr/>
          </p:nvSpPr>
          <p:spPr>
            <a:xfrm>
              <a:off x="38100" y="-38100"/>
              <a:ext cx="7366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7" name="Google Shape;217;p17"/>
          <p:cNvCxnSpPr/>
          <p:nvPr/>
        </p:nvCxnSpPr>
        <p:spPr>
          <a:xfrm>
            <a:off x="421501" y="5091112"/>
            <a:ext cx="17444998" cy="0"/>
          </a:xfrm>
          <a:prstGeom prst="straightConnector1">
            <a:avLst/>
          </a:prstGeom>
          <a:noFill/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7"/>
          <p:cNvSpPr/>
          <p:nvPr/>
        </p:nvSpPr>
        <p:spPr>
          <a:xfrm>
            <a:off x="6252425" y="1227775"/>
            <a:ext cx="11031555" cy="7801023"/>
          </a:xfrm>
          <a:custGeom>
            <a:rect b="b" l="l" r="r" t="t"/>
            <a:pathLst>
              <a:path extrusionOk="0" h="2085835" w="2076528">
                <a:moveTo>
                  <a:pt x="1038264" y="0"/>
                </a:moveTo>
                <a:cubicBezTo>
                  <a:pt x="1612431" y="2568"/>
                  <a:pt x="2076528" y="468745"/>
                  <a:pt x="2076528" y="1042918"/>
                </a:cubicBezTo>
                <a:cubicBezTo>
                  <a:pt x="2076528" y="1617090"/>
                  <a:pt x="1612431" y="2083268"/>
                  <a:pt x="1038264" y="2085835"/>
                </a:cubicBezTo>
                <a:cubicBezTo>
                  <a:pt x="464097" y="2083268"/>
                  <a:pt x="0" y="1617090"/>
                  <a:pt x="0" y="1042918"/>
                </a:cubicBezTo>
                <a:cubicBezTo>
                  <a:pt x="0" y="468745"/>
                  <a:pt x="464097" y="2568"/>
                  <a:pt x="103826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04775">
            <a:solidFill>
              <a:srgbClr val="3A7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3">
            <a:alphaModFix/>
          </a:blip>
          <a:srcRect b="12087" l="19991" r="19991" t="12080"/>
          <a:stretch/>
        </p:blipFill>
        <p:spPr>
          <a:xfrm>
            <a:off x="6280224" y="1229500"/>
            <a:ext cx="10975954" cy="780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/>
          <p:nvPr/>
        </p:nvSpPr>
        <p:spPr>
          <a:xfrm>
            <a:off x="6469680" y="1166701"/>
            <a:ext cx="2507457" cy="2796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96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17"/>
          <p:cNvGrpSpPr/>
          <p:nvPr/>
        </p:nvGrpSpPr>
        <p:grpSpPr>
          <a:xfrm>
            <a:off x="1219200" y="6608332"/>
            <a:ext cx="8115300" cy="2555035"/>
            <a:chOff x="0" y="-9525"/>
            <a:chExt cx="10820400" cy="3406713"/>
          </a:xfrm>
        </p:grpSpPr>
        <p:sp>
          <p:nvSpPr>
            <p:cNvPr id="222" name="Google Shape;222;p17"/>
            <p:cNvSpPr txBox="1"/>
            <p:nvPr/>
          </p:nvSpPr>
          <p:spPr>
            <a:xfrm>
              <a:off x="0" y="-9525"/>
              <a:ext cx="8040000" cy="27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5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WRITE YOUR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5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TOPIC OR IDEA</a:t>
              </a:r>
              <a:endParaRPr/>
            </a:p>
          </p:txBody>
        </p:sp>
        <p:sp>
          <p:nvSpPr>
            <p:cNvPr id="223" name="Google Shape;223;p17"/>
            <p:cNvSpPr txBox="1"/>
            <p:nvPr/>
          </p:nvSpPr>
          <p:spPr>
            <a:xfrm>
              <a:off x="0" y="2839320"/>
              <a:ext cx="10820400" cy="55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6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/>
            </a:p>
          </p:txBody>
        </p:sp>
      </p:grpSp>
      <p:pic>
        <p:nvPicPr>
          <p:cNvPr id="224" name="Google Shape;2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9747" y="1641243"/>
            <a:ext cx="4643157" cy="339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7466" y="3590223"/>
            <a:ext cx="498185" cy="126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4129561" y="3590223"/>
            <a:ext cx="498185" cy="12626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17"/>
          <p:cNvGrpSpPr/>
          <p:nvPr/>
        </p:nvGrpSpPr>
        <p:grpSpPr>
          <a:xfrm>
            <a:off x="835451" y="2033702"/>
            <a:ext cx="643053" cy="645935"/>
            <a:chOff x="1813" y="0"/>
            <a:chExt cx="809173" cy="812800"/>
          </a:xfrm>
        </p:grpSpPr>
        <p:sp>
          <p:nvSpPr>
            <p:cNvPr id="228" name="Google Shape;228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DB898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7"/>
          <p:cNvGrpSpPr/>
          <p:nvPr/>
        </p:nvGrpSpPr>
        <p:grpSpPr>
          <a:xfrm>
            <a:off x="835451" y="3891589"/>
            <a:ext cx="643053" cy="645935"/>
            <a:chOff x="1813" y="0"/>
            <a:chExt cx="809173" cy="812800"/>
          </a:xfrm>
        </p:grpSpPr>
        <p:sp>
          <p:nvSpPr>
            <p:cNvPr id="231" name="Google Shape;231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DB898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8"/>
          <p:cNvGrpSpPr/>
          <p:nvPr/>
        </p:nvGrpSpPr>
        <p:grpSpPr>
          <a:xfrm>
            <a:off x="421501" y="-776972"/>
            <a:ext cx="17505704" cy="10635014"/>
            <a:chOff x="0" y="-385762"/>
            <a:chExt cx="23340938" cy="14180019"/>
          </a:xfrm>
        </p:grpSpPr>
        <p:grpSp>
          <p:nvGrpSpPr>
            <p:cNvPr id="238" name="Google Shape;238;p18"/>
            <p:cNvGrpSpPr/>
            <p:nvPr/>
          </p:nvGrpSpPr>
          <p:grpSpPr>
            <a:xfrm>
              <a:off x="0" y="1029263"/>
              <a:ext cx="23259997" cy="12764994"/>
              <a:chOff x="0" y="-38100"/>
              <a:chExt cx="4594567" cy="2521480"/>
            </a:xfrm>
          </p:grpSpPr>
          <p:sp>
            <p:nvSpPr>
              <p:cNvPr id="239" name="Google Shape;239;p18"/>
              <p:cNvSpPr/>
              <p:nvPr/>
            </p:nvSpPr>
            <p:spPr>
              <a:xfrm>
                <a:off x="0" y="0"/>
                <a:ext cx="4594567" cy="2483380"/>
              </a:xfrm>
              <a:custGeom>
                <a:rect b="b" l="l" r="r" t="t"/>
                <a:pathLst>
                  <a:path extrusionOk="0" h="2483380" w="4594567">
                    <a:moveTo>
                      <a:pt x="4515149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2403962"/>
                    </a:lnTo>
                    <a:cubicBezTo>
                      <a:pt x="43699" y="2403962"/>
                      <a:pt x="79418" y="2439301"/>
                      <a:pt x="79418" y="2483380"/>
                    </a:cubicBezTo>
                    <a:lnTo>
                      <a:pt x="4515149" y="2483380"/>
                    </a:lnTo>
                    <a:cubicBezTo>
                      <a:pt x="4515149" y="2439681"/>
                      <a:pt x="4550488" y="2403962"/>
                      <a:pt x="4594567" y="2403962"/>
                    </a:cubicBezTo>
                    <a:lnTo>
                      <a:pt x="4594567" y="79418"/>
                    </a:lnTo>
                    <a:cubicBezTo>
                      <a:pt x="4550868" y="79418"/>
                      <a:pt x="4515149" y="44079"/>
                      <a:pt x="4515149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8"/>
              <p:cNvSpPr txBox="1"/>
              <p:nvPr/>
            </p:nvSpPr>
            <p:spPr>
              <a:xfrm>
                <a:off x="38100" y="-38100"/>
                <a:ext cx="7366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18"/>
            <p:cNvGrpSpPr/>
            <p:nvPr/>
          </p:nvGrpSpPr>
          <p:grpSpPr>
            <a:xfrm>
              <a:off x="6615605" y="-385762"/>
              <a:ext cx="4114793" cy="4500557"/>
              <a:chOff x="0" y="-76200"/>
              <a:chExt cx="812800" cy="889000"/>
            </a:xfrm>
          </p:grpSpPr>
          <p:sp>
            <p:nvSpPr>
              <p:cNvPr id="242" name="Google Shape;242;p18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18"/>
            <p:cNvGrpSpPr/>
            <p:nvPr/>
          </p:nvGrpSpPr>
          <p:grpSpPr>
            <a:xfrm>
              <a:off x="3462970" y="-385762"/>
              <a:ext cx="4114793" cy="4500557"/>
              <a:chOff x="0" y="-76200"/>
              <a:chExt cx="812800" cy="889000"/>
            </a:xfrm>
          </p:grpSpPr>
          <p:sp>
            <p:nvSpPr>
              <p:cNvPr id="245" name="Google Shape;245;p18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8"/>
            <p:cNvGrpSpPr/>
            <p:nvPr/>
          </p:nvGrpSpPr>
          <p:grpSpPr>
            <a:xfrm>
              <a:off x="19226145" y="-385762"/>
              <a:ext cx="4114793" cy="4500557"/>
              <a:chOff x="0" y="-76200"/>
              <a:chExt cx="812800" cy="889000"/>
            </a:xfrm>
          </p:grpSpPr>
          <p:sp>
            <p:nvSpPr>
              <p:cNvPr id="248" name="Google Shape;248;p18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18"/>
            <p:cNvGrpSpPr/>
            <p:nvPr/>
          </p:nvGrpSpPr>
          <p:grpSpPr>
            <a:xfrm>
              <a:off x="9768240" y="-385762"/>
              <a:ext cx="4114793" cy="4500557"/>
              <a:chOff x="0" y="-76200"/>
              <a:chExt cx="812800" cy="889000"/>
            </a:xfrm>
          </p:grpSpPr>
          <p:sp>
            <p:nvSpPr>
              <p:cNvPr id="251" name="Google Shape;251;p18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18"/>
            <p:cNvGrpSpPr/>
            <p:nvPr/>
          </p:nvGrpSpPr>
          <p:grpSpPr>
            <a:xfrm>
              <a:off x="12920875" y="-385762"/>
              <a:ext cx="4114793" cy="4500557"/>
              <a:chOff x="0" y="-76200"/>
              <a:chExt cx="812800" cy="889000"/>
            </a:xfrm>
          </p:grpSpPr>
          <p:sp>
            <p:nvSpPr>
              <p:cNvPr id="254" name="Google Shape;254;p18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18"/>
            <p:cNvGrpSpPr/>
            <p:nvPr/>
          </p:nvGrpSpPr>
          <p:grpSpPr>
            <a:xfrm>
              <a:off x="16073510" y="-385762"/>
              <a:ext cx="4114793" cy="4500557"/>
              <a:chOff x="0" y="-76200"/>
              <a:chExt cx="812800" cy="889000"/>
            </a:xfrm>
          </p:grpSpPr>
          <p:sp>
            <p:nvSpPr>
              <p:cNvPr id="257" name="Google Shape;257;p18"/>
              <p:cNvSpPr/>
              <p:nvPr/>
            </p:nvSpPr>
            <p:spPr>
              <a:xfrm>
                <a:off x="0" y="0"/>
                <a:ext cx="112767" cy="391124"/>
              </a:xfrm>
              <a:custGeom>
                <a:rect b="b" l="l" r="r" t="t"/>
                <a:pathLst>
                  <a:path extrusionOk="0" h="391124" w="112767">
                    <a:moveTo>
                      <a:pt x="56383" y="0"/>
                    </a:moveTo>
                    <a:lnTo>
                      <a:pt x="56383" y="0"/>
                    </a:lnTo>
                    <a:cubicBezTo>
                      <a:pt x="71337" y="0"/>
                      <a:pt x="85679" y="5940"/>
                      <a:pt x="96253" y="16514"/>
                    </a:cubicBezTo>
                    <a:cubicBezTo>
                      <a:pt x="106826" y="27088"/>
                      <a:pt x="112767" y="41430"/>
                      <a:pt x="112767" y="56383"/>
                    </a:cubicBezTo>
                    <a:lnTo>
                      <a:pt x="112767" y="334740"/>
                    </a:lnTo>
                    <a:cubicBezTo>
                      <a:pt x="112767" y="365880"/>
                      <a:pt x="87523" y="391124"/>
                      <a:pt x="56383" y="391124"/>
                    </a:cubicBezTo>
                    <a:lnTo>
                      <a:pt x="56383" y="391124"/>
                    </a:lnTo>
                    <a:cubicBezTo>
                      <a:pt x="41430" y="391124"/>
                      <a:pt x="27088" y="385183"/>
                      <a:pt x="16514" y="374609"/>
                    </a:cubicBezTo>
                    <a:cubicBezTo>
                      <a:pt x="5940" y="364035"/>
                      <a:pt x="0" y="349694"/>
                      <a:pt x="0" y="334740"/>
                    </a:cubicBezTo>
                    <a:lnTo>
                      <a:pt x="0" y="56383"/>
                    </a:lnTo>
                    <a:cubicBezTo>
                      <a:pt x="0" y="25244"/>
                      <a:pt x="25244" y="0"/>
                      <a:pt x="56383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9" name="Google Shape;259;p18"/>
          <p:cNvGrpSpPr/>
          <p:nvPr/>
        </p:nvGrpSpPr>
        <p:grpSpPr>
          <a:xfrm>
            <a:off x="955721" y="3128366"/>
            <a:ext cx="16376557" cy="5530793"/>
            <a:chOff x="0" y="-76200"/>
            <a:chExt cx="4313167" cy="1456670"/>
          </a:xfrm>
        </p:grpSpPr>
        <p:sp>
          <p:nvSpPr>
            <p:cNvPr id="260" name="Google Shape;260;p18"/>
            <p:cNvSpPr/>
            <p:nvPr/>
          </p:nvSpPr>
          <p:spPr>
            <a:xfrm>
              <a:off x="0" y="0"/>
              <a:ext cx="4313167" cy="1380470"/>
            </a:xfrm>
            <a:custGeom>
              <a:rect b="b" l="l" r="r" t="t"/>
              <a:pathLst>
                <a:path extrusionOk="0" h="1380470" w="4313167">
                  <a:moveTo>
                    <a:pt x="0" y="0"/>
                  </a:moveTo>
                  <a:lnTo>
                    <a:pt x="4313167" y="0"/>
                  </a:lnTo>
                  <a:lnTo>
                    <a:pt x="4313167" y="1380470"/>
                  </a:lnTo>
                  <a:lnTo>
                    <a:pt x="0" y="13804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1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2" name="Google Shape;262;p18"/>
          <p:cNvPicPr preferRelativeResize="0"/>
          <p:nvPr/>
        </p:nvPicPr>
        <p:blipFill rotWithShape="1">
          <a:blip r:embed="rId3">
            <a:alphaModFix/>
          </a:blip>
          <a:srcRect b="26588" l="0" r="1068" t="26551"/>
          <a:stretch/>
        </p:blipFill>
        <p:spPr>
          <a:xfrm>
            <a:off x="996200" y="3464825"/>
            <a:ext cx="16295599" cy="514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161" y="6380344"/>
            <a:ext cx="5771817" cy="4092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8"/>
          <p:cNvGrpSpPr/>
          <p:nvPr/>
        </p:nvGrpSpPr>
        <p:grpSpPr>
          <a:xfrm>
            <a:off x="1973317" y="1021406"/>
            <a:ext cx="14341366" cy="2552418"/>
            <a:chOff x="0" y="-28575"/>
            <a:chExt cx="19121821" cy="3403224"/>
          </a:xfrm>
        </p:grpSpPr>
        <p:sp>
          <p:nvSpPr>
            <p:cNvPr id="265" name="Google Shape;265;p18"/>
            <p:cNvSpPr txBox="1"/>
            <p:nvPr/>
          </p:nvSpPr>
          <p:spPr>
            <a:xfrm>
              <a:off x="1521959" y="377825"/>
              <a:ext cx="16077900" cy="22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WRITE AN ORIGINAL STATEMENT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99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OR INSPIRING QUOTE</a:t>
              </a:r>
              <a:endParaRPr/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0" y="-28575"/>
              <a:ext cx="2048803" cy="2269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88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"</a:t>
              </a:r>
              <a:endParaRPr/>
            </a:p>
          </p:txBody>
        </p:sp>
        <p:sp>
          <p:nvSpPr>
            <p:cNvPr id="267" name="Google Shape;267;p18"/>
            <p:cNvSpPr txBox="1"/>
            <p:nvPr/>
          </p:nvSpPr>
          <p:spPr>
            <a:xfrm>
              <a:off x="17073018" y="1104775"/>
              <a:ext cx="2048803" cy="2269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88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"</a:t>
              </a:r>
              <a:endParaRPr/>
            </a:p>
          </p:txBody>
        </p:sp>
      </p:grpSp>
      <p:sp>
        <p:nvSpPr>
          <p:cNvPr id="268" name="Google Shape;268;p18"/>
          <p:cNvSpPr txBox="1"/>
          <p:nvPr/>
        </p:nvSpPr>
        <p:spPr>
          <a:xfrm>
            <a:off x="4587952" y="8897284"/>
            <a:ext cx="9112095" cy="442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9"/>
          <p:cNvGrpSpPr/>
          <p:nvPr/>
        </p:nvGrpSpPr>
        <p:grpSpPr>
          <a:xfrm>
            <a:off x="421501" y="284297"/>
            <a:ext cx="17444998" cy="9573746"/>
            <a:chOff x="0" y="-192881"/>
            <a:chExt cx="23259997" cy="12764994"/>
          </a:xfrm>
        </p:grpSpPr>
        <p:grpSp>
          <p:nvGrpSpPr>
            <p:cNvPr id="274" name="Google Shape;274;p19"/>
            <p:cNvGrpSpPr/>
            <p:nvPr/>
          </p:nvGrpSpPr>
          <p:grpSpPr>
            <a:xfrm>
              <a:off x="0" y="-192881"/>
              <a:ext cx="23259997" cy="12764994"/>
              <a:chOff x="0" y="-38100"/>
              <a:chExt cx="4594567" cy="2521480"/>
            </a:xfrm>
          </p:grpSpPr>
          <p:sp>
            <p:nvSpPr>
              <p:cNvPr id="275" name="Google Shape;275;p19"/>
              <p:cNvSpPr/>
              <p:nvPr/>
            </p:nvSpPr>
            <p:spPr>
              <a:xfrm>
                <a:off x="0" y="0"/>
                <a:ext cx="4594567" cy="2483380"/>
              </a:xfrm>
              <a:custGeom>
                <a:rect b="b" l="l" r="r" t="t"/>
                <a:pathLst>
                  <a:path extrusionOk="0" h="2483380" w="4594567">
                    <a:moveTo>
                      <a:pt x="4515149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2403962"/>
                    </a:lnTo>
                    <a:cubicBezTo>
                      <a:pt x="43699" y="2403962"/>
                      <a:pt x="79418" y="2439301"/>
                      <a:pt x="79418" y="2483380"/>
                    </a:cubicBezTo>
                    <a:lnTo>
                      <a:pt x="4515149" y="2483380"/>
                    </a:lnTo>
                    <a:cubicBezTo>
                      <a:pt x="4515149" y="2439681"/>
                      <a:pt x="4550488" y="2403962"/>
                      <a:pt x="4594567" y="2403962"/>
                    </a:cubicBezTo>
                    <a:lnTo>
                      <a:pt x="4594567" y="79418"/>
                    </a:lnTo>
                    <a:cubicBezTo>
                      <a:pt x="4550868" y="79418"/>
                      <a:pt x="4515149" y="44079"/>
                      <a:pt x="4515149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9"/>
              <p:cNvSpPr txBox="1"/>
              <p:nvPr/>
            </p:nvSpPr>
            <p:spPr>
              <a:xfrm>
                <a:off x="38100" y="-38100"/>
                <a:ext cx="7366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9"/>
            <p:cNvGrpSpPr/>
            <p:nvPr/>
          </p:nvGrpSpPr>
          <p:grpSpPr>
            <a:xfrm>
              <a:off x="551933" y="2139659"/>
              <a:ext cx="857404" cy="861247"/>
              <a:chOff x="1813" y="0"/>
              <a:chExt cx="809173" cy="812800"/>
            </a:xfrm>
          </p:grpSpPr>
          <p:sp>
            <p:nvSpPr>
              <p:cNvPr id="278" name="Google Shape;278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19"/>
            <p:cNvGrpSpPr/>
            <p:nvPr/>
          </p:nvGrpSpPr>
          <p:grpSpPr>
            <a:xfrm>
              <a:off x="551933" y="7094024"/>
              <a:ext cx="857404" cy="861247"/>
              <a:chOff x="1813" y="0"/>
              <a:chExt cx="809173" cy="812800"/>
            </a:xfrm>
          </p:grpSpPr>
          <p:sp>
            <p:nvSpPr>
              <p:cNvPr id="281" name="Google Shape;281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19"/>
            <p:cNvGrpSpPr/>
            <p:nvPr/>
          </p:nvGrpSpPr>
          <p:grpSpPr>
            <a:xfrm>
              <a:off x="551933" y="4616842"/>
              <a:ext cx="857404" cy="861247"/>
              <a:chOff x="1813" y="0"/>
              <a:chExt cx="809173" cy="812800"/>
            </a:xfrm>
          </p:grpSpPr>
          <p:sp>
            <p:nvSpPr>
              <p:cNvPr id="284" name="Google Shape;284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19"/>
            <p:cNvGrpSpPr/>
            <p:nvPr/>
          </p:nvGrpSpPr>
          <p:grpSpPr>
            <a:xfrm>
              <a:off x="551933" y="9571206"/>
              <a:ext cx="857404" cy="861247"/>
              <a:chOff x="1813" y="0"/>
              <a:chExt cx="809173" cy="812800"/>
            </a:xfrm>
          </p:grpSpPr>
          <p:sp>
            <p:nvSpPr>
              <p:cNvPr id="287" name="Google Shape;287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9" name="Google Shape;2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3018" y="3671986"/>
            <a:ext cx="2361702" cy="244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0881" y="3575721"/>
            <a:ext cx="2638737" cy="26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18007" y="4335216"/>
            <a:ext cx="2609584" cy="111974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 txBox="1"/>
          <p:nvPr/>
        </p:nvSpPr>
        <p:spPr>
          <a:xfrm>
            <a:off x="2729511" y="1449353"/>
            <a:ext cx="13781478" cy="94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WRITE YOUR TOPIC OR IDEA</a:t>
            </a:r>
            <a:endParaRPr/>
          </a:p>
        </p:txBody>
      </p:sp>
      <p:grpSp>
        <p:nvGrpSpPr>
          <p:cNvPr id="293" name="Google Shape;293;p19"/>
          <p:cNvGrpSpPr/>
          <p:nvPr/>
        </p:nvGrpSpPr>
        <p:grpSpPr>
          <a:xfrm>
            <a:off x="2021807" y="6493047"/>
            <a:ext cx="4584151" cy="1455498"/>
            <a:chOff x="0" y="0"/>
            <a:chExt cx="6112200" cy="1940664"/>
          </a:xfrm>
        </p:grpSpPr>
        <p:sp>
          <p:nvSpPr>
            <p:cNvPr id="294" name="Google Shape;294;p19"/>
            <p:cNvSpPr txBox="1"/>
            <p:nvPr/>
          </p:nvSpPr>
          <p:spPr>
            <a:xfrm>
              <a:off x="0" y="0"/>
              <a:ext cx="6112166" cy="66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MAIN POINT</a:t>
              </a:r>
              <a:endParaRPr/>
            </a:p>
          </p:txBody>
        </p:sp>
        <p:sp>
          <p:nvSpPr>
            <p:cNvPr id="295" name="Google Shape;295;p19"/>
            <p:cNvSpPr txBox="1"/>
            <p:nvPr/>
          </p:nvSpPr>
          <p:spPr>
            <a:xfrm>
              <a:off x="0" y="902064"/>
              <a:ext cx="61122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you want to discuss. </a:t>
              </a:r>
              <a:endParaRPr/>
            </a:p>
          </p:txBody>
        </p:sp>
      </p:grpSp>
      <p:grpSp>
        <p:nvGrpSpPr>
          <p:cNvPr id="296" name="Google Shape;296;p19"/>
          <p:cNvGrpSpPr/>
          <p:nvPr/>
        </p:nvGrpSpPr>
        <p:grpSpPr>
          <a:xfrm>
            <a:off x="7328188" y="6493047"/>
            <a:ext cx="4584151" cy="1455498"/>
            <a:chOff x="0" y="0"/>
            <a:chExt cx="6112200" cy="1940664"/>
          </a:xfrm>
        </p:grpSpPr>
        <p:sp>
          <p:nvSpPr>
            <p:cNvPr id="297" name="Google Shape;297;p19"/>
            <p:cNvSpPr txBox="1"/>
            <p:nvPr/>
          </p:nvSpPr>
          <p:spPr>
            <a:xfrm>
              <a:off x="0" y="0"/>
              <a:ext cx="6112166" cy="66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MAIN POINT</a:t>
              </a:r>
              <a:endParaRPr/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0" y="902064"/>
              <a:ext cx="61122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you want to discuss. </a:t>
              </a:r>
              <a:endParaRPr/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12634569" y="6493047"/>
            <a:ext cx="4584151" cy="1455498"/>
            <a:chOff x="0" y="0"/>
            <a:chExt cx="6112200" cy="1940664"/>
          </a:xfrm>
        </p:grpSpPr>
        <p:sp>
          <p:nvSpPr>
            <p:cNvPr id="300" name="Google Shape;300;p19"/>
            <p:cNvSpPr txBox="1"/>
            <p:nvPr/>
          </p:nvSpPr>
          <p:spPr>
            <a:xfrm>
              <a:off x="0" y="0"/>
              <a:ext cx="6112166" cy="66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3A7D4D"/>
                  </a:solidFill>
                  <a:latin typeface="Sriracha"/>
                  <a:ea typeface="Sriracha"/>
                  <a:cs typeface="Sriracha"/>
                  <a:sym typeface="Sriracha"/>
                </a:rPr>
                <a:t>ADD A MAIN POINT</a:t>
              </a:r>
              <a:endParaRPr/>
            </a:p>
          </p:txBody>
        </p:sp>
        <p:sp>
          <p:nvSpPr>
            <p:cNvPr id="301" name="Google Shape;301;p19"/>
            <p:cNvSpPr txBox="1"/>
            <p:nvPr/>
          </p:nvSpPr>
          <p:spPr>
            <a:xfrm>
              <a:off x="0" y="902064"/>
              <a:ext cx="61122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3A7D4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0"/>
          <p:cNvPicPr preferRelativeResize="0"/>
          <p:nvPr/>
        </p:nvPicPr>
        <p:blipFill rotWithShape="1">
          <a:blip r:embed="rId3">
            <a:alphaModFix/>
          </a:blip>
          <a:srcRect b="23615" l="18275" r="55820" t="55740"/>
          <a:stretch/>
        </p:blipFill>
        <p:spPr>
          <a:xfrm>
            <a:off x="14493221" y="7246031"/>
            <a:ext cx="4737451" cy="21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12173" y="2952617"/>
            <a:ext cx="4344205" cy="357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46666" y="-2551564"/>
            <a:ext cx="6682669" cy="5103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0"/>
          <p:cNvGrpSpPr/>
          <p:nvPr/>
        </p:nvGrpSpPr>
        <p:grpSpPr>
          <a:xfrm rot="-5400000">
            <a:off x="4357128" y="-1385903"/>
            <a:ext cx="9573746" cy="12914145"/>
            <a:chOff x="0" y="0"/>
            <a:chExt cx="12764994" cy="17218861"/>
          </a:xfrm>
        </p:grpSpPr>
        <p:grpSp>
          <p:nvGrpSpPr>
            <p:cNvPr id="310" name="Google Shape;310;p20"/>
            <p:cNvGrpSpPr/>
            <p:nvPr/>
          </p:nvGrpSpPr>
          <p:grpSpPr>
            <a:xfrm rot="5400000">
              <a:off x="-2226933" y="2226933"/>
              <a:ext cx="17218861" cy="12764994"/>
              <a:chOff x="0" y="-38100"/>
              <a:chExt cx="3401256" cy="2521480"/>
            </a:xfrm>
          </p:grpSpPr>
          <p:sp>
            <p:nvSpPr>
              <p:cNvPr id="311" name="Google Shape;311;p20"/>
              <p:cNvSpPr/>
              <p:nvPr/>
            </p:nvSpPr>
            <p:spPr>
              <a:xfrm>
                <a:off x="0" y="0"/>
                <a:ext cx="3401256" cy="2483380"/>
              </a:xfrm>
              <a:custGeom>
                <a:rect b="b" l="l" r="r" t="t"/>
                <a:pathLst>
                  <a:path extrusionOk="0" h="2483380" w="3401256">
                    <a:moveTo>
                      <a:pt x="3321838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2403962"/>
                    </a:lnTo>
                    <a:cubicBezTo>
                      <a:pt x="43699" y="2403962"/>
                      <a:pt x="79418" y="2439301"/>
                      <a:pt x="79418" y="2483380"/>
                    </a:cubicBezTo>
                    <a:lnTo>
                      <a:pt x="3321838" y="2483380"/>
                    </a:lnTo>
                    <a:cubicBezTo>
                      <a:pt x="3321838" y="2439681"/>
                      <a:pt x="3357177" y="2403962"/>
                      <a:pt x="3401256" y="2403962"/>
                    </a:cubicBezTo>
                    <a:lnTo>
                      <a:pt x="3401256" y="79418"/>
                    </a:lnTo>
                    <a:cubicBezTo>
                      <a:pt x="3357557" y="79418"/>
                      <a:pt x="3321838" y="44079"/>
                      <a:pt x="3321838" y="0"/>
                    </a:cubicBezTo>
                    <a:close/>
                  </a:path>
                </a:pathLst>
              </a:custGeom>
              <a:solidFill>
                <a:srgbClr val="EBEAE6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0"/>
              <p:cNvSpPr txBox="1"/>
              <p:nvPr/>
            </p:nvSpPr>
            <p:spPr>
              <a:xfrm>
                <a:off x="38100" y="-38100"/>
                <a:ext cx="7366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20"/>
            <p:cNvGrpSpPr/>
            <p:nvPr/>
          </p:nvGrpSpPr>
          <p:grpSpPr>
            <a:xfrm>
              <a:off x="11076499" y="4463033"/>
              <a:ext cx="857404" cy="861247"/>
              <a:chOff x="1813" y="0"/>
              <a:chExt cx="809173" cy="812800"/>
            </a:xfrm>
          </p:grpSpPr>
          <p:sp>
            <p:nvSpPr>
              <p:cNvPr id="314" name="Google Shape;314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0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20"/>
            <p:cNvGrpSpPr/>
            <p:nvPr/>
          </p:nvGrpSpPr>
          <p:grpSpPr>
            <a:xfrm>
              <a:off x="11076499" y="9417398"/>
              <a:ext cx="857404" cy="861247"/>
              <a:chOff x="1813" y="0"/>
              <a:chExt cx="809173" cy="812800"/>
            </a:xfrm>
          </p:grpSpPr>
          <p:sp>
            <p:nvSpPr>
              <p:cNvPr id="317" name="Google Shape;317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0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20"/>
            <p:cNvGrpSpPr/>
            <p:nvPr/>
          </p:nvGrpSpPr>
          <p:grpSpPr>
            <a:xfrm>
              <a:off x="11076499" y="6940216"/>
              <a:ext cx="857404" cy="861247"/>
              <a:chOff x="1813" y="0"/>
              <a:chExt cx="809173" cy="812800"/>
            </a:xfrm>
          </p:grpSpPr>
          <p:sp>
            <p:nvSpPr>
              <p:cNvPr id="320" name="Google Shape;320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0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20"/>
            <p:cNvGrpSpPr/>
            <p:nvPr/>
          </p:nvGrpSpPr>
          <p:grpSpPr>
            <a:xfrm>
              <a:off x="11076499" y="11894580"/>
              <a:ext cx="857404" cy="861247"/>
              <a:chOff x="1813" y="0"/>
              <a:chExt cx="809173" cy="812800"/>
            </a:xfrm>
          </p:grpSpPr>
          <p:sp>
            <p:nvSpPr>
              <p:cNvPr id="323" name="Google Shape;32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B898"/>
              </a:solidFill>
              <a:ln cap="flat" cmpd="sng" w="104775">
                <a:solidFill>
                  <a:srgbClr val="3A7D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0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6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325" name="Google Shape;325;p20"/>
          <p:cNvGraphicFramePr/>
          <p:nvPr/>
        </p:nvGraphicFramePr>
        <p:xfrm>
          <a:off x="3603309" y="29526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{5FC2D61F-A503-4127-A33E-5B924C992E9B}</a:tableStyleId>
              </a:tblPr>
              <a:tblGrid>
                <a:gridCol w="4368500"/>
                <a:gridCol w="6712875"/>
              </a:tblGrid>
              <a:tr h="131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100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100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100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100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100" u="none" cap="none" strike="noStrike">
                          <a:solidFill>
                            <a:srgbClr val="3A7D4D"/>
                          </a:solidFill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A7D4D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3A7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6" name="Google Shape;326;p20"/>
          <p:cNvSpPr txBox="1"/>
          <p:nvPr/>
        </p:nvSpPr>
        <p:spPr>
          <a:xfrm>
            <a:off x="3362371" y="1904534"/>
            <a:ext cx="11563257" cy="94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B898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1"/>
          <p:cNvGrpSpPr/>
          <p:nvPr/>
        </p:nvGrpSpPr>
        <p:grpSpPr>
          <a:xfrm>
            <a:off x="421501" y="284296"/>
            <a:ext cx="17445111" cy="9573807"/>
            <a:chOff x="0" y="-38100"/>
            <a:chExt cx="4594567" cy="2521480"/>
          </a:xfrm>
        </p:grpSpPr>
        <p:sp>
          <p:nvSpPr>
            <p:cNvPr id="332" name="Google Shape;332;p21"/>
            <p:cNvSpPr/>
            <p:nvPr/>
          </p:nvSpPr>
          <p:spPr>
            <a:xfrm>
              <a:off x="0" y="0"/>
              <a:ext cx="4594567" cy="2483380"/>
            </a:xfrm>
            <a:custGeom>
              <a:rect b="b" l="l" r="r" t="t"/>
              <a:pathLst>
                <a:path extrusionOk="0" h="2483380" w="4594567">
                  <a:moveTo>
                    <a:pt x="451514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403962"/>
                  </a:lnTo>
                  <a:cubicBezTo>
                    <a:pt x="43699" y="2403962"/>
                    <a:pt x="79418" y="2439301"/>
                    <a:pt x="79418" y="2483380"/>
                  </a:cubicBezTo>
                  <a:lnTo>
                    <a:pt x="4515149" y="2483380"/>
                  </a:lnTo>
                  <a:cubicBezTo>
                    <a:pt x="4515149" y="2439681"/>
                    <a:pt x="4550488" y="2403962"/>
                    <a:pt x="4594567" y="2403962"/>
                  </a:cubicBezTo>
                  <a:lnTo>
                    <a:pt x="4594567" y="79418"/>
                  </a:lnTo>
                  <a:cubicBezTo>
                    <a:pt x="4550868" y="79418"/>
                    <a:pt x="4515149" y="44079"/>
                    <a:pt x="4515149" y="0"/>
                  </a:cubicBezTo>
                  <a:close/>
                </a:path>
              </a:pathLst>
            </a:custGeom>
            <a:solidFill>
              <a:srgbClr val="EBEAE6"/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38100" y="-38100"/>
              <a:ext cx="7365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1"/>
          <p:cNvGrpSpPr/>
          <p:nvPr/>
        </p:nvGrpSpPr>
        <p:grpSpPr>
          <a:xfrm>
            <a:off x="1538534" y="3840851"/>
            <a:ext cx="3897625" cy="3915095"/>
            <a:chOff x="1813" y="0"/>
            <a:chExt cx="809173" cy="812800"/>
          </a:xfrm>
        </p:grpSpPr>
        <p:sp>
          <p:nvSpPr>
            <p:cNvPr id="335" name="Google Shape;335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561506" y="1194960"/>
            <a:ext cx="3146260" cy="135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b="0" l="50037" r="0" t="0"/>
          <a:stretch/>
        </p:blipFill>
        <p:spPr>
          <a:xfrm>
            <a:off x="467540" y="1194960"/>
            <a:ext cx="1571952" cy="135003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/>
          <p:nvPr/>
        </p:nvSpPr>
        <p:spPr>
          <a:xfrm>
            <a:off x="1278160" y="3156408"/>
            <a:ext cx="441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Add a main point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3631244" y="1161195"/>
            <a:ext cx="11025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Write Your Topic or Idea</a:t>
            </a:r>
            <a:endParaRPr/>
          </a:p>
        </p:txBody>
      </p:sp>
      <p:sp>
        <p:nvSpPr>
          <p:cNvPr id="341" name="Google Shape;341;p21"/>
          <p:cNvSpPr txBox="1"/>
          <p:nvPr/>
        </p:nvSpPr>
        <p:spPr>
          <a:xfrm>
            <a:off x="12591447" y="3156408"/>
            <a:ext cx="441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Add a main point</a:t>
            </a:r>
            <a:endParaRPr/>
          </a:p>
        </p:txBody>
      </p:sp>
      <p:sp>
        <p:nvSpPr>
          <p:cNvPr id="342" name="Google Shape;342;p21"/>
          <p:cNvSpPr txBox="1"/>
          <p:nvPr/>
        </p:nvSpPr>
        <p:spPr>
          <a:xfrm>
            <a:off x="1588580" y="7977997"/>
            <a:ext cx="37977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want to discuss.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6934803" y="3156408"/>
            <a:ext cx="441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A7D4D"/>
                </a:solidFill>
                <a:latin typeface="Sriracha"/>
                <a:ea typeface="Sriracha"/>
                <a:cs typeface="Sriracha"/>
                <a:sym typeface="Sriracha"/>
              </a:rPr>
              <a:t>Add a main point</a:t>
            </a: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7245224" y="7977997"/>
            <a:ext cx="37977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want to discuss.</a:t>
            </a:r>
            <a:endParaRPr/>
          </a:p>
        </p:txBody>
      </p:sp>
      <p:sp>
        <p:nvSpPr>
          <p:cNvPr id="345" name="Google Shape;345;p21"/>
          <p:cNvSpPr txBox="1"/>
          <p:nvPr/>
        </p:nvSpPr>
        <p:spPr>
          <a:xfrm>
            <a:off x="12901867" y="7977997"/>
            <a:ext cx="37977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A7D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want to discuss.</a:t>
            </a:r>
            <a:endParaRPr/>
          </a:p>
        </p:txBody>
      </p:sp>
      <p:pic>
        <p:nvPicPr>
          <p:cNvPr id="346" name="Google Shape;346;p21"/>
          <p:cNvPicPr preferRelativeResize="0"/>
          <p:nvPr/>
        </p:nvPicPr>
        <p:blipFill rotWithShape="1">
          <a:blip r:embed="rId4">
            <a:alphaModFix/>
          </a:blip>
          <a:srcRect b="49784" l="8117" r="64025" t="693"/>
          <a:stretch/>
        </p:blipFill>
        <p:spPr>
          <a:xfrm>
            <a:off x="1577088" y="3888150"/>
            <a:ext cx="3820500" cy="3820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47" name="Google Shape;347;p21"/>
          <p:cNvGrpSpPr/>
          <p:nvPr/>
        </p:nvGrpSpPr>
        <p:grpSpPr>
          <a:xfrm>
            <a:off x="7175909" y="3840851"/>
            <a:ext cx="3897625" cy="3915095"/>
            <a:chOff x="1813" y="0"/>
            <a:chExt cx="809173" cy="812800"/>
          </a:xfrm>
        </p:grpSpPr>
        <p:sp>
          <p:nvSpPr>
            <p:cNvPr id="348" name="Google Shape;348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0" name="Google Shape;350;p21"/>
          <p:cNvPicPr preferRelativeResize="0"/>
          <p:nvPr/>
        </p:nvPicPr>
        <p:blipFill rotWithShape="1">
          <a:blip r:embed="rId4">
            <a:alphaModFix/>
          </a:blip>
          <a:srcRect b="49784" l="48882" r="23260" t="693"/>
          <a:stretch/>
        </p:blipFill>
        <p:spPr>
          <a:xfrm>
            <a:off x="7214463" y="3888150"/>
            <a:ext cx="3820500" cy="3820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51" name="Google Shape;351;p21"/>
          <p:cNvGrpSpPr/>
          <p:nvPr/>
        </p:nvGrpSpPr>
        <p:grpSpPr>
          <a:xfrm>
            <a:off x="12813284" y="3840851"/>
            <a:ext cx="3897625" cy="3915095"/>
            <a:chOff x="1813" y="0"/>
            <a:chExt cx="809173" cy="812800"/>
          </a:xfrm>
        </p:grpSpPr>
        <p:sp>
          <p:nvSpPr>
            <p:cNvPr id="352" name="Google Shape;352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3A7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4" name="Google Shape;354;p21"/>
          <p:cNvPicPr preferRelativeResize="0"/>
          <p:nvPr/>
        </p:nvPicPr>
        <p:blipFill rotWithShape="1">
          <a:blip r:embed="rId4">
            <a:alphaModFix/>
          </a:blip>
          <a:srcRect b="133" l="8117" r="64025" t="50344"/>
          <a:stretch/>
        </p:blipFill>
        <p:spPr>
          <a:xfrm>
            <a:off x="12851838" y="3888150"/>
            <a:ext cx="3820500" cy="3820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