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10287000" cx="18288000"/>
  <p:notesSz cx="6858000" cy="9144000"/>
  <p:embeddedFontLst>
    <p:embeddedFont>
      <p:font typeface="Montserrat"/>
      <p:bold r:id="rId26"/>
      <p:boldItalic r:id="rId27"/>
    </p:embeddedFont>
    <p:embeddedFont>
      <p:font typeface="Gochi Hand"/>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C561E21-2153-42DB-91C1-8159267283F6}">
  <a:tblStyle styleId="{2C561E21-2153-42DB-91C1-8159267283F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bold.fntdata"/><Relationship Id="rId25" Type="http://schemas.openxmlformats.org/officeDocument/2006/relationships/slide" Target="slides/slide19.xml"/><Relationship Id="rId28" Type="http://schemas.openxmlformats.org/officeDocument/2006/relationships/font" Target="fonts/GochiHand-regular.fntdata"/><Relationship Id="rId27" Type="http://schemas.openxmlformats.org/officeDocument/2006/relationships/font" Target="fonts/Montserra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694525bb9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694525bb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694525bb9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694525bb98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694525bb9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94525bb98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4.png"/><Relationship Id="rId5"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31.png"/><Relationship Id="rId8"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49.png"/><Relationship Id="rId9" Type="http://schemas.openxmlformats.org/officeDocument/2006/relationships/image" Target="../media/image47.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40.png"/><Relationship Id="rId8"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42.png"/><Relationship Id="rId5" Type="http://schemas.openxmlformats.org/officeDocument/2006/relationships/image" Target="../media/image48.png"/><Relationship Id="rId6" Type="http://schemas.openxmlformats.org/officeDocument/2006/relationships/image" Target="../media/image52.png"/><Relationship Id="rId7"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58.png"/><Relationship Id="rId11" Type="http://schemas.openxmlformats.org/officeDocument/2006/relationships/image" Target="../media/image59.png"/><Relationship Id="rId10" Type="http://schemas.openxmlformats.org/officeDocument/2006/relationships/image" Target="../media/image56.png"/><Relationship Id="rId9" Type="http://schemas.openxmlformats.org/officeDocument/2006/relationships/image" Target="../media/image55.png"/><Relationship Id="rId5" Type="http://schemas.openxmlformats.org/officeDocument/2006/relationships/image" Target="../media/image41.png"/><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57.png"/><Relationship Id="rId5"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7.png"/><Relationship Id="rId10" Type="http://schemas.openxmlformats.org/officeDocument/2006/relationships/image" Target="../media/image29.png"/><Relationship Id="rId9" Type="http://schemas.openxmlformats.org/officeDocument/2006/relationships/image" Target="../media/image39.png"/><Relationship Id="rId5" Type="http://schemas.openxmlformats.org/officeDocument/2006/relationships/image" Target="../media/image6.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55D"/>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36125" y="-2719500"/>
            <a:ext cx="18324127" cy="14861499"/>
          </a:xfrm>
          <a:prstGeom prst="rect">
            <a:avLst/>
          </a:prstGeom>
          <a:noFill/>
          <a:ln>
            <a:noFill/>
          </a:ln>
        </p:spPr>
      </p:pic>
      <p:pic>
        <p:nvPicPr>
          <p:cNvPr id="85" name="Google Shape;85;p13"/>
          <p:cNvPicPr preferRelativeResize="0"/>
          <p:nvPr/>
        </p:nvPicPr>
        <p:blipFill>
          <a:blip r:embed="rId4">
            <a:alphaModFix/>
          </a:blip>
          <a:stretch>
            <a:fillRect/>
          </a:stretch>
        </p:blipFill>
        <p:spPr>
          <a:xfrm>
            <a:off x="1034175" y="-143250"/>
            <a:ext cx="5613775" cy="5613775"/>
          </a:xfrm>
          <a:prstGeom prst="rect">
            <a:avLst/>
          </a:prstGeom>
          <a:noFill/>
          <a:ln>
            <a:noFill/>
          </a:ln>
        </p:spPr>
      </p:pic>
      <p:pic>
        <p:nvPicPr>
          <p:cNvPr id="86" name="Google Shape;86;p13"/>
          <p:cNvPicPr preferRelativeResize="0"/>
          <p:nvPr/>
        </p:nvPicPr>
        <p:blipFill>
          <a:blip r:embed="rId5">
            <a:alphaModFix/>
          </a:blip>
          <a:stretch>
            <a:fillRect/>
          </a:stretch>
        </p:blipFill>
        <p:spPr>
          <a:xfrm>
            <a:off x="2881525" y="135100"/>
            <a:ext cx="12844607" cy="9123024"/>
          </a:xfrm>
          <a:prstGeom prst="rect">
            <a:avLst/>
          </a:prstGeom>
          <a:noFill/>
          <a:ln>
            <a:noFill/>
          </a:ln>
        </p:spPr>
      </p:pic>
      <p:pic>
        <p:nvPicPr>
          <p:cNvPr id="87" name="Google Shape;87;p13"/>
          <p:cNvPicPr preferRelativeResize="0"/>
          <p:nvPr/>
        </p:nvPicPr>
        <p:blipFill>
          <a:blip r:embed="rId6">
            <a:alphaModFix/>
          </a:blip>
          <a:stretch>
            <a:fillRect/>
          </a:stretch>
        </p:blipFill>
        <p:spPr>
          <a:xfrm>
            <a:off x="12220050" y="5711670"/>
            <a:ext cx="5879924" cy="5117955"/>
          </a:xfrm>
          <a:prstGeom prst="rect">
            <a:avLst/>
          </a:prstGeom>
          <a:noFill/>
          <a:ln>
            <a:noFill/>
          </a:ln>
        </p:spPr>
      </p:pic>
      <p:pic>
        <p:nvPicPr>
          <p:cNvPr id="88" name="Google Shape;88;p13"/>
          <p:cNvPicPr preferRelativeResize="0"/>
          <p:nvPr/>
        </p:nvPicPr>
        <p:blipFill>
          <a:blip r:embed="rId7">
            <a:alphaModFix/>
          </a:blip>
          <a:stretch>
            <a:fillRect/>
          </a:stretch>
        </p:blipFill>
        <p:spPr>
          <a:xfrm>
            <a:off x="13571000" y="734275"/>
            <a:ext cx="6092902" cy="5110176"/>
          </a:xfrm>
          <a:prstGeom prst="rect">
            <a:avLst/>
          </a:prstGeom>
          <a:noFill/>
          <a:ln>
            <a:noFill/>
          </a:ln>
        </p:spPr>
      </p:pic>
      <p:sp>
        <p:nvSpPr>
          <p:cNvPr id="89" name="Google Shape;89;p13"/>
          <p:cNvSpPr txBox="1"/>
          <p:nvPr/>
        </p:nvSpPr>
        <p:spPr>
          <a:xfrm rot="-345591">
            <a:off x="3534382" y="1716181"/>
            <a:ext cx="11146978" cy="18486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5" u="none" cap="none" strike="noStrike">
                <a:solidFill>
                  <a:srgbClr val="C1FF72"/>
                </a:solidFill>
                <a:latin typeface="Montserrat"/>
                <a:ea typeface="Montserrat"/>
                <a:cs typeface="Montserrat"/>
                <a:sym typeface="Montserrat"/>
              </a:rPr>
              <a:t>INTRODUCING MYSELF</a:t>
            </a:r>
            <a:endParaRPr/>
          </a:p>
          <a:p>
            <a:pPr indent="0" lvl="0" marL="0" marR="0" rtl="0" algn="ctr">
              <a:lnSpc>
                <a:spcPct val="100000"/>
              </a:lnSpc>
              <a:spcBef>
                <a:spcPts val="0"/>
              </a:spcBef>
              <a:spcAft>
                <a:spcPts val="0"/>
              </a:spcAft>
              <a:buNone/>
            </a:pPr>
            <a:r>
              <a:rPr b="1" i="0" lang="en-US" sz="6005" u="none" cap="none" strike="noStrike">
                <a:solidFill>
                  <a:srgbClr val="C1FF72"/>
                </a:solidFill>
                <a:latin typeface="Montserrat"/>
                <a:ea typeface="Montserrat"/>
                <a:cs typeface="Montserrat"/>
                <a:sym typeface="Montserrat"/>
              </a:rPr>
              <a:t>AT SCHOOL  </a:t>
            </a:r>
            <a:endParaRPr/>
          </a:p>
        </p:txBody>
      </p:sp>
      <p:sp>
        <p:nvSpPr>
          <p:cNvPr id="90" name="Google Shape;90;p13"/>
          <p:cNvSpPr txBox="1"/>
          <p:nvPr/>
        </p:nvSpPr>
        <p:spPr>
          <a:xfrm rot="-345541">
            <a:off x="4485901" y="4395505"/>
            <a:ext cx="9925798" cy="261481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16988" u="none" cap="none" strike="noStrike">
                <a:solidFill>
                  <a:srgbClr val="000000"/>
                </a:solidFill>
                <a:latin typeface="Gochi Hand"/>
                <a:ea typeface="Gochi Hand"/>
                <a:cs typeface="Gochi Hand"/>
                <a:sym typeface="Gochi Hand"/>
              </a:rPr>
              <a:t>This is Me!</a:t>
            </a:r>
            <a:endParaRPr/>
          </a:p>
        </p:txBody>
      </p:sp>
      <p:pic>
        <p:nvPicPr>
          <p:cNvPr id="91" name="Google Shape;91;p13"/>
          <p:cNvPicPr preferRelativeResize="0"/>
          <p:nvPr/>
        </p:nvPicPr>
        <p:blipFill>
          <a:blip r:embed="rId8">
            <a:alphaModFix/>
          </a:blip>
          <a:stretch>
            <a:fillRect/>
          </a:stretch>
        </p:blipFill>
        <p:spPr>
          <a:xfrm>
            <a:off x="-2099875" y="5716301"/>
            <a:ext cx="9323798" cy="48585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6191"/>
        </a:solidFill>
      </p:bgPr>
    </p:bg>
    <p:spTree>
      <p:nvGrpSpPr>
        <p:cNvPr id="238" name="Shape 238"/>
        <p:cNvGrpSpPr/>
        <p:nvPr/>
      </p:nvGrpSpPr>
      <p:grpSpPr>
        <a:xfrm>
          <a:off x="0" y="0"/>
          <a:ext cx="0" cy="0"/>
          <a:chOff x="0" y="0"/>
          <a:chExt cx="0" cy="0"/>
        </a:xfrm>
      </p:grpSpPr>
      <p:pic>
        <p:nvPicPr>
          <p:cNvPr id="239" name="Google Shape;239;p22"/>
          <p:cNvPicPr preferRelativeResize="0"/>
          <p:nvPr/>
        </p:nvPicPr>
        <p:blipFill>
          <a:blip r:embed="rId3">
            <a:alphaModFix/>
          </a:blip>
          <a:stretch>
            <a:fillRect/>
          </a:stretch>
        </p:blipFill>
        <p:spPr>
          <a:xfrm>
            <a:off x="4343400" y="-36465"/>
            <a:ext cx="16171976" cy="10399664"/>
          </a:xfrm>
          <a:prstGeom prst="rect">
            <a:avLst/>
          </a:prstGeom>
          <a:noFill/>
          <a:ln>
            <a:noFill/>
          </a:ln>
        </p:spPr>
      </p:pic>
      <p:pic>
        <p:nvPicPr>
          <p:cNvPr id="240" name="Google Shape;240;p22"/>
          <p:cNvPicPr preferRelativeResize="0"/>
          <p:nvPr/>
        </p:nvPicPr>
        <p:blipFill>
          <a:blip r:embed="rId4">
            <a:alphaModFix/>
          </a:blip>
          <a:stretch>
            <a:fillRect/>
          </a:stretch>
        </p:blipFill>
        <p:spPr>
          <a:xfrm>
            <a:off x="3799400" y="378913"/>
            <a:ext cx="13459901" cy="9713726"/>
          </a:xfrm>
          <a:prstGeom prst="rect">
            <a:avLst/>
          </a:prstGeom>
          <a:noFill/>
          <a:ln>
            <a:noFill/>
          </a:ln>
        </p:spPr>
      </p:pic>
      <p:sp>
        <p:nvSpPr>
          <p:cNvPr id="241" name="Google Shape;241;p22"/>
          <p:cNvSpPr/>
          <p:nvPr/>
        </p:nvSpPr>
        <p:spPr>
          <a:xfrm>
            <a:off x="5770560" y="1455440"/>
            <a:ext cx="661427" cy="661427"/>
          </a:xfrm>
          <a:custGeom>
            <a:rect b="b" l="l" r="r" t="t"/>
            <a:pathLst>
              <a:path extrusionOk="0" h="661427" w="661427">
                <a:moveTo>
                  <a:pt x="0" y="0"/>
                </a:moveTo>
                <a:lnTo>
                  <a:pt x="661427" y="0"/>
                </a:lnTo>
                <a:lnTo>
                  <a:pt x="661427" y="661427"/>
                </a:lnTo>
                <a:lnTo>
                  <a:pt x="0" y="661427"/>
                </a:lnTo>
                <a:lnTo>
                  <a:pt x="0" y="0"/>
                </a:lnTo>
                <a:close/>
              </a:path>
            </a:pathLst>
          </a:custGeom>
          <a:blipFill rotWithShape="1">
            <a:blip r:embed="rId5">
              <a:alphaModFix/>
            </a:blip>
            <a:stretch>
              <a:fillRect b="0" l="0" r="0" t="0"/>
            </a:stretch>
          </a:blipFill>
          <a:ln>
            <a:noFill/>
          </a:ln>
        </p:spPr>
      </p:sp>
      <p:sp>
        <p:nvSpPr>
          <p:cNvPr id="242" name="Google Shape;242;p22"/>
          <p:cNvSpPr/>
          <p:nvPr/>
        </p:nvSpPr>
        <p:spPr>
          <a:xfrm>
            <a:off x="5770560" y="3017928"/>
            <a:ext cx="661427" cy="661427"/>
          </a:xfrm>
          <a:custGeom>
            <a:rect b="b" l="l" r="r" t="t"/>
            <a:pathLst>
              <a:path extrusionOk="0" h="661427" w="661427">
                <a:moveTo>
                  <a:pt x="0" y="0"/>
                </a:moveTo>
                <a:lnTo>
                  <a:pt x="661427" y="0"/>
                </a:lnTo>
                <a:lnTo>
                  <a:pt x="661427" y="661427"/>
                </a:lnTo>
                <a:lnTo>
                  <a:pt x="0" y="661427"/>
                </a:lnTo>
                <a:lnTo>
                  <a:pt x="0" y="0"/>
                </a:lnTo>
                <a:close/>
              </a:path>
            </a:pathLst>
          </a:custGeom>
          <a:blipFill rotWithShape="1">
            <a:blip r:embed="rId5">
              <a:alphaModFix/>
            </a:blip>
            <a:stretch>
              <a:fillRect b="0" l="0" r="0" t="0"/>
            </a:stretch>
          </a:blipFill>
          <a:ln>
            <a:noFill/>
          </a:ln>
        </p:spPr>
      </p:sp>
      <p:sp>
        <p:nvSpPr>
          <p:cNvPr id="243" name="Google Shape;243;p22"/>
          <p:cNvSpPr/>
          <p:nvPr/>
        </p:nvSpPr>
        <p:spPr>
          <a:xfrm>
            <a:off x="5770560" y="4650058"/>
            <a:ext cx="661427" cy="661427"/>
          </a:xfrm>
          <a:custGeom>
            <a:rect b="b" l="l" r="r" t="t"/>
            <a:pathLst>
              <a:path extrusionOk="0" h="661427" w="661427">
                <a:moveTo>
                  <a:pt x="0" y="0"/>
                </a:moveTo>
                <a:lnTo>
                  <a:pt x="661427" y="0"/>
                </a:lnTo>
                <a:lnTo>
                  <a:pt x="661427" y="661427"/>
                </a:lnTo>
                <a:lnTo>
                  <a:pt x="0" y="661427"/>
                </a:lnTo>
                <a:lnTo>
                  <a:pt x="0" y="0"/>
                </a:lnTo>
                <a:close/>
              </a:path>
            </a:pathLst>
          </a:custGeom>
          <a:blipFill rotWithShape="1">
            <a:blip r:embed="rId5">
              <a:alphaModFix/>
            </a:blip>
            <a:stretch>
              <a:fillRect b="0" l="0" r="0" t="0"/>
            </a:stretch>
          </a:blipFill>
          <a:ln>
            <a:noFill/>
          </a:ln>
        </p:spPr>
      </p:sp>
      <p:sp>
        <p:nvSpPr>
          <p:cNvPr id="244" name="Google Shape;244;p22"/>
          <p:cNvSpPr/>
          <p:nvPr/>
        </p:nvSpPr>
        <p:spPr>
          <a:xfrm>
            <a:off x="5770560" y="6218175"/>
            <a:ext cx="661427" cy="661427"/>
          </a:xfrm>
          <a:custGeom>
            <a:rect b="b" l="l" r="r" t="t"/>
            <a:pathLst>
              <a:path extrusionOk="0" h="661427" w="661427">
                <a:moveTo>
                  <a:pt x="0" y="0"/>
                </a:moveTo>
                <a:lnTo>
                  <a:pt x="661427" y="0"/>
                </a:lnTo>
                <a:lnTo>
                  <a:pt x="661427" y="661427"/>
                </a:lnTo>
                <a:lnTo>
                  <a:pt x="0" y="661427"/>
                </a:lnTo>
                <a:lnTo>
                  <a:pt x="0" y="0"/>
                </a:lnTo>
                <a:close/>
              </a:path>
            </a:pathLst>
          </a:custGeom>
          <a:blipFill rotWithShape="1">
            <a:blip r:embed="rId5">
              <a:alphaModFix/>
            </a:blip>
            <a:stretch>
              <a:fillRect b="0" l="0" r="0" t="0"/>
            </a:stretch>
          </a:blipFill>
          <a:ln>
            <a:noFill/>
          </a:ln>
        </p:spPr>
      </p:sp>
      <p:sp>
        <p:nvSpPr>
          <p:cNvPr id="245" name="Google Shape;245;p22"/>
          <p:cNvSpPr/>
          <p:nvPr/>
        </p:nvSpPr>
        <p:spPr>
          <a:xfrm>
            <a:off x="5770560" y="7786291"/>
            <a:ext cx="661427" cy="661427"/>
          </a:xfrm>
          <a:custGeom>
            <a:rect b="b" l="l" r="r" t="t"/>
            <a:pathLst>
              <a:path extrusionOk="0" h="661427" w="661427">
                <a:moveTo>
                  <a:pt x="0" y="0"/>
                </a:moveTo>
                <a:lnTo>
                  <a:pt x="661427" y="0"/>
                </a:lnTo>
                <a:lnTo>
                  <a:pt x="661427" y="661427"/>
                </a:lnTo>
                <a:lnTo>
                  <a:pt x="0" y="661427"/>
                </a:lnTo>
                <a:lnTo>
                  <a:pt x="0" y="0"/>
                </a:lnTo>
                <a:close/>
              </a:path>
            </a:pathLst>
          </a:custGeom>
          <a:blipFill rotWithShape="1">
            <a:blip r:embed="rId5">
              <a:alphaModFix/>
            </a:blip>
            <a:stretch>
              <a:fillRect b="0" l="0" r="0" t="0"/>
            </a:stretch>
          </a:blipFill>
          <a:ln>
            <a:noFill/>
          </a:ln>
        </p:spPr>
      </p:sp>
      <p:sp>
        <p:nvSpPr>
          <p:cNvPr id="246" name="Google Shape;246;p22"/>
          <p:cNvSpPr txBox="1"/>
          <p:nvPr/>
        </p:nvSpPr>
        <p:spPr>
          <a:xfrm rot="-5400000">
            <a:off x="-4341740" y="4531351"/>
            <a:ext cx="10287000" cy="122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953" u="none" cap="none" strike="noStrike">
                <a:solidFill>
                  <a:srgbClr val="C1FF72"/>
                </a:solidFill>
                <a:latin typeface="Montserrat"/>
                <a:ea typeface="Montserrat"/>
                <a:cs typeface="Montserrat"/>
                <a:sym typeface="Montserrat"/>
              </a:rPr>
              <a:t>FAVORITE MUSIC</a:t>
            </a:r>
            <a:endParaRPr/>
          </a:p>
        </p:txBody>
      </p:sp>
      <p:sp>
        <p:nvSpPr>
          <p:cNvPr id="247" name="Google Shape;247;p22"/>
          <p:cNvSpPr txBox="1"/>
          <p:nvPr/>
        </p:nvSpPr>
        <p:spPr>
          <a:xfrm rot="-5400000">
            <a:off x="-3263153" y="4531351"/>
            <a:ext cx="10287000" cy="122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953" u="none" cap="none" strike="noStrike">
                <a:solidFill>
                  <a:srgbClr val="C1FF72"/>
                </a:solidFill>
                <a:latin typeface="Montserrat"/>
                <a:ea typeface="Montserrat"/>
                <a:cs typeface="Montserrat"/>
                <a:sym typeface="Montserrat"/>
              </a:rPr>
              <a:t>FAVORITE MUSIC</a:t>
            </a:r>
            <a:endParaRPr/>
          </a:p>
        </p:txBody>
      </p:sp>
      <p:sp>
        <p:nvSpPr>
          <p:cNvPr id="248" name="Google Shape;248;p22"/>
          <p:cNvSpPr txBox="1"/>
          <p:nvPr/>
        </p:nvSpPr>
        <p:spPr>
          <a:xfrm rot="-5400000">
            <a:off x="-2054702" y="4531351"/>
            <a:ext cx="10287000" cy="122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953" u="none" cap="none" strike="noStrike">
                <a:solidFill>
                  <a:srgbClr val="C1FF72"/>
                </a:solidFill>
                <a:latin typeface="Montserrat"/>
                <a:ea typeface="Montserrat"/>
                <a:cs typeface="Montserrat"/>
                <a:sym typeface="Montserrat"/>
              </a:rPr>
              <a:t>FAVORITE MUSIC</a:t>
            </a:r>
            <a:endParaRPr/>
          </a:p>
        </p:txBody>
      </p:sp>
      <p:sp>
        <p:nvSpPr>
          <p:cNvPr id="249" name="Google Shape;249;p22"/>
          <p:cNvSpPr txBox="1"/>
          <p:nvPr/>
        </p:nvSpPr>
        <p:spPr>
          <a:xfrm>
            <a:off x="6701930" y="1153875"/>
            <a:ext cx="62196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FCC3CA"/>
                </a:solidFill>
                <a:latin typeface="Gochi Hand"/>
                <a:ea typeface="Gochi Hand"/>
                <a:cs typeface="Gochi Hand"/>
                <a:sym typeface="Gochi Hand"/>
              </a:rPr>
              <a:t>TRACK SONG 1</a:t>
            </a:r>
            <a:endParaRPr/>
          </a:p>
        </p:txBody>
      </p:sp>
      <p:sp>
        <p:nvSpPr>
          <p:cNvPr id="250" name="Google Shape;250;p22"/>
          <p:cNvSpPr txBox="1"/>
          <p:nvPr/>
        </p:nvSpPr>
        <p:spPr>
          <a:xfrm>
            <a:off x="6701930" y="1846412"/>
            <a:ext cx="6219600" cy="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FFF"/>
                </a:solidFill>
                <a:latin typeface="Arial"/>
                <a:ea typeface="Arial"/>
                <a:cs typeface="Arial"/>
                <a:sym typeface="Arial"/>
              </a:rPr>
              <a:t>SINGER NAME</a:t>
            </a:r>
            <a:endParaRPr/>
          </a:p>
        </p:txBody>
      </p:sp>
      <p:sp>
        <p:nvSpPr>
          <p:cNvPr id="251" name="Google Shape;251;p22"/>
          <p:cNvSpPr txBox="1"/>
          <p:nvPr/>
        </p:nvSpPr>
        <p:spPr>
          <a:xfrm>
            <a:off x="6701930" y="2716362"/>
            <a:ext cx="62196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FCC3CA"/>
                </a:solidFill>
                <a:latin typeface="Gochi Hand"/>
                <a:ea typeface="Gochi Hand"/>
                <a:cs typeface="Gochi Hand"/>
                <a:sym typeface="Gochi Hand"/>
              </a:rPr>
              <a:t>TRACK SONG 2</a:t>
            </a:r>
            <a:endParaRPr/>
          </a:p>
        </p:txBody>
      </p:sp>
      <p:sp>
        <p:nvSpPr>
          <p:cNvPr id="252" name="Google Shape;252;p22"/>
          <p:cNvSpPr txBox="1"/>
          <p:nvPr/>
        </p:nvSpPr>
        <p:spPr>
          <a:xfrm>
            <a:off x="6701930" y="3411354"/>
            <a:ext cx="6219600" cy="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FFF"/>
                </a:solidFill>
                <a:latin typeface="Arial"/>
                <a:ea typeface="Arial"/>
                <a:cs typeface="Arial"/>
                <a:sym typeface="Arial"/>
              </a:rPr>
              <a:t>SINGER NAME</a:t>
            </a:r>
            <a:endParaRPr/>
          </a:p>
        </p:txBody>
      </p:sp>
      <p:sp>
        <p:nvSpPr>
          <p:cNvPr id="253" name="Google Shape;253;p22"/>
          <p:cNvSpPr txBox="1"/>
          <p:nvPr/>
        </p:nvSpPr>
        <p:spPr>
          <a:xfrm>
            <a:off x="6701930" y="4348493"/>
            <a:ext cx="62196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FCC3CA"/>
                </a:solidFill>
                <a:latin typeface="Gochi Hand"/>
                <a:ea typeface="Gochi Hand"/>
                <a:cs typeface="Gochi Hand"/>
                <a:sym typeface="Gochi Hand"/>
              </a:rPr>
              <a:t>TRACK SONG 3</a:t>
            </a:r>
            <a:endParaRPr/>
          </a:p>
        </p:txBody>
      </p:sp>
      <p:sp>
        <p:nvSpPr>
          <p:cNvPr id="254" name="Google Shape;254;p22"/>
          <p:cNvSpPr txBox="1"/>
          <p:nvPr/>
        </p:nvSpPr>
        <p:spPr>
          <a:xfrm>
            <a:off x="6701930" y="5043485"/>
            <a:ext cx="6219600" cy="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FFF"/>
                </a:solidFill>
                <a:latin typeface="Arial"/>
                <a:ea typeface="Arial"/>
                <a:cs typeface="Arial"/>
                <a:sym typeface="Arial"/>
              </a:rPr>
              <a:t>SINGER NAME</a:t>
            </a:r>
            <a:endParaRPr/>
          </a:p>
        </p:txBody>
      </p:sp>
      <p:sp>
        <p:nvSpPr>
          <p:cNvPr id="255" name="Google Shape;255;p22"/>
          <p:cNvSpPr txBox="1"/>
          <p:nvPr/>
        </p:nvSpPr>
        <p:spPr>
          <a:xfrm>
            <a:off x="6701930" y="5916609"/>
            <a:ext cx="62196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FCC3CA"/>
                </a:solidFill>
                <a:latin typeface="Gochi Hand"/>
                <a:ea typeface="Gochi Hand"/>
                <a:cs typeface="Gochi Hand"/>
                <a:sym typeface="Gochi Hand"/>
              </a:rPr>
              <a:t>TRACK SONG 4</a:t>
            </a:r>
            <a:endParaRPr/>
          </a:p>
        </p:txBody>
      </p:sp>
      <p:sp>
        <p:nvSpPr>
          <p:cNvPr id="256" name="Google Shape;256;p22"/>
          <p:cNvSpPr txBox="1"/>
          <p:nvPr/>
        </p:nvSpPr>
        <p:spPr>
          <a:xfrm>
            <a:off x="6701930" y="6611601"/>
            <a:ext cx="6219600" cy="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FFF"/>
                </a:solidFill>
                <a:latin typeface="Arial"/>
                <a:ea typeface="Arial"/>
                <a:cs typeface="Arial"/>
                <a:sym typeface="Arial"/>
              </a:rPr>
              <a:t>SINGER NAME</a:t>
            </a:r>
            <a:endParaRPr/>
          </a:p>
        </p:txBody>
      </p:sp>
      <p:sp>
        <p:nvSpPr>
          <p:cNvPr id="257" name="Google Shape;257;p22"/>
          <p:cNvSpPr txBox="1"/>
          <p:nvPr/>
        </p:nvSpPr>
        <p:spPr>
          <a:xfrm>
            <a:off x="6701930" y="7484726"/>
            <a:ext cx="62196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999" u="none" cap="none" strike="noStrike">
                <a:solidFill>
                  <a:srgbClr val="FCC3CA"/>
                </a:solidFill>
                <a:latin typeface="Gochi Hand"/>
                <a:ea typeface="Gochi Hand"/>
                <a:cs typeface="Gochi Hand"/>
                <a:sym typeface="Gochi Hand"/>
              </a:rPr>
              <a:t>TRACK SONG 5</a:t>
            </a:r>
            <a:endParaRPr/>
          </a:p>
        </p:txBody>
      </p:sp>
      <p:sp>
        <p:nvSpPr>
          <p:cNvPr id="258" name="Google Shape;258;p22"/>
          <p:cNvSpPr txBox="1"/>
          <p:nvPr/>
        </p:nvSpPr>
        <p:spPr>
          <a:xfrm>
            <a:off x="6701930" y="8179718"/>
            <a:ext cx="6219600" cy="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FFF"/>
                </a:solidFill>
                <a:latin typeface="Arial"/>
                <a:ea typeface="Arial"/>
                <a:cs typeface="Arial"/>
                <a:sym typeface="Arial"/>
              </a:rPr>
              <a:t>SINGER NAME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7224"/>
        </a:solidFill>
      </p:bgPr>
    </p:bg>
    <p:spTree>
      <p:nvGrpSpPr>
        <p:cNvPr id="262" name="Shape 262"/>
        <p:cNvGrpSpPr/>
        <p:nvPr/>
      </p:nvGrpSpPr>
      <p:grpSpPr>
        <a:xfrm>
          <a:off x="0" y="0"/>
          <a:ext cx="0" cy="0"/>
          <a:chOff x="0" y="0"/>
          <a:chExt cx="0" cy="0"/>
        </a:xfrm>
      </p:grpSpPr>
      <p:graphicFrame>
        <p:nvGraphicFramePr>
          <p:cNvPr id="263" name="Google Shape;263;p23"/>
          <p:cNvGraphicFramePr/>
          <p:nvPr/>
        </p:nvGraphicFramePr>
        <p:xfrm>
          <a:off x="1028700" y="2369711"/>
          <a:ext cx="3000000" cy="3000000"/>
        </p:xfrm>
        <a:graphic>
          <a:graphicData uri="http://schemas.openxmlformats.org/drawingml/2006/table">
            <a:tbl>
              <a:tblPr>
                <a:noFill/>
                <a:tableStyleId>{2C561E21-2153-42DB-91C1-8159267283F6}</a:tableStyleId>
              </a:tblPr>
              <a:tblGrid>
                <a:gridCol w="9708525"/>
              </a:tblGrid>
              <a:tr h="1261175">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BOOK TITLE 1</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AB4F9"/>
                    </a:solidFill>
                  </a:tcPr>
                </a:tc>
              </a:tr>
            </a:tbl>
          </a:graphicData>
        </a:graphic>
      </p:graphicFrame>
      <p:graphicFrame>
        <p:nvGraphicFramePr>
          <p:cNvPr id="264" name="Google Shape;264;p23"/>
          <p:cNvGraphicFramePr/>
          <p:nvPr/>
        </p:nvGraphicFramePr>
        <p:xfrm>
          <a:off x="1028700" y="3822272"/>
          <a:ext cx="3000000" cy="3000000"/>
        </p:xfrm>
        <a:graphic>
          <a:graphicData uri="http://schemas.openxmlformats.org/drawingml/2006/table">
            <a:tbl>
              <a:tblPr>
                <a:noFill/>
                <a:tableStyleId>{2C561E21-2153-42DB-91C1-8159267283F6}</a:tableStyleId>
              </a:tblPr>
              <a:tblGrid>
                <a:gridCol w="9708525"/>
              </a:tblGrid>
              <a:tr h="1261175">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BOOK TITLE 2</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1FF72"/>
                    </a:solidFill>
                  </a:tcPr>
                </a:tc>
              </a:tr>
            </a:tbl>
          </a:graphicData>
        </a:graphic>
      </p:graphicFrame>
      <p:graphicFrame>
        <p:nvGraphicFramePr>
          <p:cNvPr id="265" name="Google Shape;265;p23"/>
          <p:cNvGraphicFramePr/>
          <p:nvPr/>
        </p:nvGraphicFramePr>
        <p:xfrm>
          <a:off x="1028700" y="5273948"/>
          <a:ext cx="3000000" cy="3000000"/>
        </p:xfrm>
        <a:graphic>
          <a:graphicData uri="http://schemas.openxmlformats.org/drawingml/2006/table">
            <a:tbl>
              <a:tblPr>
                <a:noFill/>
                <a:tableStyleId>{2C561E21-2153-42DB-91C1-8159267283F6}</a:tableStyleId>
              </a:tblPr>
              <a:tblGrid>
                <a:gridCol w="9708525"/>
              </a:tblGrid>
              <a:tr h="1261175">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BOOK TITLE 3</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EE13D"/>
                    </a:solidFill>
                  </a:tcPr>
                </a:tc>
              </a:tr>
            </a:tbl>
          </a:graphicData>
        </a:graphic>
      </p:graphicFrame>
      <p:graphicFrame>
        <p:nvGraphicFramePr>
          <p:cNvPr id="266" name="Google Shape;266;p23"/>
          <p:cNvGraphicFramePr/>
          <p:nvPr/>
        </p:nvGraphicFramePr>
        <p:xfrm>
          <a:off x="10994637" y="2370153"/>
          <a:ext cx="3000000" cy="3000000"/>
        </p:xfrm>
        <a:graphic>
          <a:graphicData uri="http://schemas.openxmlformats.org/drawingml/2006/table">
            <a:tbl>
              <a:tblPr>
                <a:noFill/>
                <a:tableStyleId>{2C561E21-2153-42DB-91C1-8159267283F6}</a:tableStyleId>
              </a:tblPr>
              <a:tblGrid>
                <a:gridCol w="6264675"/>
              </a:tblGrid>
              <a:tr h="1261175">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AUTHOR NAME 1</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AB4F9"/>
                    </a:solidFill>
                  </a:tcPr>
                </a:tc>
              </a:tr>
            </a:tbl>
          </a:graphicData>
        </a:graphic>
      </p:graphicFrame>
      <p:graphicFrame>
        <p:nvGraphicFramePr>
          <p:cNvPr id="267" name="Google Shape;267;p23"/>
          <p:cNvGraphicFramePr/>
          <p:nvPr/>
        </p:nvGraphicFramePr>
        <p:xfrm>
          <a:off x="10994637" y="3822714"/>
          <a:ext cx="3000000" cy="3000000"/>
        </p:xfrm>
        <a:graphic>
          <a:graphicData uri="http://schemas.openxmlformats.org/drawingml/2006/table">
            <a:tbl>
              <a:tblPr>
                <a:noFill/>
                <a:tableStyleId>{2C561E21-2153-42DB-91C1-8159267283F6}</a:tableStyleId>
              </a:tblPr>
              <a:tblGrid>
                <a:gridCol w="6264675"/>
              </a:tblGrid>
              <a:tr h="1261175">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AUTHOR NAME 2</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1FF72"/>
                    </a:solidFill>
                  </a:tcPr>
                </a:tc>
              </a:tr>
            </a:tbl>
          </a:graphicData>
        </a:graphic>
      </p:graphicFrame>
      <p:graphicFrame>
        <p:nvGraphicFramePr>
          <p:cNvPr id="268" name="Google Shape;268;p23"/>
          <p:cNvGraphicFramePr/>
          <p:nvPr/>
        </p:nvGraphicFramePr>
        <p:xfrm>
          <a:off x="10994637" y="5274390"/>
          <a:ext cx="3000000" cy="3000000"/>
        </p:xfrm>
        <a:graphic>
          <a:graphicData uri="http://schemas.openxmlformats.org/drawingml/2006/table">
            <a:tbl>
              <a:tblPr>
                <a:noFill/>
                <a:tableStyleId>{2C561E21-2153-42DB-91C1-8159267283F6}</a:tableStyleId>
              </a:tblPr>
              <a:tblGrid>
                <a:gridCol w="6264675"/>
              </a:tblGrid>
              <a:tr h="1261175">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AUTHOR NAME 3</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EE13D"/>
                    </a:solidFill>
                  </a:tcPr>
                </a:tc>
              </a:tr>
            </a:tbl>
          </a:graphicData>
        </a:graphic>
      </p:graphicFrame>
      <p:sp>
        <p:nvSpPr>
          <p:cNvPr id="269" name="Google Shape;269;p23"/>
          <p:cNvSpPr txBox="1"/>
          <p:nvPr/>
        </p:nvSpPr>
        <p:spPr>
          <a:xfrm>
            <a:off x="1028700" y="836284"/>
            <a:ext cx="9224835"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FCFCC3"/>
                </a:solidFill>
                <a:latin typeface="Montserrat"/>
                <a:ea typeface="Montserrat"/>
                <a:cs typeface="Montserrat"/>
                <a:sym typeface="Montserrat"/>
              </a:rPr>
              <a:t>FAVORITE BOOKS</a:t>
            </a:r>
            <a:endParaRPr/>
          </a:p>
        </p:txBody>
      </p:sp>
      <p:graphicFrame>
        <p:nvGraphicFramePr>
          <p:cNvPr id="270" name="Google Shape;270;p23"/>
          <p:cNvGraphicFramePr/>
          <p:nvPr/>
        </p:nvGraphicFramePr>
        <p:xfrm>
          <a:off x="1028700" y="6726066"/>
          <a:ext cx="3000000" cy="3000000"/>
        </p:xfrm>
        <a:graphic>
          <a:graphicData uri="http://schemas.openxmlformats.org/drawingml/2006/table">
            <a:tbl>
              <a:tblPr>
                <a:noFill/>
                <a:tableStyleId>{2C561E21-2153-42DB-91C1-8159267283F6}</a:tableStyleId>
              </a:tblPr>
              <a:tblGrid>
                <a:gridCol w="9708525"/>
              </a:tblGrid>
              <a:tr h="1261175">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BOOK TITLE 4</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CFCC3"/>
                    </a:solidFill>
                  </a:tcPr>
                </a:tc>
              </a:tr>
            </a:tbl>
          </a:graphicData>
        </a:graphic>
      </p:graphicFrame>
      <p:graphicFrame>
        <p:nvGraphicFramePr>
          <p:cNvPr id="271" name="Google Shape;271;p23"/>
          <p:cNvGraphicFramePr/>
          <p:nvPr/>
        </p:nvGraphicFramePr>
        <p:xfrm>
          <a:off x="10994637" y="6726509"/>
          <a:ext cx="3000000" cy="3000000"/>
        </p:xfrm>
        <a:graphic>
          <a:graphicData uri="http://schemas.openxmlformats.org/drawingml/2006/table">
            <a:tbl>
              <a:tblPr>
                <a:noFill/>
                <a:tableStyleId>{2C561E21-2153-42DB-91C1-8159267283F6}</a:tableStyleId>
              </a:tblPr>
              <a:tblGrid>
                <a:gridCol w="6264675"/>
              </a:tblGrid>
              <a:tr h="1261175">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AUTHOR NAME 4</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CFCC3"/>
                    </a:solidFill>
                  </a:tcPr>
                </a:tc>
              </a:tr>
            </a:tbl>
          </a:graphicData>
        </a:graphic>
      </p:graphicFrame>
      <p:pic>
        <p:nvPicPr>
          <p:cNvPr id="272" name="Google Shape;272;p23"/>
          <p:cNvPicPr preferRelativeResize="0"/>
          <p:nvPr/>
        </p:nvPicPr>
        <p:blipFill>
          <a:blip r:embed="rId3">
            <a:alphaModFix/>
          </a:blip>
          <a:stretch>
            <a:fillRect/>
          </a:stretch>
        </p:blipFill>
        <p:spPr>
          <a:xfrm>
            <a:off x="2515800" y="7970800"/>
            <a:ext cx="13256402" cy="2906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8BFF"/>
        </a:solidFill>
      </p:bgPr>
    </p:bg>
    <p:spTree>
      <p:nvGrpSpPr>
        <p:cNvPr id="276" name="Shape 276"/>
        <p:cNvGrpSpPr/>
        <p:nvPr/>
      </p:nvGrpSpPr>
      <p:grpSpPr>
        <a:xfrm>
          <a:off x="0" y="0"/>
          <a:ext cx="0" cy="0"/>
          <a:chOff x="0" y="0"/>
          <a:chExt cx="0" cy="0"/>
        </a:xfrm>
      </p:grpSpPr>
      <p:pic>
        <p:nvPicPr>
          <p:cNvPr id="277" name="Google Shape;277;p24"/>
          <p:cNvPicPr preferRelativeResize="0"/>
          <p:nvPr/>
        </p:nvPicPr>
        <p:blipFill>
          <a:blip r:embed="rId3">
            <a:alphaModFix/>
          </a:blip>
          <a:stretch>
            <a:fillRect/>
          </a:stretch>
        </p:blipFill>
        <p:spPr>
          <a:xfrm>
            <a:off x="-279475" y="-786229"/>
            <a:ext cx="24398899" cy="5658955"/>
          </a:xfrm>
          <a:prstGeom prst="rect">
            <a:avLst/>
          </a:prstGeom>
          <a:noFill/>
          <a:ln>
            <a:noFill/>
          </a:ln>
        </p:spPr>
      </p:pic>
      <p:sp>
        <p:nvSpPr>
          <p:cNvPr id="278" name="Google Shape;278;p24"/>
          <p:cNvSpPr/>
          <p:nvPr/>
        </p:nvSpPr>
        <p:spPr>
          <a:xfrm rot="-419201">
            <a:off x="219277" y="4701066"/>
            <a:ext cx="6096000" cy="2743200"/>
          </a:xfrm>
          <a:custGeom>
            <a:rect b="b" l="l" r="r" t="t"/>
            <a:pathLst>
              <a:path extrusionOk="0" h="2743200" w="6096000">
                <a:moveTo>
                  <a:pt x="0" y="0"/>
                </a:moveTo>
                <a:lnTo>
                  <a:pt x="6096000" y="0"/>
                </a:lnTo>
                <a:lnTo>
                  <a:pt x="6096000" y="2743200"/>
                </a:lnTo>
                <a:lnTo>
                  <a:pt x="0" y="2743200"/>
                </a:lnTo>
                <a:lnTo>
                  <a:pt x="0" y="0"/>
                </a:lnTo>
                <a:close/>
              </a:path>
            </a:pathLst>
          </a:custGeom>
          <a:blipFill rotWithShape="1">
            <a:blip r:embed="rId4">
              <a:alphaModFix/>
            </a:blip>
            <a:stretch>
              <a:fillRect b="0" l="0" r="0" t="0"/>
            </a:stretch>
          </a:blipFill>
          <a:ln>
            <a:noFill/>
          </a:ln>
        </p:spPr>
      </p:sp>
      <p:sp>
        <p:nvSpPr>
          <p:cNvPr id="279" name="Google Shape;279;p24"/>
          <p:cNvSpPr/>
          <p:nvPr/>
        </p:nvSpPr>
        <p:spPr>
          <a:xfrm rot="-419201">
            <a:off x="6270010" y="3959555"/>
            <a:ext cx="6096000" cy="2743200"/>
          </a:xfrm>
          <a:custGeom>
            <a:rect b="b" l="l" r="r" t="t"/>
            <a:pathLst>
              <a:path extrusionOk="0" h="2743200" w="6096000">
                <a:moveTo>
                  <a:pt x="0" y="0"/>
                </a:moveTo>
                <a:lnTo>
                  <a:pt x="6096000" y="0"/>
                </a:lnTo>
                <a:lnTo>
                  <a:pt x="6096000" y="2743200"/>
                </a:lnTo>
                <a:lnTo>
                  <a:pt x="0" y="2743200"/>
                </a:lnTo>
                <a:lnTo>
                  <a:pt x="0" y="0"/>
                </a:lnTo>
                <a:close/>
              </a:path>
            </a:pathLst>
          </a:custGeom>
          <a:blipFill rotWithShape="1">
            <a:blip r:embed="rId5">
              <a:alphaModFix/>
            </a:blip>
            <a:stretch>
              <a:fillRect b="0" l="0" r="0" t="0"/>
            </a:stretch>
          </a:blipFill>
          <a:ln>
            <a:noFill/>
          </a:ln>
        </p:spPr>
      </p:sp>
      <p:sp>
        <p:nvSpPr>
          <p:cNvPr id="280" name="Google Shape;280;p24"/>
          <p:cNvSpPr/>
          <p:nvPr/>
        </p:nvSpPr>
        <p:spPr>
          <a:xfrm rot="-419201">
            <a:off x="12320744" y="3218045"/>
            <a:ext cx="6096000" cy="2743200"/>
          </a:xfrm>
          <a:custGeom>
            <a:rect b="b" l="l" r="r" t="t"/>
            <a:pathLst>
              <a:path extrusionOk="0" h="2743200" w="6096000">
                <a:moveTo>
                  <a:pt x="0" y="0"/>
                </a:moveTo>
                <a:lnTo>
                  <a:pt x="6096000" y="0"/>
                </a:lnTo>
                <a:lnTo>
                  <a:pt x="6096000" y="2743200"/>
                </a:lnTo>
                <a:lnTo>
                  <a:pt x="0" y="2743200"/>
                </a:lnTo>
                <a:lnTo>
                  <a:pt x="0" y="0"/>
                </a:lnTo>
                <a:close/>
              </a:path>
            </a:pathLst>
          </a:custGeom>
          <a:blipFill rotWithShape="1">
            <a:blip r:embed="rId6">
              <a:alphaModFix/>
            </a:blip>
            <a:stretch>
              <a:fillRect b="0" l="0" r="0" t="0"/>
            </a:stretch>
          </a:blipFill>
          <a:ln>
            <a:noFill/>
          </a:ln>
        </p:spPr>
      </p:sp>
      <p:sp>
        <p:nvSpPr>
          <p:cNvPr id="281" name="Google Shape;281;p24"/>
          <p:cNvSpPr/>
          <p:nvPr/>
        </p:nvSpPr>
        <p:spPr>
          <a:xfrm rot="-419201">
            <a:off x="-5832410" y="5483311"/>
            <a:ext cx="6096000" cy="2743200"/>
          </a:xfrm>
          <a:custGeom>
            <a:rect b="b" l="l" r="r" t="t"/>
            <a:pathLst>
              <a:path extrusionOk="0" h="2743200" w="6096000">
                <a:moveTo>
                  <a:pt x="0" y="0"/>
                </a:moveTo>
                <a:lnTo>
                  <a:pt x="6096000" y="0"/>
                </a:lnTo>
                <a:lnTo>
                  <a:pt x="6096000" y="2743200"/>
                </a:lnTo>
                <a:lnTo>
                  <a:pt x="0" y="2743200"/>
                </a:lnTo>
                <a:lnTo>
                  <a:pt x="0" y="0"/>
                </a:lnTo>
                <a:close/>
              </a:path>
            </a:pathLst>
          </a:custGeom>
          <a:blipFill rotWithShape="1">
            <a:blip r:embed="rId7">
              <a:alphaModFix/>
            </a:blip>
            <a:stretch>
              <a:fillRect b="0" l="0" r="0" t="0"/>
            </a:stretch>
          </a:blipFill>
          <a:ln>
            <a:noFill/>
          </a:ln>
        </p:spPr>
      </p:sp>
      <p:sp>
        <p:nvSpPr>
          <p:cNvPr id="282" name="Google Shape;282;p24"/>
          <p:cNvSpPr/>
          <p:nvPr/>
        </p:nvSpPr>
        <p:spPr>
          <a:xfrm rot="-419201">
            <a:off x="-5832410" y="5504070"/>
            <a:ext cx="6096000" cy="2743200"/>
          </a:xfrm>
          <a:custGeom>
            <a:rect b="b" l="l" r="r" t="t"/>
            <a:pathLst>
              <a:path extrusionOk="0" h="2743200" w="6096000">
                <a:moveTo>
                  <a:pt x="0" y="0"/>
                </a:moveTo>
                <a:lnTo>
                  <a:pt x="6096000" y="0"/>
                </a:lnTo>
                <a:lnTo>
                  <a:pt x="6096000" y="2743200"/>
                </a:lnTo>
                <a:lnTo>
                  <a:pt x="0" y="2743200"/>
                </a:lnTo>
                <a:lnTo>
                  <a:pt x="0" y="0"/>
                </a:lnTo>
                <a:close/>
              </a:path>
            </a:pathLst>
          </a:custGeom>
          <a:blipFill rotWithShape="1">
            <a:blip r:embed="rId7">
              <a:alphaModFix/>
            </a:blip>
            <a:stretch>
              <a:fillRect b="0" l="0" r="0" t="0"/>
            </a:stretch>
          </a:blipFill>
          <a:ln>
            <a:noFill/>
          </a:ln>
        </p:spPr>
      </p:sp>
      <p:sp>
        <p:nvSpPr>
          <p:cNvPr id="283" name="Google Shape;283;p24"/>
          <p:cNvSpPr txBox="1"/>
          <p:nvPr/>
        </p:nvSpPr>
        <p:spPr>
          <a:xfrm>
            <a:off x="1158851" y="8643037"/>
            <a:ext cx="9224835"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FCFCC3"/>
                </a:solidFill>
                <a:latin typeface="Montserrat"/>
                <a:ea typeface="Montserrat"/>
                <a:cs typeface="Montserrat"/>
                <a:sym typeface="Montserrat"/>
              </a:rPr>
              <a:t>FAVORITE MOVIES</a:t>
            </a:r>
            <a:endParaRPr/>
          </a:p>
        </p:txBody>
      </p:sp>
      <p:sp>
        <p:nvSpPr>
          <p:cNvPr id="284" name="Google Shape;284;p24"/>
          <p:cNvSpPr txBox="1"/>
          <p:nvPr/>
        </p:nvSpPr>
        <p:spPr>
          <a:xfrm rot="-419214">
            <a:off x="816251" y="2577511"/>
            <a:ext cx="4167951" cy="6156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MOVIE TITLE 1</a:t>
            </a:r>
            <a:endParaRPr/>
          </a:p>
        </p:txBody>
      </p:sp>
      <p:sp>
        <p:nvSpPr>
          <p:cNvPr id="285" name="Google Shape;285;p24"/>
          <p:cNvSpPr txBox="1"/>
          <p:nvPr/>
        </p:nvSpPr>
        <p:spPr>
          <a:xfrm rot="-419214">
            <a:off x="877809" y="3193719"/>
            <a:ext cx="4167951" cy="38475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DIRECTOR NAME</a:t>
            </a:r>
            <a:endParaRPr/>
          </a:p>
        </p:txBody>
      </p:sp>
      <p:sp>
        <p:nvSpPr>
          <p:cNvPr id="286" name="Google Shape;286;p24"/>
          <p:cNvSpPr txBox="1"/>
          <p:nvPr/>
        </p:nvSpPr>
        <p:spPr>
          <a:xfrm rot="-419214">
            <a:off x="6866985" y="1836001"/>
            <a:ext cx="4167951" cy="6156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MOVIE TITLE 1</a:t>
            </a:r>
            <a:endParaRPr/>
          </a:p>
        </p:txBody>
      </p:sp>
      <p:sp>
        <p:nvSpPr>
          <p:cNvPr id="287" name="Google Shape;287;p24"/>
          <p:cNvSpPr txBox="1"/>
          <p:nvPr/>
        </p:nvSpPr>
        <p:spPr>
          <a:xfrm rot="-419214">
            <a:off x="6928542" y="2452208"/>
            <a:ext cx="4167951" cy="38475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DIRECTOR NAME</a:t>
            </a:r>
            <a:endParaRPr/>
          </a:p>
        </p:txBody>
      </p:sp>
      <p:sp>
        <p:nvSpPr>
          <p:cNvPr id="288" name="Google Shape;288;p24"/>
          <p:cNvSpPr txBox="1"/>
          <p:nvPr/>
        </p:nvSpPr>
        <p:spPr>
          <a:xfrm rot="-419214">
            <a:off x="12924232" y="1147643"/>
            <a:ext cx="4167951" cy="6156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MOVIE TITLE 1</a:t>
            </a:r>
            <a:endParaRPr/>
          </a:p>
        </p:txBody>
      </p:sp>
      <p:sp>
        <p:nvSpPr>
          <p:cNvPr id="289" name="Google Shape;289;p24"/>
          <p:cNvSpPr txBox="1"/>
          <p:nvPr/>
        </p:nvSpPr>
        <p:spPr>
          <a:xfrm rot="-419214">
            <a:off x="12985790" y="1763850"/>
            <a:ext cx="4167951" cy="38475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DIRECTOR NAME</a:t>
            </a:r>
            <a:endParaRPr/>
          </a:p>
        </p:txBody>
      </p:sp>
      <p:sp>
        <p:nvSpPr>
          <p:cNvPr id="290" name="Google Shape;290;p24"/>
          <p:cNvSpPr txBox="1"/>
          <p:nvPr/>
        </p:nvSpPr>
        <p:spPr>
          <a:xfrm rot="-419214">
            <a:off x="1170786" y="5450145"/>
            <a:ext cx="4167951" cy="6156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MOVIE TITLE 1</a:t>
            </a:r>
            <a:endParaRPr/>
          </a:p>
        </p:txBody>
      </p:sp>
      <p:sp>
        <p:nvSpPr>
          <p:cNvPr id="291" name="Google Shape;291;p24"/>
          <p:cNvSpPr txBox="1"/>
          <p:nvPr/>
        </p:nvSpPr>
        <p:spPr>
          <a:xfrm rot="-419214">
            <a:off x="1232343" y="6066351"/>
            <a:ext cx="4167951" cy="38475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DIRECTOR NAME</a:t>
            </a:r>
            <a:endParaRPr/>
          </a:p>
        </p:txBody>
      </p:sp>
      <p:sp>
        <p:nvSpPr>
          <p:cNvPr id="292" name="Google Shape;292;p24"/>
          <p:cNvSpPr txBox="1"/>
          <p:nvPr/>
        </p:nvSpPr>
        <p:spPr>
          <a:xfrm rot="-419214">
            <a:off x="7221520" y="4708634"/>
            <a:ext cx="4167951" cy="6156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MOVIE TITLE 1</a:t>
            </a:r>
            <a:endParaRPr/>
          </a:p>
        </p:txBody>
      </p:sp>
      <p:sp>
        <p:nvSpPr>
          <p:cNvPr id="293" name="Google Shape;293;p24"/>
          <p:cNvSpPr txBox="1"/>
          <p:nvPr/>
        </p:nvSpPr>
        <p:spPr>
          <a:xfrm rot="-419214">
            <a:off x="7283077" y="5324840"/>
            <a:ext cx="4167951" cy="38475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DIRECTOR NAME</a:t>
            </a:r>
            <a:endParaRPr/>
          </a:p>
        </p:txBody>
      </p:sp>
      <p:sp>
        <p:nvSpPr>
          <p:cNvPr id="294" name="Google Shape;294;p24"/>
          <p:cNvSpPr txBox="1"/>
          <p:nvPr/>
        </p:nvSpPr>
        <p:spPr>
          <a:xfrm rot="-419214">
            <a:off x="13278767" y="4020276"/>
            <a:ext cx="4167951" cy="6156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MOVIE TITLE 1</a:t>
            </a:r>
            <a:endParaRPr/>
          </a:p>
        </p:txBody>
      </p:sp>
      <p:sp>
        <p:nvSpPr>
          <p:cNvPr id="295" name="Google Shape;295;p24"/>
          <p:cNvSpPr txBox="1"/>
          <p:nvPr/>
        </p:nvSpPr>
        <p:spPr>
          <a:xfrm rot="-419214">
            <a:off x="13340325" y="4636483"/>
            <a:ext cx="4167951" cy="38475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DIRECTOR NAME</a:t>
            </a:r>
            <a:endParaRPr/>
          </a:p>
        </p:txBody>
      </p:sp>
      <p:pic>
        <p:nvPicPr>
          <p:cNvPr id="296" name="Google Shape;296;p24"/>
          <p:cNvPicPr preferRelativeResize="0"/>
          <p:nvPr/>
        </p:nvPicPr>
        <p:blipFill>
          <a:blip r:embed="rId8">
            <a:alphaModFix/>
          </a:blip>
          <a:stretch>
            <a:fillRect/>
          </a:stretch>
        </p:blipFill>
        <p:spPr>
          <a:xfrm>
            <a:off x="10539298" y="5273300"/>
            <a:ext cx="9905530" cy="102870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55D"/>
        </a:solidFill>
      </p:bgPr>
    </p:bg>
    <p:spTree>
      <p:nvGrpSpPr>
        <p:cNvPr id="300" name="Shape 300"/>
        <p:cNvGrpSpPr/>
        <p:nvPr/>
      </p:nvGrpSpPr>
      <p:grpSpPr>
        <a:xfrm>
          <a:off x="0" y="0"/>
          <a:ext cx="0" cy="0"/>
          <a:chOff x="0" y="0"/>
          <a:chExt cx="0" cy="0"/>
        </a:xfrm>
      </p:grpSpPr>
      <p:grpSp>
        <p:nvGrpSpPr>
          <p:cNvPr id="301" name="Google Shape;301;p25"/>
          <p:cNvGrpSpPr/>
          <p:nvPr/>
        </p:nvGrpSpPr>
        <p:grpSpPr>
          <a:xfrm>
            <a:off x="-2236560" y="-4851313"/>
            <a:ext cx="23509671" cy="18882145"/>
            <a:chOff x="0" y="0"/>
            <a:chExt cx="31346228" cy="25176193"/>
          </a:xfrm>
        </p:grpSpPr>
        <p:sp>
          <p:nvSpPr>
            <p:cNvPr id="302" name="Google Shape;302;p25"/>
            <p:cNvSpPr/>
            <p:nvPr/>
          </p:nvSpPr>
          <p:spPr>
            <a:xfrm rot="-8285051">
              <a:off x="7458855" y="5408316"/>
              <a:ext cx="5254876" cy="6228001"/>
            </a:xfrm>
            <a:custGeom>
              <a:rect b="b" l="l" r="r" t="t"/>
              <a:pathLst>
                <a:path extrusionOk="0" h="6228001" w="5254876">
                  <a:moveTo>
                    <a:pt x="5254876" y="6228001"/>
                  </a:moveTo>
                  <a:lnTo>
                    <a:pt x="0" y="6228001"/>
                  </a:lnTo>
                  <a:lnTo>
                    <a:pt x="0" y="0"/>
                  </a:lnTo>
                  <a:lnTo>
                    <a:pt x="5254876" y="0"/>
                  </a:lnTo>
                  <a:lnTo>
                    <a:pt x="5254876" y="6228001"/>
                  </a:lnTo>
                  <a:close/>
                </a:path>
              </a:pathLst>
            </a:custGeom>
            <a:blipFill rotWithShape="1">
              <a:blip r:embed="rId3">
                <a:alphaModFix/>
              </a:blip>
              <a:stretch>
                <a:fillRect b="0" l="0" r="0" t="0"/>
              </a:stretch>
            </a:blipFill>
            <a:ln>
              <a:noFill/>
            </a:ln>
          </p:spPr>
        </p:sp>
        <p:sp>
          <p:nvSpPr>
            <p:cNvPr id="303" name="Google Shape;303;p25"/>
            <p:cNvSpPr/>
            <p:nvPr/>
          </p:nvSpPr>
          <p:spPr>
            <a:xfrm rot="2514949">
              <a:off x="1726242" y="13929941"/>
              <a:ext cx="5254876" cy="6228001"/>
            </a:xfrm>
            <a:custGeom>
              <a:rect b="b" l="l" r="r" t="t"/>
              <a:pathLst>
                <a:path extrusionOk="0" h="6228001" w="5254876">
                  <a:moveTo>
                    <a:pt x="0" y="0"/>
                  </a:moveTo>
                  <a:lnTo>
                    <a:pt x="5254876" y="0"/>
                  </a:lnTo>
                  <a:lnTo>
                    <a:pt x="5254876" y="6228001"/>
                  </a:lnTo>
                  <a:lnTo>
                    <a:pt x="0" y="6228001"/>
                  </a:lnTo>
                  <a:lnTo>
                    <a:pt x="0" y="0"/>
                  </a:lnTo>
                  <a:close/>
                </a:path>
              </a:pathLst>
            </a:custGeom>
            <a:blipFill rotWithShape="1">
              <a:blip r:embed="rId3">
                <a:alphaModFix/>
              </a:blip>
              <a:stretch>
                <a:fillRect b="0" l="0" r="0" t="0"/>
              </a:stretch>
            </a:blipFill>
            <a:ln>
              <a:noFill/>
            </a:ln>
          </p:spPr>
        </p:sp>
        <p:sp>
          <p:nvSpPr>
            <p:cNvPr id="304" name="Google Shape;304;p25"/>
            <p:cNvSpPr/>
            <p:nvPr/>
          </p:nvSpPr>
          <p:spPr>
            <a:xfrm flipH="1" rot="1913994">
              <a:off x="1248738" y="4726016"/>
              <a:ext cx="5254876" cy="6228001"/>
            </a:xfrm>
            <a:custGeom>
              <a:rect b="b" l="l" r="r" t="t"/>
              <a:pathLst>
                <a:path extrusionOk="0" h="6228001" w="5254876">
                  <a:moveTo>
                    <a:pt x="5254876" y="0"/>
                  </a:moveTo>
                  <a:lnTo>
                    <a:pt x="0" y="0"/>
                  </a:lnTo>
                  <a:lnTo>
                    <a:pt x="0" y="6228002"/>
                  </a:lnTo>
                  <a:lnTo>
                    <a:pt x="5254876" y="6228002"/>
                  </a:lnTo>
                  <a:lnTo>
                    <a:pt x="5254876" y="0"/>
                  </a:lnTo>
                  <a:close/>
                </a:path>
              </a:pathLst>
            </a:custGeom>
            <a:blipFill rotWithShape="1">
              <a:blip r:embed="rId3">
                <a:alphaModFix/>
              </a:blip>
              <a:stretch>
                <a:fillRect b="0" l="0" r="0" t="0"/>
              </a:stretch>
            </a:blipFill>
            <a:ln>
              <a:noFill/>
            </a:ln>
          </p:spPr>
        </p:sp>
        <p:sp>
          <p:nvSpPr>
            <p:cNvPr id="305" name="Google Shape;305;p25"/>
            <p:cNvSpPr/>
            <p:nvPr/>
          </p:nvSpPr>
          <p:spPr>
            <a:xfrm flipH="1" rot="-8882894">
              <a:off x="3423437" y="8353934"/>
              <a:ext cx="5254876" cy="6228001"/>
            </a:xfrm>
            <a:custGeom>
              <a:rect b="b" l="l" r="r" t="t"/>
              <a:pathLst>
                <a:path extrusionOk="0" h="6228001" w="5254876">
                  <a:moveTo>
                    <a:pt x="0" y="6228001"/>
                  </a:moveTo>
                  <a:lnTo>
                    <a:pt x="5254876" y="6228001"/>
                  </a:lnTo>
                  <a:lnTo>
                    <a:pt x="5254876" y="0"/>
                  </a:lnTo>
                  <a:lnTo>
                    <a:pt x="0" y="0"/>
                  </a:lnTo>
                  <a:lnTo>
                    <a:pt x="0" y="6228001"/>
                  </a:lnTo>
                  <a:close/>
                </a:path>
              </a:pathLst>
            </a:custGeom>
            <a:blipFill rotWithShape="1">
              <a:blip r:embed="rId3">
                <a:alphaModFix/>
              </a:blip>
              <a:stretch>
                <a:fillRect b="0" l="0" r="0" t="0"/>
              </a:stretch>
            </a:blipFill>
            <a:ln>
              <a:noFill/>
            </a:ln>
          </p:spPr>
        </p:sp>
        <p:sp>
          <p:nvSpPr>
            <p:cNvPr id="306" name="Google Shape;306;p25"/>
            <p:cNvSpPr/>
            <p:nvPr/>
          </p:nvSpPr>
          <p:spPr>
            <a:xfrm flipH="1" rot="-7714458">
              <a:off x="6945281" y="12115821"/>
              <a:ext cx="5254876" cy="6228001"/>
            </a:xfrm>
            <a:custGeom>
              <a:rect b="b" l="l" r="r" t="t"/>
              <a:pathLst>
                <a:path extrusionOk="0" h="6228001" w="5254876">
                  <a:moveTo>
                    <a:pt x="0" y="6228002"/>
                  </a:moveTo>
                  <a:lnTo>
                    <a:pt x="5254876" y="6228002"/>
                  </a:lnTo>
                  <a:lnTo>
                    <a:pt x="5254876" y="0"/>
                  </a:lnTo>
                  <a:lnTo>
                    <a:pt x="0" y="0"/>
                  </a:lnTo>
                  <a:lnTo>
                    <a:pt x="0" y="6228002"/>
                  </a:lnTo>
                  <a:close/>
                </a:path>
              </a:pathLst>
            </a:custGeom>
            <a:blipFill rotWithShape="1">
              <a:blip r:embed="rId3">
                <a:alphaModFix/>
              </a:blip>
              <a:stretch>
                <a:fillRect b="0" l="0" r="0" t="0"/>
              </a:stretch>
            </a:blipFill>
            <a:ln>
              <a:noFill/>
            </a:ln>
          </p:spPr>
        </p:sp>
        <p:sp>
          <p:nvSpPr>
            <p:cNvPr id="307" name="Google Shape;307;p25"/>
            <p:cNvSpPr/>
            <p:nvPr/>
          </p:nvSpPr>
          <p:spPr>
            <a:xfrm flipH="1" rot="2514949">
              <a:off x="12084370" y="3354416"/>
              <a:ext cx="5254876" cy="6228001"/>
            </a:xfrm>
            <a:custGeom>
              <a:rect b="b" l="l" r="r" t="t"/>
              <a:pathLst>
                <a:path extrusionOk="0" h="6228001" w="5254876">
                  <a:moveTo>
                    <a:pt x="5254876" y="0"/>
                  </a:moveTo>
                  <a:lnTo>
                    <a:pt x="0" y="0"/>
                  </a:lnTo>
                  <a:lnTo>
                    <a:pt x="0" y="6228002"/>
                  </a:lnTo>
                  <a:lnTo>
                    <a:pt x="5254876" y="6228002"/>
                  </a:lnTo>
                  <a:lnTo>
                    <a:pt x="5254876" y="0"/>
                  </a:lnTo>
                  <a:close/>
                </a:path>
              </a:pathLst>
            </a:custGeom>
            <a:blipFill rotWithShape="1">
              <a:blip r:embed="rId3">
                <a:alphaModFix/>
              </a:blip>
              <a:stretch>
                <a:fillRect b="0" l="0" r="0" t="0"/>
              </a:stretch>
            </a:blipFill>
            <a:ln>
              <a:noFill/>
            </a:ln>
          </p:spPr>
        </p:sp>
        <p:sp>
          <p:nvSpPr>
            <p:cNvPr id="308" name="Google Shape;308;p25"/>
            <p:cNvSpPr/>
            <p:nvPr/>
          </p:nvSpPr>
          <p:spPr>
            <a:xfrm rot="-8009648">
              <a:off x="11018091" y="8371164"/>
              <a:ext cx="5254876" cy="6228001"/>
            </a:xfrm>
            <a:custGeom>
              <a:rect b="b" l="l" r="r" t="t"/>
              <a:pathLst>
                <a:path extrusionOk="0" h="6228001" w="5254876">
                  <a:moveTo>
                    <a:pt x="5254876" y="6228001"/>
                  </a:moveTo>
                  <a:lnTo>
                    <a:pt x="0" y="6228001"/>
                  </a:lnTo>
                  <a:lnTo>
                    <a:pt x="0" y="0"/>
                  </a:lnTo>
                  <a:lnTo>
                    <a:pt x="5254876" y="0"/>
                  </a:lnTo>
                  <a:lnTo>
                    <a:pt x="5254876" y="6228001"/>
                  </a:lnTo>
                  <a:close/>
                </a:path>
              </a:pathLst>
            </a:custGeom>
            <a:blipFill rotWithShape="1">
              <a:blip r:embed="rId3">
                <a:alphaModFix/>
              </a:blip>
              <a:stretch>
                <a:fillRect b="0" l="0" r="0" t="0"/>
              </a:stretch>
            </a:blipFill>
            <a:ln>
              <a:noFill/>
            </a:ln>
          </p:spPr>
        </p:sp>
        <p:sp>
          <p:nvSpPr>
            <p:cNvPr id="309" name="Google Shape;309;p25"/>
            <p:cNvSpPr/>
            <p:nvPr/>
          </p:nvSpPr>
          <p:spPr>
            <a:xfrm rot="-7068634">
              <a:off x="16064518" y="6435625"/>
              <a:ext cx="5254876" cy="6228001"/>
            </a:xfrm>
            <a:custGeom>
              <a:rect b="b" l="l" r="r" t="t"/>
              <a:pathLst>
                <a:path extrusionOk="0" h="6228001" w="5254876">
                  <a:moveTo>
                    <a:pt x="5254876" y="6228001"/>
                  </a:moveTo>
                  <a:lnTo>
                    <a:pt x="0" y="6228001"/>
                  </a:lnTo>
                  <a:lnTo>
                    <a:pt x="0" y="0"/>
                  </a:lnTo>
                  <a:lnTo>
                    <a:pt x="5254876" y="0"/>
                  </a:lnTo>
                  <a:lnTo>
                    <a:pt x="5254876" y="6228001"/>
                  </a:lnTo>
                  <a:close/>
                </a:path>
              </a:pathLst>
            </a:custGeom>
            <a:blipFill rotWithShape="1">
              <a:blip r:embed="rId3">
                <a:alphaModFix/>
              </a:blip>
              <a:stretch>
                <a:fillRect b="0" l="0" r="0" t="0"/>
              </a:stretch>
            </a:blipFill>
            <a:ln>
              <a:noFill/>
            </a:ln>
          </p:spPr>
        </p:sp>
        <p:sp>
          <p:nvSpPr>
            <p:cNvPr id="310" name="Google Shape;310;p25"/>
            <p:cNvSpPr/>
            <p:nvPr/>
          </p:nvSpPr>
          <p:spPr>
            <a:xfrm flipH="1" rot="-7775628">
              <a:off x="4627380" y="17332664"/>
              <a:ext cx="5254876" cy="6228001"/>
            </a:xfrm>
            <a:custGeom>
              <a:rect b="b" l="l" r="r" t="t"/>
              <a:pathLst>
                <a:path extrusionOk="0" h="6228001" w="5254876">
                  <a:moveTo>
                    <a:pt x="0" y="6228001"/>
                  </a:moveTo>
                  <a:lnTo>
                    <a:pt x="5254876" y="6228001"/>
                  </a:lnTo>
                  <a:lnTo>
                    <a:pt x="5254876" y="0"/>
                  </a:lnTo>
                  <a:lnTo>
                    <a:pt x="0" y="0"/>
                  </a:lnTo>
                  <a:lnTo>
                    <a:pt x="0" y="6228001"/>
                  </a:lnTo>
                  <a:close/>
                </a:path>
              </a:pathLst>
            </a:custGeom>
            <a:blipFill rotWithShape="1">
              <a:blip r:embed="rId3">
                <a:alphaModFix/>
              </a:blip>
              <a:stretch>
                <a:fillRect b="0" l="0" r="0" t="0"/>
              </a:stretch>
            </a:blipFill>
            <a:ln>
              <a:noFill/>
            </a:ln>
          </p:spPr>
        </p:sp>
        <p:sp>
          <p:nvSpPr>
            <p:cNvPr id="311" name="Google Shape;311;p25"/>
            <p:cNvSpPr/>
            <p:nvPr/>
          </p:nvSpPr>
          <p:spPr>
            <a:xfrm flipH="1" rot="-8100000">
              <a:off x="12578857" y="13300000"/>
              <a:ext cx="5254876" cy="6228001"/>
            </a:xfrm>
            <a:custGeom>
              <a:rect b="b" l="l" r="r" t="t"/>
              <a:pathLst>
                <a:path extrusionOk="0" h="6228001" w="5254876">
                  <a:moveTo>
                    <a:pt x="0" y="6228001"/>
                  </a:moveTo>
                  <a:lnTo>
                    <a:pt x="5254876" y="6228001"/>
                  </a:lnTo>
                  <a:lnTo>
                    <a:pt x="5254876" y="0"/>
                  </a:lnTo>
                  <a:lnTo>
                    <a:pt x="0" y="0"/>
                  </a:lnTo>
                  <a:lnTo>
                    <a:pt x="0" y="6228001"/>
                  </a:lnTo>
                  <a:close/>
                </a:path>
              </a:pathLst>
            </a:custGeom>
            <a:blipFill rotWithShape="1">
              <a:blip r:embed="rId3">
                <a:alphaModFix/>
              </a:blip>
              <a:stretch>
                <a:fillRect b="0" l="0" r="0" t="0"/>
              </a:stretch>
            </a:blipFill>
            <a:ln>
              <a:noFill/>
            </a:ln>
          </p:spPr>
        </p:sp>
        <p:sp>
          <p:nvSpPr>
            <p:cNvPr id="312" name="Google Shape;312;p25"/>
            <p:cNvSpPr/>
            <p:nvPr/>
          </p:nvSpPr>
          <p:spPr>
            <a:xfrm rot="-8285051">
              <a:off x="17417736" y="958440"/>
              <a:ext cx="5254876" cy="6228001"/>
            </a:xfrm>
            <a:custGeom>
              <a:rect b="b" l="l" r="r" t="t"/>
              <a:pathLst>
                <a:path extrusionOk="0" h="6228001" w="5254876">
                  <a:moveTo>
                    <a:pt x="5254876" y="6228001"/>
                  </a:moveTo>
                  <a:lnTo>
                    <a:pt x="0" y="6228001"/>
                  </a:lnTo>
                  <a:lnTo>
                    <a:pt x="0" y="0"/>
                  </a:lnTo>
                  <a:lnTo>
                    <a:pt x="5254876" y="0"/>
                  </a:lnTo>
                  <a:lnTo>
                    <a:pt x="5254876" y="6228001"/>
                  </a:lnTo>
                  <a:close/>
                </a:path>
              </a:pathLst>
            </a:custGeom>
            <a:blipFill rotWithShape="1">
              <a:blip r:embed="rId3">
                <a:alphaModFix/>
              </a:blip>
              <a:stretch>
                <a:fillRect b="0" l="0" r="0" t="0"/>
              </a:stretch>
            </a:blipFill>
            <a:ln>
              <a:noFill/>
            </a:ln>
          </p:spPr>
        </p:sp>
        <p:sp>
          <p:nvSpPr>
            <p:cNvPr id="313" name="Google Shape;313;p25"/>
            <p:cNvSpPr/>
            <p:nvPr/>
          </p:nvSpPr>
          <p:spPr>
            <a:xfrm rot="-8009648">
              <a:off x="17041230" y="12062256"/>
              <a:ext cx="5254876" cy="6228001"/>
            </a:xfrm>
            <a:custGeom>
              <a:rect b="b" l="l" r="r" t="t"/>
              <a:pathLst>
                <a:path extrusionOk="0" h="6228001" w="5254876">
                  <a:moveTo>
                    <a:pt x="5254876" y="6228001"/>
                  </a:moveTo>
                  <a:lnTo>
                    <a:pt x="0" y="6228001"/>
                  </a:lnTo>
                  <a:lnTo>
                    <a:pt x="0" y="0"/>
                  </a:lnTo>
                  <a:lnTo>
                    <a:pt x="5254876" y="0"/>
                  </a:lnTo>
                  <a:lnTo>
                    <a:pt x="5254876" y="6228001"/>
                  </a:lnTo>
                  <a:close/>
                </a:path>
              </a:pathLst>
            </a:custGeom>
            <a:blipFill rotWithShape="1">
              <a:blip r:embed="rId3">
                <a:alphaModFix/>
              </a:blip>
              <a:stretch>
                <a:fillRect b="0" l="0" r="0" t="0"/>
              </a:stretch>
            </a:blipFill>
            <a:ln>
              <a:noFill/>
            </a:ln>
          </p:spPr>
        </p:sp>
        <p:sp>
          <p:nvSpPr>
            <p:cNvPr id="314" name="Google Shape;314;p25"/>
            <p:cNvSpPr/>
            <p:nvPr/>
          </p:nvSpPr>
          <p:spPr>
            <a:xfrm rot="2514949">
              <a:off x="20427157" y="8394238"/>
              <a:ext cx="5254876" cy="6228001"/>
            </a:xfrm>
            <a:custGeom>
              <a:rect b="b" l="l" r="r" t="t"/>
              <a:pathLst>
                <a:path extrusionOk="0" h="6228001" w="5254876">
                  <a:moveTo>
                    <a:pt x="0" y="0"/>
                  </a:moveTo>
                  <a:lnTo>
                    <a:pt x="5254876" y="0"/>
                  </a:lnTo>
                  <a:lnTo>
                    <a:pt x="5254876" y="6228002"/>
                  </a:lnTo>
                  <a:lnTo>
                    <a:pt x="0" y="6228002"/>
                  </a:lnTo>
                  <a:lnTo>
                    <a:pt x="0" y="0"/>
                  </a:lnTo>
                  <a:close/>
                </a:path>
              </a:pathLst>
            </a:custGeom>
            <a:blipFill rotWithShape="1">
              <a:blip r:embed="rId3">
                <a:alphaModFix/>
              </a:blip>
              <a:stretch>
                <a:fillRect b="0" l="0" r="0" t="0"/>
              </a:stretch>
            </a:blipFill>
            <a:ln>
              <a:noFill/>
            </a:ln>
          </p:spPr>
        </p:sp>
        <p:sp>
          <p:nvSpPr>
            <p:cNvPr id="315" name="Google Shape;315;p25"/>
            <p:cNvSpPr/>
            <p:nvPr/>
          </p:nvSpPr>
          <p:spPr>
            <a:xfrm rot="2514949">
              <a:off x="21824157" y="2658833"/>
              <a:ext cx="5254876" cy="6228001"/>
            </a:xfrm>
            <a:custGeom>
              <a:rect b="b" l="l" r="r" t="t"/>
              <a:pathLst>
                <a:path extrusionOk="0" h="6228001" w="5254876">
                  <a:moveTo>
                    <a:pt x="0" y="0"/>
                  </a:moveTo>
                  <a:lnTo>
                    <a:pt x="5254876" y="0"/>
                  </a:lnTo>
                  <a:lnTo>
                    <a:pt x="5254876" y="6228002"/>
                  </a:lnTo>
                  <a:lnTo>
                    <a:pt x="0" y="6228002"/>
                  </a:lnTo>
                  <a:lnTo>
                    <a:pt x="0" y="0"/>
                  </a:lnTo>
                  <a:close/>
                </a:path>
              </a:pathLst>
            </a:custGeom>
            <a:blipFill rotWithShape="1">
              <a:blip r:embed="rId3">
                <a:alphaModFix/>
              </a:blip>
              <a:stretch>
                <a:fillRect b="0" l="0" r="0" t="0"/>
              </a:stretch>
            </a:blipFill>
            <a:ln>
              <a:noFill/>
            </a:ln>
          </p:spPr>
        </p:sp>
        <p:sp>
          <p:nvSpPr>
            <p:cNvPr id="316" name="Google Shape;316;p25"/>
            <p:cNvSpPr/>
            <p:nvPr/>
          </p:nvSpPr>
          <p:spPr>
            <a:xfrm flipH="1" rot="2700000">
              <a:off x="8913971" y="17070416"/>
              <a:ext cx="5254876" cy="6228001"/>
            </a:xfrm>
            <a:custGeom>
              <a:rect b="b" l="l" r="r" t="t"/>
              <a:pathLst>
                <a:path extrusionOk="0" h="6228001" w="5254876">
                  <a:moveTo>
                    <a:pt x="5254875" y="0"/>
                  </a:moveTo>
                  <a:lnTo>
                    <a:pt x="0" y="0"/>
                  </a:lnTo>
                  <a:lnTo>
                    <a:pt x="0" y="6228002"/>
                  </a:lnTo>
                  <a:lnTo>
                    <a:pt x="5254875" y="6228002"/>
                  </a:lnTo>
                  <a:lnTo>
                    <a:pt x="5254875" y="0"/>
                  </a:lnTo>
                  <a:close/>
                </a:path>
              </a:pathLst>
            </a:custGeom>
            <a:blipFill rotWithShape="1">
              <a:blip r:embed="rId3">
                <a:alphaModFix/>
              </a:blip>
              <a:stretch>
                <a:fillRect b="0" l="0" r="0" t="0"/>
              </a:stretch>
            </a:blipFill>
            <a:ln>
              <a:noFill/>
            </a:ln>
          </p:spPr>
        </p:sp>
        <p:sp>
          <p:nvSpPr>
            <p:cNvPr id="317" name="Google Shape;317;p25"/>
            <p:cNvSpPr/>
            <p:nvPr/>
          </p:nvSpPr>
          <p:spPr>
            <a:xfrm flipH="1" rot="2700000">
              <a:off x="15085541" y="18002382"/>
              <a:ext cx="5254876" cy="6228001"/>
            </a:xfrm>
            <a:custGeom>
              <a:rect b="b" l="l" r="r" t="t"/>
              <a:pathLst>
                <a:path extrusionOk="0" h="6228001" w="5254876">
                  <a:moveTo>
                    <a:pt x="5254876" y="0"/>
                  </a:moveTo>
                  <a:lnTo>
                    <a:pt x="0" y="0"/>
                  </a:lnTo>
                  <a:lnTo>
                    <a:pt x="0" y="6228001"/>
                  </a:lnTo>
                  <a:lnTo>
                    <a:pt x="5254876" y="6228001"/>
                  </a:lnTo>
                  <a:lnTo>
                    <a:pt x="5254876" y="0"/>
                  </a:lnTo>
                  <a:close/>
                </a:path>
              </a:pathLst>
            </a:custGeom>
            <a:blipFill rotWithShape="1">
              <a:blip r:embed="rId3">
                <a:alphaModFix/>
              </a:blip>
              <a:stretch>
                <a:fillRect b="0" l="0" r="0" t="0"/>
              </a:stretch>
            </a:blipFill>
            <a:ln>
              <a:noFill/>
            </a:ln>
          </p:spPr>
        </p:sp>
        <p:sp>
          <p:nvSpPr>
            <p:cNvPr id="318" name="Google Shape;318;p25"/>
            <p:cNvSpPr/>
            <p:nvPr/>
          </p:nvSpPr>
          <p:spPr>
            <a:xfrm rot="-7068634">
              <a:off x="24738642" y="7131208"/>
              <a:ext cx="5254876" cy="6228001"/>
            </a:xfrm>
            <a:custGeom>
              <a:rect b="b" l="l" r="r" t="t"/>
              <a:pathLst>
                <a:path extrusionOk="0" h="6228001" w="5254876">
                  <a:moveTo>
                    <a:pt x="5254876" y="6228001"/>
                  </a:moveTo>
                  <a:lnTo>
                    <a:pt x="0" y="6228001"/>
                  </a:lnTo>
                  <a:lnTo>
                    <a:pt x="0" y="0"/>
                  </a:lnTo>
                  <a:lnTo>
                    <a:pt x="5254876" y="0"/>
                  </a:lnTo>
                  <a:lnTo>
                    <a:pt x="5254876" y="6228001"/>
                  </a:lnTo>
                  <a:close/>
                </a:path>
              </a:pathLst>
            </a:custGeom>
            <a:blipFill rotWithShape="1">
              <a:blip r:embed="rId3">
                <a:alphaModFix/>
              </a:blip>
              <a:stretch>
                <a:fillRect b="0" l="0" r="0" t="0"/>
              </a:stretch>
            </a:blipFill>
            <a:ln>
              <a:noFill/>
            </a:ln>
          </p:spPr>
        </p:sp>
        <p:sp>
          <p:nvSpPr>
            <p:cNvPr id="319" name="Google Shape;319;p25"/>
            <p:cNvSpPr/>
            <p:nvPr/>
          </p:nvSpPr>
          <p:spPr>
            <a:xfrm rot="5588944">
              <a:off x="23680791" y="12652714"/>
              <a:ext cx="5254876" cy="6228001"/>
            </a:xfrm>
            <a:custGeom>
              <a:rect b="b" l="l" r="r" t="t"/>
              <a:pathLst>
                <a:path extrusionOk="0" h="6228001" w="5254876">
                  <a:moveTo>
                    <a:pt x="0" y="0"/>
                  </a:moveTo>
                  <a:lnTo>
                    <a:pt x="5254876" y="0"/>
                  </a:lnTo>
                  <a:lnTo>
                    <a:pt x="5254876" y="6228001"/>
                  </a:lnTo>
                  <a:lnTo>
                    <a:pt x="0" y="6228001"/>
                  </a:lnTo>
                  <a:lnTo>
                    <a:pt x="0" y="0"/>
                  </a:lnTo>
                  <a:close/>
                </a:path>
              </a:pathLst>
            </a:custGeom>
            <a:blipFill rotWithShape="1">
              <a:blip r:embed="rId3">
                <a:alphaModFix/>
              </a:blip>
              <a:stretch>
                <a:fillRect b="0" l="0" r="0" t="0"/>
              </a:stretch>
            </a:blipFill>
            <a:ln>
              <a:noFill/>
            </a:ln>
          </p:spPr>
        </p:sp>
        <p:sp>
          <p:nvSpPr>
            <p:cNvPr id="320" name="Google Shape;320;p25"/>
            <p:cNvSpPr/>
            <p:nvPr/>
          </p:nvSpPr>
          <p:spPr>
            <a:xfrm rot="9082277">
              <a:off x="20940410" y="16054437"/>
              <a:ext cx="5254876" cy="6228001"/>
            </a:xfrm>
            <a:custGeom>
              <a:rect b="b" l="l" r="r" t="t"/>
              <a:pathLst>
                <a:path extrusionOk="0" h="6228001" w="5254876">
                  <a:moveTo>
                    <a:pt x="5254876" y="6228001"/>
                  </a:moveTo>
                  <a:lnTo>
                    <a:pt x="0" y="6228001"/>
                  </a:lnTo>
                  <a:lnTo>
                    <a:pt x="0" y="0"/>
                  </a:lnTo>
                  <a:lnTo>
                    <a:pt x="5254876" y="0"/>
                  </a:lnTo>
                  <a:lnTo>
                    <a:pt x="5254876" y="6228001"/>
                  </a:lnTo>
                  <a:close/>
                </a:path>
              </a:pathLst>
            </a:custGeom>
            <a:blipFill rotWithShape="1">
              <a:blip r:embed="rId3">
                <a:alphaModFix/>
              </a:blip>
              <a:stretch>
                <a:fillRect b="0" l="0" r="0" t="0"/>
              </a:stretch>
            </a:blipFill>
            <a:ln>
              <a:noFill/>
            </a:ln>
          </p:spPr>
        </p:sp>
      </p:grpSp>
      <p:pic>
        <p:nvPicPr>
          <p:cNvPr id="321" name="Google Shape;321;p25"/>
          <p:cNvPicPr preferRelativeResize="0"/>
          <p:nvPr/>
        </p:nvPicPr>
        <p:blipFill>
          <a:blip r:embed="rId4">
            <a:alphaModFix/>
          </a:blip>
          <a:stretch>
            <a:fillRect/>
          </a:stretch>
        </p:blipFill>
        <p:spPr>
          <a:xfrm>
            <a:off x="2525620" y="2198645"/>
            <a:ext cx="13217833" cy="8422477"/>
          </a:xfrm>
          <a:prstGeom prst="rect">
            <a:avLst/>
          </a:prstGeom>
          <a:noFill/>
          <a:ln>
            <a:noFill/>
          </a:ln>
        </p:spPr>
      </p:pic>
      <p:graphicFrame>
        <p:nvGraphicFramePr>
          <p:cNvPr id="322" name="Google Shape;322;p25"/>
          <p:cNvGraphicFramePr/>
          <p:nvPr/>
        </p:nvGraphicFramePr>
        <p:xfrm>
          <a:off x="4530874" y="2993277"/>
          <a:ext cx="3000000" cy="3000000"/>
        </p:xfrm>
        <a:graphic>
          <a:graphicData uri="http://schemas.openxmlformats.org/drawingml/2006/table">
            <a:tbl>
              <a:tblPr>
                <a:noFill/>
                <a:tableStyleId>{2C561E21-2153-42DB-91C1-8159267283F6}</a:tableStyleId>
              </a:tblPr>
              <a:tblGrid>
                <a:gridCol w="9226250"/>
              </a:tblGrid>
              <a:tr h="1404050">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TV SHOW/SERIES TITLE</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AB4F9"/>
                    </a:solidFill>
                  </a:tcPr>
                </a:tc>
              </a:tr>
              <a:tr h="1404050">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TV SHOW/SERIES TITLE</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1FF72"/>
                    </a:solidFill>
                  </a:tcPr>
                </a:tc>
              </a:tr>
              <a:tr h="1404050">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TV SHOW/SERIES TITLE</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C6191"/>
                    </a:solidFill>
                  </a:tcPr>
                </a:tc>
              </a:tr>
              <a:tr h="1404050">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TV SHOW/SERIES TITLE</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EC400"/>
                    </a:solidFill>
                  </a:tcPr>
                </a:tc>
              </a:tr>
            </a:tbl>
          </a:graphicData>
        </a:graphic>
      </p:graphicFrame>
      <p:grpSp>
        <p:nvGrpSpPr>
          <p:cNvPr id="323" name="Google Shape;323;p25"/>
          <p:cNvGrpSpPr/>
          <p:nvPr/>
        </p:nvGrpSpPr>
        <p:grpSpPr>
          <a:xfrm>
            <a:off x="2899228" y="302442"/>
            <a:ext cx="12489543" cy="2342657"/>
            <a:chOff x="0" y="0"/>
            <a:chExt cx="3837854" cy="719864"/>
          </a:xfrm>
        </p:grpSpPr>
        <p:sp>
          <p:nvSpPr>
            <p:cNvPr id="324" name="Google Shape;324;p25"/>
            <p:cNvSpPr/>
            <p:nvPr/>
          </p:nvSpPr>
          <p:spPr>
            <a:xfrm>
              <a:off x="0" y="0"/>
              <a:ext cx="3837854" cy="719864"/>
            </a:xfrm>
            <a:custGeom>
              <a:rect b="b" l="l" r="r" t="t"/>
              <a:pathLst>
                <a:path extrusionOk="0" h="719864" w="3837854">
                  <a:moveTo>
                    <a:pt x="1918927" y="0"/>
                  </a:moveTo>
                  <a:cubicBezTo>
                    <a:pt x="859133" y="0"/>
                    <a:pt x="0" y="161147"/>
                    <a:pt x="0" y="359932"/>
                  </a:cubicBezTo>
                  <a:cubicBezTo>
                    <a:pt x="0" y="558717"/>
                    <a:pt x="859133" y="719864"/>
                    <a:pt x="1918927" y="719864"/>
                  </a:cubicBezTo>
                  <a:cubicBezTo>
                    <a:pt x="2978721" y="719864"/>
                    <a:pt x="3837854" y="558717"/>
                    <a:pt x="3837854" y="359932"/>
                  </a:cubicBezTo>
                  <a:cubicBezTo>
                    <a:pt x="3837854" y="161147"/>
                    <a:pt x="2978721" y="0"/>
                    <a:pt x="1918927" y="0"/>
                  </a:cubicBezTo>
                  <a:close/>
                </a:path>
              </a:pathLst>
            </a:custGeom>
            <a:solidFill>
              <a:srgbClr val="FEE1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txBox="1"/>
            <p:nvPr/>
          </p:nvSpPr>
          <p:spPr>
            <a:xfrm>
              <a:off x="359799" y="29387"/>
              <a:ext cx="3118256" cy="6229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5"/>
          <p:cNvSpPr txBox="1"/>
          <p:nvPr/>
        </p:nvSpPr>
        <p:spPr>
          <a:xfrm>
            <a:off x="3831577" y="932445"/>
            <a:ext cx="10624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999" u="none" cap="none" strike="noStrike">
                <a:solidFill>
                  <a:srgbClr val="000000"/>
                </a:solidFill>
                <a:latin typeface="Montserrat"/>
                <a:ea typeface="Montserrat"/>
                <a:cs typeface="Montserrat"/>
                <a:sym typeface="Montserrat"/>
              </a:rPr>
              <a:t>FAVORITE TV SERIES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6191"/>
        </a:solidFill>
      </p:bgPr>
    </p:bg>
    <p:spTree>
      <p:nvGrpSpPr>
        <p:cNvPr id="330" name="Shape 330"/>
        <p:cNvGrpSpPr/>
        <p:nvPr/>
      </p:nvGrpSpPr>
      <p:grpSpPr>
        <a:xfrm>
          <a:off x="0" y="0"/>
          <a:ext cx="0" cy="0"/>
          <a:chOff x="0" y="0"/>
          <a:chExt cx="0" cy="0"/>
        </a:xfrm>
      </p:grpSpPr>
      <p:grpSp>
        <p:nvGrpSpPr>
          <p:cNvPr id="331" name="Google Shape;331;p26"/>
          <p:cNvGrpSpPr/>
          <p:nvPr/>
        </p:nvGrpSpPr>
        <p:grpSpPr>
          <a:xfrm>
            <a:off x="3659565" y="671608"/>
            <a:ext cx="10968869" cy="1633148"/>
            <a:chOff x="0" y="-38100"/>
            <a:chExt cx="2888920" cy="430129"/>
          </a:xfrm>
        </p:grpSpPr>
        <p:sp>
          <p:nvSpPr>
            <p:cNvPr id="332" name="Google Shape;332;p26"/>
            <p:cNvSpPr/>
            <p:nvPr/>
          </p:nvSpPr>
          <p:spPr>
            <a:xfrm>
              <a:off x="0" y="0"/>
              <a:ext cx="2888920" cy="392029"/>
            </a:xfrm>
            <a:custGeom>
              <a:rect b="b" l="l" r="r" t="t"/>
              <a:pathLst>
                <a:path extrusionOk="0" h="392029" w="2888920">
                  <a:moveTo>
                    <a:pt x="0" y="0"/>
                  </a:moveTo>
                  <a:lnTo>
                    <a:pt x="2888920" y="0"/>
                  </a:lnTo>
                  <a:lnTo>
                    <a:pt x="2888920" y="392029"/>
                  </a:lnTo>
                  <a:lnTo>
                    <a:pt x="0" y="392029"/>
                  </a:lnTo>
                  <a:close/>
                </a:path>
              </a:pathLst>
            </a:custGeom>
            <a:solidFill>
              <a:srgbClr val="00955D"/>
            </a:solidFill>
            <a:ln>
              <a:noFill/>
            </a:ln>
          </p:spPr>
        </p:sp>
        <p:sp>
          <p:nvSpPr>
            <p:cNvPr id="333" name="Google Shape;333;p26"/>
            <p:cNvSpPr txBox="1"/>
            <p:nvPr/>
          </p:nvSpPr>
          <p:spPr>
            <a:xfrm>
              <a:off x="0" y="-38100"/>
              <a:ext cx="2888920" cy="43012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26"/>
          <p:cNvSpPr txBox="1"/>
          <p:nvPr/>
        </p:nvSpPr>
        <p:spPr>
          <a:xfrm>
            <a:off x="3484844" y="1009650"/>
            <a:ext cx="113184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999" u="none" cap="none" strike="noStrike">
                <a:solidFill>
                  <a:srgbClr val="C1FF72"/>
                </a:solidFill>
                <a:latin typeface="Montserrat"/>
                <a:ea typeface="Montserrat"/>
                <a:cs typeface="Montserrat"/>
                <a:sym typeface="Montserrat"/>
              </a:rPr>
              <a:t>TIMELINE OF MY LIFE</a:t>
            </a:r>
            <a:endParaRPr/>
          </a:p>
        </p:txBody>
      </p:sp>
      <p:grpSp>
        <p:nvGrpSpPr>
          <p:cNvPr id="335" name="Google Shape;335;p26"/>
          <p:cNvGrpSpPr/>
          <p:nvPr/>
        </p:nvGrpSpPr>
        <p:grpSpPr>
          <a:xfrm>
            <a:off x="1227758" y="2811114"/>
            <a:ext cx="15950094" cy="6770576"/>
            <a:chOff x="0" y="106455"/>
            <a:chExt cx="21266792" cy="9027434"/>
          </a:xfrm>
        </p:grpSpPr>
        <p:cxnSp>
          <p:nvCxnSpPr>
            <p:cNvPr id="336" name="Google Shape;336;p26"/>
            <p:cNvCxnSpPr/>
            <p:nvPr/>
          </p:nvCxnSpPr>
          <p:spPr>
            <a:xfrm rot="-5400000">
              <a:off x="1263843" y="1218220"/>
              <a:ext cx="2153508" cy="0"/>
            </a:xfrm>
            <a:prstGeom prst="straightConnector1">
              <a:avLst/>
            </a:prstGeom>
            <a:noFill/>
            <a:ln cap="flat" cmpd="sng" w="88900">
              <a:solidFill>
                <a:srgbClr val="FCFCC3"/>
              </a:solidFill>
              <a:prstDash val="solid"/>
              <a:round/>
              <a:headEnd len="sm" w="sm" type="none"/>
              <a:tailEnd len="sm" w="sm" type="none"/>
            </a:ln>
          </p:spPr>
        </p:cxnSp>
        <p:sp>
          <p:nvSpPr>
            <p:cNvPr id="337" name="Google Shape;337;p26"/>
            <p:cNvSpPr/>
            <p:nvPr/>
          </p:nvSpPr>
          <p:spPr>
            <a:xfrm rot="10800000">
              <a:off x="1981518" y="5608938"/>
              <a:ext cx="6038097" cy="3517553"/>
            </a:xfrm>
            <a:custGeom>
              <a:rect b="b" l="l" r="r" t="t"/>
              <a:pathLst>
                <a:path extrusionOk="0" h="6074664" w="10427535">
                  <a:moveTo>
                    <a:pt x="10427027" y="5790438"/>
                  </a:moveTo>
                  <a:cubicBezTo>
                    <a:pt x="10427535" y="5780532"/>
                    <a:pt x="10426520" y="5771515"/>
                    <a:pt x="10424614" y="5763133"/>
                  </a:cubicBezTo>
                  <a:cubicBezTo>
                    <a:pt x="10410136" y="5653278"/>
                    <a:pt x="10339016" y="5559552"/>
                    <a:pt x="10238178" y="5522849"/>
                  </a:cubicBezTo>
                  <a:lnTo>
                    <a:pt x="10238178" y="4377563"/>
                  </a:lnTo>
                  <a:lnTo>
                    <a:pt x="10238178" y="3514852"/>
                  </a:lnTo>
                  <a:cubicBezTo>
                    <a:pt x="10238178" y="3300730"/>
                    <a:pt x="10239448" y="3087751"/>
                    <a:pt x="10212524" y="2874645"/>
                  </a:cubicBezTo>
                  <a:cubicBezTo>
                    <a:pt x="10096320" y="1957578"/>
                    <a:pt x="9593780" y="1125220"/>
                    <a:pt x="8838130" y="592836"/>
                  </a:cubicBezTo>
                  <a:cubicBezTo>
                    <a:pt x="8467798" y="331978"/>
                    <a:pt x="8039935" y="148971"/>
                    <a:pt x="7595181" y="62484"/>
                  </a:cubicBezTo>
                  <a:cubicBezTo>
                    <a:pt x="7350325" y="14859"/>
                    <a:pt x="7103691" y="254"/>
                    <a:pt x="6855025" y="254"/>
                  </a:cubicBezTo>
                  <a:lnTo>
                    <a:pt x="5429967" y="254"/>
                  </a:lnTo>
                  <a:lnTo>
                    <a:pt x="3786826" y="254"/>
                  </a:lnTo>
                  <a:cubicBezTo>
                    <a:pt x="3682523" y="254"/>
                    <a:pt x="3578221" y="0"/>
                    <a:pt x="3471164" y="254"/>
                  </a:cubicBezTo>
                  <a:cubicBezTo>
                    <a:pt x="3016504" y="1270"/>
                    <a:pt x="2568321" y="95377"/>
                    <a:pt x="2151634" y="276860"/>
                  </a:cubicBezTo>
                  <a:cubicBezTo>
                    <a:pt x="1318641" y="639699"/>
                    <a:pt x="664718" y="1356106"/>
                    <a:pt x="367792" y="2213229"/>
                  </a:cubicBezTo>
                  <a:cubicBezTo>
                    <a:pt x="246253" y="2563876"/>
                    <a:pt x="190119" y="2933954"/>
                    <a:pt x="189992" y="3304540"/>
                  </a:cubicBezTo>
                  <a:cubicBezTo>
                    <a:pt x="189865" y="3507867"/>
                    <a:pt x="189992" y="3711194"/>
                    <a:pt x="189992" y="3914648"/>
                  </a:cubicBezTo>
                  <a:lnTo>
                    <a:pt x="189992" y="5523230"/>
                  </a:lnTo>
                  <a:cubicBezTo>
                    <a:pt x="81026" y="5563235"/>
                    <a:pt x="1905" y="5669280"/>
                    <a:pt x="1143" y="5790438"/>
                  </a:cubicBezTo>
                  <a:cubicBezTo>
                    <a:pt x="0" y="5944743"/>
                    <a:pt x="131953" y="6074537"/>
                    <a:pt x="285242" y="6074537"/>
                  </a:cubicBezTo>
                  <a:cubicBezTo>
                    <a:pt x="435102" y="6074537"/>
                    <a:pt x="548259" y="5959602"/>
                    <a:pt x="566928" y="5817743"/>
                  </a:cubicBezTo>
                  <a:cubicBezTo>
                    <a:pt x="568833" y="5809361"/>
                    <a:pt x="569849" y="5800344"/>
                    <a:pt x="569341" y="5790438"/>
                  </a:cubicBezTo>
                  <a:cubicBezTo>
                    <a:pt x="569849" y="5780532"/>
                    <a:pt x="568833" y="5771515"/>
                    <a:pt x="566928" y="5763133"/>
                  </a:cubicBezTo>
                  <a:cubicBezTo>
                    <a:pt x="552450" y="5653278"/>
                    <a:pt x="481330" y="5559552"/>
                    <a:pt x="380492" y="5522849"/>
                  </a:cubicBezTo>
                  <a:lnTo>
                    <a:pt x="380492" y="4409059"/>
                  </a:lnTo>
                  <a:lnTo>
                    <a:pt x="380492" y="3542665"/>
                  </a:lnTo>
                  <a:cubicBezTo>
                    <a:pt x="380492" y="3345815"/>
                    <a:pt x="377063" y="3149092"/>
                    <a:pt x="397129" y="2953004"/>
                  </a:cubicBezTo>
                  <a:cubicBezTo>
                    <a:pt x="487172" y="2072894"/>
                    <a:pt x="974598" y="1252982"/>
                    <a:pt x="1699895" y="747776"/>
                  </a:cubicBezTo>
                  <a:cubicBezTo>
                    <a:pt x="2064893" y="493522"/>
                    <a:pt x="2480183" y="320040"/>
                    <a:pt x="2917698" y="239776"/>
                  </a:cubicBezTo>
                  <a:cubicBezTo>
                    <a:pt x="3139313" y="199136"/>
                    <a:pt x="3362579" y="190881"/>
                    <a:pt x="3580081" y="190881"/>
                  </a:cubicBezTo>
                  <a:lnTo>
                    <a:pt x="4989153" y="190881"/>
                  </a:lnTo>
                  <a:lnTo>
                    <a:pt x="6618109" y="190881"/>
                  </a:lnTo>
                  <a:cubicBezTo>
                    <a:pt x="6726713" y="190881"/>
                    <a:pt x="6836864" y="190627"/>
                    <a:pt x="6955482" y="190881"/>
                  </a:cubicBezTo>
                  <a:cubicBezTo>
                    <a:pt x="7372550" y="191770"/>
                    <a:pt x="7788983" y="273050"/>
                    <a:pt x="8172650" y="438150"/>
                  </a:cubicBezTo>
                  <a:cubicBezTo>
                    <a:pt x="8979989" y="785495"/>
                    <a:pt x="9618672" y="1476502"/>
                    <a:pt x="9892992" y="2312416"/>
                  </a:cubicBezTo>
                  <a:cubicBezTo>
                    <a:pt x="9999926" y="2638171"/>
                    <a:pt x="10047678" y="2974594"/>
                    <a:pt x="10047678" y="3316859"/>
                  </a:cubicBezTo>
                  <a:lnTo>
                    <a:pt x="10047678" y="3948557"/>
                  </a:lnTo>
                  <a:lnTo>
                    <a:pt x="10047678" y="5523357"/>
                  </a:lnTo>
                  <a:cubicBezTo>
                    <a:pt x="9938712" y="5563362"/>
                    <a:pt x="9859591" y="5669407"/>
                    <a:pt x="9858829" y="5790565"/>
                  </a:cubicBezTo>
                  <a:cubicBezTo>
                    <a:pt x="9857686" y="5944870"/>
                    <a:pt x="9989639" y="6074664"/>
                    <a:pt x="10142928" y="6074664"/>
                  </a:cubicBezTo>
                  <a:cubicBezTo>
                    <a:pt x="10292788" y="6074664"/>
                    <a:pt x="10405945" y="5959729"/>
                    <a:pt x="10424614" y="5817870"/>
                  </a:cubicBezTo>
                  <a:cubicBezTo>
                    <a:pt x="10426520" y="5809361"/>
                    <a:pt x="10427535" y="5800344"/>
                    <a:pt x="10427027" y="5790438"/>
                  </a:cubicBezTo>
                  <a:close/>
                </a:path>
              </a:pathLst>
            </a:custGeom>
            <a:solidFill>
              <a:srgbClr val="FCF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6"/>
            <p:cNvSpPr/>
            <p:nvPr/>
          </p:nvSpPr>
          <p:spPr>
            <a:xfrm rot="10800000">
              <a:off x="13518214" y="5851931"/>
              <a:ext cx="5633684" cy="3281958"/>
            </a:xfrm>
            <a:custGeom>
              <a:rect b="b" l="l" r="r" t="t"/>
              <a:pathLst>
                <a:path extrusionOk="0" h="6074664" w="10427535">
                  <a:moveTo>
                    <a:pt x="10427027" y="5790438"/>
                  </a:moveTo>
                  <a:cubicBezTo>
                    <a:pt x="10427535" y="5780532"/>
                    <a:pt x="10426520" y="5771515"/>
                    <a:pt x="10424614" y="5763133"/>
                  </a:cubicBezTo>
                  <a:cubicBezTo>
                    <a:pt x="10410136" y="5653278"/>
                    <a:pt x="10339016" y="5559552"/>
                    <a:pt x="10238178" y="5522849"/>
                  </a:cubicBezTo>
                  <a:lnTo>
                    <a:pt x="10238178" y="4377563"/>
                  </a:lnTo>
                  <a:lnTo>
                    <a:pt x="10238178" y="3514852"/>
                  </a:lnTo>
                  <a:cubicBezTo>
                    <a:pt x="10238178" y="3300730"/>
                    <a:pt x="10239448" y="3087751"/>
                    <a:pt x="10212524" y="2874645"/>
                  </a:cubicBezTo>
                  <a:cubicBezTo>
                    <a:pt x="10096320" y="1957578"/>
                    <a:pt x="9593780" y="1125220"/>
                    <a:pt x="8838130" y="592836"/>
                  </a:cubicBezTo>
                  <a:cubicBezTo>
                    <a:pt x="8467798" y="331978"/>
                    <a:pt x="8039935" y="148971"/>
                    <a:pt x="7595181" y="62484"/>
                  </a:cubicBezTo>
                  <a:cubicBezTo>
                    <a:pt x="7350325" y="14859"/>
                    <a:pt x="7103691" y="254"/>
                    <a:pt x="6855025" y="254"/>
                  </a:cubicBezTo>
                  <a:lnTo>
                    <a:pt x="5429967" y="254"/>
                  </a:lnTo>
                  <a:lnTo>
                    <a:pt x="3786826" y="254"/>
                  </a:lnTo>
                  <a:cubicBezTo>
                    <a:pt x="3682523" y="254"/>
                    <a:pt x="3578221" y="0"/>
                    <a:pt x="3471164" y="254"/>
                  </a:cubicBezTo>
                  <a:cubicBezTo>
                    <a:pt x="3016504" y="1270"/>
                    <a:pt x="2568321" y="95377"/>
                    <a:pt x="2151634" y="276860"/>
                  </a:cubicBezTo>
                  <a:cubicBezTo>
                    <a:pt x="1318641" y="639699"/>
                    <a:pt x="664718" y="1356106"/>
                    <a:pt x="367792" y="2213229"/>
                  </a:cubicBezTo>
                  <a:cubicBezTo>
                    <a:pt x="246253" y="2563876"/>
                    <a:pt x="190119" y="2933954"/>
                    <a:pt x="189992" y="3304540"/>
                  </a:cubicBezTo>
                  <a:cubicBezTo>
                    <a:pt x="189865" y="3507867"/>
                    <a:pt x="189992" y="3711194"/>
                    <a:pt x="189992" y="3914648"/>
                  </a:cubicBezTo>
                  <a:lnTo>
                    <a:pt x="189992" y="5523230"/>
                  </a:lnTo>
                  <a:cubicBezTo>
                    <a:pt x="81026" y="5563235"/>
                    <a:pt x="1905" y="5669280"/>
                    <a:pt x="1143" y="5790438"/>
                  </a:cubicBezTo>
                  <a:cubicBezTo>
                    <a:pt x="0" y="5944743"/>
                    <a:pt x="131953" y="6074537"/>
                    <a:pt x="285242" y="6074537"/>
                  </a:cubicBezTo>
                  <a:cubicBezTo>
                    <a:pt x="435102" y="6074537"/>
                    <a:pt x="548259" y="5959602"/>
                    <a:pt x="566928" y="5817743"/>
                  </a:cubicBezTo>
                  <a:cubicBezTo>
                    <a:pt x="568833" y="5809361"/>
                    <a:pt x="569849" y="5800344"/>
                    <a:pt x="569341" y="5790438"/>
                  </a:cubicBezTo>
                  <a:cubicBezTo>
                    <a:pt x="569849" y="5780532"/>
                    <a:pt x="568833" y="5771515"/>
                    <a:pt x="566928" y="5763133"/>
                  </a:cubicBezTo>
                  <a:cubicBezTo>
                    <a:pt x="552450" y="5653278"/>
                    <a:pt x="481330" y="5559552"/>
                    <a:pt x="380492" y="5522849"/>
                  </a:cubicBezTo>
                  <a:lnTo>
                    <a:pt x="380492" y="4409059"/>
                  </a:lnTo>
                  <a:lnTo>
                    <a:pt x="380492" y="3542665"/>
                  </a:lnTo>
                  <a:cubicBezTo>
                    <a:pt x="380492" y="3345815"/>
                    <a:pt x="377063" y="3149092"/>
                    <a:pt x="397129" y="2953004"/>
                  </a:cubicBezTo>
                  <a:cubicBezTo>
                    <a:pt x="487172" y="2072894"/>
                    <a:pt x="974598" y="1252982"/>
                    <a:pt x="1699895" y="747776"/>
                  </a:cubicBezTo>
                  <a:cubicBezTo>
                    <a:pt x="2064893" y="493522"/>
                    <a:pt x="2480183" y="320040"/>
                    <a:pt x="2917698" y="239776"/>
                  </a:cubicBezTo>
                  <a:cubicBezTo>
                    <a:pt x="3139313" y="199136"/>
                    <a:pt x="3362579" y="190881"/>
                    <a:pt x="3580081" y="190881"/>
                  </a:cubicBezTo>
                  <a:lnTo>
                    <a:pt x="4989153" y="190881"/>
                  </a:lnTo>
                  <a:lnTo>
                    <a:pt x="6618109" y="190881"/>
                  </a:lnTo>
                  <a:cubicBezTo>
                    <a:pt x="6726713" y="190881"/>
                    <a:pt x="6836864" y="190627"/>
                    <a:pt x="6955482" y="190881"/>
                  </a:cubicBezTo>
                  <a:cubicBezTo>
                    <a:pt x="7372550" y="191770"/>
                    <a:pt x="7788983" y="273050"/>
                    <a:pt x="8172650" y="438150"/>
                  </a:cubicBezTo>
                  <a:cubicBezTo>
                    <a:pt x="8979989" y="785495"/>
                    <a:pt x="9618672" y="1476502"/>
                    <a:pt x="9892992" y="2312416"/>
                  </a:cubicBezTo>
                  <a:cubicBezTo>
                    <a:pt x="9999926" y="2638171"/>
                    <a:pt x="10047678" y="2974594"/>
                    <a:pt x="10047678" y="3316859"/>
                  </a:cubicBezTo>
                  <a:lnTo>
                    <a:pt x="10047678" y="3948557"/>
                  </a:lnTo>
                  <a:lnTo>
                    <a:pt x="10047678" y="5523357"/>
                  </a:lnTo>
                  <a:cubicBezTo>
                    <a:pt x="9938712" y="5563362"/>
                    <a:pt x="9859591" y="5669407"/>
                    <a:pt x="9858829" y="5790565"/>
                  </a:cubicBezTo>
                  <a:cubicBezTo>
                    <a:pt x="9857686" y="5944870"/>
                    <a:pt x="9989639" y="6074664"/>
                    <a:pt x="10142928" y="6074664"/>
                  </a:cubicBezTo>
                  <a:cubicBezTo>
                    <a:pt x="10292788" y="6074664"/>
                    <a:pt x="10405945" y="5959729"/>
                    <a:pt x="10424614" y="5817870"/>
                  </a:cubicBezTo>
                  <a:cubicBezTo>
                    <a:pt x="10426520" y="5809361"/>
                    <a:pt x="10427535" y="5800344"/>
                    <a:pt x="10427027" y="5790438"/>
                  </a:cubicBezTo>
                  <a:close/>
                </a:path>
              </a:pathLst>
            </a:custGeom>
            <a:solidFill>
              <a:srgbClr val="FCF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6"/>
            <p:cNvSpPr/>
            <p:nvPr/>
          </p:nvSpPr>
          <p:spPr>
            <a:xfrm>
              <a:off x="7743871" y="106455"/>
              <a:ext cx="5819342" cy="3390116"/>
            </a:xfrm>
            <a:custGeom>
              <a:rect b="b" l="l" r="r" t="t"/>
              <a:pathLst>
                <a:path extrusionOk="0" h="6074664" w="10427535">
                  <a:moveTo>
                    <a:pt x="10427027" y="5790438"/>
                  </a:moveTo>
                  <a:cubicBezTo>
                    <a:pt x="10427535" y="5780532"/>
                    <a:pt x="10426520" y="5771515"/>
                    <a:pt x="10424614" y="5763133"/>
                  </a:cubicBezTo>
                  <a:cubicBezTo>
                    <a:pt x="10410136" y="5653278"/>
                    <a:pt x="10339016" y="5559552"/>
                    <a:pt x="10238178" y="5522849"/>
                  </a:cubicBezTo>
                  <a:lnTo>
                    <a:pt x="10238178" y="4377563"/>
                  </a:lnTo>
                  <a:lnTo>
                    <a:pt x="10238178" y="3514852"/>
                  </a:lnTo>
                  <a:cubicBezTo>
                    <a:pt x="10238178" y="3300730"/>
                    <a:pt x="10239448" y="3087751"/>
                    <a:pt x="10212524" y="2874645"/>
                  </a:cubicBezTo>
                  <a:cubicBezTo>
                    <a:pt x="10096320" y="1957578"/>
                    <a:pt x="9593780" y="1125220"/>
                    <a:pt x="8838130" y="592836"/>
                  </a:cubicBezTo>
                  <a:cubicBezTo>
                    <a:pt x="8467798" y="331978"/>
                    <a:pt x="8039935" y="148971"/>
                    <a:pt x="7595181" y="62484"/>
                  </a:cubicBezTo>
                  <a:cubicBezTo>
                    <a:pt x="7350325" y="14859"/>
                    <a:pt x="7103691" y="254"/>
                    <a:pt x="6855025" y="254"/>
                  </a:cubicBezTo>
                  <a:lnTo>
                    <a:pt x="5429967" y="254"/>
                  </a:lnTo>
                  <a:lnTo>
                    <a:pt x="3786826" y="254"/>
                  </a:lnTo>
                  <a:cubicBezTo>
                    <a:pt x="3682523" y="254"/>
                    <a:pt x="3578221" y="0"/>
                    <a:pt x="3471164" y="254"/>
                  </a:cubicBezTo>
                  <a:cubicBezTo>
                    <a:pt x="3016504" y="1270"/>
                    <a:pt x="2568321" y="95377"/>
                    <a:pt x="2151634" y="276860"/>
                  </a:cubicBezTo>
                  <a:cubicBezTo>
                    <a:pt x="1318641" y="639699"/>
                    <a:pt x="664718" y="1356106"/>
                    <a:pt x="367792" y="2213229"/>
                  </a:cubicBezTo>
                  <a:cubicBezTo>
                    <a:pt x="246253" y="2563876"/>
                    <a:pt x="190119" y="2933954"/>
                    <a:pt x="189992" y="3304540"/>
                  </a:cubicBezTo>
                  <a:cubicBezTo>
                    <a:pt x="189865" y="3507867"/>
                    <a:pt x="189992" y="3711194"/>
                    <a:pt x="189992" y="3914648"/>
                  </a:cubicBezTo>
                  <a:lnTo>
                    <a:pt x="189992" y="5523230"/>
                  </a:lnTo>
                  <a:cubicBezTo>
                    <a:pt x="81026" y="5563235"/>
                    <a:pt x="1905" y="5669280"/>
                    <a:pt x="1143" y="5790438"/>
                  </a:cubicBezTo>
                  <a:cubicBezTo>
                    <a:pt x="0" y="5944743"/>
                    <a:pt x="131953" y="6074537"/>
                    <a:pt x="285242" y="6074537"/>
                  </a:cubicBezTo>
                  <a:cubicBezTo>
                    <a:pt x="435102" y="6074537"/>
                    <a:pt x="548259" y="5959602"/>
                    <a:pt x="566928" y="5817743"/>
                  </a:cubicBezTo>
                  <a:cubicBezTo>
                    <a:pt x="568833" y="5809361"/>
                    <a:pt x="569849" y="5800344"/>
                    <a:pt x="569341" y="5790438"/>
                  </a:cubicBezTo>
                  <a:cubicBezTo>
                    <a:pt x="569849" y="5780532"/>
                    <a:pt x="568833" y="5771515"/>
                    <a:pt x="566928" y="5763133"/>
                  </a:cubicBezTo>
                  <a:cubicBezTo>
                    <a:pt x="552450" y="5653278"/>
                    <a:pt x="481330" y="5559552"/>
                    <a:pt x="380492" y="5522849"/>
                  </a:cubicBezTo>
                  <a:lnTo>
                    <a:pt x="380492" y="4409059"/>
                  </a:lnTo>
                  <a:lnTo>
                    <a:pt x="380492" y="3542665"/>
                  </a:lnTo>
                  <a:cubicBezTo>
                    <a:pt x="380492" y="3345815"/>
                    <a:pt x="377063" y="3149092"/>
                    <a:pt x="397129" y="2953004"/>
                  </a:cubicBezTo>
                  <a:cubicBezTo>
                    <a:pt x="487172" y="2072894"/>
                    <a:pt x="974598" y="1252982"/>
                    <a:pt x="1699895" y="747776"/>
                  </a:cubicBezTo>
                  <a:cubicBezTo>
                    <a:pt x="2064893" y="493522"/>
                    <a:pt x="2480183" y="320040"/>
                    <a:pt x="2917698" y="239776"/>
                  </a:cubicBezTo>
                  <a:cubicBezTo>
                    <a:pt x="3139313" y="199136"/>
                    <a:pt x="3362579" y="190881"/>
                    <a:pt x="3580081" y="190881"/>
                  </a:cubicBezTo>
                  <a:lnTo>
                    <a:pt x="4989153" y="190881"/>
                  </a:lnTo>
                  <a:lnTo>
                    <a:pt x="6618109" y="190881"/>
                  </a:lnTo>
                  <a:cubicBezTo>
                    <a:pt x="6726713" y="190881"/>
                    <a:pt x="6836864" y="190627"/>
                    <a:pt x="6955482" y="190881"/>
                  </a:cubicBezTo>
                  <a:cubicBezTo>
                    <a:pt x="7372550" y="191770"/>
                    <a:pt x="7788983" y="273050"/>
                    <a:pt x="8172650" y="438150"/>
                  </a:cubicBezTo>
                  <a:cubicBezTo>
                    <a:pt x="8979989" y="785495"/>
                    <a:pt x="9618672" y="1476502"/>
                    <a:pt x="9892992" y="2312416"/>
                  </a:cubicBezTo>
                  <a:cubicBezTo>
                    <a:pt x="9999926" y="2638171"/>
                    <a:pt x="10047678" y="2974594"/>
                    <a:pt x="10047678" y="3316859"/>
                  </a:cubicBezTo>
                  <a:lnTo>
                    <a:pt x="10047678" y="3948557"/>
                  </a:lnTo>
                  <a:lnTo>
                    <a:pt x="10047678" y="5523357"/>
                  </a:lnTo>
                  <a:cubicBezTo>
                    <a:pt x="9938712" y="5563362"/>
                    <a:pt x="9859591" y="5669407"/>
                    <a:pt x="9858829" y="5790565"/>
                  </a:cubicBezTo>
                  <a:cubicBezTo>
                    <a:pt x="9857686" y="5944870"/>
                    <a:pt x="9989639" y="6074664"/>
                    <a:pt x="10142928" y="6074664"/>
                  </a:cubicBezTo>
                  <a:cubicBezTo>
                    <a:pt x="10292788" y="6074664"/>
                    <a:pt x="10405945" y="5959729"/>
                    <a:pt x="10424614" y="5817870"/>
                  </a:cubicBezTo>
                  <a:cubicBezTo>
                    <a:pt x="10426520" y="5809361"/>
                    <a:pt x="10427535" y="5800344"/>
                    <a:pt x="10427027" y="5790438"/>
                  </a:cubicBezTo>
                  <a:close/>
                </a:path>
              </a:pathLst>
            </a:custGeom>
            <a:solidFill>
              <a:srgbClr val="FCFC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 name="Google Shape;340;p26"/>
            <p:cNvGrpSpPr/>
            <p:nvPr/>
          </p:nvGrpSpPr>
          <p:grpSpPr>
            <a:xfrm>
              <a:off x="5493195" y="1248231"/>
              <a:ext cx="4787207" cy="5195885"/>
              <a:chOff x="0" y="-28575"/>
              <a:chExt cx="3363999" cy="3651179"/>
            </a:xfrm>
          </p:grpSpPr>
          <p:sp>
            <p:nvSpPr>
              <p:cNvPr id="341" name="Google Shape;341;p26"/>
              <p:cNvSpPr/>
              <p:nvPr/>
            </p:nvSpPr>
            <p:spPr>
              <a:xfrm>
                <a:off x="0" y="0"/>
                <a:ext cx="3363999" cy="3622604"/>
              </a:xfrm>
              <a:custGeom>
                <a:rect b="b" l="l" r="r" t="t"/>
                <a:pathLst>
                  <a:path extrusionOk="0" h="3622604" w="3363999">
                    <a:moveTo>
                      <a:pt x="75470" y="0"/>
                    </a:moveTo>
                    <a:lnTo>
                      <a:pt x="3288530" y="0"/>
                    </a:lnTo>
                    <a:cubicBezTo>
                      <a:pt x="3308545" y="0"/>
                      <a:pt x="3327741" y="7951"/>
                      <a:pt x="3341895" y="22105"/>
                    </a:cubicBezTo>
                    <a:cubicBezTo>
                      <a:pt x="3356048" y="36258"/>
                      <a:pt x="3363999" y="55454"/>
                      <a:pt x="3363999" y="75470"/>
                    </a:cubicBezTo>
                    <a:lnTo>
                      <a:pt x="3363999" y="3547135"/>
                    </a:lnTo>
                    <a:cubicBezTo>
                      <a:pt x="3363999" y="3588815"/>
                      <a:pt x="3330210" y="3622604"/>
                      <a:pt x="3288530" y="3622604"/>
                    </a:cubicBezTo>
                    <a:lnTo>
                      <a:pt x="75470" y="3622604"/>
                    </a:lnTo>
                    <a:cubicBezTo>
                      <a:pt x="33789" y="3622604"/>
                      <a:pt x="0" y="3588815"/>
                      <a:pt x="0" y="3547135"/>
                    </a:cubicBezTo>
                    <a:lnTo>
                      <a:pt x="0" y="75470"/>
                    </a:lnTo>
                    <a:cubicBezTo>
                      <a:pt x="0" y="33789"/>
                      <a:pt x="33789" y="0"/>
                      <a:pt x="75470"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
              <p:cNvSpPr txBox="1"/>
              <p:nvPr/>
            </p:nvSpPr>
            <p:spPr>
              <a:xfrm>
                <a:off x="0" y="-28575"/>
                <a:ext cx="3363999" cy="3651179"/>
              </a:xfrm>
              <a:prstGeom prst="rect">
                <a:avLst/>
              </a:prstGeom>
              <a:noFill/>
              <a:ln>
                <a:noFill/>
              </a:ln>
            </p:spPr>
            <p:txBody>
              <a:bodyPr anchorCtr="0" anchor="ctr" bIns="37575" lIns="37575" spcFirstLastPara="1" rIns="37575" wrap="square" tIns="37575">
                <a:noAutofit/>
              </a:bodyPr>
              <a:lstStyle/>
              <a:p>
                <a:pPr indent="0" lvl="0" marL="0" marR="0" rtl="0" algn="ctr">
                  <a:lnSpc>
                    <a:spcPct val="109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6"/>
            <p:cNvGrpSpPr/>
            <p:nvPr/>
          </p:nvGrpSpPr>
          <p:grpSpPr>
            <a:xfrm>
              <a:off x="0" y="2477507"/>
              <a:ext cx="4787207" cy="5195885"/>
              <a:chOff x="0" y="-28575"/>
              <a:chExt cx="3363999" cy="3651179"/>
            </a:xfrm>
          </p:grpSpPr>
          <p:sp>
            <p:nvSpPr>
              <p:cNvPr id="344" name="Google Shape;344;p26"/>
              <p:cNvSpPr/>
              <p:nvPr/>
            </p:nvSpPr>
            <p:spPr>
              <a:xfrm>
                <a:off x="0" y="0"/>
                <a:ext cx="3363999" cy="3622604"/>
              </a:xfrm>
              <a:custGeom>
                <a:rect b="b" l="l" r="r" t="t"/>
                <a:pathLst>
                  <a:path extrusionOk="0" h="3622604" w="3363999">
                    <a:moveTo>
                      <a:pt x="75470" y="0"/>
                    </a:moveTo>
                    <a:lnTo>
                      <a:pt x="3288530" y="0"/>
                    </a:lnTo>
                    <a:cubicBezTo>
                      <a:pt x="3308545" y="0"/>
                      <a:pt x="3327741" y="7951"/>
                      <a:pt x="3341895" y="22105"/>
                    </a:cubicBezTo>
                    <a:cubicBezTo>
                      <a:pt x="3356048" y="36258"/>
                      <a:pt x="3363999" y="55454"/>
                      <a:pt x="3363999" y="75470"/>
                    </a:cubicBezTo>
                    <a:lnTo>
                      <a:pt x="3363999" y="3547135"/>
                    </a:lnTo>
                    <a:cubicBezTo>
                      <a:pt x="3363999" y="3588815"/>
                      <a:pt x="3330210" y="3622604"/>
                      <a:pt x="3288530" y="3622604"/>
                    </a:cubicBezTo>
                    <a:lnTo>
                      <a:pt x="75470" y="3622604"/>
                    </a:lnTo>
                    <a:cubicBezTo>
                      <a:pt x="33789" y="3622604"/>
                      <a:pt x="0" y="3588815"/>
                      <a:pt x="0" y="3547135"/>
                    </a:cubicBezTo>
                    <a:lnTo>
                      <a:pt x="0" y="75470"/>
                    </a:lnTo>
                    <a:cubicBezTo>
                      <a:pt x="0" y="33789"/>
                      <a:pt x="33789" y="0"/>
                      <a:pt x="75470" y="0"/>
                    </a:cubicBezTo>
                    <a:close/>
                  </a:path>
                </a:pathLst>
              </a:custGeom>
              <a:solidFill>
                <a:srgbClr val="BAB4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6"/>
              <p:cNvSpPr txBox="1"/>
              <p:nvPr/>
            </p:nvSpPr>
            <p:spPr>
              <a:xfrm>
                <a:off x="0" y="-28575"/>
                <a:ext cx="3363999" cy="3651179"/>
              </a:xfrm>
              <a:prstGeom prst="rect">
                <a:avLst/>
              </a:prstGeom>
              <a:noFill/>
              <a:ln>
                <a:noFill/>
              </a:ln>
            </p:spPr>
            <p:txBody>
              <a:bodyPr anchorCtr="0" anchor="ctr" bIns="37575" lIns="37575" spcFirstLastPara="1" rIns="37575" wrap="square" tIns="37575">
                <a:noAutofit/>
              </a:bodyPr>
              <a:lstStyle/>
              <a:p>
                <a:pPr indent="0" lvl="0" marL="0" marR="0" rtl="0" algn="ctr">
                  <a:lnSpc>
                    <a:spcPct val="109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6"/>
            <p:cNvGrpSpPr/>
            <p:nvPr/>
          </p:nvGrpSpPr>
          <p:grpSpPr>
            <a:xfrm>
              <a:off x="16479585" y="1248231"/>
              <a:ext cx="4787207" cy="5195885"/>
              <a:chOff x="0" y="-28575"/>
              <a:chExt cx="3363999" cy="3651179"/>
            </a:xfrm>
          </p:grpSpPr>
          <p:sp>
            <p:nvSpPr>
              <p:cNvPr id="347" name="Google Shape;347;p26"/>
              <p:cNvSpPr/>
              <p:nvPr/>
            </p:nvSpPr>
            <p:spPr>
              <a:xfrm>
                <a:off x="0" y="0"/>
                <a:ext cx="3363999" cy="3622604"/>
              </a:xfrm>
              <a:custGeom>
                <a:rect b="b" l="l" r="r" t="t"/>
                <a:pathLst>
                  <a:path extrusionOk="0" h="3622604" w="3363999">
                    <a:moveTo>
                      <a:pt x="75470" y="0"/>
                    </a:moveTo>
                    <a:lnTo>
                      <a:pt x="3288530" y="0"/>
                    </a:lnTo>
                    <a:cubicBezTo>
                      <a:pt x="3308545" y="0"/>
                      <a:pt x="3327741" y="7951"/>
                      <a:pt x="3341895" y="22105"/>
                    </a:cubicBezTo>
                    <a:cubicBezTo>
                      <a:pt x="3356048" y="36258"/>
                      <a:pt x="3363999" y="55454"/>
                      <a:pt x="3363999" y="75470"/>
                    </a:cubicBezTo>
                    <a:lnTo>
                      <a:pt x="3363999" y="3547135"/>
                    </a:lnTo>
                    <a:cubicBezTo>
                      <a:pt x="3363999" y="3588815"/>
                      <a:pt x="3330210" y="3622604"/>
                      <a:pt x="3288530" y="3622604"/>
                    </a:cubicBezTo>
                    <a:lnTo>
                      <a:pt x="75470" y="3622604"/>
                    </a:lnTo>
                    <a:cubicBezTo>
                      <a:pt x="33789" y="3622604"/>
                      <a:pt x="0" y="3588815"/>
                      <a:pt x="0" y="3547135"/>
                    </a:cubicBezTo>
                    <a:lnTo>
                      <a:pt x="0" y="75470"/>
                    </a:lnTo>
                    <a:cubicBezTo>
                      <a:pt x="0" y="33789"/>
                      <a:pt x="33789" y="0"/>
                      <a:pt x="75470" y="0"/>
                    </a:cubicBezTo>
                    <a:close/>
                  </a:path>
                </a:pathLst>
              </a:custGeom>
              <a:solidFill>
                <a:srgbClr val="FEE1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6"/>
              <p:cNvSpPr txBox="1"/>
              <p:nvPr/>
            </p:nvSpPr>
            <p:spPr>
              <a:xfrm>
                <a:off x="0" y="-28575"/>
                <a:ext cx="3363999" cy="3651179"/>
              </a:xfrm>
              <a:prstGeom prst="rect">
                <a:avLst/>
              </a:prstGeom>
              <a:noFill/>
              <a:ln>
                <a:noFill/>
              </a:ln>
            </p:spPr>
            <p:txBody>
              <a:bodyPr anchorCtr="0" anchor="ctr" bIns="37575" lIns="37575" spcFirstLastPara="1" rIns="37575" wrap="square" tIns="37575">
                <a:noAutofit/>
              </a:bodyPr>
              <a:lstStyle/>
              <a:p>
                <a:pPr indent="0" lvl="0" marL="0" marR="0" rtl="0" algn="ctr">
                  <a:lnSpc>
                    <a:spcPct val="109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6"/>
            <p:cNvGrpSpPr/>
            <p:nvPr/>
          </p:nvGrpSpPr>
          <p:grpSpPr>
            <a:xfrm>
              <a:off x="10986390" y="2477507"/>
              <a:ext cx="4787207" cy="5195885"/>
              <a:chOff x="0" y="-28575"/>
              <a:chExt cx="3363999" cy="3651179"/>
            </a:xfrm>
          </p:grpSpPr>
          <p:sp>
            <p:nvSpPr>
              <p:cNvPr id="350" name="Google Shape;350;p26"/>
              <p:cNvSpPr/>
              <p:nvPr/>
            </p:nvSpPr>
            <p:spPr>
              <a:xfrm>
                <a:off x="0" y="0"/>
                <a:ext cx="3363999" cy="3622604"/>
              </a:xfrm>
              <a:custGeom>
                <a:rect b="b" l="l" r="r" t="t"/>
                <a:pathLst>
                  <a:path extrusionOk="0" h="3622604" w="3363999">
                    <a:moveTo>
                      <a:pt x="75470" y="0"/>
                    </a:moveTo>
                    <a:lnTo>
                      <a:pt x="3288530" y="0"/>
                    </a:lnTo>
                    <a:cubicBezTo>
                      <a:pt x="3308545" y="0"/>
                      <a:pt x="3327741" y="7951"/>
                      <a:pt x="3341895" y="22105"/>
                    </a:cubicBezTo>
                    <a:cubicBezTo>
                      <a:pt x="3356048" y="36258"/>
                      <a:pt x="3363999" y="55454"/>
                      <a:pt x="3363999" y="75470"/>
                    </a:cubicBezTo>
                    <a:lnTo>
                      <a:pt x="3363999" y="3547135"/>
                    </a:lnTo>
                    <a:cubicBezTo>
                      <a:pt x="3363999" y="3588815"/>
                      <a:pt x="3330210" y="3622604"/>
                      <a:pt x="3288530" y="3622604"/>
                    </a:cubicBezTo>
                    <a:lnTo>
                      <a:pt x="75470" y="3622604"/>
                    </a:lnTo>
                    <a:cubicBezTo>
                      <a:pt x="33789" y="3622604"/>
                      <a:pt x="0" y="3588815"/>
                      <a:pt x="0" y="3547135"/>
                    </a:cubicBezTo>
                    <a:lnTo>
                      <a:pt x="0" y="75470"/>
                    </a:lnTo>
                    <a:cubicBezTo>
                      <a:pt x="0" y="33789"/>
                      <a:pt x="33789" y="0"/>
                      <a:pt x="75470" y="0"/>
                    </a:cubicBezTo>
                    <a:close/>
                  </a:path>
                </a:pathLst>
              </a:custGeom>
              <a:solidFill>
                <a:srgbClr val="FCC3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6"/>
              <p:cNvSpPr txBox="1"/>
              <p:nvPr/>
            </p:nvSpPr>
            <p:spPr>
              <a:xfrm>
                <a:off x="0" y="-28575"/>
                <a:ext cx="3363999" cy="3651179"/>
              </a:xfrm>
              <a:prstGeom prst="rect">
                <a:avLst/>
              </a:prstGeom>
              <a:noFill/>
              <a:ln>
                <a:noFill/>
              </a:ln>
            </p:spPr>
            <p:txBody>
              <a:bodyPr anchorCtr="0" anchor="ctr" bIns="37575" lIns="37575" spcFirstLastPara="1" rIns="37575" wrap="square" tIns="37575">
                <a:noAutofit/>
              </a:bodyPr>
              <a:lstStyle/>
              <a:p>
                <a:pPr indent="0" lvl="0" marL="0" marR="0" rtl="0" algn="ctr">
                  <a:lnSpc>
                    <a:spcPct val="109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2" name="Google Shape;352;p26"/>
          <p:cNvGrpSpPr/>
          <p:nvPr/>
        </p:nvGrpSpPr>
        <p:grpSpPr>
          <a:xfrm>
            <a:off x="1982331" y="3126806"/>
            <a:ext cx="2088973" cy="1140235"/>
            <a:chOff x="0" y="-95250"/>
            <a:chExt cx="933848" cy="509727"/>
          </a:xfrm>
        </p:grpSpPr>
        <p:sp>
          <p:nvSpPr>
            <p:cNvPr id="353" name="Google Shape;353;p26"/>
            <p:cNvSpPr/>
            <p:nvPr/>
          </p:nvSpPr>
          <p:spPr>
            <a:xfrm>
              <a:off x="0" y="0"/>
              <a:ext cx="933848" cy="414477"/>
            </a:xfrm>
            <a:custGeom>
              <a:rect b="b" l="l" r="r" t="t"/>
              <a:pathLst>
                <a:path extrusionOk="0" h="414477" w="933848">
                  <a:moveTo>
                    <a:pt x="730648" y="0"/>
                  </a:moveTo>
                  <a:cubicBezTo>
                    <a:pt x="842872" y="0"/>
                    <a:pt x="933848" y="92784"/>
                    <a:pt x="933848" y="207238"/>
                  </a:cubicBezTo>
                  <a:cubicBezTo>
                    <a:pt x="933848" y="321693"/>
                    <a:pt x="842872" y="414477"/>
                    <a:pt x="730648" y="414477"/>
                  </a:cubicBezTo>
                  <a:lnTo>
                    <a:pt x="203200" y="414477"/>
                  </a:lnTo>
                  <a:cubicBezTo>
                    <a:pt x="90976" y="414477"/>
                    <a:pt x="0" y="321693"/>
                    <a:pt x="0" y="207238"/>
                  </a:cubicBezTo>
                  <a:cubicBezTo>
                    <a:pt x="0" y="92784"/>
                    <a:pt x="90976" y="0"/>
                    <a:pt x="203200" y="0"/>
                  </a:cubicBezTo>
                  <a:close/>
                </a:path>
              </a:pathLst>
            </a:custGeom>
            <a:solidFill>
              <a:srgbClr val="BAB4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txBox="1"/>
            <p:nvPr/>
          </p:nvSpPr>
          <p:spPr>
            <a:xfrm>
              <a:off x="0" y="-95250"/>
              <a:ext cx="933848" cy="509727"/>
            </a:xfrm>
            <a:prstGeom prst="rect">
              <a:avLst/>
            </a:prstGeom>
            <a:noFill/>
            <a:ln>
              <a:noFill/>
            </a:ln>
          </p:spPr>
          <p:txBody>
            <a:bodyPr anchorCtr="0" anchor="ctr" bIns="33925" lIns="33925" spcFirstLastPara="1" rIns="33925" wrap="square" tIns="33925">
              <a:noAutofit/>
            </a:bodyPr>
            <a:lstStyle/>
            <a:p>
              <a:pPr indent="0" lvl="0" marL="0" marR="0" rtl="0" algn="ctr">
                <a:lnSpc>
                  <a:spcPct val="140000"/>
                </a:lnSpc>
                <a:spcBef>
                  <a:spcPts val="0"/>
                </a:spcBef>
                <a:spcAft>
                  <a:spcPts val="0"/>
                </a:spcAft>
                <a:buNone/>
              </a:pPr>
              <a:r>
                <a:rPr b="0" i="0" lang="en-US" sz="4000" u="none" cap="none" strike="noStrike">
                  <a:solidFill>
                    <a:srgbClr val="000000"/>
                  </a:solidFill>
                  <a:latin typeface="Gochi Hand"/>
                  <a:ea typeface="Gochi Hand"/>
                  <a:cs typeface="Gochi Hand"/>
                  <a:sym typeface="Gochi Hand"/>
                </a:rPr>
                <a:t>2025</a:t>
              </a:r>
              <a:endParaRPr/>
            </a:p>
          </p:txBody>
        </p:sp>
      </p:grpSp>
      <p:grpSp>
        <p:nvGrpSpPr>
          <p:cNvPr id="355" name="Google Shape;355;p26"/>
          <p:cNvGrpSpPr/>
          <p:nvPr/>
        </p:nvGrpSpPr>
        <p:grpSpPr>
          <a:xfrm>
            <a:off x="10213388" y="3126806"/>
            <a:ext cx="2088973" cy="1140235"/>
            <a:chOff x="0" y="-95250"/>
            <a:chExt cx="933848" cy="509727"/>
          </a:xfrm>
        </p:grpSpPr>
        <p:sp>
          <p:nvSpPr>
            <p:cNvPr id="356" name="Google Shape;356;p26"/>
            <p:cNvSpPr/>
            <p:nvPr/>
          </p:nvSpPr>
          <p:spPr>
            <a:xfrm>
              <a:off x="0" y="0"/>
              <a:ext cx="933848" cy="414477"/>
            </a:xfrm>
            <a:custGeom>
              <a:rect b="b" l="l" r="r" t="t"/>
              <a:pathLst>
                <a:path extrusionOk="0" h="414477" w="933848">
                  <a:moveTo>
                    <a:pt x="730648" y="0"/>
                  </a:moveTo>
                  <a:cubicBezTo>
                    <a:pt x="842872" y="0"/>
                    <a:pt x="933848" y="92784"/>
                    <a:pt x="933848" y="207238"/>
                  </a:cubicBezTo>
                  <a:cubicBezTo>
                    <a:pt x="933848" y="321693"/>
                    <a:pt x="842872" y="414477"/>
                    <a:pt x="730648" y="414477"/>
                  </a:cubicBezTo>
                  <a:lnTo>
                    <a:pt x="203200" y="414477"/>
                  </a:lnTo>
                  <a:cubicBezTo>
                    <a:pt x="90976" y="414477"/>
                    <a:pt x="0" y="321693"/>
                    <a:pt x="0" y="207238"/>
                  </a:cubicBezTo>
                  <a:cubicBezTo>
                    <a:pt x="0" y="92784"/>
                    <a:pt x="90976" y="0"/>
                    <a:pt x="203200" y="0"/>
                  </a:cubicBezTo>
                  <a:close/>
                </a:path>
              </a:pathLst>
            </a:custGeom>
            <a:solidFill>
              <a:srgbClr val="FCC3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6"/>
            <p:cNvSpPr txBox="1"/>
            <p:nvPr/>
          </p:nvSpPr>
          <p:spPr>
            <a:xfrm>
              <a:off x="0" y="-95250"/>
              <a:ext cx="933848" cy="509727"/>
            </a:xfrm>
            <a:prstGeom prst="rect">
              <a:avLst/>
            </a:prstGeom>
            <a:noFill/>
            <a:ln>
              <a:noFill/>
            </a:ln>
          </p:spPr>
          <p:txBody>
            <a:bodyPr anchorCtr="0" anchor="ctr" bIns="33925" lIns="33925" spcFirstLastPara="1" rIns="33925" wrap="square" tIns="33925">
              <a:noAutofit/>
            </a:bodyPr>
            <a:lstStyle/>
            <a:p>
              <a:pPr indent="0" lvl="0" marL="0" marR="0" rtl="0" algn="ctr">
                <a:lnSpc>
                  <a:spcPct val="140000"/>
                </a:lnSpc>
                <a:spcBef>
                  <a:spcPts val="0"/>
                </a:spcBef>
                <a:spcAft>
                  <a:spcPts val="0"/>
                </a:spcAft>
                <a:buNone/>
              </a:pPr>
              <a:r>
                <a:rPr b="0" i="0" lang="en-US" sz="4000" u="none" cap="none" strike="noStrike">
                  <a:solidFill>
                    <a:srgbClr val="000000"/>
                  </a:solidFill>
                  <a:latin typeface="Gochi Hand"/>
                  <a:ea typeface="Gochi Hand"/>
                  <a:cs typeface="Gochi Hand"/>
                  <a:sym typeface="Gochi Hand"/>
                </a:rPr>
                <a:t>2027</a:t>
              </a:r>
              <a:endParaRPr/>
            </a:p>
          </p:txBody>
        </p:sp>
      </p:grpSp>
      <p:grpSp>
        <p:nvGrpSpPr>
          <p:cNvPr id="358" name="Google Shape;358;p26"/>
          <p:cNvGrpSpPr/>
          <p:nvPr/>
        </p:nvGrpSpPr>
        <p:grpSpPr>
          <a:xfrm>
            <a:off x="14399782" y="7731207"/>
            <a:ext cx="2088973" cy="1140235"/>
            <a:chOff x="0" y="-95250"/>
            <a:chExt cx="933848" cy="509727"/>
          </a:xfrm>
        </p:grpSpPr>
        <p:sp>
          <p:nvSpPr>
            <p:cNvPr id="359" name="Google Shape;359;p26"/>
            <p:cNvSpPr/>
            <p:nvPr/>
          </p:nvSpPr>
          <p:spPr>
            <a:xfrm>
              <a:off x="0" y="0"/>
              <a:ext cx="933848" cy="414477"/>
            </a:xfrm>
            <a:custGeom>
              <a:rect b="b" l="l" r="r" t="t"/>
              <a:pathLst>
                <a:path extrusionOk="0" h="414477" w="933848">
                  <a:moveTo>
                    <a:pt x="730648" y="0"/>
                  </a:moveTo>
                  <a:cubicBezTo>
                    <a:pt x="842872" y="0"/>
                    <a:pt x="933848" y="92784"/>
                    <a:pt x="933848" y="207238"/>
                  </a:cubicBezTo>
                  <a:cubicBezTo>
                    <a:pt x="933848" y="321693"/>
                    <a:pt x="842872" y="414477"/>
                    <a:pt x="730648" y="414477"/>
                  </a:cubicBezTo>
                  <a:lnTo>
                    <a:pt x="203200" y="414477"/>
                  </a:lnTo>
                  <a:cubicBezTo>
                    <a:pt x="90976" y="414477"/>
                    <a:pt x="0" y="321693"/>
                    <a:pt x="0" y="207238"/>
                  </a:cubicBezTo>
                  <a:cubicBezTo>
                    <a:pt x="0" y="92784"/>
                    <a:pt x="90976" y="0"/>
                    <a:pt x="203200" y="0"/>
                  </a:cubicBezTo>
                  <a:close/>
                </a:path>
              </a:pathLst>
            </a:custGeom>
            <a:solidFill>
              <a:srgbClr val="FEE1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6"/>
            <p:cNvSpPr txBox="1"/>
            <p:nvPr/>
          </p:nvSpPr>
          <p:spPr>
            <a:xfrm>
              <a:off x="0" y="-95250"/>
              <a:ext cx="933848" cy="509727"/>
            </a:xfrm>
            <a:prstGeom prst="rect">
              <a:avLst/>
            </a:prstGeom>
            <a:noFill/>
            <a:ln>
              <a:noFill/>
            </a:ln>
          </p:spPr>
          <p:txBody>
            <a:bodyPr anchorCtr="0" anchor="ctr" bIns="33925" lIns="33925" spcFirstLastPara="1" rIns="33925" wrap="square" tIns="33925">
              <a:noAutofit/>
            </a:bodyPr>
            <a:lstStyle/>
            <a:p>
              <a:pPr indent="0" lvl="0" marL="0" marR="0" rtl="0" algn="ctr">
                <a:lnSpc>
                  <a:spcPct val="140000"/>
                </a:lnSpc>
                <a:spcBef>
                  <a:spcPts val="0"/>
                </a:spcBef>
                <a:spcAft>
                  <a:spcPts val="0"/>
                </a:spcAft>
                <a:buNone/>
              </a:pPr>
              <a:r>
                <a:rPr b="0" i="0" lang="en-US" sz="4000" u="none" cap="none" strike="noStrike">
                  <a:solidFill>
                    <a:srgbClr val="000000"/>
                  </a:solidFill>
                  <a:latin typeface="Gochi Hand"/>
                  <a:ea typeface="Gochi Hand"/>
                  <a:cs typeface="Gochi Hand"/>
                  <a:sym typeface="Gochi Hand"/>
                </a:rPr>
                <a:t>2028</a:t>
              </a:r>
              <a:endParaRPr/>
            </a:p>
          </p:txBody>
        </p:sp>
      </p:grpSp>
      <p:grpSp>
        <p:nvGrpSpPr>
          <p:cNvPr id="361" name="Google Shape;361;p26"/>
          <p:cNvGrpSpPr/>
          <p:nvPr/>
        </p:nvGrpSpPr>
        <p:grpSpPr>
          <a:xfrm>
            <a:off x="6093492" y="7781051"/>
            <a:ext cx="2088973" cy="1140235"/>
            <a:chOff x="0" y="-95250"/>
            <a:chExt cx="933848" cy="509727"/>
          </a:xfrm>
        </p:grpSpPr>
        <p:sp>
          <p:nvSpPr>
            <p:cNvPr id="362" name="Google Shape;362;p26"/>
            <p:cNvSpPr/>
            <p:nvPr/>
          </p:nvSpPr>
          <p:spPr>
            <a:xfrm>
              <a:off x="0" y="0"/>
              <a:ext cx="933848" cy="414477"/>
            </a:xfrm>
            <a:custGeom>
              <a:rect b="b" l="l" r="r" t="t"/>
              <a:pathLst>
                <a:path extrusionOk="0" h="414477" w="933848">
                  <a:moveTo>
                    <a:pt x="730648" y="0"/>
                  </a:moveTo>
                  <a:cubicBezTo>
                    <a:pt x="842872" y="0"/>
                    <a:pt x="933848" y="92784"/>
                    <a:pt x="933848" y="207238"/>
                  </a:cubicBezTo>
                  <a:cubicBezTo>
                    <a:pt x="933848" y="321693"/>
                    <a:pt x="842872" y="414477"/>
                    <a:pt x="730648" y="414477"/>
                  </a:cubicBezTo>
                  <a:lnTo>
                    <a:pt x="203200" y="414477"/>
                  </a:lnTo>
                  <a:cubicBezTo>
                    <a:pt x="90976" y="414477"/>
                    <a:pt x="0" y="321693"/>
                    <a:pt x="0" y="207238"/>
                  </a:cubicBezTo>
                  <a:cubicBezTo>
                    <a:pt x="0" y="92784"/>
                    <a:pt x="90976" y="0"/>
                    <a:pt x="203200"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txBox="1"/>
            <p:nvPr/>
          </p:nvSpPr>
          <p:spPr>
            <a:xfrm>
              <a:off x="0" y="-95250"/>
              <a:ext cx="933848" cy="509727"/>
            </a:xfrm>
            <a:prstGeom prst="rect">
              <a:avLst/>
            </a:prstGeom>
            <a:noFill/>
            <a:ln>
              <a:noFill/>
            </a:ln>
          </p:spPr>
          <p:txBody>
            <a:bodyPr anchorCtr="0" anchor="ctr" bIns="33925" lIns="33925" spcFirstLastPara="1" rIns="33925" wrap="square" tIns="33925">
              <a:noAutofit/>
            </a:bodyPr>
            <a:lstStyle/>
            <a:p>
              <a:pPr indent="0" lvl="0" marL="0" marR="0" rtl="0" algn="ctr">
                <a:lnSpc>
                  <a:spcPct val="140000"/>
                </a:lnSpc>
                <a:spcBef>
                  <a:spcPts val="0"/>
                </a:spcBef>
                <a:spcAft>
                  <a:spcPts val="0"/>
                </a:spcAft>
                <a:buNone/>
              </a:pPr>
              <a:r>
                <a:rPr b="0" i="0" lang="en-US" sz="4000" u="none" cap="none" strike="noStrike">
                  <a:solidFill>
                    <a:srgbClr val="000000"/>
                  </a:solidFill>
                  <a:latin typeface="Gochi Hand"/>
                  <a:ea typeface="Gochi Hand"/>
                  <a:cs typeface="Gochi Hand"/>
                  <a:sym typeface="Gochi Hand"/>
                </a:rPr>
                <a:t>2026</a:t>
              </a:r>
              <a:endParaRPr/>
            </a:p>
          </p:txBody>
        </p:sp>
      </p:grpSp>
      <p:sp>
        <p:nvSpPr>
          <p:cNvPr id="364" name="Google Shape;364;p26"/>
          <p:cNvSpPr txBox="1"/>
          <p:nvPr/>
        </p:nvSpPr>
        <p:spPr>
          <a:xfrm>
            <a:off x="1884982" y="5660935"/>
            <a:ext cx="2283671" cy="17367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000000"/>
                </a:solidFill>
                <a:latin typeface="Arial"/>
                <a:ea typeface="Arial"/>
                <a:cs typeface="Arial"/>
                <a:sym typeface="Arial"/>
              </a:rPr>
              <a:t>Lorem ipsum dolor sit amet, consectetur adipiscing elit.  </a:t>
            </a:r>
            <a:endParaRPr/>
          </a:p>
        </p:txBody>
      </p:sp>
      <p:sp>
        <p:nvSpPr>
          <p:cNvPr id="365" name="Google Shape;365;p26"/>
          <p:cNvSpPr txBox="1"/>
          <p:nvPr/>
        </p:nvSpPr>
        <p:spPr>
          <a:xfrm>
            <a:off x="5996143" y="4738978"/>
            <a:ext cx="2283671" cy="17367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000000"/>
                </a:solidFill>
                <a:latin typeface="Arial"/>
                <a:ea typeface="Arial"/>
                <a:cs typeface="Arial"/>
                <a:sym typeface="Arial"/>
              </a:rPr>
              <a:t>Lorem ipsum dolor sit amet, consectetur adipiscing elit.  </a:t>
            </a:r>
            <a:endParaRPr/>
          </a:p>
        </p:txBody>
      </p:sp>
      <p:sp>
        <p:nvSpPr>
          <p:cNvPr id="366" name="Google Shape;366;p26"/>
          <p:cNvSpPr txBox="1"/>
          <p:nvPr/>
        </p:nvSpPr>
        <p:spPr>
          <a:xfrm>
            <a:off x="10120918" y="5660935"/>
            <a:ext cx="2283671" cy="17367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000000"/>
                </a:solidFill>
                <a:latin typeface="Arial"/>
                <a:ea typeface="Arial"/>
                <a:cs typeface="Arial"/>
                <a:sym typeface="Arial"/>
              </a:rPr>
              <a:t>Lorem ipsum dolor sit amet, consectetur adipiscing elit.  </a:t>
            </a:r>
            <a:endParaRPr/>
          </a:p>
        </p:txBody>
      </p:sp>
      <p:sp>
        <p:nvSpPr>
          <p:cNvPr id="367" name="Google Shape;367;p26"/>
          <p:cNvSpPr txBox="1"/>
          <p:nvPr/>
        </p:nvSpPr>
        <p:spPr>
          <a:xfrm>
            <a:off x="14302433" y="4738978"/>
            <a:ext cx="2283671" cy="17367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000000"/>
                </a:solidFill>
                <a:latin typeface="Arial"/>
                <a:ea typeface="Arial"/>
                <a:cs typeface="Arial"/>
                <a:sym typeface="Arial"/>
              </a:rPr>
              <a:t>Lorem ipsum dolor sit amet, consectetur adipiscing elit.  </a:t>
            </a:r>
            <a:endParaRPr/>
          </a:p>
        </p:txBody>
      </p:sp>
      <p:pic>
        <p:nvPicPr>
          <p:cNvPr id="368" name="Google Shape;368;p26"/>
          <p:cNvPicPr preferRelativeResize="0"/>
          <p:nvPr/>
        </p:nvPicPr>
        <p:blipFill>
          <a:blip r:embed="rId3">
            <a:alphaModFix/>
          </a:blip>
          <a:stretch>
            <a:fillRect/>
          </a:stretch>
        </p:blipFill>
        <p:spPr>
          <a:xfrm>
            <a:off x="1840225" y="601615"/>
            <a:ext cx="1473275" cy="1917797"/>
          </a:xfrm>
          <a:prstGeom prst="rect">
            <a:avLst/>
          </a:prstGeom>
          <a:noFill/>
          <a:ln>
            <a:noFill/>
          </a:ln>
        </p:spPr>
      </p:pic>
      <p:pic>
        <p:nvPicPr>
          <p:cNvPr id="369" name="Google Shape;369;p26"/>
          <p:cNvPicPr preferRelativeResize="0"/>
          <p:nvPr/>
        </p:nvPicPr>
        <p:blipFill>
          <a:blip r:embed="rId3">
            <a:alphaModFix/>
          </a:blip>
          <a:stretch>
            <a:fillRect/>
          </a:stretch>
        </p:blipFill>
        <p:spPr>
          <a:xfrm>
            <a:off x="14974600" y="601615"/>
            <a:ext cx="1473275" cy="19177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7224"/>
        </a:solidFill>
      </p:bgPr>
    </p:bg>
    <p:spTree>
      <p:nvGrpSpPr>
        <p:cNvPr id="373" name="Shape 373"/>
        <p:cNvGrpSpPr/>
        <p:nvPr/>
      </p:nvGrpSpPr>
      <p:grpSpPr>
        <a:xfrm>
          <a:off x="0" y="0"/>
          <a:ext cx="0" cy="0"/>
          <a:chOff x="0" y="0"/>
          <a:chExt cx="0" cy="0"/>
        </a:xfrm>
      </p:grpSpPr>
      <p:pic>
        <p:nvPicPr>
          <p:cNvPr id="374" name="Google Shape;374;p27"/>
          <p:cNvPicPr preferRelativeResize="0"/>
          <p:nvPr/>
        </p:nvPicPr>
        <p:blipFill>
          <a:blip r:embed="rId3">
            <a:alphaModFix/>
          </a:blip>
          <a:stretch>
            <a:fillRect/>
          </a:stretch>
        </p:blipFill>
        <p:spPr>
          <a:xfrm>
            <a:off x="10067325" y="5338677"/>
            <a:ext cx="3372125" cy="3460873"/>
          </a:xfrm>
          <a:prstGeom prst="rect">
            <a:avLst/>
          </a:prstGeom>
          <a:noFill/>
          <a:ln>
            <a:noFill/>
          </a:ln>
        </p:spPr>
      </p:pic>
      <p:pic>
        <p:nvPicPr>
          <p:cNvPr id="375" name="Google Shape;375;p27"/>
          <p:cNvPicPr preferRelativeResize="0"/>
          <p:nvPr/>
        </p:nvPicPr>
        <p:blipFill>
          <a:blip r:embed="rId4">
            <a:alphaModFix/>
          </a:blip>
          <a:stretch>
            <a:fillRect/>
          </a:stretch>
        </p:blipFill>
        <p:spPr>
          <a:xfrm>
            <a:off x="14027925" y="5371119"/>
            <a:ext cx="3445750" cy="3395981"/>
          </a:xfrm>
          <a:prstGeom prst="rect">
            <a:avLst/>
          </a:prstGeom>
          <a:noFill/>
          <a:ln>
            <a:noFill/>
          </a:ln>
        </p:spPr>
      </p:pic>
      <p:pic>
        <p:nvPicPr>
          <p:cNvPr id="376" name="Google Shape;376;p27"/>
          <p:cNvPicPr preferRelativeResize="0"/>
          <p:nvPr/>
        </p:nvPicPr>
        <p:blipFill>
          <a:blip r:embed="rId5">
            <a:alphaModFix/>
          </a:blip>
          <a:stretch>
            <a:fillRect/>
          </a:stretch>
        </p:blipFill>
        <p:spPr>
          <a:xfrm>
            <a:off x="10015850" y="731988"/>
            <a:ext cx="3511900" cy="3868371"/>
          </a:xfrm>
          <a:prstGeom prst="rect">
            <a:avLst/>
          </a:prstGeom>
          <a:noFill/>
          <a:ln>
            <a:noFill/>
          </a:ln>
        </p:spPr>
      </p:pic>
      <p:pic>
        <p:nvPicPr>
          <p:cNvPr id="377" name="Google Shape;377;p27"/>
          <p:cNvPicPr preferRelativeResize="0"/>
          <p:nvPr/>
        </p:nvPicPr>
        <p:blipFill>
          <a:blip r:embed="rId6">
            <a:alphaModFix/>
          </a:blip>
          <a:stretch>
            <a:fillRect/>
          </a:stretch>
        </p:blipFill>
        <p:spPr>
          <a:xfrm>
            <a:off x="14004525" y="803950"/>
            <a:ext cx="3445750" cy="3724455"/>
          </a:xfrm>
          <a:prstGeom prst="rect">
            <a:avLst/>
          </a:prstGeom>
          <a:noFill/>
          <a:ln>
            <a:noFill/>
          </a:ln>
        </p:spPr>
      </p:pic>
      <p:pic>
        <p:nvPicPr>
          <p:cNvPr id="378" name="Google Shape;378;p27"/>
          <p:cNvPicPr preferRelativeResize="0"/>
          <p:nvPr/>
        </p:nvPicPr>
        <p:blipFill>
          <a:blip r:embed="rId7">
            <a:alphaModFix/>
          </a:blip>
          <a:stretch>
            <a:fillRect/>
          </a:stretch>
        </p:blipFill>
        <p:spPr>
          <a:xfrm>
            <a:off x="13885825" y="5269500"/>
            <a:ext cx="3683100" cy="4366561"/>
          </a:xfrm>
          <a:prstGeom prst="rect">
            <a:avLst/>
          </a:prstGeom>
          <a:noFill/>
          <a:ln>
            <a:noFill/>
          </a:ln>
        </p:spPr>
      </p:pic>
      <p:pic>
        <p:nvPicPr>
          <p:cNvPr id="379" name="Google Shape;379;p27"/>
          <p:cNvPicPr preferRelativeResize="0"/>
          <p:nvPr/>
        </p:nvPicPr>
        <p:blipFill>
          <a:blip r:embed="rId7">
            <a:alphaModFix/>
          </a:blip>
          <a:stretch>
            <a:fillRect/>
          </a:stretch>
        </p:blipFill>
        <p:spPr>
          <a:xfrm>
            <a:off x="9911850" y="5260175"/>
            <a:ext cx="3683100" cy="4366561"/>
          </a:xfrm>
          <a:prstGeom prst="rect">
            <a:avLst/>
          </a:prstGeom>
          <a:noFill/>
          <a:ln>
            <a:noFill/>
          </a:ln>
        </p:spPr>
      </p:pic>
      <p:pic>
        <p:nvPicPr>
          <p:cNvPr id="380" name="Google Shape;380;p27"/>
          <p:cNvPicPr preferRelativeResize="0"/>
          <p:nvPr/>
        </p:nvPicPr>
        <p:blipFill>
          <a:blip r:embed="rId7">
            <a:alphaModFix/>
          </a:blip>
          <a:stretch>
            <a:fillRect/>
          </a:stretch>
        </p:blipFill>
        <p:spPr>
          <a:xfrm>
            <a:off x="9911850" y="646275"/>
            <a:ext cx="3683100" cy="4366562"/>
          </a:xfrm>
          <a:prstGeom prst="rect">
            <a:avLst/>
          </a:prstGeom>
          <a:noFill/>
          <a:ln>
            <a:noFill/>
          </a:ln>
        </p:spPr>
      </p:pic>
      <p:pic>
        <p:nvPicPr>
          <p:cNvPr id="381" name="Google Shape;381;p27"/>
          <p:cNvPicPr preferRelativeResize="0"/>
          <p:nvPr/>
        </p:nvPicPr>
        <p:blipFill>
          <a:blip r:embed="rId7">
            <a:alphaModFix/>
          </a:blip>
          <a:stretch>
            <a:fillRect/>
          </a:stretch>
        </p:blipFill>
        <p:spPr>
          <a:xfrm>
            <a:off x="13885825" y="655600"/>
            <a:ext cx="3683100" cy="4366562"/>
          </a:xfrm>
          <a:prstGeom prst="rect">
            <a:avLst/>
          </a:prstGeom>
          <a:noFill/>
          <a:ln>
            <a:noFill/>
          </a:ln>
        </p:spPr>
      </p:pic>
      <p:pic>
        <p:nvPicPr>
          <p:cNvPr id="382" name="Google Shape;382;p27"/>
          <p:cNvPicPr preferRelativeResize="0"/>
          <p:nvPr/>
        </p:nvPicPr>
        <p:blipFill>
          <a:blip r:embed="rId8">
            <a:alphaModFix/>
          </a:blip>
          <a:stretch>
            <a:fillRect/>
          </a:stretch>
        </p:blipFill>
        <p:spPr>
          <a:xfrm>
            <a:off x="2092362" y="863175"/>
            <a:ext cx="7238125" cy="8393669"/>
          </a:xfrm>
          <a:prstGeom prst="rect">
            <a:avLst/>
          </a:prstGeom>
          <a:noFill/>
          <a:ln>
            <a:noFill/>
          </a:ln>
        </p:spPr>
      </p:pic>
      <p:pic>
        <p:nvPicPr>
          <p:cNvPr id="383" name="Google Shape;383;p27"/>
          <p:cNvPicPr preferRelativeResize="0"/>
          <p:nvPr/>
        </p:nvPicPr>
        <p:blipFill>
          <a:blip r:embed="rId9">
            <a:alphaModFix/>
          </a:blip>
          <a:stretch>
            <a:fillRect/>
          </a:stretch>
        </p:blipFill>
        <p:spPr>
          <a:xfrm>
            <a:off x="1947900" y="646275"/>
            <a:ext cx="7554376" cy="8989069"/>
          </a:xfrm>
          <a:prstGeom prst="rect">
            <a:avLst/>
          </a:prstGeom>
          <a:noFill/>
          <a:ln>
            <a:noFill/>
          </a:ln>
        </p:spPr>
      </p:pic>
      <p:sp>
        <p:nvSpPr>
          <p:cNvPr id="384" name="Google Shape;384;p27"/>
          <p:cNvSpPr txBox="1"/>
          <p:nvPr/>
        </p:nvSpPr>
        <p:spPr>
          <a:xfrm rot="-5400000">
            <a:off x="-4087382" y="4531351"/>
            <a:ext cx="10287000" cy="122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7953" u="none" cap="none" strike="noStrike">
                <a:solidFill>
                  <a:srgbClr val="C1FF72"/>
                </a:solidFill>
                <a:latin typeface="Montserrat"/>
                <a:ea typeface="Montserrat"/>
                <a:cs typeface="Montserrat"/>
                <a:sym typeface="Montserrat"/>
              </a:rPr>
              <a:t>MY GALLERY</a:t>
            </a:r>
            <a:endParaRPr/>
          </a:p>
        </p:txBody>
      </p:sp>
      <p:sp>
        <p:nvSpPr>
          <p:cNvPr id="385" name="Google Shape;385;p27"/>
          <p:cNvSpPr txBox="1"/>
          <p:nvPr/>
        </p:nvSpPr>
        <p:spPr>
          <a:xfrm>
            <a:off x="2478979" y="8230598"/>
            <a:ext cx="6464907" cy="79057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999" u="none" cap="none" strike="noStrike">
                <a:solidFill>
                  <a:srgbClr val="000000"/>
                </a:solidFill>
                <a:latin typeface="Gochi Hand"/>
                <a:ea typeface="Gochi Hand"/>
                <a:cs typeface="Gochi Hand"/>
                <a:sym typeface="Gochi Hand"/>
              </a:rPr>
              <a:t>TITLE 1</a:t>
            </a:r>
            <a:endParaRPr/>
          </a:p>
        </p:txBody>
      </p:sp>
      <p:sp>
        <p:nvSpPr>
          <p:cNvPr id="386" name="Google Shape;386;p27"/>
          <p:cNvSpPr txBox="1"/>
          <p:nvPr/>
        </p:nvSpPr>
        <p:spPr>
          <a:xfrm>
            <a:off x="10055487" y="4184309"/>
            <a:ext cx="3372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TITLE 2</a:t>
            </a:r>
            <a:endParaRPr/>
          </a:p>
        </p:txBody>
      </p:sp>
      <p:sp>
        <p:nvSpPr>
          <p:cNvPr id="387" name="Google Shape;387;p27"/>
          <p:cNvSpPr txBox="1"/>
          <p:nvPr/>
        </p:nvSpPr>
        <p:spPr>
          <a:xfrm>
            <a:off x="14041324" y="4184309"/>
            <a:ext cx="3372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TITLE 3</a:t>
            </a:r>
            <a:endParaRPr/>
          </a:p>
        </p:txBody>
      </p:sp>
      <p:sp>
        <p:nvSpPr>
          <p:cNvPr id="388" name="Google Shape;388;p27"/>
          <p:cNvSpPr txBox="1"/>
          <p:nvPr/>
        </p:nvSpPr>
        <p:spPr>
          <a:xfrm>
            <a:off x="10067328" y="8838578"/>
            <a:ext cx="3372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TITLE 4</a:t>
            </a:r>
            <a:endParaRPr/>
          </a:p>
        </p:txBody>
      </p:sp>
      <p:sp>
        <p:nvSpPr>
          <p:cNvPr id="389" name="Google Shape;389;p27"/>
          <p:cNvSpPr txBox="1"/>
          <p:nvPr/>
        </p:nvSpPr>
        <p:spPr>
          <a:xfrm>
            <a:off x="14041324" y="8838578"/>
            <a:ext cx="33720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999" u="none" cap="none" strike="noStrike">
                <a:solidFill>
                  <a:srgbClr val="000000"/>
                </a:solidFill>
                <a:latin typeface="Gochi Hand"/>
                <a:ea typeface="Gochi Hand"/>
                <a:cs typeface="Gochi Hand"/>
                <a:sym typeface="Gochi Hand"/>
              </a:rPr>
              <a:t>TITLE 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8BFF"/>
        </a:solidFill>
      </p:bgPr>
    </p:bg>
    <p:spTree>
      <p:nvGrpSpPr>
        <p:cNvPr id="393" name="Shape 393"/>
        <p:cNvGrpSpPr/>
        <p:nvPr/>
      </p:nvGrpSpPr>
      <p:grpSpPr>
        <a:xfrm>
          <a:off x="0" y="0"/>
          <a:ext cx="0" cy="0"/>
          <a:chOff x="0" y="0"/>
          <a:chExt cx="0" cy="0"/>
        </a:xfrm>
      </p:grpSpPr>
      <p:pic>
        <p:nvPicPr>
          <p:cNvPr id="394" name="Google Shape;394;p28"/>
          <p:cNvPicPr preferRelativeResize="0"/>
          <p:nvPr/>
        </p:nvPicPr>
        <p:blipFill>
          <a:blip r:embed="rId3">
            <a:alphaModFix/>
          </a:blip>
          <a:stretch>
            <a:fillRect/>
          </a:stretch>
        </p:blipFill>
        <p:spPr>
          <a:xfrm>
            <a:off x="9892450" y="-3857791"/>
            <a:ext cx="9224825" cy="13389363"/>
          </a:xfrm>
          <a:prstGeom prst="rect">
            <a:avLst/>
          </a:prstGeom>
          <a:noFill/>
          <a:ln>
            <a:noFill/>
          </a:ln>
        </p:spPr>
      </p:pic>
      <p:sp>
        <p:nvSpPr>
          <p:cNvPr id="395" name="Google Shape;395;p28"/>
          <p:cNvSpPr txBox="1"/>
          <p:nvPr/>
        </p:nvSpPr>
        <p:spPr>
          <a:xfrm rot="818841">
            <a:off x="11861416" y="4340857"/>
            <a:ext cx="3880562" cy="2585828"/>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000" u="none" cap="none" strike="noStrike">
                <a:solidFill>
                  <a:srgbClr val="000000"/>
                </a:solidFill>
                <a:latin typeface="Gochi Hand"/>
                <a:ea typeface="Gochi Hand"/>
                <a:cs typeface="Gochi Hand"/>
                <a:sym typeface="Gochi Hand"/>
              </a:rPr>
              <a:t>GET TO</a:t>
            </a:r>
            <a:endParaRPr/>
          </a:p>
          <a:p>
            <a:pPr indent="0" lvl="0" marL="0" marR="0" rtl="0" algn="ctr">
              <a:lnSpc>
                <a:spcPct val="70000"/>
              </a:lnSpc>
              <a:spcBef>
                <a:spcPts val="0"/>
              </a:spcBef>
              <a:spcAft>
                <a:spcPts val="0"/>
              </a:spcAft>
              <a:buNone/>
            </a:pPr>
            <a:r>
              <a:rPr b="0" i="0" lang="en-US" sz="8000" u="none" cap="none" strike="noStrike">
                <a:solidFill>
                  <a:srgbClr val="000000"/>
                </a:solidFill>
                <a:latin typeface="Gochi Hand"/>
                <a:ea typeface="Gochi Hand"/>
                <a:cs typeface="Gochi Hand"/>
                <a:sym typeface="Gochi Hand"/>
              </a:rPr>
              <a:t>KNOW ME!</a:t>
            </a:r>
            <a:endParaRPr/>
          </a:p>
        </p:txBody>
      </p:sp>
      <p:sp>
        <p:nvSpPr>
          <p:cNvPr id="396" name="Google Shape;396;p28"/>
          <p:cNvSpPr txBox="1"/>
          <p:nvPr/>
        </p:nvSpPr>
        <p:spPr>
          <a:xfrm>
            <a:off x="883500" y="1187384"/>
            <a:ext cx="92247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FCFCC3"/>
                </a:solidFill>
                <a:latin typeface="Montserrat"/>
                <a:ea typeface="Montserrat"/>
                <a:cs typeface="Montserrat"/>
                <a:sym typeface="Montserrat"/>
              </a:rPr>
              <a:t>FUN FACTS</a:t>
            </a:r>
            <a:endParaRPr/>
          </a:p>
        </p:txBody>
      </p:sp>
      <p:sp>
        <p:nvSpPr>
          <p:cNvPr id="397" name="Google Shape;397;p28"/>
          <p:cNvSpPr txBox="1"/>
          <p:nvPr/>
        </p:nvSpPr>
        <p:spPr>
          <a:xfrm>
            <a:off x="438332" y="2827958"/>
            <a:ext cx="8866500" cy="615600"/>
          </a:xfrm>
          <a:prstGeom prst="rect">
            <a:avLst/>
          </a:prstGeom>
          <a:noFill/>
          <a:ln>
            <a:noFill/>
          </a:ln>
        </p:spPr>
        <p:txBody>
          <a:bodyPr anchorCtr="0" anchor="t" bIns="0" lIns="0" spcFirstLastPara="1" rIns="0" wrap="square" tIns="0">
            <a:spAutoFit/>
          </a:bodyPr>
          <a:lstStyle/>
          <a:p>
            <a:pPr indent="-431801" lvl="1" marL="863603" marR="0" rtl="0" algn="l">
              <a:lnSpc>
                <a:spcPct val="100000"/>
              </a:lnSpc>
              <a:spcBef>
                <a:spcPts val="0"/>
              </a:spcBef>
              <a:spcAft>
                <a:spcPts val="0"/>
              </a:spcAft>
              <a:buClr>
                <a:srgbClr val="000000"/>
              </a:buClr>
              <a:buSzPts val="4000"/>
              <a:buFont typeface="Arial"/>
              <a:buChar char="•"/>
            </a:pPr>
            <a:r>
              <a:rPr b="0" i="0" lang="en-US" sz="4000" u="none" cap="none" strike="noStrike">
                <a:solidFill>
                  <a:srgbClr val="000000"/>
                </a:solidFill>
                <a:latin typeface="Gochi Hand"/>
                <a:ea typeface="Gochi Hand"/>
                <a:cs typeface="Gochi Hand"/>
                <a:sym typeface="Gochi Hand"/>
              </a:rPr>
              <a:t>ADD THOUGHTS OR IDEAS</a:t>
            </a:r>
            <a:endParaRPr/>
          </a:p>
        </p:txBody>
      </p:sp>
      <p:sp>
        <p:nvSpPr>
          <p:cNvPr id="398" name="Google Shape;398;p28"/>
          <p:cNvSpPr txBox="1"/>
          <p:nvPr/>
        </p:nvSpPr>
        <p:spPr>
          <a:xfrm>
            <a:off x="1422844" y="3529462"/>
            <a:ext cx="8830800" cy="92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000000"/>
                </a:solidFill>
                <a:latin typeface="Arial"/>
                <a:ea typeface="Arial"/>
                <a:cs typeface="Arial"/>
                <a:sym typeface="Arial"/>
              </a:rPr>
              <a:t>Lorem ipsum dolor sit amet, consectetur adipiscing elit. Etiam tincidunt arcu id libero suscipit scelerisque. </a:t>
            </a:r>
            <a:endParaRPr/>
          </a:p>
        </p:txBody>
      </p:sp>
      <p:sp>
        <p:nvSpPr>
          <p:cNvPr id="399" name="Google Shape;399;p28"/>
          <p:cNvSpPr txBox="1"/>
          <p:nvPr/>
        </p:nvSpPr>
        <p:spPr>
          <a:xfrm>
            <a:off x="438332" y="5016123"/>
            <a:ext cx="8866500" cy="615600"/>
          </a:xfrm>
          <a:prstGeom prst="rect">
            <a:avLst/>
          </a:prstGeom>
          <a:noFill/>
          <a:ln>
            <a:noFill/>
          </a:ln>
        </p:spPr>
        <p:txBody>
          <a:bodyPr anchorCtr="0" anchor="t" bIns="0" lIns="0" spcFirstLastPara="1" rIns="0" wrap="square" tIns="0">
            <a:spAutoFit/>
          </a:bodyPr>
          <a:lstStyle/>
          <a:p>
            <a:pPr indent="-431801" lvl="1" marL="863603" marR="0" rtl="0" algn="l">
              <a:lnSpc>
                <a:spcPct val="100000"/>
              </a:lnSpc>
              <a:spcBef>
                <a:spcPts val="0"/>
              </a:spcBef>
              <a:spcAft>
                <a:spcPts val="0"/>
              </a:spcAft>
              <a:buClr>
                <a:srgbClr val="000000"/>
              </a:buClr>
              <a:buSzPts val="4000"/>
              <a:buFont typeface="Arial"/>
              <a:buChar char="•"/>
            </a:pPr>
            <a:r>
              <a:rPr b="0" i="0" lang="en-US" sz="4000" u="none" cap="none" strike="noStrike">
                <a:solidFill>
                  <a:srgbClr val="000000"/>
                </a:solidFill>
                <a:latin typeface="Gochi Hand"/>
                <a:ea typeface="Gochi Hand"/>
                <a:cs typeface="Gochi Hand"/>
                <a:sym typeface="Gochi Hand"/>
              </a:rPr>
              <a:t>ADD THOUGHTS OR IDEAS</a:t>
            </a:r>
            <a:endParaRPr/>
          </a:p>
        </p:txBody>
      </p:sp>
      <p:sp>
        <p:nvSpPr>
          <p:cNvPr id="400" name="Google Shape;400;p28"/>
          <p:cNvSpPr txBox="1"/>
          <p:nvPr/>
        </p:nvSpPr>
        <p:spPr>
          <a:xfrm>
            <a:off x="1422844" y="5717627"/>
            <a:ext cx="8830800" cy="92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000000"/>
                </a:solidFill>
                <a:latin typeface="Arial"/>
                <a:ea typeface="Arial"/>
                <a:cs typeface="Arial"/>
                <a:sym typeface="Arial"/>
              </a:rPr>
              <a:t>Lorem ipsum dolor sit amet, consectetur adipiscing elit. Etiam tincidunt arcu id libero suscipit scelerisque. </a:t>
            </a:r>
            <a:endParaRPr/>
          </a:p>
        </p:txBody>
      </p:sp>
      <p:sp>
        <p:nvSpPr>
          <p:cNvPr id="401" name="Google Shape;401;p28"/>
          <p:cNvSpPr txBox="1"/>
          <p:nvPr/>
        </p:nvSpPr>
        <p:spPr>
          <a:xfrm>
            <a:off x="438332" y="7184328"/>
            <a:ext cx="8866500" cy="615600"/>
          </a:xfrm>
          <a:prstGeom prst="rect">
            <a:avLst/>
          </a:prstGeom>
          <a:noFill/>
          <a:ln>
            <a:noFill/>
          </a:ln>
        </p:spPr>
        <p:txBody>
          <a:bodyPr anchorCtr="0" anchor="t" bIns="0" lIns="0" spcFirstLastPara="1" rIns="0" wrap="square" tIns="0">
            <a:spAutoFit/>
          </a:bodyPr>
          <a:lstStyle/>
          <a:p>
            <a:pPr indent="-431801" lvl="1" marL="863603" marR="0" rtl="0" algn="l">
              <a:lnSpc>
                <a:spcPct val="100000"/>
              </a:lnSpc>
              <a:spcBef>
                <a:spcPts val="0"/>
              </a:spcBef>
              <a:spcAft>
                <a:spcPts val="0"/>
              </a:spcAft>
              <a:buClr>
                <a:srgbClr val="000000"/>
              </a:buClr>
              <a:buSzPts val="4000"/>
              <a:buFont typeface="Arial"/>
              <a:buChar char="•"/>
            </a:pPr>
            <a:r>
              <a:rPr b="0" i="0" lang="en-US" sz="4000" u="none" cap="none" strike="noStrike">
                <a:solidFill>
                  <a:srgbClr val="000000"/>
                </a:solidFill>
                <a:latin typeface="Gochi Hand"/>
                <a:ea typeface="Gochi Hand"/>
                <a:cs typeface="Gochi Hand"/>
                <a:sym typeface="Gochi Hand"/>
              </a:rPr>
              <a:t>ADD THOUGHTS OR IDEAS</a:t>
            </a:r>
            <a:endParaRPr/>
          </a:p>
        </p:txBody>
      </p:sp>
      <p:sp>
        <p:nvSpPr>
          <p:cNvPr id="402" name="Google Shape;402;p28"/>
          <p:cNvSpPr txBox="1"/>
          <p:nvPr/>
        </p:nvSpPr>
        <p:spPr>
          <a:xfrm>
            <a:off x="1422844" y="7885832"/>
            <a:ext cx="8830800" cy="92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000000"/>
                </a:solidFill>
                <a:latin typeface="Arial"/>
                <a:ea typeface="Arial"/>
                <a:cs typeface="Arial"/>
                <a:sym typeface="Arial"/>
              </a:rPr>
              <a:t>Lorem ipsum dolor sit amet, consectetur adipiscing elit. Etiam tincidunt arcu id libero suscipit scelerisque.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6191"/>
        </a:solidFill>
      </p:bgPr>
    </p:bg>
    <p:spTree>
      <p:nvGrpSpPr>
        <p:cNvPr id="406" name="Shape 406"/>
        <p:cNvGrpSpPr/>
        <p:nvPr/>
      </p:nvGrpSpPr>
      <p:grpSpPr>
        <a:xfrm>
          <a:off x="0" y="0"/>
          <a:ext cx="0" cy="0"/>
          <a:chOff x="0" y="0"/>
          <a:chExt cx="0" cy="0"/>
        </a:xfrm>
      </p:grpSpPr>
      <p:pic>
        <p:nvPicPr>
          <p:cNvPr id="407" name="Google Shape;407;p2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08" name="Google Shape;408;p29"/>
          <p:cNvGrpSpPr/>
          <p:nvPr/>
        </p:nvGrpSpPr>
        <p:grpSpPr>
          <a:xfrm>
            <a:off x="2475139" y="3081028"/>
            <a:ext cx="13337721" cy="4124944"/>
            <a:chOff x="0" y="0"/>
            <a:chExt cx="2628133" cy="812800"/>
          </a:xfrm>
        </p:grpSpPr>
        <p:sp>
          <p:nvSpPr>
            <p:cNvPr id="409" name="Google Shape;409;p29"/>
            <p:cNvSpPr/>
            <p:nvPr/>
          </p:nvSpPr>
          <p:spPr>
            <a:xfrm>
              <a:off x="0" y="0"/>
              <a:ext cx="2628133" cy="812800"/>
            </a:xfrm>
            <a:custGeom>
              <a:rect b="b" l="l" r="r" t="t"/>
              <a:pathLst>
                <a:path extrusionOk="0" h="812800" w="2628133">
                  <a:moveTo>
                    <a:pt x="1314066" y="0"/>
                  </a:moveTo>
                  <a:cubicBezTo>
                    <a:pt x="588328" y="0"/>
                    <a:pt x="0" y="181951"/>
                    <a:pt x="0" y="406400"/>
                  </a:cubicBezTo>
                  <a:cubicBezTo>
                    <a:pt x="0" y="630849"/>
                    <a:pt x="588328" y="812800"/>
                    <a:pt x="1314066" y="812800"/>
                  </a:cubicBezTo>
                  <a:cubicBezTo>
                    <a:pt x="2039805" y="812800"/>
                    <a:pt x="2628133" y="630849"/>
                    <a:pt x="2628133" y="406400"/>
                  </a:cubicBezTo>
                  <a:cubicBezTo>
                    <a:pt x="2628133" y="181951"/>
                    <a:pt x="2039805" y="0"/>
                    <a:pt x="1314066" y="0"/>
                  </a:cubicBezTo>
                  <a:close/>
                </a:path>
              </a:pathLst>
            </a:custGeom>
            <a:solidFill>
              <a:srgbClr val="FEE1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9"/>
            <p:cNvSpPr txBox="1"/>
            <p:nvPr/>
          </p:nvSpPr>
          <p:spPr>
            <a:xfrm>
              <a:off x="246387" y="38100"/>
              <a:ext cx="2135358"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1" name="Google Shape;411;p29"/>
          <p:cNvSpPr txBox="1"/>
          <p:nvPr/>
        </p:nvSpPr>
        <p:spPr>
          <a:xfrm>
            <a:off x="4302782" y="3322175"/>
            <a:ext cx="9682500" cy="360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2999" u="none" cap="none" strike="noStrike">
                <a:solidFill>
                  <a:srgbClr val="000000"/>
                </a:solidFill>
                <a:latin typeface="Montserrat"/>
                <a:ea typeface="Montserrat"/>
                <a:cs typeface="Montserrat"/>
                <a:sym typeface="Montserrat"/>
              </a:rPr>
              <a:t>THANK</a:t>
            </a:r>
            <a:endParaRPr/>
          </a:p>
          <a:p>
            <a:pPr indent="0" lvl="0" marL="0" marR="0" rtl="0" algn="ctr">
              <a:lnSpc>
                <a:spcPct val="80000"/>
              </a:lnSpc>
              <a:spcBef>
                <a:spcPts val="0"/>
              </a:spcBef>
              <a:spcAft>
                <a:spcPts val="0"/>
              </a:spcAft>
              <a:buNone/>
            </a:pPr>
            <a:r>
              <a:rPr b="1" i="0" lang="en-US" sz="12999" u="none" cap="none" strike="noStrike">
                <a:solidFill>
                  <a:srgbClr val="000000"/>
                </a:solidFill>
                <a:latin typeface="Montserrat"/>
                <a:ea typeface="Montserrat"/>
                <a:cs typeface="Montserrat"/>
                <a:sym typeface="Montserrat"/>
              </a:rPr>
              <a:t>YOU!</a:t>
            </a:r>
            <a:endParaRPr/>
          </a:p>
        </p:txBody>
      </p:sp>
      <p:pic>
        <p:nvPicPr>
          <p:cNvPr id="412" name="Google Shape;412;p29"/>
          <p:cNvPicPr preferRelativeResize="0"/>
          <p:nvPr/>
        </p:nvPicPr>
        <p:blipFill>
          <a:blip r:embed="rId4">
            <a:alphaModFix/>
          </a:blip>
          <a:stretch>
            <a:fillRect/>
          </a:stretch>
        </p:blipFill>
        <p:spPr>
          <a:xfrm>
            <a:off x="691225" y="-254437"/>
            <a:ext cx="5915949" cy="5396572"/>
          </a:xfrm>
          <a:prstGeom prst="rect">
            <a:avLst/>
          </a:prstGeom>
          <a:noFill/>
          <a:ln>
            <a:noFill/>
          </a:ln>
        </p:spPr>
      </p:pic>
      <p:pic>
        <p:nvPicPr>
          <p:cNvPr id="413" name="Google Shape;413;p29"/>
          <p:cNvPicPr preferRelativeResize="0"/>
          <p:nvPr/>
        </p:nvPicPr>
        <p:blipFill>
          <a:blip r:embed="rId5">
            <a:alphaModFix/>
          </a:blip>
          <a:stretch>
            <a:fillRect/>
          </a:stretch>
        </p:blipFill>
        <p:spPr>
          <a:xfrm>
            <a:off x="11886037" y="381363"/>
            <a:ext cx="5194875" cy="4124975"/>
          </a:xfrm>
          <a:prstGeom prst="rect">
            <a:avLst/>
          </a:prstGeom>
          <a:noFill/>
          <a:ln>
            <a:noFill/>
          </a:ln>
        </p:spPr>
      </p:pic>
      <p:pic>
        <p:nvPicPr>
          <p:cNvPr id="414" name="Google Shape;414;p29"/>
          <p:cNvPicPr preferRelativeResize="0"/>
          <p:nvPr/>
        </p:nvPicPr>
        <p:blipFill>
          <a:blip r:embed="rId6">
            <a:alphaModFix/>
          </a:blip>
          <a:stretch>
            <a:fillRect/>
          </a:stretch>
        </p:blipFill>
        <p:spPr>
          <a:xfrm>
            <a:off x="-1210275" y="5737236"/>
            <a:ext cx="7315200" cy="3822689"/>
          </a:xfrm>
          <a:prstGeom prst="rect">
            <a:avLst/>
          </a:prstGeom>
          <a:noFill/>
          <a:ln>
            <a:noFill/>
          </a:ln>
        </p:spPr>
      </p:pic>
      <p:pic>
        <p:nvPicPr>
          <p:cNvPr id="415" name="Google Shape;415;p29"/>
          <p:cNvPicPr preferRelativeResize="0"/>
          <p:nvPr/>
        </p:nvPicPr>
        <p:blipFill>
          <a:blip r:embed="rId7">
            <a:alphaModFix/>
          </a:blip>
          <a:stretch>
            <a:fillRect/>
          </a:stretch>
        </p:blipFill>
        <p:spPr>
          <a:xfrm>
            <a:off x="12412526" y="5746875"/>
            <a:ext cx="5871023" cy="51101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8BFF"/>
        </a:solidFill>
      </p:bgPr>
    </p:bg>
    <p:spTree>
      <p:nvGrpSpPr>
        <p:cNvPr id="419" name="Shape 419"/>
        <p:cNvGrpSpPr/>
        <p:nvPr/>
      </p:nvGrpSpPr>
      <p:grpSpPr>
        <a:xfrm>
          <a:off x="0" y="0"/>
          <a:ext cx="0" cy="0"/>
          <a:chOff x="0" y="0"/>
          <a:chExt cx="0" cy="0"/>
        </a:xfrm>
      </p:grpSpPr>
      <p:sp>
        <p:nvSpPr>
          <p:cNvPr id="420" name="Google Shape;420;p30"/>
          <p:cNvSpPr txBox="1"/>
          <p:nvPr/>
        </p:nvSpPr>
        <p:spPr>
          <a:xfrm>
            <a:off x="1028700" y="3755549"/>
            <a:ext cx="6382800" cy="49119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000000"/>
                </a:solidFill>
                <a:latin typeface="Arial"/>
                <a:ea typeface="Arial"/>
                <a:cs typeface="Arial"/>
                <a:sym typeface="Arial"/>
              </a:rPr>
              <a:t>This presentation template uses</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Arial"/>
                <a:ea typeface="Arial"/>
                <a:cs typeface="Arial"/>
                <a:sym typeface="Arial"/>
              </a:rPr>
              <a:t>the following free fonts:</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Arial"/>
              <a:ea typeface="Arial"/>
              <a:cs typeface="Arial"/>
              <a:sym typeface="Arial"/>
            </a:endParaRPr>
          </a:p>
          <a:p>
            <a:pPr indent="0" lvl="0" marL="0" marR="0" rtl="0" algn="l">
              <a:lnSpc>
                <a:spcPct val="130010"/>
              </a:lnSpc>
              <a:spcBef>
                <a:spcPts val="0"/>
              </a:spcBef>
              <a:spcAft>
                <a:spcPts val="0"/>
              </a:spcAft>
              <a:buNone/>
            </a:pPr>
            <a:r>
              <a:rPr b="0" i="0" lang="en-US" sz="2799" u="none" cap="none" strike="noStrike">
                <a:solidFill>
                  <a:srgbClr val="000000"/>
                </a:solidFill>
                <a:latin typeface="Arial"/>
                <a:ea typeface="Arial"/>
                <a:cs typeface="Arial"/>
                <a:sym typeface="Arial"/>
              </a:rPr>
              <a:t>Titles: </a:t>
            </a:r>
            <a:r>
              <a:rPr lang="en-US" sz="2799"/>
              <a:t>Montserrat</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Arial"/>
                <a:ea typeface="Arial"/>
                <a:cs typeface="Arial"/>
                <a:sym typeface="Arial"/>
              </a:rPr>
              <a:t>Subhead: Gochi Hand</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Arial"/>
                <a:ea typeface="Arial"/>
                <a:cs typeface="Arial"/>
                <a:sym typeface="Arial"/>
              </a:rPr>
              <a:t>Body Copy: </a:t>
            </a:r>
            <a:r>
              <a:rPr lang="en-US" sz="2799"/>
              <a:t>Arial</a:t>
            </a:r>
            <a:endParaRPr/>
          </a:p>
          <a:p>
            <a:pPr indent="0" lvl="0" marL="0" marR="0" rtl="0" algn="l">
              <a:lnSpc>
                <a:spcPct val="130010"/>
              </a:lnSpc>
              <a:spcBef>
                <a:spcPts val="0"/>
              </a:spcBef>
              <a:spcAft>
                <a:spcPts val="0"/>
              </a:spcAft>
              <a:buNone/>
            </a:pPr>
            <a:r>
              <a:t/>
            </a:r>
            <a:endParaRPr b="0" i="0" sz="2799" u="none" cap="none" strike="noStrike">
              <a:solidFill>
                <a:srgbClr val="000000"/>
              </a:solidFill>
              <a:latin typeface="Arial"/>
              <a:ea typeface="Arial"/>
              <a:cs typeface="Arial"/>
              <a:sym typeface="Arial"/>
            </a:endParaRPr>
          </a:p>
          <a:p>
            <a:pPr indent="0" lvl="0" marL="0" marR="0" rtl="0" algn="l">
              <a:lnSpc>
                <a:spcPct val="130010"/>
              </a:lnSpc>
              <a:spcBef>
                <a:spcPts val="0"/>
              </a:spcBef>
              <a:spcAft>
                <a:spcPts val="0"/>
              </a:spcAft>
              <a:buNone/>
            </a:pPr>
            <a:r>
              <a:rPr b="0" i="0" lang="en-US" sz="2799" u="none" cap="none" strike="noStrike">
                <a:solidFill>
                  <a:srgbClr val="000000"/>
                </a:solidFill>
                <a:latin typeface="Arial"/>
                <a:ea typeface="Arial"/>
                <a:cs typeface="Arial"/>
                <a:sym typeface="Arial"/>
              </a:rPr>
              <a:t>Don't forget to delete this page</a:t>
            </a:r>
            <a:endParaRPr/>
          </a:p>
          <a:p>
            <a:pPr indent="0" lvl="0" marL="0" marR="0" rtl="0" algn="l">
              <a:lnSpc>
                <a:spcPct val="130010"/>
              </a:lnSpc>
              <a:spcBef>
                <a:spcPts val="0"/>
              </a:spcBef>
              <a:spcAft>
                <a:spcPts val="0"/>
              </a:spcAft>
              <a:buNone/>
            </a:pPr>
            <a:r>
              <a:rPr b="0" i="0" lang="en-US" sz="2799" u="none" cap="none" strike="noStrike">
                <a:solidFill>
                  <a:srgbClr val="000000"/>
                </a:solidFill>
                <a:latin typeface="Arial"/>
                <a:ea typeface="Arial"/>
                <a:cs typeface="Arial"/>
                <a:sym typeface="Arial"/>
              </a:rPr>
              <a:t>before presenting. </a:t>
            </a:r>
            <a:endParaRPr/>
          </a:p>
        </p:txBody>
      </p:sp>
      <p:sp>
        <p:nvSpPr>
          <p:cNvPr id="421" name="Google Shape;421;p30"/>
          <p:cNvSpPr txBox="1"/>
          <p:nvPr/>
        </p:nvSpPr>
        <p:spPr>
          <a:xfrm>
            <a:off x="1028700" y="9121140"/>
            <a:ext cx="5920500" cy="538500"/>
          </a:xfrm>
          <a:prstGeom prst="rect">
            <a:avLst/>
          </a:prstGeom>
          <a:noFill/>
          <a:ln>
            <a:noFill/>
          </a:ln>
        </p:spPr>
        <p:txBody>
          <a:bodyPr anchorCtr="0" anchor="t" bIns="0" lIns="0" spcFirstLastPara="1" rIns="0" wrap="square" tIns="0">
            <a:spAutoFit/>
          </a:bodyPr>
          <a:lstStyle/>
          <a:p>
            <a:pPr indent="0" lvl="0" marL="0" marR="0" rtl="0" algn="l">
              <a:lnSpc>
                <a:spcPct val="116004"/>
              </a:lnSpc>
              <a:spcBef>
                <a:spcPts val="0"/>
              </a:spcBef>
              <a:spcAft>
                <a:spcPts val="0"/>
              </a:spcAft>
              <a:buNone/>
            </a:pPr>
            <a:r>
              <a:rPr b="1" i="0" lang="en-US" sz="3499" u="none" cap="none" strike="noStrike">
                <a:solidFill>
                  <a:srgbClr val="000000"/>
                </a:solidFill>
                <a:latin typeface="Montserrat"/>
                <a:ea typeface="Montserrat"/>
                <a:cs typeface="Montserrat"/>
                <a:sym typeface="Montserrat"/>
              </a:rPr>
              <a:t>Happy Designing!</a:t>
            </a:r>
            <a:endParaRPr/>
          </a:p>
        </p:txBody>
      </p:sp>
      <p:sp>
        <p:nvSpPr>
          <p:cNvPr id="422" name="Google Shape;422;p30"/>
          <p:cNvSpPr txBox="1"/>
          <p:nvPr/>
        </p:nvSpPr>
        <p:spPr>
          <a:xfrm>
            <a:off x="906525" y="808109"/>
            <a:ext cx="92247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8000">
                <a:solidFill>
                  <a:schemeClr val="dk1"/>
                </a:solidFill>
                <a:latin typeface="Montserrat"/>
                <a:ea typeface="Montserrat"/>
                <a:cs typeface="Montserrat"/>
                <a:sym typeface="Montserrat"/>
              </a:rPr>
              <a:t>RESOURCE</a:t>
            </a:r>
            <a:endParaRPr b="1" sz="8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lang="en-US" sz="8000">
                <a:solidFill>
                  <a:schemeClr val="dk1"/>
                </a:solidFill>
                <a:latin typeface="Montserrat"/>
                <a:ea typeface="Montserrat"/>
                <a:cs typeface="Montserrat"/>
                <a:sym typeface="Montserrat"/>
              </a:rPr>
              <a:t>PAGE</a:t>
            </a:r>
            <a:endParaRPr b="1" sz="8000">
              <a:solidFill>
                <a:schemeClr val="dk1"/>
              </a:solidFill>
              <a:latin typeface="Montserrat"/>
              <a:ea typeface="Montserrat"/>
              <a:cs typeface="Montserrat"/>
              <a:sym typeface="Montserrat"/>
            </a:endParaRPr>
          </a:p>
        </p:txBody>
      </p:sp>
      <p:pic>
        <p:nvPicPr>
          <p:cNvPr id="423" name="Google Shape;423;p30"/>
          <p:cNvPicPr preferRelativeResize="0"/>
          <p:nvPr/>
        </p:nvPicPr>
        <p:blipFill>
          <a:blip r:embed="rId3">
            <a:alphaModFix/>
          </a:blip>
          <a:stretch>
            <a:fillRect/>
          </a:stretch>
        </p:blipFill>
        <p:spPr>
          <a:xfrm>
            <a:off x="7511200" y="377400"/>
            <a:ext cx="3649899" cy="3329465"/>
          </a:xfrm>
          <a:prstGeom prst="rect">
            <a:avLst/>
          </a:prstGeom>
          <a:noFill/>
          <a:ln>
            <a:noFill/>
          </a:ln>
        </p:spPr>
      </p:pic>
      <p:pic>
        <p:nvPicPr>
          <p:cNvPr id="424" name="Google Shape;424;p30"/>
          <p:cNvPicPr preferRelativeResize="0"/>
          <p:nvPr/>
        </p:nvPicPr>
        <p:blipFill>
          <a:blip r:embed="rId4">
            <a:alphaModFix/>
          </a:blip>
          <a:stretch>
            <a:fillRect/>
          </a:stretch>
        </p:blipFill>
        <p:spPr>
          <a:xfrm>
            <a:off x="11096200" y="944051"/>
            <a:ext cx="3425799" cy="2711549"/>
          </a:xfrm>
          <a:prstGeom prst="rect">
            <a:avLst/>
          </a:prstGeom>
          <a:noFill/>
          <a:ln>
            <a:noFill/>
          </a:ln>
        </p:spPr>
      </p:pic>
      <p:pic>
        <p:nvPicPr>
          <p:cNvPr id="425" name="Google Shape;425;p30"/>
          <p:cNvPicPr preferRelativeResize="0"/>
          <p:nvPr/>
        </p:nvPicPr>
        <p:blipFill>
          <a:blip r:embed="rId5">
            <a:alphaModFix/>
          </a:blip>
          <a:stretch>
            <a:fillRect/>
          </a:stretch>
        </p:blipFill>
        <p:spPr>
          <a:xfrm>
            <a:off x="14434275" y="943735"/>
            <a:ext cx="3586000" cy="3121289"/>
          </a:xfrm>
          <a:prstGeom prst="rect">
            <a:avLst/>
          </a:prstGeom>
          <a:noFill/>
          <a:ln>
            <a:noFill/>
          </a:ln>
        </p:spPr>
      </p:pic>
      <p:pic>
        <p:nvPicPr>
          <p:cNvPr id="426" name="Google Shape;426;p30"/>
          <p:cNvPicPr preferRelativeResize="0"/>
          <p:nvPr/>
        </p:nvPicPr>
        <p:blipFill>
          <a:blip r:embed="rId6">
            <a:alphaModFix/>
          </a:blip>
          <a:stretch>
            <a:fillRect/>
          </a:stretch>
        </p:blipFill>
        <p:spPr>
          <a:xfrm>
            <a:off x="7175200" y="3656962"/>
            <a:ext cx="4477899" cy="2340000"/>
          </a:xfrm>
          <a:prstGeom prst="rect">
            <a:avLst/>
          </a:prstGeom>
          <a:noFill/>
          <a:ln>
            <a:noFill/>
          </a:ln>
        </p:spPr>
      </p:pic>
      <p:pic>
        <p:nvPicPr>
          <p:cNvPr id="427" name="Google Shape;427;p30"/>
          <p:cNvPicPr preferRelativeResize="0"/>
          <p:nvPr/>
        </p:nvPicPr>
        <p:blipFill>
          <a:blip r:embed="rId7">
            <a:alphaModFix/>
          </a:blip>
          <a:stretch>
            <a:fillRect/>
          </a:stretch>
        </p:blipFill>
        <p:spPr>
          <a:xfrm>
            <a:off x="11734063" y="3656962"/>
            <a:ext cx="3586000" cy="3729985"/>
          </a:xfrm>
          <a:prstGeom prst="rect">
            <a:avLst/>
          </a:prstGeom>
          <a:noFill/>
          <a:ln>
            <a:noFill/>
          </a:ln>
        </p:spPr>
      </p:pic>
      <p:pic>
        <p:nvPicPr>
          <p:cNvPr id="428" name="Google Shape;428;p30"/>
          <p:cNvPicPr preferRelativeResize="0"/>
          <p:nvPr/>
        </p:nvPicPr>
        <p:blipFill>
          <a:blip r:embed="rId8">
            <a:alphaModFix/>
          </a:blip>
          <a:stretch>
            <a:fillRect/>
          </a:stretch>
        </p:blipFill>
        <p:spPr>
          <a:xfrm>
            <a:off x="14632013" y="3463275"/>
            <a:ext cx="3386626" cy="4117350"/>
          </a:xfrm>
          <a:prstGeom prst="rect">
            <a:avLst/>
          </a:prstGeom>
          <a:noFill/>
          <a:ln>
            <a:noFill/>
          </a:ln>
        </p:spPr>
      </p:pic>
      <p:pic>
        <p:nvPicPr>
          <p:cNvPr id="429" name="Google Shape;429;p30"/>
          <p:cNvPicPr preferRelativeResize="0"/>
          <p:nvPr/>
        </p:nvPicPr>
        <p:blipFill>
          <a:blip r:embed="rId9">
            <a:alphaModFix/>
          </a:blip>
          <a:stretch>
            <a:fillRect/>
          </a:stretch>
        </p:blipFill>
        <p:spPr>
          <a:xfrm>
            <a:off x="8243100" y="6383110"/>
            <a:ext cx="1801800" cy="2347415"/>
          </a:xfrm>
          <a:prstGeom prst="rect">
            <a:avLst/>
          </a:prstGeom>
          <a:noFill/>
          <a:ln>
            <a:noFill/>
          </a:ln>
        </p:spPr>
      </p:pic>
      <p:pic>
        <p:nvPicPr>
          <p:cNvPr id="430" name="Google Shape;430;p30"/>
          <p:cNvPicPr preferRelativeResize="0"/>
          <p:nvPr/>
        </p:nvPicPr>
        <p:blipFill>
          <a:blip r:embed="rId10">
            <a:alphaModFix/>
          </a:blip>
          <a:stretch>
            <a:fillRect/>
          </a:stretch>
        </p:blipFill>
        <p:spPr>
          <a:xfrm>
            <a:off x="10321938" y="7017433"/>
            <a:ext cx="2784835" cy="2711550"/>
          </a:xfrm>
          <a:prstGeom prst="rect">
            <a:avLst/>
          </a:prstGeom>
          <a:noFill/>
          <a:ln>
            <a:noFill/>
          </a:ln>
        </p:spPr>
      </p:pic>
      <p:pic>
        <p:nvPicPr>
          <p:cNvPr id="431" name="Google Shape;431;p30"/>
          <p:cNvPicPr preferRelativeResize="0"/>
          <p:nvPr/>
        </p:nvPicPr>
        <p:blipFill>
          <a:blip r:embed="rId11">
            <a:alphaModFix/>
          </a:blip>
          <a:stretch>
            <a:fillRect/>
          </a:stretch>
        </p:blipFill>
        <p:spPr>
          <a:xfrm>
            <a:off x="13686763" y="7231250"/>
            <a:ext cx="3160525" cy="2974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55D"/>
        </a:solidFill>
      </p:bgPr>
    </p:bg>
    <p:spTree>
      <p:nvGrpSpPr>
        <p:cNvPr id="435" name="Shape 435"/>
        <p:cNvGrpSpPr/>
        <p:nvPr/>
      </p:nvGrpSpPr>
      <p:grpSpPr>
        <a:xfrm>
          <a:off x="0" y="0"/>
          <a:ext cx="0" cy="0"/>
          <a:chOff x="0" y="0"/>
          <a:chExt cx="0" cy="0"/>
        </a:xfrm>
      </p:grpSpPr>
      <p:pic>
        <p:nvPicPr>
          <p:cNvPr id="436" name="Google Shape;436;p31"/>
          <p:cNvPicPr preferRelativeResize="0"/>
          <p:nvPr/>
        </p:nvPicPr>
        <p:blipFill>
          <a:blip r:embed="rId3">
            <a:alphaModFix/>
          </a:blip>
          <a:stretch>
            <a:fillRect/>
          </a:stretch>
        </p:blipFill>
        <p:spPr>
          <a:xfrm>
            <a:off x="10131225" y="-1028700"/>
            <a:ext cx="8229600" cy="12344400"/>
          </a:xfrm>
          <a:prstGeom prst="rect">
            <a:avLst/>
          </a:prstGeom>
          <a:noFill/>
          <a:ln>
            <a:noFill/>
          </a:ln>
        </p:spPr>
      </p:pic>
      <p:sp>
        <p:nvSpPr>
          <p:cNvPr id="437" name="Google Shape;437;p31"/>
          <p:cNvSpPr txBox="1"/>
          <p:nvPr/>
        </p:nvSpPr>
        <p:spPr>
          <a:xfrm>
            <a:off x="1028700" y="5073650"/>
            <a:ext cx="7793400" cy="26715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799" u="none" cap="none" strike="noStrike">
                <a:solidFill>
                  <a:srgbClr val="FFFFFF"/>
                </a:solidFill>
                <a:latin typeface="Arial"/>
                <a:ea typeface="Arial"/>
                <a:cs typeface="Arial"/>
                <a:sym typeface="Arial"/>
              </a:rPr>
              <a:t>This presentation template is free</a:t>
            </a:r>
            <a:endParaRPr/>
          </a:p>
          <a:p>
            <a:pPr indent="0" lvl="0" marL="0" marR="0" rtl="0" algn="l">
              <a:lnSpc>
                <a:spcPct val="130010"/>
              </a:lnSpc>
              <a:spcBef>
                <a:spcPts val="0"/>
              </a:spcBef>
              <a:spcAft>
                <a:spcPts val="0"/>
              </a:spcAft>
              <a:buNone/>
            </a:pPr>
            <a:r>
              <a:rPr b="0" i="0" lang="en-US" sz="2799" u="none" cap="none" strike="noStrike">
                <a:solidFill>
                  <a:srgbClr val="FFFFFF"/>
                </a:solidFill>
                <a:latin typeface="Arial"/>
                <a:ea typeface="Arial"/>
                <a:cs typeface="Arial"/>
                <a:sym typeface="Arial"/>
              </a:rPr>
              <a:t>for everyone to use thanks to the following:</a:t>
            </a:r>
            <a:endParaRPr/>
          </a:p>
          <a:p>
            <a:pPr indent="0" lvl="0" marL="0" marR="0" rtl="0" algn="l">
              <a:lnSpc>
                <a:spcPct val="130010"/>
              </a:lnSpc>
              <a:spcBef>
                <a:spcPts val="0"/>
              </a:spcBef>
              <a:spcAft>
                <a:spcPts val="0"/>
              </a:spcAft>
              <a:buNone/>
            </a:pPr>
            <a:r>
              <a:t/>
            </a:r>
            <a:endParaRPr b="0" i="0" sz="2799" u="none" cap="none" strike="noStrike">
              <a:solidFill>
                <a:srgbClr val="FFFFFF"/>
              </a:solidFill>
              <a:latin typeface="Arial"/>
              <a:ea typeface="Arial"/>
              <a:cs typeface="Arial"/>
              <a:sym typeface="Arial"/>
            </a:endParaRPr>
          </a:p>
          <a:p>
            <a:pPr indent="0" lvl="0" marL="0" marR="0" rtl="0" algn="l">
              <a:lnSpc>
                <a:spcPct val="130010"/>
              </a:lnSpc>
              <a:spcBef>
                <a:spcPts val="0"/>
              </a:spcBef>
              <a:spcAft>
                <a:spcPts val="0"/>
              </a:spcAft>
              <a:buNone/>
            </a:pPr>
            <a:r>
              <a:rPr b="1" i="0" lang="en-US" sz="2799" u="none" cap="none" strike="noStrike">
                <a:solidFill>
                  <a:srgbClr val="FFFFFF"/>
                </a:solidFill>
              </a:rPr>
              <a:t>SlidesCarnival</a:t>
            </a:r>
            <a:r>
              <a:rPr b="0" i="0" lang="en-US" sz="2799" u="none" cap="none" strike="noStrike">
                <a:solidFill>
                  <a:srgbClr val="FFFFFF"/>
                </a:solidFill>
                <a:latin typeface="Arial"/>
                <a:ea typeface="Arial"/>
                <a:cs typeface="Arial"/>
                <a:sym typeface="Arial"/>
              </a:rPr>
              <a:t> for the presentation</a:t>
            </a:r>
            <a:r>
              <a:rPr lang="en-US"/>
              <a:t> </a:t>
            </a:r>
            <a:r>
              <a:rPr b="0" i="0" lang="en-US" sz="2799" u="none" cap="none" strike="noStrike">
                <a:solidFill>
                  <a:srgbClr val="FFFFFF"/>
                </a:solidFill>
                <a:latin typeface="Arial"/>
                <a:ea typeface="Arial"/>
                <a:cs typeface="Arial"/>
                <a:sym typeface="Arial"/>
              </a:rPr>
              <a:t>template </a:t>
            </a:r>
            <a:endParaRPr b="0" i="0" sz="2799" u="none" cap="none" strike="noStrike">
              <a:solidFill>
                <a:srgbClr val="FFFFFF"/>
              </a:solidFill>
              <a:latin typeface="Arial"/>
              <a:ea typeface="Arial"/>
              <a:cs typeface="Arial"/>
              <a:sym typeface="Arial"/>
            </a:endParaRPr>
          </a:p>
          <a:p>
            <a:pPr indent="0" lvl="0" marL="0" marR="0" rtl="0" algn="l">
              <a:lnSpc>
                <a:spcPct val="130010"/>
              </a:lnSpc>
              <a:spcBef>
                <a:spcPts val="0"/>
              </a:spcBef>
              <a:spcAft>
                <a:spcPts val="0"/>
              </a:spcAft>
              <a:buNone/>
            </a:pPr>
            <a:r>
              <a:rPr b="1" i="0" lang="en-US" sz="2799" u="none" cap="none" strike="noStrike">
                <a:solidFill>
                  <a:srgbClr val="FFFFFF"/>
                </a:solidFill>
              </a:rPr>
              <a:t>Pixabay, Pexels</a:t>
            </a:r>
            <a:r>
              <a:rPr b="0" i="0" lang="en-US" sz="2799" u="none" cap="none" strike="noStrike">
                <a:solidFill>
                  <a:srgbClr val="FFFFFF"/>
                </a:solidFill>
                <a:latin typeface="Arial"/>
                <a:ea typeface="Arial"/>
                <a:cs typeface="Arial"/>
                <a:sym typeface="Arial"/>
              </a:rPr>
              <a:t> for</a:t>
            </a:r>
            <a:r>
              <a:rPr lang="en-US"/>
              <a:t>  </a:t>
            </a:r>
            <a:r>
              <a:rPr b="0" i="0" lang="en-US" sz="2799" u="none" cap="none" strike="noStrike">
                <a:solidFill>
                  <a:srgbClr val="FFFFFF"/>
                </a:solidFill>
                <a:latin typeface="Arial"/>
                <a:ea typeface="Arial"/>
                <a:cs typeface="Arial"/>
                <a:sym typeface="Arial"/>
              </a:rPr>
              <a:t>the photos</a:t>
            </a:r>
            <a:endParaRPr/>
          </a:p>
        </p:txBody>
      </p:sp>
      <p:sp>
        <p:nvSpPr>
          <p:cNvPr id="438" name="Google Shape;438;p31"/>
          <p:cNvSpPr txBox="1"/>
          <p:nvPr/>
        </p:nvSpPr>
        <p:spPr>
          <a:xfrm>
            <a:off x="1028700" y="8587740"/>
            <a:ext cx="5920363" cy="522605"/>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3500" u="none" cap="none" strike="noStrike">
                <a:solidFill>
                  <a:srgbClr val="FFFFFF"/>
                </a:solidFill>
                <a:latin typeface="Montserrat"/>
                <a:ea typeface="Montserrat"/>
                <a:cs typeface="Montserrat"/>
                <a:sym typeface="Montserrat"/>
              </a:rPr>
              <a:t>Happy Designing!</a:t>
            </a:r>
            <a:endParaRPr/>
          </a:p>
        </p:txBody>
      </p:sp>
      <p:sp>
        <p:nvSpPr>
          <p:cNvPr id="439" name="Google Shape;439;p31"/>
          <p:cNvSpPr txBox="1"/>
          <p:nvPr/>
        </p:nvSpPr>
        <p:spPr>
          <a:xfrm>
            <a:off x="906525" y="808109"/>
            <a:ext cx="92247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8000">
                <a:solidFill>
                  <a:schemeClr val="lt2"/>
                </a:solidFill>
                <a:latin typeface="Montserrat"/>
                <a:ea typeface="Montserrat"/>
                <a:cs typeface="Montserrat"/>
                <a:sym typeface="Montserrat"/>
              </a:rPr>
              <a:t>CREDITS</a:t>
            </a:r>
            <a:endParaRPr b="1" sz="8000">
              <a:solidFill>
                <a:schemeClr val="lt2"/>
              </a:solidFill>
              <a:latin typeface="Montserrat"/>
              <a:ea typeface="Montserrat"/>
              <a:cs typeface="Montserrat"/>
              <a:sym typeface="Montserrat"/>
            </a:endParaRPr>
          </a:p>
        </p:txBody>
      </p:sp>
      <p:pic>
        <p:nvPicPr>
          <p:cNvPr id="440" name="Google Shape;440;p31"/>
          <p:cNvPicPr preferRelativeResize="0"/>
          <p:nvPr/>
        </p:nvPicPr>
        <p:blipFill>
          <a:blip r:embed="rId4">
            <a:alphaModFix/>
          </a:blip>
          <a:stretch>
            <a:fillRect/>
          </a:stretch>
        </p:blipFill>
        <p:spPr>
          <a:xfrm>
            <a:off x="1028700" y="2764250"/>
            <a:ext cx="6451500" cy="1619200"/>
          </a:xfrm>
          <a:prstGeom prst="rect">
            <a:avLst/>
          </a:prstGeom>
          <a:noFill/>
          <a:ln>
            <a:noFill/>
          </a:ln>
        </p:spPr>
      </p:pic>
      <p:pic>
        <p:nvPicPr>
          <p:cNvPr id="441" name="Google Shape;441;p31"/>
          <p:cNvPicPr preferRelativeResize="0"/>
          <p:nvPr/>
        </p:nvPicPr>
        <p:blipFill>
          <a:blip r:embed="rId5">
            <a:alphaModFix/>
          </a:blip>
          <a:stretch>
            <a:fillRect/>
          </a:stretch>
        </p:blipFill>
        <p:spPr>
          <a:xfrm>
            <a:off x="9892450" y="-3857791"/>
            <a:ext cx="9224825" cy="13389363"/>
          </a:xfrm>
          <a:prstGeom prst="rect">
            <a:avLst/>
          </a:prstGeom>
          <a:noFill/>
          <a:ln>
            <a:noFill/>
          </a:ln>
        </p:spPr>
      </p:pic>
      <p:sp>
        <p:nvSpPr>
          <p:cNvPr id="442" name="Google Shape;442;p31"/>
          <p:cNvSpPr txBox="1"/>
          <p:nvPr/>
        </p:nvSpPr>
        <p:spPr>
          <a:xfrm rot="818841">
            <a:off x="11826399" y="4740704"/>
            <a:ext cx="3880562" cy="1723886"/>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8000" u="none" cap="none" strike="noStrike">
                <a:solidFill>
                  <a:srgbClr val="000000"/>
                </a:solidFill>
                <a:latin typeface="Gochi Hand"/>
                <a:ea typeface="Gochi Hand"/>
                <a:cs typeface="Gochi Hand"/>
                <a:sym typeface="Gochi Hand"/>
              </a:rPr>
              <a:t>THIS</a:t>
            </a:r>
            <a:endParaRPr/>
          </a:p>
          <a:p>
            <a:pPr indent="0" lvl="0" marL="0" marR="0" rtl="0" algn="ctr">
              <a:lnSpc>
                <a:spcPct val="70000"/>
              </a:lnSpc>
              <a:spcBef>
                <a:spcPts val="0"/>
              </a:spcBef>
              <a:spcAft>
                <a:spcPts val="0"/>
              </a:spcAft>
              <a:buNone/>
            </a:pPr>
            <a:r>
              <a:rPr b="0" i="0" lang="en-US" sz="8000" u="none" cap="none" strike="noStrike">
                <a:solidFill>
                  <a:srgbClr val="000000"/>
                </a:solidFill>
                <a:latin typeface="Gochi Hand"/>
                <a:ea typeface="Gochi Hand"/>
                <a:cs typeface="Gochi Hand"/>
                <a:sym typeface="Gochi Hand"/>
              </a:rPr>
              <a:t>IS ME!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55D"/>
        </a:solidFill>
      </p:bgPr>
    </p:bg>
    <p:spTree>
      <p:nvGrpSpPr>
        <p:cNvPr id="95" name="Shape 95"/>
        <p:cNvGrpSpPr/>
        <p:nvPr/>
      </p:nvGrpSpPr>
      <p:grpSpPr>
        <a:xfrm>
          <a:off x="0" y="0"/>
          <a:ext cx="0" cy="0"/>
          <a:chOff x="0" y="0"/>
          <a:chExt cx="0" cy="0"/>
        </a:xfrm>
      </p:grpSpPr>
      <p:grpSp>
        <p:nvGrpSpPr>
          <p:cNvPr id="96" name="Google Shape;96;p14"/>
          <p:cNvGrpSpPr/>
          <p:nvPr/>
        </p:nvGrpSpPr>
        <p:grpSpPr>
          <a:xfrm>
            <a:off x="12197756" y="2756165"/>
            <a:ext cx="5669362" cy="7530835"/>
            <a:chOff x="0" y="-38100"/>
            <a:chExt cx="1493165" cy="1983430"/>
          </a:xfrm>
        </p:grpSpPr>
        <p:sp>
          <p:nvSpPr>
            <p:cNvPr id="97" name="Google Shape;97;p14"/>
            <p:cNvSpPr/>
            <p:nvPr/>
          </p:nvSpPr>
          <p:spPr>
            <a:xfrm>
              <a:off x="0" y="0"/>
              <a:ext cx="1493165" cy="1945330"/>
            </a:xfrm>
            <a:custGeom>
              <a:rect b="b" l="l" r="r" t="t"/>
              <a:pathLst>
                <a:path extrusionOk="0" h="1945330" w="1493165">
                  <a:moveTo>
                    <a:pt x="0" y="0"/>
                  </a:moveTo>
                  <a:lnTo>
                    <a:pt x="1493165" y="0"/>
                  </a:lnTo>
                  <a:lnTo>
                    <a:pt x="1493165" y="1945330"/>
                  </a:lnTo>
                  <a:lnTo>
                    <a:pt x="0" y="1945330"/>
                  </a:lnTo>
                  <a:close/>
                </a:path>
              </a:pathLst>
            </a:custGeom>
            <a:solidFill>
              <a:srgbClr val="968BFF"/>
            </a:solidFill>
            <a:ln>
              <a:noFill/>
            </a:ln>
          </p:spPr>
        </p:sp>
        <p:sp>
          <p:nvSpPr>
            <p:cNvPr id="98" name="Google Shape;98;p14"/>
            <p:cNvSpPr txBox="1"/>
            <p:nvPr/>
          </p:nvSpPr>
          <p:spPr>
            <a:xfrm>
              <a:off x="0" y="-38100"/>
              <a:ext cx="1493165" cy="19834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4"/>
          <p:cNvGrpSpPr/>
          <p:nvPr/>
        </p:nvGrpSpPr>
        <p:grpSpPr>
          <a:xfrm>
            <a:off x="6309319" y="2756165"/>
            <a:ext cx="5669362" cy="7530835"/>
            <a:chOff x="0" y="-38100"/>
            <a:chExt cx="1493165" cy="1983430"/>
          </a:xfrm>
        </p:grpSpPr>
        <p:sp>
          <p:nvSpPr>
            <p:cNvPr id="100" name="Google Shape;100;p14"/>
            <p:cNvSpPr/>
            <p:nvPr/>
          </p:nvSpPr>
          <p:spPr>
            <a:xfrm>
              <a:off x="0" y="0"/>
              <a:ext cx="1493165" cy="1945330"/>
            </a:xfrm>
            <a:custGeom>
              <a:rect b="b" l="l" r="r" t="t"/>
              <a:pathLst>
                <a:path extrusionOk="0" h="1945330" w="1493165">
                  <a:moveTo>
                    <a:pt x="0" y="0"/>
                  </a:moveTo>
                  <a:lnTo>
                    <a:pt x="1493165" y="0"/>
                  </a:lnTo>
                  <a:lnTo>
                    <a:pt x="1493165" y="1945330"/>
                  </a:lnTo>
                  <a:lnTo>
                    <a:pt x="0" y="1945330"/>
                  </a:lnTo>
                  <a:close/>
                </a:path>
              </a:pathLst>
            </a:custGeom>
            <a:solidFill>
              <a:srgbClr val="FC6191"/>
            </a:solidFill>
            <a:ln>
              <a:noFill/>
            </a:ln>
          </p:spPr>
        </p:sp>
        <p:sp>
          <p:nvSpPr>
            <p:cNvPr id="101" name="Google Shape;101;p14"/>
            <p:cNvSpPr txBox="1"/>
            <p:nvPr/>
          </p:nvSpPr>
          <p:spPr>
            <a:xfrm>
              <a:off x="0" y="-38100"/>
              <a:ext cx="1493165" cy="19834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 name="Google Shape;102;p14"/>
          <p:cNvSpPr txBox="1"/>
          <p:nvPr/>
        </p:nvSpPr>
        <p:spPr>
          <a:xfrm>
            <a:off x="6634730" y="4213534"/>
            <a:ext cx="4639690" cy="4225925"/>
          </a:xfrm>
          <a:prstGeom prst="rect">
            <a:avLst/>
          </a:prstGeom>
          <a:noFill/>
          <a:ln>
            <a:noFill/>
          </a:ln>
        </p:spPr>
        <p:txBody>
          <a:bodyPr anchorCtr="0" anchor="t" bIns="0" lIns="0" spcFirstLastPara="1" rIns="0" wrap="square" tIns="0">
            <a:spAutoFit/>
          </a:bodyPr>
          <a:lstStyle/>
          <a:p>
            <a:pPr indent="-215900" lvl="1" marL="431801" marR="0" rtl="0" algn="just">
              <a:lnSpc>
                <a:spcPct val="14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Click on the "PowerPoint" button below this presentation preview. Start editing your presentation.</a:t>
            </a:r>
            <a:endParaRPr/>
          </a:p>
          <a:p>
            <a:pPr indent="0" lvl="0" marL="0" marR="0" rtl="0" algn="just">
              <a:lnSpc>
                <a:spcPct val="140000"/>
              </a:lnSpc>
              <a:spcBef>
                <a:spcPts val="0"/>
              </a:spcBef>
              <a:spcAft>
                <a:spcPts val="0"/>
              </a:spcAft>
              <a:buNone/>
            </a:pPr>
            <a:r>
              <a:t/>
            </a:r>
            <a:endParaRPr b="0" i="0" sz="2000" u="none" cap="none" strike="noStrike">
              <a:solidFill>
                <a:srgbClr val="FFFFFF"/>
              </a:solidFill>
              <a:latin typeface="Arial"/>
              <a:ea typeface="Arial"/>
              <a:cs typeface="Arial"/>
              <a:sym typeface="Arial"/>
            </a:endParaRPr>
          </a:p>
          <a:p>
            <a:pPr indent="-215900" lvl="1" marL="431801" marR="0" rtl="0" algn="just">
              <a:lnSpc>
                <a:spcPct val="140000"/>
              </a:lnSpc>
              <a:spcBef>
                <a:spcPts val="0"/>
              </a:spcBef>
              <a:spcAft>
                <a:spcPts val="0"/>
              </a:spcAft>
              <a:buClr>
                <a:srgbClr val="FFFFFF"/>
              </a:buClr>
              <a:buSzPts val="2000"/>
              <a:buFont typeface="Arial"/>
              <a:buChar char="•"/>
            </a:pPr>
            <a:r>
              <a:rPr b="0" i="0" lang="en-US" sz="2000" u="sng" cap="none" strike="noStrike">
                <a:solidFill>
                  <a:srgbClr val="FFFFFF"/>
                </a:solidFill>
                <a:latin typeface="Arial"/>
                <a:ea typeface="Arial"/>
                <a:cs typeface="Arial"/>
                <a:sym typeface="Arial"/>
              </a:rPr>
              <a:t>Alternative:</a:t>
            </a:r>
            <a:r>
              <a:rPr b="0" i="0" lang="en-US" sz="2000" u="none" cap="none" strike="noStrike">
                <a:solidFill>
                  <a:srgbClr val="FFFFFF"/>
                </a:solidFill>
                <a:latin typeface="Arial"/>
                <a:ea typeface="Arial"/>
                <a:cs typeface="Arial"/>
                <a:sym typeface="Arial"/>
              </a:rPr>
              <a:t> From Canva template file, Click on the "Share" button on the top right corner in Canva and click on "More" at the bottom of the menu. Enter "PowerPoint" in the search bar and click on the PowerPoint icon to download.</a:t>
            </a:r>
            <a:endParaRPr/>
          </a:p>
        </p:txBody>
      </p:sp>
      <p:grpSp>
        <p:nvGrpSpPr>
          <p:cNvPr id="103" name="Google Shape;103;p14"/>
          <p:cNvGrpSpPr/>
          <p:nvPr/>
        </p:nvGrpSpPr>
        <p:grpSpPr>
          <a:xfrm>
            <a:off x="420883" y="2756165"/>
            <a:ext cx="5669362" cy="7530835"/>
            <a:chOff x="0" y="-38100"/>
            <a:chExt cx="1493165" cy="1983430"/>
          </a:xfrm>
        </p:grpSpPr>
        <p:sp>
          <p:nvSpPr>
            <p:cNvPr id="104" name="Google Shape;104;p14"/>
            <p:cNvSpPr/>
            <p:nvPr/>
          </p:nvSpPr>
          <p:spPr>
            <a:xfrm>
              <a:off x="0" y="0"/>
              <a:ext cx="1493165" cy="1945330"/>
            </a:xfrm>
            <a:custGeom>
              <a:rect b="b" l="l" r="r" t="t"/>
              <a:pathLst>
                <a:path extrusionOk="0" h="1945330" w="1493165">
                  <a:moveTo>
                    <a:pt x="0" y="0"/>
                  </a:moveTo>
                  <a:lnTo>
                    <a:pt x="1493165" y="0"/>
                  </a:lnTo>
                  <a:lnTo>
                    <a:pt x="1493165" y="1945330"/>
                  </a:lnTo>
                  <a:lnTo>
                    <a:pt x="0" y="1945330"/>
                  </a:lnTo>
                  <a:close/>
                </a:path>
              </a:pathLst>
            </a:custGeom>
            <a:solidFill>
              <a:srgbClr val="FF7224"/>
            </a:solidFill>
            <a:ln>
              <a:noFill/>
            </a:ln>
          </p:spPr>
        </p:sp>
        <p:sp>
          <p:nvSpPr>
            <p:cNvPr id="105" name="Google Shape;105;p14"/>
            <p:cNvSpPr txBox="1"/>
            <p:nvPr/>
          </p:nvSpPr>
          <p:spPr>
            <a:xfrm>
              <a:off x="0" y="-38100"/>
              <a:ext cx="1493165" cy="19834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4"/>
          <p:cNvGrpSpPr/>
          <p:nvPr/>
        </p:nvGrpSpPr>
        <p:grpSpPr>
          <a:xfrm>
            <a:off x="12912131" y="6593913"/>
            <a:ext cx="6160117" cy="6160117"/>
            <a:chOff x="0" y="0"/>
            <a:chExt cx="812800" cy="812800"/>
          </a:xfrm>
        </p:grpSpPr>
        <p:sp>
          <p:nvSpPr>
            <p:cNvPr id="107" name="Google Shape;107;p1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C1FF72"/>
            </a:solidFill>
            <a:ln>
              <a:noFill/>
            </a:ln>
          </p:spPr>
        </p:sp>
        <p:sp>
          <p:nvSpPr>
            <p:cNvPr id="108" name="Google Shape;108;p14"/>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4"/>
          <p:cNvSpPr txBox="1"/>
          <p:nvPr/>
        </p:nvSpPr>
        <p:spPr>
          <a:xfrm>
            <a:off x="520671" y="547942"/>
            <a:ext cx="11338723" cy="18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FEE13D"/>
                </a:solidFill>
                <a:latin typeface="Montserrat"/>
                <a:ea typeface="Montserrat"/>
                <a:cs typeface="Montserrat"/>
                <a:sym typeface="Montserrat"/>
              </a:rPr>
              <a:t>HOW TO USE THIS PRESENTATION</a:t>
            </a:r>
            <a:endParaRPr/>
          </a:p>
        </p:txBody>
      </p:sp>
      <p:sp>
        <p:nvSpPr>
          <p:cNvPr id="110" name="Google Shape;110;p14"/>
          <p:cNvSpPr txBox="1"/>
          <p:nvPr/>
        </p:nvSpPr>
        <p:spPr>
          <a:xfrm>
            <a:off x="12619610" y="4213534"/>
            <a:ext cx="4639690" cy="1758950"/>
          </a:xfrm>
          <a:prstGeom prst="rect">
            <a:avLst/>
          </a:prstGeom>
          <a:noFill/>
          <a:ln>
            <a:noFill/>
          </a:ln>
        </p:spPr>
        <p:txBody>
          <a:bodyPr anchorCtr="0" anchor="t" bIns="0" lIns="0" spcFirstLastPara="1" rIns="0" wrap="square" tIns="0">
            <a:spAutoFit/>
          </a:bodyPr>
          <a:lstStyle/>
          <a:p>
            <a:pPr indent="-215900" lvl="1" marL="431801" marR="0" rtl="0" algn="just">
              <a:lnSpc>
                <a:spcPct val="14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Click on the "Canva" button under this presentation preview. Start editing your presentation. You need to sign in to your Canva account.</a:t>
            </a:r>
            <a:endParaRPr/>
          </a:p>
        </p:txBody>
      </p:sp>
      <p:sp>
        <p:nvSpPr>
          <p:cNvPr id="111" name="Google Shape;111;p14"/>
          <p:cNvSpPr txBox="1"/>
          <p:nvPr/>
        </p:nvSpPr>
        <p:spPr>
          <a:xfrm>
            <a:off x="739487" y="4213534"/>
            <a:ext cx="4639690" cy="5283200"/>
          </a:xfrm>
          <a:prstGeom prst="rect">
            <a:avLst/>
          </a:prstGeom>
          <a:noFill/>
          <a:ln>
            <a:noFill/>
          </a:ln>
        </p:spPr>
        <p:txBody>
          <a:bodyPr anchorCtr="0" anchor="t" bIns="0" lIns="0" spcFirstLastPara="1" rIns="0" wrap="square" tIns="0">
            <a:spAutoFit/>
          </a:bodyPr>
          <a:lstStyle/>
          <a:p>
            <a:pPr indent="-215900" lvl="1" marL="431801" marR="0" rtl="0" algn="just">
              <a:lnSpc>
                <a:spcPct val="140000"/>
              </a:lnSpc>
              <a:spcBef>
                <a:spcPts val="0"/>
              </a:spcBef>
              <a:spcAft>
                <a:spcPts val="0"/>
              </a:spcAft>
              <a:buClr>
                <a:srgbClr val="FFFFFF"/>
              </a:buClr>
              <a:buSzPts val="2000"/>
              <a:buFont typeface="Arial"/>
              <a:buChar char="•"/>
            </a:pPr>
            <a:r>
              <a:rPr b="0" i="0" lang="en-US" sz="2000" u="none" cap="none" strike="noStrike">
                <a:solidFill>
                  <a:srgbClr val="FFFFFF"/>
                </a:solidFill>
                <a:latin typeface="Arial"/>
                <a:ea typeface="Arial"/>
                <a:cs typeface="Arial"/>
                <a:sym typeface="Arial"/>
              </a:rPr>
              <a:t>Click on the "Google Slides" button below this presentation preview. Make sure to sign in to your Google account. Click on "Make a copy." Start editing your presentation.</a:t>
            </a:r>
            <a:endParaRPr/>
          </a:p>
          <a:p>
            <a:pPr indent="0" lvl="0" marL="0" marR="0" rtl="0" algn="just">
              <a:lnSpc>
                <a:spcPct val="140000"/>
              </a:lnSpc>
              <a:spcBef>
                <a:spcPts val="0"/>
              </a:spcBef>
              <a:spcAft>
                <a:spcPts val="0"/>
              </a:spcAft>
              <a:buNone/>
            </a:pPr>
            <a:r>
              <a:t/>
            </a:r>
            <a:endParaRPr b="0" i="0" sz="2000" u="none" cap="none" strike="noStrike">
              <a:solidFill>
                <a:srgbClr val="FFFFFF"/>
              </a:solidFill>
              <a:latin typeface="Arial"/>
              <a:ea typeface="Arial"/>
              <a:cs typeface="Arial"/>
              <a:sym typeface="Arial"/>
            </a:endParaRPr>
          </a:p>
          <a:p>
            <a:pPr indent="-215900" lvl="1" marL="431801" marR="0" rtl="0" algn="just">
              <a:lnSpc>
                <a:spcPct val="140000"/>
              </a:lnSpc>
              <a:spcBef>
                <a:spcPts val="0"/>
              </a:spcBef>
              <a:spcAft>
                <a:spcPts val="0"/>
              </a:spcAft>
              <a:buClr>
                <a:srgbClr val="FFFFFF"/>
              </a:buClr>
              <a:buSzPts val="2000"/>
              <a:buFont typeface="Arial"/>
              <a:buChar char="•"/>
            </a:pPr>
            <a:r>
              <a:rPr b="0" i="0" lang="en-US" sz="2000" u="sng" cap="none" strike="noStrike">
                <a:solidFill>
                  <a:srgbClr val="FFFFFF"/>
                </a:solidFill>
                <a:latin typeface="Arial"/>
                <a:ea typeface="Arial"/>
                <a:cs typeface="Arial"/>
                <a:sym typeface="Arial"/>
              </a:rPr>
              <a:t>Alternative:</a:t>
            </a:r>
            <a:r>
              <a:rPr b="0" i="0" lang="en-US" sz="2000" u="none" cap="none" strike="noStrike">
                <a:solidFill>
                  <a:srgbClr val="FFFFFF"/>
                </a:solidFill>
                <a:latin typeface="Arial"/>
                <a:ea typeface="Arial"/>
                <a:cs typeface="Arial"/>
                <a:sym typeface="Arial"/>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2" name="Google Shape;112;p14"/>
          <p:cNvSpPr txBox="1"/>
          <p:nvPr/>
        </p:nvSpPr>
        <p:spPr>
          <a:xfrm>
            <a:off x="739487" y="3217999"/>
            <a:ext cx="5061633" cy="65405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FFFFFF"/>
                </a:solidFill>
                <a:latin typeface="Gochi Hand"/>
                <a:ea typeface="Gochi Hand"/>
                <a:cs typeface="Gochi Hand"/>
                <a:sym typeface="Gochi Hand"/>
              </a:rPr>
              <a:t>Google Slides</a:t>
            </a:r>
            <a:endParaRPr/>
          </a:p>
        </p:txBody>
      </p:sp>
      <p:sp>
        <p:nvSpPr>
          <p:cNvPr id="113" name="Google Shape;113;p14"/>
          <p:cNvSpPr txBox="1"/>
          <p:nvPr/>
        </p:nvSpPr>
        <p:spPr>
          <a:xfrm>
            <a:off x="6563289" y="3217999"/>
            <a:ext cx="5061633" cy="65405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FFFFFF"/>
                </a:solidFill>
                <a:latin typeface="Gochi Hand"/>
                <a:ea typeface="Gochi Hand"/>
                <a:cs typeface="Gochi Hand"/>
                <a:sym typeface="Gochi Hand"/>
              </a:rPr>
              <a:t>PowerPoint</a:t>
            </a:r>
            <a:endParaRPr/>
          </a:p>
        </p:txBody>
      </p:sp>
      <p:sp>
        <p:nvSpPr>
          <p:cNvPr id="114" name="Google Shape;114;p14"/>
          <p:cNvSpPr txBox="1"/>
          <p:nvPr/>
        </p:nvSpPr>
        <p:spPr>
          <a:xfrm>
            <a:off x="12501620" y="3217999"/>
            <a:ext cx="5061633" cy="65405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999" u="none" cap="none" strike="noStrike">
                <a:solidFill>
                  <a:srgbClr val="FFFFFF"/>
                </a:solidFill>
                <a:latin typeface="Gochi Hand"/>
                <a:ea typeface="Gochi Hand"/>
                <a:cs typeface="Gochi Hand"/>
                <a:sym typeface="Gochi Hand"/>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6191"/>
        </a:solidFill>
      </p:bgPr>
    </p:bg>
    <p:spTree>
      <p:nvGrpSpPr>
        <p:cNvPr id="118" name="Shape 118"/>
        <p:cNvGrpSpPr/>
        <p:nvPr/>
      </p:nvGrpSpPr>
      <p:grpSpPr>
        <a:xfrm>
          <a:off x="0" y="0"/>
          <a:ext cx="0" cy="0"/>
          <a:chOff x="0" y="0"/>
          <a:chExt cx="0" cy="0"/>
        </a:xfrm>
      </p:grpSpPr>
      <p:sp>
        <p:nvSpPr>
          <p:cNvPr id="119" name="Google Shape;119;p15"/>
          <p:cNvSpPr txBox="1"/>
          <p:nvPr/>
        </p:nvSpPr>
        <p:spPr>
          <a:xfrm>
            <a:off x="-686124" y="1928572"/>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sp>
        <p:nvSpPr>
          <p:cNvPr id="120" name="Google Shape;120;p15"/>
          <p:cNvSpPr txBox="1"/>
          <p:nvPr/>
        </p:nvSpPr>
        <p:spPr>
          <a:xfrm>
            <a:off x="-686124" y="3044665"/>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sp>
        <p:nvSpPr>
          <p:cNvPr id="121" name="Google Shape;121;p15"/>
          <p:cNvSpPr txBox="1"/>
          <p:nvPr/>
        </p:nvSpPr>
        <p:spPr>
          <a:xfrm>
            <a:off x="-686124" y="4160757"/>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sp>
        <p:nvSpPr>
          <p:cNvPr id="122" name="Google Shape;122;p15"/>
          <p:cNvSpPr txBox="1"/>
          <p:nvPr/>
        </p:nvSpPr>
        <p:spPr>
          <a:xfrm>
            <a:off x="-686124" y="5276850"/>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sp>
        <p:nvSpPr>
          <p:cNvPr id="123" name="Google Shape;123;p15"/>
          <p:cNvSpPr txBox="1"/>
          <p:nvPr/>
        </p:nvSpPr>
        <p:spPr>
          <a:xfrm>
            <a:off x="-686124" y="6392943"/>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sp>
        <p:nvSpPr>
          <p:cNvPr id="124" name="Google Shape;124;p15"/>
          <p:cNvSpPr txBox="1"/>
          <p:nvPr/>
        </p:nvSpPr>
        <p:spPr>
          <a:xfrm>
            <a:off x="-686124" y="7509035"/>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grpSp>
        <p:nvGrpSpPr>
          <p:cNvPr id="125" name="Google Shape;125;p15"/>
          <p:cNvGrpSpPr/>
          <p:nvPr/>
        </p:nvGrpSpPr>
        <p:grpSpPr>
          <a:xfrm rot="-1160009">
            <a:off x="378878" y="4088518"/>
            <a:ext cx="9720158" cy="1973461"/>
            <a:chOff x="0" y="-38100"/>
            <a:chExt cx="2560041" cy="519759"/>
          </a:xfrm>
        </p:grpSpPr>
        <p:sp>
          <p:nvSpPr>
            <p:cNvPr id="126" name="Google Shape;126;p15"/>
            <p:cNvSpPr/>
            <p:nvPr/>
          </p:nvSpPr>
          <p:spPr>
            <a:xfrm>
              <a:off x="0" y="0"/>
              <a:ext cx="2560041" cy="481659"/>
            </a:xfrm>
            <a:custGeom>
              <a:rect b="b" l="l" r="r" t="t"/>
              <a:pathLst>
                <a:path extrusionOk="0" h="481659" w="2560041">
                  <a:moveTo>
                    <a:pt x="0" y="0"/>
                  </a:moveTo>
                  <a:lnTo>
                    <a:pt x="2560041" y="0"/>
                  </a:lnTo>
                  <a:lnTo>
                    <a:pt x="2560041" y="481659"/>
                  </a:lnTo>
                  <a:lnTo>
                    <a:pt x="0" y="481659"/>
                  </a:lnTo>
                  <a:close/>
                </a:path>
              </a:pathLst>
            </a:custGeom>
            <a:solidFill>
              <a:srgbClr val="FEE13D"/>
            </a:solidFill>
            <a:ln>
              <a:noFill/>
            </a:ln>
          </p:spPr>
        </p:sp>
        <p:sp>
          <p:nvSpPr>
            <p:cNvPr id="127" name="Google Shape;127;p15"/>
            <p:cNvSpPr txBox="1"/>
            <p:nvPr/>
          </p:nvSpPr>
          <p:spPr>
            <a:xfrm>
              <a:off x="0" y="-38100"/>
              <a:ext cx="2560041" cy="5197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5"/>
          <p:cNvSpPr txBox="1"/>
          <p:nvPr/>
        </p:nvSpPr>
        <p:spPr>
          <a:xfrm rot="-1160066">
            <a:off x="671480" y="4401015"/>
            <a:ext cx="9155448" cy="153914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999" u="none" cap="none" strike="noStrike">
                <a:solidFill>
                  <a:srgbClr val="00955D"/>
                </a:solidFill>
                <a:latin typeface="Montserrat"/>
                <a:ea typeface="Montserrat"/>
                <a:cs typeface="Montserrat"/>
                <a:sym typeface="Montserrat"/>
              </a:rPr>
              <a:t>CONTENTS</a:t>
            </a:r>
            <a:endParaRPr/>
          </a:p>
        </p:txBody>
      </p:sp>
      <p:grpSp>
        <p:nvGrpSpPr>
          <p:cNvPr id="129" name="Google Shape;129;p15"/>
          <p:cNvGrpSpPr/>
          <p:nvPr/>
        </p:nvGrpSpPr>
        <p:grpSpPr>
          <a:xfrm>
            <a:off x="11200648" y="1223604"/>
            <a:ext cx="7709798" cy="1687711"/>
            <a:chOff x="0" y="-38100"/>
            <a:chExt cx="2030564" cy="444500"/>
          </a:xfrm>
        </p:grpSpPr>
        <p:sp>
          <p:nvSpPr>
            <p:cNvPr id="130" name="Google Shape;130;p15"/>
            <p:cNvSpPr/>
            <p:nvPr/>
          </p:nvSpPr>
          <p:spPr>
            <a:xfrm>
              <a:off x="0" y="0"/>
              <a:ext cx="2030564" cy="406400"/>
            </a:xfrm>
            <a:custGeom>
              <a:rect b="b" l="l" r="r" t="t"/>
              <a:pathLst>
                <a:path extrusionOk="0" h="406400" w="2030564">
                  <a:moveTo>
                    <a:pt x="1827364" y="0"/>
                  </a:moveTo>
                  <a:cubicBezTo>
                    <a:pt x="1939588" y="0"/>
                    <a:pt x="2030564" y="90976"/>
                    <a:pt x="2030564" y="203200"/>
                  </a:cubicBezTo>
                  <a:cubicBezTo>
                    <a:pt x="2030564" y="315424"/>
                    <a:pt x="1939588" y="406400"/>
                    <a:pt x="1827364" y="406400"/>
                  </a:cubicBezTo>
                  <a:lnTo>
                    <a:pt x="203200" y="406400"/>
                  </a:lnTo>
                  <a:cubicBezTo>
                    <a:pt x="90976" y="406400"/>
                    <a:pt x="0" y="315424"/>
                    <a:pt x="0" y="203200"/>
                  </a:cubicBezTo>
                  <a:cubicBezTo>
                    <a:pt x="0" y="90976"/>
                    <a:pt x="90976" y="0"/>
                    <a:pt x="203200"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txBox="1"/>
            <p:nvPr/>
          </p:nvSpPr>
          <p:spPr>
            <a:xfrm>
              <a:off x="0" y="-38100"/>
              <a:ext cx="2030564"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5"/>
          <p:cNvSpPr txBox="1"/>
          <p:nvPr/>
        </p:nvSpPr>
        <p:spPr>
          <a:xfrm>
            <a:off x="-686124" y="-303613"/>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sp>
        <p:nvSpPr>
          <p:cNvPr id="133" name="Google Shape;133;p15"/>
          <p:cNvSpPr txBox="1"/>
          <p:nvPr/>
        </p:nvSpPr>
        <p:spPr>
          <a:xfrm>
            <a:off x="-686124" y="812480"/>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sp>
        <p:nvSpPr>
          <p:cNvPr id="134" name="Google Shape;134;p15"/>
          <p:cNvSpPr txBox="1"/>
          <p:nvPr/>
        </p:nvSpPr>
        <p:spPr>
          <a:xfrm>
            <a:off x="-686124" y="8625128"/>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sp>
        <p:nvSpPr>
          <p:cNvPr id="135" name="Google Shape;135;p15"/>
          <p:cNvSpPr txBox="1"/>
          <p:nvPr/>
        </p:nvSpPr>
        <p:spPr>
          <a:xfrm>
            <a:off x="-686124" y="9741220"/>
            <a:ext cx="11898052" cy="982743"/>
          </a:xfrm>
          <a:prstGeom prst="rect">
            <a:avLst/>
          </a:prstGeom>
          <a:noFill/>
          <a:ln>
            <a:noFill/>
          </a:ln>
        </p:spPr>
        <p:txBody>
          <a:bodyPr anchorCtr="0" anchor="t" bIns="0" lIns="0" spcFirstLastPara="1" rIns="0" wrap="square" tIns="0">
            <a:spAutoFit/>
          </a:bodyPr>
          <a:lstStyle/>
          <a:p>
            <a:pPr indent="0" lvl="0" marL="0" marR="0" rtl="0" algn="ctr">
              <a:lnSpc>
                <a:spcPct val="100013"/>
              </a:lnSpc>
              <a:spcBef>
                <a:spcPts val="0"/>
              </a:spcBef>
              <a:spcAft>
                <a:spcPts val="0"/>
              </a:spcAft>
              <a:buNone/>
            </a:pPr>
            <a:r>
              <a:rPr b="1" i="0" lang="en-US" sz="7344" u="none" cap="none" strike="noStrike">
                <a:solidFill>
                  <a:srgbClr val="000000"/>
                </a:solidFill>
                <a:latin typeface="Montserrat"/>
                <a:ea typeface="Montserrat"/>
                <a:cs typeface="Montserrat"/>
                <a:sym typeface="Montserrat"/>
              </a:rPr>
              <a:t>TABLE OF CONTENTS</a:t>
            </a:r>
            <a:endParaRPr/>
          </a:p>
        </p:txBody>
      </p:sp>
      <p:grpSp>
        <p:nvGrpSpPr>
          <p:cNvPr id="136" name="Google Shape;136;p15"/>
          <p:cNvGrpSpPr/>
          <p:nvPr/>
        </p:nvGrpSpPr>
        <p:grpSpPr>
          <a:xfrm>
            <a:off x="11211928" y="3222427"/>
            <a:ext cx="7709798" cy="1687711"/>
            <a:chOff x="0" y="-38100"/>
            <a:chExt cx="2030564" cy="444500"/>
          </a:xfrm>
        </p:grpSpPr>
        <p:sp>
          <p:nvSpPr>
            <p:cNvPr id="137" name="Google Shape;137;p15"/>
            <p:cNvSpPr/>
            <p:nvPr/>
          </p:nvSpPr>
          <p:spPr>
            <a:xfrm>
              <a:off x="0" y="0"/>
              <a:ext cx="2030564" cy="406400"/>
            </a:xfrm>
            <a:custGeom>
              <a:rect b="b" l="l" r="r" t="t"/>
              <a:pathLst>
                <a:path extrusionOk="0" h="406400" w="2030564">
                  <a:moveTo>
                    <a:pt x="1827364" y="0"/>
                  </a:moveTo>
                  <a:cubicBezTo>
                    <a:pt x="1939588" y="0"/>
                    <a:pt x="2030564" y="90976"/>
                    <a:pt x="2030564" y="203200"/>
                  </a:cubicBezTo>
                  <a:cubicBezTo>
                    <a:pt x="2030564" y="315424"/>
                    <a:pt x="1939588" y="406400"/>
                    <a:pt x="1827364" y="406400"/>
                  </a:cubicBezTo>
                  <a:lnTo>
                    <a:pt x="203200" y="406400"/>
                  </a:lnTo>
                  <a:cubicBezTo>
                    <a:pt x="90976" y="406400"/>
                    <a:pt x="0" y="315424"/>
                    <a:pt x="0" y="203200"/>
                  </a:cubicBezTo>
                  <a:cubicBezTo>
                    <a:pt x="0" y="90976"/>
                    <a:pt x="90976" y="0"/>
                    <a:pt x="203200" y="0"/>
                  </a:cubicBezTo>
                  <a:close/>
                </a:path>
              </a:pathLst>
            </a:custGeom>
            <a:solidFill>
              <a:srgbClr val="968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txBox="1"/>
            <p:nvPr/>
          </p:nvSpPr>
          <p:spPr>
            <a:xfrm>
              <a:off x="0" y="-38100"/>
              <a:ext cx="2030564"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15"/>
          <p:cNvGrpSpPr/>
          <p:nvPr/>
        </p:nvGrpSpPr>
        <p:grpSpPr>
          <a:xfrm>
            <a:off x="11211928" y="5232201"/>
            <a:ext cx="7709798" cy="1687711"/>
            <a:chOff x="0" y="-38100"/>
            <a:chExt cx="2030564" cy="444500"/>
          </a:xfrm>
        </p:grpSpPr>
        <p:sp>
          <p:nvSpPr>
            <p:cNvPr id="140" name="Google Shape;140;p15"/>
            <p:cNvSpPr/>
            <p:nvPr/>
          </p:nvSpPr>
          <p:spPr>
            <a:xfrm>
              <a:off x="0" y="0"/>
              <a:ext cx="2030564" cy="406400"/>
            </a:xfrm>
            <a:custGeom>
              <a:rect b="b" l="l" r="r" t="t"/>
              <a:pathLst>
                <a:path extrusionOk="0" h="406400" w="2030564">
                  <a:moveTo>
                    <a:pt x="1827364" y="0"/>
                  </a:moveTo>
                  <a:cubicBezTo>
                    <a:pt x="1939588" y="0"/>
                    <a:pt x="2030564" y="90976"/>
                    <a:pt x="2030564" y="203200"/>
                  </a:cubicBezTo>
                  <a:cubicBezTo>
                    <a:pt x="2030564" y="315424"/>
                    <a:pt x="1939588" y="406400"/>
                    <a:pt x="1827364" y="406400"/>
                  </a:cubicBezTo>
                  <a:lnTo>
                    <a:pt x="203200" y="406400"/>
                  </a:lnTo>
                  <a:cubicBezTo>
                    <a:pt x="90976" y="406400"/>
                    <a:pt x="0" y="315424"/>
                    <a:pt x="0" y="203200"/>
                  </a:cubicBezTo>
                  <a:cubicBezTo>
                    <a:pt x="0" y="90976"/>
                    <a:pt x="90976" y="0"/>
                    <a:pt x="203200"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txBox="1"/>
            <p:nvPr/>
          </p:nvSpPr>
          <p:spPr>
            <a:xfrm>
              <a:off x="0" y="-38100"/>
              <a:ext cx="2030564"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5"/>
          <p:cNvGrpSpPr/>
          <p:nvPr/>
        </p:nvGrpSpPr>
        <p:grpSpPr>
          <a:xfrm>
            <a:off x="11211928" y="7245905"/>
            <a:ext cx="7709798" cy="1687711"/>
            <a:chOff x="0" y="-38100"/>
            <a:chExt cx="2030564" cy="444500"/>
          </a:xfrm>
        </p:grpSpPr>
        <p:sp>
          <p:nvSpPr>
            <p:cNvPr id="143" name="Google Shape;143;p15"/>
            <p:cNvSpPr/>
            <p:nvPr/>
          </p:nvSpPr>
          <p:spPr>
            <a:xfrm>
              <a:off x="0" y="0"/>
              <a:ext cx="2030564" cy="406400"/>
            </a:xfrm>
            <a:custGeom>
              <a:rect b="b" l="l" r="r" t="t"/>
              <a:pathLst>
                <a:path extrusionOk="0" h="406400" w="2030564">
                  <a:moveTo>
                    <a:pt x="1827364" y="0"/>
                  </a:moveTo>
                  <a:cubicBezTo>
                    <a:pt x="1939588" y="0"/>
                    <a:pt x="2030564" y="90976"/>
                    <a:pt x="2030564" y="203200"/>
                  </a:cubicBezTo>
                  <a:cubicBezTo>
                    <a:pt x="2030564" y="315424"/>
                    <a:pt x="1939588" y="406400"/>
                    <a:pt x="1827364" y="406400"/>
                  </a:cubicBezTo>
                  <a:lnTo>
                    <a:pt x="203200" y="406400"/>
                  </a:lnTo>
                  <a:cubicBezTo>
                    <a:pt x="90976" y="406400"/>
                    <a:pt x="0" y="315424"/>
                    <a:pt x="0" y="203200"/>
                  </a:cubicBezTo>
                  <a:cubicBezTo>
                    <a:pt x="0" y="90976"/>
                    <a:pt x="90976" y="0"/>
                    <a:pt x="203200" y="0"/>
                  </a:cubicBezTo>
                  <a:close/>
                </a:path>
              </a:pathLst>
            </a:custGeom>
            <a:solidFill>
              <a:srgbClr val="968B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txBox="1"/>
            <p:nvPr/>
          </p:nvSpPr>
          <p:spPr>
            <a:xfrm>
              <a:off x="0" y="-38100"/>
              <a:ext cx="2030564"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5"/>
          <p:cNvSpPr txBox="1"/>
          <p:nvPr/>
        </p:nvSpPr>
        <p:spPr>
          <a:xfrm>
            <a:off x="11823093" y="1680922"/>
            <a:ext cx="6465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999" u="none" cap="none" strike="noStrike">
                <a:solidFill>
                  <a:srgbClr val="00955D"/>
                </a:solidFill>
                <a:latin typeface="Gochi Hand"/>
                <a:ea typeface="Gochi Hand"/>
                <a:cs typeface="Gochi Hand"/>
                <a:sym typeface="Gochi Hand"/>
              </a:rPr>
              <a:t>INTRODUCTION</a:t>
            </a:r>
            <a:endParaRPr/>
          </a:p>
        </p:txBody>
      </p:sp>
      <p:sp>
        <p:nvSpPr>
          <p:cNvPr id="146" name="Google Shape;146;p15"/>
          <p:cNvSpPr txBox="1"/>
          <p:nvPr/>
        </p:nvSpPr>
        <p:spPr>
          <a:xfrm>
            <a:off x="11823093" y="3644523"/>
            <a:ext cx="6465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999" u="none" cap="none" strike="noStrike">
                <a:solidFill>
                  <a:srgbClr val="FFFFFF"/>
                </a:solidFill>
                <a:latin typeface="Gochi Hand"/>
                <a:ea typeface="Gochi Hand"/>
                <a:cs typeface="Gochi Hand"/>
                <a:sym typeface="Gochi Hand"/>
              </a:rPr>
              <a:t>ABOUT ME</a:t>
            </a:r>
            <a:endParaRPr/>
          </a:p>
        </p:txBody>
      </p:sp>
      <p:sp>
        <p:nvSpPr>
          <p:cNvPr id="147" name="Google Shape;147;p15"/>
          <p:cNvSpPr txBox="1"/>
          <p:nvPr/>
        </p:nvSpPr>
        <p:spPr>
          <a:xfrm>
            <a:off x="11823093" y="5656262"/>
            <a:ext cx="6465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999" u="none" cap="none" strike="noStrike">
                <a:solidFill>
                  <a:srgbClr val="00955D"/>
                </a:solidFill>
                <a:latin typeface="Gochi Hand"/>
                <a:ea typeface="Gochi Hand"/>
                <a:cs typeface="Gochi Hand"/>
                <a:sym typeface="Gochi Hand"/>
              </a:rPr>
              <a:t>MY LIKES</a:t>
            </a:r>
            <a:endParaRPr/>
          </a:p>
        </p:txBody>
      </p:sp>
      <p:sp>
        <p:nvSpPr>
          <p:cNvPr id="148" name="Google Shape;148;p15"/>
          <p:cNvSpPr txBox="1"/>
          <p:nvPr/>
        </p:nvSpPr>
        <p:spPr>
          <a:xfrm>
            <a:off x="11823093" y="7662862"/>
            <a:ext cx="6465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999" u="none" cap="none" strike="noStrike">
                <a:solidFill>
                  <a:srgbClr val="FFFFFF"/>
                </a:solidFill>
                <a:latin typeface="Gochi Hand"/>
                <a:ea typeface="Gochi Hand"/>
                <a:cs typeface="Gochi Hand"/>
                <a:sym typeface="Gochi Hand"/>
              </a:rPr>
              <a:t>FUN FACTS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8BFF"/>
        </a:solidFill>
      </p:bgPr>
    </p:bg>
    <p:spTree>
      <p:nvGrpSpPr>
        <p:cNvPr id="152" name="Shape 152"/>
        <p:cNvGrpSpPr/>
        <p:nvPr/>
      </p:nvGrpSpPr>
      <p:grpSpPr>
        <a:xfrm>
          <a:off x="0" y="0"/>
          <a:ext cx="0" cy="0"/>
          <a:chOff x="0" y="0"/>
          <a:chExt cx="0" cy="0"/>
        </a:xfrm>
      </p:grpSpPr>
      <p:pic>
        <p:nvPicPr>
          <p:cNvPr id="153" name="Google Shape;153;p16"/>
          <p:cNvPicPr preferRelativeResize="0"/>
          <p:nvPr/>
        </p:nvPicPr>
        <p:blipFill rotWithShape="1">
          <a:blip r:embed="rId3">
            <a:alphaModFix/>
          </a:blip>
          <a:srcRect b="6322" l="0" r="0" t="5377"/>
          <a:stretch/>
        </p:blipFill>
        <p:spPr>
          <a:xfrm>
            <a:off x="10592900" y="0"/>
            <a:ext cx="7106400" cy="10286998"/>
          </a:xfrm>
          <a:prstGeom prst="rect">
            <a:avLst/>
          </a:prstGeom>
          <a:noFill/>
          <a:ln>
            <a:noFill/>
          </a:ln>
        </p:spPr>
      </p:pic>
      <p:sp>
        <p:nvSpPr>
          <p:cNvPr id="154" name="Google Shape;154;p16"/>
          <p:cNvSpPr txBox="1"/>
          <p:nvPr/>
        </p:nvSpPr>
        <p:spPr>
          <a:xfrm>
            <a:off x="520671" y="2147910"/>
            <a:ext cx="86232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C1FF72"/>
                </a:solidFill>
                <a:latin typeface="Montserrat"/>
                <a:ea typeface="Montserrat"/>
                <a:cs typeface="Montserrat"/>
                <a:sym typeface="Montserrat"/>
              </a:rPr>
              <a:t>HELL0! </a:t>
            </a:r>
            <a:endParaRPr/>
          </a:p>
          <a:p>
            <a:pPr indent="0" lvl="0" marL="0" marR="0" rtl="0" algn="l">
              <a:lnSpc>
                <a:spcPct val="100000"/>
              </a:lnSpc>
              <a:spcBef>
                <a:spcPts val="0"/>
              </a:spcBef>
              <a:spcAft>
                <a:spcPts val="0"/>
              </a:spcAft>
              <a:buNone/>
            </a:pPr>
            <a:r>
              <a:rPr b="1" i="0" lang="en-US" sz="6999" u="none" cap="none" strike="noStrike">
                <a:solidFill>
                  <a:srgbClr val="C1FF72"/>
                </a:solidFill>
                <a:latin typeface="Montserrat"/>
                <a:ea typeface="Montserrat"/>
                <a:cs typeface="Montserrat"/>
                <a:sym typeface="Montserrat"/>
              </a:rPr>
              <a:t>MY NAME IS...</a:t>
            </a:r>
            <a:endParaRPr/>
          </a:p>
        </p:txBody>
      </p:sp>
      <p:sp>
        <p:nvSpPr>
          <p:cNvPr id="155" name="Google Shape;155;p16"/>
          <p:cNvSpPr txBox="1"/>
          <p:nvPr/>
        </p:nvSpPr>
        <p:spPr>
          <a:xfrm>
            <a:off x="520671" y="4240093"/>
            <a:ext cx="9677700" cy="15390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US" sz="9999" u="none" cap="none" strike="noStrike">
                <a:solidFill>
                  <a:srgbClr val="FFFFFF"/>
                </a:solidFill>
                <a:latin typeface="Montserrat"/>
                <a:ea typeface="Montserrat"/>
                <a:cs typeface="Montserrat"/>
                <a:sym typeface="Montserrat"/>
              </a:rPr>
              <a:t>ANNA SMITH</a:t>
            </a:r>
            <a:endParaRPr/>
          </a:p>
        </p:txBody>
      </p:sp>
      <p:sp>
        <p:nvSpPr>
          <p:cNvPr id="156" name="Google Shape;156;p16"/>
          <p:cNvSpPr txBox="1"/>
          <p:nvPr/>
        </p:nvSpPr>
        <p:spPr>
          <a:xfrm>
            <a:off x="520671" y="6466340"/>
            <a:ext cx="9383400" cy="20010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500" u="none" cap="none" strike="noStrike">
                <a:solidFill>
                  <a:srgbClr val="000000"/>
                </a:solidFill>
                <a:latin typeface="Arial"/>
                <a:ea typeface="Arial"/>
                <a:cs typeface="Arial"/>
                <a:sym typeface="Arial"/>
              </a:rPr>
              <a:t>Lorem ipsum dolor sit amet, consectetur adipiscing elit. Etiam tincidunt arcu id libero suscipit scelerisque. Donec tristique neque nec neque tempus, a placerat lacus ultricies. Pellentesque in nibh vel ipsum posuere porttitor eget non purus. </a:t>
            </a:r>
            <a:endParaRPr/>
          </a:p>
        </p:txBody>
      </p:sp>
      <p:pic>
        <p:nvPicPr>
          <p:cNvPr id="157" name="Google Shape;157;p16"/>
          <p:cNvPicPr preferRelativeResize="0"/>
          <p:nvPr/>
        </p:nvPicPr>
        <p:blipFill>
          <a:blip r:embed="rId4">
            <a:alphaModFix/>
          </a:blip>
          <a:stretch>
            <a:fillRect/>
          </a:stretch>
        </p:blipFill>
        <p:spPr>
          <a:xfrm>
            <a:off x="11239550" y="374175"/>
            <a:ext cx="5813100" cy="95388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7224"/>
        </a:solidFill>
      </p:bgPr>
    </p:bg>
    <p:spTree>
      <p:nvGrpSpPr>
        <p:cNvPr id="161" name="Shape 161"/>
        <p:cNvGrpSpPr/>
        <p:nvPr/>
      </p:nvGrpSpPr>
      <p:grpSpPr>
        <a:xfrm>
          <a:off x="0" y="0"/>
          <a:ext cx="0" cy="0"/>
          <a:chOff x="0" y="0"/>
          <a:chExt cx="0" cy="0"/>
        </a:xfrm>
      </p:grpSpPr>
      <p:grpSp>
        <p:nvGrpSpPr>
          <p:cNvPr id="162" name="Google Shape;162;p17"/>
          <p:cNvGrpSpPr/>
          <p:nvPr/>
        </p:nvGrpSpPr>
        <p:grpSpPr>
          <a:xfrm>
            <a:off x="-2735165" y="5484507"/>
            <a:ext cx="13337721" cy="4124944"/>
            <a:chOff x="0" y="0"/>
            <a:chExt cx="2628133" cy="812800"/>
          </a:xfrm>
        </p:grpSpPr>
        <p:sp>
          <p:nvSpPr>
            <p:cNvPr id="163" name="Google Shape;163;p17"/>
            <p:cNvSpPr/>
            <p:nvPr/>
          </p:nvSpPr>
          <p:spPr>
            <a:xfrm>
              <a:off x="0" y="0"/>
              <a:ext cx="2628133" cy="812800"/>
            </a:xfrm>
            <a:custGeom>
              <a:rect b="b" l="l" r="r" t="t"/>
              <a:pathLst>
                <a:path extrusionOk="0" h="812800" w="2628133">
                  <a:moveTo>
                    <a:pt x="1314066" y="0"/>
                  </a:moveTo>
                  <a:cubicBezTo>
                    <a:pt x="588328" y="0"/>
                    <a:pt x="0" y="181951"/>
                    <a:pt x="0" y="406400"/>
                  </a:cubicBezTo>
                  <a:cubicBezTo>
                    <a:pt x="0" y="630849"/>
                    <a:pt x="588328" y="812800"/>
                    <a:pt x="1314066" y="812800"/>
                  </a:cubicBezTo>
                  <a:cubicBezTo>
                    <a:pt x="2039805" y="812800"/>
                    <a:pt x="2628133" y="630849"/>
                    <a:pt x="2628133" y="406400"/>
                  </a:cubicBezTo>
                  <a:cubicBezTo>
                    <a:pt x="2628133" y="181951"/>
                    <a:pt x="2039805" y="0"/>
                    <a:pt x="1314066" y="0"/>
                  </a:cubicBezTo>
                  <a:close/>
                </a:path>
              </a:pathLst>
            </a:custGeom>
            <a:solidFill>
              <a:srgbClr val="FEE1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txBox="1"/>
            <p:nvPr/>
          </p:nvSpPr>
          <p:spPr>
            <a:xfrm>
              <a:off x="246387" y="38100"/>
              <a:ext cx="2135358"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7"/>
          <p:cNvSpPr txBox="1"/>
          <p:nvPr/>
        </p:nvSpPr>
        <p:spPr>
          <a:xfrm>
            <a:off x="509053" y="6908472"/>
            <a:ext cx="14579777" cy="14960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1276" u="none" cap="none" strike="noStrike">
                <a:solidFill>
                  <a:srgbClr val="000000"/>
                </a:solidFill>
                <a:latin typeface="Montserrat"/>
                <a:ea typeface="Montserrat"/>
                <a:cs typeface="Montserrat"/>
                <a:sym typeface="Montserrat"/>
              </a:rPr>
              <a:t>INTRODUCTION</a:t>
            </a:r>
            <a:endParaRPr/>
          </a:p>
        </p:txBody>
      </p:sp>
      <p:sp>
        <p:nvSpPr>
          <p:cNvPr id="166" name="Google Shape;166;p17"/>
          <p:cNvSpPr txBox="1"/>
          <p:nvPr/>
        </p:nvSpPr>
        <p:spPr>
          <a:xfrm>
            <a:off x="8683110" y="981075"/>
            <a:ext cx="8576190" cy="3489323"/>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in dictum augue fringilla. Nullam consectetur condimentum nibh sed hendrerit. </a:t>
            </a:r>
            <a:endParaRPr/>
          </a:p>
        </p:txBody>
      </p:sp>
      <p:pic>
        <p:nvPicPr>
          <p:cNvPr id="167" name="Google Shape;167;p17"/>
          <p:cNvPicPr preferRelativeResize="0"/>
          <p:nvPr/>
        </p:nvPicPr>
        <p:blipFill>
          <a:blip r:embed="rId3">
            <a:alphaModFix/>
          </a:blip>
          <a:stretch>
            <a:fillRect/>
          </a:stretch>
        </p:blipFill>
        <p:spPr>
          <a:xfrm>
            <a:off x="509053" y="310419"/>
            <a:ext cx="2988274" cy="3874604"/>
          </a:xfrm>
          <a:prstGeom prst="rect">
            <a:avLst/>
          </a:prstGeom>
          <a:noFill/>
          <a:ln>
            <a:noFill/>
          </a:ln>
        </p:spPr>
      </p:pic>
      <p:pic>
        <p:nvPicPr>
          <p:cNvPr id="168" name="Google Shape;168;p17"/>
          <p:cNvPicPr preferRelativeResize="0"/>
          <p:nvPr/>
        </p:nvPicPr>
        <p:blipFill rotWithShape="1">
          <a:blip r:embed="rId4">
            <a:alphaModFix/>
          </a:blip>
          <a:srcRect b="2760" l="0" r="0" t="-2760"/>
          <a:stretch/>
        </p:blipFill>
        <p:spPr>
          <a:xfrm>
            <a:off x="12418000" y="5939200"/>
            <a:ext cx="6410377" cy="6258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55D"/>
        </a:solidFill>
      </p:bgPr>
    </p:bg>
    <p:spTree>
      <p:nvGrpSpPr>
        <p:cNvPr id="172" name="Shape 172"/>
        <p:cNvGrpSpPr/>
        <p:nvPr/>
      </p:nvGrpSpPr>
      <p:grpSpPr>
        <a:xfrm>
          <a:off x="0" y="0"/>
          <a:ext cx="0" cy="0"/>
          <a:chOff x="0" y="0"/>
          <a:chExt cx="0" cy="0"/>
        </a:xfrm>
      </p:grpSpPr>
      <p:pic>
        <p:nvPicPr>
          <p:cNvPr id="173" name="Google Shape;173;p18"/>
          <p:cNvPicPr preferRelativeResize="0"/>
          <p:nvPr/>
        </p:nvPicPr>
        <p:blipFill>
          <a:blip r:embed="rId3">
            <a:alphaModFix/>
          </a:blip>
          <a:stretch>
            <a:fillRect/>
          </a:stretch>
        </p:blipFill>
        <p:spPr>
          <a:xfrm>
            <a:off x="-2236550" y="-4840513"/>
            <a:ext cx="23509652" cy="18860527"/>
          </a:xfrm>
          <a:prstGeom prst="rect">
            <a:avLst/>
          </a:prstGeom>
          <a:noFill/>
          <a:ln>
            <a:noFill/>
          </a:ln>
        </p:spPr>
      </p:pic>
      <p:graphicFrame>
        <p:nvGraphicFramePr>
          <p:cNvPr id="174" name="Google Shape;174;p18"/>
          <p:cNvGraphicFramePr/>
          <p:nvPr/>
        </p:nvGraphicFramePr>
        <p:xfrm>
          <a:off x="2464116" y="3206348"/>
          <a:ext cx="3000000" cy="3000000"/>
        </p:xfrm>
        <a:graphic>
          <a:graphicData uri="http://schemas.openxmlformats.org/drawingml/2006/table">
            <a:tbl>
              <a:tblPr>
                <a:noFill/>
                <a:tableStyleId>{2C561E21-2153-42DB-91C1-8159267283F6}</a:tableStyleId>
              </a:tblPr>
              <a:tblGrid>
                <a:gridCol w="4867000"/>
                <a:gridCol w="8492775"/>
              </a:tblGrid>
              <a:tr h="1234450">
                <a:tc>
                  <a:txBody>
                    <a:bodyPr/>
                    <a:lstStyle/>
                    <a:p>
                      <a:pPr indent="0" lvl="0" marL="0" marR="0" rtl="0" algn="ctr">
                        <a:lnSpc>
                          <a:spcPct val="140016"/>
                        </a:lnSpc>
                        <a:spcBef>
                          <a:spcPts val="0"/>
                        </a:spcBef>
                        <a:spcAft>
                          <a:spcPts val="0"/>
                        </a:spcAft>
                        <a:buNone/>
                      </a:pPr>
                      <a:r>
                        <a:rPr b="1" lang="en-US" sz="2499" u="none" cap="none" strike="noStrike">
                          <a:solidFill>
                            <a:srgbClr val="000000"/>
                          </a:solidFill>
                          <a:latin typeface="Montserrat"/>
                          <a:ea typeface="Montserrat"/>
                          <a:cs typeface="Montserrat"/>
                          <a:sym typeface="Montserrat"/>
                        </a:rPr>
                        <a:t>FULL NAME</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1FF72"/>
                    </a:solidFill>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MARY ANNA SMITH</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AB4F9"/>
                    </a:solidFill>
                  </a:tcPr>
                </a:tc>
              </a:tr>
              <a:tr h="1234450">
                <a:tc>
                  <a:txBody>
                    <a:bodyPr/>
                    <a:lstStyle/>
                    <a:p>
                      <a:pPr indent="0" lvl="0" marL="0" marR="0" rtl="0" algn="ctr">
                        <a:lnSpc>
                          <a:spcPct val="140016"/>
                        </a:lnSpc>
                        <a:spcBef>
                          <a:spcPts val="0"/>
                        </a:spcBef>
                        <a:spcAft>
                          <a:spcPts val="0"/>
                        </a:spcAft>
                        <a:buNone/>
                      </a:pPr>
                      <a:r>
                        <a:rPr b="1" lang="en-US" sz="2499" u="none" cap="none" strike="noStrike">
                          <a:solidFill>
                            <a:srgbClr val="000000"/>
                          </a:solidFill>
                          <a:latin typeface="Montserrat"/>
                          <a:ea typeface="Montserrat"/>
                          <a:cs typeface="Montserrat"/>
                          <a:sym typeface="Montserrat"/>
                        </a:rPr>
                        <a:t>NICKNAME</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1FF72"/>
                    </a:solidFill>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ANNA</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AB4F9"/>
                    </a:solidFill>
                  </a:tcPr>
                </a:tc>
              </a:tr>
              <a:tr h="1234450">
                <a:tc>
                  <a:txBody>
                    <a:bodyPr/>
                    <a:lstStyle/>
                    <a:p>
                      <a:pPr indent="0" lvl="0" marL="0" marR="0" rtl="0" algn="ctr">
                        <a:lnSpc>
                          <a:spcPct val="140016"/>
                        </a:lnSpc>
                        <a:spcBef>
                          <a:spcPts val="0"/>
                        </a:spcBef>
                        <a:spcAft>
                          <a:spcPts val="0"/>
                        </a:spcAft>
                        <a:buNone/>
                      </a:pPr>
                      <a:r>
                        <a:rPr b="1" lang="en-US" sz="2499" u="none" cap="none" strike="noStrike">
                          <a:solidFill>
                            <a:srgbClr val="000000"/>
                          </a:solidFill>
                          <a:latin typeface="Montserrat"/>
                          <a:ea typeface="Montserrat"/>
                          <a:cs typeface="Montserrat"/>
                          <a:sym typeface="Montserrat"/>
                        </a:rPr>
                        <a:t>AGE</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1FF72"/>
                    </a:solidFill>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12</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AB4F9"/>
                    </a:solidFill>
                  </a:tcPr>
                </a:tc>
              </a:tr>
              <a:tr h="1234450">
                <a:tc>
                  <a:txBody>
                    <a:bodyPr/>
                    <a:lstStyle/>
                    <a:p>
                      <a:pPr indent="0" lvl="0" marL="0" marR="0" rtl="0" algn="ctr">
                        <a:lnSpc>
                          <a:spcPct val="140016"/>
                        </a:lnSpc>
                        <a:spcBef>
                          <a:spcPts val="0"/>
                        </a:spcBef>
                        <a:spcAft>
                          <a:spcPts val="0"/>
                        </a:spcAft>
                        <a:buNone/>
                      </a:pPr>
                      <a:r>
                        <a:rPr b="1" lang="en-US" sz="2499" u="none" cap="none" strike="noStrike">
                          <a:solidFill>
                            <a:srgbClr val="000000"/>
                          </a:solidFill>
                          <a:latin typeface="Montserrat"/>
                          <a:ea typeface="Montserrat"/>
                          <a:cs typeface="Montserrat"/>
                          <a:sym typeface="Montserrat"/>
                        </a:rPr>
                        <a:t>BIRTHDAY</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1FF72"/>
                    </a:solidFill>
                  </a:tcPr>
                </a:tc>
                <a:tc>
                  <a:txBody>
                    <a:bodyPr/>
                    <a:lstStyle/>
                    <a:p>
                      <a:pPr indent="0" lvl="0" marL="0" marR="0" rtl="0" algn="ctr">
                        <a:lnSpc>
                          <a:spcPct val="140000"/>
                        </a:lnSpc>
                        <a:spcBef>
                          <a:spcPts val="0"/>
                        </a:spcBef>
                        <a:spcAft>
                          <a:spcPts val="0"/>
                        </a:spcAft>
                        <a:buNone/>
                      </a:pPr>
                      <a:r>
                        <a:rPr lang="en-US" sz="4000" u="none" cap="none" strike="noStrike">
                          <a:solidFill>
                            <a:srgbClr val="000000"/>
                          </a:solidFill>
                          <a:latin typeface="Gochi Hand"/>
                          <a:ea typeface="Gochi Hand"/>
                          <a:cs typeface="Gochi Hand"/>
                          <a:sym typeface="Gochi Hand"/>
                        </a:rPr>
                        <a:t>SEPTEMBER 11, 2012</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AB4F9"/>
                    </a:solidFill>
                  </a:tcPr>
                </a:tc>
              </a:tr>
              <a:tr h="1234450">
                <a:tc>
                  <a:txBody>
                    <a:bodyPr/>
                    <a:lstStyle/>
                    <a:p>
                      <a:pPr indent="0" lvl="0" marL="0" marR="0" rtl="0" algn="ctr">
                        <a:lnSpc>
                          <a:spcPct val="140016"/>
                        </a:lnSpc>
                        <a:spcBef>
                          <a:spcPts val="0"/>
                        </a:spcBef>
                        <a:spcAft>
                          <a:spcPts val="0"/>
                        </a:spcAft>
                        <a:buNone/>
                      </a:pPr>
                      <a:r>
                        <a:rPr b="1" lang="en-US" sz="2499" u="none" cap="none" strike="noStrike">
                          <a:solidFill>
                            <a:srgbClr val="000000"/>
                          </a:solidFill>
                          <a:latin typeface="Montserrat"/>
                          <a:ea typeface="Montserrat"/>
                          <a:cs typeface="Montserrat"/>
                          <a:sym typeface="Montserrat"/>
                        </a:rPr>
                        <a:t>BIRTHPLACE</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1FF72"/>
                    </a:solidFill>
                  </a:tcPr>
                </a:tc>
                <a:tc>
                  <a:txBody>
                    <a:bodyPr/>
                    <a:lstStyle/>
                    <a:p>
                      <a:pPr indent="0" lvl="0" marL="0" marR="0" rtl="0" algn="ctr">
                        <a:lnSpc>
                          <a:spcPct val="140010"/>
                        </a:lnSpc>
                        <a:spcBef>
                          <a:spcPts val="0"/>
                        </a:spcBef>
                        <a:spcAft>
                          <a:spcPts val="0"/>
                        </a:spcAft>
                        <a:buNone/>
                      </a:pPr>
                      <a:r>
                        <a:rPr lang="en-US" sz="3999" u="none" cap="none" strike="noStrike">
                          <a:solidFill>
                            <a:srgbClr val="000000"/>
                          </a:solidFill>
                          <a:latin typeface="Gochi Hand"/>
                          <a:ea typeface="Gochi Hand"/>
                          <a:cs typeface="Gochi Hand"/>
                          <a:sym typeface="Gochi Hand"/>
                        </a:rPr>
                        <a:t>PENNSYLVANIA, USA</a:t>
                      </a:r>
                      <a:endParaRPr sz="1100" u="none" cap="none" strike="noStrike"/>
                    </a:p>
                  </a:txBody>
                  <a:tcPr marT="190500" marB="190500" marR="190500" marL="19050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BAB4F9"/>
                    </a:solidFill>
                  </a:tcPr>
                </a:tc>
              </a:tr>
            </a:tbl>
          </a:graphicData>
        </a:graphic>
      </p:graphicFrame>
      <p:grpSp>
        <p:nvGrpSpPr>
          <p:cNvPr id="175" name="Google Shape;175;p18"/>
          <p:cNvGrpSpPr/>
          <p:nvPr/>
        </p:nvGrpSpPr>
        <p:grpSpPr>
          <a:xfrm>
            <a:off x="4867629" y="302442"/>
            <a:ext cx="8552742" cy="2342657"/>
            <a:chOff x="0" y="0"/>
            <a:chExt cx="2628133" cy="719864"/>
          </a:xfrm>
        </p:grpSpPr>
        <p:sp>
          <p:nvSpPr>
            <p:cNvPr id="176" name="Google Shape;176;p18"/>
            <p:cNvSpPr/>
            <p:nvPr/>
          </p:nvSpPr>
          <p:spPr>
            <a:xfrm>
              <a:off x="0" y="0"/>
              <a:ext cx="2628133" cy="719864"/>
            </a:xfrm>
            <a:custGeom>
              <a:rect b="b" l="l" r="r" t="t"/>
              <a:pathLst>
                <a:path extrusionOk="0" h="719864" w="2628133">
                  <a:moveTo>
                    <a:pt x="1314066" y="0"/>
                  </a:moveTo>
                  <a:cubicBezTo>
                    <a:pt x="588328" y="0"/>
                    <a:pt x="0" y="161147"/>
                    <a:pt x="0" y="359932"/>
                  </a:cubicBezTo>
                  <a:cubicBezTo>
                    <a:pt x="0" y="558717"/>
                    <a:pt x="588328" y="719864"/>
                    <a:pt x="1314066" y="719864"/>
                  </a:cubicBezTo>
                  <a:cubicBezTo>
                    <a:pt x="2039805" y="719864"/>
                    <a:pt x="2628133" y="558717"/>
                    <a:pt x="2628133" y="359932"/>
                  </a:cubicBezTo>
                  <a:cubicBezTo>
                    <a:pt x="2628133" y="161147"/>
                    <a:pt x="2039805" y="0"/>
                    <a:pt x="1314066" y="0"/>
                  </a:cubicBezTo>
                  <a:close/>
                </a:path>
              </a:pathLst>
            </a:custGeom>
            <a:solidFill>
              <a:srgbClr val="FEE1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txBox="1"/>
            <p:nvPr/>
          </p:nvSpPr>
          <p:spPr>
            <a:xfrm>
              <a:off x="246387" y="29387"/>
              <a:ext cx="2135358" cy="62299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8" name="Google Shape;178;p18"/>
          <p:cNvSpPr txBox="1"/>
          <p:nvPr/>
        </p:nvSpPr>
        <p:spPr>
          <a:xfrm>
            <a:off x="6634454" y="846707"/>
            <a:ext cx="57675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000000"/>
                </a:solidFill>
                <a:latin typeface="Montserrat"/>
                <a:ea typeface="Montserrat"/>
                <a:cs typeface="Montserrat"/>
                <a:sym typeface="Montserrat"/>
              </a:rPr>
              <a:t>ABOUT ME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6191"/>
        </a:solidFill>
      </p:bgPr>
    </p:bg>
    <p:spTree>
      <p:nvGrpSpPr>
        <p:cNvPr id="182" name="Shape 182"/>
        <p:cNvGrpSpPr/>
        <p:nvPr/>
      </p:nvGrpSpPr>
      <p:grpSpPr>
        <a:xfrm>
          <a:off x="0" y="0"/>
          <a:ext cx="0" cy="0"/>
          <a:chOff x="0" y="0"/>
          <a:chExt cx="0" cy="0"/>
        </a:xfrm>
      </p:grpSpPr>
      <p:grpSp>
        <p:nvGrpSpPr>
          <p:cNvPr id="183" name="Google Shape;183;p19"/>
          <p:cNvGrpSpPr/>
          <p:nvPr/>
        </p:nvGrpSpPr>
        <p:grpSpPr>
          <a:xfrm>
            <a:off x="7012284" y="632672"/>
            <a:ext cx="10229940" cy="7124158"/>
            <a:chOff x="0" y="-38100"/>
            <a:chExt cx="2430521" cy="1692622"/>
          </a:xfrm>
        </p:grpSpPr>
        <p:sp>
          <p:nvSpPr>
            <p:cNvPr id="184" name="Google Shape;184;p19"/>
            <p:cNvSpPr/>
            <p:nvPr/>
          </p:nvSpPr>
          <p:spPr>
            <a:xfrm>
              <a:off x="0" y="0"/>
              <a:ext cx="2430521" cy="1654522"/>
            </a:xfrm>
            <a:custGeom>
              <a:rect b="b" l="l" r="r" t="t"/>
              <a:pathLst>
                <a:path extrusionOk="0" h="1654522" w="2430521">
                  <a:moveTo>
                    <a:pt x="0" y="0"/>
                  </a:moveTo>
                  <a:lnTo>
                    <a:pt x="2430521" y="0"/>
                  </a:lnTo>
                  <a:lnTo>
                    <a:pt x="2430521" y="1654522"/>
                  </a:lnTo>
                  <a:lnTo>
                    <a:pt x="0" y="1654522"/>
                  </a:lnTo>
                  <a:close/>
                </a:path>
              </a:pathLst>
            </a:custGeom>
            <a:solidFill>
              <a:srgbClr val="00955D"/>
            </a:solidFill>
            <a:ln>
              <a:noFill/>
            </a:ln>
          </p:spPr>
        </p:sp>
        <p:sp>
          <p:nvSpPr>
            <p:cNvPr id="185" name="Google Shape;185;p19"/>
            <p:cNvSpPr txBox="1"/>
            <p:nvPr/>
          </p:nvSpPr>
          <p:spPr>
            <a:xfrm>
              <a:off x="0" y="-38100"/>
              <a:ext cx="2430521" cy="16926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9"/>
          <p:cNvSpPr txBox="1"/>
          <p:nvPr/>
        </p:nvSpPr>
        <p:spPr>
          <a:xfrm>
            <a:off x="7356805" y="8697094"/>
            <a:ext cx="9556228" cy="8604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Lorem ipsum dolor sit amet, consectetur adipiscing elit. Etiam tincidunt arcu id libero suscipit scelerisque. </a:t>
            </a:r>
            <a:endParaRPr/>
          </a:p>
        </p:txBody>
      </p:sp>
      <p:sp>
        <p:nvSpPr>
          <p:cNvPr id="187" name="Google Shape;187;p19"/>
          <p:cNvSpPr txBox="1"/>
          <p:nvPr/>
        </p:nvSpPr>
        <p:spPr>
          <a:xfrm>
            <a:off x="792702" y="669705"/>
            <a:ext cx="5689908" cy="18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C1FF72"/>
                </a:solidFill>
                <a:latin typeface="Montserrat"/>
                <a:ea typeface="Montserrat"/>
                <a:cs typeface="Montserrat"/>
                <a:sym typeface="Montserrat"/>
              </a:rPr>
              <a:t>THIS IS MY</a:t>
            </a:r>
            <a:endParaRPr/>
          </a:p>
          <a:p>
            <a:pPr indent="0" lvl="0" marL="0" marR="0" rtl="0" algn="l">
              <a:lnSpc>
                <a:spcPct val="100000"/>
              </a:lnSpc>
              <a:spcBef>
                <a:spcPts val="0"/>
              </a:spcBef>
              <a:spcAft>
                <a:spcPts val="0"/>
              </a:spcAft>
              <a:buNone/>
            </a:pPr>
            <a:r>
              <a:rPr b="1" i="0" lang="en-US" sz="6999" u="none" cap="none" strike="noStrike">
                <a:solidFill>
                  <a:srgbClr val="C1FF72"/>
                </a:solidFill>
                <a:latin typeface="Montserrat"/>
                <a:ea typeface="Montserrat"/>
                <a:cs typeface="Montserrat"/>
                <a:sym typeface="Montserrat"/>
              </a:rPr>
              <a:t>FAMILY</a:t>
            </a:r>
            <a:endParaRPr/>
          </a:p>
        </p:txBody>
      </p:sp>
      <p:sp>
        <p:nvSpPr>
          <p:cNvPr id="188" name="Google Shape;188;p19"/>
          <p:cNvSpPr txBox="1"/>
          <p:nvPr/>
        </p:nvSpPr>
        <p:spPr>
          <a:xfrm>
            <a:off x="792702" y="3127397"/>
            <a:ext cx="6219581" cy="619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000000"/>
                </a:solidFill>
                <a:latin typeface="Gochi Hand"/>
                <a:ea typeface="Gochi Hand"/>
                <a:cs typeface="Gochi Hand"/>
                <a:sym typeface="Gochi Hand"/>
              </a:rPr>
              <a:t>JOHN SMITH</a:t>
            </a:r>
            <a:endParaRPr/>
          </a:p>
        </p:txBody>
      </p:sp>
      <p:sp>
        <p:nvSpPr>
          <p:cNvPr id="189" name="Google Shape;189;p19"/>
          <p:cNvSpPr txBox="1"/>
          <p:nvPr/>
        </p:nvSpPr>
        <p:spPr>
          <a:xfrm>
            <a:off x="792702" y="3724685"/>
            <a:ext cx="621958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DADDY</a:t>
            </a:r>
            <a:endParaRPr/>
          </a:p>
        </p:txBody>
      </p:sp>
      <p:sp>
        <p:nvSpPr>
          <p:cNvPr id="190" name="Google Shape;190;p19"/>
          <p:cNvSpPr txBox="1"/>
          <p:nvPr/>
        </p:nvSpPr>
        <p:spPr>
          <a:xfrm>
            <a:off x="792702" y="4391449"/>
            <a:ext cx="6219581" cy="619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000000"/>
                </a:solidFill>
                <a:latin typeface="Gochi Hand"/>
                <a:ea typeface="Gochi Hand"/>
                <a:cs typeface="Gochi Hand"/>
                <a:sym typeface="Gochi Hand"/>
              </a:rPr>
              <a:t>MARY SMITH</a:t>
            </a:r>
            <a:endParaRPr/>
          </a:p>
        </p:txBody>
      </p:sp>
      <p:sp>
        <p:nvSpPr>
          <p:cNvPr id="191" name="Google Shape;191;p19"/>
          <p:cNvSpPr txBox="1"/>
          <p:nvPr/>
        </p:nvSpPr>
        <p:spPr>
          <a:xfrm>
            <a:off x="792702" y="4988736"/>
            <a:ext cx="621958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MOMMY</a:t>
            </a:r>
            <a:endParaRPr/>
          </a:p>
        </p:txBody>
      </p:sp>
      <p:sp>
        <p:nvSpPr>
          <p:cNvPr id="192" name="Google Shape;192;p19"/>
          <p:cNvSpPr txBox="1"/>
          <p:nvPr/>
        </p:nvSpPr>
        <p:spPr>
          <a:xfrm>
            <a:off x="792702" y="5690418"/>
            <a:ext cx="6219581" cy="619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000000"/>
                </a:solidFill>
                <a:latin typeface="Gochi Hand"/>
                <a:ea typeface="Gochi Hand"/>
                <a:cs typeface="Gochi Hand"/>
                <a:sym typeface="Gochi Hand"/>
              </a:rPr>
              <a:t>JANE SMITH</a:t>
            </a:r>
            <a:endParaRPr/>
          </a:p>
        </p:txBody>
      </p:sp>
      <p:sp>
        <p:nvSpPr>
          <p:cNvPr id="193" name="Google Shape;193;p19"/>
          <p:cNvSpPr txBox="1"/>
          <p:nvPr/>
        </p:nvSpPr>
        <p:spPr>
          <a:xfrm>
            <a:off x="792702" y="6287706"/>
            <a:ext cx="621958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BIG SISTER</a:t>
            </a:r>
            <a:endParaRPr/>
          </a:p>
        </p:txBody>
      </p:sp>
      <p:sp>
        <p:nvSpPr>
          <p:cNvPr id="194" name="Google Shape;194;p19"/>
          <p:cNvSpPr txBox="1"/>
          <p:nvPr/>
        </p:nvSpPr>
        <p:spPr>
          <a:xfrm>
            <a:off x="792702" y="6951281"/>
            <a:ext cx="6219581" cy="619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000000"/>
                </a:solidFill>
                <a:latin typeface="Gochi Hand"/>
                <a:ea typeface="Gochi Hand"/>
                <a:cs typeface="Gochi Hand"/>
                <a:sym typeface="Gochi Hand"/>
              </a:rPr>
              <a:t>JAKE SMITH</a:t>
            </a:r>
            <a:endParaRPr/>
          </a:p>
        </p:txBody>
      </p:sp>
      <p:sp>
        <p:nvSpPr>
          <p:cNvPr id="195" name="Google Shape;195;p19"/>
          <p:cNvSpPr txBox="1"/>
          <p:nvPr/>
        </p:nvSpPr>
        <p:spPr>
          <a:xfrm>
            <a:off x="792702" y="7548568"/>
            <a:ext cx="621958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BIG SISTER</a:t>
            </a:r>
            <a:endParaRPr/>
          </a:p>
        </p:txBody>
      </p:sp>
      <p:sp>
        <p:nvSpPr>
          <p:cNvPr id="196" name="Google Shape;196;p19"/>
          <p:cNvSpPr txBox="1"/>
          <p:nvPr/>
        </p:nvSpPr>
        <p:spPr>
          <a:xfrm>
            <a:off x="792702" y="8309550"/>
            <a:ext cx="6219581" cy="619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000000"/>
                </a:solidFill>
                <a:latin typeface="Gochi Hand"/>
                <a:ea typeface="Gochi Hand"/>
                <a:cs typeface="Gochi Hand"/>
                <a:sym typeface="Gochi Hand"/>
              </a:rPr>
              <a:t>ANNA SMITH</a:t>
            </a:r>
            <a:endParaRPr/>
          </a:p>
        </p:txBody>
      </p:sp>
      <p:sp>
        <p:nvSpPr>
          <p:cNvPr id="197" name="Google Shape;197;p19"/>
          <p:cNvSpPr txBox="1"/>
          <p:nvPr/>
        </p:nvSpPr>
        <p:spPr>
          <a:xfrm>
            <a:off x="792702" y="8906838"/>
            <a:ext cx="6219581" cy="3397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000000"/>
                </a:solidFill>
                <a:latin typeface="Arial"/>
                <a:ea typeface="Arial"/>
                <a:cs typeface="Arial"/>
                <a:sym typeface="Arial"/>
              </a:rPr>
              <a:t>ME</a:t>
            </a:r>
            <a:endParaRPr/>
          </a:p>
        </p:txBody>
      </p:sp>
      <p:pic>
        <p:nvPicPr>
          <p:cNvPr id="198" name="Google Shape;198;p19"/>
          <p:cNvPicPr preferRelativeResize="0"/>
          <p:nvPr/>
        </p:nvPicPr>
        <p:blipFill>
          <a:blip r:embed="rId3">
            <a:alphaModFix/>
          </a:blip>
          <a:stretch>
            <a:fillRect/>
          </a:stretch>
        </p:blipFill>
        <p:spPr>
          <a:xfrm>
            <a:off x="7286325" y="1015550"/>
            <a:ext cx="9697174" cy="6452107"/>
          </a:xfrm>
          <a:prstGeom prst="rect">
            <a:avLst/>
          </a:prstGeom>
          <a:noFill/>
          <a:ln>
            <a:noFill/>
          </a:ln>
        </p:spPr>
      </p:pic>
      <p:grpSp>
        <p:nvGrpSpPr>
          <p:cNvPr id="199" name="Google Shape;199;p19"/>
          <p:cNvGrpSpPr/>
          <p:nvPr/>
        </p:nvGrpSpPr>
        <p:grpSpPr>
          <a:xfrm rot="-354585">
            <a:off x="8625217" y="6218227"/>
            <a:ext cx="7019467" cy="2170903"/>
            <a:chOff x="0" y="0"/>
            <a:chExt cx="2628133" cy="812800"/>
          </a:xfrm>
        </p:grpSpPr>
        <p:sp>
          <p:nvSpPr>
            <p:cNvPr id="200" name="Google Shape;200;p19"/>
            <p:cNvSpPr/>
            <p:nvPr/>
          </p:nvSpPr>
          <p:spPr>
            <a:xfrm>
              <a:off x="0" y="0"/>
              <a:ext cx="2628133" cy="812800"/>
            </a:xfrm>
            <a:custGeom>
              <a:rect b="b" l="l" r="r" t="t"/>
              <a:pathLst>
                <a:path extrusionOk="0" h="812800" w="2628133">
                  <a:moveTo>
                    <a:pt x="1314066" y="0"/>
                  </a:moveTo>
                  <a:cubicBezTo>
                    <a:pt x="588328" y="0"/>
                    <a:pt x="0" y="181951"/>
                    <a:pt x="0" y="406400"/>
                  </a:cubicBezTo>
                  <a:cubicBezTo>
                    <a:pt x="0" y="630849"/>
                    <a:pt x="588328" y="812800"/>
                    <a:pt x="1314066" y="812800"/>
                  </a:cubicBezTo>
                  <a:cubicBezTo>
                    <a:pt x="2039805" y="812800"/>
                    <a:pt x="2628133" y="630849"/>
                    <a:pt x="2628133" y="406400"/>
                  </a:cubicBezTo>
                  <a:cubicBezTo>
                    <a:pt x="2628133" y="181951"/>
                    <a:pt x="2039805" y="0"/>
                    <a:pt x="1314066" y="0"/>
                  </a:cubicBezTo>
                  <a:close/>
                </a:path>
              </a:pathLst>
            </a:custGeom>
            <a:solidFill>
              <a:srgbClr val="FEE1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txBox="1"/>
            <p:nvPr/>
          </p:nvSpPr>
          <p:spPr>
            <a:xfrm>
              <a:off x="246387" y="38100"/>
              <a:ext cx="21354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19"/>
          <p:cNvSpPr txBox="1"/>
          <p:nvPr/>
        </p:nvSpPr>
        <p:spPr>
          <a:xfrm rot="-354628">
            <a:off x="9549658" y="6507730"/>
            <a:ext cx="5185767" cy="130112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453" u="none" cap="none" strike="noStrike">
                <a:solidFill>
                  <a:srgbClr val="000000"/>
                </a:solidFill>
                <a:latin typeface="Gochi Hand"/>
                <a:ea typeface="Gochi Hand"/>
                <a:cs typeface="Gochi Hand"/>
                <a:sym typeface="Gochi Hand"/>
              </a:rPr>
              <a:t>THE SMITHS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7224"/>
        </a:solidFill>
      </p:bgPr>
    </p:bg>
    <p:spTree>
      <p:nvGrpSpPr>
        <p:cNvPr id="206" name="Shape 206"/>
        <p:cNvGrpSpPr/>
        <p:nvPr/>
      </p:nvGrpSpPr>
      <p:grpSpPr>
        <a:xfrm>
          <a:off x="0" y="0"/>
          <a:ext cx="0" cy="0"/>
          <a:chOff x="0" y="0"/>
          <a:chExt cx="0" cy="0"/>
        </a:xfrm>
      </p:grpSpPr>
      <p:pic>
        <p:nvPicPr>
          <p:cNvPr id="207" name="Google Shape;207;p20"/>
          <p:cNvPicPr preferRelativeResize="0"/>
          <p:nvPr/>
        </p:nvPicPr>
        <p:blipFill>
          <a:blip r:embed="rId3">
            <a:alphaModFix/>
          </a:blip>
          <a:stretch>
            <a:fillRect/>
          </a:stretch>
        </p:blipFill>
        <p:spPr>
          <a:xfrm>
            <a:off x="35976" y="821525"/>
            <a:ext cx="10038075" cy="9137092"/>
          </a:xfrm>
          <a:prstGeom prst="rect">
            <a:avLst/>
          </a:prstGeom>
          <a:noFill/>
          <a:ln>
            <a:noFill/>
          </a:ln>
        </p:spPr>
      </p:pic>
      <p:pic>
        <p:nvPicPr>
          <p:cNvPr id="208" name="Google Shape;208;p20"/>
          <p:cNvPicPr preferRelativeResize="0"/>
          <p:nvPr/>
        </p:nvPicPr>
        <p:blipFill>
          <a:blip r:embed="rId4">
            <a:alphaModFix/>
          </a:blip>
          <a:stretch>
            <a:fillRect/>
          </a:stretch>
        </p:blipFill>
        <p:spPr>
          <a:xfrm>
            <a:off x="0" y="-29"/>
            <a:ext cx="10287000" cy="10287000"/>
          </a:xfrm>
          <a:prstGeom prst="rect">
            <a:avLst/>
          </a:prstGeom>
          <a:noFill/>
          <a:ln>
            <a:noFill/>
          </a:ln>
        </p:spPr>
      </p:pic>
      <p:sp>
        <p:nvSpPr>
          <p:cNvPr id="209" name="Google Shape;209;p20"/>
          <p:cNvSpPr txBox="1"/>
          <p:nvPr/>
        </p:nvSpPr>
        <p:spPr>
          <a:xfrm>
            <a:off x="11491656" y="1570449"/>
            <a:ext cx="57675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999" u="none" cap="none" strike="noStrike">
                <a:solidFill>
                  <a:srgbClr val="FCFCC3"/>
                </a:solidFill>
                <a:latin typeface="Montserrat"/>
                <a:ea typeface="Montserrat"/>
                <a:cs typeface="Montserrat"/>
                <a:sym typeface="Montserrat"/>
              </a:rPr>
              <a:t>MY PET</a:t>
            </a:r>
            <a:endParaRPr/>
          </a:p>
        </p:txBody>
      </p:sp>
      <p:grpSp>
        <p:nvGrpSpPr>
          <p:cNvPr id="210" name="Google Shape;210;p20"/>
          <p:cNvGrpSpPr/>
          <p:nvPr/>
        </p:nvGrpSpPr>
        <p:grpSpPr>
          <a:xfrm>
            <a:off x="991529" y="7094920"/>
            <a:ext cx="8303849" cy="2568123"/>
            <a:chOff x="0" y="0"/>
            <a:chExt cx="2628133" cy="812800"/>
          </a:xfrm>
        </p:grpSpPr>
        <p:sp>
          <p:nvSpPr>
            <p:cNvPr id="211" name="Google Shape;211;p20"/>
            <p:cNvSpPr/>
            <p:nvPr/>
          </p:nvSpPr>
          <p:spPr>
            <a:xfrm>
              <a:off x="0" y="0"/>
              <a:ext cx="2628133" cy="812800"/>
            </a:xfrm>
            <a:custGeom>
              <a:rect b="b" l="l" r="r" t="t"/>
              <a:pathLst>
                <a:path extrusionOk="0" h="812800" w="2628133">
                  <a:moveTo>
                    <a:pt x="1314066" y="0"/>
                  </a:moveTo>
                  <a:cubicBezTo>
                    <a:pt x="588328" y="0"/>
                    <a:pt x="0" y="181951"/>
                    <a:pt x="0" y="406400"/>
                  </a:cubicBezTo>
                  <a:cubicBezTo>
                    <a:pt x="0" y="630849"/>
                    <a:pt x="588328" y="812800"/>
                    <a:pt x="1314066" y="812800"/>
                  </a:cubicBezTo>
                  <a:cubicBezTo>
                    <a:pt x="2039805" y="812800"/>
                    <a:pt x="2628133" y="630849"/>
                    <a:pt x="2628133" y="406400"/>
                  </a:cubicBezTo>
                  <a:cubicBezTo>
                    <a:pt x="2628133" y="181951"/>
                    <a:pt x="2039805" y="0"/>
                    <a:pt x="1314066" y="0"/>
                  </a:cubicBezTo>
                  <a:close/>
                </a:path>
              </a:pathLst>
            </a:custGeom>
            <a:solidFill>
              <a:srgbClr val="00955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0"/>
            <p:cNvSpPr txBox="1"/>
            <p:nvPr/>
          </p:nvSpPr>
          <p:spPr>
            <a:xfrm>
              <a:off x="246387" y="38100"/>
              <a:ext cx="21354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20"/>
          <p:cNvSpPr txBox="1"/>
          <p:nvPr/>
        </p:nvSpPr>
        <p:spPr>
          <a:xfrm>
            <a:off x="2135221" y="7514867"/>
            <a:ext cx="57675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FCFCC3"/>
                </a:solidFill>
                <a:latin typeface="Gochi Hand"/>
                <a:ea typeface="Gochi Hand"/>
                <a:cs typeface="Gochi Hand"/>
                <a:sym typeface="Gochi Hand"/>
              </a:rPr>
              <a:t>SNOOP</a:t>
            </a:r>
            <a:endParaRPr/>
          </a:p>
        </p:txBody>
      </p:sp>
      <p:sp>
        <p:nvSpPr>
          <p:cNvPr id="214" name="Google Shape;214;p20"/>
          <p:cNvSpPr txBox="1"/>
          <p:nvPr/>
        </p:nvSpPr>
        <p:spPr>
          <a:xfrm>
            <a:off x="11637005" y="3178586"/>
            <a:ext cx="5476800" cy="52335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Lorem ipsum dolor sit amet, consectetur adipiscing elit. Etiam tincidunt arcu id libero suscipit scelerisque. Donec tristique neque nec neque tempus, a placerat lacus ultricies. Pellentesque in nibh vel ipsum posuere porttitor eget non purus. Duis vel sapien non augue luctus suscipit. Proin iaculis diam auctor ex venenatis,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68BFF"/>
        </a:solidFill>
      </p:bgPr>
    </p:bg>
    <p:spTree>
      <p:nvGrpSpPr>
        <p:cNvPr id="218" name="Shape 218"/>
        <p:cNvGrpSpPr/>
        <p:nvPr/>
      </p:nvGrpSpPr>
      <p:grpSpPr>
        <a:xfrm>
          <a:off x="0" y="0"/>
          <a:ext cx="0" cy="0"/>
          <a:chOff x="0" y="0"/>
          <a:chExt cx="0" cy="0"/>
        </a:xfrm>
      </p:grpSpPr>
      <p:grpSp>
        <p:nvGrpSpPr>
          <p:cNvPr id="219" name="Google Shape;219;p21"/>
          <p:cNvGrpSpPr/>
          <p:nvPr/>
        </p:nvGrpSpPr>
        <p:grpSpPr>
          <a:xfrm>
            <a:off x="0" y="353762"/>
            <a:ext cx="18288000" cy="1263245"/>
            <a:chOff x="0" y="-38100"/>
            <a:chExt cx="4816593" cy="332706"/>
          </a:xfrm>
        </p:grpSpPr>
        <p:sp>
          <p:nvSpPr>
            <p:cNvPr id="220" name="Google Shape;220;p21"/>
            <p:cNvSpPr/>
            <p:nvPr/>
          </p:nvSpPr>
          <p:spPr>
            <a:xfrm>
              <a:off x="0" y="0"/>
              <a:ext cx="4816592" cy="294606"/>
            </a:xfrm>
            <a:custGeom>
              <a:rect b="b" l="l" r="r" t="t"/>
              <a:pathLst>
                <a:path extrusionOk="0" h="294606" w="4816592">
                  <a:moveTo>
                    <a:pt x="0" y="0"/>
                  </a:moveTo>
                  <a:lnTo>
                    <a:pt x="4816592" y="0"/>
                  </a:lnTo>
                  <a:lnTo>
                    <a:pt x="4816592" y="294606"/>
                  </a:lnTo>
                  <a:lnTo>
                    <a:pt x="0" y="294606"/>
                  </a:lnTo>
                  <a:close/>
                </a:path>
              </a:pathLst>
            </a:custGeom>
            <a:solidFill>
              <a:srgbClr val="C1FF72"/>
            </a:solidFill>
            <a:ln>
              <a:noFill/>
            </a:ln>
          </p:spPr>
        </p:sp>
        <p:sp>
          <p:nvSpPr>
            <p:cNvPr id="221" name="Google Shape;221;p21"/>
            <p:cNvSpPr txBox="1"/>
            <p:nvPr/>
          </p:nvSpPr>
          <p:spPr>
            <a:xfrm>
              <a:off x="0" y="-38100"/>
              <a:ext cx="4816593" cy="3327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21"/>
          <p:cNvGrpSpPr/>
          <p:nvPr/>
        </p:nvGrpSpPr>
        <p:grpSpPr>
          <a:xfrm>
            <a:off x="0" y="8521246"/>
            <a:ext cx="18288000" cy="1263245"/>
            <a:chOff x="0" y="-38100"/>
            <a:chExt cx="4816593" cy="332706"/>
          </a:xfrm>
        </p:grpSpPr>
        <p:sp>
          <p:nvSpPr>
            <p:cNvPr id="223" name="Google Shape;223;p21"/>
            <p:cNvSpPr/>
            <p:nvPr/>
          </p:nvSpPr>
          <p:spPr>
            <a:xfrm>
              <a:off x="0" y="0"/>
              <a:ext cx="4816592" cy="294606"/>
            </a:xfrm>
            <a:custGeom>
              <a:rect b="b" l="l" r="r" t="t"/>
              <a:pathLst>
                <a:path extrusionOk="0" h="294606" w="4816592">
                  <a:moveTo>
                    <a:pt x="0" y="0"/>
                  </a:moveTo>
                  <a:lnTo>
                    <a:pt x="4816592" y="0"/>
                  </a:lnTo>
                  <a:lnTo>
                    <a:pt x="4816592" y="294606"/>
                  </a:lnTo>
                  <a:lnTo>
                    <a:pt x="0" y="294606"/>
                  </a:lnTo>
                  <a:close/>
                </a:path>
              </a:pathLst>
            </a:custGeom>
            <a:solidFill>
              <a:srgbClr val="C1FF72"/>
            </a:solidFill>
            <a:ln>
              <a:noFill/>
            </a:ln>
          </p:spPr>
        </p:sp>
        <p:sp>
          <p:nvSpPr>
            <p:cNvPr id="224" name="Google Shape;224;p21"/>
            <p:cNvSpPr txBox="1"/>
            <p:nvPr/>
          </p:nvSpPr>
          <p:spPr>
            <a:xfrm>
              <a:off x="0" y="-38100"/>
              <a:ext cx="4816593" cy="3327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21"/>
          <p:cNvSpPr txBox="1"/>
          <p:nvPr/>
        </p:nvSpPr>
        <p:spPr>
          <a:xfrm>
            <a:off x="-3281674" y="679890"/>
            <a:ext cx="227415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000" u="none" cap="none" strike="noStrike">
                <a:solidFill>
                  <a:srgbClr val="000000"/>
                </a:solidFill>
                <a:latin typeface="Montserrat"/>
                <a:ea typeface="Montserrat"/>
                <a:cs typeface="Montserrat"/>
                <a:sym typeface="Montserrat"/>
              </a:rPr>
              <a:t>VISION BOARD · VISION BOARD · VISION BOARD · VISION BOARD</a:t>
            </a:r>
            <a:endParaRPr/>
          </a:p>
        </p:txBody>
      </p:sp>
      <p:sp>
        <p:nvSpPr>
          <p:cNvPr id="226" name="Google Shape;226;p21"/>
          <p:cNvSpPr txBox="1"/>
          <p:nvPr/>
        </p:nvSpPr>
        <p:spPr>
          <a:xfrm>
            <a:off x="-6915" y="8880475"/>
            <a:ext cx="227415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000" u="none" cap="none" strike="noStrike">
                <a:solidFill>
                  <a:srgbClr val="000000"/>
                </a:solidFill>
                <a:latin typeface="Montserrat"/>
                <a:ea typeface="Montserrat"/>
                <a:cs typeface="Montserrat"/>
                <a:sym typeface="Montserrat"/>
              </a:rPr>
              <a:t>VISION BOARD · VISION BOARD · VISION BOARD · VISION BOARD</a:t>
            </a:r>
            <a:endParaRPr/>
          </a:p>
        </p:txBody>
      </p:sp>
      <p:pic>
        <p:nvPicPr>
          <p:cNvPr id="227" name="Google Shape;227;p21"/>
          <p:cNvPicPr preferRelativeResize="0"/>
          <p:nvPr/>
        </p:nvPicPr>
        <p:blipFill>
          <a:blip r:embed="rId3">
            <a:alphaModFix/>
          </a:blip>
          <a:stretch>
            <a:fillRect/>
          </a:stretch>
        </p:blipFill>
        <p:spPr>
          <a:xfrm>
            <a:off x="0" y="2097350"/>
            <a:ext cx="4395075" cy="2934283"/>
          </a:xfrm>
          <a:prstGeom prst="rect">
            <a:avLst/>
          </a:prstGeom>
          <a:noFill/>
          <a:ln>
            <a:noFill/>
          </a:ln>
        </p:spPr>
      </p:pic>
      <p:pic>
        <p:nvPicPr>
          <p:cNvPr id="228" name="Google Shape;228;p21"/>
          <p:cNvPicPr preferRelativeResize="0"/>
          <p:nvPr/>
        </p:nvPicPr>
        <p:blipFill>
          <a:blip r:embed="rId4">
            <a:alphaModFix/>
          </a:blip>
          <a:stretch>
            <a:fillRect/>
          </a:stretch>
        </p:blipFill>
        <p:spPr>
          <a:xfrm>
            <a:off x="4633375" y="2097350"/>
            <a:ext cx="4395100" cy="2934301"/>
          </a:xfrm>
          <a:prstGeom prst="rect">
            <a:avLst/>
          </a:prstGeom>
          <a:noFill/>
          <a:ln>
            <a:noFill/>
          </a:ln>
        </p:spPr>
      </p:pic>
      <p:pic>
        <p:nvPicPr>
          <p:cNvPr id="229" name="Google Shape;229;p21"/>
          <p:cNvPicPr preferRelativeResize="0"/>
          <p:nvPr/>
        </p:nvPicPr>
        <p:blipFill>
          <a:blip r:embed="rId5">
            <a:alphaModFix/>
          </a:blip>
          <a:stretch>
            <a:fillRect/>
          </a:stretch>
        </p:blipFill>
        <p:spPr>
          <a:xfrm>
            <a:off x="9266612" y="2101578"/>
            <a:ext cx="4395074" cy="2925834"/>
          </a:xfrm>
          <a:prstGeom prst="rect">
            <a:avLst/>
          </a:prstGeom>
          <a:noFill/>
          <a:ln>
            <a:noFill/>
          </a:ln>
        </p:spPr>
      </p:pic>
      <p:pic>
        <p:nvPicPr>
          <p:cNvPr id="230" name="Google Shape;230;p21"/>
          <p:cNvPicPr preferRelativeResize="0"/>
          <p:nvPr/>
        </p:nvPicPr>
        <p:blipFill>
          <a:blip r:embed="rId6">
            <a:alphaModFix/>
          </a:blip>
          <a:stretch>
            <a:fillRect/>
          </a:stretch>
        </p:blipFill>
        <p:spPr>
          <a:xfrm>
            <a:off x="13899825" y="2101575"/>
            <a:ext cx="4395100" cy="2925846"/>
          </a:xfrm>
          <a:prstGeom prst="rect">
            <a:avLst/>
          </a:prstGeom>
          <a:noFill/>
          <a:ln>
            <a:noFill/>
          </a:ln>
        </p:spPr>
      </p:pic>
      <p:pic>
        <p:nvPicPr>
          <p:cNvPr id="231" name="Google Shape;231;p21"/>
          <p:cNvPicPr preferRelativeResize="0"/>
          <p:nvPr/>
        </p:nvPicPr>
        <p:blipFill>
          <a:blip r:embed="rId7">
            <a:alphaModFix/>
          </a:blip>
          <a:stretch>
            <a:fillRect/>
          </a:stretch>
        </p:blipFill>
        <p:spPr>
          <a:xfrm>
            <a:off x="-6925" y="5263832"/>
            <a:ext cx="4395074" cy="2925818"/>
          </a:xfrm>
          <a:prstGeom prst="rect">
            <a:avLst/>
          </a:prstGeom>
          <a:noFill/>
          <a:ln>
            <a:noFill/>
          </a:ln>
        </p:spPr>
      </p:pic>
      <p:pic>
        <p:nvPicPr>
          <p:cNvPr id="232" name="Google Shape;232;p21"/>
          <p:cNvPicPr preferRelativeResize="0"/>
          <p:nvPr/>
        </p:nvPicPr>
        <p:blipFill>
          <a:blip r:embed="rId8">
            <a:alphaModFix/>
          </a:blip>
          <a:stretch>
            <a:fillRect/>
          </a:stretch>
        </p:blipFill>
        <p:spPr>
          <a:xfrm>
            <a:off x="4633375" y="5263820"/>
            <a:ext cx="4395074" cy="2925830"/>
          </a:xfrm>
          <a:prstGeom prst="rect">
            <a:avLst/>
          </a:prstGeom>
          <a:noFill/>
          <a:ln>
            <a:noFill/>
          </a:ln>
        </p:spPr>
      </p:pic>
      <p:pic>
        <p:nvPicPr>
          <p:cNvPr id="233" name="Google Shape;233;p21"/>
          <p:cNvPicPr preferRelativeResize="0"/>
          <p:nvPr/>
        </p:nvPicPr>
        <p:blipFill>
          <a:blip r:embed="rId9">
            <a:alphaModFix/>
          </a:blip>
          <a:stretch>
            <a:fillRect/>
          </a:stretch>
        </p:blipFill>
        <p:spPr>
          <a:xfrm>
            <a:off x="9266600" y="5255362"/>
            <a:ext cx="4395075" cy="2934288"/>
          </a:xfrm>
          <a:prstGeom prst="rect">
            <a:avLst/>
          </a:prstGeom>
          <a:noFill/>
          <a:ln>
            <a:noFill/>
          </a:ln>
        </p:spPr>
      </p:pic>
      <p:pic>
        <p:nvPicPr>
          <p:cNvPr id="234" name="Google Shape;234;p21"/>
          <p:cNvPicPr preferRelativeResize="0"/>
          <p:nvPr/>
        </p:nvPicPr>
        <p:blipFill>
          <a:blip r:embed="rId10">
            <a:alphaModFix/>
          </a:blip>
          <a:stretch>
            <a:fillRect/>
          </a:stretch>
        </p:blipFill>
        <p:spPr>
          <a:xfrm>
            <a:off x="13899850" y="5255390"/>
            <a:ext cx="4395075" cy="29342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