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Gamja Flower"/>
      <p:regular r:id="rId26"/>
    </p:embeddedFont>
    <p:embeddedFont>
      <p:font typeface="Gaegu"/>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5DE540-F205-4C70-BBBE-CA5D3A9DE05D}">
  <a:tblStyle styleId="{BA5DE540-F205-4C70-BBBE-CA5D3A9DE05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GamjaFlower-regular.fntdata"/><Relationship Id="rId25" Type="http://schemas.openxmlformats.org/officeDocument/2006/relationships/slide" Target="slides/slide19.xml"/><Relationship Id="rId28" Type="http://schemas.openxmlformats.org/officeDocument/2006/relationships/font" Target="fonts/Gaegu-bold.fntdata"/><Relationship Id="rId27" Type="http://schemas.openxmlformats.org/officeDocument/2006/relationships/font" Target="fonts/Gaegu-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b6d3b5030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b6d3b5030b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b6d3b5030b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b6d3b5030b_1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b6d3b5030b_1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b6d3b5030b_1_2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b6d3b5030b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b6d3b5030b_1_2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b6d3b5030b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b6d3b5030b_1_2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b6d3b5030b_1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b6d3b5030b_1_2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b6d3b5030b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b6d3b5030b_1_3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b6d3b5030b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b6d3b5030b_1_3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b6d3b5030b_1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b6d3b5030b_1_3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b6d3b5030b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b6d3b5030b_1_3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b6d3b5030b_1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b6d3b5030b_1_3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b6d3b5030b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b6d3b5030b_1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b6d3b5030b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b6d3b5030b_1_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b6d3b5030b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b6d3b5030b_1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b6d3b5030b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b6d3b5030b_1_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b6d3b5030b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b6d3b5030b_1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b6d3b5030b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b6d3b5030b_1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6d3b5030b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b6d3b5030b_1_1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b6d3b5030b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b6d3b5030b_1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3439374" y="3790549"/>
            <a:ext cx="5581764" cy="5482278"/>
          </a:xfrm>
          <a:custGeom>
            <a:rect b="b" l="l" r="r" t="t"/>
            <a:pathLst>
              <a:path extrusionOk="0" h="14522592" w="15723279">
                <a:moveTo>
                  <a:pt x="0" y="0"/>
                </a:moveTo>
                <a:lnTo>
                  <a:pt x="15723279" y="0"/>
                </a:lnTo>
                <a:lnTo>
                  <a:pt x="15723279" y="14522592"/>
                </a:lnTo>
                <a:lnTo>
                  <a:pt x="0" y="14522592"/>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2249223" y="-5511574"/>
            <a:ext cx="7312030" cy="7272427"/>
          </a:xfrm>
          <a:custGeom>
            <a:rect b="b" l="l" r="r" t="t"/>
            <a:pathLst>
              <a:path extrusionOk="0" h="16814861" w="20597269">
                <a:moveTo>
                  <a:pt x="0" y="0"/>
                </a:moveTo>
                <a:lnTo>
                  <a:pt x="20597270" y="0"/>
                </a:lnTo>
                <a:lnTo>
                  <a:pt x="20597270" y="16814862"/>
                </a:lnTo>
                <a:lnTo>
                  <a:pt x="0" y="1681486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p:nvPr/>
        </p:nvSpPr>
        <p:spPr>
          <a:xfrm>
            <a:off x="3509381" y="-3600948"/>
            <a:ext cx="6233575" cy="6735690"/>
          </a:xfrm>
          <a:custGeom>
            <a:rect b="b" l="l" r="r" t="t"/>
            <a:pathLst>
              <a:path extrusionOk="0" h="13471380" w="12467150">
                <a:moveTo>
                  <a:pt x="0" y="0"/>
                </a:moveTo>
                <a:lnTo>
                  <a:pt x="12467150" y="0"/>
                </a:lnTo>
                <a:lnTo>
                  <a:pt x="12467150" y="13471380"/>
                </a:lnTo>
                <a:lnTo>
                  <a:pt x="0" y="13471380"/>
                </a:lnTo>
                <a:lnTo>
                  <a:pt x="0" y="0"/>
                </a:lnTo>
                <a:close/>
              </a:path>
            </a:pathLst>
          </a:custGeom>
          <a:blipFill rotWithShape="1">
            <a:blip r:embed="rId2">
              <a:alphaModFix/>
            </a:blip>
            <a:stretch>
              <a:fillRect b="0" l="0" r="0" t="0"/>
            </a:stretch>
          </a:blipFill>
          <a:ln>
            <a:noFill/>
          </a:ln>
        </p:spPr>
      </p:sp>
      <p:sp>
        <p:nvSpPr>
          <p:cNvPr id="19" name="Google Shape;19;p3"/>
          <p:cNvSpPr/>
          <p:nvPr/>
        </p:nvSpPr>
        <p:spPr>
          <a:xfrm>
            <a:off x="-3281317" y="2365852"/>
            <a:ext cx="6233575" cy="6735690"/>
          </a:xfrm>
          <a:custGeom>
            <a:rect b="b" l="l" r="r" t="t"/>
            <a:pathLst>
              <a:path extrusionOk="0" h="13471380" w="12467150">
                <a:moveTo>
                  <a:pt x="0" y="0"/>
                </a:moveTo>
                <a:lnTo>
                  <a:pt x="12467150" y="0"/>
                </a:lnTo>
                <a:lnTo>
                  <a:pt x="12467150" y="13471380"/>
                </a:lnTo>
                <a:lnTo>
                  <a:pt x="0" y="13471380"/>
                </a:lnTo>
                <a:lnTo>
                  <a:pt x="0" y="0"/>
                </a:lnTo>
                <a:close/>
              </a:path>
            </a:pathLst>
          </a:custGeom>
          <a:blipFill rotWithShape="1">
            <a:blip r:embed="rId3">
              <a:alphaModFix/>
            </a:blip>
            <a:stretch>
              <a:fillRect b="0" l="0" r="0" t="0"/>
            </a:stretch>
          </a:blipFill>
          <a:ln>
            <a:noFill/>
          </a:ln>
        </p:spPr>
      </p:sp>
      <p:sp>
        <p:nvSpPr>
          <p:cNvPr id="20" name="Google Shape;20;p3"/>
          <p:cNvSpPr/>
          <p:nvPr/>
        </p:nvSpPr>
        <p:spPr>
          <a:xfrm>
            <a:off x="4803212" y="3291339"/>
            <a:ext cx="8115300" cy="6934893"/>
          </a:xfrm>
          <a:custGeom>
            <a:rect b="b" l="l" r="r" t="t"/>
            <a:pathLst>
              <a:path extrusionOk="0" h="13869785" w="16230600">
                <a:moveTo>
                  <a:pt x="0" y="0"/>
                </a:moveTo>
                <a:lnTo>
                  <a:pt x="16230600" y="0"/>
                </a:lnTo>
                <a:lnTo>
                  <a:pt x="16230600" y="13869785"/>
                </a:lnTo>
                <a:lnTo>
                  <a:pt x="0" y="13869785"/>
                </a:lnTo>
                <a:lnTo>
                  <a:pt x="0" y="0"/>
                </a:lnTo>
                <a:close/>
              </a:path>
            </a:pathLst>
          </a:custGeom>
          <a:blipFill rotWithShape="1">
            <a:blip r:embed="rId4">
              <a:alphaModFix/>
            </a:blip>
            <a:stretch>
              <a:fillRect b="0" l="0" r="0" t="0"/>
            </a:stretch>
          </a:blipFill>
          <a:ln>
            <a:noFill/>
          </a:ln>
        </p:spPr>
      </p:sp>
      <p:sp>
        <p:nvSpPr>
          <p:cNvPr id="21" name="Google Shape;21;p3"/>
          <p:cNvSpPr/>
          <p:nvPr/>
        </p:nvSpPr>
        <p:spPr>
          <a:xfrm>
            <a:off x="-4605919" y="-4802279"/>
            <a:ext cx="8115300" cy="6934893"/>
          </a:xfrm>
          <a:custGeom>
            <a:rect b="b" l="l" r="r" t="t"/>
            <a:pathLst>
              <a:path extrusionOk="0" h="13869785" w="16230600">
                <a:moveTo>
                  <a:pt x="0" y="0"/>
                </a:moveTo>
                <a:lnTo>
                  <a:pt x="16230600" y="0"/>
                </a:lnTo>
                <a:lnTo>
                  <a:pt x="16230600" y="13869785"/>
                </a:lnTo>
                <a:lnTo>
                  <a:pt x="0" y="13869785"/>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4"/>
          <p:cNvSpPr/>
          <p:nvPr/>
        </p:nvSpPr>
        <p:spPr>
          <a:xfrm>
            <a:off x="5223851" y="1991813"/>
            <a:ext cx="6328620" cy="5736424"/>
          </a:xfrm>
          <a:custGeom>
            <a:rect b="b" l="l" r="r" t="t"/>
            <a:pathLst>
              <a:path extrusionOk="0" h="14522592" w="15723279">
                <a:moveTo>
                  <a:pt x="0" y="0"/>
                </a:moveTo>
                <a:lnTo>
                  <a:pt x="15723279" y="0"/>
                </a:lnTo>
                <a:lnTo>
                  <a:pt x="15723279" y="14522592"/>
                </a:lnTo>
                <a:lnTo>
                  <a:pt x="0" y="1452259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5"/>
          <p:cNvSpPr/>
          <p:nvPr/>
        </p:nvSpPr>
        <p:spPr>
          <a:xfrm>
            <a:off x="5753874" y="2857500"/>
            <a:ext cx="5419427" cy="6915355"/>
          </a:xfrm>
          <a:custGeom>
            <a:rect b="b" l="l" r="r" t="t"/>
            <a:pathLst>
              <a:path extrusionOk="0" h="16663507" w="13633779">
                <a:moveTo>
                  <a:pt x="0" y="0"/>
                </a:moveTo>
                <a:lnTo>
                  <a:pt x="13633778" y="0"/>
                </a:lnTo>
                <a:lnTo>
                  <a:pt x="13633778" y="16663508"/>
                </a:lnTo>
                <a:lnTo>
                  <a:pt x="0" y="16663508"/>
                </a:lnTo>
                <a:lnTo>
                  <a:pt x="0" y="0"/>
                </a:lnTo>
                <a:close/>
              </a:path>
            </a:pathLst>
          </a:custGeom>
          <a:blipFill rotWithShape="1">
            <a:blip r:embed="rId2">
              <a:alphaModFix/>
            </a:blip>
            <a:stretch>
              <a:fillRect b="0" l="0" r="0" t="0"/>
            </a:stretch>
          </a:blipFill>
          <a:ln>
            <a:noFill/>
          </a:ln>
        </p:spPr>
      </p:sp>
      <p:sp>
        <p:nvSpPr>
          <p:cNvPr id="33" name="Google Shape;33;p5"/>
          <p:cNvSpPr/>
          <p:nvPr/>
        </p:nvSpPr>
        <p:spPr>
          <a:xfrm rot="-2338560">
            <a:off x="-2623018" y="2043098"/>
            <a:ext cx="4822799" cy="6545201"/>
          </a:xfrm>
          <a:custGeom>
            <a:rect b="b" l="l" r="r" t="t"/>
            <a:pathLst>
              <a:path extrusionOk="0" h="16663507" w="13633779">
                <a:moveTo>
                  <a:pt x="0" y="0"/>
                </a:moveTo>
                <a:lnTo>
                  <a:pt x="13633778" y="0"/>
                </a:lnTo>
                <a:lnTo>
                  <a:pt x="13633778" y="16663508"/>
                </a:lnTo>
                <a:lnTo>
                  <a:pt x="0" y="1666350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6"/>
          <p:cNvSpPr/>
          <p:nvPr/>
        </p:nvSpPr>
        <p:spPr>
          <a:xfrm rot="-6429957">
            <a:off x="-11130" y="2915477"/>
            <a:ext cx="8154634" cy="8110154"/>
          </a:xfrm>
          <a:custGeom>
            <a:rect b="b" l="l" r="r" t="t"/>
            <a:pathLst>
              <a:path extrusionOk="0" h="16228019" w="16317021">
                <a:moveTo>
                  <a:pt x="0" y="0"/>
                </a:moveTo>
                <a:lnTo>
                  <a:pt x="16317022" y="0"/>
                </a:lnTo>
                <a:lnTo>
                  <a:pt x="16317022" y="16228019"/>
                </a:lnTo>
                <a:lnTo>
                  <a:pt x="0" y="16228019"/>
                </a:lnTo>
                <a:lnTo>
                  <a:pt x="0" y="0"/>
                </a:lnTo>
                <a:close/>
              </a:path>
            </a:pathLst>
          </a:custGeom>
          <a:blipFill rotWithShape="1">
            <a:blip r:embed="rId2">
              <a:alphaModFix/>
            </a:blip>
            <a:stretch>
              <a:fillRect b="0" l="0" r="0" t="0"/>
            </a:stretch>
          </a:blipFill>
          <a:ln>
            <a:noFill/>
          </a:ln>
        </p:spPr>
      </p:sp>
      <p:sp>
        <p:nvSpPr>
          <p:cNvPr id="38" name="Google Shape;38;p6"/>
          <p:cNvSpPr/>
          <p:nvPr/>
        </p:nvSpPr>
        <p:spPr>
          <a:xfrm rot="-6429957">
            <a:off x="5051955" y="-5369525"/>
            <a:ext cx="8154634" cy="8110154"/>
          </a:xfrm>
          <a:custGeom>
            <a:rect b="b" l="l" r="r" t="t"/>
            <a:pathLst>
              <a:path extrusionOk="0" h="16228019" w="16317021">
                <a:moveTo>
                  <a:pt x="0" y="0"/>
                </a:moveTo>
                <a:lnTo>
                  <a:pt x="16317022" y="0"/>
                </a:lnTo>
                <a:lnTo>
                  <a:pt x="16317022" y="16228019"/>
                </a:lnTo>
                <a:lnTo>
                  <a:pt x="0" y="16228019"/>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7"/>
          <p:cNvSpPr/>
          <p:nvPr/>
        </p:nvSpPr>
        <p:spPr>
          <a:xfrm>
            <a:off x="2348639" y="-3544323"/>
            <a:ext cx="6525161" cy="5627504"/>
          </a:xfrm>
          <a:custGeom>
            <a:rect b="b" l="l" r="r" t="t"/>
            <a:pathLst>
              <a:path extrusionOk="0" h="14522592" w="15723279">
                <a:moveTo>
                  <a:pt x="0" y="0"/>
                </a:moveTo>
                <a:lnTo>
                  <a:pt x="15723279" y="0"/>
                </a:lnTo>
                <a:lnTo>
                  <a:pt x="15723279" y="14522592"/>
                </a:lnTo>
                <a:lnTo>
                  <a:pt x="0" y="14522592"/>
                </a:lnTo>
                <a:lnTo>
                  <a:pt x="0" y="0"/>
                </a:lnTo>
                <a:close/>
              </a:path>
            </a:pathLst>
          </a:custGeom>
          <a:blipFill rotWithShape="1">
            <a:blip r:embed="rId2">
              <a:alphaModFix/>
            </a:blip>
            <a:stretch>
              <a:fillRect b="0" l="0" r="0" t="0"/>
            </a:stretch>
          </a:blipFill>
          <a:ln>
            <a:noFill/>
          </a:ln>
        </p:spPr>
      </p:sp>
      <p:sp>
        <p:nvSpPr>
          <p:cNvPr id="43" name="Google Shape;43;p7"/>
          <p:cNvSpPr/>
          <p:nvPr/>
        </p:nvSpPr>
        <p:spPr>
          <a:xfrm>
            <a:off x="2857499" y="3244174"/>
            <a:ext cx="5896230" cy="5627504"/>
          </a:xfrm>
          <a:custGeom>
            <a:rect b="b" l="l" r="r" t="t"/>
            <a:pathLst>
              <a:path extrusionOk="0" h="14522592" w="15723279">
                <a:moveTo>
                  <a:pt x="0" y="0"/>
                </a:moveTo>
                <a:lnTo>
                  <a:pt x="15723279" y="0"/>
                </a:lnTo>
                <a:lnTo>
                  <a:pt x="15723279" y="14522592"/>
                </a:lnTo>
                <a:lnTo>
                  <a:pt x="0" y="1452259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7" name="Google Shape;47;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8" name="Google Shape;48;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9" name="Google Shape;4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8"/>
          <p:cNvSpPr/>
          <p:nvPr/>
        </p:nvSpPr>
        <p:spPr>
          <a:xfrm rot="3368939">
            <a:off x="218812" y="2910134"/>
            <a:ext cx="3365397" cy="5488375"/>
          </a:xfrm>
          <a:custGeom>
            <a:rect b="b" l="l" r="r" t="t"/>
            <a:pathLst>
              <a:path extrusionOk="0" h="16663507" w="13633779">
                <a:moveTo>
                  <a:pt x="0" y="0"/>
                </a:moveTo>
                <a:lnTo>
                  <a:pt x="13633778" y="0"/>
                </a:lnTo>
                <a:lnTo>
                  <a:pt x="13633778" y="16663508"/>
                </a:lnTo>
                <a:lnTo>
                  <a:pt x="0" y="16663508"/>
                </a:lnTo>
                <a:lnTo>
                  <a:pt x="0" y="0"/>
                </a:lnTo>
                <a:close/>
              </a:path>
            </a:pathLst>
          </a:custGeom>
          <a:blipFill rotWithShape="1">
            <a:blip r:embed="rId2">
              <a:alphaModFix/>
            </a:blip>
            <a:stretch>
              <a:fillRect b="0" l="0" r="0" t="0"/>
            </a:stretch>
          </a:blipFill>
          <a:ln>
            <a:noFill/>
          </a:ln>
        </p:spPr>
      </p:sp>
      <p:sp>
        <p:nvSpPr>
          <p:cNvPr id="51" name="Google Shape;51;p8"/>
          <p:cNvSpPr/>
          <p:nvPr/>
        </p:nvSpPr>
        <p:spPr>
          <a:xfrm rot="7934454">
            <a:off x="6744068" y="-2658825"/>
            <a:ext cx="4005466" cy="6221120"/>
          </a:xfrm>
          <a:custGeom>
            <a:rect b="b" l="l" r="r" t="t"/>
            <a:pathLst>
              <a:path extrusionOk="0" h="16663507" w="13633779">
                <a:moveTo>
                  <a:pt x="0" y="0"/>
                </a:moveTo>
                <a:lnTo>
                  <a:pt x="13633778" y="0"/>
                </a:lnTo>
                <a:lnTo>
                  <a:pt x="13633778" y="16663508"/>
                </a:lnTo>
                <a:lnTo>
                  <a:pt x="0" y="1666350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4" name="Google Shape;5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9"/>
          <p:cNvSpPr/>
          <p:nvPr/>
        </p:nvSpPr>
        <p:spPr>
          <a:xfrm>
            <a:off x="3509381" y="-3600948"/>
            <a:ext cx="6233575" cy="6735690"/>
          </a:xfrm>
          <a:custGeom>
            <a:rect b="b" l="l" r="r" t="t"/>
            <a:pathLst>
              <a:path extrusionOk="0" h="13471380" w="12467150">
                <a:moveTo>
                  <a:pt x="0" y="0"/>
                </a:moveTo>
                <a:lnTo>
                  <a:pt x="12467150" y="0"/>
                </a:lnTo>
                <a:lnTo>
                  <a:pt x="12467150" y="13471380"/>
                </a:lnTo>
                <a:lnTo>
                  <a:pt x="0" y="13471380"/>
                </a:lnTo>
                <a:lnTo>
                  <a:pt x="0" y="0"/>
                </a:lnTo>
                <a:close/>
              </a:path>
            </a:pathLst>
          </a:custGeom>
          <a:blipFill rotWithShape="1">
            <a:blip r:embed="rId2">
              <a:alphaModFix/>
            </a:blip>
            <a:stretch>
              <a:fillRect b="0" l="0" r="0" t="0"/>
            </a:stretch>
          </a:blipFill>
          <a:ln>
            <a:noFill/>
          </a:ln>
        </p:spPr>
      </p:sp>
      <p:sp>
        <p:nvSpPr>
          <p:cNvPr id="56" name="Google Shape;56;p9"/>
          <p:cNvSpPr/>
          <p:nvPr/>
        </p:nvSpPr>
        <p:spPr>
          <a:xfrm>
            <a:off x="4803212" y="3291339"/>
            <a:ext cx="8115300" cy="6934893"/>
          </a:xfrm>
          <a:custGeom>
            <a:rect b="b" l="l" r="r" t="t"/>
            <a:pathLst>
              <a:path extrusionOk="0" h="13869785" w="16230600">
                <a:moveTo>
                  <a:pt x="0" y="0"/>
                </a:moveTo>
                <a:lnTo>
                  <a:pt x="16230600" y="0"/>
                </a:lnTo>
                <a:lnTo>
                  <a:pt x="16230600" y="13869785"/>
                </a:lnTo>
                <a:lnTo>
                  <a:pt x="0" y="13869785"/>
                </a:lnTo>
                <a:lnTo>
                  <a:pt x="0" y="0"/>
                </a:lnTo>
                <a:close/>
              </a:path>
            </a:pathLst>
          </a:custGeom>
          <a:blipFill rotWithShape="1">
            <a:blip r:embed="rId3">
              <a:alphaModFix/>
            </a:blip>
            <a:stretch>
              <a:fillRect b="0" l="0" r="0" t="0"/>
            </a:stretch>
          </a:blipFill>
          <a:ln>
            <a:noFill/>
          </a:ln>
        </p:spPr>
      </p:sp>
      <p:sp>
        <p:nvSpPr>
          <p:cNvPr id="57" name="Google Shape;57;p9"/>
          <p:cNvSpPr/>
          <p:nvPr/>
        </p:nvSpPr>
        <p:spPr>
          <a:xfrm>
            <a:off x="-4605919" y="-4802279"/>
            <a:ext cx="8115300" cy="6934893"/>
          </a:xfrm>
          <a:custGeom>
            <a:rect b="b" l="l" r="r" t="t"/>
            <a:pathLst>
              <a:path extrusionOk="0" h="13869785" w="16230600">
                <a:moveTo>
                  <a:pt x="0" y="0"/>
                </a:moveTo>
                <a:lnTo>
                  <a:pt x="16230600" y="0"/>
                </a:lnTo>
                <a:lnTo>
                  <a:pt x="16230600" y="13869785"/>
                </a:lnTo>
                <a:lnTo>
                  <a:pt x="0" y="13869785"/>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Gaegu"/>
              <a:buNone/>
              <a:defRPr b="1" sz="2800">
                <a:solidFill>
                  <a:schemeClr val="dk1"/>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Gaegu"/>
              <a:buChar char="●"/>
              <a:defRPr b="1" sz="1800">
                <a:solidFill>
                  <a:schemeClr val="dk2"/>
                </a:solidFill>
                <a:latin typeface="Gaegu"/>
                <a:ea typeface="Gaegu"/>
                <a:cs typeface="Gaegu"/>
                <a:sym typeface="Gaegu"/>
              </a:defRPr>
            </a:lvl1pPr>
            <a:lvl2pPr indent="-317500" lvl="1" marL="914400">
              <a:lnSpc>
                <a:spcPct val="115000"/>
              </a:lnSpc>
              <a:spcBef>
                <a:spcPts val="0"/>
              </a:spcBef>
              <a:spcAft>
                <a:spcPts val="0"/>
              </a:spcAft>
              <a:buClr>
                <a:schemeClr val="dk2"/>
              </a:buClr>
              <a:buSzPts val="1400"/>
              <a:buFont typeface="Gaegu"/>
              <a:buChar char="○"/>
              <a:defRPr b="1">
                <a:solidFill>
                  <a:schemeClr val="dk2"/>
                </a:solidFill>
                <a:latin typeface="Gaegu"/>
                <a:ea typeface="Gaegu"/>
                <a:cs typeface="Gaegu"/>
                <a:sym typeface="Gaegu"/>
              </a:defRPr>
            </a:lvl2pPr>
            <a:lvl3pPr indent="-317500" lvl="2" marL="1371600">
              <a:lnSpc>
                <a:spcPct val="115000"/>
              </a:lnSpc>
              <a:spcBef>
                <a:spcPts val="0"/>
              </a:spcBef>
              <a:spcAft>
                <a:spcPts val="0"/>
              </a:spcAft>
              <a:buClr>
                <a:schemeClr val="dk2"/>
              </a:buClr>
              <a:buSzPts val="1400"/>
              <a:buFont typeface="Gamja Flower"/>
              <a:buChar char="■"/>
              <a:defRPr>
                <a:solidFill>
                  <a:schemeClr val="dk2"/>
                </a:solidFill>
                <a:latin typeface="Gamja Flower"/>
                <a:ea typeface="Gamja Flower"/>
                <a:cs typeface="Gamja Flower"/>
                <a:sym typeface="Gamja Flower"/>
              </a:defRPr>
            </a:lvl3pPr>
            <a:lvl4pPr indent="-317500" lvl="3" marL="1828800">
              <a:lnSpc>
                <a:spcPct val="115000"/>
              </a:lnSpc>
              <a:spcBef>
                <a:spcPts val="0"/>
              </a:spcBef>
              <a:spcAft>
                <a:spcPts val="0"/>
              </a:spcAft>
              <a:buClr>
                <a:schemeClr val="dk2"/>
              </a:buClr>
              <a:buSzPts val="1400"/>
              <a:buFont typeface="Gamja Flower"/>
              <a:buChar char="●"/>
              <a:defRPr>
                <a:solidFill>
                  <a:schemeClr val="dk2"/>
                </a:solidFill>
                <a:latin typeface="Gamja Flower"/>
                <a:ea typeface="Gamja Flower"/>
                <a:cs typeface="Gamja Flower"/>
                <a:sym typeface="Gamja Flower"/>
              </a:defRPr>
            </a:lvl4pPr>
            <a:lvl5pPr indent="-317500" lvl="4" marL="2286000">
              <a:lnSpc>
                <a:spcPct val="115000"/>
              </a:lnSpc>
              <a:spcBef>
                <a:spcPts val="0"/>
              </a:spcBef>
              <a:spcAft>
                <a:spcPts val="0"/>
              </a:spcAft>
              <a:buClr>
                <a:schemeClr val="dk2"/>
              </a:buClr>
              <a:buSzPts val="1400"/>
              <a:buFont typeface="Gamja Flower"/>
              <a:buChar char="○"/>
              <a:defRPr>
                <a:solidFill>
                  <a:schemeClr val="dk2"/>
                </a:solidFill>
                <a:latin typeface="Gamja Flower"/>
                <a:ea typeface="Gamja Flower"/>
                <a:cs typeface="Gamja Flower"/>
                <a:sym typeface="Gamja Flower"/>
              </a:defRPr>
            </a:lvl5pPr>
            <a:lvl6pPr indent="-317500" lvl="5" marL="2743200">
              <a:lnSpc>
                <a:spcPct val="115000"/>
              </a:lnSpc>
              <a:spcBef>
                <a:spcPts val="0"/>
              </a:spcBef>
              <a:spcAft>
                <a:spcPts val="0"/>
              </a:spcAft>
              <a:buClr>
                <a:schemeClr val="dk2"/>
              </a:buClr>
              <a:buSzPts val="1400"/>
              <a:buFont typeface="Gamja Flower"/>
              <a:buChar char="■"/>
              <a:defRPr>
                <a:solidFill>
                  <a:schemeClr val="dk2"/>
                </a:solidFill>
                <a:latin typeface="Gamja Flower"/>
                <a:ea typeface="Gamja Flower"/>
                <a:cs typeface="Gamja Flower"/>
                <a:sym typeface="Gamja Flower"/>
              </a:defRPr>
            </a:lvl6pPr>
            <a:lvl7pPr indent="-317500" lvl="6" marL="3200400">
              <a:lnSpc>
                <a:spcPct val="115000"/>
              </a:lnSpc>
              <a:spcBef>
                <a:spcPts val="0"/>
              </a:spcBef>
              <a:spcAft>
                <a:spcPts val="0"/>
              </a:spcAft>
              <a:buClr>
                <a:schemeClr val="dk2"/>
              </a:buClr>
              <a:buSzPts val="1400"/>
              <a:buFont typeface="Gamja Flower"/>
              <a:buChar char="●"/>
              <a:defRPr>
                <a:solidFill>
                  <a:schemeClr val="dk2"/>
                </a:solidFill>
                <a:latin typeface="Gamja Flower"/>
                <a:ea typeface="Gamja Flower"/>
                <a:cs typeface="Gamja Flower"/>
                <a:sym typeface="Gamja Flower"/>
              </a:defRPr>
            </a:lvl7pPr>
            <a:lvl8pPr indent="-317500" lvl="7" marL="3657600">
              <a:lnSpc>
                <a:spcPct val="115000"/>
              </a:lnSpc>
              <a:spcBef>
                <a:spcPts val="0"/>
              </a:spcBef>
              <a:spcAft>
                <a:spcPts val="0"/>
              </a:spcAft>
              <a:buClr>
                <a:schemeClr val="dk2"/>
              </a:buClr>
              <a:buSzPts val="1400"/>
              <a:buFont typeface="Gamja Flower"/>
              <a:buChar char="○"/>
              <a:defRPr>
                <a:solidFill>
                  <a:schemeClr val="dk2"/>
                </a:solidFill>
                <a:latin typeface="Gamja Flower"/>
                <a:ea typeface="Gamja Flower"/>
                <a:cs typeface="Gamja Flower"/>
                <a:sym typeface="Gamja Flower"/>
              </a:defRPr>
            </a:lvl8pPr>
            <a:lvl9pPr indent="-317500" lvl="8" marL="4114800">
              <a:lnSpc>
                <a:spcPct val="115000"/>
              </a:lnSpc>
              <a:spcBef>
                <a:spcPts val="0"/>
              </a:spcBef>
              <a:spcAft>
                <a:spcPts val="0"/>
              </a:spcAft>
              <a:buClr>
                <a:schemeClr val="dk2"/>
              </a:buClr>
              <a:buSzPts val="1400"/>
              <a:buFont typeface="Gamja Flower"/>
              <a:buChar char="■"/>
              <a:defRPr>
                <a:solidFill>
                  <a:schemeClr val="dk2"/>
                </a:solidFill>
                <a:latin typeface="Gamja Flower"/>
                <a:ea typeface="Gamja Flower"/>
                <a:cs typeface="Gamja Flower"/>
                <a:sym typeface="Gamja Flowe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6.png"/><Relationship Id="rId5" Type="http://schemas.openxmlformats.org/officeDocument/2006/relationships/image" Target="../media/image31.png"/><Relationship Id="rId6"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53.png"/><Relationship Id="rId5"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13.png"/><Relationship Id="rId5"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7.png"/></Relationships>
</file>

<file path=ppt/slides/_rels/slide18.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42.png"/><Relationship Id="rId13"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44.png"/><Relationship Id="rId9" Type="http://schemas.openxmlformats.org/officeDocument/2006/relationships/image" Target="../media/image13.png"/><Relationship Id="rId14"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5.png"/><Relationship Id="rId8"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58.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6.png"/><Relationship Id="rId5"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6.png"/><Relationship Id="rId5" Type="http://schemas.openxmlformats.org/officeDocument/2006/relationships/image" Target="../media/image24.png"/><Relationship Id="rId6" Type="http://schemas.openxmlformats.org/officeDocument/2006/relationships/image" Target="../media/image14.png"/><Relationship Id="rId7" Type="http://schemas.openxmlformats.org/officeDocument/2006/relationships/image" Target="../media/image27.png"/><Relationship Id="rId8"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63" name="Shape 63"/>
        <p:cNvGrpSpPr/>
        <p:nvPr/>
      </p:nvGrpSpPr>
      <p:grpSpPr>
        <a:xfrm>
          <a:off x="0" y="0"/>
          <a:ext cx="0" cy="0"/>
          <a:chOff x="0" y="0"/>
          <a:chExt cx="0" cy="0"/>
        </a:xfrm>
      </p:grpSpPr>
      <p:pic>
        <p:nvPicPr>
          <p:cNvPr id="64" name="Google Shape;64;p11"/>
          <p:cNvPicPr preferRelativeResize="0"/>
          <p:nvPr/>
        </p:nvPicPr>
        <p:blipFill>
          <a:blip r:embed="rId3">
            <a:alphaModFix/>
          </a:blip>
          <a:stretch>
            <a:fillRect/>
          </a:stretch>
        </p:blipFill>
        <p:spPr>
          <a:xfrm>
            <a:off x="0" y="0"/>
            <a:ext cx="9144000" cy="5143500"/>
          </a:xfrm>
          <a:prstGeom prst="rect">
            <a:avLst/>
          </a:prstGeom>
          <a:noFill/>
          <a:ln>
            <a:noFill/>
          </a:ln>
        </p:spPr>
      </p:pic>
      <p:sp>
        <p:nvSpPr>
          <p:cNvPr id="65" name="Google Shape;65;p11"/>
          <p:cNvSpPr/>
          <p:nvPr/>
        </p:nvSpPr>
        <p:spPr>
          <a:xfrm rot="-499954">
            <a:off x="668604" y="748454"/>
            <a:ext cx="3490475" cy="3819945"/>
          </a:xfrm>
          <a:custGeom>
            <a:rect b="b" l="l" r="r" t="t"/>
            <a:pathLst>
              <a:path extrusionOk="0" h="7635597" w="6977027">
                <a:moveTo>
                  <a:pt x="0" y="0"/>
                </a:moveTo>
                <a:lnTo>
                  <a:pt x="6977027" y="0"/>
                </a:lnTo>
                <a:lnTo>
                  <a:pt x="6977027" y="7635597"/>
                </a:lnTo>
                <a:lnTo>
                  <a:pt x="0" y="7635597"/>
                </a:lnTo>
                <a:lnTo>
                  <a:pt x="0" y="0"/>
                </a:lnTo>
                <a:close/>
              </a:path>
            </a:pathLst>
          </a:custGeom>
          <a:blipFill rotWithShape="1">
            <a:blip r:embed="rId4">
              <a:alphaModFix/>
            </a:blip>
            <a:stretch>
              <a:fillRect b="0" l="0" r="0" t="0"/>
            </a:stretch>
          </a:blipFill>
          <a:ln>
            <a:noFill/>
          </a:ln>
        </p:spPr>
      </p:sp>
      <p:pic>
        <p:nvPicPr>
          <p:cNvPr id="66" name="Google Shape;66;p11"/>
          <p:cNvPicPr preferRelativeResize="0"/>
          <p:nvPr/>
        </p:nvPicPr>
        <p:blipFill>
          <a:blip r:embed="rId5">
            <a:alphaModFix/>
          </a:blip>
          <a:stretch>
            <a:fillRect/>
          </a:stretch>
        </p:blipFill>
        <p:spPr>
          <a:xfrm>
            <a:off x="820775" y="960550"/>
            <a:ext cx="3088576" cy="2911911"/>
          </a:xfrm>
          <a:prstGeom prst="rect">
            <a:avLst/>
          </a:prstGeom>
          <a:noFill/>
          <a:ln>
            <a:noFill/>
          </a:ln>
        </p:spPr>
      </p:pic>
      <p:sp>
        <p:nvSpPr>
          <p:cNvPr id="67" name="Google Shape;67;p11"/>
          <p:cNvSpPr txBox="1"/>
          <p:nvPr/>
        </p:nvSpPr>
        <p:spPr>
          <a:xfrm>
            <a:off x="4535522" y="1305090"/>
            <a:ext cx="4538664" cy="1902535"/>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1" i="0" lang="en" sz="7700" u="none" cap="none" strike="noStrike">
                <a:solidFill>
                  <a:srgbClr val="000000"/>
                </a:solidFill>
                <a:latin typeface="Gaegu"/>
                <a:ea typeface="Gaegu"/>
                <a:cs typeface="Gaegu"/>
                <a:sym typeface="Gaegu"/>
              </a:rPr>
              <a:t>Hello!My</a:t>
            </a:r>
            <a:endParaRPr sz="700"/>
          </a:p>
          <a:p>
            <a:pPr indent="0" lvl="0" marL="0" marR="0" rtl="0" algn="l">
              <a:lnSpc>
                <a:spcPct val="84000"/>
              </a:lnSpc>
              <a:spcBef>
                <a:spcPts val="0"/>
              </a:spcBef>
              <a:spcAft>
                <a:spcPts val="0"/>
              </a:spcAft>
              <a:buNone/>
            </a:pPr>
            <a:r>
              <a:rPr b="1" i="0" lang="en" sz="7700" u="none" cap="none" strike="noStrike">
                <a:solidFill>
                  <a:srgbClr val="000000"/>
                </a:solidFill>
                <a:latin typeface="Gaegu"/>
                <a:ea typeface="Gaegu"/>
                <a:cs typeface="Gaegu"/>
                <a:sym typeface="Gaegu"/>
              </a:rPr>
              <a:t>Name Is...</a:t>
            </a:r>
            <a:endParaRPr sz="700"/>
          </a:p>
        </p:txBody>
      </p:sp>
      <p:sp>
        <p:nvSpPr>
          <p:cNvPr id="68" name="Google Shape;68;p11"/>
          <p:cNvSpPr txBox="1"/>
          <p:nvPr/>
        </p:nvSpPr>
        <p:spPr>
          <a:xfrm>
            <a:off x="4572000" y="3190788"/>
            <a:ext cx="2396877" cy="5603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Self Introduction for</a:t>
            </a:r>
            <a:endParaRPr sz="700"/>
          </a:p>
          <a:p>
            <a:pPr indent="0" lvl="0" marL="0" marR="0" rtl="0" algn="l">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Grade School Teachers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179" name="Shape 179"/>
        <p:cNvGrpSpPr/>
        <p:nvPr/>
      </p:nvGrpSpPr>
      <p:grpSpPr>
        <a:xfrm>
          <a:off x="0" y="0"/>
          <a:ext cx="0" cy="0"/>
          <a:chOff x="0" y="0"/>
          <a:chExt cx="0" cy="0"/>
        </a:xfrm>
      </p:grpSpPr>
      <p:pic>
        <p:nvPicPr>
          <p:cNvPr id="180" name="Google Shape;180;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1" name="Google Shape;181;p20"/>
          <p:cNvSpPr/>
          <p:nvPr/>
        </p:nvSpPr>
        <p:spPr>
          <a:xfrm rot="10257937">
            <a:off x="5621331" y="-809622"/>
            <a:ext cx="3262571" cy="3570529"/>
          </a:xfrm>
          <a:custGeom>
            <a:rect b="b" l="l" r="r" t="t"/>
            <a:pathLst>
              <a:path extrusionOk="0" h="7141058" w="6525142">
                <a:moveTo>
                  <a:pt x="0" y="0"/>
                </a:moveTo>
                <a:lnTo>
                  <a:pt x="6525142" y="0"/>
                </a:lnTo>
                <a:lnTo>
                  <a:pt x="6525142" y="7141058"/>
                </a:lnTo>
                <a:lnTo>
                  <a:pt x="0" y="7141058"/>
                </a:lnTo>
                <a:lnTo>
                  <a:pt x="0" y="0"/>
                </a:lnTo>
                <a:close/>
              </a:path>
            </a:pathLst>
          </a:custGeom>
          <a:blipFill rotWithShape="1">
            <a:blip r:embed="rId4">
              <a:alphaModFix/>
            </a:blip>
            <a:stretch>
              <a:fillRect b="0" l="0" r="0" t="0"/>
            </a:stretch>
          </a:blipFill>
          <a:ln>
            <a:noFill/>
          </a:ln>
        </p:spPr>
      </p:sp>
      <p:pic>
        <p:nvPicPr>
          <p:cNvPr id="182" name="Google Shape;182;p20"/>
          <p:cNvPicPr preferRelativeResize="0"/>
          <p:nvPr/>
        </p:nvPicPr>
        <p:blipFill>
          <a:blip r:embed="rId5">
            <a:alphaModFix/>
          </a:blip>
          <a:stretch>
            <a:fillRect/>
          </a:stretch>
        </p:blipFill>
        <p:spPr>
          <a:xfrm>
            <a:off x="5856175" y="-163350"/>
            <a:ext cx="2888550" cy="2721144"/>
          </a:xfrm>
          <a:prstGeom prst="rect">
            <a:avLst/>
          </a:prstGeom>
          <a:noFill/>
          <a:ln>
            <a:noFill/>
          </a:ln>
        </p:spPr>
      </p:pic>
      <p:sp>
        <p:nvSpPr>
          <p:cNvPr id="183" name="Google Shape;183;p20"/>
          <p:cNvSpPr/>
          <p:nvPr/>
        </p:nvSpPr>
        <p:spPr>
          <a:xfrm rot="-496629">
            <a:off x="3950187" y="2354529"/>
            <a:ext cx="3262571" cy="3570529"/>
          </a:xfrm>
          <a:custGeom>
            <a:rect b="b" l="l" r="r" t="t"/>
            <a:pathLst>
              <a:path extrusionOk="0" h="7141058" w="6525142">
                <a:moveTo>
                  <a:pt x="0" y="0"/>
                </a:moveTo>
                <a:lnTo>
                  <a:pt x="6525142" y="0"/>
                </a:lnTo>
                <a:lnTo>
                  <a:pt x="6525142" y="7141058"/>
                </a:lnTo>
                <a:lnTo>
                  <a:pt x="0" y="7141058"/>
                </a:lnTo>
                <a:lnTo>
                  <a:pt x="0" y="0"/>
                </a:lnTo>
                <a:close/>
              </a:path>
            </a:pathLst>
          </a:custGeom>
          <a:blipFill rotWithShape="1">
            <a:blip r:embed="rId4">
              <a:alphaModFix/>
            </a:blip>
            <a:stretch>
              <a:fillRect b="0" l="0" r="0" t="0"/>
            </a:stretch>
          </a:blipFill>
          <a:ln>
            <a:noFill/>
          </a:ln>
        </p:spPr>
      </p:sp>
      <p:pic>
        <p:nvPicPr>
          <p:cNvPr id="184" name="Google Shape;184;p20"/>
          <p:cNvPicPr preferRelativeResize="0"/>
          <p:nvPr/>
        </p:nvPicPr>
        <p:blipFill>
          <a:blip r:embed="rId6">
            <a:alphaModFix/>
          </a:blip>
          <a:stretch>
            <a:fillRect/>
          </a:stretch>
        </p:blipFill>
        <p:spPr>
          <a:xfrm>
            <a:off x="4094125" y="2550925"/>
            <a:ext cx="2888549" cy="2727027"/>
          </a:xfrm>
          <a:prstGeom prst="rect">
            <a:avLst/>
          </a:prstGeom>
          <a:noFill/>
          <a:ln>
            <a:noFill/>
          </a:ln>
        </p:spPr>
      </p:pic>
      <p:sp>
        <p:nvSpPr>
          <p:cNvPr id="185" name="Google Shape;185;p20"/>
          <p:cNvSpPr txBox="1"/>
          <p:nvPr/>
        </p:nvSpPr>
        <p:spPr>
          <a:xfrm>
            <a:off x="606560" y="591990"/>
            <a:ext cx="2720100" cy="2062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My Project</a:t>
            </a:r>
            <a:endParaRPr sz="700"/>
          </a:p>
        </p:txBody>
      </p:sp>
      <p:sp>
        <p:nvSpPr>
          <p:cNvPr id="186" name="Google Shape;186;p20"/>
          <p:cNvSpPr txBox="1"/>
          <p:nvPr/>
        </p:nvSpPr>
        <p:spPr>
          <a:xfrm>
            <a:off x="606560" y="2700686"/>
            <a:ext cx="2720100" cy="14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190" name="Shape 190"/>
        <p:cNvGrpSpPr/>
        <p:nvPr/>
      </p:nvGrpSpPr>
      <p:grpSpPr>
        <a:xfrm>
          <a:off x="0" y="0"/>
          <a:ext cx="0" cy="0"/>
          <a:chOff x="0" y="0"/>
          <a:chExt cx="0" cy="0"/>
        </a:xfrm>
      </p:grpSpPr>
      <p:pic>
        <p:nvPicPr>
          <p:cNvPr id="191" name="Google Shape;191;p2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92" name="Google Shape;192;p21"/>
          <p:cNvPicPr preferRelativeResize="0"/>
          <p:nvPr/>
        </p:nvPicPr>
        <p:blipFill>
          <a:blip r:embed="rId4">
            <a:alphaModFix/>
          </a:blip>
          <a:stretch>
            <a:fillRect/>
          </a:stretch>
        </p:blipFill>
        <p:spPr>
          <a:xfrm>
            <a:off x="-1390375" y="-894200"/>
            <a:ext cx="6082526" cy="8632719"/>
          </a:xfrm>
          <a:prstGeom prst="rect">
            <a:avLst/>
          </a:prstGeom>
          <a:noFill/>
          <a:ln>
            <a:noFill/>
          </a:ln>
        </p:spPr>
      </p:pic>
      <p:sp>
        <p:nvSpPr>
          <p:cNvPr id="193" name="Google Shape;193;p21"/>
          <p:cNvSpPr txBox="1"/>
          <p:nvPr/>
        </p:nvSpPr>
        <p:spPr>
          <a:xfrm>
            <a:off x="5330178" y="936559"/>
            <a:ext cx="659315" cy="74390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700" u="none" cap="none" strike="noStrike">
                <a:solidFill>
                  <a:srgbClr val="000000"/>
                </a:solidFill>
                <a:latin typeface="Gaegu"/>
                <a:ea typeface="Gaegu"/>
                <a:cs typeface="Gaegu"/>
                <a:sym typeface="Gaegu"/>
              </a:rPr>
              <a:t>01</a:t>
            </a:r>
            <a:endParaRPr sz="700"/>
          </a:p>
        </p:txBody>
      </p:sp>
      <p:sp>
        <p:nvSpPr>
          <p:cNvPr id="194" name="Google Shape;194;p21"/>
          <p:cNvSpPr txBox="1"/>
          <p:nvPr/>
        </p:nvSpPr>
        <p:spPr>
          <a:xfrm>
            <a:off x="4889475" y="1582038"/>
            <a:ext cx="1540720"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Main Point</a:t>
            </a:r>
            <a:endParaRPr sz="700"/>
          </a:p>
        </p:txBody>
      </p:sp>
      <p:sp>
        <p:nvSpPr>
          <p:cNvPr id="195" name="Google Shape;195;p21"/>
          <p:cNvSpPr txBox="1"/>
          <p:nvPr/>
        </p:nvSpPr>
        <p:spPr>
          <a:xfrm>
            <a:off x="4692147" y="1943301"/>
            <a:ext cx="1935376" cy="4143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Elaborate on what</a:t>
            </a:r>
            <a:endParaRPr sz="700"/>
          </a:p>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want to discuss.</a:t>
            </a:r>
            <a:endParaRPr sz="700"/>
          </a:p>
        </p:txBody>
      </p:sp>
      <p:sp>
        <p:nvSpPr>
          <p:cNvPr id="196" name="Google Shape;196;p21"/>
          <p:cNvSpPr txBox="1"/>
          <p:nvPr/>
        </p:nvSpPr>
        <p:spPr>
          <a:xfrm>
            <a:off x="5191501" y="2695776"/>
            <a:ext cx="936669" cy="7439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700" u="none" cap="none" strike="noStrike">
                <a:solidFill>
                  <a:srgbClr val="000000"/>
                </a:solidFill>
                <a:latin typeface="Gaegu"/>
                <a:ea typeface="Gaegu"/>
                <a:cs typeface="Gaegu"/>
                <a:sym typeface="Gaegu"/>
              </a:rPr>
              <a:t>03</a:t>
            </a:r>
            <a:endParaRPr sz="700"/>
          </a:p>
        </p:txBody>
      </p:sp>
      <p:sp>
        <p:nvSpPr>
          <p:cNvPr id="197" name="Google Shape;197;p21"/>
          <p:cNvSpPr txBox="1"/>
          <p:nvPr/>
        </p:nvSpPr>
        <p:spPr>
          <a:xfrm>
            <a:off x="7431752" y="936552"/>
            <a:ext cx="936669" cy="74391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700" u="none" cap="none" strike="noStrike">
                <a:solidFill>
                  <a:srgbClr val="000000"/>
                </a:solidFill>
                <a:latin typeface="Gaegu"/>
                <a:ea typeface="Gaegu"/>
                <a:cs typeface="Gaegu"/>
                <a:sym typeface="Gaegu"/>
              </a:rPr>
              <a:t>02</a:t>
            </a:r>
            <a:endParaRPr sz="700"/>
          </a:p>
        </p:txBody>
      </p:sp>
      <p:sp>
        <p:nvSpPr>
          <p:cNvPr id="198" name="Google Shape;198;p21"/>
          <p:cNvSpPr txBox="1"/>
          <p:nvPr/>
        </p:nvSpPr>
        <p:spPr>
          <a:xfrm>
            <a:off x="7431752" y="2695776"/>
            <a:ext cx="936669" cy="7439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700" u="none" cap="none" strike="noStrike">
                <a:solidFill>
                  <a:srgbClr val="000000"/>
                </a:solidFill>
                <a:latin typeface="Gaegu"/>
                <a:ea typeface="Gaegu"/>
                <a:cs typeface="Gaegu"/>
                <a:sym typeface="Gaegu"/>
              </a:rPr>
              <a:t>04</a:t>
            </a:r>
            <a:endParaRPr sz="700"/>
          </a:p>
        </p:txBody>
      </p:sp>
      <p:sp>
        <p:nvSpPr>
          <p:cNvPr id="199" name="Google Shape;199;p21"/>
          <p:cNvSpPr txBox="1"/>
          <p:nvPr/>
        </p:nvSpPr>
        <p:spPr>
          <a:xfrm>
            <a:off x="4889475" y="3407535"/>
            <a:ext cx="1540720"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Main Point</a:t>
            </a:r>
            <a:endParaRPr sz="700"/>
          </a:p>
        </p:txBody>
      </p:sp>
      <p:sp>
        <p:nvSpPr>
          <p:cNvPr id="200" name="Google Shape;200;p21"/>
          <p:cNvSpPr txBox="1"/>
          <p:nvPr/>
        </p:nvSpPr>
        <p:spPr>
          <a:xfrm>
            <a:off x="7129727" y="1582038"/>
            <a:ext cx="1540719"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Main Point</a:t>
            </a:r>
            <a:endParaRPr sz="700"/>
          </a:p>
        </p:txBody>
      </p:sp>
      <p:sp>
        <p:nvSpPr>
          <p:cNvPr id="201" name="Google Shape;201;p21"/>
          <p:cNvSpPr txBox="1"/>
          <p:nvPr/>
        </p:nvSpPr>
        <p:spPr>
          <a:xfrm>
            <a:off x="7129727" y="3407535"/>
            <a:ext cx="1540719"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Main Point</a:t>
            </a:r>
            <a:endParaRPr sz="700"/>
          </a:p>
        </p:txBody>
      </p:sp>
      <p:sp>
        <p:nvSpPr>
          <p:cNvPr id="202" name="Google Shape;202;p21"/>
          <p:cNvSpPr txBox="1"/>
          <p:nvPr/>
        </p:nvSpPr>
        <p:spPr>
          <a:xfrm>
            <a:off x="4692147" y="3768798"/>
            <a:ext cx="1935376" cy="4143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Elaborate on what</a:t>
            </a:r>
            <a:endParaRPr sz="700"/>
          </a:p>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want to discuss.</a:t>
            </a:r>
            <a:endParaRPr sz="700"/>
          </a:p>
        </p:txBody>
      </p:sp>
      <p:sp>
        <p:nvSpPr>
          <p:cNvPr id="203" name="Google Shape;203;p21"/>
          <p:cNvSpPr txBox="1"/>
          <p:nvPr/>
        </p:nvSpPr>
        <p:spPr>
          <a:xfrm>
            <a:off x="6932399" y="1943301"/>
            <a:ext cx="1935376" cy="4143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Elaborate on what</a:t>
            </a:r>
            <a:endParaRPr sz="700"/>
          </a:p>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want to discuss.</a:t>
            </a:r>
            <a:endParaRPr sz="700"/>
          </a:p>
        </p:txBody>
      </p:sp>
      <p:sp>
        <p:nvSpPr>
          <p:cNvPr id="204" name="Google Shape;204;p21"/>
          <p:cNvSpPr txBox="1"/>
          <p:nvPr/>
        </p:nvSpPr>
        <p:spPr>
          <a:xfrm>
            <a:off x="6932399" y="3768798"/>
            <a:ext cx="1935376" cy="4143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Elaborate on what</a:t>
            </a:r>
            <a:endParaRPr sz="700"/>
          </a:p>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want to discuss.</a:t>
            </a:r>
            <a:endParaRPr sz="700"/>
          </a:p>
        </p:txBody>
      </p:sp>
      <p:pic>
        <p:nvPicPr>
          <p:cNvPr id="205" name="Google Shape;205;p21"/>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15DCB"/>
        </a:solidFill>
      </p:bgPr>
    </p:bg>
    <p:spTree>
      <p:nvGrpSpPr>
        <p:cNvPr id="209" name="Shape 209"/>
        <p:cNvGrpSpPr/>
        <p:nvPr/>
      </p:nvGrpSpPr>
      <p:grpSpPr>
        <a:xfrm>
          <a:off x="0" y="0"/>
          <a:ext cx="0" cy="0"/>
          <a:chOff x="0" y="0"/>
          <a:chExt cx="0" cy="0"/>
        </a:xfrm>
      </p:grpSpPr>
      <p:pic>
        <p:nvPicPr>
          <p:cNvPr id="210" name="Google Shape;210;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1" name="Google Shape;211;p22"/>
          <p:cNvSpPr txBox="1"/>
          <p:nvPr/>
        </p:nvSpPr>
        <p:spPr>
          <a:xfrm>
            <a:off x="3425137" y="1790389"/>
            <a:ext cx="2293726" cy="105158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F4D94C"/>
                </a:solidFill>
                <a:latin typeface="Gaegu"/>
                <a:ea typeface="Gaegu"/>
                <a:cs typeface="Gaegu"/>
                <a:sym typeface="Gaegu"/>
              </a:rPr>
              <a:t>03</a:t>
            </a:r>
            <a:endParaRPr sz="700"/>
          </a:p>
        </p:txBody>
      </p:sp>
      <p:sp>
        <p:nvSpPr>
          <p:cNvPr id="212" name="Google Shape;212;p22"/>
          <p:cNvSpPr txBox="1"/>
          <p:nvPr/>
        </p:nvSpPr>
        <p:spPr>
          <a:xfrm>
            <a:off x="2865190" y="554230"/>
            <a:ext cx="3413621" cy="159519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FFF7E6"/>
                </a:solidFill>
                <a:latin typeface="Gaegu"/>
                <a:ea typeface="Gaegu"/>
                <a:cs typeface="Gaegu"/>
                <a:sym typeface="Gaegu"/>
              </a:rPr>
              <a:t>Schedule</a:t>
            </a:r>
            <a:endParaRPr sz="700"/>
          </a:p>
        </p:txBody>
      </p:sp>
      <p:sp>
        <p:nvSpPr>
          <p:cNvPr id="213" name="Google Shape;213;p22"/>
          <p:cNvSpPr txBox="1"/>
          <p:nvPr/>
        </p:nvSpPr>
        <p:spPr>
          <a:xfrm>
            <a:off x="3243175" y="2841975"/>
            <a:ext cx="26577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FFF7E6"/>
                </a:solidFill>
                <a:latin typeface="Gaegu"/>
                <a:ea typeface="Gaegu"/>
                <a:cs typeface="Gaegu"/>
                <a:sym typeface="Gaegu"/>
              </a:rPr>
              <a:t>Lorem ipsum dolor sit amet, consectetur adipiscing elit, sed do eiusmod tempor incididunt ut labore et dolore magna aliqua.</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217" name="Shape 217"/>
        <p:cNvGrpSpPr/>
        <p:nvPr/>
      </p:nvGrpSpPr>
      <p:grpSpPr>
        <a:xfrm>
          <a:off x="0" y="0"/>
          <a:ext cx="0" cy="0"/>
          <a:chOff x="0" y="0"/>
          <a:chExt cx="0" cy="0"/>
        </a:xfrm>
      </p:grpSpPr>
      <p:pic>
        <p:nvPicPr>
          <p:cNvPr id="218" name="Google Shape;218;p23"/>
          <p:cNvPicPr preferRelativeResize="0"/>
          <p:nvPr/>
        </p:nvPicPr>
        <p:blipFill>
          <a:blip r:embed="rId3">
            <a:alphaModFix/>
          </a:blip>
          <a:stretch>
            <a:fillRect/>
          </a:stretch>
        </p:blipFill>
        <p:spPr>
          <a:xfrm>
            <a:off x="0" y="0"/>
            <a:ext cx="9144000" cy="5143500"/>
          </a:xfrm>
          <a:prstGeom prst="rect">
            <a:avLst/>
          </a:prstGeom>
          <a:noFill/>
          <a:ln>
            <a:noFill/>
          </a:ln>
        </p:spPr>
      </p:pic>
      <p:graphicFrame>
        <p:nvGraphicFramePr>
          <p:cNvPr id="219" name="Google Shape;219;p23"/>
          <p:cNvGraphicFramePr/>
          <p:nvPr/>
        </p:nvGraphicFramePr>
        <p:xfrm>
          <a:off x="434673" y="1880455"/>
          <a:ext cx="3000000" cy="3000000"/>
        </p:xfrm>
        <a:graphic>
          <a:graphicData uri="http://schemas.openxmlformats.org/drawingml/2006/table">
            <a:tbl>
              <a:tblPr>
                <a:noFill/>
                <a:tableStyleId>{BA5DE540-F205-4C70-BBBE-CA5D3A9DE05D}</a:tableStyleId>
              </a:tblPr>
              <a:tblGrid>
                <a:gridCol w="2069850"/>
                <a:gridCol w="2069850"/>
                <a:gridCol w="2069850"/>
                <a:gridCol w="2069850"/>
              </a:tblGrid>
              <a:tr h="566800">
                <a:tc>
                  <a:txBody>
                    <a:bodyPr/>
                    <a:lstStyle/>
                    <a:p>
                      <a:pPr indent="0" lvl="0" marL="0" marR="0" rtl="0" algn="ctr">
                        <a:lnSpc>
                          <a:spcPct val="100000"/>
                        </a:lnSpc>
                        <a:spcBef>
                          <a:spcPts val="0"/>
                        </a:spcBef>
                        <a:spcAft>
                          <a:spcPts val="0"/>
                        </a:spcAft>
                        <a:buNone/>
                      </a:pPr>
                      <a:r>
                        <a:rPr b="1" lang="en" sz="2000" u="none" cap="none" strike="noStrike">
                          <a:solidFill>
                            <a:srgbClr val="000000"/>
                          </a:solidFill>
                          <a:latin typeface="Gaegu"/>
                          <a:ea typeface="Gaegu"/>
                          <a:cs typeface="Gaegu"/>
                          <a:sym typeface="Gaegu"/>
                        </a:rPr>
                        <a:t>Mon</a:t>
                      </a:r>
                      <a:endParaRPr sz="600" u="none" cap="none" strike="noStrike"/>
                    </a:p>
                  </a:txBody>
                  <a:tcPr marT="0" marB="0" marR="0" marL="0" anchor="ctr">
                    <a:lnL cap="flat" cmpd="sng" w="9525">
                      <a:solidFill>
                        <a:srgbClr val="FFF7E6">
                          <a:alpha val="0"/>
                        </a:srgbClr>
                      </a:solidFill>
                      <a:prstDash val="solid"/>
                      <a:round/>
                      <a:headEnd len="sm" w="sm" type="none"/>
                      <a:tailEnd len="sm" w="sm" type="none"/>
                    </a:lnL>
                    <a:lnR cap="flat" cmpd="sng" w="9525">
                      <a:solidFill>
                        <a:srgbClr val="FFF7E6">
                          <a:alpha val="0"/>
                        </a:srgbClr>
                      </a:solidFill>
                      <a:prstDash val="solid"/>
                      <a:round/>
                      <a:headEnd len="sm" w="sm" type="none"/>
                      <a:tailEnd len="sm" w="sm" type="none"/>
                    </a:lnR>
                    <a:lnT cap="flat" cmpd="sng" w="9525">
                      <a:solidFill>
                        <a:srgbClr val="FFF7E6">
                          <a:alpha val="0"/>
                        </a:srgbClr>
                      </a:solidFill>
                      <a:prstDash val="solid"/>
                      <a:round/>
                      <a:headEnd len="sm" w="sm" type="none"/>
                      <a:tailEnd len="sm" w="sm" type="none"/>
                    </a:lnT>
                    <a:lnB cap="flat" cmpd="sng" w="9525">
                      <a:solidFill>
                        <a:srgbClr val="FFF7E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 sz="2000" u="none" cap="none" strike="noStrike">
                          <a:solidFill>
                            <a:srgbClr val="000000"/>
                          </a:solidFill>
                          <a:latin typeface="Gaegu"/>
                          <a:ea typeface="Gaegu"/>
                          <a:cs typeface="Gaegu"/>
                          <a:sym typeface="Gaegu"/>
                        </a:rPr>
                        <a:t>Tue</a:t>
                      </a:r>
                      <a:endParaRPr sz="600" u="none" cap="none" strike="noStrike"/>
                    </a:p>
                  </a:txBody>
                  <a:tcPr marT="0" marB="0" marR="0" marL="0" anchor="ctr">
                    <a:lnL cap="flat" cmpd="sng" w="9525">
                      <a:solidFill>
                        <a:srgbClr val="FFF7E6">
                          <a:alpha val="0"/>
                        </a:srgbClr>
                      </a:solidFill>
                      <a:prstDash val="solid"/>
                      <a:round/>
                      <a:headEnd len="sm" w="sm" type="none"/>
                      <a:tailEnd len="sm" w="sm" type="none"/>
                    </a:lnL>
                    <a:lnR cap="flat" cmpd="sng" w="9525">
                      <a:solidFill>
                        <a:srgbClr val="FFF7E6">
                          <a:alpha val="0"/>
                        </a:srgbClr>
                      </a:solidFill>
                      <a:prstDash val="solid"/>
                      <a:round/>
                      <a:headEnd len="sm" w="sm" type="none"/>
                      <a:tailEnd len="sm" w="sm" type="none"/>
                    </a:lnR>
                    <a:lnT cap="flat" cmpd="sng" w="9525">
                      <a:solidFill>
                        <a:srgbClr val="FFF7E6">
                          <a:alpha val="0"/>
                        </a:srgbClr>
                      </a:solidFill>
                      <a:prstDash val="solid"/>
                      <a:round/>
                      <a:headEnd len="sm" w="sm" type="none"/>
                      <a:tailEnd len="sm" w="sm" type="none"/>
                    </a:lnT>
                    <a:lnB cap="flat" cmpd="sng" w="9525">
                      <a:solidFill>
                        <a:srgbClr val="FFF7E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 sz="2000" u="none" cap="none" strike="noStrike">
                          <a:solidFill>
                            <a:srgbClr val="000000"/>
                          </a:solidFill>
                          <a:latin typeface="Gaegu"/>
                          <a:ea typeface="Gaegu"/>
                          <a:cs typeface="Gaegu"/>
                          <a:sym typeface="Gaegu"/>
                        </a:rPr>
                        <a:t>Wed</a:t>
                      </a:r>
                      <a:endParaRPr sz="600" u="none" cap="none" strike="noStrike"/>
                    </a:p>
                  </a:txBody>
                  <a:tcPr marT="0" marB="0" marR="0" marL="0" anchor="ctr">
                    <a:lnL cap="flat" cmpd="sng" w="9525">
                      <a:solidFill>
                        <a:srgbClr val="FFF7E6">
                          <a:alpha val="0"/>
                        </a:srgbClr>
                      </a:solidFill>
                      <a:prstDash val="solid"/>
                      <a:round/>
                      <a:headEnd len="sm" w="sm" type="none"/>
                      <a:tailEnd len="sm" w="sm" type="none"/>
                    </a:lnL>
                    <a:lnR cap="flat" cmpd="sng" w="9525">
                      <a:solidFill>
                        <a:srgbClr val="FFF7E6">
                          <a:alpha val="0"/>
                        </a:srgbClr>
                      </a:solidFill>
                      <a:prstDash val="solid"/>
                      <a:round/>
                      <a:headEnd len="sm" w="sm" type="none"/>
                      <a:tailEnd len="sm" w="sm" type="none"/>
                    </a:lnR>
                    <a:lnT cap="flat" cmpd="sng" w="9525">
                      <a:solidFill>
                        <a:srgbClr val="FFF7E6">
                          <a:alpha val="0"/>
                        </a:srgbClr>
                      </a:solidFill>
                      <a:prstDash val="solid"/>
                      <a:round/>
                      <a:headEnd len="sm" w="sm" type="none"/>
                      <a:tailEnd len="sm" w="sm" type="none"/>
                    </a:lnT>
                    <a:lnB cap="flat" cmpd="sng" w="9525">
                      <a:solidFill>
                        <a:srgbClr val="FFF7E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 sz="2000" u="none" cap="none" strike="noStrike">
                          <a:solidFill>
                            <a:srgbClr val="000000"/>
                          </a:solidFill>
                          <a:latin typeface="Gaegu"/>
                          <a:ea typeface="Gaegu"/>
                          <a:cs typeface="Gaegu"/>
                          <a:sym typeface="Gaegu"/>
                        </a:rPr>
                        <a:t>Thu</a:t>
                      </a:r>
                      <a:endParaRPr sz="600" u="none" cap="none" strike="noStrike"/>
                    </a:p>
                  </a:txBody>
                  <a:tcPr marT="0" marB="0" marR="0" marL="0" anchor="ctr">
                    <a:lnL cap="flat" cmpd="sng" w="9525">
                      <a:solidFill>
                        <a:srgbClr val="FFF7E6">
                          <a:alpha val="0"/>
                        </a:srgbClr>
                      </a:solidFill>
                      <a:prstDash val="solid"/>
                      <a:round/>
                      <a:headEnd len="sm" w="sm" type="none"/>
                      <a:tailEnd len="sm" w="sm" type="none"/>
                    </a:lnL>
                    <a:lnR cap="flat" cmpd="sng" w="9525">
                      <a:solidFill>
                        <a:srgbClr val="FFF7E6">
                          <a:alpha val="0"/>
                        </a:srgbClr>
                      </a:solidFill>
                      <a:prstDash val="solid"/>
                      <a:round/>
                      <a:headEnd len="sm" w="sm" type="none"/>
                      <a:tailEnd len="sm" w="sm" type="none"/>
                    </a:lnR>
                    <a:lnT cap="flat" cmpd="sng" w="9525">
                      <a:solidFill>
                        <a:srgbClr val="FFF7E6">
                          <a:alpha val="0"/>
                        </a:srgbClr>
                      </a:solidFill>
                      <a:prstDash val="solid"/>
                      <a:round/>
                      <a:headEnd len="sm" w="sm" type="none"/>
                      <a:tailEnd len="sm" w="sm" type="none"/>
                    </a:lnT>
                    <a:lnB cap="flat" cmpd="sng" w="9525">
                      <a:solidFill>
                        <a:srgbClr val="FFF7E6">
                          <a:alpha val="0"/>
                        </a:srgbClr>
                      </a:solidFill>
                      <a:prstDash val="solid"/>
                      <a:round/>
                      <a:headEnd len="sm" w="sm" type="none"/>
                      <a:tailEnd len="sm" w="sm" type="none"/>
                    </a:lnB>
                  </a:tcPr>
                </a:tc>
              </a:tr>
              <a:tr h="782550">
                <a:tc>
                  <a:txBody>
                    <a:bodyPr/>
                    <a:lstStyle/>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Write down your</a:t>
                      </a:r>
                      <a:endParaRPr sz="600" u="none" cap="none" strike="noStrike"/>
                    </a:p>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task or your plans</a:t>
                      </a:r>
                      <a:endParaRPr sz="700"/>
                    </a:p>
                  </a:txBody>
                  <a:tcPr marT="0" marB="0" marR="0" marL="0" anchor="ctr">
                    <a:lnL cap="flat" cmpd="sng" w="9525">
                      <a:solidFill>
                        <a:srgbClr val="FFF7E6">
                          <a:alpha val="0"/>
                        </a:srgbClr>
                      </a:solidFill>
                      <a:prstDash val="solid"/>
                      <a:round/>
                      <a:headEnd len="sm" w="sm" type="none"/>
                      <a:tailEnd len="sm" w="sm" type="none"/>
                    </a:lnL>
                    <a:lnR cap="flat" cmpd="sng" w="9525">
                      <a:solidFill>
                        <a:srgbClr val="FFF7E6">
                          <a:alpha val="0"/>
                        </a:srgbClr>
                      </a:solidFill>
                      <a:prstDash val="solid"/>
                      <a:round/>
                      <a:headEnd len="sm" w="sm" type="none"/>
                      <a:tailEnd len="sm" w="sm" type="none"/>
                    </a:lnR>
                    <a:lnT cap="flat" cmpd="sng" w="9525">
                      <a:solidFill>
                        <a:srgbClr val="FFF7E6">
                          <a:alpha val="0"/>
                        </a:srgbClr>
                      </a:solidFill>
                      <a:prstDash val="solid"/>
                      <a:round/>
                      <a:headEnd len="sm" w="sm" type="none"/>
                      <a:tailEnd len="sm" w="sm" type="none"/>
                    </a:lnT>
                    <a:lnB cap="flat" cmpd="sng" w="9525">
                      <a:solidFill>
                        <a:srgbClr val="FFF7E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Write down your</a:t>
                      </a:r>
                      <a:endParaRPr sz="600" u="none" cap="none" strike="noStrike"/>
                    </a:p>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task or your plans</a:t>
                      </a:r>
                      <a:endParaRPr sz="700"/>
                    </a:p>
                  </a:txBody>
                  <a:tcPr marT="0" marB="0" marR="0" marL="0" anchor="ctr">
                    <a:lnL cap="flat" cmpd="sng" w="9525">
                      <a:solidFill>
                        <a:srgbClr val="FFF7E6">
                          <a:alpha val="0"/>
                        </a:srgbClr>
                      </a:solidFill>
                      <a:prstDash val="solid"/>
                      <a:round/>
                      <a:headEnd len="sm" w="sm" type="none"/>
                      <a:tailEnd len="sm" w="sm" type="none"/>
                    </a:lnL>
                    <a:lnR cap="flat" cmpd="sng" w="9525">
                      <a:solidFill>
                        <a:srgbClr val="FFF7E6">
                          <a:alpha val="0"/>
                        </a:srgbClr>
                      </a:solidFill>
                      <a:prstDash val="solid"/>
                      <a:round/>
                      <a:headEnd len="sm" w="sm" type="none"/>
                      <a:tailEnd len="sm" w="sm" type="none"/>
                    </a:lnR>
                    <a:lnT cap="flat" cmpd="sng" w="9525">
                      <a:solidFill>
                        <a:srgbClr val="FFF7E6">
                          <a:alpha val="0"/>
                        </a:srgbClr>
                      </a:solidFill>
                      <a:prstDash val="solid"/>
                      <a:round/>
                      <a:headEnd len="sm" w="sm" type="none"/>
                      <a:tailEnd len="sm" w="sm" type="none"/>
                    </a:lnT>
                    <a:lnB cap="flat" cmpd="sng" w="9525">
                      <a:solidFill>
                        <a:srgbClr val="FFF7E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Write down your</a:t>
                      </a:r>
                      <a:endParaRPr sz="600" u="none" cap="none" strike="noStrike"/>
                    </a:p>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task or your plans</a:t>
                      </a:r>
                      <a:endParaRPr sz="700"/>
                    </a:p>
                  </a:txBody>
                  <a:tcPr marT="0" marB="0" marR="0" marL="0" anchor="ctr">
                    <a:lnL cap="flat" cmpd="sng" w="9525">
                      <a:solidFill>
                        <a:srgbClr val="FFF7E6">
                          <a:alpha val="0"/>
                        </a:srgbClr>
                      </a:solidFill>
                      <a:prstDash val="solid"/>
                      <a:round/>
                      <a:headEnd len="sm" w="sm" type="none"/>
                      <a:tailEnd len="sm" w="sm" type="none"/>
                    </a:lnL>
                    <a:lnR cap="flat" cmpd="sng" w="9525">
                      <a:solidFill>
                        <a:srgbClr val="FFF7E6">
                          <a:alpha val="0"/>
                        </a:srgbClr>
                      </a:solidFill>
                      <a:prstDash val="solid"/>
                      <a:round/>
                      <a:headEnd len="sm" w="sm" type="none"/>
                      <a:tailEnd len="sm" w="sm" type="none"/>
                    </a:lnR>
                    <a:lnT cap="flat" cmpd="sng" w="9525">
                      <a:solidFill>
                        <a:srgbClr val="FFF7E6">
                          <a:alpha val="0"/>
                        </a:srgbClr>
                      </a:solidFill>
                      <a:prstDash val="solid"/>
                      <a:round/>
                      <a:headEnd len="sm" w="sm" type="none"/>
                      <a:tailEnd len="sm" w="sm" type="none"/>
                    </a:lnT>
                    <a:lnB cap="flat" cmpd="sng" w="9525">
                      <a:solidFill>
                        <a:srgbClr val="FFF7E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Write down your</a:t>
                      </a:r>
                      <a:endParaRPr sz="600" u="none" cap="none" strike="noStrike"/>
                    </a:p>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task or your plans</a:t>
                      </a:r>
                      <a:endParaRPr sz="700"/>
                    </a:p>
                  </a:txBody>
                  <a:tcPr marT="0" marB="0" marR="0" marL="0" anchor="ctr">
                    <a:lnL cap="flat" cmpd="sng" w="9525">
                      <a:solidFill>
                        <a:srgbClr val="FFF7E6">
                          <a:alpha val="0"/>
                        </a:srgbClr>
                      </a:solidFill>
                      <a:prstDash val="solid"/>
                      <a:round/>
                      <a:headEnd len="sm" w="sm" type="none"/>
                      <a:tailEnd len="sm" w="sm" type="none"/>
                    </a:lnL>
                    <a:lnR cap="flat" cmpd="sng" w="9525">
                      <a:solidFill>
                        <a:srgbClr val="FFF7E6">
                          <a:alpha val="0"/>
                        </a:srgbClr>
                      </a:solidFill>
                      <a:prstDash val="solid"/>
                      <a:round/>
                      <a:headEnd len="sm" w="sm" type="none"/>
                      <a:tailEnd len="sm" w="sm" type="none"/>
                    </a:lnR>
                    <a:lnT cap="flat" cmpd="sng" w="9525">
                      <a:solidFill>
                        <a:srgbClr val="FFF7E6">
                          <a:alpha val="0"/>
                        </a:srgbClr>
                      </a:solidFill>
                      <a:prstDash val="solid"/>
                      <a:round/>
                      <a:headEnd len="sm" w="sm" type="none"/>
                      <a:tailEnd len="sm" w="sm" type="none"/>
                    </a:lnT>
                    <a:lnB cap="flat" cmpd="sng" w="9525">
                      <a:solidFill>
                        <a:srgbClr val="FFF7E6">
                          <a:alpha val="0"/>
                        </a:srgbClr>
                      </a:solidFill>
                      <a:prstDash val="solid"/>
                      <a:round/>
                      <a:headEnd len="sm" w="sm" type="none"/>
                      <a:tailEnd len="sm" w="sm" type="none"/>
                    </a:lnB>
                  </a:tcPr>
                </a:tc>
              </a:tr>
            </a:tbl>
          </a:graphicData>
        </a:graphic>
      </p:graphicFrame>
      <p:graphicFrame>
        <p:nvGraphicFramePr>
          <p:cNvPr id="220" name="Google Shape;220;p23"/>
          <p:cNvGraphicFramePr/>
          <p:nvPr/>
        </p:nvGraphicFramePr>
        <p:xfrm>
          <a:off x="425148" y="3586175"/>
          <a:ext cx="3000000" cy="3000000"/>
        </p:xfrm>
        <a:graphic>
          <a:graphicData uri="http://schemas.openxmlformats.org/drawingml/2006/table">
            <a:tbl>
              <a:tblPr>
                <a:noFill/>
                <a:tableStyleId>{BA5DE540-F205-4C70-BBBE-CA5D3A9DE05D}</a:tableStyleId>
              </a:tblPr>
              <a:tblGrid>
                <a:gridCol w="2069850"/>
                <a:gridCol w="2069850"/>
                <a:gridCol w="2069850"/>
                <a:gridCol w="2069850"/>
              </a:tblGrid>
              <a:tr h="344250">
                <a:tc>
                  <a:txBody>
                    <a:bodyPr/>
                    <a:lstStyle/>
                    <a:p>
                      <a:pPr indent="0" lvl="0" marL="0" marR="0" rtl="0" algn="ctr">
                        <a:lnSpc>
                          <a:spcPct val="100000"/>
                        </a:lnSpc>
                        <a:spcBef>
                          <a:spcPts val="0"/>
                        </a:spcBef>
                        <a:spcAft>
                          <a:spcPts val="0"/>
                        </a:spcAft>
                        <a:buNone/>
                      </a:pPr>
                      <a:r>
                        <a:rPr b="1" lang="en" sz="2000" u="none" cap="none" strike="noStrike">
                          <a:solidFill>
                            <a:srgbClr val="000000"/>
                          </a:solidFill>
                          <a:latin typeface="Gaegu"/>
                          <a:ea typeface="Gaegu"/>
                          <a:cs typeface="Gaegu"/>
                          <a:sym typeface="Gaegu"/>
                        </a:rPr>
                        <a:t>Fri</a:t>
                      </a:r>
                      <a:endParaRPr sz="600" u="none" cap="none" strike="noStrike"/>
                    </a:p>
                  </a:txBody>
                  <a:tcPr marT="0" marB="0" marR="0" marL="0" anchor="ctr">
                    <a:lnL cap="flat" cmpd="sng" w="9525">
                      <a:solidFill>
                        <a:srgbClr val="262626">
                          <a:alpha val="0"/>
                        </a:srgbClr>
                      </a:solidFill>
                      <a:prstDash val="solid"/>
                      <a:round/>
                      <a:headEnd len="sm" w="sm" type="none"/>
                      <a:tailEnd len="sm" w="sm" type="none"/>
                    </a:lnL>
                    <a:lnR cap="flat" cmpd="sng" w="9525">
                      <a:solidFill>
                        <a:srgbClr val="262626">
                          <a:alpha val="0"/>
                        </a:srgbClr>
                      </a:solidFill>
                      <a:prstDash val="solid"/>
                      <a:round/>
                      <a:headEnd len="sm" w="sm" type="none"/>
                      <a:tailEnd len="sm" w="sm" type="none"/>
                    </a:lnR>
                    <a:lnT cap="flat" cmpd="sng" w="9525">
                      <a:solidFill>
                        <a:srgbClr val="262626">
                          <a:alpha val="0"/>
                        </a:srgbClr>
                      </a:solidFill>
                      <a:prstDash val="solid"/>
                      <a:round/>
                      <a:headEnd len="sm" w="sm" type="none"/>
                      <a:tailEnd len="sm" w="sm" type="none"/>
                    </a:lnT>
                    <a:lnB cap="flat" cmpd="sng" w="9525">
                      <a:solidFill>
                        <a:srgbClr val="26262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 sz="2000" u="none" cap="none" strike="noStrike">
                          <a:solidFill>
                            <a:srgbClr val="000000"/>
                          </a:solidFill>
                          <a:latin typeface="Gaegu"/>
                          <a:ea typeface="Gaegu"/>
                          <a:cs typeface="Gaegu"/>
                          <a:sym typeface="Gaegu"/>
                        </a:rPr>
                        <a:t>Sat</a:t>
                      </a:r>
                      <a:endParaRPr sz="600" u="none" cap="none" strike="noStrike"/>
                    </a:p>
                  </a:txBody>
                  <a:tcPr marT="0" marB="0" marR="0" marL="0" anchor="ctr">
                    <a:lnL cap="flat" cmpd="sng" w="9525">
                      <a:solidFill>
                        <a:srgbClr val="262626">
                          <a:alpha val="0"/>
                        </a:srgbClr>
                      </a:solidFill>
                      <a:prstDash val="solid"/>
                      <a:round/>
                      <a:headEnd len="sm" w="sm" type="none"/>
                      <a:tailEnd len="sm" w="sm" type="none"/>
                    </a:lnL>
                    <a:lnR cap="flat" cmpd="sng" w="9525">
                      <a:solidFill>
                        <a:srgbClr val="262626">
                          <a:alpha val="0"/>
                        </a:srgbClr>
                      </a:solidFill>
                      <a:prstDash val="solid"/>
                      <a:round/>
                      <a:headEnd len="sm" w="sm" type="none"/>
                      <a:tailEnd len="sm" w="sm" type="none"/>
                    </a:lnR>
                    <a:lnT cap="flat" cmpd="sng" w="9525">
                      <a:solidFill>
                        <a:srgbClr val="262626">
                          <a:alpha val="0"/>
                        </a:srgbClr>
                      </a:solidFill>
                      <a:prstDash val="solid"/>
                      <a:round/>
                      <a:headEnd len="sm" w="sm" type="none"/>
                      <a:tailEnd len="sm" w="sm" type="none"/>
                    </a:lnT>
                    <a:lnB cap="flat" cmpd="sng" w="9525">
                      <a:solidFill>
                        <a:srgbClr val="26262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 sz="2000" u="none" cap="none" strike="noStrike">
                          <a:solidFill>
                            <a:srgbClr val="000000"/>
                          </a:solidFill>
                          <a:latin typeface="Gaegu"/>
                          <a:ea typeface="Gaegu"/>
                          <a:cs typeface="Gaegu"/>
                          <a:sym typeface="Gaegu"/>
                        </a:rPr>
                        <a:t>Sun</a:t>
                      </a:r>
                      <a:endParaRPr sz="600" u="none" cap="none" strike="noStrike"/>
                    </a:p>
                  </a:txBody>
                  <a:tcPr marT="0" marB="0" marR="0" marL="0" anchor="ctr">
                    <a:lnL cap="flat" cmpd="sng" w="9525">
                      <a:solidFill>
                        <a:srgbClr val="262626">
                          <a:alpha val="0"/>
                        </a:srgbClr>
                      </a:solidFill>
                      <a:prstDash val="solid"/>
                      <a:round/>
                      <a:headEnd len="sm" w="sm" type="none"/>
                      <a:tailEnd len="sm" w="sm" type="none"/>
                    </a:lnL>
                    <a:lnR cap="flat" cmpd="sng" w="9525">
                      <a:solidFill>
                        <a:srgbClr val="262626">
                          <a:alpha val="0"/>
                        </a:srgbClr>
                      </a:solidFill>
                      <a:prstDash val="solid"/>
                      <a:round/>
                      <a:headEnd len="sm" w="sm" type="none"/>
                      <a:tailEnd len="sm" w="sm" type="none"/>
                    </a:lnR>
                    <a:lnT cap="flat" cmpd="sng" w="9525">
                      <a:solidFill>
                        <a:srgbClr val="262626">
                          <a:alpha val="0"/>
                        </a:srgbClr>
                      </a:solidFill>
                      <a:prstDash val="solid"/>
                      <a:round/>
                      <a:headEnd len="sm" w="sm" type="none"/>
                      <a:tailEnd len="sm" w="sm" type="none"/>
                    </a:lnT>
                    <a:lnB cap="flat" cmpd="sng" w="9525">
                      <a:solidFill>
                        <a:srgbClr val="26262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 sz="2000" u="none" cap="none" strike="noStrike">
                          <a:solidFill>
                            <a:srgbClr val="000000"/>
                          </a:solidFill>
                          <a:latin typeface="Gaegu"/>
                          <a:ea typeface="Gaegu"/>
                          <a:cs typeface="Gaegu"/>
                          <a:sym typeface="Gaegu"/>
                        </a:rPr>
                        <a:t>Notes</a:t>
                      </a:r>
                      <a:endParaRPr sz="600" u="none" cap="none" strike="noStrike"/>
                    </a:p>
                  </a:txBody>
                  <a:tcPr marT="0" marB="0" marR="0" marL="0" anchor="ctr">
                    <a:lnL cap="flat" cmpd="sng" w="9525">
                      <a:solidFill>
                        <a:srgbClr val="262626">
                          <a:alpha val="0"/>
                        </a:srgbClr>
                      </a:solidFill>
                      <a:prstDash val="solid"/>
                      <a:round/>
                      <a:headEnd len="sm" w="sm" type="none"/>
                      <a:tailEnd len="sm" w="sm" type="none"/>
                    </a:lnL>
                    <a:lnR cap="flat" cmpd="sng" w="9525">
                      <a:solidFill>
                        <a:srgbClr val="262626">
                          <a:alpha val="0"/>
                        </a:srgbClr>
                      </a:solidFill>
                      <a:prstDash val="solid"/>
                      <a:round/>
                      <a:headEnd len="sm" w="sm" type="none"/>
                      <a:tailEnd len="sm" w="sm" type="none"/>
                    </a:lnR>
                    <a:lnT cap="flat" cmpd="sng" w="9525">
                      <a:solidFill>
                        <a:srgbClr val="262626">
                          <a:alpha val="0"/>
                        </a:srgbClr>
                      </a:solidFill>
                      <a:prstDash val="solid"/>
                      <a:round/>
                      <a:headEnd len="sm" w="sm" type="none"/>
                      <a:tailEnd len="sm" w="sm" type="none"/>
                    </a:lnT>
                    <a:lnB cap="flat" cmpd="sng" w="9525">
                      <a:solidFill>
                        <a:srgbClr val="262626">
                          <a:alpha val="0"/>
                        </a:srgbClr>
                      </a:solidFill>
                      <a:prstDash val="solid"/>
                      <a:round/>
                      <a:headEnd len="sm" w="sm" type="none"/>
                      <a:tailEnd len="sm" w="sm" type="none"/>
                    </a:lnB>
                  </a:tcPr>
                </a:tc>
              </a:tr>
              <a:tr h="956925">
                <a:tc>
                  <a:txBody>
                    <a:bodyPr/>
                    <a:lstStyle/>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Write down your</a:t>
                      </a:r>
                      <a:endParaRPr sz="600" u="none" cap="none" strike="noStrike"/>
                    </a:p>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task or your plans</a:t>
                      </a:r>
                      <a:endParaRPr sz="700"/>
                    </a:p>
                  </a:txBody>
                  <a:tcPr marT="0" marB="0" marR="0" marL="0" anchor="ctr">
                    <a:lnL cap="flat" cmpd="sng" w="9525">
                      <a:solidFill>
                        <a:srgbClr val="262626">
                          <a:alpha val="0"/>
                        </a:srgbClr>
                      </a:solidFill>
                      <a:prstDash val="solid"/>
                      <a:round/>
                      <a:headEnd len="sm" w="sm" type="none"/>
                      <a:tailEnd len="sm" w="sm" type="none"/>
                    </a:lnL>
                    <a:lnR cap="flat" cmpd="sng" w="9525">
                      <a:solidFill>
                        <a:srgbClr val="262626">
                          <a:alpha val="0"/>
                        </a:srgbClr>
                      </a:solidFill>
                      <a:prstDash val="solid"/>
                      <a:round/>
                      <a:headEnd len="sm" w="sm" type="none"/>
                      <a:tailEnd len="sm" w="sm" type="none"/>
                    </a:lnR>
                    <a:lnT cap="flat" cmpd="sng" w="9525">
                      <a:solidFill>
                        <a:srgbClr val="262626">
                          <a:alpha val="0"/>
                        </a:srgbClr>
                      </a:solidFill>
                      <a:prstDash val="solid"/>
                      <a:round/>
                      <a:headEnd len="sm" w="sm" type="none"/>
                      <a:tailEnd len="sm" w="sm" type="none"/>
                    </a:lnT>
                    <a:lnB cap="flat" cmpd="sng" w="9525">
                      <a:solidFill>
                        <a:srgbClr val="26262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Write down your</a:t>
                      </a:r>
                      <a:endParaRPr sz="600" u="none" cap="none" strike="noStrike"/>
                    </a:p>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task or your plans</a:t>
                      </a:r>
                      <a:endParaRPr sz="700"/>
                    </a:p>
                  </a:txBody>
                  <a:tcPr marT="0" marB="0" marR="0" marL="0" anchor="ctr">
                    <a:lnL cap="flat" cmpd="sng" w="9525">
                      <a:solidFill>
                        <a:srgbClr val="262626">
                          <a:alpha val="0"/>
                        </a:srgbClr>
                      </a:solidFill>
                      <a:prstDash val="solid"/>
                      <a:round/>
                      <a:headEnd len="sm" w="sm" type="none"/>
                      <a:tailEnd len="sm" w="sm" type="none"/>
                    </a:lnL>
                    <a:lnR cap="flat" cmpd="sng" w="9525">
                      <a:solidFill>
                        <a:srgbClr val="262626">
                          <a:alpha val="0"/>
                        </a:srgbClr>
                      </a:solidFill>
                      <a:prstDash val="solid"/>
                      <a:round/>
                      <a:headEnd len="sm" w="sm" type="none"/>
                      <a:tailEnd len="sm" w="sm" type="none"/>
                    </a:lnR>
                    <a:lnT cap="flat" cmpd="sng" w="9525">
                      <a:solidFill>
                        <a:srgbClr val="262626">
                          <a:alpha val="0"/>
                        </a:srgbClr>
                      </a:solidFill>
                      <a:prstDash val="solid"/>
                      <a:round/>
                      <a:headEnd len="sm" w="sm" type="none"/>
                      <a:tailEnd len="sm" w="sm" type="none"/>
                    </a:lnT>
                    <a:lnB cap="flat" cmpd="sng" w="9525">
                      <a:solidFill>
                        <a:srgbClr val="26262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Write down your</a:t>
                      </a:r>
                      <a:endParaRPr sz="600" u="none" cap="none" strike="noStrike"/>
                    </a:p>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task or your plans</a:t>
                      </a:r>
                      <a:endParaRPr sz="700"/>
                    </a:p>
                  </a:txBody>
                  <a:tcPr marT="0" marB="0" marR="0" marL="0" anchor="ctr">
                    <a:lnL cap="flat" cmpd="sng" w="9525">
                      <a:solidFill>
                        <a:srgbClr val="262626">
                          <a:alpha val="0"/>
                        </a:srgbClr>
                      </a:solidFill>
                      <a:prstDash val="solid"/>
                      <a:round/>
                      <a:headEnd len="sm" w="sm" type="none"/>
                      <a:tailEnd len="sm" w="sm" type="none"/>
                    </a:lnL>
                    <a:lnR cap="flat" cmpd="sng" w="9525">
                      <a:solidFill>
                        <a:srgbClr val="262626">
                          <a:alpha val="0"/>
                        </a:srgbClr>
                      </a:solidFill>
                      <a:prstDash val="solid"/>
                      <a:round/>
                      <a:headEnd len="sm" w="sm" type="none"/>
                      <a:tailEnd len="sm" w="sm" type="none"/>
                    </a:lnR>
                    <a:lnT cap="flat" cmpd="sng" w="9525">
                      <a:solidFill>
                        <a:srgbClr val="262626">
                          <a:alpha val="0"/>
                        </a:srgbClr>
                      </a:solidFill>
                      <a:prstDash val="solid"/>
                      <a:round/>
                      <a:headEnd len="sm" w="sm" type="none"/>
                      <a:tailEnd len="sm" w="sm" type="none"/>
                    </a:lnT>
                    <a:lnB cap="flat" cmpd="sng" w="9525">
                      <a:solidFill>
                        <a:srgbClr val="26262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Write down your</a:t>
                      </a:r>
                      <a:endParaRPr sz="600" u="none" cap="none" strike="noStrike"/>
                    </a:p>
                    <a:p>
                      <a:pPr indent="0" lvl="0" marL="0" marR="0" rtl="0" algn="ctr">
                        <a:lnSpc>
                          <a:spcPct val="100000"/>
                        </a:lnSpc>
                        <a:spcBef>
                          <a:spcPts val="0"/>
                        </a:spcBef>
                        <a:spcAft>
                          <a:spcPts val="0"/>
                        </a:spcAft>
                        <a:buNone/>
                      </a:pPr>
                      <a:r>
                        <a:rPr lang="en" sz="1200" u="none" cap="none" strike="noStrike">
                          <a:solidFill>
                            <a:srgbClr val="000000"/>
                          </a:solidFill>
                          <a:latin typeface="Gamja Flower"/>
                          <a:ea typeface="Gamja Flower"/>
                          <a:cs typeface="Gamja Flower"/>
                          <a:sym typeface="Gamja Flower"/>
                        </a:rPr>
                        <a:t>task or your plans</a:t>
                      </a:r>
                      <a:endParaRPr sz="700"/>
                    </a:p>
                  </a:txBody>
                  <a:tcPr marT="0" marB="0" marR="0" marL="0" anchor="ctr">
                    <a:lnL cap="flat" cmpd="sng" w="9525">
                      <a:solidFill>
                        <a:srgbClr val="262626">
                          <a:alpha val="0"/>
                        </a:srgbClr>
                      </a:solidFill>
                      <a:prstDash val="solid"/>
                      <a:round/>
                      <a:headEnd len="sm" w="sm" type="none"/>
                      <a:tailEnd len="sm" w="sm" type="none"/>
                    </a:lnL>
                    <a:lnR cap="flat" cmpd="sng" w="9525">
                      <a:solidFill>
                        <a:srgbClr val="262626">
                          <a:alpha val="0"/>
                        </a:srgbClr>
                      </a:solidFill>
                      <a:prstDash val="solid"/>
                      <a:round/>
                      <a:headEnd len="sm" w="sm" type="none"/>
                      <a:tailEnd len="sm" w="sm" type="none"/>
                    </a:lnR>
                    <a:lnT cap="flat" cmpd="sng" w="9525">
                      <a:solidFill>
                        <a:srgbClr val="262626">
                          <a:alpha val="0"/>
                        </a:srgbClr>
                      </a:solidFill>
                      <a:prstDash val="solid"/>
                      <a:round/>
                      <a:headEnd len="sm" w="sm" type="none"/>
                      <a:tailEnd len="sm" w="sm" type="none"/>
                    </a:lnT>
                    <a:lnB cap="flat" cmpd="sng" w="9525">
                      <a:solidFill>
                        <a:srgbClr val="262626">
                          <a:alpha val="0"/>
                        </a:srgbClr>
                      </a:solidFill>
                      <a:prstDash val="solid"/>
                      <a:round/>
                      <a:headEnd len="sm" w="sm" type="none"/>
                      <a:tailEnd len="sm" w="sm" type="none"/>
                    </a:lnB>
                  </a:tcPr>
                </a:tc>
              </a:tr>
            </a:tbl>
          </a:graphicData>
        </a:graphic>
      </p:graphicFrame>
      <p:sp>
        <p:nvSpPr>
          <p:cNvPr id="221" name="Google Shape;221;p23"/>
          <p:cNvSpPr txBox="1"/>
          <p:nvPr/>
        </p:nvSpPr>
        <p:spPr>
          <a:xfrm>
            <a:off x="1126564" y="486089"/>
            <a:ext cx="6890872" cy="10515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Weekly Schedule</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225" name="Shape 225"/>
        <p:cNvGrpSpPr/>
        <p:nvPr/>
      </p:nvGrpSpPr>
      <p:grpSpPr>
        <a:xfrm>
          <a:off x="0" y="0"/>
          <a:ext cx="0" cy="0"/>
          <a:chOff x="0" y="0"/>
          <a:chExt cx="0" cy="0"/>
        </a:xfrm>
      </p:grpSpPr>
      <p:pic>
        <p:nvPicPr>
          <p:cNvPr id="226" name="Google Shape;226;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7" name="Google Shape;227;p24"/>
          <p:cNvSpPr txBox="1"/>
          <p:nvPr/>
        </p:nvSpPr>
        <p:spPr>
          <a:xfrm>
            <a:off x="514350" y="2240560"/>
            <a:ext cx="4465800" cy="220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Integer sagittis vulputate posuere. Cras ut est volutpat, ultrices quam at, fringilla turpis. Etiam nunc velit, convallis sit amet metus vel, gravida pulvinar erat. In malesuada risus in magna sagittis iaculis sit amet pretium elit. Quisque dictum congue ornare. In convallis bibendum ullamcorper. Integer tristique venenatis sem sit amet varius</a:t>
            </a:r>
            <a:endParaRPr sz="700"/>
          </a:p>
          <a:p>
            <a:pPr indent="0" lvl="0" marL="0" marR="0" rtl="0" algn="l">
              <a:lnSpc>
                <a:spcPct val="100000"/>
              </a:lnSpc>
              <a:spcBef>
                <a:spcPts val="0"/>
              </a:spcBef>
              <a:spcAft>
                <a:spcPts val="0"/>
              </a:spcAft>
              <a:buNone/>
            </a:pPr>
            <a:r>
              <a:t/>
            </a:r>
            <a:endParaRPr b="0" i="0" sz="1300" u="none" cap="none" strike="noStrike">
              <a:solidFill>
                <a:srgbClr val="000000"/>
              </a:solidFill>
              <a:latin typeface="Gamja Flower"/>
              <a:ea typeface="Gamja Flower"/>
              <a:cs typeface="Gamja Flower"/>
              <a:sym typeface="Gamja Flower"/>
            </a:endParaRPr>
          </a:p>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 Aenean iaculis, augue eu vestibulum faucibus, quam nulla porta arcu, vel tempor mauris erat vitae ante. Fusce sed placerat est. Aenean ut odio id arcu placerat egestas vitae sit amet purus. Vivamus pretium dignissim justo, at tempus nibh laoreet a.</a:t>
            </a:r>
            <a:endParaRPr sz="700"/>
          </a:p>
          <a:p>
            <a:pPr indent="0" lvl="0" marL="0" marR="0" rtl="0" algn="l">
              <a:lnSpc>
                <a:spcPct val="100000"/>
              </a:lnSpc>
              <a:spcBef>
                <a:spcPts val="0"/>
              </a:spcBef>
              <a:spcAft>
                <a:spcPts val="0"/>
              </a:spcAft>
              <a:buNone/>
            </a:pPr>
            <a:r>
              <a:t/>
            </a:r>
            <a:endParaRPr b="0" i="0" sz="1300" u="none" cap="none" strike="noStrike">
              <a:solidFill>
                <a:srgbClr val="000000"/>
              </a:solidFill>
              <a:latin typeface="Gamja Flower"/>
              <a:ea typeface="Gamja Flower"/>
              <a:cs typeface="Gamja Flower"/>
              <a:sym typeface="Gamja Flower"/>
            </a:endParaRPr>
          </a:p>
        </p:txBody>
      </p:sp>
      <p:sp>
        <p:nvSpPr>
          <p:cNvPr id="228" name="Google Shape;228;p24"/>
          <p:cNvSpPr txBox="1"/>
          <p:nvPr/>
        </p:nvSpPr>
        <p:spPr>
          <a:xfrm>
            <a:off x="514350" y="971753"/>
            <a:ext cx="4713341" cy="1051587"/>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Notes...</a:t>
            </a:r>
            <a:endParaRPr sz="700"/>
          </a:p>
        </p:txBody>
      </p:sp>
      <p:grpSp>
        <p:nvGrpSpPr>
          <p:cNvPr id="229" name="Google Shape;229;p24"/>
          <p:cNvGrpSpPr/>
          <p:nvPr/>
        </p:nvGrpSpPr>
        <p:grpSpPr>
          <a:xfrm>
            <a:off x="6070857" y="2127928"/>
            <a:ext cx="2163263" cy="1876165"/>
            <a:chOff x="0" y="-9525"/>
            <a:chExt cx="5768700" cy="5003105"/>
          </a:xfrm>
        </p:grpSpPr>
        <p:sp>
          <p:nvSpPr>
            <p:cNvPr id="230" name="Google Shape;230;p24"/>
            <p:cNvSpPr txBox="1"/>
            <p:nvPr/>
          </p:nvSpPr>
          <p:spPr>
            <a:xfrm>
              <a:off x="0" y="1217331"/>
              <a:ext cx="57687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Write down your task here</a:t>
              </a:r>
              <a:endParaRPr sz="700"/>
            </a:p>
          </p:txBody>
        </p:sp>
        <p:sp>
          <p:nvSpPr>
            <p:cNvPr id="231" name="Google Shape;231;p24"/>
            <p:cNvSpPr txBox="1"/>
            <p:nvPr/>
          </p:nvSpPr>
          <p:spPr>
            <a:xfrm>
              <a:off x="0" y="2027968"/>
              <a:ext cx="57687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Write down your task here</a:t>
              </a:r>
              <a:endParaRPr sz="700"/>
            </a:p>
          </p:txBody>
        </p:sp>
        <p:sp>
          <p:nvSpPr>
            <p:cNvPr id="232" name="Google Shape;232;p24"/>
            <p:cNvSpPr txBox="1"/>
            <p:nvPr/>
          </p:nvSpPr>
          <p:spPr>
            <a:xfrm>
              <a:off x="0" y="4459880"/>
              <a:ext cx="57687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Write down your task here</a:t>
              </a:r>
              <a:endParaRPr sz="700"/>
            </a:p>
          </p:txBody>
        </p:sp>
        <p:sp>
          <p:nvSpPr>
            <p:cNvPr id="233" name="Google Shape;233;p24"/>
            <p:cNvSpPr txBox="1"/>
            <p:nvPr/>
          </p:nvSpPr>
          <p:spPr>
            <a:xfrm>
              <a:off x="0" y="2838606"/>
              <a:ext cx="57687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Write down your task here</a:t>
              </a:r>
              <a:endParaRPr sz="700"/>
            </a:p>
          </p:txBody>
        </p:sp>
        <p:sp>
          <p:nvSpPr>
            <p:cNvPr id="234" name="Google Shape;234;p24"/>
            <p:cNvSpPr txBox="1"/>
            <p:nvPr/>
          </p:nvSpPr>
          <p:spPr>
            <a:xfrm>
              <a:off x="0" y="3649243"/>
              <a:ext cx="57687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Write down your task here</a:t>
              </a:r>
              <a:endParaRPr sz="700"/>
            </a:p>
          </p:txBody>
        </p:sp>
        <p:sp>
          <p:nvSpPr>
            <p:cNvPr id="235" name="Google Shape;235;p24"/>
            <p:cNvSpPr txBox="1"/>
            <p:nvPr/>
          </p:nvSpPr>
          <p:spPr>
            <a:xfrm>
              <a:off x="0" y="-9525"/>
              <a:ext cx="3737700" cy="820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Checklist</a:t>
              </a:r>
              <a:endParaRPr sz="7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239" name="Shape 239"/>
        <p:cNvGrpSpPr/>
        <p:nvPr/>
      </p:nvGrpSpPr>
      <p:grpSpPr>
        <a:xfrm>
          <a:off x="0" y="0"/>
          <a:ext cx="0" cy="0"/>
          <a:chOff x="0" y="0"/>
          <a:chExt cx="0" cy="0"/>
        </a:xfrm>
      </p:grpSpPr>
      <p:pic>
        <p:nvPicPr>
          <p:cNvPr id="240" name="Google Shape;240;p2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41" name="Google Shape;241;p25"/>
          <p:cNvPicPr preferRelativeResize="0"/>
          <p:nvPr/>
        </p:nvPicPr>
        <p:blipFill>
          <a:blip r:embed="rId4">
            <a:alphaModFix/>
          </a:blip>
          <a:stretch>
            <a:fillRect/>
          </a:stretch>
        </p:blipFill>
        <p:spPr>
          <a:xfrm>
            <a:off x="4559600" y="-313800"/>
            <a:ext cx="4181877" cy="3986913"/>
          </a:xfrm>
          <a:prstGeom prst="rect">
            <a:avLst/>
          </a:prstGeom>
          <a:noFill/>
          <a:ln>
            <a:noFill/>
          </a:ln>
        </p:spPr>
      </p:pic>
      <p:pic>
        <p:nvPicPr>
          <p:cNvPr id="242" name="Google Shape;242;p25"/>
          <p:cNvPicPr preferRelativeResize="0"/>
          <p:nvPr/>
        </p:nvPicPr>
        <p:blipFill>
          <a:blip r:embed="rId5">
            <a:alphaModFix/>
          </a:blip>
          <a:stretch>
            <a:fillRect/>
          </a:stretch>
        </p:blipFill>
        <p:spPr>
          <a:xfrm>
            <a:off x="1047350" y="2460625"/>
            <a:ext cx="2372651" cy="2235763"/>
          </a:xfrm>
          <a:prstGeom prst="rect">
            <a:avLst/>
          </a:prstGeom>
          <a:noFill/>
          <a:ln>
            <a:noFill/>
          </a:ln>
        </p:spPr>
      </p:pic>
      <p:sp>
        <p:nvSpPr>
          <p:cNvPr id="243" name="Google Shape;243;p25"/>
          <p:cNvSpPr txBox="1"/>
          <p:nvPr/>
        </p:nvSpPr>
        <p:spPr>
          <a:xfrm rot="-324847">
            <a:off x="679046" y="265759"/>
            <a:ext cx="2679357" cy="1904074"/>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Thank you!</a:t>
            </a:r>
            <a:endParaRPr sz="700"/>
          </a:p>
        </p:txBody>
      </p:sp>
      <p:sp>
        <p:nvSpPr>
          <p:cNvPr id="244" name="Google Shape;244;p25"/>
          <p:cNvSpPr txBox="1"/>
          <p:nvPr/>
        </p:nvSpPr>
        <p:spPr>
          <a:xfrm>
            <a:off x="4141700" y="3653000"/>
            <a:ext cx="23727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Write a closing statement</a:t>
            </a:r>
            <a:endParaRPr sz="700"/>
          </a:p>
          <a:p>
            <a:pPr indent="0" lvl="0" marL="0" marR="0" rtl="0" algn="l">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or call-to-action here.</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248" name="Shape 248"/>
        <p:cNvGrpSpPr/>
        <p:nvPr/>
      </p:nvGrpSpPr>
      <p:grpSpPr>
        <a:xfrm>
          <a:off x="0" y="0"/>
          <a:ext cx="0" cy="0"/>
          <a:chOff x="0" y="0"/>
          <a:chExt cx="0" cy="0"/>
        </a:xfrm>
      </p:grpSpPr>
      <p:pic>
        <p:nvPicPr>
          <p:cNvPr id="249" name="Google Shape;249;p26"/>
          <p:cNvPicPr preferRelativeResize="0"/>
          <p:nvPr/>
        </p:nvPicPr>
        <p:blipFill>
          <a:blip r:embed="rId3">
            <a:alphaModFix/>
          </a:blip>
          <a:stretch>
            <a:fillRect/>
          </a:stretch>
        </p:blipFill>
        <p:spPr>
          <a:xfrm>
            <a:off x="0" y="919757"/>
            <a:ext cx="9144003" cy="3996036"/>
          </a:xfrm>
          <a:prstGeom prst="rect">
            <a:avLst/>
          </a:prstGeom>
          <a:noFill/>
          <a:ln>
            <a:noFill/>
          </a:ln>
        </p:spPr>
      </p:pic>
      <p:sp>
        <p:nvSpPr>
          <p:cNvPr id="250" name="Google Shape;250;p26"/>
          <p:cNvSpPr/>
          <p:nvPr/>
        </p:nvSpPr>
        <p:spPr>
          <a:xfrm>
            <a:off x="0" y="681658"/>
            <a:ext cx="479845" cy="238285"/>
          </a:xfrm>
          <a:custGeom>
            <a:rect b="b" l="l" r="r" t="t"/>
            <a:pathLst>
              <a:path extrusionOk="0" h="476571" w="959689">
                <a:moveTo>
                  <a:pt x="0" y="0"/>
                </a:moveTo>
                <a:lnTo>
                  <a:pt x="959689" y="0"/>
                </a:lnTo>
                <a:lnTo>
                  <a:pt x="959689" y="476572"/>
                </a:lnTo>
                <a:lnTo>
                  <a:pt x="0" y="476572"/>
                </a:lnTo>
                <a:lnTo>
                  <a:pt x="0" y="0"/>
                </a:lnTo>
                <a:close/>
              </a:path>
            </a:pathLst>
          </a:custGeom>
          <a:blipFill rotWithShape="1">
            <a:blip r:embed="rId4">
              <a:alphaModFix/>
            </a:blip>
            <a:stretch>
              <a:fillRect b="-347387" l="-104639" r="-67498" t="0"/>
            </a:stretch>
          </a:blipFill>
          <a:ln>
            <a:noFill/>
          </a:ln>
        </p:spPr>
      </p:sp>
      <p:sp>
        <p:nvSpPr>
          <p:cNvPr id="251" name="Google Shape;251;p26"/>
          <p:cNvSpPr/>
          <p:nvPr/>
        </p:nvSpPr>
        <p:spPr>
          <a:xfrm>
            <a:off x="0" y="4889327"/>
            <a:ext cx="479845" cy="238286"/>
          </a:xfrm>
          <a:custGeom>
            <a:rect b="b" l="l" r="r" t="t"/>
            <a:pathLst>
              <a:path extrusionOk="0" h="476571" w="959689">
                <a:moveTo>
                  <a:pt x="0" y="0"/>
                </a:moveTo>
                <a:lnTo>
                  <a:pt x="959689" y="0"/>
                </a:lnTo>
                <a:lnTo>
                  <a:pt x="959689" y="476571"/>
                </a:lnTo>
                <a:lnTo>
                  <a:pt x="0" y="476571"/>
                </a:lnTo>
                <a:lnTo>
                  <a:pt x="0" y="0"/>
                </a:lnTo>
                <a:close/>
              </a:path>
            </a:pathLst>
          </a:custGeom>
          <a:blipFill rotWithShape="1">
            <a:blip r:embed="rId4">
              <a:alphaModFix/>
            </a:blip>
            <a:stretch>
              <a:fillRect b="-347387" l="-104639" r="-67498" t="0"/>
            </a:stretch>
          </a:blipFill>
          <a:ln>
            <a:noFill/>
          </a:ln>
        </p:spPr>
      </p:sp>
      <p:sp>
        <p:nvSpPr>
          <p:cNvPr id="252" name="Google Shape;252;p26"/>
          <p:cNvSpPr/>
          <p:nvPr/>
        </p:nvSpPr>
        <p:spPr>
          <a:xfrm>
            <a:off x="4332421" y="681658"/>
            <a:ext cx="479845" cy="238285"/>
          </a:xfrm>
          <a:custGeom>
            <a:rect b="b" l="l" r="r" t="t"/>
            <a:pathLst>
              <a:path extrusionOk="0" h="476571" w="959689">
                <a:moveTo>
                  <a:pt x="0" y="0"/>
                </a:moveTo>
                <a:lnTo>
                  <a:pt x="959689" y="0"/>
                </a:lnTo>
                <a:lnTo>
                  <a:pt x="959689" y="476572"/>
                </a:lnTo>
                <a:lnTo>
                  <a:pt x="0" y="476572"/>
                </a:lnTo>
                <a:lnTo>
                  <a:pt x="0" y="0"/>
                </a:lnTo>
                <a:close/>
              </a:path>
            </a:pathLst>
          </a:custGeom>
          <a:blipFill rotWithShape="1">
            <a:blip r:embed="rId4">
              <a:alphaModFix/>
            </a:blip>
            <a:stretch>
              <a:fillRect b="-347387" l="-104639" r="-67498" t="0"/>
            </a:stretch>
          </a:blipFill>
          <a:ln>
            <a:noFill/>
          </a:ln>
        </p:spPr>
      </p:sp>
      <p:sp>
        <p:nvSpPr>
          <p:cNvPr id="253" name="Google Shape;253;p26"/>
          <p:cNvSpPr/>
          <p:nvPr/>
        </p:nvSpPr>
        <p:spPr>
          <a:xfrm>
            <a:off x="4332421" y="4889327"/>
            <a:ext cx="479845" cy="238286"/>
          </a:xfrm>
          <a:custGeom>
            <a:rect b="b" l="l" r="r" t="t"/>
            <a:pathLst>
              <a:path extrusionOk="0" h="476571" w="959689">
                <a:moveTo>
                  <a:pt x="0" y="0"/>
                </a:moveTo>
                <a:lnTo>
                  <a:pt x="959689" y="0"/>
                </a:lnTo>
                <a:lnTo>
                  <a:pt x="959689" y="476571"/>
                </a:lnTo>
                <a:lnTo>
                  <a:pt x="0" y="476571"/>
                </a:lnTo>
                <a:lnTo>
                  <a:pt x="0" y="0"/>
                </a:lnTo>
                <a:close/>
              </a:path>
            </a:pathLst>
          </a:custGeom>
          <a:blipFill rotWithShape="1">
            <a:blip r:embed="rId4">
              <a:alphaModFix/>
            </a:blip>
            <a:stretch>
              <a:fillRect b="-347387" l="-104639" r="-67498" t="0"/>
            </a:stretch>
          </a:blipFill>
          <a:ln>
            <a:noFill/>
          </a:ln>
        </p:spPr>
      </p:sp>
      <p:sp>
        <p:nvSpPr>
          <p:cNvPr id="254" name="Google Shape;254;p26"/>
          <p:cNvSpPr/>
          <p:nvPr/>
        </p:nvSpPr>
        <p:spPr>
          <a:xfrm>
            <a:off x="1390255" y="681658"/>
            <a:ext cx="479844" cy="238285"/>
          </a:xfrm>
          <a:custGeom>
            <a:rect b="b" l="l" r="r" t="t"/>
            <a:pathLst>
              <a:path extrusionOk="0" h="476571" w="959689">
                <a:moveTo>
                  <a:pt x="0" y="0"/>
                </a:moveTo>
                <a:lnTo>
                  <a:pt x="959689" y="0"/>
                </a:lnTo>
                <a:lnTo>
                  <a:pt x="959689" y="476572"/>
                </a:lnTo>
                <a:lnTo>
                  <a:pt x="0" y="476572"/>
                </a:lnTo>
                <a:lnTo>
                  <a:pt x="0" y="0"/>
                </a:lnTo>
                <a:close/>
              </a:path>
            </a:pathLst>
          </a:custGeom>
          <a:blipFill rotWithShape="1">
            <a:blip r:embed="rId4">
              <a:alphaModFix/>
            </a:blip>
            <a:stretch>
              <a:fillRect b="-347387" l="-104639" r="-67498" t="0"/>
            </a:stretch>
          </a:blipFill>
          <a:ln>
            <a:noFill/>
          </a:ln>
        </p:spPr>
      </p:sp>
      <p:sp>
        <p:nvSpPr>
          <p:cNvPr id="255" name="Google Shape;255;p26"/>
          <p:cNvSpPr/>
          <p:nvPr/>
        </p:nvSpPr>
        <p:spPr>
          <a:xfrm>
            <a:off x="1390255" y="4889327"/>
            <a:ext cx="479844" cy="238286"/>
          </a:xfrm>
          <a:custGeom>
            <a:rect b="b" l="l" r="r" t="t"/>
            <a:pathLst>
              <a:path extrusionOk="0" h="476571" w="959689">
                <a:moveTo>
                  <a:pt x="0" y="0"/>
                </a:moveTo>
                <a:lnTo>
                  <a:pt x="959689" y="0"/>
                </a:lnTo>
                <a:lnTo>
                  <a:pt x="959689" y="476571"/>
                </a:lnTo>
                <a:lnTo>
                  <a:pt x="0" y="476571"/>
                </a:lnTo>
                <a:lnTo>
                  <a:pt x="0" y="0"/>
                </a:lnTo>
                <a:close/>
              </a:path>
            </a:pathLst>
          </a:custGeom>
          <a:blipFill rotWithShape="1">
            <a:blip r:embed="rId4">
              <a:alphaModFix/>
            </a:blip>
            <a:stretch>
              <a:fillRect b="-347387" l="-104639" r="-67498" t="0"/>
            </a:stretch>
          </a:blipFill>
          <a:ln>
            <a:noFill/>
          </a:ln>
        </p:spPr>
      </p:sp>
      <p:sp>
        <p:nvSpPr>
          <p:cNvPr id="256" name="Google Shape;256;p26"/>
          <p:cNvSpPr/>
          <p:nvPr/>
        </p:nvSpPr>
        <p:spPr>
          <a:xfrm>
            <a:off x="5722675" y="681658"/>
            <a:ext cx="479845" cy="238285"/>
          </a:xfrm>
          <a:custGeom>
            <a:rect b="b" l="l" r="r" t="t"/>
            <a:pathLst>
              <a:path extrusionOk="0" h="476571" w="959689">
                <a:moveTo>
                  <a:pt x="0" y="0"/>
                </a:moveTo>
                <a:lnTo>
                  <a:pt x="959689" y="0"/>
                </a:lnTo>
                <a:lnTo>
                  <a:pt x="959689" y="476572"/>
                </a:lnTo>
                <a:lnTo>
                  <a:pt x="0" y="476572"/>
                </a:lnTo>
                <a:lnTo>
                  <a:pt x="0" y="0"/>
                </a:lnTo>
                <a:close/>
              </a:path>
            </a:pathLst>
          </a:custGeom>
          <a:blipFill rotWithShape="1">
            <a:blip r:embed="rId4">
              <a:alphaModFix/>
            </a:blip>
            <a:stretch>
              <a:fillRect b="-347387" l="-104639" r="-67498" t="0"/>
            </a:stretch>
          </a:blipFill>
          <a:ln>
            <a:noFill/>
          </a:ln>
        </p:spPr>
      </p:sp>
      <p:sp>
        <p:nvSpPr>
          <p:cNvPr id="257" name="Google Shape;257;p26"/>
          <p:cNvSpPr/>
          <p:nvPr/>
        </p:nvSpPr>
        <p:spPr>
          <a:xfrm>
            <a:off x="5722675" y="4889327"/>
            <a:ext cx="479845" cy="238286"/>
          </a:xfrm>
          <a:custGeom>
            <a:rect b="b" l="l" r="r" t="t"/>
            <a:pathLst>
              <a:path extrusionOk="0" h="476571" w="959689">
                <a:moveTo>
                  <a:pt x="0" y="0"/>
                </a:moveTo>
                <a:lnTo>
                  <a:pt x="959689" y="0"/>
                </a:lnTo>
                <a:lnTo>
                  <a:pt x="959689" y="476571"/>
                </a:lnTo>
                <a:lnTo>
                  <a:pt x="0" y="476571"/>
                </a:lnTo>
                <a:lnTo>
                  <a:pt x="0" y="0"/>
                </a:lnTo>
                <a:close/>
              </a:path>
            </a:pathLst>
          </a:custGeom>
          <a:blipFill rotWithShape="1">
            <a:blip r:embed="rId4">
              <a:alphaModFix/>
            </a:blip>
            <a:stretch>
              <a:fillRect b="-347387" l="-104639" r="-67498" t="0"/>
            </a:stretch>
          </a:blipFill>
          <a:ln>
            <a:noFill/>
          </a:ln>
        </p:spPr>
      </p:sp>
      <p:sp>
        <p:nvSpPr>
          <p:cNvPr id="258" name="Google Shape;258;p26"/>
          <p:cNvSpPr/>
          <p:nvPr/>
        </p:nvSpPr>
        <p:spPr>
          <a:xfrm>
            <a:off x="2781723" y="681658"/>
            <a:ext cx="479845" cy="238285"/>
          </a:xfrm>
          <a:custGeom>
            <a:rect b="b" l="l" r="r" t="t"/>
            <a:pathLst>
              <a:path extrusionOk="0" h="476571" w="959689">
                <a:moveTo>
                  <a:pt x="0" y="0"/>
                </a:moveTo>
                <a:lnTo>
                  <a:pt x="959689" y="0"/>
                </a:lnTo>
                <a:lnTo>
                  <a:pt x="959689" y="476572"/>
                </a:lnTo>
                <a:lnTo>
                  <a:pt x="0" y="476572"/>
                </a:lnTo>
                <a:lnTo>
                  <a:pt x="0" y="0"/>
                </a:lnTo>
                <a:close/>
              </a:path>
            </a:pathLst>
          </a:custGeom>
          <a:blipFill rotWithShape="1">
            <a:blip r:embed="rId4">
              <a:alphaModFix/>
            </a:blip>
            <a:stretch>
              <a:fillRect b="-347387" l="-104639" r="-67498" t="0"/>
            </a:stretch>
          </a:blipFill>
          <a:ln>
            <a:noFill/>
          </a:ln>
        </p:spPr>
      </p:sp>
      <p:sp>
        <p:nvSpPr>
          <p:cNvPr id="259" name="Google Shape;259;p26"/>
          <p:cNvSpPr/>
          <p:nvPr/>
        </p:nvSpPr>
        <p:spPr>
          <a:xfrm>
            <a:off x="2781723" y="4889327"/>
            <a:ext cx="479845" cy="238286"/>
          </a:xfrm>
          <a:custGeom>
            <a:rect b="b" l="l" r="r" t="t"/>
            <a:pathLst>
              <a:path extrusionOk="0" h="476571" w="959689">
                <a:moveTo>
                  <a:pt x="0" y="0"/>
                </a:moveTo>
                <a:lnTo>
                  <a:pt x="959689" y="0"/>
                </a:lnTo>
                <a:lnTo>
                  <a:pt x="959689" y="476571"/>
                </a:lnTo>
                <a:lnTo>
                  <a:pt x="0" y="476571"/>
                </a:lnTo>
                <a:lnTo>
                  <a:pt x="0" y="0"/>
                </a:lnTo>
                <a:close/>
              </a:path>
            </a:pathLst>
          </a:custGeom>
          <a:blipFill rotWithShape="1">
            <a:blip r:embed="rId4">
              <a:alphaModFix/>
            </a:blip>
            <a:stretch>
              <a:fillRect b="-347387" l="-104639" r="-67498" t="0"/>
            </a:stretch>
          </a:blipFill>
          <a:ln>
            <a:noFill/>
          </a:ln>
        </p:spPr>
      </p:sp>
      <p:sp>
        <p:nvSpPr>
          <p:cNvPr id="260" name="Google Shape;260;p26"/>
          <p:cNvSpPr/>
          <p:nvPr/>
        </p:nvSpPr>
        <p:spPr>
          <a:xfrm>
            <a:off x="7114144" y="681658"/>
            <a:ext cx="479845" cy="238285"/>
          </a:xfrm>
          <a:custGeom>
            <a:rect b="b" l="l" r="r" t="t"/>
            <a:pathLst>
              <a:path extrusionOk="0" h="476571" w="959689">
                <a:moveTo>
                  <a:pt x="0" y="0"/>
                </a:moveTo>
                <a:lnTo>
                  <a:pt x="959689" y="0"/>
                </a:lnTo>
                <a:lnTo>
                  <a:pt x="959689" y="476572"/>
                </a:lnTo>
                <a:lnTo>
                  <a:pt x="0" y="476572"/>
                </a:lnTo>
                <a:lnTo>
                  <a:pt x="0" y="0"/>
                </a:lnTo>
                <a:close/>
              </a:path>
            </a:pathLst>
          </a:custGeom>
          <a:blipFill rotWithShape="1">
            <a:blip r:embed="rId4">
              <a:alphaModFix/>
            </a:blip>
            <a:stretch>
              <a:fillRect b="-347387" l="-104639" r="-67498" t="0"/>
            </a:stretch>
          </a:blipFill>
          <a:ln>
            <a:noFill/>
          </a:ln>
        </p:spPr>
      </p:sp>
      <p:sp>
        <p:nvSpPr>
          <p:cNvPr id="261" name="Google Shape;261;p26"/>
          <p:cNvSpPr/>
          <p:nvPr/>
        </p:nvSpPr>
        <p:spPr>
          <a:xfrm>
            <a:off x="7114144" y="4889327"/>
            <a:ext cx="479845" cy="238286"/>
          </a:xfrm>
          <a:custGeom>
            <a:rect b="b" l="l" r="r" t="t"/>
            <a:pathLst>
              <a:path extrusionOk="0" h="476571" w="959689">
                <a:moveTo>
                  <a:pt x="0" y="0"/>
                </a:moveTo>
                <a:lnTo>
                  <a:pt x="959689" y="0"/>
                </a:lnTo>
                <a:lnTo>
                  <a:pt x="959689" y="476571"/>
                </a:lnTo>
                <a:lnTo>
                  <a:pt x="0" y="476571"/>
                </a:lnTo>
                <a:lnTo>
                  <a:pt x="0" y="0"/>
                </a:lnTo>
                <a:close/>
              </a:path>
            </a:pathLst>
          </a:custGeom>
          <a:blipFill rotWithShape="1">
            <a:blip r:embed="rId4">
              <a:alphaModFix/>
            </a:blip>
            <a:stretch>
              <a:fillRect b="-347387" l="-104639" r="-67498" t="0"/>
            </a:stretch>
          </a:blipFill>
          <a:ln>
            <a:noFill/>
          </a:ln>
        </p:spPr>
      </p:sp>
      <p:sp>
        <p:nvSpPr>
          <p:cNvPr id="262" name="Google Shape;262;p26"/>
          <p:cNvSpPr/>
          <p:nvPr/>
        </p:nvSpPr>
        <p:spPr>
          <a:xfrm>
            <a:off x="8664156" y="681658"/>
            <a:ext cx="479845" cy="238285"/>
          </a:xfrm>
          <a:custGeom>
            <a:rect b="b" l="l" r="r" t="t"/>
            <a:pathLst>
              <a:path extrusionOk="0" h="476571" w="959689">
                <a:moveTo>
                  <a:pt x="0" y="0"/>
                </a:moveTo>
                <a:lnTo>
                  <a:pt x="959689" y="0"/>
                </a:lnTo>
                <a:lnTo>
                  <a:pt x="959689" y="476572"/>
                </a:lnTo>
                <a:lnTo>
                  <a:pt x="0" y="476572"/>
                </a:lnTo>
                <a:lnTo>
                  <a:pt x="0" y="0"/>
                </a:lnTo>
                <a:close/>
              </a:path>
            </a:pathLst>
          </a:custGeom>
          <a:blipFill rotWithShape="1">
            <a:blip r:embed="rId4">
              <a:alphaModFix/>
            </a:blip>
            <a:stretch>
              <a:fillRect b="-347387" l="-104639" r="-67498" t="0"/>
            </a:stretch>
          </a:blipFill>
          <a:ln>
            <a:noFill/>
          </a:ln>
        </p:spPr>
      </p:sp>
      <p:sp>
        <p:nvSpPr>
          <p:cNvPr id="263" name="Google Shape;263;p26"/>
          <p:cNvSpPr/>
          <p:nvPr/>
        </p:nvSpPr>
        <p:spPr>
          <a:xfrm>
            <a:off x="8664156" y="4889327"/>
            <a:ext cx="479845" cy="238286"/>
          </a:xfrm>
          <a:custGeom>
            <a:rect b="b" l="l" r="r" t="t"/>
            <a:pathLst>
              <a:path extrusionOk="0" h="476571" w="959689">
                <a:moveTo>
                  <a:pt x="0" y="0"/>
                </a:moveTo>
                <a:lnTo>
                  <a:pt x="959689" y="0"/>
                </a:lnTo>
                <a:lnTo>
                  <a:pt x="959689" y="476571"/>
                </a:lnTo>
                <a:lnTo>
                  <a:pt x="0" y="476571"/>
                </a:lnTo>
                <a:lnTo>
                  <a:pt x="0" y="0"/>
                </a:lnTo>
                <a:close/>
              </a:path>
            </a:pathLst>
          </a:custGeom>
          <a:blipFill rotWithShape="1">
            <a:blip r:embed="rId4">
              <a:alphaModFix/>
            </a:blip>
            <a:stretch>
              <a:fillRect b="-347387" l="-104639" r="-67498" t="0"/>
            </a:stretch>
          </a:blipFill>
          <a:ln>
            <a:noFill/>
          </a:ln>
        </p:spPr>
      </p:sp>
      <p:sp>
        <p:nvSpPr>
          <p:cNvPr id="264" name="Google Shape;264;p26"/>
          <p:cNvSpPr/>
          <p:nvPr/>
        </p:nvSpPr>
        <p:spPr>
          <a:xfrm>
            <a:off x="239922" y="665771"/>
            <a:ext cx="1417280" cy="270061"/>
          </a:xfrm>
          <a:custGeom>
            <a:rect b="b" l="l" r="r" t="t"/>
            <a:pathLst>
              <a:path extrusionOk="0" h="540122" w="2834560">
                <a:moveTo>
                  <a:pt x="0" y="0"/>
                </a:moveTo>
                <a:lnTo>
                  <a:pt x="2834559" y="0"/>
                </a:lnTo>
                <a:lnTo>
                  <a:pt x="2834559" y="540122"/>
                </a:lnTo>
                <a:lnTo>
                  <a:pt x="0" y="540122"/>
                </a:lnTo>
                <a:lnTo>
                  <a:pt x="0" y="0"/>
                </a:lnTo>
                <a:close/>
              </a:path>
            </a:pathLst>
          </a:custGeom>
          <a:blipFill rotWithShape="1">
            <a:blip r:embed="rId5">
              <a:alphaModFix/>
            </a:blip>
            <a:stretch>
              <a:fillRect b="-283273" l="0" r="0" t="-47056"/>
            </a:stretch>
          </a:blipFill>
          <a:ln>
            <a:noFill/>
          </a:ln>
        </p:spPr>
      </p:sp>
      <p:sp>
        <p:nvSpPr>
          <p:cNvPr id="265" name="Google Shape;265;p26"/>
          <p:cNvSpPr/>
          <p:nvPr/>
        </p:nvSpPr>
        <p:spPr>
          <a:xfrm>
            <a:off x="239922" y="4873439"/>
            <a:ext cx="1417280" cy="270061"/>
          </a:xfrm>
          <a:custGeom>
            <a:rect b="b" l="l" r="r" t="t"/>
            <a:pathLst>
              <a:path extrusionOk="0" h="540122" w="2834560">
                <a:moveTo>
                  <a:pt x="0" y="0"/>
                </a:moveTo>
                <a:lnTo>
                  <a:pt x="2834559" y="0"/>
                </a:lnTo>
                <a:lnTo>
                  <a:pt x="2834559" y="540122"/>
                </a:lnTo>
                <a:lnTo>
                  <a:pt x="0" y="540122"/>
                </a:lnTo>
                <a:lnTo>
                  <a:pt x="0" y="0"/>
                </a:lnTo>
                <a:close/>
              </a:path>
            </a:pathLst>
          </a:custGeom>
          <a:blipFill rotWithShape="1">
            <a:blip r:embed="rId5">
              <a:alphaModFix/>
            </a:blip>
            <a:stretch>
              <a:fillRect b="-283273" l="0" r="0" t="-47056"/>
            </a:stretch>
          </a:blipFill>
          <a:ln>
            <a:noFill/>
          </a:ln>
        </p:spPr>
      </p:sp>
      <p:sp>
        <p:nvSpPr>
          <p:cNvPr id="266" name="Google Shape;266;p26"/>
          <p:cNvSpPr/>
          <p:nvPr/>
        </p:nvSpPr>
        <p:spPr>
          <a:xfrm>
            <a:off x="4572343" y="665771"/>
            <a:ext cx="1417280" cy="270061"/>
          </a:xfrm>
          <a:custGeom>
            <a:rect b="b" l="l" r="r" t="t"/>
            <a:pathLst>
              <a:path extrusionOk="0" h="540122" w="2834560">
                <a:moveTo>
                  <a:pt x="0" y="0"/>
                </a:moveTo>
                <a:lnTo>
                  <a:pt x="2834560" y="0"/>
                </a:lnTo>
                <a:lnTo>
                  <a:pt x="2834560" y="540122"/>
                </a:lnTo>
                <a:lnTo>
                  <a:pt x="0" y="540122"/>
                </a:lnTo>
                <a:lnTo>
                  <a:pt x="0" y="0"/>
                </a:lnTo>
                <a:close/>
              </a:path>
            </a:pathLst>
          </a:custGeom>
          <a:blipFill rotWithShape="1">
            <a:blip r:embed="rId5">
              <a:alphaModFix/>
            </a:blip>
            <a:stretch>
              <a:fillRect b="-283273" l="0" r="0" t="-47056"/>
            </a:stretch>
          </a:blipFill>
          <a:ln>
            <a:noFill/>
          </a:ln>
        </p:spPr>
      </p:sp>
      <p:sp>
        <p:nvSpPr>
          <p:cNvPr id="267" name="Google Shape;267;p26"/>
          <p:cNvSpPr/>
          <p:nvPr/>
        </p:nvSpPr>
        <p:spPr>
          <a:xfrm>
            <a:off x="4572343" y="4873439"/>
            <a:ext cx="1417280" cy="270061"/>
          </a:xfrm>
          <a:custGeom>
            <a:rect b="b" l="l" r="r" t="t"/>
            <a:pathLst>
              <a:path extrusionOk="0" h="540122" w="2834560">
                <a:moveTo>
                  <a:pt x="0" y="0"/>
                </a:moveTo>
                <a:lnTo>
                  <a:pt x="2834560" y="0"/>
                </a:lnTo>
                <a:lnTo>
                  <a:pt x="2834560" y="540122"/>
                </a:lnTo>
                <a:lnTo>
                  <a:pt x="0" y="540122"/>
                </a:lnTo>
                <a:lnTo>
                  <a:pt x="0" y="0"/>
                </a:lnTo>
                <a:close/>
              </a:path>
            </a:pathLst>
          </a:custGeom>
          <a:blipFill rotWithShape="1">
            <a:blip r:embed="rId5">
              <a:alphaModFix/>
            </a:blip>
            <a:stretch>
              <a:fillRect b="-283273" l="0" r="0" t="-47056"/>
            </a:stretch>
          </a:blipFill>
          <a:ln>
            <a:noFill/>
          </a:ln>
        </p:spPr>
      </p:sp>
      <p:sp>
        <p:nvSpPr>
          <p:cNvPr id="268" name="Google Shape;268;p26"/>
          <p:cNvSpPr/>
          <p:nvPr/>
        </p:nvSpPr>
        <p:spPr>
          <a:xfrm>
            <a:off x="1630177" y="665771"/>
            <a:ext cx="1417280" cy="270061"/>
          </a:xfrm>
          <a:custGeom>
            <a:rect b="b" l="l" r="r" t="t"/>
            <a:pathLst>
              <a:path extrusionOk="0" h="540122" w="2834560">
                <a:moveTo>
                  <a:pt x="0" y="0"/>
                </a:moveTo>
                <a:lnTo>
                  <a:pt x="2834559" y="0"/>
                </a:lnTo>
                <a:lnTo>
                  <a:pt x="2834559" y="540122"/>
                </a:lnTo>
                <a:lnTo>
                  <a:pt x="0" y="540122"/>
                </a:lnTo>
                <a:lnTo>
                  <a:pt x="0" y="0"/>
                </a:lnTo>
                <a:close/>
              </a:path>
            </a:pathLst>
          </a:custGeom>
          <a:blipFill rotWithShape="1">
            <a:blip r:embed="rId5">
              <a:alphaModFix/>
            </a:blip>
            <a:stretch>
              <a:fillRect b="-283273" l="0" r="0" t="-47056"/>
            </a:stretch>
          </a:blipFill>
          <a:ln>
            <a:noFill/>
          </a:ln>
        </p:spPr>
      </p:sp>
      <p:sp>
        <p:nvSpPr>
          <p:cNvPr id="269" name="Google Shape;269;p26"/>
          <p:cNvSpPr/>
          <p:nvPr/>
        </p:nvSpPr>
        <p:spPr>
          <a:xfrm>
            <a:off x="1630177" y="4873439"/>
            <a:ext cx="1417280" cy="270061"/>
          </a:xfrm>
          <a:custGeom>
            <a:rect b="b" l="l" r="r" t="t"/>
            <a:pathLst>
              <a:path extrusionOk="0" h="540122" w="2834560">
                <a:moveTo>
                  <a:pt x="0" y="0"/>
                </a:moveTo>
                <a:lnTo>
                  <a:pt x="2834559" y="0"/>
                </a:lnTo>
                <a:lnTo>
                  <a:pt x="2834559" y="540122"/>
                </a:lnTo>
                <a:lnTo>
                  <a:pt x="0" y="540122"/>
                </a:lnTo>
                <a:lnTo>
                  <a:pt x="0" y="0"/>
                </a:lnTo>
                <a:close/>
              </a:path>
            </a:pathLst>
          </a:custGeom>
          <a:blipFill rotWithShape="1">
            <a:blip r:embed="rId5">
              <a:alphaModFix/>
            </a:blip>
            <a:stretch>
              <a:fillRect b="-283273" l="0" r="0" t="-47056"/>
            </a:stretch>
          </a:blipFill>
          <a:ln>
            <a:noFill/>
          </a:ln>
        </p:spPr>
      </p:sp>
      <p:sp>
        <p:nvSpPr>
          <p:cNvPr id="270" name="Google Shape;270;p26"/>
          <p:cNvSpPr/>
          <p:nvPr/>
        </p:nvSpPr>
        <p:spPr>
          <a:xfrm>
            <a:off x="5962598" y="665771"/>
            <a:ext cx="1417280" cy="270061"/>
          </a:xfrm>
          <a:custGeom>
            <a:rect b="b" l="l" r="r" t="t"/>
            <a:pathLst>
              <a:path extrusionOk="0" h="540122" w="2834560">
                <a:moveTo>
                  <a:pt x="0" y="0"/>
                </a:moveTo>
                <a:lnTo>
                  <a:pt x="2834560" y="0"/>
                </a:lnTo>
                <a:lnTo>
                  <a:pt x="2834560" y="540122"/>
                </a:lnTo>
                <a:lnTo>
                  <a:pt x="0" y="540122"/>
                </a:lnTo>
                <a:lnTo>
                  <a:pt x="0" y="0"/>
                </a:lnTo>
                <a:close/>
              </a:path>
            </a:pathLst>
          </a:custGeom>
          <a:blipFill rotWithShape="1">
            <a:blip r:embed="rId5">
              <a:alphaModFix/>
            </a:blip>
            <a:stretch>
              <a:fillRect b="-283273" l="0" r="0" t="-47056"/>
            </a:stretch>
          </a:blipFill>
          <a:ln>
            <a:noFill/>
          </a:ln>
        </p:spPr>
      </p:sp>
      <p:sp>
        <p:nvSpPr>
          <p:cNvPr id="271" name="Google Shape;271;p26"/>
          <p:cNvSpPr/>
          <p:nvPr/>
        </p:nvSpPr>
        <p:spPr>
          <a:xfrm>
            <a:off x="5962598" y="4873439"/>
            <a:ext cx="1417280" cy="270061"/>
          </a:xfrm>
          <a:custGeom>
            <a:rect b="b" l="l" r="r" t="t"/>
            <a:pathLst>
              <a:path extrusionOk="0" h="540122" w="2834560">
                <a:moveTo>
                  <a:pt x="0" y="0"/>
                </a:moveTo>
                <a:lnTo>
                  <a:pt x="2834560" y="0"/>
                </a:lnTo>
                <a:lnTo>
                  <a:pt x="2834560" y="540122"/>
                </a:lnTo>
                <a:lnTo>
                  <a:pt x="0" y="540122"/>
                </a:lnTo>
                <a:lnTo>
                  <a:pt x="0" y="0"/>
                </a:lnTo>
                <a:close/>
              </a:path>
            </a:pathLst>
          </a:custGeom>
          <a:blipFill rotWithShape="1">
            <a:blip r:embed="rId5">
              <a:alphaModFix/>
            </a:blip>
            <a:stretch>
              <a:fillRect b="-283273" l="0" r="0" t="-47056"/>
            </a:stretch>
          </a:blipFill>
          <a:ln>
            <a:noFill/>
          </a:ln>
        </p:spPr>
      </p:sp>
      <p:sp>
        <p:nvSpPr>
          <p:cNvPr id="272" name="Google Shape;272;p26"/>
          <p:cNvSpPr/>
          <p:nvPr/>
        </p:nvSpPr>
        <p:spPr>
          <a:xfrm>
            <a:off x="3021645" y="665771"/>
            <a:ext cx="1417280" cy="270061"/>
          </a:xfrm>
          <a:custGeom>
            <a:rect b="b" l="l" r="r" t="t"/>
            <a:pathLst>
              <a:path extrusionOk="0" h="540122" w="2834560">
                <a:moveTo>
                  <a:pt x="0" y="0"/>
                </a:moveTo>
                <a:lnTo>
                  <a:pt x="2834560" y="0"/>
                </a:lnTo>
                <a:lnTo>
                  <a:pt x="2834560" y="540122"/>
                </a:lnTo>
                <a:lnTo>
                  <a:pt x="0" y="540122"/>
                </a:lnTo>
                <a:lnTo>
                  <a:pt x="0" y="0"/>
                </a:lnTo>
                <a:close/>
              </a:path>
            </a:pathLst>
          </a:custGeom>
          <a:blipFill rotWithShape="1">
            <a:blip r:embed="rId5">
              <a:alphaModFix/>
            </a:blip>
            <a:stretch>
              <a:fillRect b="-283273" l="0" r="0" t="-47056"/>
            </a:stretch>
          </a:blipFill>
          <a:ln>
            <a:noFill/>
          </a:ln>
        </p:spPr>
      </p:sp>
      <p:sp>
        <p:nvSpPr>
          <p:cNvPr id="273" name="Google Shape;273;p26"/>
          <p:cNvSpPr/>
          <p:nvPr/>
        </p:nvSpPr>
        <p:spPr>
          <a:xfrm>
            <a:off x="3021645" y="4873439"/>
            <a:ext cx="1417280" cy="270061"/>
          </a:xfrm>
          <a:custGeom>
            <a:rect b="b" l="l" r="r" t="t"/>
            <a:pathLst>
              <a:path extrusionOk="0" h="540122" w="2834560">
                <a:moveTo>
                  <a:pt x="0" y="0"/>
                </a:moveTo>
                <a:lnTo>
                  <a:pt x="2834560" y="0"/>
                </a:lnTo>
                <a:lnTo>
                  <a:pt x="2834560" y="540122"/>
                </a:lnTo>
                <a:lnTo>
                  <a:pt x="0" y="540122"/>
                </a:lnTo>
                <a:lnTo>
                  <a:pt x="0" y="0"/>
                </a:lnTo>
                <a:close/>
              </a:path>
            </a:pathLst>
          </a:custGeom>
          <a:blipFill rotWithShape="1">
            <a:blip r:embed="rId5">
              <a:alphaModFix/>
            </a:blip>
            <a:stretch>
              <a:fillRect b="-283273" l="0" r="0" t="-47056"/>
            </a:stretch>
          </a:blipFill>
          <a:ln>
            <a:noFill/>
          </a:ln>
        </p:spPr>
      </p:sp>
      <p:sp>
        <p:nvSpPr>
          <p:cNvPr id="274" name="Google Shape;274;p26"/>
          <p:cNvSpPr/>
          <p:nvPr/>
        </p:nvSpPr>
        <p:spPr>
          <a:xfrm>
            <a:off x="7354066" y="665771"/>
            <a:ext cx="1417280" cy="270061"/>
          </a:xfrm>
          <a:custGeom>
            <a:rect b="b" l="l" r="r" t="t"/>
            <a:pathLst>
              <a:path extrusionOk="0" h="540122" w="2834560">
                <a:moveTo>
                  <a:pt x="0" y="0"/>
                </a:moveTo>
                <a:lnTo>
                  <a:pt x="2834560" y="0"/>
                </a:lnTo>
                <a:lnTo>
                  <a:pt x="2834560" y="540122"/>
                </a:lnTo>
                <a:lnTo>
                  <a:pt x="0" y="540122"/>
                </a:lnTo>
                <a:lnTo>
                  <a:pt x="0" y="0"/>
                </a:lnTo>
                <a:close/>
              </a:path>
            </a:pathLst>
          </a:custGeom>
          <a:blipFill rotWithShape="1">
            <a:blip r:embed="rId5">
              <a:alphaModFix/>
            </a:blip>
            <a:stretch>
              <a:fillRect b="-283273" l="0" r="0" t="-47056"/>
            </a:stretch>
          </a:blipFill>
          <a:ln>
            <a:noFill/>
          </a:ln>
        </p:spPr>
      </p:sp>
      <p:sp>
        <p:nvSpPr>
          <p:cNvPr id="275" name="Google Shape;275;p26"/>
          <p:cNvSpPr/>
          <p:nvPr/>
        </p:nvSpPr>
        <p:spPr>
          <a:xfrm>
            <a:off x="7354066" y="4873439"/>
            <a:ext cx="1417280" cy="270061"/>
          </a:xfrm>
          <a:custGeom>
            <a:rect b="b" l="l" r="r" t="t"/>
            <a:pathLst>
              <a:path extrusionOk="0" h="540122" w="2834560">
                <a:moveTo>
                  <a:pt x="0" y="0"/>
                </a:moveTo>
                <a:lnTo>
                  <a:pt x="2834560" y="0"/>
                </a:lnTo>
                <a:lnTo>
                  <a:pt x="2834560" y="540122"/>
                </a:lnTo>
                <a:lnTo>
                  <a:pt x="0" y="540122"/>
                </a:lnTo>
                <a:lnTo>
                  <a:pt x="0" y="0"/>
                </a:lnTo>
                <a:close/>
              </a:path>
            </a:pathLst>
          </a:custGeom>
          <a:blipFill rotWithShape="1">
            <a:blip r:embed="rId5">
              <a:alphaModFix/>
            </a:blip>
            <a:stretch>
              <a:fillRect b="-283273" l="0" r="0" t="-47056"/>
            </a:stretch>
          </a:blipFill>
          <a:ln>
            <a:noFill/>
          </a:ln>
        </p:spPr>
      </p:sp>
      <p:sp>
        <p:nvSpPr>
          <p:cNvPr id="276" name="Google Shape;276;p26"/>
          <p:cNvSpPr txBox="1"/>
          <p:nvPr/>
        </p:nvSpPr>
        <p:spPr>
          <a:xfrm>
            <a:off x="1292035" y="196850"/>
            <a:ext cx="6559932"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A picture is worth a thousand words</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15DCB"/>
        </a:solidFill>
      </p:bgPr>
    </p:bg>
    <p:spTree>
      <p:nvGrpSpPr>
        <p:cNvPr id="280" name="Shape 280"/>
        <p:cNvGrpSpPr/>
        <p:nvPr/>
      </p:nvGrpSpPr>
      <p:grpSpPr>
        <a:xfrm>
          <a:off x="0" y="0"/>
          <a:ext cx="0" cy="0"/>
          <a:chOff x="0" y="0"/>
          <a:chExt cx="0" cy="0"/>
        </a:xfrm>
      </p:grpSpPr>
      <p:pic>
        <p:nvPicPr>
          <p:cNvPr id="281" name="Google Shape;281;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2" name="Google Shape;282;p27"/>
          <p:cNvSpPr txBox="1"/>
          <p:nvPr/>
        </p:nvSpPr>
        <p:spPr>
          <a:xfrm>
            <a:off x="1163555" y="622994"/>
            <a:ext cx="6816890" cy="275656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FFF7E6"/>
                </a:solidFill>
                <a:latin typeface="Gaegu"/>
                <a:ea typeface="Gaegu"/>
                <a:cs typeface="Gaegu"/>
                <a:sym typeface="Gaegu"/>
              </a:rPr>
              <a:t>Write an original statement or inspiring quote</a:t>
            </a:r>
            <a:endParaRPr sz="700"/>
          </a:p>
        </p:txBody>
      </p:sp>
      <p:sp>
        <p:nvSpPr>
          <p:cNvPr id="283" name="Google Shape;283;p27"/>
          <p:cNvSpPr txBox="1"/>
          <p:nvPr/>
        </p:nvSpPr>
        <p:spPr>
          <a:xfrm>
            <a:off x="3056460" y="3931544"/>
            <a:ext cx="3031079" cy="56038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FFF7E6"/>
                </a:solidFill>
                <a:latin typeface="Gaegu"/>
                <a:ea typeface="Gaegu"/>
                <a:cs typeface="Gaegu"/>
                <a:sym typeface="Gaegu"/>
              </a:rPr>
              <a:t>Include a credit, citation, or supporting message</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287" name="Shape 287"/>
        <p:cNvGrpSpPr/>
        <p:nvPr/>
      </p:nvGrpSpPr>
      <p:grpSpPr>
        <a:xfrm>
          <a:off x="0" y="0"/>
          <a:ext cx="0" cy="0"/>
          <a:chOff x="0" y="0"/>
          <a:chExt cx="0" cy="0"/>
        </a:xfrm>
      </p:grpSpPr>
      <p:sp>
        <p:nvSpPr>
          <p:cNvPr id="288" name="Google Shape;288;p28"/>
          <p:cNvSpPr/>
          <p:nvPr/>
        </p:nvSpPr>
        <p:spPr>
          <a:xfrm rot="-496629">
            <a:off x="2838376" y="282956"/>
            <a:ext cx="901462" cy="986552"/>
          </a:xfrm>
          <a:custGeom>
            <a:rect b="b" l="l" r="r" t="t"/>
            <a:pathLst>
              <a:path extrusionOk="0" h="1973104" w="1802924">
                <a:moveTo>
                  <a:pt x="0" y="0"/>
                </a:moveTo>
                <a:lnTo>
                  <a:pt x="1802923" y="0"/>
                </a:lnTo>
                <a:lnTo>
                  <a:pt x="1802923" y="1973104"/>
                </a:lnTo>
                <a:lnTo>
                  <a:pt x="0" y="1973104"/>
                </a:lnTo>
                <a:lnTo>
                  <a:pt x="0" y="0"/>
                </a:lnTo>
                <a:close/>
              </a:path>
            </a:pathLst>
          </a:custGeom>
          <a:blipFill rotWithShape="1">
            <a:blip r:embed="rId3">
              <a:alphaModFix/>
            </a:blip>
            <a:stretch>
              <a:fillRect b="0" l="0" r="0" t="0"/>
            </a:stretch>
          </a:blipFill>
          <a:ln>
            <a:noFill/>
          </a:ln>
        </p:spPr>
      </p:sp>
      <p:sp>
        <p:nvSpPr>
          <p:cNvPr id="289" name="Google Shape;289;p28"/>
          <p:cNvSpPr/>
          <p:nvPr/>
        </p:nvSpPr>
        <p:spPr>
          <a:xfrm rot="2794212">
            <a:off x="2990984" y="1633493"/>
            <a:ext cx="1373871" cy="1409755"/>
          </a:xfrm>
          <a:custGeom>
            <a:rect b="b" l="l" r="r" t="t"/>
            <a:pathLst>
              <a:path extrusionOk="0" h="2819511" w="2747741">
                <a:moveTo>
                  <a:pt x="0" y="0"/>
                </a:moveTo>
                <a:lnTo>
                  <a:pt x="2747742" y="0"/>
                </a:lnTo>
                <a:lnTo>
                  <a:pt x="2747742" y="2819510"/>
                </a:lnTo>
                <a:lnTo>
                  <a:pt x="0" y="2819510"/>
                </a:lnTo>
                <a:lnTo>
                  <a:pt x="0" y="0"/>
                </a:lnTo>
                <a:close/>
              </a:path>
            </a:pathLst>
          </a:custGeom>
          <a:blipFill rotWithShape="1">
            <a:blip r:embed="rId4">
              <a:alphaModFix/>
            </a:blip>
            <a:stretch>
              <a:fillRect b="0" l="0" r="0" t="0"/>
            </a:stretch>
          </a:blipFill>
          <a:ln>
            <a:noFill/>
          </a:ln>
        </p:spPr>
      </p:sp>
      <p:sp>
        <p:nvSpPr>
          <p:cNvPr id="290" name="Google Shape;290;p28"/>
          <p:cNvSpPr/>
          <p:nvPr/>
        </p:nvSpPr>
        <p:spPr>
          <a:xfrm>
            <a:off x="4029358" y="311658"/>
            <a:ext cx="1750240" cy="1840597"/>
          </a:xfrm>
          <a:custGeom>
            <a:rect b="b" l="l" r="r" t="t"/>
            <a:pathLst>
              <a:path extrusionOk="0" h="3681194" w="3500481">
                <a:moveTo>
                  <a:pt x="0" y="0"/>
                </a:moveTo>
                <a:lnTo>
                  <a:pt x="3500482" y="0"/>
                </a:lnTo>
                <a:lnTo>
                  <a:pt x="3500482" y="3681194"/>
                </a:lnTo>
                <a:lnTo>
                  <a:pt x="0" y="3681194"/>
                </a:lnTo>
                <a:lnTo>
                  <a:pt x="0" y="0"/>
                </a:lnTo>
                <a:close/>
              </a:path>
            </a:pathLst>
          </a:custGeom>
          <a:blipFill rotWithShape="1">
            <a:blip r:embed="rId5">
              <a:alphaModFix/>
            </a:blip>
            <a:stretch>
              <a:fillRect b="0" l="0" r="0" t="0"/>
            </a:stretch>
          </a:blipFill>
          <a:ln>
            <a:noFill/>
          </a:ln>
        </p:spPr>
      </p:sp>
      <p:sp>
        <p:nvSpPr>
          <p:cNvPr id="291" name="Google Shape;291;p28"/>
          <p:cNvSpPr/>
          <p:nvPr/>
        </p:nvSpPr>
        <p:spPr>
          <a:xfrm rot="1632008">
            <a:off x="3137584" y="2655696"/>
            <a:ext cx="1080672" cy="1039410"/>
          </a:xfrm>
          <a:custGeom>
            <a:rect b="b" l="l" r="r" t="t"/>
            <a:pathLst>
              <a:path extrusionOk="0" h="2078820" w="2161344">
                <a:moveTo>
                  <a:pt x="0" y="0"/>
                </a:moveTo>
                <a:lnTo>
                  <a:pt x="2161344" y="0"/>
                </a:lnTo>
                <a:lnTo>
                  <a:pt x="2161344" y="2078821"/>
                </a:lnTo>
                <a:lnTo>
                  <a:pt x="0" y="2078821"/>
                </a:lnTo>
                <a:lnTo>
                  <a:pt x="0" y="0"/>
                </a:lnTo>
                <a:close/>
              </a:path>
            </a:pathLst>
          </a:custGeom>
          <a:blipFill rotWithShape="1">
            <a:blip r:embed="rId6">
              <a:alphaModFix/>
            </a:blip>
            <a:stretch>
              <a:fillRect b="0" l="0" r="0" t="0"/>
            </a:stretch>
          </a:blipFill>
          <a:ln>
            <a:noFill/>
          </a:ln>
        </p:spPr>
      </p:sp>
      <p:sp>
        <p:nvSpPr>
          <p:cNvPr id="292" name="Google Shape;292;p28"/>
          <p:cNvSpPr/>
          <p:nvPr/>
        </p:nvSpPr>
        <p:spPr>
          <a:xfrm>
            <a:off x="4572000" y="2089726"/>
            <a:ext cx="1513947" cy="1500184"/>
          </a:xfrm>
          <a:custGeom>
            <a:rect b="b" l="l" r="r" t="t"/>
            <a:pathLst>
              <a:path extrusionOk="0" h="3000367" w="3027894">
                <a:moveTo>
                  <a:pt x="0" y="0"/>
                </a:moveTo>
                <a:lnTo>
                  <a:pt x="3027894" y="0"/>
                </a:lnTo>
                <a:lnTo>
                  <a:pt x="3027894" y="3000367"/>
                </a:lnTo>
                <a:lnTo>
                  <a:pt x="0" y="3000367"/>
                </a:lnTo>
                <a:lnTo>
                  <a:pt x="0" y="0"/>
                </a:lnTo>
                <a:close/>
              </a:path>
            </a:pathLst>
          </a:custGeom>
          <a:blipFill rotWithShape="1">
            <a:blip r:embed="rId7">
              <a:alphaModFix/>
            </a:blip>
            <a:stretch>
              <a:fillRect b="0" l="0" r="0" t="0"/>
            </a:stretch>
          </a:blipFill>
          <a:ln>
            <a:noFill/>
          </a:ln>
        </p:spPr>
      </p:sp>
      <p:sp>
        <p:nvSpPr>
          <p:cNvPr id="293" name="Google Shape;293;p28"/>
          <p:cNvSpPr/>
          <p:nvPr/>
        </p:nvSpPr>
        <p:spPr>
          <a:xfrm>
            <a:off x="5919469" y="311658"/>
            <a:ext cx="1495200" cy="1587568"/>
          </a:xfrm>
          <a:custGeom>
            <a:rect b="b" l="l" r="r" t="t"/>
            <a:pathLst>
              <a:path extrusionOk="0" h="3175136" w="2990400">
                <a:moveTo>
                  <a:pt x="0" y="0"/>
                </a:moveTo>
                <a:lnTo>
                  <a:pt x="2990400" y="0"/>
                </a:lnTo>
                <a:lnTo>
                  <a:pt x="2990400" y="3175136"/>
                </a:lnTo>
                <a:lnTo>
                  <a:pt x="0" y="3175136"/>
                </a:lnTo>
                <a:lnTo>
                  <a:pt x="0" y="0"/>
                </a:lnTo>
                <a:close/>
              </a:path>
            </a:pathLst>
          </a:custGeom>
          <a:blipFill rotWithShape="1">
            <a:blip r:embed="rId8">
              <a:alphaModFix/>
            </a:blip>
            <a:stretch>
              <a:fillRect b="0" l="0" r="0" t="0"/>
            </a:stretch>
          </a:blipFill>
          <a:ln>
            <a:noFill/>
          </a:ln>
        </p:spPr>
      </p:sp>
      <p:sp>
        <p:nvSpPr>
          <p:cNvPr id="294" name="Google Shape;294;p28"/>
          <p:cNvSpPr/>
          <p:nvPr/>
        </p:nvSpPr>
        <p:spPr>
          <a:xfrm flipH="1">
            <a:off x="6392957" y="1802603"/>
            <a:ext cx="2298803" cy="1876659"/>
          </a:xfrm>
          <a:custGeom>
            <a:rect b="b" l="l" r="r" t="t"/>
            <a:pathLst>
              <a:path extrusionOk="0" h="3753318" w="4597606">
                <a:moveTo>
                  <a:pt x="4597606" y="0"/>
                </a:moveTo>
                <a:lnTo>
                  <a:pt x="0" y="0"/>
                </a:lnTo>
                <a:lnTo>
                  <a:pt x="0" y="3753319"/>
                </a:lnTo>
                <a:lnTo>
                  <a:pt x="4597606" y="3753319"/>
                </a:lnTo>
                <a:lnTo>
                  <a:pt x="4597606" y="0"/>
                </a:lnTo>
                <a:close/>
              </a:path>
            </a:pathLst>
          </a:custGeom>
          <a:blipFill rotWithShape="1">
            <a:blip r:embed="rId9">
              <a:alphaModFix/>
            </a:blip>
            <a:stretch>
              <a:fillRect b="0" l="0" r="0" t="0"/>
            </a:stretch>
          </a:blipFill>
          <a:ln>
            <a:noFill/>
          </a:ln>
        </p:spPr>
      </p:sp>
      <p:sp>
        <p:nvSpPr>
          <p:cNvPr id="295" name="Google Shape;295;p28"/>
          <p:cNvSpPr/>
          <p:nvPr/>
        </p:nvSpPr>
        <p:spPr>
          <a:xfrm>
            <a:off x="3074131" y="3679263"/>
            <a:ext cx="1464048" cy="1110015"/>
          </a:xfrm>
          <a:custGeom>
            <a:rect b="b" l="l" r="r" t="t"/>
            <a:pathLst>
              <a:path extrusionOk="0" h="2220029" w="2928096">
                <a:moveTo>
                  <a:pt x="0" y="0"/>
                </a:moveTo>
                <a:lnTo>
                  <a:pt x="2928096" y="0"/>
                </a:lnTo>
                <a:lnTo>
                  <a:pt x="2928096" y="2220029"/>
                </a:lnTo>
                <a:lnTo>
                  <a:pt x="0" y="2220029"/>
                </a:lnTo>
                <a:lnTo>
                  <a:pt x="0" y="0"/>
                </a:lnTo>
                <a:close/>
              </a:path>
            </a:pathLst>
          </a:custGeom>
          <a:blipFill rotWithShape="1">
            <a:blip r:embed="rId10">
              <a:alphaModFix/>
            </a:blip>
            <a:stretch>
              <a:fillRect b="0" l="0" r="0" t="0"/>
            </a:stretch>
          </a:blipFill>
          <a:ln>
            <a:noFill/>
          </a:ln>
        </p:spPr>
      </p:sp>
      <p:sp>
        <p:nvSpPr>
          <p:cNvPr id="296" name="Google Shape;296;p28"/>
          <p:cNvSpPr/>
          <p:nvPr/>
        </p:nvSpPr>
        <p:spPr>
          <a:xfrm rot="-181568">
            <a:off x="7570395" y="557206"/>
            <a:ext cx="1299697" cy="1096472"/>
          </a:xfrm>
          <a:custGeom>
            <a:rect b="b" l="l" r="r" t="t"/>
            <a:pathLst>
              <a:path extrusionOk="0" h="2192943" w="2599393">
                <a:moveTo>
                  <a:pt x="0" y="0"/>
                </a:moveTo>
                <a:lnTo>
                  <a:pt x="2599393" y="0"/>
                </a:lnTo>
                <a:lnTo>
                  <a:pt x="2599393" y="2192943"/>
                </a:lnTo>
                <a:lnTo>
                  <a:pt x="0" y="2192943"/>
                </a:lnTo>
                <a:lnTo>
                  <a:pt x="0" y="0"/>
                </a:lnTo>
                <a:close/>
              </a:path>
            </a:pathLst>
          </a:custGeom>
          <a:blipFill rotWithShape="1">
            <a:blip r:embed="rId11">
              <a:alphaModFix/>
            </a:blip>
            <a:stretch>
              <a:fillRect b="0" l="0" r="0" t="0"/>
            </a:stretch>
          </a:blipFill>
          <a:ln>
            <a:noFill/>
          </a:ln>
        </p:spPr>
      </p:sp>
      <p:sp>
        <p:nvSpPr>
          <p:cNvPr id="297" name="Google Shape;297;p28"/>
          <p:cNvSpPr/>
          <p:nvPr/>
        </p:nvSpPr>
        <p:spPr>
          <a:xfrm rot="10800000">
            <a:off x="7635473" y="3793563"/>
            <a:ext cx="1169540" cy="1080230"/>
          </a:xfrm>
          <a:custGeom>
            <a:rect b="b" l="l" r="r" t="t"/>
            <a:pathLst>
              <a:path extrusionOk="0" h="2160460" w="2339080">
                <a:moveTo>
                  <a:pt x="0" y="0"/>
                </a:moveTo>
                <a:lnTo>
                  <a:pt x="2339080" y="0"/>
                </a:lnTo>
                <a:lnTo>
                  <a:pt x="2339080" y="2160459"/>
                </a:lnTo>
                <a:lnTo>
                  <a:pt x="0" y="2160459"/>
                </a:lnTo>
                <a:lnTo>
                  <a:pt x="0" y="0"/>
                </a:lnTo>
                <a:close/>
              </a:path>
            </a:pathLst>
          </a:custGeom>
          <a:blipFill rotWithShape="1">
            <a:blip r:embed="rId12">
              <a:alphaModFix/>
            </a:blip>
            <a:stretch>
              <a:fillRect b="0" l="0" r="0" t="0"/>
            </a:stretch>
          </a:blipFill>
          <a:ln>
            <a:noFill/>
          </a:ln>
        </p:spPr>
      </p:sp>
      <p:sp>
        <p:nvSpPr>
          <p:cNvPr id="298" name="Google Shape;298;p28"/>
          <p:cNvSpPr/>
          <p:nvPr/>
        </p:nvSpPr>
        <p:spPr>
          <a:xfrm>
            <a:off x="4774558" y="3589910"/>
            <a:ext cx="1005041" cy="1228384"/>
          </a:xfrm>
          <a:custGeom>
            <a:rect b="b" l="l" r="r" t="t"/>
            <a:pathLst>
              <a:path extrusionOk="0" h="2456767" w="2010082">
                <a:moveTo>
                  <a:pt x="0" y="0"/>
                </a:moveTo>
                <a:lnTo>
                  <a:pt x="2010082" y="0"/>
                </a:lnTo>
                <a:lnTo>
                  <a:pt x="2010082" y="2456767"/>
                </a:lnTo>
                <a:lnTo>
                  <a:pt x="0" y="2456767"/>
                </a:lnTo>
                <a:lnTo>
                  <a:pt x="0" y="0"/>
                </a:lnTo>
                <a:close/>
              </a:path>
            </a:pathLst>
          </a:custGeom>
          <a:blipFill rotWithShape="1">
            <a:blip r:embed="rId13">
              <a:alphaModFix/>
            </a:blip>
            <a:stretch>
              <a:fillRect b="0" l="0" r="0" t="0"/>
            </a:stretch>
          </a:blipFill>
          <a:ln>
            <a:noFill/>
          </a:ln>
        </p:spPr>
      </p:sp>
      <p:sp>
        <p:nvSpPr>
          <p:cNvPr id="299" name="Google Shape;299;p28"/>
          <p:cNvSpPr/>
          <p:nvPr/>
        </p:nvSpPr>
        <p:spPr>
          <a:xfrm>
            <a:off x="5969368" y="3436064"/>
            <a:ext cx="1271087" cy="1357472"/>
          </a:xfrm>
          <a:custGeom>
            <a:rect b="b" l="l" r="r" t="t"/>
            <a:pathLst>
              <a:path extrusionOk="0" h="2714945" w="2542175">
                <a:moveTo>
                  <a:pt x="0" y="0"/>
                </a:moveTo>
                <a:lnTo>
                  <a:pt x="2542175" y="0"/>
                </a:lnTo>
                <a:lnTo>
                  <a:pt x="2542175" y="2714944"/>
                </a:lnTo>
                <a:lnTo>
                  <a:pt x="0" y="2714944"/>
                </a:lnTo>
                <a:lnTo>
                  <a:pt x="0" y="0"/>
                </a:lnTo>
                <a:close/>
              </a:path>
            </a:pathLst>
          </a:custGeom>
          <a:blipFill rotWithShape="1">
            <a:blip r:embed="rId14">
              <a:alphaModFix/>
            </a:blip>
            <a:stretch>
              <a:fillRect b="0" l="0" r="0" t="0"/>
            </a:stretch>
          </a:blipFill>
          <a:ln>
            <a:noFill/>
          </a:ln>
        </p:spPr>
      </p:sp>
      <p:sp>
        <p:nvSpPr>
          <p:cNvPr id="300" name="Google Shape;300;p28"/>
          <p:cNvSpPr txBox="1"/>
          <p:nvPr/>
        </p:nvSpPr>
        <p:spPr>
          <a:xfrm>
            <a:off x="421114" y="325990"/>
            <a:ext cx="2005800" cy="1169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3800" u="none" cap="none" strike="noStrike">
                <a:solidFill>
                  <a:srgbClr val="000000"/>
                </a:solidFill>
                <a:latin typeface="Gaegu"/>
                <a:ea typeface="Gaegu"/>
                <a:cs typeface="Gaegu"/>
                <a:sym typeface="Gaegu"/>
              </a:rPr>
              <a:t>Resource </a:t>
            </a:r>
            <a:endParaRPr sz="700"/>
          </a:p>
          <a:p>
            <a:pPr indent="0" lvl="0" marL="0" marR="0" rtl="0" algn="just">
              <a:lnSpc>
                <a:spcPct val="100000"/>
              </a:lnSpc>
              <a:spcBef>
                <a:spcPts val="0"/>
              </a:spcBef>
              <a:spcAft>
                <a:spcPts val="0"/>
              </a:spcAft>
              <a:buNone/>
            </a:pPr>
            <a:r>
              <a:rPr b="1" i="0" lang="en" sz="3800" u="none" cap="none" strike="noStrike">
                <a:solidFill>
                  <a:srgbClr val="000000"/>
                </a:solidFill>
                <a:latin typeface="Gaegu"/>
                <a:ea typeface="Gaegu"/>
                <a:cs typeface="Gaegu"/>
                <a:sym typeface="Gaegu"/>
              </a:rPr>
              <a:t>Page</a:t>
            </a:r>
            <a:endParaRPr sz="700"/>
          </a:p>
        </p:txBody>
      </p:sp>
      <p:sp>
        <p:nvSpPr>
          <p:cNvPr id="301" name="Google Shape;301;p28"/>
          <p:cNvSpPr txBox="1"/>
          <p:nvPr/>
        </p:nvSpPr>
        <p:spPr>
          <a:xfrm>
            <a:off x="421114" y="2259727"/>
            <a:ext cx="1893900" cy="24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This presentation template</a:t>
            </a:r>
            <a:endParaRPr sz="700"/>
          </a:p>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uses the following free fonts:</a:t>
            </a:r>
            <a:endParaRPr sz="700"/>
          </a:p>
          <a:p>
            <a:pPr indent="0" lvl="0" marL="0" marR="0" rtl="0" algn="l">
              <a:lnSpc>
                <a:spcPct val="100000"/>
              </a:lnSpc>
              <a:spcBef>
                <a:spcPts val="0"/>
              </a:spcBef>
              <a:spcAft>
                <a:spcPts val="0"/>
              </a:spcAft>
              <a:buNone/>
            </a:pPr>
            <a:r>
              <a:t/>
            </a:r>
            <a:endParaRPr b="0" i="0" sz="1300" u="none" cap="none" strike="noStrike">
              <a:solidFill>
                <a:srgbClr val="000000"/>
              </a:solidFill>
              <a:latin typeface="Gamja Flower"/>
              <a:ea typeface="Gamja Flower"/>
              <a:cs typeface="Gamja Flower"/>
              <a:sym typeface="Gamja Flower"/>
            </a:endParaRPr>
          </a:p>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Titles: Gaegu</a:t>
            </a:r>
            <a:endParaRPr sz="700"/>
          </a:p>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Headers: Gaegu</a:t>
            </a:r>
            <a:endParaRPr sz="700"/>
          </a:p>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Body Copy: Gamja Flower</a:t>
            </a:r>
            <a:endParaRPr sz="700"/>
          </a:p>
          <a:p>
            <a:pPr indent="0" lvl="0" marL="0" marR="0" rtl="0" algn="l">
              <a:lnSpc>
                <a:spcPct val="100000"/>
              </a:lnSpc>
              <a:spcBef>
                <a:spcPts val="0"/>
              </a:spcBef>
              <a:spcAft>
                <a:spcPts val="0"/>
              </a:spcAft>
              <a:buNone/>
            </a:pPr>
            <a:r>
              <a:t/>
            </a:r>
            <a:endParaRPr b="0" i="0" sz="1300" u="none" cap="none" strike="noStrike">
              <a:solidFill>
                <a:srgbClr val="000000"/>
              </a:solidFill>
              <a:latin typeface="Gamja Flower"/>
              <a:ea typeface="Gamja Flower"/>
              <a:cs typeface="Gamja Flower"/>
              <a:sym typeface="Gamja Flower"/>
            </a:endParaRPr>
          </a:p>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can find these fonts</a:t>
            </a:r>
            <a:endParaRPr sz="700"/>
          </a:p>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online too. Happy designing! </a:t>
            </a:r>
            <a:endParaRPr sz="700"/>
          </a:p>
          <a:p>
            <a:pPr indent="0" lvl="0" marL="0" marR="0" rtl="0" algn="l">
              <a:lnSpc>
                <a:spcPct val="100000"/>
              </a:lnSpc>
              <a:spcBef>
                <a:spcPts val="0"/>
              </a:spcBef>
              <a:spcAft>
                <a:spcPts val="0"/>
              </a:spcAft>
              <a:buNone/>
            </a:pPr>
            <a:r>
              <a:t/>
            </a:r>
            <a:endParaRPr b="0" i="0" sz="1300" u="none" cap="none" strike="noStrike">
              <a:solidFill>
                <a:srgbClr val="000000"/>
              </a:solidFill>
              <a:latin typeface="Gamja Flower"/>
              <a:ea typeface="Gamja Flower"/>
              <a:cs typeface="Gamja Flower"/>
              <a:sym typeface="Gamja Flower"/>
            </a:endParaRPr>
          </a:p>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Don't forget to delete this</a:t>
            </a:r>
            <a:endParaRPr sz="700"/>
          </a:p>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page before presenting. </a:t>
            </a:r>
            <a:endParaRPr sz="700"/>
          </a:p>
        </p:txBody>
      </p:sp>
      <p:sp>
        <p:nvSpPr>
          <p:cNvPr id="302" name="Google Shape;302;p28"/>
          <p:cNvSpPr txBox="1"/>
          <p:nvPr/>
        </p:nvSpPr>
        <p:spPr>
          <a:xfrm>
            <a:off x="421114" y="1675388"/>
            <a:ext cx="20058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Use these design resources</a:t>
            </a:r>
            <a:endParaRPr sz="700"/>
          </a:p>
          <a:p>
            <a:pPr indent="0" lvl="0" marL="0" marR="0" rtl="0" algn="l">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in your Canva Presentation.</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15DCB"/>
        </a:solidFill>
      </p:bgPr>
    </p:bg>
    <p:spTree>
      <p:nvGrpSpPr>
        <p:cNvPr id="306" name="Shape 306"/>
        <p:cNvGrpSpPr/>
        <p:nvPr/>
      </p:nvGrpSpPr>
      <p:grpSpPr>
        <a:xfrm>
          <a:off x="0" y="0"/>
          <a:ext cx="0" cy="0"/>
          <a:chOff x="0" y="0"/>
          <a:chExt cx="0" cy="0"/>
        </a:xfrm>
      </p:grpSpPr>
      <p:pic>
        <p:nvPicPr>
          <p:cNvPr id="307" name="Google Shape;307;p2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08" name="Google Shape;308;p29"/>
          <p:cNvPicPr preferRelativeResize="0"/>
          <p:nvPr/>
        </p:nvPicPr>
        <p:blipFill rotWithShape="1">
          <a:blip r:embed="rId4">
            <a:alphaModFix/>
          </a:blip>
          <a:srcRect b="79299" l="38925" r="38969" t="10423"/>
          <a:stretch/>
        </p:blipFill>
        <p:spPr>
          <a:xfrm>
            <a:off x="3430667" y="516100"/>
            <a:ext cx="2282666" cy="596974"/>
          </a:xfrm>
          <a:prstGeom prst="rect">
            <a:avLst/>
          </a:prstGeom>
          <a:noFill/>
          <a:ln>
            <a:noFill/>
          </a:ln>
        </p:spPr>
      </p:pic>
      <p:sp>
        <p:nvSpPr>
          <p:cNvPr id="309" name="Google Shape;309;p29"/>
          <p:cNvSpPr txBox="1"/>
          <p:nvPr/>
        </p:nvSpPr>
        <p:spPr>
          <a:xfrm>
            <a:off x="1591007" y="1406047"/>
            <a:ext cx="5961986" cy="15589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800" u="none" cap="none" strike="noStrike">
                <a:solidFill>
                  <a:srgbClr val="FFFFFF"/>
                </a:solidFill>
                <a:latin typeface="Gaegu"/>
                <a:ea typeface="Gaegu"/>
                <a:cs typeface="Gaegu"/>
                <a:sym typeface="Gaegu"/>
              </a:rPr>
              <a:t>This presentation template is free for everyone to use thanks to the following:</a:t>
            </a:r>
            <a:endParaRPr sz="700"/>
          </a:p>
        </p:txBody>
      </p:sp>
      <p:sp>
        <p:nvSpPr>
          <p:cNvPr id="310" name="Google Shape;310;p29"/>
          <p:cNvSpPr txBox="1"/>
          <p:nvPr/>
        </p:nvSpPr>
        <p:spPr>
          <a:xfrm>
            <a:off x="2321271" y="3258002"/>
            <a:ext cx="4501458" cy="41379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300" u="none" cap="none" strike="noStrike">
                <a:solidFill>
                  <a:srgbClr val="FFFFFF"/>
                </a:solidFill>
                <a:latin typeface="Gamja Flower"/>
                <a:ea typeface="Gamja Flower"/>
                <a:cs typeface="Gamja Flower"/>
                <a:sym typeface="Gamja Flower"/>
              </a:rPr>
              <a:t>SlidesCarnival for the presentation template</a:t>
            </a:r>
            <a:endParaRPr sz="700"/>
          </a:p>
          <a:p>
            <a:pPr indent="0" lvl="0" marL="0" marR="0" rtl="0" algn="ctr">
              <a:lnSpc>
                <a:spcPct val="120000"/>
              </a:lnSpc>
              <a:spcBef>
                <a:spcPts val="0"/>
              </a:spcBef>
              <a:spcAft>
                <a:spcPts val="0"/>
              </a:spcAft>
              <a:buNone/>
            </a:pPr>
            <a:r>
              <a:rPr b="0" i="0" lang="en" sz="1300" u="none" cap="none" strike="noStrike">
                <a:solidFill>
                  <a:srgbClr val="FFFFFF"/>
                </a:solidFill>
                <a:latin typeface="Gamja Flower"/>
                <a:ea typeface="Gamja Flower"/>
                <a:cs typeface="Gamja Flower"/>
                <a:sym typeface="Gamja Flower"/>
              </a:rPr>
              <a:t>Pexels for the photos</a:t>
            </a:r>
            <a:endParaRPr sz="700"/>
          </a:p>
        </p:txBody>
      </p:sp>
      <p:sp>
        <p:nvSpPr>
          <p:cNvPr id="311" name="Google Shape;311;p29"/>
          <p:cNvSpPr txBox="1"/>
          <p:nvPr/>
        </p:nvSpPr>
        <p:spPr>
          <a:xfrm>
            <a:off x="2557574" y="3979049"/>
            <a:ext cx="4028851" cy="596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800" u="none" cap="none" strike="noStrike">
                <a:solidFill>
                  <a:srgbClr val="FFFFFF"/>
                </a:solidFill>
                <a:latin typeface="Gaegu"/>
                <a:ea typeface="Gaegu"/>
                <a:cs typeface="Gaegu"/>
                <a:sym typeface="Gaegu"/>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72" name="Shape 72"/>
        <p:cNvGrpSpPr/>
        <p:nvPr/>
      </p:nvGrpSpPr>
      <p:grpSpPr>
        <a:xfrm>
          <a:off x="0" y="0"/>
          <a:ext cx="0" cy="0"/>
          <a:chOff x="0" y="0"/>
          <a:chExt cx="0" cy="0"/>
        </a:xfrm>
      </p:grpSpPr>
      <p:pic>
        <p:nvPicPr>
          <p:cNvPr id="73" name="Google Shape;73;p12"/>
          <p:cNvPicPr preferRelativeResize="0"/>
          <p:nvPr/>
        </p:nvPicPr>
        <p:blipFill>
          <a:blip r:embed="rId3">
            <a:alphaModFix/>
          </a:blip>
          <a:stretch>
            <a:fillRect/>
          </a:stretch>
        </p:blipFill>
        <p:spPr>
          <a:xfrm>
            <a:off x="0" y="0"/>
            <a:ext cx="9144000" cy="5143500"/>
          </a:xfrm>
          <a:prstGeom prst="rect">
            <a:avLst/>
          </a:prstGeom>
          <a:noFill/>
          <a:ln>
            <a:noFill/>
          </a:ln>
        </p:spPr>
      </p:pic>
      <p:sp>
        <p:nvSpPr>
          <p:cNvPr id="74" name="Google Shape;74;p12"/>
          <p:cNvSpPr txBox="1"/>
          <p:nvPr/>
        </p:nvSpPr>
        <p:spPr>
          <a:xfrm>
            <a:off x="1278767" y="570284"/>
            <a:ext cx="6586466" cy="10515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Table Of Contents</a:t>
            </a:r>
            <a:endParaRPr sz="700"/>
          </a:p>
        </p:txBody>
      </p:sp>
      <p:sp>
        <p:nvSpPr>
          <p:cNvPr id="75" name="Google Shape;75;p12"/>
          <p:cNvSpPr txBox="1"/>
          <p:nvPr/>
        </p:nvSpPr>
        <p:spPr>
          <a:xfrm>
            <a:off x="3955733" y="2187248"/>
            <a:ext cx="1232534" cy="105158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02</a:t>
            </a:r>
            <a:endParaRPr sz="700"/>
          </a:p>
        </p:txBody>
      </p:sp>
      <p:sp>
        <p:nvSpPr>
          <p:cNvPr id="76" name="Google Shape;76;p12"/>
          <p:cNvSpPr txBox="1"/>
          <p:nvPr/>
        </p:nvSpPr>
        <p:spPr>
          <a:xfrm>
            <a:off x="3745482" y="3875295"/>
            <a:ext cx="1653000" cy="40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Elaborate on what</a:t>
            </a:r>
            <a:endParaRPr sz="700"/>
          </a:p>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want to discuss.</a:t>
            </a:r>
            <a:endParaRPr sz="700"/>
          </a:p>
        </p:txBody>
      </p:sp>
      <p:sp>
        <p:nvSpPr>
          <p:cNvPr id="77" name="Google Shape;77;p12"/>
          <p:cNvSpPr txBox="1"/>
          <p:nvPr/>
        </p:nvSpPr>
        <p:spPr>
          <a:xfrm>
            <a:off x="3745482" y="3525390"/>
            <a:ext cx="1653037"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About Me</a:t>
            </a:r>
            <a:endParaRPr sz="700"/>
          </a:p>
        </p:txBody>
      </p:sp>
      <p:sp>
        <p:nvSpPr>
          <p:cNvPr id="78" name="Google Shape;78;p12"/>
          <p:cNvSpPr txBox="1"/>
          <p:nvPr/>
        </p:nvSpPr>
        <p:spPr>
          <a:xfrm>
            <a:off x="1156638" y="2187248"/>
            <a:ext cx="1232534" cy="105158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01</a:t>
            </a:r>
            <a:endParaRPr sz="700"/>
          </a:p>
        </p:txBody>
      </p:sp>
      <p:sp>
        <p:nvSpPr>
          <p:cNvPr id="79" name="Google Shape;79;p12"/>
          <p:cNvSpPr txBox="1"/>
          <p:nvPr/>
        </p:nvSpPr>
        <p:spPr>
          <a:xfrm>
            <a:off x="946386" y="3875295"/>
            <a:ext cx="1653000" cy="40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Elaborate on what</a:t>
            </a:r>
            <a:endParaRPr sz="700"/>
          </a:p>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want to discuss.</a:t>
            </a:r>
            <a:endParaRPr sz="700"/>
          </a:p>
        </p:txBody>
      </p:sp>
      <p:sp>
        <p:nvSpPr>
          <p:cNvPr id="80" name="Google Shape;80;p12"/>
          <p:cNvSpPr txBox="1"/>
          <p:nvPr/>
        </p:nvSpPr>
        <p:spPr>
          <a:xfrm>
            <a:off x="946386" y="3525390"/>
            <a:ext cx="1653037"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Introduction</a:t>
            </a:r>
            <a:endParaRPr sz="700"/>
          </a:p>
        </p:txBody>
      </p:sp>
      <p:sp>
        <p:nvSpPr>
          <p:cNvPr id="81" name="Google Shape;81;p12"/>
          <p:cNvSpPr txBox="1"/>
          <p:nvPr/>
        </p:nvSpPr>
        <p:spPr>
          <a:xfrm>
            <a:off x="6713495" y="2187248"/>
            <a:ext cx="1232534" cy="105158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03</a:t>
            </a:r>
            <a:endParaRPr sz="700"/>
          </a:p>
        </p:txBody>
      </p:sp>
      <p:sp>
        <p:nvSpPr>
          <p:cNvPr id="82" name="Google Shape;82;p12"/>
          <p:cNvSpPr txBox="1"/>
          <p:nvPr/>
        </p:nvSpPr>
        <p:spPr>
          <a:xfrm>
            <a:off x="6503244" y="3875295"/>
            <a:ext cx="1653000" cy="40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Elaborate on what</a:t>
            </a:r>
            <a:endParaRPr sz="700"/>
          </a:p>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want to discuss.</a:t>
            </a:r>
            <a:endParaRPr sz="700"/>
          </a:p>
        </p:txBody>
      </p:sp>
      <p:sp>
        <p:nvSpPr>
          <p:cNvPr id="83" name="Google Shape;83;p12"/>
          <p:cNvSpPr txBox="1"/>
          <p:nvPr/>
        </p:nvSpPr>
        <p:spPr>
          <a:xfrm>
            <a:off x="6381142" y="3525390"/>
            <a:ext cx="1897239"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Schedule</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15DCB"/>
        </a:solidFill>
      </p:bgPr>
    </p:bg>
    <p:spTree>
      <p:nvGrpSpPr>
        <p:cNvPr id="87" name="Shape 87"/>
        <p:cNvGrpSpPr/>
        <p:nvPr/>
      </p:nvGrpSpPr>
      <p:grpSpPr>
        <a:xfrm>
          <a:off x="0" y="0"/>
          <a:ext cx="0" cy="0"/>
          <a:chOff x="0" y="0"/>
          <a:chExt cx="0" cy="0"/>
        </a:xfrm>
      </p:grpSpPr>
      <p:pic>
        <p:nvPicPr>
          <p:cNvPr id="88" name="Google Shape;88;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89" name="Google Shape;89;p13"/>
          <p:cNvSpPr txBox="1"/>
          <p:nvPr/>
        </p:nvSpPr>
        <p:spPr>
          <a:xfrm>
            <a:off x="3425137" y="1790389"/>
            <a:ext cx="2293726" cy="105158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F4D94C"/>
                </a:solidFill>
                <a:latin typeface="Gaegu"/>
                <a:ea typeface="Gaegu"/>
                <a:cs typeface="Gaegu"/>
                <a:sym typeface="Gaegu"/>
              </a:rPr>
              <a:t>01</a:t>
            </a:r>
            <a:endParaRPr sz="700"/>
          </a:p>
        </p:txBody>
      </p:sp>
      <p:sp>
        <p:nvSpPr>
          <p:cNvPr id="90" name="Google Shape;90;p13"/>
          <p:cNvSpPr txBox="1"/>
          <p:nvPr/>
        </p:nvSpPr>
        <p:spPr>
          <a:xfrm>
            <a:off x="2408550" y="554225"/>
            <a:ext cx="4326900" cy="1031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FFF7E6"/>
                </a:solidFill>
                <a:latin typeface="Gaegu"/>
                <a:ea typeface="Gaegu"/>
                <a:cs typeface="Gaegu"/>
                <a:sym typeface="Gaegu"/>
              </a:rPr>
              <a:t>Introduction</a:t>
            </a:r>
            <a:endParaRPr sz="700"/>
          </a:p>
        </p:txBody>
      </p:sp>
      <p:sp>
        <p:nvSpPr>
          <p:cNvPr id="91" name="Google Shape;91;p13"/>
          <p:cNvSpPr txBox="1"/>
          <p:nvPr/>
        </p:nvSpPr>
        <p:spPr>
          <a:xfrm>
            <a:off x="3243175" y="2740876"/>
            <a:ext cx="26577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FFF7E6"/>
                </a:solidFill>
                <a:latin typeface="Gaegu"/>
                <a:ea typeface="Gaegu"/>
                <a:cs typeface="Gaegu"/>
                <a:sym typeface="Gaegu"/>
              </a:rPr>
              <a:t>Lorem ipsum dolor sit amet, consectetur adipiscing elit, sed do eiusmod tempor incididunt ut labore et dolore magna aliqua.</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97" name="Google Shape;97;p14"/>
          <p:cNvSpPr/>
          <p:nvPr/>
        </p:nvSpPr>
        <p:spPr>
          <a:xfrm rot="-496629">
            <a:off x="4741623" y="662850"/>
            <a:ext cx="3488514" cy="3817799"/>
          </a:xfrm>
          <a:custGeom>
            <a:rect b="b" l="l" r="r" t="t"/>
            <a:pathLst>
              <a:path extrusionOk="0" h="7635597" w="6977027">
                <a:moveTo>
                  <a:pt x="0" y="0"/>
                </a:moveTo>
                <a:lnTo>
                  <a:pt x="6977027" y="0"/>
                </a:lnTo>
                <a:lnTo>
                  <a:pt x="6977027" y="7635598"/>
                </a:lnTo>
                <a:lnTo>
                  <a:pt x="0" y="7635598"/>
                </a:lnTo>
                <a:lnTo>
                  <a:pt x="0" y="0"/>
                </a:lnTo>
                <a:close/>
              </a:path>
            </a:pathLst>
          </a:custGeom>
          <a:blipFill rotWithShape="1">
            <a:blip r:embed="rId4">
              <a:alphaModFix/>
            </a:blip>
            <a:stretch>
              <a:fillRect b="0" l="0" r="0" t="0"/>
            </a:stretch>
          </a:blipFill>
          <a:ln>
            <a:noFill/>
          </a:ln>
        </p:spPr>
      </p:sp>
      <p:pic>
        <p:nvPicPr>
          <p:cNvPr id="98" name="Google Shape;98;p14"/>
          <p:cNvPicPr preferRelativeResize="0"/>
          <p:nvPr/>
        </p:nvPicPr>
        <p:blipFill>
          <a:blip r:embed="rId5">
            <a:alphaModFix/>
          </a:blip>
          <a:stretch>
            <a:fillRect/>
          </a:stretch>
        </p:blipFill>
        <p:spPr>
          <a:xfrm>
            <a:off x="4912924" y="863250"/>
            <a:ext cx="3088576" cy="2911921"/>
          </a:xfrm>
          <a:prstGeom prst="rect">
            <a:avLst/>
          </a:prstGeom>
          <a:noFill/>
          <a:ln>
            <a:noFill/>
          </a:ln>
        </p:spPr>
      </p:pic>
      <p:sp>
        <p:nvSpPr>
          <p:cNvPr id="99" name="Google Shape;99;p14"/>
          <p:cNvSpPr txBox="1"/>
          <p:nvPr/>
        </p:nvSpPr>
        <p:spPr>
          <a:xfrm>
            <a:off x="830363" y="840300"/>
            <a:ext cx="3741637" cy="278447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7800" u="none" cap="none" strike="noStrike">
                <a:solidFill>
                  <a:srgbClr val="000000"/>
                </a:solidFill>
                <a:latin typeface="Gaegu"/>
                <a:ea typeface="Gaegu"/>
                <a:cs typeface="Gaegu"/>
                <a:sym typeface="Gaegu"/>
              </a:rPr>
              <a:t>Hi!</a:t>
            </a:r>
            <a:endParaRPr sz="700"/>
          </a:p>
        </p:txBody>
      </p:sp>
      <p:sp>
        <p:nvSpPr>
          <p:cNvPr id="100" name="Google Shape;100;p14"/>
          <p:cNvSpPr txBox="1"/>
          <p:nvPr/>
        </p:nvSpPr>
        <p:spPr>
          <a:xfrm>
            <a:off x="1286828" y="3252076"/>
            <a:ext cx="29526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Hey, I'm Rain, and I'm about to blow your mind with some seriously stunning ideas! For a front row seat to my genius, follow me at @reallygreatsite.</a:t>
            </a:r>
            <a:endParaRPr sz="700"/>
          </a:p>
        </p:txBody>
      </p:sp>
      <p:sp>
        <p:nvSpPr>
          <p:cNvPr id="101" name="Google Shape;101;p14"/>
          <p:cNvSpPr txBox="1"/>
          <p:nvPr/>
        </p:nvSpPr>
        <p:spPr>
          <a:xfrm rot="-529445">
            <a:off x="5302275" y="3876531"/>
            <a:ext cx="1106901" cy="3078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I'm Rain</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105" name="Shape 105"/>
        <p:cNvGrpSpPr/>
        <p:nvPr/>
      </p:nvGrpSpPr>
      <p:grpSpPr>
        <a:xfrm>
          <a:off x="0" y="0"/>
          <a:ext cx="0" cy="0"/>
          <a:chOff x="0" y="0"/>
          <a:chExt cx="0" cy="0"/>
        </a:xfrm>
      </p:grpSpPr>
      <p:pic>
        <p:nvPicPr>
          <p:cNvPr id="106" name="Google Shape;106;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7" name="Google Shape;107;p15"/>
          <p:cNvSpPr txBox="1"/>
          <p:nvPr/>
        </p:nvSpPr>
        <p:spPr>
          <a:xfrm>
            <a:off x="753378" y="516080"/>
            <a:ext cx="7637244" cy="10515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Add a Timeline Page</a:t>
            </a:r>
            <a:endParaRPr sz="700"/>
          </a:p>
        </p:txBody>
      </p:sp>
      <p:sp>
        <p:nvSpPr>
          <p:cNvPr id="108" name="Google Shape;108;p15"/>
          <p:cNvSpPr txBox="1"/>
          <p:nvPr/>
        </p:nvSpPr>
        <p:spPr>
          <a:xfrm>
            <a:off x="318988" y="2028886"/>
            <a:ext cx="1588084" cy="73386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700" u="none" cap="none" strike="noStrike">
                <a:solidFill>
                  <a:srgbClr val="000000"/>
                </a:solidFill>
                <a:latin typeface="Gaegu"/>
                <a:ea typeface="Gaegu"/>
                <a:cs typeface="Gaegu"/>
                <a:sym typeface="Gaegu"/>
              </a:rPr>
              <a:t>2020</a:t>
            </a:r>
            <a:endParaRPr sz="700"/>
          </a:p>
        </p:txBody>
      </p:sp>
      <p:sp>
        <p:nvSpPr>
          <p:cNvPr id="109" name="Google Shape;109;p15"/>
          <p:cNvSpPr txBox="1"/>
          <p:nvPr/>
        </p:nvSpPr>
        <p:spPr>
          <a:xfrm>
            <a:off x="271799" y="3345549"/>
            <a:ext cx="16824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Add a main point</a:t>
            </a:r>
            <a:endParaRPr sz="700"/>
          </a:p>
        </p:txBody>
      </p:sp>
      <p:sp>
        <p:nvSpPr>
          <p:cNvPr id="110" name="Google Shape;110;p15"/>
          <p:cNvSpPr txBox="1"/>
          <p:nvPr/>
        </p:nvSpPr>
        <p:spPr>
          <a:xfrm>
            <a:off x="271799" y="4011324"/>
            <a:ext cx="1682400" cy="40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Elaborate on what</a:t>
            </a:r>
            <a:endParaRPr sz="700"/>
          </a:p>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want to discuss. </a:t>
            </a:r>
            <a:endParaRPr sz="700"/>
          </a:p>
        </p:txBody>
      </p:sp>
      <p:sp>
        <p:nvSpPr>
          <p:cNvPr id="111" name="Google Shape;111;p15"/>
          <p:cNvSpPr txBox="1"/>
          <p:nvPr/>
        </p:nvSpPr>
        <p:spPr>
          <a:xfrm>
            <a:off x="2616084" y="2028886"/>
            <a:ext cx="1588084" cy="73386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700" u="none" cap="none" strike="noStrike">
                <a:solidFill>
                  <a:srgbClr val="000000"/>
                </a:solidFill>
                <a:latin typeface="Gaegu"/>
                <a:ea typeface="Gaegu"/>
                <a:cs typeface="Gaegu"/>
                <a:sym typeface="Gaegu"/>
              </a:rPr>
              <a:t>2020</a:t>
            </a:r>
            <a:endParaRPr sz="700"/>
          </a:p>
        </p:txBody>
      </p:sp>
      <p:sp>
        <p:nvSpPr>
          <p:cNvPr id="112" name="Google Shape;112;p15"/>
          <p:cNvSpPr txBox="1"/>
          <p:nvPr/>
        </p:nvSpPr>
        <p:spPr>
          <a:xfrm>
            <a:off x="2568895" y="3345549"/>
            <a:ext cx="16824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Add a main point</a:t>
            </a:r>
            <a:endParaRPr sz="700"/>
          </a:p>
        </p:txBody>
      </p:sp>
      <p:sp>
        <p:nvSpPr>
          <p:cNvPr id="113" name="Google Shape;113;p15"/>
          <p:cNvSpPr txBox="1"/>
          <p:nvPr/>
        </p:nvSpPr>
        <p:spPr>
          <a:xfrm>
            <a:off x="2568895" y="4011324"/>
            <a:ext cx="1682400" cy="40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Elaborate on what</a:t>
            </a:r>
            <a:endParaRPr sz="700"/>
          </a:p>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want to discuss. </a:t>
            </a:r>
            <a:endParaRPr sz="700"/>
          </a:p>
        </p:txBody>
      </p:sp>
      <p:sp>
        <p:nvSpPr>
          <p:cNvPr id="114" name="Google Shape;114;p15"/>
          <p:cNvSpPr txBox="1"/>
          <p:nvPr/>
        </p:nvSpPr>
        <p:spPr>
          <a:xfrm>
            <a:off x="4913180" y="2028886"/>
            <a:ext cx="1588085" cy="73386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700" u="none" cap="none" strike="noStrike">
                <a:solidFill>
                  <a:srgbClr val="000000"/>
                </a:solidFill>
                <a:latin typeface="Gaegu"/>
                <a:ea typeface="Gaegu"/>
                <a:cs typeface="Gaegu"/>
                <a:sym typeface="Gaegu"/>
              </a:rPr>
              <a:t>2020</a:t>
            </a:r>
            <a:endParaRPr sz="700"/>
          </a:p>
        </p:txBody>
      </p:sp>
      <p:sp>
        <p:nvSpPr>
          <p:cNvPr id="115" name="Google Shape;115;p15"/>
          <p:cNvSpPr txBox="1"/>
          <p:nvPr/>
        </p:nvSpPr>
        <p:spPr>
          <a:xfrm>
            <a:off x="4865991" y="3345549"/>
            <a:ext cx="16824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Add a main point</a:t>
            </a:r>
            <a:endParaRPr sz="700"/>
          </a:p>
        </p:txBody>
      </p:sp>
      <p:sp>
        <p:nvSpPr>
          <p:cNvPr id="116" name="Google Shape;116;p15"/>
          <p:cNvSpPr txBox="1"/>
          <p:nvPr/>
        </p:nvSpPr>
        <p:spPr>
          <a:xfrm>
            <a:off x="4865991" y="4011324"/>
            <a:ext cx="1682400" cy="40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Elaborate on what</a:t>
            </a:r>
            <a:endParaRPr sz="700"/>
          </a:p>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want to discuss. </a:t>
            </a:r>
            <a:endParaRPr sz="700"/>
          </a:p>
        </p:txBody>
      </p:sp>
      <p:sp>
        <p:nvSpPr>
          <p:cNvPr id="117" name="Google Shape;117;p15"/>
          <p:cNvSpPr txBox="1"/>
          <p:nvPr/>
        </p:nvSpPr>
        <p:spPr>
          <a:xfrm>
            <a:off x="7210276" y="2028886"/>
            <a:ext cx="1588085" cy="73386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700" u="none" cap="none" strike="noStrike">
                <a:solidFill>
                  <a:srgbClr val="000000"/>
                </a:solidFill>
                <a:latin typeface="Gaegu"/>
                <a:ea typeface="Gaegu"/>
                <a:cs typeface="Gaegu"/>
                <a:sym typeface="Gaegu"/>
              </a:rPr>
              <a:t>2020</a:t>
            </a:r>
            <a:endParaRPr sz="700"/>
          </a:p>
        </p:txBody>
      </p:sp>
      <p:sp>
        <p:nvSpPr>
          <p:cNvPr id="118" name="Google Shape;118;p15"/>
          <p:cNvSpPr txBox="1"/>
          <p:nvPr/>
        </p:nvSpPr>
        <p:spPr>
          <a:xfrm>
            <a:off x="7163087" y="3345549"/>
            <a:ext cx="16824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Add a main point</a:t>
            </a:r>
            <a:endParaRPr sz="700"/>
          </a:p>
        </p:txBody>
      </p:sp>
      <p:sp>
        <p:nvSpPr>
          <p:cNvPr id="119" name="Google Shape;119;p15"/>
          <p:cNvSpPr txBox="1"/>
          <p:nvPr/>
        </p:nvSpPr>
        <p:spPr>
          <a:xfrm>
            <a:off x="7163087" y="4011324"/>
            <a:ext cx="1682400" cy="40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Elaborate on what</a:t>
            </a:r>
            <a:endParaRPr sz="700"/>
          </a:p>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you want to discuss.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123" name="Shape 123"/>
        <p:cNvGrpSpPr/>
        <p:nvPr/>
      </p:nvGrpSpPr>
      <p:grpSpPr>
        <a:xfrm>
          <a:off x="0" y="0"/>
          <a:ext cx="0" cy="0"/>
          <a:chOff x="0" y="0"/>
          <a:chExt cx="0" cy="0"/>
        </a:xfrm>
      </p:grpSpPr>
      <p:pic>
        <p:nvPicPr>
          <p:cNvPr id="124" name="Google Shape;124;p16"/>
          <p:cNvPicPr preferRelativeResize="0"/>
          <p:nvPr/>
        </p:nvPicPr>
        <p:blipFill>
          <a:blip r:embed="rId3">
            <a:alphaModFix/>
          </a:blip>
          <a:stretch>
            <a:fillRect/>
          </a:stretch>
        </p:blipFill>
        <p:spPr>
          <a:xfrm>
            <a:off x="5057778" y="0"/>
            <a:ext cx="4476752" cy="3379664"/>
          </a:xfrm>
          <a:prstGeom prst="rect">
            <a:avLst/>
          </a:prstGeom>
          <a:noFill/>
          <a:ln>
            <a:noFill/>
          </a:ln>
        </p:spPr>
      </p:pic>
      <p:sp>
        <p:nvSpPr>
          <p:cNvPr id="125" name="Google Shape;125;p16"/>
          <p:cNvSpPr txBox="1"/>
          <p:nvPr/>
        </p:nvSpPr>
        <p:spPr>
          <a:xfrm>
            <a:off x="356305" y="974711"/>
            <a:ext cx="3298307" cy="19040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Add your</a:t>
            </a:r>
            <a:endParaRPr sz="700"/>
          </a:p>
          <a:p>
            <a:pPr indent="0" lvl="0" marL="0" marR="0" rtl="0" algn="l">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Title...</a:t>
            </a:r>
            <a:endParaRPr sz="700"/>
          </a:p>
        </p:txBody>
      </p:sp>
      <p:sp>
        <p:nvSpPr>
          <p:cNvPr id="126" name="Google Shape;126;p16"/>
          <p:cNvSpPr txBox="1"/>
          <p:nvPr/>
        </p:nvSpPr>
        <p:spPr>
          <a:xfrm>
            <a:off x="514350" y="3376613"/>
            <a:ext cx="2292063" cy="3079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Main Point</a:t>
            </a:r>
            <a:endParaRPr sz="700"/>
          </a:p>
        </p:txBody>
      </p:sp>
      <p:sp>
        <p:nvSpPr>
          <p:cNvPr id="127" name="Google Shape;127;p16"/>
          <p:cNvSpPr txBox="1"/>
          <p:nvPr/>
        </p:nvSpPr>
        <p:spPr>
          <a:xfrm>
            <a:off x="2965780" y="3376613"/>
            <a:ext cx="2292063" cy="3079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Main Point</a:t>
            </a:r>
            <a:endParaRPr sz="700"/>
          </a:p>
        </p:txBody>
      </p:sp>
      <p:sp>
        <p:nvSpPr>
          <p:cNvPr id="128" name="Google Shape;128;p16"/>
          <p:cNvSpPr txBox="1"/>
          <p:nvPr/>
        </p:nvSpPr>
        <p:spPr>
          <a:xfrm>
            <a:off x="514350" y="3840760"/>
            <a:ext cx="2292063" cy="41433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Briefly elaborate on</a:t>
            </a:r>
            <a:endParaRPr sz="700"/>
          </a:p>
          <a:p>
            <a:pPr indent="0" lvl="0" marL="0" marR="0" rtl="0" algn="l">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what you want to discuss.</a:t>
            </a:r>
            <a:endParaRPr sz="700"/>
          </a:p>
        </p:txBody>
      </p:sp>
      <p:sp>
        <p:nvSpPr>
          <p:cNvPr id="129" name="Google Shape;129;p16"/>
          <p:cNvSpPr txBox="1"/>
          <p:nvPr/>
        </p:nvSpPr>
        <p:spPr>
          <a:xfrm>
            <a:off x="2965780" y="3840760"/>
            <a:ext cx="2292063" cy="41433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Briefly elaborate on</a:t>
            </a:r>
            <a:endParaRPr sz="700"/>
          </a:p>
          <a:p>
            <a:pPr indent="0" lvl="0" marL="0" marR="0" rtl="0" algn="l">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what you want to discuss.</a:t>
            </a:r>
            <a:endParaRPr sz="700"/>
          </a:p>
        </p:txBody>
      </p:sp>
      <p:pic>
        <p:nvPicPr>
          <p:cNvPr id="130" name="Google Shape;130;p16"/>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15DCB"/>
        </a:solidFill>
      </p:bgPr>
    </p:bg>
    <p:spTree>
      <p:nvGrpSpPr>
        <p:cNvPr id="134" name="Shape 134"/>
        <p:cNvGrpSpPr/>
        <p:nvPr/>
      </p:nvGrpSpPr>
      <p:grpSpPr>
        <a:xfrm>
          <a:off x="0" y="0"/>
          <a:ext cx="0" cy="0"/>
          <a:chOff x="0" y="0"/>
          <a:chExt cx="0" cy="0"/>
        </a:xfrm>
      </p:grpSpPr>
      <p:pic>
        <p:nvPicPr>
          <p:cNvPr id="135" name="Google Shape;135;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6" name="Google Shape;136;p17"/>
          <p:cNvSpPr txBox="1"/>
          <p:nvPr/>
        </p:nvSpPr>
        <p:spPr>
          <a:xfrm>
            <a:off x="3425137" y="1790389"/>
            <a:ext cx="2293726" cy="105158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F4D94C"/>
                </a:solidFill>
                <a:latin typeface="Gaegu"/>
                <a:ea typeface="Gaegu"/>
                <a:cs typeface="Gaegu"/>
                <a:sym typeface="Gaegu"/>
              </a:rPr>
              <a:t>02</a:t>
            </a:r>
            <a:endParaRPr sz="700"/>
          </a:p>
        </p:txBody>
      </p:sp>
      <p:sp>
        <p:nvSpPr>
          <p:cNvPr id="137" name="Google Shape;137;p17"/>
          <p:cNvSpPr txBox="1"/>
          <p:nvPr/>
        </p:nvSpPr>
        <p:spPr>
          <a:xfrm>
            <a:off x="2800345" y="554230"/>
            <a:ext cx="3543311" cy="16515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FFF7E6"/>
                </a:solidFill>
                <a:latin typeface="Gaegu"/>
                <a:ea typeface="Gaegu"/>
                <a:cs typeface="Gaegu"/>
                <a:sym typeface="Gaegu"/>
              </a:rPr>
              <a:t>About Me</a:t>
            </a:r>
            <a:endParaRPr sz="700"/>
          </a:p>
        </p:txBody>
      </p:sp>
      <p:sp>
        <p:nvSpPr>
          <p:cNvPr id="138" name="Google Shape;138;p17"/>
          <p:cNvSpPr txBox="1"/>
          <p:nvPr/>
        </p:nvSpPr>
        <p:spPr>
          <a:xfrm>
            <a:off x="3243175" y="2909125"/>
            <a:ext cx="26577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FFF7E6"/>
                </a:solidFill>
                <a:latin typeface="Gaegu"/>
                <a:ea typeface="Gaegu"/>
                <a:cs typeface="Gaegu"/>
                <a:sym typeface="Gaegu"/>
              </a:rPr>
              <a:t>Lorem ipsum dolor sit amet, consectetur adipiscing elit, sed do eiusmod tempor incididunt ut labore et dolore magna aliqua.</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142" name="Shape 142"/>
        <p:cNvGrpSpPr/>
        <p:nvPr/>
      </p:nvGrpSpPr>
      <p:grpSpPr>
        <a:xfrm>
          <a:off x="0" y="0"/>
          <a:ext cx="0" cy="0"/>
          <a:chOff x="0" y="0"/>
          <a:chExt cx="0" cy="0"/>
        </a:xfrm>
      </p:grpSpPr>
      <p:pic>
        <p:nvPicPr>
          <p:cNvPr id="143" name="Google Shape;143;p1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44" name="Google Shape;144;p18"/>
          <p:cNvPicPr preferRelativeResize="0"/>
          <p:nvPr/>
        </p:nvPicPr>
        <p:blipFill>
          <a:blip r:embed="rId4">
            <a:alphaModFix/>
          </a:blip>
          <a:stretch>
            <a:fillRect/>
          </a:stretch>
        </p:blipFill>
        <p:spPr>
          <a:xfrm>
            <a:off x="676050" y="1519750"/>
            <a:ext cx="2038551" cy="1911713"/>
          </a:xfrm>
          <a:prstGeom prst="rect">
            <a:avLst/>
          </a:prstGeom>
          <a:noFill/>
          <a:ln>
            <a:noFill/>
          </a:ln>
        </p:spPr>
      </p:pic>
      <p:pic>
        <p:nvPicPr>
          <p:cNvPr id="145" name="Google Shape;145;p18"/>
          <p:cNvPicPr preferRelativeResize="0"/>
          <p:nvPr/>
        </p:nvPicPr>
        <p:blipFill>
          <a:blip r:embed="rId5">
            <a:alphaModFix/>
          </a:blip>
          <a:stretch>
            <a:fillRect/>
          </a:stretch>
        </p:blipFill>
        <p:spPr>
          <a:xfrm>
            <a:off x="3565850" y="1556075"/>
            <a:ext cx="1963850" cy="1834967"/>
          </a:xfrm>
          <a:prstGeom prst="rect">
            <a:avLst/>
          </a:prstGeom>
          <a:noFill/>
          <a:ln>
            <a:noFill/>
          </a:ln>
        </p:spPr>
      </p:pic>
      <p:pic>
        <p:nvPicPr>
          <p:cNvPr id="146" name="Google Shape;146;p18"/>
          <p:cNvPicPr preferRelativeResize="0"/>
          <p:nvPr/>
        </p:nvPicPr>
        <p:blipFill>
          <a:blip r:embed="rId6">
            <a:alphaModFix/>
          </a:blip>
          <a:stretch>
            <a:fillRect/>
          </a:stretch>
        </p:blipFill>
        <p:spPr>
          <a:xfrm>
            <a:off x="6380950" y="1493550"/>
            <a:ext cx="2038549" cy="1911340"/>
          </a:xfrm>
          <a:prstGeom prst="rect">
            <a:avLst/>
          </a:prstGeom>
          <a:noFill/>
          <a:ln>
            <a:noFill/>
          </a:ln>
        </p:spPr>
      </p:pic>
      <p:sp>
        <p:nvSpPr>
          <p:cNvPr id="147" name="Google Shape;147;p18"/>
          <p:cNvSpPr txBox="1"/>
          <p:nvPr/>
        </p:nvSpPr>
        <p:spPr>
          <a:xfrm>
            <a:off x="1708855" y="381780"/>
            <a:ext cx="5726291" cy="10515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Add Your Title</a:t>
            </a:r>
            <a:endParaRPr sz="700"/>
          </a:p>
        </p:txBody>
      </p:sp>
      <p:sp>
        <p:nvSpPr>
          <p:cNvPr id="148" name="Google Shape;148;p18"/>
          <p:cNvSpPr txBox="1"/>
          <p:nvPr/>
        </p:nvSpPr>
        <p:spPr>
          <a:xfrm>
            <a:off x="3401739" y="3647980"/>
            <a:ext cx="2292063"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Main Point</a:t>
            </a:r>
            <a:endParaRPr sz="700"/>
          </a:p>
        </p:txBody>
      </p:sp>
      <p:sp>
        <p:nvSpPr>
          <p:cNvPr id="149" name="Google Shape;149;p18"/>
          <p:cNvSpPr txBox="1"/>
          <p:nvPr/>
        </p:nvSpPr>
        <p:spPr>
          <a:xfrm>
            <a:off x="6289114" y="3647980"/>
            <a:ext cx="2292063"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Main Point</a:t>
            </a:r>
            <a:endParaRPr sz="700"/>
          </a:p>
        </p:txBody>
      </p:sp>
      <p:sp>
        <p:nvSpPr>
          <p:cNvPr id="150" name="Google Shape;150;p18"/>
          <p:cNvSpPr txBox="1"/>
          <p:nvPr/>
        </p:nvSpPr>
        <p:spPr>
          <a:xfrm>
            <a:off x="514350" y="3647980"/>
            <a:ext cx="2292063"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Main Point</a:t>
            </a:r>
            <a:endParaRPr sz="700"/>
          </a:p>
        </p:txBody>
      </p:sp>
      <p:sp>
        <p:nvSpPr>
          <p:cNvPr id="151" name="Google Shape;151;p18"/>
          <p:cNvSpPr txBox="1"/>
          <p:nvPr/>
        </p:nvSpPr>
        <p:spPr>
          <a:xfrm>
            <a:off x="514350" y="4112127"/>
            <a:ext cx="2292063" cy="4143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Briefly elaborate on</a:t>
            </a:r>
            <a:endParaRPr sz="700"/>
          </a:p>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what you want to discuss.</a:t>
            </a:r>
            <a:endParaRPr sz="700"/>
          </a:p>
        </p:txBody>
      </p:sp>
      <p:sp>
        <p:nvSpPr>
          <p:cNvPr id="152" name="Google Shape;152;p18"/>
          <p:cNvSpPr txBox="1"/>
          <p:nvPr/>
        </p:nvSpPr>
        <p:spPr>
          <a:xfrm>
            <a:off x="3401739" y="4112127"/>
            <a:ext cx="2292063" cy="4143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Briefly elaborate on</a:t>
            </a:r>
            <a:endParaRPr sz="700"/>
          </a:p>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what you want to discuss.</a:t>
            </a:r>
            <a:endParaRPr sz="700"/>
          </a:p>
        </p:txBody>
      </p:sp>
      <p:sp>
        <p:nvSpPr>
          <p:cNvPr id="153" name="Google Shape;153;p18"/>
          <p:cNvSpPr txBox="1"/>
          <p:nvPr/>
        </p:nvSpPr>
        <p:spPr>
          <a:xfrm>
            <a:off x="6289114" y="4112127"/>
            <a:ext cx="2292063" cy="4143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Briefly elaborate on</a:t>
            </a:r>
            <a:endParaRPr sz="700"/>
          </a:p>
          <a:p>
            <a:pPr indent="0" lvl="0" marL="0" marR="0" rtl="0" algn="ctr">
              <a:lnSpc>
                <a:spcPct val="12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what you want to discuss.</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6"/>
        </a:solidFill>
      </p:bgPr>
    </p:bg>
    <p:spTree>
      <p:nvGrpSpPr>
        <p:cNvPr id="157" name="Shape 157"/>
        <p:cNvGrpSpPr/>
        <p:nvPr/>
      </p:nvGrpSpPr>
      <p:grpSpPr>
        <a:xfrm>
          <a:off x="0" y="0"/>
          <a:ext cx="0" cy="0"/>
          <a:chOff x="0" y="0"/>
          <a:chExt cx="0" cy="0"/>
        </a:xfrm>
      </p:grpSpPr>
      <p:pic>
        <p:nvPicPr>
          <p:cNvPr id="158" name="Google Shape;158;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9" name="Google Shape;159;p19"/>
          <p:cNvSpPr/>
          <p:nvPr/>
        </p:nvSpPr>
        <p:spPr>
          <a:xfrm rot="-496629">
            <a:off x="6935589" y="1631370"/>
            <a:ext cx="1783497" cy="1951844"/>
          </a:xfrm>
          <a:custGeom>
            <a:rect b="b" l="l" r="r" t="t"/>
            <a:pathLst>
              <a:path extrusionOk="0" h="5204918" w="4755994">
                <a:moveTo>
                  <a:pt x="0" y="0"/>
                </a:moveTo>
                <a:lnTo>
                  <a:pt x="4755994" y="0"/>
                </a:lnTo>
                <a:lnTo>
                  <a:pt x="4755994" y="5204918"/>
                </a:lnTo>
                <a:lnTo>
                  <a:pt x="0" y="5204918"/>
                </a:lnTo>
                <a:lnTo>
                  <a:pt x="0" y="0"/>
                </a:lnTo>
                <a:close/>
              </a:path>
            </a:pathLst>
          </a:custGeom>
          <a:blipFill rotWithShape="1">
            <a:blip r:embed="rId4">
              <a:alphaModFix/>
            </a:blip>
            <a:stretch>
              <a:fillRect b="0" l="0" r="0" t="0"/>
            </a:stretch>
          </a:blipFill>
          <a:ln>
            <a:noFill/>
          </a:ln>
        </p:spPr>
      </p:sp>
      <p:pic>
        <p:nvPicPr>
          <p:cNvPr id="160" name="Google Shape;160;p19"/>
          <p:cNvPicPr preferRelativeResize="0"/>
          <p:nvPr/>
        </p:nvPicPr>
        <p:blipFill>
          <a:blip r:embed="rId5">
            <a:alphaModFix/>
          </a:blip>
          <a:stretch>
            <a:fillRect/>
          </a:stretch>
        </p:blipFill>
        <p:spPr>
          <a:xfrm>
            <a:off x="7010800" y="1717450"/>
            <a:ext cx="1579025" cy="1474666"/>
          </a:xfrm>
          <a:prstGeom prst="rect">
            <a:avLst/>
          </a:prstGeom>
          <a:noFill/>
          <a:ln>
            <a:noFill/>
          </a:ln>
        </p:spPr>
      </p:pic>
      <p:sp>
        <p:nvSpPr>
          <p:cNvPr id="161" name="Google Shape;161;p19"/>
          <p:cNvSpPr/>
          <p:nvPr/>
        </p:nvSpPr>
        <p:spPr>
          <a:xfrm rot="-496629">
            <a:off x="4765364" y="1631370"/>
            <a:ext cx="1783497" cy="1951844"/>
          </a:xfrm>
          <a:custGeom>
            <a:rect b="b" l="l" r="r" t="t"/>
            <a:pathLst>
              <a:path extrusionOk="0" h="5204918" w="4755994">
                <a:moveTo>
                  <a:pt x="0" y="0"/>
                </a:moveTo>
                <a:lnTo>
                  <a:pt x="4755994" y="0"/>
                </a:lnTo>
                <a:lnTo>
                  <a:pt x="4755994" y="5204918"/>
                </a:lnTo>
                <a:lnTo>
                  <a:pt x="0" y="5204918"/>
                </a:lnTo>
                <a:lnTo>
                  <a:pt x="0" y="0"/>
                </a:lnTo>
                <a:close/>
              </a:path>
            </a:pathLst>
          </a:custGeom>
          <a:blipFill rotWithShape="1">
            <a:blip r:embed="rId4">
              <a:alphaModFix/>
            </a:blip>
            <a:stretch>
              <a:fillRect b="0" l="0" r="0" t="0"/>
            </a:stretch>
          </a:blipFill>
          <a:ln>
            <a:noFill/>
          </a:ln>
        </p:spPr>
      </p:sp>
      <p:sp>
        <p:nvSpPr>
          <p:cNvPr id="162" name="Google Shape;162;p19"/>
          <p:cNvSpPr/>
          <p:nvPr/>
        </p:nvSpPr>
        <p:spPr>
          <a:xfrm rot="-496629">
            <a:off x="2595139" y="1631370"/>
            <a:ext cx="1783497" cy="1951844"/>
          </a:xfrm>
          <a:custGeom>
            <a:rect b="b" l="l" r="r" t="t"/>
            <a:pathLst>
              <a:path extrusionOk="0" h="5204918" w="4755994">
                <a:moveTo>
                  <a:pt x="0" y="0"/>
                </a:moveTo>
                <a:lnTo>
                  <a:pt x="4755994" y="0"/>
                </a:lnTo>
                <a:lnTo>
                  <a:pt x="4755994" y="5204918"/>
                </a:lnTo>
                <a:lnTo>
                  <a:pt x="0" y="5204918"/>
                </a:lnTo>
                <a:lnTo>
                  <a:pt x="0" y="0"/>
                </a:lnTo>
                <a:close/>
              </a:path>
            </a:pathLst>
          </a:custGeom>
          <a:blipFill rotWithShape="1">
            <a:blip r:embed="rId4">
              <a:alphaModFix/>
            </a:blip>
            <a:stretch>
              <a:fillRect b="0" l="0" r="0" t="0"/>
            </a:stretch>
          </a:blipFill>
          <a:ln>
            <a:noFill/>
          </a:ln>
        </p:spPr>
      </p:sp>
      <p:pic>
        <p:nvPicPr>
          <p:cNvPr id="163" name="Google Shape;163;p19"/>
          <p:cNvPicPr preferRelativeResize="0"/>
          <p:nvPr/>
        </p:nvPicPr>
        <p:blipFill>
          <a:blip r:embed="rId6">
            <a:alphaModFix/>
          </a:blip>
          <a:stretch>
            <a:fillRect/>
          </a:stretch>
        </p:blipFill>
        <p:spPr>
          <a:xfrm>
            <a:off x="4827262" y="1723350"/>
            <a:ext cx="1619363" cy="1487725"/>
          </a:xfrm>
          <a:prstGeom prst="rect">
            <a:avLst/>
          </a:prstGeom>
          <a:noFill/>
          <a:ln>
            <a:noFill/>
          </a:ln>
        </p:spPr>
      </p:pic>
      <p:pic>
        <p:nvPicPr>
          <p:cNvPr id="164" name="Google Shape;164;p19"/>
          <p:cNvPicPr preferRelativeResize="0"/>
          <p:nvPr/>
        </p:nvPicPr>
        <p:blipFill>
          <a:blip r:embed="rId7">
            <a:alphaModFix/>
          </a:blip>
          <a:stretch>
            <a:fillRect/>
          </a:stretch>
        </p:blipFill>
        <p:spPr>
          <a:xfrm>
            <a:off x="2660625" y="1723351"/>
            <a:ext cx="1579025" cy="1487757"/>
          </a:xfrm>
          <a:prstGeom prst="rect">
            <a:avLst/>
          </a:prstGeom>
          <a:noFill/>
          <a:ln>
            <a:noFill/>
          </a:ln>
        </p:spPr>
      </p:pic>
      <p:sp>
        <p:nvSpPr>
          <p:cNvPr id="165" name="Google Shape;165;p19"/>
          <p:cNvSpPr/>
          <p:nvPr/>
        </p:nvSpPr>
        <p:spPr>
          <a:xfrm rot="-496629">
            <a:off x="424914" y="1631370"/>
            <a:ext cx="1783497" cy="1951844"/>
          </a:xfrm>
          <a:custGeom>
            <a:rect b="b" l="l" r="r" t="t"/>
            <a:pathLst>
              <a:path extrusionOk="0" h="5204918" w="4755994">
                <a:moveTo>
                  <a:pt x="0" y="0"/>
                </a:moveTo>
                <a:lnTo>
                  <a:pt x="4755994" y="0"/>
                </a:lnTo>
                <a:lnTo>
                  <a:pt x="4755994" y="5204918"/>
                </a:lnTo>
                <a:lnTo>
                  <a:pt x="0" y="5204918"/>
                </a:lnTo>
                <a:lnTo>
                  <a:pt x="0" y="0"/>
                </a:lnTo>
                <a:close/>
              </a:path>
            </a:pathLst>
          </a:custGeom>
          <a:blipFill rotWithShape="1">
            <a:blip r:embed="rId4">
              <a:alphaModFix/>
            </a:blip>
            <a:stretch>
              <a:fillRect b="0" l="0" r="0" t="0"/>
            </a:stretch>
          </a:blipFill>
          <a:ln>
            <a:noFill/>
          </a:ln>
        </p:spPr>
      </p:sp>
      <p:pic>
        <p:nvPicPr>
          <p:cNvPr id="166" name="Google Shape;166;p19"/>
          <p:cNvPicPr preferRelativeResize="0"/>
          <p:nvPr/>
        </p:nvPicPr>
        <p:blipFill>
          <a:blip r:embed="rId8">
            <a:alphaModFix/>
          </a:blip>
          <a:stretch>
            <a:fillRect/>
          </a:stretch>
        </p:blipFill>
        <p:spPr>
          <a:xfrm>
            <a:off x="494000" y="1723350"/>
            <a:ext cx="1579025" cy="1487749"/>
          </a:xfrm>
          <a:prstGeom prst="rect">
            <a:avLst/>
          </a:prstGeom>
          <a:noFill/>
          <a:ln>
            <a:noFill/>
          </a:ln>
        </p:spPr>
      </p:pic>
      <p:sp>
        <p:nvSpPr>
          <p:cNvPr id="167" name="Google Shape;167;p19"/>
          <p:cNvSpPr txBox="1"/>
          <p:nvPr/>
        </p:nvSpPr>
        <p:spPr>
          <a:xfrm>
            <a:off x="1708855" y="381780"/>
            <a:ext cx="5726291" cy="10515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700" u="none" cap="none" strike="noStrike">
                <a:solidFill>
                  <a:srgbClr val="000000"/>
                </a:solidFill>
                <a:latin typeface="Gaegu"/>
                <a:ea typeface="Gaegu"/>
                <a:cs typeface="Gaegu"/>
                <a:sym typeface="Gaegu"/>
              </a:rPr>
              <a:t>My Students</a:t>
            </a:r>
            <a:endParaRPr sz="700"/>
          </a:p>
        </p:txBody>
      </p:sp>
      <p:sp>
        <p:nvSpPr>
          <p:cNvPr id="168" name="Google Shape;168;p19"/>
          <p:cNvSpPr txBox="1"/>
          <p:nvPr/>
        </p:nvSpPr>
        <p:spPr>
          <a:xfrm rot="-489008">
            <a:off x="692467" y="3223857"/>
            <a:ext cx="955678" cy="3079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Name</a:t>
            </a:r>
            <a:endParaRPr sz="700"/>
          </a:p>
        </p:txBody>
      </p:sp>
      <p:sp>
        <p:nvSpPr>
          <p:cNvPr id="169" name="Google Shape;169;p19"/>
          <p:cNvSpPr txBox="1"/>
          <p:nvPr/>
        </p:nvSpPr>
        <p:spPr>
          <a:xfrm rot="-489008">
            <a:off x="2875747" y="3223857"/>
            <a:ext cx="955677" cy="3079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Name</a:t>
            </a:r>
            <a:endParaRPr sz="700"/>
          </a:p>
        </p:txBody>
      </p:sp>
      <p:sp>
        <p:nvSpPr>
          <p:cNvPr id="170" name="Google Shape;170;p19"/>
          <p:cNvSpPr txBox="1"/>
          <p:nvPr/>
        </p:nvSpPr>
        <p:spPr>
          <a:xfrm rot="-489008">
            <a:off x="5045290" y="3223857"/>
            <a:ext cx="955678" cy="3079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Name</a:t>
            </a:r>
            <a:endParaRPr sz="700"/>
          </a:p>
        </p:txBody>
      </p:sp>
      <p:sp>
        <p:nvSpPr>
          <p:cNvPr id="171" name="Google Shape;171;p19"/>
          <p:cNvSpPr txBox="1"/>
          <p:nvPr/>
        </p:nvSpPr>
        <p:spPr>
          <a:xfrm rot="-489008">
            <a:off x="7215516" y="3223857"/>
            <a:ext cx="955677" cy="3079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000" u="none" cap="none" strike="noStrike">
                <a:solidFill>
                  <a:srgbClr val="000000"/>
                </a:solidFill>
                <a:latin typeface="Gaegu"/>
                <a:ea typeface="Gaegu"/>
                <a:cs typeface="Gaegu"/>
                <a:sym typeface="Gaegu"/>
              </a:rPr>
              <a:t>Name</a:t>
            </a:r>
            <a:endParaRPr sz="700"/>
          </a:p>
        </p:txBody>
      </p:sp>
      <p:sp>
        <p:nvSpPr>
          <p:cNvPr id="172" name="Google Shape;172;p19"/>
          <p:cNvSpPr txBox="1"/>
          <p:nvPr/>
        </p:nvSpPr>
        <p:spPr>
          <a:xfrm>
            <a:off x="1005876" y="3668088"/>
            <a:ext cx="9633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Briefly elaborate on</a:t>
            </a:r>
            <a:endParaRPr sz="700"/>
          </a:p>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what you want to discuss.</a:t>
            </a:r>
            <a:endParaRPr sz="700"/>
          </a:p>
        </p:txBody>
      </p:sp>
      <p:sp>
        <p:nvSpPr>
          <p:cNvPr id="173" name="Google Shape;173;p19"/>
          <p:cNvSpPr txBox="1"/>
          <p:nvPr/>
        </p:nvSpPr>
        <p:spPr>
          <a:xfrm>
            <a:off x="3145443" y="3668088"/>
            <a:ext cx="9633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Briefly elaborate on</a:t>
            </a:r>
            <a:endParaRPr sz="700"/>
          </a:p>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what you want to discuss.</a:t>
            </a:r>
            <a:endParaRPr sz="700"/>
          </a:p>
        </p:txBody>
      </p:sp>
      <p:sp>
        <p:nvSpPr>
          <p:cNvPr id="174" name="Google Shape;174;p19"/>
          <p:cNvSpPr txBox="1"/>
          <p:nvPr/>
        </p:nvSpPr>
        <p:spPr>
          <a:xfrm>
            <a:off x="5285012" y="3668088"/>
            <a:ext cx="9633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Briefly elaborate on</a:t>
            </a:r>
            <a:endParaRPr sz="700"/>
          </a:p>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what you want to discuss.</a:t>
            </a:r>
            <a:endParaRPr sz="700"/>
          </a:p>
        </p:txBody>
      </p:sp>
      <p:sp>
        <p:nvSpPr>
          <p:cNvPr id="175" name="Google Shape;175;p19"/>
          <p:cNvSpPr txBox="1"/>
          <p:nvPr/>
        </p:nvSpPr>
        <p:spPr>
          <a:xfrm>
            <a:off x="7424580" y="3668088"/>
            <a:ext cx="9633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Briefly elaborate on</a:t>
            </a:r>
            <a:endParaRPr sz="700"/>
          </a:p>
          <a:p>
            <a:pPr indent="0" lvl="0" marL="0" marR="0" rtl="0" algn="ctr">
              <a:lnSpc>
                <a:spcPct val="100000"/>
              </a:lnSpc>
              <a:spcBef>
                <a:spcPts val="0"/>
              </a:spcBef>
              <a:spcAft>
                <a:spcPts val="0"/>
              </a:spcAft>
              <a:buNone/>
            </a:pPr>
            <a:r>
              <a:rPr b="0" i="0" lang="en" sz="1300" u="none" cap="none" strike="noStrike">
                <a:solidFill>
                  <a:srgbClr val="000000"/>
                </a:solidFill>
                <a:latin typeface="Gamja Flower"/>
                <a:ea typeface="Gamja Flower"/>
                <a:cs typeface="Gamja Flower"/>
                <a:sym typeface="Gamja Flower"/>
              </a:rPr>
              <a:t>what you want to discuss.</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7E6"/>
      </a:lt1>
      <a:dk2>
        <a:srgbClr val="262626"/>
      </a:dk2>
      <a:lt2>
        <a:srgbClr val="615DCB"/>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