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Nunito"/>
      <p:regular r:id="rId21"/>
      <p:bold r:id="rId22"/>
      <p:italic r:id="rId23"/>
      <p:boldItalic r:id="rId24"/>
    </p:embeddedFont>
    <p:embeddedFont>
      <p:font typeface="Paytone One"/>
      <p:regular r:id="rId25"/>
    </p:embeddedFont>
    <p:embeddedFont>
      <p:font typeface="Livvic Medium"/>
      <p:regular r:id="rId26"/>
      <p:bold r:id="rId27"/>
      <p:italic r:id="rId28"/>
      <p:boldItalic r:id="rId29"/>
    </p:embeddedFont>
    <p:embeddedFont>
      <p:font typeface="Livvic"/>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unito-bold.fntdata"/><Relationship Id="rId21" Type="http://schemas.openxmlformats.org/officeDocument/2006/relationships/font" Target="fonts/Nunito-regular.fntdata"/><Relationship Id="rId24" Type="http://schemas.openxmlformats.org/officeDocument/2006/relationships/font" Target="fonts/Nunito-boldItalic.fntdata"/><Relationship Id="rId23"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vvicMedium-regular.fntdata"/><Relationship Id="rId25" Type="http://schemas.openxmlformats.org/officeDocument/2006/relationships/font" Target="fonts/PaytoneOne-regular.fntdata"/><Relationship Id="rId28" Type="http://schemas.openxmlformats.org/officeDocument/2006/relationships/font" Target="fonts/LivvicMedium-italic.fntdata"/><Relationship Id="rId27" Type="http://schemas.openxmlformats.org/officeDocument/2006/relationships/font" Target="fonts/Livvic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vvic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vvic-bold.fntdata"/><Relationship Id="rId30" Type="http://schemas.openxmlformats.org/officeDocument/2006/relationships/font" Target="fonts/Livvic-regular.fntdata"/><Relationship Id="rId11" Type="http://schemas.openxmlformats.org/officeDocument/2006/relationships/slide" Target="slides/slide6.xml"/><Relationship Id="rId33" Type="http://schemas.openxmlformats.org/officeDocument/2006/relationships/font" Target="fonts/Livvic-boldItalic.fntdata"/><Relationship Id="rId10" Type="http://schemas.openxmlformats.org/officeDocument/2006/relationships/slide" Target="slides/slide5.xml"/><Relationship Id="rId32" Type="http://schemas.openxmlformats.org/officeDocument/2006/relationships/font" Target="fonts/Livvic-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b6d5b92d2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6d5b92d2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6d5b92d2c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6d5b92d2c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6d5b92d2c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6d5b92d2c_1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b6d5b92d2c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6d5b92d2c_1_3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6d5b92d2c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6d5b92d2c_1_3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6d5b92d2c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6d5b92d2c_1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b6d5b92d2c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b6d5b92d2c_1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6d5b92d2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b6d5b92d2c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6d5b92d2c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b6d5b92d2c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6d5b92d2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6d5b92d2c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6d5b92d2c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6d5b92d2c_1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6d5b92d2c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b6d5b92d2c_1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6d5b92d2c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b6d5b92d2c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6d5b92d2c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b6d5b92d2c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6d5b92d2c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6d5b92d2c_1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0" y="3620918"/>
            <a:ext cx="9139483" cy="197380"/>
          </a:xfrm>
          <a:custGeom>
            <a:rect b="b" l="l" r="r" t="t"/>
            <a:pathLst>
              <a:path extrusionOk="0" h="1409857" w="4816592">
                <a:moveTo>
                  <a:pt x="0" y="0"/>
                </a:moveTo>
                <a:lnTo>
                  <a:pt x="4816592" y="0"/>
                </a:lnTo>
                <a:lnTo>
                  <a:pt x="4816592" y="1409857"/>
                </a:lnTo>
                <a:lnTo>
                  <a:pt x="0" y="1409857"/>
                </a:lnTo>
                <a:close/>
              </a:path>
            </a:pathLst>
          </a:custGeom>
          <a:solidFill>
            <a:srgbClr val="FFFFFF"/>
          </a:solidFill>
          <a:ln>
            <a:noFill/>
          </a:ln>
        </p:spPr>
      </p:sp>
      <p:sp>
        <p:nvSpPr>
          <p:cNvPr id="14" name="Google Shape;14;p2"/>
          <p:cNvSpPr/>
          <p:nvPr/>
        </p:nvSpPr>
        <p:spPr>
          <a:xfrm>
            <a:off x="-1609443" y="-318166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6023582" y="-307551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1447518" y="-1872541"/>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7265519" y="-250965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rot="-2882042">
            <a:off x="5371098" y="-501291"/>
            <a:ext cx="3967470" cy="3354316"/>
          </a:xfrm>
          <a:custGeom>
            <a:rect b="b" l="l" r="r" t="t"/>
            <a:pathLst>
              <a:path extrusionOk="0" h="6695504" w="7919414">
                <a:moveTo>
                  <a:pt x="0" y="0"/>
                </a:moveTo>
                <a:lnTo>
                  <a:pt x="7919414" y="0"/>
                </a:lnTo>
                <a:lnTo>
                  <a:pt x="7919414" y="6695505"/>
                </a:lnTo>
                <a:lnTo>
                  <a:pt x="0" y="6695505"/>
                </a:lnTo>
                <a:lnTo>
                  <a:pt x="0" y="0"/>
                </a:lnTo>
                <a:close/>
              </a:path>
            </a:pathLst>
          </a:custGeom>
          <a:blipFill rotWithShape="1">
            <a:blip r:embed="rId2">
              <a:alphaModFix/>
            </a:blip>
            <a:stretch>
              <a:fillRect b="0" l="0" r="0" t="0"/>
            </a:stretch>
          </a:blipFill>
          <a:ln>
            <a:noFill/>
          </a:ln>
        </p:spPr>
      </p:sp>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a:off x="6457035" y="807613"/>
            <a:ext cx="3524250" cy="352423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4"/>
          <p:cNvSpPr/>
          <p:nvPr/>
        </p:nvSpPr>
        <p:spPr>
          <a:xfrm rot="5400000">
            <a:off x="7870702" y="592260"/>
            <a:ext cx="734868" cy="262715"/>
          </a:xfrm>
          <a:custGeom>
            <a:rect b="b" l="l" r="r" t="t"/>
            <a:pathLst>
              <a:path extrusionOk="0" h="525430" w="1469736">
                <a:moveTo>
                  <a:pt x="0" y="0"/>
                </a:moveTo>
                <a:lnTo>
                  <a:pt x="1469735" y="0"/>
                </a:lnTo>
                <a:lnTo>
                  <a:pt x="1469735" y="525431"/>
                </a:lnTo>
                <a:lnTo>
                  <a:pt x="0" y="52543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a:off x="-1952943" y="3026034"/>
            <a:ext cx="4777212" cy="4038915"/>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30" name="Google Shape;30;p5"/>
          <p:cNvSpPr/>
          <p:nvPr/>
        </p:nvSpPr>
        <p:spPr>
          <a:xfrm>
            <a:off x="7265519" y="-250965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p:nvPr/>
        </p:nvSpPr>
        <p:spPr>
          <a:xfrm>
            <a:off x="5046144" y="-1304350"/>
            <a:ext cx="5986611" cy="5061408"/>
          </a:xfrm>
          <a:custGeom>
            <a:rect b="b" l="l" r="r" t="t"/>
            <a:pathLst>
              <a:path extrusionOk="0" h="10122816" w="11973223">
                <a:moveTo>
                  <a:pt x="0" y="0"/>
                </a:moveTo>
                <a:lnTo>
                  <a:pt x="11973223" y="0"/>
                </a:lnTo>
                <a:lnTo>
                  <a:pt x="11973223" y="10122815"/>
                </a:lnTo>
                <a:lnTo>
                  <a:pt x="0" y="10122815"/>
                </a:lnTo>
                <a:lnTo>
                  <a:pt x="0" y="0"/>
                </a:lnTo>
                <a:close/>
              </a:path>
            </a:pathLst>
          </a:custGeom>
          <a:blipFill rotWithShape="1">
            <a:blip r:embed="rId2">
              <a:alphaModFix/>
            </a:blip>
            <a:stretch>
              <a:fillRect b="0" l="0" r="0" t="0"/>
            </a:stretch>
          </a:blipFill>
          <a:ln>
            <a:noFill/>
          </a:ln>
        </p:spPr>
      </p:sp>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9" name="Google Shape;39;p6"/>
          <p:cNvGrpSpPr/>
          <p:nvPr/>
        </p:nvGrpSpPr>
        <p:grpSpPr>
          <a:xfrm rot="636038">
            <a:off x="5743269" y="852150"/>
            <a:ext cx="2727641" cy="4062126"/>
            <a:chOff x="0" y="-19050"/>
            <a:chExt cx="1619700" cy="2412130"/>
          </a:xfrm>
        </p:grpSpPr>
        <p:sp>
          <p:nvSpPr>
            <p:cNvPr id="40" name="Google Shape;40;p6"/>
            <p:cNvSpPr/>
            <p:nvPr/>
          </p:nvSpPr>
          <p:spPr>
            <a:xfrm>
              <a:off x="0" y="0"/>
              <a:ext cx="1619657" cy="2393080"/>
            </a:xfrm>
            <a:custGeom>
              <a:rect b="b" l="l" r="r" t="t"/>
              <a:pathLst>
                <a:path extrusionOk="0" h="2393080" w="1619657">
                  <a:moveTo>
                    <a:pt x="0" y="0"/>
                  </a:moveTo>
                  <a:lnTo>
                    <a:pt x="1619657" y="0"/>
                  </a:lnTo>
                  <a:lnTo>
                    <a:pt x="1619657" y="2393080"/>
                  </a:lnTo>
                  <a:lnTo>
                    <a:pt x="0" y="2393080"/>
                  </a:lnTo>
                  <a:close/>
                </a:path>
              </a:pathLst>
            </a:custGeom>
            <a:solidFill>
              <a:srgbClr val="FFFFFF"/>
            </a:solidFill>
            <a:ln>
              <a:noFill/>
            </a:ln>
          </p:spPr>
        </p:sp>
        <p:sp>
          <p:nvSpPr>
            <p:cNvPr id="41" name="Google Shape;41;p6"/>
            <p:cNvSpPr txBox="1"/>
            <p:nvPr/>
          </p:nvSpPr>
          <p:spPr>
            <a:xfrm>
              <a:off x="0" y="-19050"/>
              <a:ext cx="1619700" cy="24120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6"/>
          <p:cNvSpPr/>
          <p:nvPr/>
        </p:nvSpPr>
        <p:spPr>
          <a:xfrm rot="7001577">
            <a:off x="2304567" y="4152545"/>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2">
              <a:alphaModFix/>
            </a:blip>
            <a:stretch>
              <a:fillRect b="0" l="0" r="0" t="0"/>
            </a:stretch>
          </a:blipFill>
          <a:ln>
            <a:noFill/>
          </a:ln>
        </p:spPr>
      </p:sp>
      <p:sp>
        <p:nvSpPr>
          <p:cNvPr id="43" name="Google Shape;43;p6"/>
          <p:cNvSpPr/>
          <p:nvPr/>
        </p:nvSpPr>
        <p:spPr>
          <a:xfrm rot="-1490543">
            <a:off x="5601656" y="862132"/>
            <a:ext cx="1546144" cy="533420"/>
          </a:xfrm>
          <a:custGeom>
            <a:rect b="b" l="l" r="r" t="t"/>
            <a:pathLst>
              <a:path extrusionOk="0" h="1195212" w="3464381">
                <a:moveTo>
                  <a:pt x="0" y="0"/>
                </a:moveTo>
                <a:lnTo>
                  <a:pt x="3464381" y="0"/>
                </a:lnTo>
                <a:lnTo>
                  <a:pt x="3464381" y="1195212"/>
                </a:lnTo>
                <a:lnTo>
                  <a:pt x="0" y="1195212"/>
                </a:lnTo>
                <a:lnTo>
                  <a:pt x="0" y="0"/>
                </a:lnTo>
                <a:close/>
              </a:path>
            </a:pathLst>
          </a:custGeom>
          <a:blipFill rotWithShape="1">
            <a:blip r:embed="rId3">
              <a:alphaModFix/>
            </a:blip>
            <a:stretch>
              <a:fillRect b="0" l="0" r="0" t="0"/>
            </a:stretch>
          </a:blipFill>
          <a:ln>
            <a:noFill/>
          </a:ln>
        </p:spPr>
      </p:sp>
      <p:sp>
        <p:nvSpPr>
          <p:cNvPr id="44" name="Google Shape;44;p6"/>
          <p:cNvSpPr/>
          <p:nvPr/>
        </p:nvSpPr>
        <p:spPr>
          <a:xfrm rot="-1871098">
            <a:off x="7205015" y="4589590"/>
            <a:ext cx="1301710" cy="465361"/>
          </a:xfrm>
          <a:custGeom>
            <a:rect b="b" l="l" r="r" t="t"/>
            <a:pathLst>
              <a:path extrusionOk="0" h="1047675" w="2930561">
                <a:moveTo>
                  <a:pt x="0" y="0"/>
                </a:moveTo>
                <a:lnTo>
                  <a:pt x="2930561" y="0"/>
                </a:lnTo>
                <a:lnTo>
                  <a:pt x="2930561" y="1047675"/>
                </a:lnTo>
                <a:lnTo>
                  <a:pt x="0" y="104767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p:nvPr/>
        </p:nvSpPr>
        <p:spPr>
          <a:xfrm>
            <a:off x="5046144" y="-1304350"/>
            <a:ext cx="5986611" cy="5061408"/>
          </a:xfrm>
          <a:custGeom>
            <a:rect b="b" l="l" r="r" t="t"/>
            <a:pathLst>
              <a:path extrusionOk="0" h="10122816" w="11973223">
                <a:moveTo>
                  <a:pt x="0" y="0"/>
                </a:moveTo>
                <a:lnTo>
                  <a:pt x="11973223" y="0"/>
                </a:lnTo>
                <a:lnTo>
                  <a:pt x="11973223" y="10122815"/>
                </a:lnTo>
                <a:lnTo>
                  <a:pt x="0" y="10122815"/>
                </a:lnTo>
                <a:lnTo>
                  <a:pt x="0" y="0"/>
                </a:lnTo>
                <a:close/>
              </a:path>
            </a:pathLst>
          </a:custGeom>
          <a:blipFill rotWithShape="1">
            <a:blip r:embed="rId2">
              <a:alphaModFix/>
            </a:blip>
            <a:stretch>
              <a:fillRect b="0" l="0" r="0" t="0"/>
            </a:stretch>
          </a:blipFill>
          <a:ln>
            <a:noFill/>
          </a:ln>
        </p:spPr>
      </p:sp>
      <p:sp>
        <p:nvSpPr>
          <p:cNvPr id="47" name="Google Shape;47;p7"/>
          <p:cNvSpPr/>
          <p:nvPr/>
        </p:nvSpPr>
        <p:spPr>
          <a:xfrm rot="7001577">
            <a:off x="2304567" y="4152545"/>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2">
              <a:alphaModFix/>
            </a:blip>
            <a:stretch>
              <a:fillRect b="0" l="0" r="0" t="0"/>
            </a:stretch>
          </a:blipFill>
          <a:ln>
            <a:noFill/>
          </a:ln>
        </p:spPr>
      </p:sp>
      <p:sp>
        <p:nvSpPr>
          <p:cNvPr id="48" name="Google Shape;48;p7"/>
          <p:cNvSpPr/>
          <p:nvPr/>
        </p:nvSpPr>
        <p:spPr>
          <a:xfrm>
            <a:off x="62535" y="-2440848"/>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49" name="Google Shape;4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rot="-5980848">
            <a:off x="3932295" y="-3902254"/>
            <a:ext cx="8506691" cy="5882568"/>
          </a:xfrm>
          <a:custGeom>
            <a:rect b="b" l="l" r="r" t="t"/>
            <a:pathLst>
              <a:path extrusionOk="0" h="16681425" w="19730718">
                <a:moveTo>
                  <a:pt x="0" y="0"/>
                </a:moveTo>
                <a:lnTo>
                  <a:pt x="19730718" y="0"/>
                </a:lnTo>
                <a:lnTo>
                  <a:pt x="19730718" y="16681425"/>
                </a:lnTo>
                <a:lnTo>
                  <a:pt x="0" y="16681425"/>
                </a:lnTo>
                <a:lnTo>
                  <a:pt x="0" y="0"/>
                </a:lnTo>
                <a:close/>
              </a:path>
            </a:pathLst>
          </a:custGeom>
          <a:blipFill rotWithShape="1">
            <a:blip r:embed="rId2">
              <a:alphaModFix/>
            </a:blip>
            <a:stretch>
              <a:fillRect b="0" l="0" r="0" t="0"/>
            </a:stretch>
          </a:blipFill>
          <a:ln>
            <a:noFill/>
          </a:ln>
        </p:spPr>
      </p:sp>
      <p:sp>
        <p:nvSpPr>
          <p:cNvPr id="54" name="Google Shape;54;p8"/>
          <p:cNvSpPr txBox="1"/>
          <p:nvPr>
            <p:ph type="title"/>
          </p:nvPr>
        </p:nvSpPr>
        <p:spPr>
          <a:xfrm>
            <a:off x="265500" y="1233175"/>
            <a:ext cx="43065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 name="Google Shape;5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7" name="Google Shape;5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9"/>
          <p:cNvSpPr/>
          <p:nvPr/>
        </p:nvSpPr>
        <p:spPr>
          <a:xfrm>
            <a:off x="2579448" y="233622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0" name="Google Shape;6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2" name="Google Shape;62;p9"/>
          <p:cNvGrpSpPr/>
          <p:nvPr/>
        </p:nvGrpSpPr>
        <p:grpSpPr>
          <a:xfrm>
            <a:off x="6142651" y="-36175"/>
            <a:ext cx="2349028" cy="5179784"/>
            <a:chOff x="0" y="-19050"/>
            <a:chExt cx="2468504" cy="2728500"/>
          </a:xfrm>
        </p:grpSpPr>
        <p:sp>
          <p:nvSpPr>
            <p:cNvPr id="63" name="Google Shape;63;p9"/>
            <p:cNvSpPr/>
            <p:nvPr/>
          </p:nvSpPr>
          <p:spPr>
            <a:xfrm>
              <a:off x="0" y="0"/>
              <a:ext cx="2468504" cy="2709333"/>
            </a:xfrm>
            <a:custGeom>
              <a:rect b="b" l="l" r="r" t="t"/>
              <a:pathLst>
                <a:path extrusionOk="0" h="2709333" w="2468504">
                  <a:moveTo>
                    <a:pt x="0" y="0"/>
                  </a:moveTo>
                  <a:lnTo>
                    <a:pt x="2468504" y="0"/>
                  </a:lnTo>
                  <a:lnTo>
                    <a:pt x="2468504" y="2709333"/>
                  </a:lnTo>
                  <a:lnTo>
                    <a:pt x="0" y="2709333"/>
                  </a:lnTo>
                  <a:close/>
                </a:path>
              </a:pathLst>
            </a:custGeom>
            <a:solidFill>
              <a:srgbClr val="FFFFFF"/>
            </a:solidFill>
            <a:ln>
              <a:noFill/>
            </a:ln>
          </p:spPr>
        </p:sp>
        <p:sp>
          <p:nvSpPr>
            <p:cNvPr id="64" name="Google Shape;64;p9"/>
            <p:cNvSpPr txBox="1"/>
            <p:nvPr/>
          </p:nvSpPr>
          <p:spPr>
            <a:xfrm>
              <a:off x="0" y="-19050"/>
              <a:ext cx="2468400" cy="2728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9"/>
          <p:cNvSpPr/>
          <p:nvPr/>
        </p:nvSpPr>
        <p:spPr>
          <a:xfrm>
            <a:off x="3714401" y="3124042"/>
            <a:ext cx="4777212" cy="4038916"/>
          </a:xfrm>
          <a:custGeom>
            <a:rect b="b" l="l" r="r" t="t"/>
            <a:pathLst>
              <a:path extrusionOk="0" h="8077831" w="9554424">
                <a:moveTo>
                  <a:pt x="0" y="0"/>
                </a:moveTo>
                <a:lnTo>
                  <a:pt x="9554424" y="0"/>
                </a:lnTo>
                <a:lnTo>
                  <a:pt x="9554424" y="8077832"/>
                </a:lnTo>
                <a:lnTo>
                  <a:pt x="0" y="8077832"/>
                </a:lnTo>
                <a:lnTo>
                  <a:pt x="0" y="0"/>
                </a:lnTo>
                <a:close/>
              </a:path>
            </a:pathLst>
          </a:custGeom>
          <a:blipFill rotWithShape="1">
            <a:blip r:embed="rId2">
              <a:alphaModFix/>
            </a:blip>
            <a:stretch>
              <a:fillRect b="0" l="0" r="0" t="0"/>
            </a:stretch>
          </a:blipFill>
          <a:ln>
            <a:noFill/>
          </a:ln>
        </p:spPr>
      </p:sp>
      <p:sp>
        <p:nvSpPr>
          <p:cNvPr id="66" name="Google Shape;66;p9"/>
          <p:cNvSpPr/>
          <p:nvPr/>
        </p:nvSpPr>
        <p:spPr>
          <a:xfrm>
            <a:off x="8078240" y="-2401442"/>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7" name="Google Shape;67;p9"/>
          <p:cNvSpPr/>
          <p:nvPr/>
        </p:nvSpPr>
        <p:spPr>
          <a:xfrm>
            <a:off x="8078240" y="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8" name="Google Shape;68;p9"/>
          <p:cNvSpPr/>
          <p:nvPr/>
        </p:nvSpPr>
        <p:spPr>
          <a:xfrm>
            <a:off x="4727467" y="-372133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ytone One"/>
              <a:buChar char="●"/>
              <a:defRPr sz="1800">
                <a:solidFill>
                  <a:schemeClr val="dk2"/>
                </a:solidFill>
                <a:latin typeface="Paytone One"/>
                <a:ea typeface="Paytone One"/>
                <a:cs typeface="Paytone One"/>
                <a:sym typeface="Paytone One"/>
              </a:defRPr>
            </a:lvl1pPr>
            <a:lvl2pPr indent="-317500" lvl="1" marL="914400">
              <a:lnSpc>
                <a:spcPct val="115000"/>
              </a:lnSpc>
              <a:spcBef>
                <a:spcPts val="0"/>
              </a:spcBef>
              <a:spcAft>
                <a:spcPts val="0"/>
              </a:spcAft>
              <a:buClr>
                <a:schemeClr val="dk2"/>
              </a:buClr>
              <a:buSzPts val="1400"/>
              <a:buFont typeface="Livvic Medium"/>
              <a:buChar char="○"/>
              <a:defRPr>
                <a:solidFill>
                  <a:schemeClr val="dk2"/>
                </a:solidFill>
                <a:latin typeface="Livvic Medium"/>
                <a:ea typeface="Livvic Medium"/>
                <a:cs typeface="Livvic Medium"/>
                <a:sym typeface="Livvic Medium"/>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12.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60.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49.png"/><Relationship Id="rId41" Type="http://schemas.openxmlformats.org/officeDocument/2006/relationships/image" Target="../media/image67.png"/><Relationship Id="rId22" Type="http://schemas.openxmlformats.org/officeDocument/2006/relationships/image" Target="../media/image45.png"/><Relationship Id="rId21" Type="http://schemas.openxmlformats.org/officeDocument/2006/relationships/image" Target="../media/image37.png"/><Relationship Id="rId24" Type="http://schemas.openxmlformats.org/officeDocument/2006/relationships/image" Target="../media/image35.png"/><Relationship Id="rId23"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6.png"/><Relationship Id="rId26" Type="http://schemas.openxmlformats.org/officeDocument/2006/relationships/image" Target="../media/image43.png"/><Relationship Id="rId25" Type="http://schemas.openxmlformats.org/officeDocument/2006/relationships/image" Target="../media/image47.png"/><Relationship Id="rId28" Type="http://schemas.openxmlformats.org/officeDocument/2006/relationships/image" Target="../media/image57.png"/><Relationship Id="rId27" Type="http://schemas.openxmlformats.org/officeDocument/2006/relationships/image" Target="../media/image52.png"/><Relationship Id="rId5" Type="http://schemas.openxmlformats.org/officeDocument/2006/relationships/image" Target="../media/image14.png"/><Relationship Id="rId6" Type="http://schemas.openxmlformats.org/officeDocument/2006/relationships/image" Target="../media/image19.png"/><Relationship Id="rId29" Type="http://schemas.openxmlformats.org/officeDocument/2006/relationships/image" Target="../media/image58.png"/><Relationship Id="rId7" Type="http://schemas.openxmlformats.org/officeDocument/2006/relationships/image" Target="../media/image17.png"/><Relationship Id="rId8" Type="http://schemas.openxmlformats.org/officeDocument/2006/relationships/image" Target="../media/image21.png"/><Relationship Id="rId31" Type="http://schemas.openxmlformats.org/officeDocument/2006/relationships/image" Target="../media/image59.png"/><Relationship Id="rId30" Type="http://schemas.openxmlformats.org/officeDocument/2006/relationships/image" Target="../media/image54.png"/><Relationship Id="rId11" Type="http://schemas.openxmlformats.org/officeDocument/2006/relationships/image" Target="../media/image23.png"/><Relationship Id="rId33" Type="http://schemas.openxmlformats.org/officeDocument/2006/relationships/image" Target="../media/image56.png"/><Relationship Id="rId10" Type="http://schemas.openxmlformats.org/officeDocument/2006/relationships/image" Target="../media/image22.png"/><Relationship Id="rId32" Type="http://schemas.openxmlformats.org/officeDocument/2006/relationships/image" Target="../media/image7.png"/><Relationship Id="rId13" Type="http://schemas.openxmlformats.org/officeDocument/2006/relationships/image" Target="../media/image28.png"/><Relationship Id="rId35" Type="http://schemas.openxmlformats.org/officeDocument/2006/relationships/image" Target="../media/image63.png"/><Relationship Id="rId12" Type="http://schemas.openxmlformats.org/officeDocument/2006/relationships/image" Target="../media/image9.png"/><Relationship Id="rId34" Type="http://schemas.openxmlformats.org/officeDocument/2006/relationships/image" Target="../media/image55.png"/><Relationship Id="rId15" Type="http://schemas.openxmlformats.org/officeDocument/2006/relationships/image" Target="../media/image50.png"/><Relationship Id="rId37" Type="http://schemas.openxmlformats.org/officeDocument/2006/relationships/image" Target="../media/image61.png"/><Relationship Id="rId14" Type="http://schemas.openxmlformats.org/officeDocument/2006/relationships/image" Target="../media/image30.png"/><Relationship Id="rId36" Type="http://schemas.openxmlformats.org/officeDocument/2006/relationships/image" Target="../media/image68.png"/><Relationship Id="rId17" Type="http://schemas.openxmlformats.org/officeDocument/2006/relationships/image" Target="../media/image8.png"/><Relationship Id="rId39" Type="http://schemas.openxmlformats.org/officeDocument/2006/relationships/image" Target="../media/image70.png"/><Relationship Id="rId16" Type="http://schemas.openxmlformats.org/officeDocument/2006/relationships/image" Target="../media/image31.png"/><Relationship Id="rId38" Type="http://schemas.openxmlformats.org/officeDocument/2006/relationships/image" Target="../media/image62.png"/><Relationship Id="rId19" Type="http://schemas.openxmlformats.org/officeDocument/2006/relationships/image" Target="../media/image36.png"/><Relationship Id="rId18"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48.png"/><Relationship Id="rId5" Type="http://schemas.openxmlformats.org/officeDocument/2006/relationships/image" Target="../media/image20.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53.png"/><Relationship Id="rId5" Type="http://schemas.openxmlformats.org/officeDocument/2006/relationships/image" Target="../media/image24.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74" name="Shape 74"/>
        <p:cNvGrpSpPr/>
        <p:nvPr/>
      </p:nvGrpSpPr>
      <p:grpSpPr>
        <a:xfrm>
          <a:off x="0" y="0"/>
          <a:ext cx="0" cy="0"/>
          <a:chOff x="0" y="0"/>
          <a:chExt cx="0" cy="0"/>
        </a:xfrm>
      </p:grpSpPr>
      <p:grpSp>
        <p:nvGrpSpPr>
          <p:cNvPr id="75" name="Google Shape;75;p11"/>
          <p:cNvGrpSpPr/>
          <p:nvPr/>
        </p:nvGrpSpPr>
        <p:grpSpPr>
          <a:xfrm rot="636000">
            <a:off x="5351458" y="278305"/>
            <a:ext cx="3074818" cy="4579277"/>
            <a:chOff x="0" y="-19050"/>
            <a:chExt cx="1619657" cy="2412130"/>
          </a:xfrm>
        </p:grpSpPr>
        <p:sp>
          <p:nvSpPr>
            <p:cNvPr id="76" name="Google Shape;76;p11"/>
            <p:cNvSpPr/>
            <p:nvPr/>
          </p:nvSpPr>
          <p:spPr>
            <a:xfrm>
              <a:off x="0" y="0"/>
              <a:ext cx="1619657" cy="2393080"/>
            </a:xfrm>
            <a:custGeom>
              <a:rect b="b" l="l" r="r" t="t"/>
              <a:pathLst>
                <a:path extrusionOk="0" h="2393080" w="1619657">
                  <a:moveTo>
                    <a:pt x="0" y="0"/>
                  </a:moveTo>
                  <a:lnTo>
                    <a:pt x="1619657" y="0"/>
                  </a:lnTo>
                  <a:lnTo>
                    <a:pt x="1619657" y="2393080"/>
                  </a:lnTo>
                  <a:lnTo>
                    <a:pt x="0" y="2393080"/>
                  </a:lnTo>
                  <a:close/>
                </a:path>
              </a:pathLst>
            </a:custGeom>
            <a:solidFill>
              <a:srgbClr val="FFFFFF"/>
            </a:solidFill>
            <a:ln>
              <a:noFill/>
            </a:ln>
          </p:spPr>
        </p:sp>
        <p:sp>
          <p:nvSpPr>
            <p:cNvPr id="77" name="Google Shape;77;p11"/>
            <p:cNvSpPr txBox="1"/>
            <p:nvPr/>
          </p:nvSpPr>
          <p:spPr>
            <a:xfrm>
              <a:off x="0" y="-19050"/>
              <a:ext cx="1619657" cy="241213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 name="Google Shape;78;p11"/>
          <p:cNvSpPr/>
          <p:nvPr/>
        </p:nvSpPr>
        <p:spPr>
          <a:xfrm rot="7001577">
            <a:off x="2742792" y="4850270"/>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3">
              <a:alphaModFix/>
            </a:blip>
            <a:stretch>
              <a:fillRect b="0" l="0" r="0" t="0"/>
            </a:stretch>
          </a:blipFill>
          <a:ln>
            <a:noFill/>
          </a:ln>
        </p:spPr>
      </p:sp>
      <p:pic>
        <p:nvPicPr>
          <p:cNvPr id="79" name="Google Shape;79;p11"/>
          <p:cNvPicPr preferRelativeResize="0"/>
          <p:nvPr/>
        </p:nvPicPr>
        <p:blipFill rotWithShape="1">
          <a:blip r:embed="rId4">
            <a:alphaModFix/>
          </a:blip>
          <a:srcRect b="17516" l="19384" r="17516" t="19384"/>
          <a:stretch/>
        </p:blipFill>
        <p:spPr>
          <a:xfrm rot="631997">
            <a:off x="5528176" y="415215"/>
            <a:ext cx="2799678" cy="3688871"/>
          </a:xfrm>
          <a:prstGeom prst="rect">
            <a:avLst/>
          </a:prstGeom>
          <a:noFill/>
          <a:ln>
            <a:noFill/>
          </a:ln>
        </p:spPr>
      </p:pic>
      <p:sp>
        <p:nvSpPr>
          <p:cNvPr id="80" name="Google Shape;80;p11"/>
          <p:cNvSpPr/>
          <p:nvPr/>
        </p:nvSpPr>
        <p:spPr>
          <a:xfrm>
            <a:off x="-521602" y="-3461473"/>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sp>
        <p:nvSpPr>
          <p:cNvPr id="81" name="Google Shape;81;p11"/>
          <p:cNvSpPr/>
          <p:nvPr/>
        </p:nvSpPr>
        <p:spPr>
          <a:xfrm rot="-1483472">
            <a:off x="5191696" y="293889"/>
            <a:ext cx="1732191" cy="597606"/>
          </a:xfrm>
          <a:custGeom>
            <a:rect b="b" l="l" r="r" t="t"/>
            <a:pathLst>
              <a:path extrusionOk="0" h="1195212" w="3464381">
                <a:moveTo>
                  <a:pt x="0" y="0"/>
                </a:moveTo>
                <a:lnTo>
                  <a:pt x="3464381" y="0"/>
                </a:lnTo>
                <a:lnTo>
                  <a:pt x="3464381" y="1195212"/>
                </a:lnTo>
                <a:lnTo>
                  <a:pt x="0" y="1195212"/>
                </a:lnTo>
                <a:lnTo>
                  <a:pt x="0" y="0"/>
                </a:lnTo>
                <a:close/>
              </a:path>
            </a:pathLst>
          </a:custGeom>
          <a:blipFill rotWithShape="1">
            <a:blip r:embed="rId5">
              <a:alphaModFix/>
            </a:blip>
            <a:stretch>
              <a:fillRect b="0" l="0" r="0" t="0"/>
            </a:stretch>
          </a:blipFill>
          <a:ln>
            <a:noFill/>
          </a:ln>
        </p:spPr>
      </p:sp>
      <p:sp>
        <p:nvSpPr>
          <p:cNvPr id="82" name="Google Shape;82;p11"/>
          <p:cNvSpPr/>
          <p:nvPr/>
        </p:nvSpPr>
        <p:spPr>
          <a:xfrm rot="-1851232">
            <a:off x="7000108" y="4496572"/>
            <a:ext cx="1465281" cy="523838"/>
          </a:xfrm>
          <a:custGeom>
            <a:rect b="b" l="l" r="r" t="t"/>
            <a:pathLst>
              <a:path extrusionOk="0" h="1047675" w="2930561">
                <a:moveTo>
                  <a:pt x="0" y="0"/>
                </a:moveTo>
                <a:lnTo>
                  <a:pt x="2930561" y="0"/>
                </a:lnTo>
                <a:lnTo>
                  <a:pt x="2930561" y="1047675"/>
                </a:lnTo>
                <a:lnTo>
                  <a:pt x="0" y="1047675"/>
                </a:lnTo>
                <a:lnTo>
                  <a:pt x="0" y="0"/>
                </a:lnTo>
                <a:close/>
              </a:path>
            </a:pathLst>
          </a:custGeom>
          <a:blipFill rotWithShape="1">
            <a:blip r:embed="rId6">
              <a:alphaModFix/>
            </a:blip>
            <a:stretch>
              <a:fillRect b="0" l="0" r="0" t="0"/>
            </a:stretch>
          </a:blipFill>
          <a:ln>
            <a:noFill/>
          </a:ln>
        </p:spPr>
      </p:sp>
      <p:sp>
        <p:nvSpPr>
          <p:cNvPr id="83" name="Google Shape;83;p11"/>
          <p:cNvSpPr txBox="1"/>
          <p:nvPr/>
        </p:nvSpPr>
        <p:spPr>
          <a:xfrm>
            <a:off x="403375" y="1695189"/>
            <a:ext cx="4481700" cy="1939200"/>
          </a:xfrm>
          <a:prstGeom prst="rect">
            <a:avLst/>
          </a:prstGeom>
          <a:noFill/>
          <a:ln>
            <a:noFill/>
          </a:ln>
        </p:spPr>
        <p:txBody>
          <a:bodyPr anchorCtr="0" anchor="t" bIns="0" lIns="0" spcFirstLastPara="1" rIns="0" wrap="square" tIns="0">
            <a:spAutoFit/>
          </a:bodyPr>
          <a:lstStyle/>
          <a:p>
            <a:pPr indent="0" lvl="0" marL="0" marR="0" rtl="0" algn="l">
              <a:lnSpc>
                <a:spcPct val="89994"/>
              </a:lnSpc>
              <a:spcBef>
                <a:spcPts val="0"/>
              </a:spcBef>
              <a:spcAft>
                <a:spcPts val="0"/>
              </a:spcAft>
              <a:buNone/>
            </a:pPr>
            <a:r>
              <a:rPr b="0" i="0" lang="en" sz="7000" u="none" cap="none" strike="noStrike">
                <a:solidFill>
                  <a:srgbClr val="FFFFFF"/>
                </a:solidFill>
                <a:latin typeface="Paytone One"/>
                <a:ea typeface="Paytone One"/>
                <a:cs typeface="Paytone One"/>
                <a:sym typeface="Paytone One"/>
              </a:rPr>
              <a:t>Hello, My</a:t>
            </a:r>
            <a:endParaRPr sz="700"/>
          </a:p>
          <a:p>
            <a:pPr indent="0" lvl="0" marL="0" marR="0" rtl="0" algn="l">
              <a:lnSpc>
                <a:spcPct val="89994"/>
              </a:lnSpc>
              <a:spcBef>
                <a:spcPts val="0"/>
              </a:spcBef>
              <a:spcAft>
                <a:spcPts val="0"/>
              </a:spcAft>
              <a:buNone/>
            </a:pPr>
            <a:r>
              <a:rPr b="0" i="0" lang="en" sz="7000" u="none" cap="none" strike="noStrike">
                <a:solidFill>
                  <a:srgbClr val="FFFFFF"/>
                </a:solidFill>
                <a:latin typeface="Paytone One"/>
                <a:ea typeface="Paytone One"/>
                <a:cs typeface="Paytone One"/>
                <a:sym typeface="Paytone One"/>
              </a:rPr>
              <a:t>Name is...</a:t>
            </a:r>
            <a:endParaRPr sz="700"/>
          </a:p>
        </p:txBody>
      </p:sp>
      <p:sp>
        <p:nvSpPr>
          <p:cNvPr id="84" name="Google Shape;84;p11"/>
          <p:cNvSpPr txBox="1"/>
          <p:nvPr/>
        </p:nvSpPr>
        <p:spPr>
          <a:xfrm>
            <a:off x="435102" y="3636893"/>
            <a:ext cx="28638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Livvic"/>
                <a:ea typeface="Livvic"/>
                <a:cs typeface="Livvic"/>
                <a:sym typeface="Livvic"/>
              </a:rPr>
              <a:t>Self Introduction for a Job Interview</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79" name="Shape 279"/>
        <p:cNvGrpSpPr/>
        <p:nvPr/>
      </p:nvGrpSpPr>
      <p:grpSpPr>
        <a:xfrm>
          <a:off x="0" y="0"/>
          <a:ext cx="0" cy="0"/>
          <a:chOff x="0" y="0"/>
          <a:chExt cx="0" cy="0"/>
        </a:xfrm>
      </p:grpSpPr>
      <p:grpSp>
        <p:nvGrpSpPr>
          <p:cNvPr id="280" name="Google Shape;280;p20"/>
          <p:cNvGrpSpPr/>
          <p:nvPr/>
        </p:nvGrpSpPr>
        <p:grpSpPr>
          <a:xfrm rot="-310337">
            <a:off x="318484" y="516358"/>
            <a:ext cx="4154710" cy="4266007"/>
            <a:chOff x="0" y="-19050"/>
            <a:chExt cx="2188489" cy="2247115"/>
          </a:xfrm>
        </p:grpSpPr>
        <p:sp>
          <p:nvSpPr>
            <p:cNvPr id="281" name="Google Shape;281;p20"/>
            <p:cNvSpPr/>
            <p:nvPr/>
          </p:nvSpPr>
          <p:spPr>
            <a:xfrm>
              <a:off x="0" y="0"/>
              <a:ext cx="2188489" cy="2228065"/>
            </a:xfrm>
            <a:custGeom>
              <a:rect b="b" l="l" r="r" t="t"/>
              <a:pathLst>
                <a:path extrusionOk="0" h="2228065" w="2188489">
                  <a:moveTo>
                    <a:pt x="0" y="0"/>
                  </a:moveTo>
                  <a:lnTo>
                    <a:pt x="2188489" y="0"/>
                  </a:lnTo>
                  <a:lnTo>
                    <a:pt x="2188489" y="2228065"/>
                  </a:lnTo>
                  <a:lnTo>
                    <a:pt x="0" y="2228065"/>
                  </a:lnTo>
                  <a:close/>
                </a:path>
              </a:pathLst>
            </a:custGeom>
            <a:solidFill>
              <a:srgbClr val="FFFFFF"/>
            </a:solidFill>
            <a:ln>
              <a:noFill/>
            </a:ln>
          </p:spPr>
        </p:sp>
        <p:sp>
          <p:nvSpPr>
            <p:cNvPr id="282" name="Google Shape;282;p20"/>
            <p:cNvSpPr txBox="1"/>
            <p:nvPr/>
          </p:nvSpPr>
          <p:spPr>
            <a:xfrm>
              <a:off x="0" y="-19050"/>
              <a:ext cx="2188489" cy="224711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3" name="Google Shape;283;p20"/>
          <p:cNvPicPr preferRelativeResize="0"/>
          <p:nvPr/>
        </p:nvPicPr>
        <p:blipFill rotWithShape="1">
          <a:blip r:embed="rId3">
            <a:alphaModFix/>
          </a:blip>
          <a:srcRect b="0" l="0" r="0" t="0"/>
          <a:stretch/>
        </p:blipFill>
        <p:spPr>
          <a:xfrm rot="-310337">
            <a:off x="292680" y="441181"/>
            <a:ext cx="4200054" cy="4452381"/>
          </a:xfrm>
          <a:prstGeom prst="rect">
            <a:avLst/>
          </a:prstGeom>
          <a:noFill/>
          <a:ln>
            <a:noFill/>
          </a:ln>
        </p:spPr>
      </p:pic>
      <p:sp>
        <p:nvSpPr>
          <p:cNvPr id="284" name="Google Shape;284;p20"/>
          <p:cNvSpPr txBox="1"/>
          <p:nvPr/>
        </p:nvSpPr>
        <p:spPr>
          <a:xfrm>
            <a:off x="4479258" y="738930"/>
            <a:ext cx="4521867"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Analysis</a:t>
            </a:r>
            <a:endParaRPr sz="700"/>
          </a:p>
        </p:txBody>
      </p:sp>
      <p:sp>
        <p:nvSpPr>
          <p:cNvPr id="285" name="Google Shape;285;p20"/>
          <p:cNvSpPr txBox="1"/>
          <p:nvPr/>
        </p:nvSpPr>
        <p:spPr>
          <a:xfrm>
            <a:off x="7204349" y="1667600"/>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6" name="Google Shape;286;p20"/>
          <p:cNvSpPr txBox="1"/>
          <p:nvPr/>
        </p:nvSpPr>
        <p:spPr>
          <a:xfrm>
            <a:off x="5194574" y="1667600"/>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7" name="Google Shape;287;p20"/>
          <p:cNvSpPr txBox="1"/>
          <p:nvPr/>
        </p:nvSpPr>
        <p:spPr>
          <a:xfrm>
            <a:off x="7204349" y="3282875"/>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8" name="Google Shape;288;p20"/>
          <p:cNvSpPr txBox="1"/>
          <p:nvPr/>
        </p:nvSpPr>
        <p:spPr>
          <a:xfrm>
            <a:off x="5194574" y="3282875"/>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9" name="Google Shape;289;p20"/>
          <p:cNvSpPr txBox="1"/>
          <p:nvPr/>
        </p:nvSpPr>
        <p:spPr>
          <a:xfrm>
            <a:off x="7262419" y="2507029"/>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0" name="Google Shape;290;p20"/>
          <p:cNvSpPr txBox="1"/>
          <p:nvPr/>
        </p:nvSpPr>
        <p:spPr>
          <a:xfrm>
            <a:off x="5252644" y="2507029"/>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1" name="Google Shape;291;p20"/>
          <p:cNvSpPr txBox="1"/>
          <p:nvPr/>
        </p:nvSpPr>
        <p:spPr>
          <a:xfrm>
            <a:off x="7262419" y="4122292"/>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2" name="Google Shape;292;p20"/>
          <p:cNvSpPr txBox="1"/>
          <p:nvPr/>
        </p:nvSpPr>
        <p:spPr>
          <a:xfrm>
            <a:off x="5252644" y="4122292"/>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3" name="Google Shape;293;p20"/>
          <p:cNvSpPr/>
          <p:nvPr/>
        </p:nvSpPr>
        <p:spPr>
          <a:xfrm rot="8100000">
            <a:off x="-197804" y="666221"/>
            <a:ext cx="1140587" cy="407760"/>
          </a:xfrm>
          <a:custGeom>
            <a:rect b="b" l="l" r="r" t="t"/>
            <a:pathLst>
              <a:path extrusionOk="0" h="815519" w="2281173">
                <a:moveTo>
                  <a:pt x="0" y="0"/>
                </a:moveTo>
                <a:lnTo>
                  <a:pt x="2281173" y="0"/>
                </a:lnTo>
                <a:lnTo>
                  <a:pt x="2281173" y="815520"/>
                </a:lnTo>
                <a:lnTo>
                  <a:pt x="0" y="815520"/>
                </a:lnTo>
                <a:lnTo>
                  <a:pt x="0" y="0"/>
                </a:lnTo>
                <a:close/>
              </a:path>
            </a:pathLst>
          </a:custGeom>
          <a:blipFill rotWithShape="1">
            <a:blip r:embed="rId4">
              <a:alphaModFix/>
            </a:blip>
            <a:stretch>
              <a:fillRect b="0" l="0" r="0" t="0"/>
            </a:stretch>
          </a:blipFill>
          <a:ln>
            <a:noFill/>
          </a:ln>
        </p:spPr>
      </p:sp>
      <p:sp>
        <p:nvSpPr>
          <p:cNvPr id="294" name="Google Shape;294;p20"/>
          <p:cNvSpPr/>
          <p:nvPr/>
        </p:nvSpPr>
        <p:spPr>
          <a:xfrm rot="8100000">
            <a:off x="3842290" y="4425270"/>
            <a:ext cx="1140587" cy="407760"/>
          </a:xfrm>
          <a:custGeom>
            <a:rect b="b" l="l" r="r" t="t"/>
            <a:pathLst>
              <a:path extrusionOk="0" h="815519" w="2281173">
                <a:moveTo>
                  <a:pt x="0" y="0"/>
                </a:moveTo>
                <a:lnTo>
                  <a:pt x="2281173" y="0"/>
                </a:lnTo>
                <a:lnTo>
                  <a:pt x="2281173" y="815520"/>
                </a:lnTo>
                <a:lnTo>
                  <a:pt x="0" y="815520"/>
                </a:lnTo>
                <a:lnTo>
                  <a:pt x="0" y="0"/>
                </a:lnTo>
                <a:close/>
              </a:path>
            </a:pathLst>
          </a:custGeom>
          <a:blipFill rotWithShape="1">
            <a:blip r:embed="rId4">
              <a:alphaModFix/>
            </a:blip>
            <a:stretch>
              <a:fillRect b="0" l="0" r="0" t="0"/>
            </a:stretch>
          </a:blipFill>
          <a:ln>
            <a:noFill/>
          </a:ln>
        </p:spPr>
      </p:sp>
      <p:sp>
        <p:nvSpPr>
          <p:cNvPr id="295" name="Google Shape;295;p20"/>
          <p:cNvSpPr/>
          <p:nvPr/>
        </p:nvSpPr>
        <p:spPr>
          <a:xfrm>
            <a:off x="514350" y="4489747"/>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5">
              <a:alphaModFix/>
            </a:blip>
            <a:stretch>
              <a:fillRect b="0" l="0" r="0" t="0"/>
            </a:stretch>
          </a:blipFill>
          <a:ln>
            <a:noFill/>
          </a:ln>
        </p:spPr>
      </p:sp>
      <p:sp>
        <p:nvSpPr>
          <p:cNvPr id="296" name="Google Shape;296;p20"/>
          <p:cNvSpPr/>
          <p:nvPr/>
        </p:nvSpPr>
        <p:spPr>
          <a:xfrm>
            <a:off x="2692501" y="-358817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300" name="Shape 300"/>
        <p:cNvGrpSpPr/>
        <p:nvPr/>
      </p:nvGrpSpPr>
      <p:grpSpPr>
        <a:xfrm>
          <a:off x="0" y="0"/>
          <a:ext cx="0" cy="0"/>
          <a:chOff x="0" y="0"/>
          <a:chExt cx="0" cy="0"/>
        </a:xfrm>
      </p:grpSpPr>
      <p:grpSp>
        <p:nvGrpSpPr>
          <p:cNvPr id="301" name="Google Shape;301;p21"/>
          <p:cNvGrpSpPr/>
          <p:nvPr/>
        </p:nvGrpSpPr>
        <p:grpSpPr>
          <a:xfrm rot="-282000">
            <a:off x="2363161" y="1085421"/>
            <a:ext cx="1598825" cy="4403700"/>
            <a:chOff x="0" y="-19050"/>
            <a:chExt cx="842179" cy="2319644"/>
          </a:xfrm>
        </p:grpSpPr>
        <p:sp>
          <p:nvSpPr>
            <p:cNvPr id="302" name="Google Shape;302;p21"/>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303" name="Google Shape;303;p21"/>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04" name="Google Shape;304;p21"/>
          <p:cNvPicPr preferRelativeResize="0"/>
          <p:nvPr/>
        </p:nvPicPr>
        <p:blipFill>
          <a:blip r:embed="rId3">
            <a:alphaModFix/>
          </a:blip>
          <a:stretch>
            <a:fillRect/>
          </a:stretch>
        </p:blipFill>
        <p:spPr>
          <a:xfrm>
            <a:off x="-350875" y="-265525"/>
            <a:ext cx="4341849" cy="5949490"/>
          </a:xfrm>
          <a:prstGeom prst="rect">
            <a:avLst/>
          </a:prstGeom>
          <a:noFill/>
          <a:ln>
            <a:noFill/>
          </a:ln>
        </p:spPr>
      </p:pic>
      <p:grpSp>
        <p:nvGrpSpPr>
          <p:cNvPr id="305" name="Google Shape;305;p21"/>
          <p:cNvGrpSpPr/>
          <p:nvPr/>
        </p:nvGrpSpPr>
        <p:grpSpPr>
          <a:xfrm rot="-282000">
            <a:off x="9068761" y="-693758"/>
            <a:ext cx="1598825" cy="4403700"/>
            <a:chOff x="0" y="-19050"/>
            <a:chExt cx="842179" cy="2319644"/>
          </a:xfrm>
        </p:grpSpPr>
        <p:sp>
          <p:nvSpPr>
            <p:cNvPr id="306" name="Google Shape;306;p21"/>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307" name="Google Shape;307;p21"/>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8" name="Google Shape;308;p21"/>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309" name="Google Shape;309;p21"/>
          <p:cNvSpPr txBox="1"/>
          <p:nvPr/>
        </p:nvSpPr>
        <p:spPr>
          <a:xfrm>
            <a:off x="4204707" y="3521611"/>
            <a:ext cx="50515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About Me</a:t>
            </a:r>
            <a:endParaRPr sz="700"/>
          </a:p>
        </p:txBody>
      </p:sp>
      <p:sp>
        <p:nvSpPr>
          <p:cNvPr id="310" name="Google Shape;310;p21"/>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03.</a:t>
            </a:r>
            <a:endParaRPr sz="700"/>
          </a:p>
        </p:txBody>
      </p:sp>
      <p:sp>
        <p:nvSpPr>
          <p:cNvPr id="311" name="Google Shape;311;p21"/>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312" name="Google Shape;312;p21"/>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16" name="Shape 316"/>
        <p:cNvGrpSpPr/>
        <p:nvPr/>
      </p:nvGrpSpPr>
      <p:grpSpPr>
        <a:xfrm>
          <a:off x="0" y="0"/>
          <a:ext cx="0" cy="0"/>
          <a:chOff x="0" y="0"/>
          <a:chExt cx="0" cy="0"/>
        </a:xfrm>
      </p:grpSpPr>
      <p:grpSp>
        <p:nvGrpSpPr>
          <p:cNvPr id="317" name="Google Shape;317;p22"/>
          <p:cNvGrpSpPr/>
          <p:nvPr/>
        </p:nvGrpSpPr>
        <p:grpSpPr>
          <a:xfrm>
            <a:off x="2967733" y="1121332"/>
            <a:ext cx="2753933" cy="2860288"/>
            <a:chOff x="0" y="-19050"/>
            <a:chExt cx="1050110" cy="1090665"/>
          </a:xfrm>
        </p:grpSpPr>
        <p:sp>
          <p:nvSpPr>
            <p:cNvPr id="318" name="Google Shape;318;p22"/>
            <p:cNvSpPr/>
            <p:nvPr/>
          </p:nvSpPr>
          <p:spPr>
            <a:xfrm>
              <a:off x="0" y="0"/>
              <a:ext cx="1050110" cy="1071615"/>
            </a:xfrm>
            <a:custGeom>
              <a:rect b="b" l="l" r="r" t="t"/>
              <a:pathLst>
                <a:path extrusionOk="0" h="1071615" w="1050110">
                  <a:moveTo>
                    <a:pt x="0" y="0"/>
                  </a:moveTo>
                  <a:lnTo>
                    <a:pt x="1050110" y="0"/>
                  </a:lnTo>
                  <a:lnTo>
                    <a:pt x="1050110" y="1071615"/>
                  </a:lnTo>
                  <a:lnTo>
                    <a:pt x="0" y="1071615"/>
                  </a:lnTo>
                  <a:close/>
                </a:path>
              </a:pathLst>
            </a:custGeom>
            <a:solidFill>
              <a:srgbClr val="FFFFFF"/>
            </a:solidFill>
            <a:ln>
              <a:noFill/>
            </a:ln>
          </p:spPr>
        </p:sp>
        <p:sp>
          <p:nvSpPr>
            <p:cNvPr id="319" name="Google Shape;319;p22"/>
            <p:cNvSpPr txBox="1"/>
            <p:nvPr/>
          </p:nvSpPr>
          <p:spPr>
            <a:xfrm>
              <a:off x="0" y="-19050"/>
              <a:ext cx="1050110"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2"/>
          <p:cNvGrpSpPr/>
          <p:nvPr/>
        </p:nvGrpSpPr>
        <p:grpSpPr>
          <a:xfrm>
            <a:off x="0" y="1121332"/>
            <a:ext cx="2753933" cy="2860288"/>
            <a:chOff x="0" y="-19050"/>
            <a:chExt cx="1050110" cy="1090665"/>
          </a:xfrm>
        </p:grpSpPr>
        <p:sp>
          <p:nvSpPr>
            <p:cNvPr id="321" name="Google Shape;321;p22"/>
            <p:cNvSpPr/>
            <p:nvPr/>
          </p:nvSpPr>
          <p:spPr>
            <a:xfrm>
              <a:off x="0" y="0"/>
              <a:ext cx="1050110" cy="1071615"/>
            </a:xfrm>
            <a:custGeom>
              <a:rect b="b" l="l" r="r" t="t"/>
              <a:pathLst>
                <a:path extrusionOk="0" h="1071615" w="1050110">
                  <a:moveTo>
                    <a:pt x="0" y="0"/>
                  </a:moveTo>
                  <a:lnTo>
                    <a:pt x="1050110" y="0"/>
                  </a:lnTo>
                  <a:lnTo>
                    <a:pt x="1050110" y="1071615"/>
                  </a:lnTo>
                  <a:lnTo>
                    <a:pt x="0" y="1071615"/>
                  </a:lnTo>
                  <a:close/>
                </a:path>
              </a:pathLst>
            </a:custGeom>
            <a:solidFill>
              <a:srgbClr val="FFFFFF"/>
            </a:solidFill>
            <a:ln>
              <a:noFill/>
            </a:ln>
          </p:spPr>
        </p:sp>
        <p:sp>
          <p:nvSpPr>
            <p:cNvPr id="322" name="Google Shape;322;p22"/>
            <p:cNvSpPr txBox="1"/>
            <p:nvPr/>
          </p:nvSpPr>
          <p:spPr>
            <a:xfrm>
              <a:off x="0" y="-19050"/>
              <a:ext cx="1050110"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3" name="Google Shape;323;p22"/>
          <p:cNvPicPr preferRelativeResize="0"/>
          <p:nvPr/>
        </p:nvPicPr>
        <p:blipFill>
          <a:blip r:embed="rId3">
            <a:alphaModFix/>
          </a:blip>
          <a:stretch>
            <a:fillRect/>
          </a:stretch>
        </p:blipFill>
        <p:spPr>
          <a:xfrm>
            <a:off x="116200" y="1327700"/>
            <a:ext cx="2451450" cy="2469751"/>
          </a:xfrm>
          <a:prstGeom prst="rect">
            <a:avLst/>
          </a:prstGeom>
          <a:noFill/>
          <a:ln>
            <a:noFill/>
          </a:ln>
        </p:spPr>
      </p:pic>
      <p:pic>
        <p:nvPicPr>
          <p:cNvPr id="324" name="Google Shape;324;p22"/>
          <p:cNvPicPr preferRelativeResize="0"/>
          <p:nvPr/>
        </p:nvPicPr>
        <p:blipFill>
          <a:blip r:embed="rId4">
            <a:alphaModFix/>
          </a:blip>
          <a:stretch>
            <a:fillRect/>
          </a:stretch>
        </p:blipFill>
        <p:spPr>
          <a:xfrm>
            <a:off x="3118963" y="1318148"/>
            <a:ext cx="2451450" cy="2466675"/>
          </a:xfrm>
          <a:prstGeom prst="rect">
            <a:avLst/>
          </a:prstGeom>
          <a:noFill/>
          <a:ln>
            <a:noFill/>
          </a:ln>
        </p:spPr>
      </p:pic>
      <p:sp>
        <p:nvSpPr>
          <p:cNvPr id="325" name="Google Shape;325;p22"/>
          <p:cNvSpPr txBox="1"/>
          <p:nvPr/>
        </p:nvSpPr>
        <p:spPr>
          <a:xfrm>
            <a:off x="6121716" y="1149314"/>
            <a:ext cx="2780206"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About</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Me</a:t>
            </a:r>
            <a:endParaRPr sz="700"/>
          </a:p>
        </p:txBody>
      </p:sp>
      <p:sp>
        <p:nvSpPr>
          <p:cNvPr id="326" name="Google Shape;326;p22"/>
          <p:cNvSpPr txBox="1"/>
          <p:nvPr/>
        </p:nvSpPr>
        <p:spPr>
          <a:xfrm>
            <a:off x="6121716" y="3255498"/>
            <a:ext cx="25134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327" name="Google Shape;327;p22"/>
          <p:cNvSpPr/>
          <p:nvPr/>
        </p:nvSpPr>
        <p:spPr>
          <a:xfrm rot="-8959864">
            <a:off x="-1783612" y="3393423"/>
            <a:ext cx="3959113" cy="3347250"/>
          </a:xfrm>
          <a:custGeom>
            <a:rect b="b" l="l" r="r" t="t"/>
            <a:pathLst>
              <a:path extrusionOk="0" h="6695504" w="7919414">
                <a:moveTo>
                  <a:pt x="0" y="0"/>
                </a:moveTo>
                <a:lnTo>
                  <a:pt x="7919414" y="0"/>
                </a:lnTo>
                <a:lnTo>
                  <a:pt x="7919414" y="6695504"/>
                </a:lnTo>
                <a:lnTo>
                  <a:pt x="0" y="6695504"/>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31" name="Shape 331"/>
        <p:cNvGrpSpPr/>
        <p:nvPr/>
      </p:nvGrpSpPr>
      <p:grpSpPr>
        <a:xfrm>
          <a:off x="0" y="0"/>
          <a:ext cx="0" cy="0"/>
          <a:chOff x="0" y="0"/>
          <a:chExt cx="0" cy="0"/>
        </a:xfrm>
      </p:grpSpPr>
      <p:grpSp>
        <p:nvGrpSpPr>
          <p:cNvPr id="332" name="Google Shape;332;p23"/>
          <p:cNvGrpSpPr/>
          <p:nvPr/>
        </p:nvGrpSpPr>
        <p:grpSpPr>
          <a:xfrm>
            <a:off x="4457700" y="-36165"/>
            <a:ext cx="4686300" cy="5179665"/>
            <a:chOff x="0" y="-19050"/>
            <a:chExt cx="2468504" cy="2728383"/>
          </a:xfrm>
        </p:grpSpPr>
        <p:sp>
          <p:nvSpPr>
            <p:cNvPr id="333" name="Google Shape;333;p23"/>
            <p:cNvSpPr/>
            <p:nvPr/>
          </p:nvSpPr>
          <p:spPr>
            <a:xfrm>
              <a:off x="0" y="0"/>
              <a:ext cx="2468504" cy="2709333"/>
            </a:xfrm>
            <a:custGeom>
              <a:rect b="b" l="l" r="r" t="t"/>
              <a:pathLst>
                <a:path extrusionOk="0" h="2709333" w="2468504">
                  <a:moveTo>
                    <a:pt x="0" y="0"/>
                  </a:moveTo>
                  <a:lnTo>
                    <a:pt x="2468504" y="0"/>
                  </a:lnTo>
                  <a:lnTo>
                    <a:pt x="2468504" y="2709333"/>
                  </a:lnTo>
                  <a:lnTo>
                    <a:pt x="0" y="2709333"/>
                  </a:lnTo>
                  <a:close/>
                </a:path>
              </a:pathLst>
            </a:custGeom>
            <a:solidFill>
              <a:srgbClr val="FFFFFF"/>
            </a:solidFill>
            <a:ln>
              <a:noFill/>
            </a:ln>
          </p:spPr>
        </p:sp>
        <p:sp>
          <p:nvSpPr>
            <p:cNvPr id="334" name="Google Shape;334;p23"/>
            <p:cNvSpPr txBox="1"/>
            <p:nvPr/>
          </p:nvSpPr>
          <p:spPr>
            <a:xfrm>
              <a:off x="0" y="-19050"/>
              <a:ext cx="2468504" cy="2728383"/>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5" name="Google Shape;335;p23"/>
          <p:cNvSpPr/>
          <p:nvPr/>
        </p:nvSpPr>
        <p:spPr>
          <a:xfrm>
            <a:off x="3714401" y="3124042"/>
            <a:ext cx="4777212" cy="4038916"/>
          </a:xfrm>
          <a:custGeom>
            <a:rect b="b" l="l" r="r" t="t"/>
            <a:pathLst>
              <a:path extrusionOk="0" h="8077831" w="9554424">
                <a:moveTo>
                  <a:pt x="0" y="0"/>
                </a:moveTo>
                <a:lnTo>
                  <a:pt x="9554424" y="0"/>
                </a:lnTo>
                <a:lnTo>
                  <a:pt x="9554424" y="8077832"/>
                </a:lnTo>
                <a:lnTo>
                  <a:pt x="0" y="8077832"/>
                </a:lnTo>
                <a:lnTo>
                  <a:pt x="0" y="0"/>
                </a:lnTo>
                <a:close/>
              </a:path>
            </a:pathLst>
          </a:custGeom>
          <a:blipFill rotWithShape="1">
            <a:blip r:embed="rId3">
              <a:alphaModFix/>
            </a:blip>
            <a:stretch>
              <a:fillRect b="0" l="0" r="0" t="0"/>
            </a:stretch>
          </a:blipFill>
          <a:ln>
            <a:noFill/>
          </a:ln>
        </p:spPr>
      </p:sp>
      <p:sp>
        <p:nvSpPr>
          <p:cNvPr id="336" name="Google Shape;336;p23"/>
          <p:cNvSpPr/>
          <p:nvPr/>
        </p:nvSpPr>
        <p:spPr>
          <a:xfrm>
            <a:off x="2579448" y="233622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pic>
        <p:nvPicPr>
          <p:cNvPr id="337" name="Google Shape;337;p23"/>
          <p:cNvPicPr preferRelativeResize="0"/>
          <p:nvPr/>
        </p:nvPicPr>
        <p:blipFill>
          <a:blip r:embed="rId4">
            <a:alphaModFix/>
          </a:blip>
          <a:stretch>
            <a:fillRect/>
          </a:stretch>
        </p:blipFill>
        <p:spPr>
          <a:xfrm>
            <a:off x="4572562" y="138000"/>
            <a:ext cx="4456476" cy="4874092"/>
          </a:xfrm>
          <a:prstGeom prst="rect">
            <a:avLst/>
          </a:prstGeom>
          <a:noFill/>
          <a:ln>
            <a:noFill/>
          </a:ln>
        </p:spPr>
      </p:pic>
      <p:sp>
        <p:nvSpPr>
          <p:cNvPr id="338" name="Google Shape;338;p23"/>
          <p:cNvSpPr txBox="1"/>
          <p:nvPr/>
        </p:nvSpPr>
        <p:spPr>
          <a:xfrm>
            <a:off x="514350" y="559813"/>
            <a:ext cx="3023296"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Contact</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Me</a:t>
            </a:r>
            <a:endParaRPr sz="700"/>
          </a:p>
        </p:txBody>
      </p:sp>
      <p:grpSp>
        <p:nvGrpSpPr>
          <p:cNvPr id="339" name="Google Shape;339;p23"/>
          <p:cNvGrpSpPr/>
          <p:nvPr/>
        </p:nvGrpSpPr>
        <p:grpSpPr>
          <a:xfrm>
            <a:off x="514350" y="2423079"/>
            <a:ext cx="2653522" cy="494280"/>
            <a:chOff x="0" y="-66675"/>
            <a:chExt cx="7076058" cy="1318079"/>
          </a:xfrm>
        </p:grpSpPr>
        <p:sp>
          <p:nvSpPr>
            <p:cNvPr id="340" name="Google Shape;340;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Social Media</a:t>
              </a:r>
              <a:endParaRPr sz="700"/>
            </a:p>
          </p:txBody>
        </p:sp>
        <p:sp>
          <p:nvSpPr>
            <p:cNvPr id="341" name="Google Shape;341;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@reallygreatsite</a:t>
              </a:r>
              <a:endParaRPr sz="700"/>
            </a:p>
          </p:txBody>
        </p:sp>
      </p:grpSp>
      <p:grpSp>
        <p:nvGrpSpPr>
          <p:cNvPr id="342" name="Google Shape;342;p23"/>
          <p:cNvGrpSpPr/>
          <p:nvPr/>
        </p:nvGrpSpPr>
        <p:grpSpPr>
          <a:xfrm>
            <a:off x="514350" y="3240470"/>
            <a:ext cx="2653522" cy="494280"/>
            <a:chOff x="0" y="-66675"/>
            <a:chExt cx="7076058" cy="1318079"/>
          </a:xfrm>
        </p:grpSpPr>
        <p:sp>
          <p:nvSpPr>
            <p:cNvPr id="343" name="Google Shape;343;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Email</a:t>
              </a:r>
              <a:endParaRPr sz="700"/>
            </a:p>
          </p:txBody>
        </p:sp>
        <p:sp>
          <p:nvSpPr>
            <p:cNvPr id="344" name="Google Shape;344;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hello@reallygreatsite.com</a:t>
              </a:r>
              <a:endParaRPr sz="700"/>
            </a:p>
          </p:txBody>
        </p:sp>
      </p:grpSp>
      <p:grpSp>
        <p:nvGrpSpPr>
          <p:cNvPr id="345" name="Google Shape;345;p23"/>
          <p:cNvGrpSpPr/>
          <p:nvPr/>
        </p:nvGrpSpPr>
        <p:grpSpPr>
          <a:xfrm>
            <a:off x="514350" y="4096036"/>
            <a:ext cx="2653522" cy="494280"/>
            <a:chOff x="0" y="-66675"/>
            <a:chExt cx="7076058" cy="1318079"/>
          </a:xfrm>
        </p:grpSpPr>
        <p:sp>
          <p:nvSpPr>
            <p:cNvPr id="346" name="Google Shape;346;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Call us</a:t>
              </a:r>
              <a:endParaRPr sz="700"/>
            </a:p>
          </p:txBody>
        </p:sp>
        <p:sp>
          <p:nvSpPr>
            <p:cNvPr id="347" name="Google Shape;347;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123-456-7890</a:t>
              </a:r>
              <a:endParaRPr sz="700"/>
            </a:p>
          </p:txBody>
        </p:sp>
      </p:grpSp>
      <p:sp>
        <p:nvSpPr>
          <p:cNvPr id="348" name="Google Shape;348;p23"/>
          <p:cNvSpPr/>
          <p:nvPr/>
        </p:nvSpPr>
        <p:spPr>
          <a:xfrm>
            <a:off x="6209392" y="-357718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52" name="Shape 352"/>
        <p:cNvGrpSpPr/>
        <p:nvPr/>
      </p:nvGrpSpPr>
      <p:grpSpPr>
        <a:xfrm>
          <a:off x="0" y="0"/>
          <a:ext cx="0" cy="0"/>
          <a:chOff x="0" y="0"/>
          <a:chExt cx="0" cy="0"/>
        </a:xfrm>
      </p:grpSpPr>
      <p:sp>
        <p:nvSpPr>
          <p:cNvPr id="353" name="Google Shape;353;p24"/>
          <p:cNvSpPr txBox="1"/>
          <p:nvPr/>
        </p:nvSpPr>
        <p:spPr>
          <a:xfrm>
            <a:off x="533346" y="445108"/>
            <a:ext cx="20532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Resource </a:t>
            </a:r>
            <a:endParaRPr sz="700"/>
          </a:p>
          <a:p>
            <a:pPr indent="0" lvl="0" marL="0" marR="0" rtl="0" algn="l">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Page</a:t>
            </a:r>
            <a:endParaRPr sz="700"/>
          </a:p>
        </p:txBody>
      </p:sp>
      <p:sp>
        <p:nvSpPr>
          <p:cNvPr id="354" name="Google Shape;354;p24"/>
          <p:cNvSpPr txBox="1"/>
          <p:nvPr/>
        </p:nvSpPr>
        <p:spPr>
          <a:xfrm>
            <a:off x="533346" y="1939457"/>
            <a:ext cx="2167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Use these design resources in your</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Canva Presentation.</a:t>
            </a:r>
            <a:endParaRPr sz="700"/>
          </a:p>
        </p:txBody>
      </p:sp>
      <p:sp>
        <p:nvSpPr>
          <p:cNvPr id="355" name="Google Shape;355;p24"/>
          <p:cNvSpPr txBox="1"/>
          <p:nvPr/>
        </p:nvSpPr>
        <p:spPr>
          <a:xfrm>
            <a:off x="533346" y="2529084"/>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This presentation template uses the following free fonts:</a:t>
            </a:r>
            <a:endParaRPr sz="700"/>
          </a:p>
        </p:txBody>
      </p:sp>
      <p:sp>
        <p:nvSpPr>
          <p:cNvPr id="356" name="Google Shape;356;p24"/>
          <p:cNvSpPr txBox="1"/>
          <p:nvPr/>
        </p:nvSpPr>
        <p:spPr>
          <a:xfrm>
            <a:off x="533346" y="3118710"/>
            <a:ext cx="19770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Titles: Paytone One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Headers: Luvvic</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Body Copy: Nunito </a:t>
            </a:r>
            <a:endParaRPr sz="700"/>
          </a:p>
        </p:txBody>
      </p:sp>
      <p:sp>
        <p:nvSpPr>
          <p:cNvPr id="357" name="Google Shape;357;p24"/>
          <p:cNvSpPr txBox="1"/>
          <p:nvPr/>
        </p:nvSpPr>
        <p:spPr>
          <a:xfrm>
            <a:off x="533346" y="3855975"/>
            <a:ext cx="19770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You can find these fonts online too. Happy designing! </a:t>
            </a:r>
            <a:endParaRPr sz="700"/>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Don't forget to delete this page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before presenting. </a:t>
            </a:r>
            <a:endParaRPr sz="700"/>
          </a:p>
        </p:txBody>
      </p:sp>
      <p:sp>
        <p:nvSpPr>
          <p:cNvPr id="358" name="Google Shape;358;p24"/>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359" name="Google Shape;359;p24"/>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360" name="Google Shape;360;p24"/>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361" name="Google Shape;361;p24"/>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362" name="Google Shape;362;p24"/>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363" name="Google Shape;363;p24"/>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364" name="Google Shape;364;p24"/>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365" name="Google Shape;365;p24"/>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366" name="Google Shape;366;p24"/>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367" name="Google Shape;367;p24"/>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368" name="Google Shape;368;p24"/>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369" name="Google Shape;369;p24"/>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370" name="Google Shape;370;p24"/>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371" name="Google Shape;371;p24"/>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372" name="Google Shape;372;p24"/>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373" name="Google Shape;373;p24"/>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374" name="Google Shape;374;p24"/>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375" name="Google Shape;375;p24"/>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376" name="Google Shape;376;p24"/>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377" name="Google Shape;377;p24"/>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378" name="Google Shape;378;p24"/>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379" name="Google Shape;379;p24"/>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380" name="Google Shape;380;p24"/>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381" name="Google Shape;381;p24"/>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382" name="Google Shape;382;p24"/>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383" name="Google Shape;383;p24"/>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384" name="Google Shape;384;p24"/>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385" name="Google Shape;385;p24"/>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386" name="Google Shape;386;p24"/>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387" name="Google Shape;387;p24"/>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388" name="Google Shape;388;p24"/>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389" name="Google Shape;389;p24"/>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390" name="Google Shape;390;p24"/>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391" name="Google Shape;391;p24"/>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392" name="Google Shape;392;p24"/>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393" name="Google Shape;393;p24"/>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394" name="Google Shape;394;p24"/>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395" name="Google Shape;395;p24"/>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396" name="Google Shape;396;p24"/>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400" name="Shape 400"/>
        <p:cNvGrpSpPr/>
        <p:nvPr/>
      </p:nvGrpSpPr>
      <p:grpSpPr>
        <a:xfrm>
          <a:off x="0" y="0"/>
          <a:ext cx="0" cy="0"/>
          <a:chOff x="0" y="0"/>
          <a:chExt cx="0" cy="0"/>
        </a:xfrm>
      </p:grpSpPr>
      <p:sp>
        <p:nvSpPr>
          <p:cNvPr id="401" name="Google Shape;401;p25"/>
          <p:cNvSpPr/>
          <p:nvPr/>
        </p:nvSpPr>
        <p:spPr>
          <a:xfrm>
            <a:off x="3389498" y="51435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02" name="Google Shape;402;p25"/>
          <p:cNvSpPr txBox="1"/>
          <p:nvPr/>
        </p:nvSpPr>
        <p:spPr>
          <a:xfrm>
            <a:off x="1242203" y="1550422"/>
            <a:ext cx="65646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This presentation template is free for everyone to use thanks to the following:</a:t>
            </a:r>
            <a:endParaRPr sz="700"/>
          </a:p>
        </p:txBody>
      </p:sp>
      <p:sp>
        <p:nvSpPr>
          <p:cNvPr id="403" name="Google Shape;403;p25"/>
          <p:cNvSpPr txBox="1"/>
          <p:nvPr/>
        </p:nvSpPr>
        <p:spPr>
          <a:xfrm>
            <a:off x="1409013" y="3358657"/>
            <a:ext cx="6325974"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SlidesCarnival for the presentation template</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Pexels for the photos</a:t>
            </a:r>
            <a:endParaRPr sz="700"/>
          </a:p>
        </p:txBody>
      </p:sp>
      <p:sp>
        <p:nvSpPr>
          <p:cNvPr id="404" name="Google Shape;404;p25"/>
          <p:cNvSpPr txBox="1"/>
          <p:nvPr/>
        </p:nvSpPr>
        <p:spPr>
          <a:xfrm>
            <a:off x="1409013" y="4155309"/>
            <a:ext cx="6325974" cy="413978"/>
          </a:xfrm>
          <a:prstGeom prst="rect">
            <a:avLst/>
          </a:prstGeom>
          <a:noFill/>
          <a:ln>
            <a:noFill/>
          </a:ln>
        </p:spPr>
        <p:txBody>
          <a:bodyPr anchorCtr="0" anchor="t" bIns="0" lIns="0" spcFirstLastPara="1" rIns="0" wrap="square" tIns="0">
            <a:spAutoFit/>
          </a:bodyPr>
          <a:lstStyle/>
          <a:p>
            <a:pPr indent="0" lvl="0" marL="0" marR="0" rtl="0" algn="ctr">
              <a:lnSpc>
                <a:spcPct val="90001"/>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Happy designing! </a:t>
            </a:r>
            <a:endParaRPr sz="700"/>
          </a:p>
        </p:txBody>
      </p:sp>
      <p:sp>
        <p:nvSpPr>
          <p:cNvPr id="405" name="Google Shape;405;p25"/>
          <p:cNvSpPr/>
          <p:nvPr/>
        </p:nvSpPr>
        <p:spPr>
          <a:xfrm>
            <a:off x="6363676" y="-320339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6" name="Google Shape;406;p25"/>
          <p:cNvSpPr/>
          <p:nvPr/>
        </p:nvSpPr>
        <p:spPr>
          <a:xfrm>
            <a:off x="-3045724" y="234283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7" name="Google Shape;407;p25"/>
          <p:cNvSpPr/>
          <p:nvPr/>
        </p:nvSpPr>
        <p:spPr>
          <a:xfrm>
            <a:off x="7367351" y="1867699"/>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8" name="Google Shape;408;p25"/>
          <p:cNvSpPr/>
          <p:nvPr/>
        </p:nvSpPr>
        <p:spPr>
          <a:xfrm>
            <a:off x="-2309974" y="-3203392"/>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88" name="Shape 88"/>
        <p:cNvGrpSpPr/>
        <p:nvPr/>
      </p:nvGrpSpPr>
      <p:grpSpPr>
        <a:xfrm>
          <a:off x="0" y="0"/>
          <a:ext cx="0" cy="0"/>
          <a:chOff x="0" y="0"/>
          <a:chExt cx="0" cy="0"/>
        </a:xfrm>
      </p:grpSpPr>
      <p:grpSp>
        <p:nvGrpSpPr>
          <p:cNvPr id="89" name="Google Shape;89;p12"/>
          <p:cNvGrpSpPr/>
          <p:nvPr/>
        </p:nvGrpSpPr>
        <p:grpSpPr>
          <a:xfrm>
            <a:off x="3447463" y="478185"/>
            <a:ext cx="1542648" cy="3205409"/>
            <a:chOff x="0" y="-19050"/>
            <a:chExt cx="812588" cy="1688446"/>
          </a:xfrm>
        </p:grpSpPr>
        <p:sp>
          <p:nvSpPr>
            <p:cNvPr id="90" name="Google Shape;90;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1" name="Google Shape;91;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2" name="Google Shape;92;p12"/>
          <p:cNvGrpSpPr/>
          <p:nvPr/>
        </p:nvGrpSpPr>
        <p:grpSpPr>
          <a:xfrm>
            <a:off x="5343113" y="478185"/>
            <a:ext cx="1542647" cy="3205409"/>
            <a:chOff x="0" y="-19050"/>
            <a:chExt cx="812588" cy="1688446"/>
          </a:xfrm>
        </p:grpSpPr>
        <p:sp>
          <p:nvSpPr>
            <p:cNvPr id="93" name="Google Shape;93;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4" name="Google Shape;94;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12"/>
          <p:cNvGrpSpPr/>
          <p:nvPr/>
        </p:nvGrpSpPr>
        <p:grpSpPr>
          <a:xfrm>
            <a:off x="7094679" y="478185"/>
            <a:ext cx="1542648" cy="3205409"/>
            <a:chOff x="0" y="-19050"/>
            <a:chExt cx="812588" cy="1688446"/>
          </a:xfrm>
        </p:grpSpPr>
        <p:sp>
          <p:nvSpPr>
            <p:cNvPr id="96" name="Google Shape;96;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7" name="Google Shape;97;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8" name="Google Shape;98;p12"/>
          <p:cNvPicPr preferRelativeResize="0"/>
          <p:nvPr/>
        </p:nvPicPr>
        <p:blipFill>
          <a:blip r:embed="rId3">
            <a:alphaModFix/>
          </a:blip>
          <a:stretch>
            <a:fillRect/>
          </a:stretch>
        </p:blipFill>
        <p:spPr>
          <a:xfrm>
            <a:off x="7179113" y="615325"/>
            <a:ext cx="1373751" cy="2960697"/>
          </a:xfrm>
          <a:prstGeom prst="rect">
            <a:avLst/>
          </a:prstGeom>
          <a:noFill/>
          <a:ln>
            <a:noFill/>
          </a:ln>
        </p:spPr>
      </p:pic>
      <p:pic>
        <p:nvPicPr>
          <p:cNvPr id="99" name="Google Shape;99;p12"/>
          <p:cNvPicPr preferRelativeResize="0"/>
          <p:nvPr/>
        </p:nvPicPr>
        <p:blipFill>
          <a:blip r:embed="rId4">
            <a:alphaModFix/>
          </a:blip>
          <a:stretch>
            <a:fillRect/>
          </a:stretch>
        </p:blipFill>
        <p:spPr>
          <a:xfrm>
            <a:off x="5440928" y="615313"/>
            <a:ext cx="1373750" cy="2967312"/>
          </a:xfrm>
          <a:prstGeom prst="rect">
            <a:avLst/>
          </a:prstGeom>
          <a:noFill/>
          <a:ln>
            <a:noFill/>
          </a:ln>
        </p:spPr>
      </p:pic>
      <p:pic>
        <p:nvPicPr>
          <p:cNvPr id="100" name="Google Shape;100;p12"/>
          <p:cNvPicPr preferRelativeResize="0"/>
          <p:nvPr/>
        </p:nvPicPr>
        <p:blipFill>
          <a:blip r:embed="rId5">
            <a:alphaModFix/>
          </a:blip>
          <a:stretch>
            <a:fillRect/>
          </a:stretch>
        </p:blipFill>
        <p:spPr>
          <a:xfrm>
            <a:off x="3536975" y="618604"/>
            <a:ext cx="1373751" cy="2960710"/>
          </a:xfrm>
          <a:prstGeom prst="rect">
            <a:avLst/>
          </a:prstGeom>
          <a:noFill/>
          <a:ln>
            <a:noFill/>
          </a:ln>
        </p:spPr>
      </p:pic>
      <p:sp>
        <p:nvSpPr>
          <p:cNvPr id="101" name="Google Shape;101;p12"/>
          <p:cNvSpPr/>
          <p:nvPr/>
        </p:nvSpPr>
        <p:spPr>
          <a:xfrm rot="-5400000">
            <a:off x="3408123" y="488756"/>
            <a:ext cx="749441" cy="258557"/>
          </a:xfrm>
          <a:custGeom>
            <a:rect b="b" l="l" r="r" t="t"/>
            <a:pathLst>
              <a:path extrusionOk="0" h="517114" w="1498882">
                <a:moveTo>
                  <a:pt x="0" y="0"/>
                </a:moveTo>
                <a:lnTo>
                  <a:pt x="1498883" y="0"/>
                </a:lnTo>
                <a:lnTo>
                  <a:pt x="1498883" y="517114"/>
                </a:lnTo>
                <a:lnTo>
                  <a:pt x="0" y="517114"/>
                </a:lnTo>
                <a:lnTo>
                  <a:pt x="0" y="0"/>
                </a:lnTo>
                <a:close/>
              </a:path>
            </a:pathLst>
          </a:custGeom>
          <a:blipFill rotWithShape="1">
            <a:blip r:embed="rId6">
              <a:alphaModFix/>
            </a:blip>
            <a:stretch>
              <a:fillRect b="0" l="0" r="0" t="0"/>
            </a:stretch>
          </a:blipFill>
          <a:ln>
            <a:noFill/>
          </a:ln>
        </p:spPr>
      </p:sp>
      <p:sp>
        <p:nvSpPr>
          <p:cNvPr id="102" name="Google Shape;102;p12"/>
          <p:cNvSpPr/>
          <p:nvPr/>
        </p:nvSpPr>
        <p:spPr>
          <a:xfrm rot="5290952">
            <a:off x="7084507" y="488756"/>
            <a:ext cx="749441" cy="258557"/>
          </a:xfrm>
          <a:custGeom>
            <a:rect b="b" l="l" r="r" t="t"/>
            <a:pathLst>
              <a:path extrusionOk="0" h="517114" w="1498882">
                <a:moveTo>
                  <a:pt x="0" y="0"/>
                </a:moveTo>
                <a:lnTo>
                  <a:pt x="1498883" y="0"/>
                </a:lnTo>
                <a:lnTo>
                  <a:pt x="1498883" y="517114"/>
                </a:lnTo>
                <a:lnTo>
                  <a:pt x="0" y="517114"/>
                </a:lnTo>
                <a:lnTo>
                  <a:pt x="0" y="0"/>
                </a:lnTo>
                <a:close/>
              </a:path>
            </a:pathLst>
          </a:custGeom>
          <a:blipFill rotWithShape="1">
            <a:blip r:embed="rId6">
              <a:alphaModFix/>
            </a:blip>
            <a:stretch>
              <a:fillRect b="0" l="0" r="0" t="0"/>
            </a:stretch>
          </a:blipFill>
          <a:ln>
            <a:noFill/>
          </a:ln>
        </p:spPr>
      </p:sp>
      <p:sp>
        <p:nvSpPr>
          <p:cNvPr id="103" name="Google Shape;103;p12"/>
          <p:cNvSpPr/>
          <p:nvPr/>
        </p:nvSpPr>
        <p:spPr>
          <a:xfrm rot="5399999">
            <a:off x="5325306" y="382993"/>
            <a:ext cx="734868" cy="262715"/>
          </a:xfrm>
          <a:custGeom>
            <a:rect b="b" l="l" r="r" t="t"/>
            <a:pathLst>
              <a:path extrusionOk="0" h="525430" w="1469736">
                <a:moveTo>
                  <a:pt x="0" y="0"/>
                </a:moveTo>
                <a:lnTo>
                  <a:pt x="1469736" y="0"/>
                </a:lnTo>
                <a:lnTo>
                  <a:pt x="1469736" y="525430"/>
                </a:lnTo>
                <a:lnTo>
                  <a:pt x="0" y="525430"/>
                </a:lnTo>
                <a:lnTo>
                  <a:pt x="0" y="0"/>
                </a:lnTo>
                <a:close/>
              </a:path>
            </a:pathLst>
          </a:custGeom>
          <a:blipFill rotWithShape="1">
            <a:blip r:embed="rId7">
              <a:alphaModFix/>
            </a:blip>
            <a:stretch>
              <a:fillRect b="0" l="0" r="0" t="0"/>
            </a:stretch>
          </a:blipFill>
          <a:ln>
            <a:noFill/>
          </a:ln>
        </p:spPr>
      </p:sp>
      <p:sp>
        <p:nvSpPr>
          <p:cNvPr id="104" name="Google Shape;104;p12"/>
          <p:cNvSpPr/>
          <p:nvPr/>
        </p:nvSpPr>
        <p:spPr>
          <a:xfrm>
            <a:off x="-2127943" y="-2783616"/>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8">
              <a:alphaModFix/>
            </a:blip>
            <a:stretch>
              <a:fillRect b="0" l="0" r="0" t="0"/>
            </a:stretch>
          </a:blipFill>
          <a:ln>
            <a:noFill/>
          </a:ln>
        </p:spPr>
      </p:sp>
      <p:sp>
        <p:nvSpPr>
          <p:cNvPr id="105" name="Google Shape;105;p12"/>
          <p:cNvSpPr/>
          <p:nvPr/>
        </p:nvSpPr>
        <p:spPr>
          <a:xfrm>
            <a:off x="7709519" y="-258460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8">
              <a:alphaModFix/>
            </a:blip>
            <a:stretch>
              <a:fillRect b="0" l="0" r="0" t="0"/>
            </a:stretch>
          </a:blipFill>
          <a:ln>
            <a:noFill/>
          </a:ln>
        </p:spPr>
      </p:sp>
      <p:sp>
        <p:nvSpPr>
          <p:cNvPr id="106" name="Google Shape;106;p12"/>
          <p:cNvSpPr txBox="1"/>
          <p:nvPr/>
        </p:nvSpPr>
        <p:spPr>
          <a:xfrm>
            <a:off x="364927" y="2443004"/>
            <a:ext cx="2824320" cy="1231044"/>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Agenda</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Page</a:t>
            </a:r>
            <a:endParaRPr sz="700"/>
          </a:p>
        </p:txBody>
      </p:sp>
      <p:sp>
        <p:nvSpPr>
          <p:cNvPr id="107" name="Google Shape;107;p12"/>
          <p:cNvSpPr txBox="1"/>
          <p:nvPr/>
        </p:nvSpPr>
        <p:spPr>
          <a:xfrm>
            <a:off x="7265519" y="4227016"/>
            <a:ext cx="1200968"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08" name="Google Shape;108;p12"/>
          <p:cNvSpPr txBox="1"/>
          <p:nvPr/>
        </p:nvSpPr>
        <p:spPr>
          <a:xfrm>
            <a:off x="7102355"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About Me</a:t>
            </a:r>
            <a:endParaRPr sz="700"/>
          </a:p>
        </p:txBody>
      </p:sp>
      <p:sp>
        <p:nvSpPr>
          <p:cNvPr id="109" name="Google Shape;109;p12"/>
          <p:cNvSpPr txBox="1"/>
          <p:nvPr/>
        </p:nvSpPr>
        <p:spPr>
          <a:xfrm>
            <a:off x="5502550" y="4227016"/>
            <a:ext cx="1223774"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10" name="Google Shape;110;p12"/>
          <p:cNvSpPr txBox="1"/>
          <p:nvPr/>
        </p:nvSpPr>
        <p:spPr>
          <a:xfrm>
            <a:off x="5350789"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My Experience</a:t>
            </a:r>
            <a:endParaRPr sz="700"/>
          </a:p>
        </p:txBody>
      </p:sp>
      <p:sp>
        <p:nvSpPr>
          <p:cNvPr id="111" name="Google Shape;111;p12"/>
          <p:cNvSpPr txBox="1"/>
          <p:nvPr/>
        </p:nvSpPr>
        <p:spPr>
          <a:xfrm>
            <a:off x="3585500" y="4227016"/>
            <a:ext cx="1251220"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12" name="Google Shape;112;p12"/>
          <p:cNvSpPr txBox="1"/>
          <p:nvPr/>
        </p:nvSpPr>
        <p:spPr>
          <a:xfrm>
            <a:off x="3447463"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Introduction</a:t>
            </a:r>
            <a:endParaRPr sz="700"/>
          </a:p>
        </p:txBody>
      </p:sp>
      <p:sp>
        <p:nvSpPr>
          <p:cNvPr id="113" name="Google Shape;113;p12"/>
          <p:cNvSpPr txBox="1"/>
          <p:nvPr/>
        </p:nvSpPr>
        <p:spPr>
          <a:xfrm>
            <a:off x="364927" y="3946981"/>
            <a:ext cx="2373882" cy="57848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Lorem ipsum dolor sit amet, consectetur adipiscing elit. Duis condimentum, quam vitae viverra facilisis, risus libero porttitor erat, sed maximus felis est ut massa. </a:t>
            </a:r>
            <a:endParaRPr sz="700"/>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117" name="Shape 117"/>
        <p:cNvGrpSpPr/>
        <p:nvPr/>
      </p:nvGrpSpPr>
      <p:grpSpPr>
        <a:xfrm>
          <a:off x="0" y="0"/>
          <a:ext cx="0" cy="0"/>
          <a:chOff x="0" y="0"/>
          <a:chExt cx="0" cy="0"/>
        </a:xfrm>
      </p:grpSpPr>
      <p:grpSp>
        <p:nvGrpSpPr>
          <p:cNvPr id="118" name="Google Shape;118;p13"/>
          <p:cNvGrpSpPr/>
          <p:nvPr/>
        </p:nvGrpSpPr>
        <p:grpSpPr>
          <a:xfrm rot="-282000">
            <a:off x="2363161" y="1085421"/>
            <a:ext cx="1598825" cy="4403700"/>
            <a:chOff x="0" y="-19050"/>
            <a:chExt cx="842179" cy="2319644"/>
          </a:xfrm>
        </p:grpSpPr>
        <p:sp>
          <p:nvSpPr>
            <p:cNvPr id="119" name="Google Shape;119;p13"/>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120" name="Google Shape;120;p13"/>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1" name="Google Shape;121;p13"/>
          <p:cNvPicPr preferRelativeResize="0"/>
          <p:nvPr/>
        </p:nvPicPr>
        <p:blipFill>
          <a:blip r:embed="rId3">
            <a:alphaModFix/>
          </a:blip>
          <a:stretch>
            <a:fillRect/>
          </a:stretch>
        </p:blipFill>
        <p:spPr>
          <a:xfrm>
            <a:off x="-350875" y="-291016"/>
            <a:ext cx="4341849" cy="5949490"/>
          </a:xfrm>
          <a:prstGeom prst="rect">
            <a:avLst/>
          </a:prstGeom>
          <a:noFill/>
          <a:ln>
            <a:noFill/>
          </a:ln>
        </p:spPr>
      </p:pic>
      <p:grpSp>
        <p:nvGrpSpPr>
          <p:cNvPr id="122" name="Google Shape;122;p13"/>
          <p:cNvGrpSpPr/>
          <p:nvPr/>
        </p:nvGrpSpPr>
        <p:grpSpPr>
          <a:xfrm rot="-282000">
            <a:off x="9068761" y="-693758"/>
            <a:ext cx="1598825" cy="4403700"/>
            <a:chOff x="0" y="-19050"/>
            <a:chExt cx="842179" cy="2319644"/>
          </a:xfrm>
        </p:grpSpPr>
        <p:sp>
          <p:nvSpPr>
            <p:cNvPr id="123" name="Google Shape;123;p13"/>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124" name="Google Shape;124;p13"/>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5" name="Google Shape;125;p13"/>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126" name="Google Shape;126;p13"/>
          <p:cNvSpPr txBox="1"/>
          <p:nvPr/>
        </p:nvSpPr>
        <p:spPr>
          <a:xfrm>
            <a:off x="4204707" y="3521611"/>
            <a:ext cx="47467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Introduction</a:t>
            </a:r>
            <a:endParaRPr sz="700"/>
          </a:p>
        </p:txBody>
      </p:sp>
      <p:sp>
        <p:nvSpPr>
          <p:cNvPr id="127" name="Google Shape;127;p13"/>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01.</a:t>
            </a:r>
            <a:endParaRPr sz="700"/>
          </a:p>
        </p:txBody>
      </p:sp>
      <p:sp>
        <p:nvSpPr>
          <p:cNvPr id="128" name="Google Shape;128;p13"/>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129" name="Google Shape;129;p13"/>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33" name="Shape 133"/>
        <p:cNvGrpSpPr/>
        <p:nvPr/>
      </p:nvGrpSpPr>
      <p:grpSpPr>
        <a:xfrm>
          <a:off x="0" y="0"/>
          <a:ext cx="0" cy="0"/>
          <a:chOff x="0" y="0"/>
          <a:chExt cx="0" cy="0"/>
        </a:xfrm>
      </p:grpSpPr>
      <p:sp>
        <p:nvSpPr>
          <p:cNvPr id="134" name="Google Shape;134;p14"/>
          <p:cNvSpPr/>
          <p:nvPr/>
        </p:nvSpPr>
        <p:spPr>
          <a:xfrm>
            <a:off x="411560" y="807613"/>
            <a:ext cx="3528288" cy="352827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5" name="Google Shape;135;p14"/>
          <p:cNvSpPr/>
          <p:nvPr/>
        </p:nvSpPr>
        <p:spPr>
          <a:xfrm rot="-2882042">
            <a:off x="-1937177" y="-409041"/>
            <a:ext cx="3967470" cy="3354316"/>
          </a:xfrm>
          <a:custGeom>
            <a:rect b="b" l="l" r="r" t="t"/>
            <a:pathLst>
              <a:path extrusionOk="0" h="6695504" w="7919414">
                <a:moveTo>
                  <a:pt x="0" y="0"/>
                </a:moveTo>
                <a:lnTo>
                  <a:pt x="7919414" y="0"/>
                </a:lnTo>
                <a:lnTo>
                  <a:pt x="7919414" y="6695505"/>
                </a:lnTo>
                <a:lnTo>
                  <a:pt x="0" y="6695505"/>
                </a:lnTo>
                <a:lnTo>
                  <a:pt x="0" y="0"/>
                </a:lnTo>
                <a:close/>
              </a:path>
            </a:pathLst>
          </a:custGeom>
          <a:blipFill rotWithShape="1">
            <a:blip r:embed="rId3">
              <a:alphaModFix/>
            </a:blip>
            <a:stretch>
              <a:fillRect b="0" l="0" r="0" t="0"/>
            </a:stretch>
          </a:blipFill>
          <a:ln>
            <a:noFill/>
          </a:ln>
        </p:spPr>
      </p:sp>
      <p:pic>
        <p:nvPicPr>
          <p:cNvPr id="136" name="Google Shape;136;p14"/>
          <p:cNvPicPr preferRelativeResize="0"/>
          <p:nvPr/>
        </p:nvPicPr>
        <p:blipFill>
          <a:blip r:embed="rId4">
            <a:alphaModFix/>
          </a:blip>
          <a:stretch>
            <a:fillRect/>
          </a:stretch>
        </p:blipFill>
        <p:spPr>
          <a:xfrm>
            <a:off x="497388" y="893450"/>
            <a:ext cx="3356624" cy="3356624"/>
          </a:xfrm>
          <a:prstGeom prst="rect">
            <a:avLst/>
          </a:prstGeom>
          <a:noFill/>
          <a:ln>
            <a:noFill/>
          </a:ln>
        </p:spPr>
      </p:pic>
      <p:grpSp>
        <p:nvGrpSpPr>
          <p:cNvPr id="137" name="Google Shape;137;p14"/>
          <p:cNvGrpSpPr/>
          <p:nvPr/>
        </p:nvGrpSpPr>
        <p:grpSpPr>
          <a:xfrm>
            <a:off x="4113580" y="1289006"/>
            <a:ext cx="4902075" cy="2784075"/>
            <a:chOff x="0" y="295275"/>
            <a:chExt cx="13072200" cy="7424201"/>
          </a:xfrm>
        </p:grpSpPr>
        <p:sp>
          <p:nvSpPr>
            <p:cNvPr id="138" name="Google Shape;138;p14"/>
            <p:cNvSpPr txBox="1"/>
            <p:nvPr/>
          </p:nvSpPr>
          <p:spPr>
            <a:xfrm>
              <a:off x="0" y="295275"/>
              <a:ext cx="13072200" cy="3381300"/>
            </a:xfrm>
            <a:prstGeom prst="rect">
              <a:avLst/>
            </a:prstGeom>
            <a:noFill/>
            <a:ln>
              <a:noFill/>
            </a:ln>
          </p:spPr>
          <p:txBody>
            <a:bodyPr anchorCtr="0" anchor="t" bIns="0" lIns="0" spcFirstLastPara="1" rIns="0" wrap="square" tIns="0">
              <a:spAutoFit/>
            </a:bodyPr>
            <a:lstStyle/>
            <a:p>
              <a:pPr indent="0" lvl="0" marL="0" marR="0" rtl="0" algn="l">
                <a:lnSpc>
                  <a:spcPct val="90001"/>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Welcome To Presentation</a:t>
              </a:r>
              <a:endParaRPr sz="700"/>
            </a:p>
          </p:txBody>
        </p:sp>
        <p:sp>
          <p:nvSpPr>
            <p:cNvPr id="139" name="Google Shape;139;p14"/>
            <p:cNvSpPr txBox="1"/>
            <p:nvPr/>
          </p:nvSpPr>
          <p:spPr>
            <a:xfrm>
              <a:off x="0" y="4320776"/>
              <a:ext cx="11763600" cy="339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Nam congue nibh eu quam blandit faucibus. Mauris vel porta augue, ut porttitor lectus. Sed iaculis posuere dolor ac euismod. Suspendisse quis porttitor risus. Donec sit amet risus malesuada, ornare ex tempus, ornare lectus. Aenean nisi nulla, accumsan vel lacinia a, facilisis nec ex. In hac habitasse platea dictumst.</a:t>
              </a:r>
              <a:endParaRPr sz="700"/>
            </a:p>
            <a:p>
              <a:pPr indent="0" lvl="0" marL="0" marR="0" rtl="0" algn="l">
                <a:lnSpc>
                  <a:spcPct val="14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Sed faucibus congue arcu quis lacinia. Praesent sed convallis enim. Nunc in tincidunt ligula. Suspendisse porta nec dui nec malesuada. Nullam tempor semper malesuada. Cras mattis tellus et nibh porttitor pretium.</a:t>
              </a:r>
              <a:endParaRPr sz="700"/>
            </a:p>
          </p:txBody>
        </p:sp>
      </p:grpSp>
      <p:sp>
        <p:nvSpPr>
          <p:cNvPr id="140" name="Google Shape;140;p14"/>
          <p:cNvSpPr/>
          <p:nvPr/>
        </p:nvSpPr>
        <p:spPr>
          <a:xfrm rot="5399999">
            <a:off x="1825227" y="592260"/>
            <a:ext cx="734868" cy="262715"/>
          </a:xfrm>
          <a:custGeom>
            <a:rect b="b" l="l" r="r" t="t"/>
            <a:pathLst>
              <a:path extrusionOk="0" h="525430" w="1469736">
                <a:moveTo>
                  <a:pt x="0" y="0"/>
                </a:moveTo>
                <a:lnTo>
                  <a:pt x="1469735" y="0"/>
                </a:lnTo>
                <a:lnTo>
                  <a:pt x="1469735" y="525431"/>
                </a:lnTo>
                <a:lnTo>
                  <a:pt x="0" y="525431"/>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44" name="Shape 144"/>
        <p:cNvGrpSpPr/>
        <p:nvPr/>
      </p:nvGrpSpPr>
      <p:grpSpPr>
        <a:xfrm>
          <a:off x="0" y="0"/>
          <a:ext cx="0" cy="0"/>
          <a:chOff x="0" y="0"/>
          <a:chExt cx="0" cy="0"/>
        </a:xfrm>
      </p:grpSpPr>
      <p:sp>
        <p:nvSpPr>
          <p:cNvPr id="145" name="Google Shape;145;p15"/>
          <p:cNvSpPr/>
          <p:nvPr/>
        </p:nvSpPr>
        <p:spPr>
          <a:xfrm>
            <a:off x="2931682" y="1431575"/>
            <a:ext cx="3280637" cy="328062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46" name="Google Shape;146;p15"/>
          <p:cNvGrpSpPr/>
          <p:nvPr/>
        </p:nvGrpSpPr>
        <p:grpSpPr>
          <a:xfrm>
            <a:off x="2817532" y="1317420"/>
            <a:ext cx="3508935" cy="3508935"/>
            <a:chOff x="0" y="0"/>
            <a:chExt cx="812800" cy="812800"/>
          </a:xfrm>
        </p:grpSpPr>
        <p:sp>
          <p:nvSpPr>
            <p:cNvPr id="147" name="Google Shape;1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5"/>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9" name="Google Shape;149;p15"/>
          <p:cNvPicPr preferRelativeResize="0"/>
          <p:nvPr/>
        </p:nvPicPr>
        <p:blipFill>
          <a:blip r:embed="rId3">
            <a:alphaModFix/>
          </a:blip>
          <a:stretch>
            <a:fillRect/>
          </a:stretch>
        </p:blipFill>
        <p:spPr>
          <a:xfrm>
            <a:off x="3014725" y="1514612"/>
            <a:ext cx="3114550" cy="3114550"/>
          </a:xfrm>
          <a:prstGeom prst="rect">
            <a:avLst/>
          </a:prstGeom>
          <a:noFill/>
          <a:ln>
            <a:noFill/>
          </a:ln>
        </p:spPr>
      </p:pic>
      <p:grpSp>
        <p:nvGrpSpPr>
          <p:cNvPr id="150" name="Google Shape;150;p15"/>
          <p:cNvGrpSpPr/>
          <p:nvPr/>
        </p:nvGrpSpPr>
        <p:grpSpPr>
          <a:xfrm>
            <a:off x="2872090" y="2208033"/>
            <a:ext cx="247650" cy="247650"/>
            <a:chOff x="0" y="0"/>
            <a:chExt cx="812800" cy="812800"/>
          </a:xfrm>
        </p:grpSpPr>
        <p:sp>
          <p:nvSpPr>
            <p:cNvPr id="151" name="Google Shape;1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5"/>
          <p:cNvGrpSpPr/>
          <p:nvPr/>
        </p:nvGrpSpPr>
        <p:grpSpPr>
          <a:xfrm>
            <a:off x="2872090" y="3718221"/>
            <a:ext cx="247650" cy="247650"/>
            <a:chOff x="0" y="0"/>
            <a:chExt cx="812800" cy="812800"/>
          </a:xfrm>
        </p:grpSpPr>
        <p:sp>
          <p:nvSpPr>
            <p:cNvPr id="154" name="Google Shape;1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6" name="Google Shape;156;p15"/>
          <p:cNvGrpSpPr/>
          <p:nvPr/>
        </p:nvGrpSpPr>
        <p:grpSpPr>
          <a:xfrm>
            <a:off x="6005444" y="3718221"/>
            <a:ext cx="247650" cy="247650"/>
            <a:chOff x="0" y="0"/>
            <a:chExt cx="812800" cy="812800"/>
          </a:xfrm>
        </p:grpSpPr>
        <p:sp>
          <p:nvSpPr>
            <p:cNvPr id="157" name="Google Shape;1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a:off x="6005444" y="2208033"/>
            <a:ext cx="247650" cy="247650"/>
            <a:chOff x="0" y="0"/>
            <a:chExt cx="812800" cy="812800"/>
          </a:xfrm>
        </p:grpSpPr>
        <p:sp>
          <p:nvSpPr>
            <p:cNvPr id="160" name="Google Shape;1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2" name="Google Shape;162;p15"/>
          <p:cNvSpPr txBox="1"/>
          <p:nvPr/>
        </p:nvSpPr>
        <p:spPr>
          <a:xfrm>
            <a:off x="613888" y="2602926"/>
            <a:ext cx="1888579" cy="28321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3" name="Google Shape;163;p15"/>
          <p:cNvSpPr txBox="1"/>
          <p:nvPr/>
        </p:nvSpPr>
        <p:spPr>
          <a:xfrm>
            <a:off x="6641534" y="2569649"/>
            <a:ext cx="1888579"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4" name="Google Shape;164;p15"/>
          <p:cNvSpPr txBox="1"/>
          <p:nvPr/>
        </p:nvSpPr>
        <p:spPr>
          <a:xfrm>
            <a:off x="848979" y="547688"/>
            <a:ext cx="7446041"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Add a Timeline Page</a:t>
            </a:r>
            <a:endParaRPr sz="700"/>
          </a:p>
        </p:txBody>
      </p:sp>
      <p:sp>
        <p:nvSpPr>
          <p:cNvPr id="165" name="Google Shape;165;p15"/>
          <p:cNvSpPr txBox="1"/>
          <p:nvPr/>
        </p:nvSpPr>
        <p:spPr>
          <a:xfrm>
            <a:off x="514350" y="2174695"/>
            <a:ext cx="1988117"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6" name="Google Shape;166;p15"/>
          <p:cNvSpPr txBox="1"/>
          <p:nvPr/>
        </p:nvSpPr>
        <p:spPr>
          <a:xfrm>
            <a:off x="514350" y="3684884"/>
            <a:ext cx="1988117"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7" name="Google Shape;167;p15"/>
          <p:cNvSpPr txBox="1"/>
          <p:nvPr/>
        </p:nvSpPr>
        <p:spPr>
          <a:xfrm>
            <a:off x="613888" y="4097616"/>
            <a:ext cx="1888579" cy="28321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8" name="Google Shape;168;p15"/>
          <p:cNvSpPr txBox="1"/>
          <p:nvPr/>
        </p:nvSpPr>
        <p:spPr>
          <a:xfrm>
            <a:off x="6641534" y="2174695"/>
            <a:ext cx="1988116"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9" name="Google Shape;169;p15"/>
          <p:cNvSpPr/>
          <p:nvPr/>
        </p:nvSpPr>
        <p:spPr>
          <a:xfrm>
            <a:off x="6326467" y="3718221"/>
            <a:ext cx="4777212" cy="4038916"/>
          </a:xfrm>
          <a:custGeom>
            <a:rect b="b" l="l" r="r" t="t"/>
            <a:pathLst>
              <a:path extrusionOk="0" h="8077831" w="9554424">
                <a:moveTo>
                  <a:pt x="0" y="0"/>
                </a:moveTo>
                <a:lnTo>
                  <a:pt x="9554423" y="0"/>
                </a:lnTo>
                <a:lnTo>
                  <a:pt x="9554423" y="8077831"/>
                </a:lnTo>
                <a:lnTo>
                  <a:pt x="0" y="8077831"/>
                </a:lnTo>
                <a:lnTo>
                  <a:pt x="0" y="0"/>
                </a:lnTo>
                <a:close/>
              </a:path>
            </a:pathLst>
          </a:custGeom>
          <a:blipFill rotWithShape="1">
            <a:blip r:embed="rId4">
              <a:alphaModFix/>
            </a:blip>
            <a:stretch>
              <a:fillRect b="0" l="0" r="0" t="0"/>
            </a:stretch>
          </a:blipFill>
          <a:ln>
            <a:noFill/>
          </a:ln>
        </p:spPr>
      </p:sp>
      <p:sp>
        <p:nvSpPr>
          <p:cNvPr id="170" name="Google Shape;170;p15"/>
          <p:cNvSpPr txBox="1"/>
          <p:nvPr/>
        </p:nvSpPr>
        <p:spPr>
          <a:xfrm>
            <a:off x="6641534" y="3684884"/>
            <a:ext cx="1988116"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71" name="Google Shape;171;p15"/>
          <p:cNvSpPr txBox="1"/>
          <p:nvPr/>
        </p:nvSpPr>
        <p:spPr>
          <a:xfrm>
            <a:off x="6641534" y="4079838"/>
            <a:ext cx="1888579"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72" name="Google Shape;172;p15"/>
          <p:cNvSpPr/>
          <p:nvPr/>
        </p:nvSpPr>
        <p:spPr>
          <a:xfrm>
            <a:off x="-3819243" y="50447"/>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76" name="Shape 176"/>
        <p:cNvGrpSpPr/>
        <p:nvPr/>
      </p:nvGrpSpPr>
      <p:grpSpPr>
        <a:xfrm>
          <a:off x="0" y="0"/>
          <a:ext cx="0" cy="0"/>
          <a:chOff x="0" y="0"/>
          <a:chExt cx="0" cy="0"/>
        </a:xfrm>
      </p:grpSpPr>
      <p:grpSp>
        <p:nvGrpSpPr>
          <p:cNvPr id="177" name="Google Shape;177;p16"/>
          <p:cNvGrpSpPr/>
          <p:nvPr/>
        </p:nvGrpSpPr>
        <p:grpSpPr>
          <a:xfrm>
            <a:off x="0" y="-36165"/>
            <a:ext cx="6362700" cy="5179665"/>
            <a:chOff x="0" y="-19050"/>
            <a:chExt cx="3351546" cy="2728383"/>
          </a:xfrm>
        </p:grpSpPr>
        <p:sp>
          <p:nvSpPr>
            <p:cNvPr id="178" name="Google Shape;178;p16"/>
            <p:cNvSpPr/>
            <p:nvPr/>
          </p:nvSpPr>
          <p:spPr>
            <a:xfrm>
              <a:off x="0" y="0"/>
              <a:ext cx="3351546" cy="2709333"/>
            </a:xfrm>
            <a:custGeom>
              <a:rect b="b" l="l" r="r" t="t"/>
              <a:pathLst>
                <a:path extrusionOk="0" h="2709333" w="3351546">
                  <a:moveTo>
                    <a:pt x="0" y="0"/>
                  </a:moveTo>
                  <a:lnTo>
                    <a:pt x="3351546" y="0"/>
                  </a:lnTo>
                  <a:lnTo>
                    <a:pt x="3351546" y="2709333"/>
                  </a:lnTo>
                  <a:lnTo>
                    <a:pt x="0" y="2709333"/>
                  </a:lnTo>
                  <a:close/>
                </a:path>
              </a:pathLst>
            </a:custGeom>
            <a:solidFill>
              <a:srgbClr val="FFFFFF"/>
            </a:solidFill>
            <a:ln>
              <a:noFill/>
            </a:ln>
          </p:spPr>
        </p:sp>
        <p:sp>
          <p:nvSpPr>
            <p:cNvPr id="179" name="Google Shape;179;p16"/>
            <p:cNvSpPr txBox="1"/>
            <p:nvPr/>
          </p:nvSpPr>
          <p:spPr>
            <a:xfrm>
              <a:off x="0" y="-19050"/>
              <a:ext cx="3351546" cy="2728383"/>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0" name="Google Shape;180;p16"/>
          <p:cNvPicPr preferRelativeResize="0"/>
          <p:nvPr/>
        </p:nvPicPr>
        <p:blipFill>
          <a:blip r:embed="rId3">
            <a:alphaModFix/>
          </a:blip>
          <a:stretch>
            <a:fillRect/>
          </a:stretch>
        </p:blipFill>
        <p:spPr>
          <a:xfrm>
            <a:off x="110000" y="88775"/>
            <a:ext cx="6152226" cy="4963848"/>
          </a:xfrm>
          <a:prstGeom prst="rect">
            <a:avLst/>
          </a:prstGeom>
          <a:noFill/>
          <a:ln>
            <a:noFill/>
          </a:ln>
        </p:spPr>
      </p:pic>
      <p:grpSp>
        <p:nvGrpSpPr>
          <p:cNvPr id="181" name="Google Shape;181;p16"/>
          <p:cNvGrpSpPr/>
          <p:nvPr/>
        </p:nvGrpSpPr>
        <p:grpSpPr>
          <a:xfrm>
            <a:off x="6362700" y="141628"/>
            <a:ext cx="1045188" cy="1422002"/>
            <a:chOff x="0" y="-57150"/>
            <a:chExt cx="751315" cy="1022183"/>
          </a:xfrm>
        </p:grpSpPr>
        <p:sp>
          <p:nvSpPr>
            <p:cNvPr id="182" name="Google Shape;182;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3" name="Google Shape;183;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16"/>
          <p:cNvGrpSpPr/>
          <p:nvPr/>
        </p:nvGrpSpPr>
        <p:grpSpPr>
          <a:xfrm>
            <a:off x="6362700" y="1812334"/>
            <a:ext cx="1045188" cy="1422002"/>
            <a:chOff x="0" y="-57150"/>
            <a:chExt cx="751315" cy="1022183"/>
          </a:xfrm>
        </p:grpSpPr>
        <p:sp>
          <p:nvSpPr>
            <p:cNvPr id="185" name="Google Shape;185;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6" name="Google Shape;186;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16"/>
          <p:cNvGrpSpPr/>
          <p:nvPr/>
        </p:nvGrpSpPr>
        <p:grpSpPr>
          <a:xfrm>
            <a:off x="6362700" y="3468769"/>
            <a:ext cx="1045188" cy="1422002"/>
            <a:chOff x="0" y="-57150"/>
            <a:chExt cx="751315" cy="1022183"/>
          </a:xfrm>
        </p:grpSpPr>
        <p:sp>
          <p:nvSpPr>
            <p:cNvPr id="188" name="Google Shape;188;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9" name="Google Shape;189;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0" name="Google Shape;190;p16"/>
          <p:cNvSpPr/>
          <p:nvPr/>
        </p:nvSpPr>
        <p:spPr>
          <a:xfrm>
            <a:off x="6610749" y="622014"/>
            <a:ext cx="544912" cy="544912"/>
          </a:xfrm>
          <a:custGeom>
            <a:rect b="b" l="l" r="r" t="t"/>
            <a:pathLst>
              <a:path extrusionOk="0" h="1089824" w="1089824">
                <a:moveTo>
                  <a:pt x="0" y="0"/>
                </a:moveTo>
                <a:lnTo>
                  <a:pt x="1089824" y="0"/>
                </a:lnTo>
                <a:lnTo>
                  <a:pt x="1089824" y="1089824"/>
                </a:lnTo>
                <a:lnTo>
                  <a:pt x="0" y="1089824"/>
                </a:lnTo>
                <a:lnTo>
                  <a:pt x="0" y="0"/>
                </a:lnTo>
                <a:close/>
              </a:path>
            </a:pathLst>
          </a:custGeom>
          <a:blipFill rotWithShape="1">
            <a:blip r:embed="rId4">
              <a:alphaModFix/>
            </a:blip>
            <a:stretch>
              <a:fillRect b="0" l="0" r="0" t="0"/>
            </a:stretch>
          </a:blipFill>
          <a:ln>
            <a:noFill/>
          </a:ln>
        </p:spPr>
      </p:sp>
      <p:sp>
        <p:nvSpPr>
          <p:cNvPr id="191" name="Google Shape;191;p16"/>
          <p:cNvSpPr/>
          <p:nvPr/>
        </p:nvSpPr>
        <p:spPr>
          <a:xfrm>
            <a:off x="6614927" y="2411005"/>
            <a:ext cx="540734" cy="321491"/>
          </a:xfrm>
          <a:custGeom>
            <a:rect b="b" l="l" r="r" t="t"/>
            <a:pathLst>
              <a:path extrusionOk="0" h="642982" w="1081467">
                <a:moveTo>
                  <a:pt x="0" y="0"/>
                </a:moveTo>
                <a:lnTo>
                  <a:pt x="1081467" y="0"/>
                </a:lnTo>
                <a:lnTo>
                  <a:pt x="1081467" y="642982"/>
                </a:lnTo>
                <a:lnTo>
                  <a:pt x="0" y="642982"/>
                </a:lnTo>
                <a:lnTo>
                  <a:pt x="0" y="0"/>
                </a:lnTo>
                <a:close/>
              </a:path>
            </a:pathLst>
          </a:custGeom>
          <a:blipFill rotWithShape="1">
            <a:blip r:embed="rId5">
              <a:alphaModFix/>
            </a:blip>
            <a:stretch>
              <a:fillRect b="0" l="0" r="0" t="0"/>
            </a:stretch>
          </a:blipFill>
          <a:ln>
            <a:noFill/>
          </a:ln>
        </p:spPr>
      </p:sp>
      <p:sp>
        <p:nvSpPr>
          <p:cNvPr id="192" name="Google Shape;192;p16"/>
          <p:cNvSpPr/>
          <p:nvPr/>
        </p:nvSpPr>
        <p:spPr>
          <a:xfrm>
            <a:off x="6653283" y="3945245"/>
            <a:ext cx="464021" cy="565880"/>
          </a:xfrm>
          <a:custGeom>
            <a:rect b="b" l="l" r="r" t="t"/>
            <a:pathLst>
              <a:path extrusionOk="0" h="1131760" w="928043">
                <a:moveTo>
                  <a:pt x="0" y="0"/>
                </a:moveTo>
                <a:lnTo>
                  <a:pt x="928043" y="0"/>
                </a:lnTo>
                <a:lnTo>
                  <a:pt x="928043" y="1131760"/>
                </a:lnTo>
                <a:lnTo>
                  <a:pt x="0" y="1131760"/>
                </a:lnTo>
                <a:lnTo>
                  <a:pt x="0" y="0"/>
                </a:lnTo>
                <a:close/>
              </a:path>
            </a:pathLst>
          </a:custGeom>
          <a:blipFill rotWithShape="1">
            <a:blip r:embed="rId6">
              <a:alphaModFix/>
            </a:blip>
            <a:stretch>
              <a:fillRect b="0" l="0" r="0" t="0"/>
            </a:stretch>
          </a:blipFill>
          <a:ln>
            <a:noFill/>
          </a:ln>
        </p:spPr>
      </p:sp>
      <p:sp>
        <p:nvSpPr>
          <p:cNvPr id="193" name="Google Shape;193;p16"/>
          <p:cNvSpPr/>
          <p:nvPr/>
        </p:nvSpPr>
        <p:spPr>
          <a:xfrm>
            <a:off x="-3117593" y="2558268"/>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7">
              <a:alphaModFix/>
            </a:blip>
            <a:stretch>
              <a:fillRect b="0" l="0" r="0" t="0"/>
            </a:stretch>
          </a:blipFill>
          <a:ln>
            <a:noFill/>
          </a:ln>
        </p:spPr>
      </p:sp>
      <p:sp>
        <p:nvSpPr>
          <p:cNvPr id="194" name="Google Shape;194;p16"/>
          <p:cNvSpPr/>
          <p:nvPr/>
        </p:nvSpPr>
        <p:spPr>
          <a:xfrm>
            <a:off x="4318791" y="-3252488"/>
            <a:ext cx="2296134" cy="4038916"/>
          </a:xfrm>
          <a:custGeom>
            <a:rect b="b" l="l" r="r" t="t"/>
            <a:pathLst>
              <a:path extrusionOk="0" h="8077831" w="4592268">
                <a:moveTo>
                  <a:pt x="0" y="0"/>
                </a:moveTo>
                <a:lnTo>
                  <a:pt x="4592268" y="0"/>
                </a:lnTo>
                <a:lnTo>
                  <a:pt x="4592268" y="8077831"/>
                </a:lnTo>
                <a:lnTo>
                  <a:pt x="0" y="8077831"/>
                </a:lnTo>
                <a:lnTo>
                  <a:pt x="0" y="0"/>
                </a:lnTo>
                <a:close/>
              </a:path>
            </a:pathLst>
          </a:custGeom>
          <a:blipFill rotWithShape="1">
            <a:blip r:embed="rId7">
              <a:alphaModFix/>
            </a:blip>
            <a:stretch>
              <a:fillRect b="0" l="0" r="-108047" t="0"/>
            </a:stretch>
          </a:blipFill>
          <a:ln>
            <a:noFill/>
          </a:ln>
        </p:spPr>
      </p:sp>
      <p:sp>
        <p:nvSpPr>
          <p:cNvPr id="195" name="Google Shape;195;p16"/>
          <p:cNvSpPr txBox="1"/>
          <p:nvPr/>
        </p:nvSpPr>
        <p:spPr>
          <a:xfrm>
            <a:off x="7629149" y="373509"/>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6" name="Google Shape;196;p16"/>
          <p:cNvSpPr txBox="1"/>
          <p:nvPr/>
        </p:nvSpPr>
        <p:spPr>
          <a:xfrm>
            <a:off x="7629149" y="2044215"/>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7" name="Google Shape;197;p16"/>
          <p:cNvSpPr txBox="1"/>
          <p:nvPr/>
        </p:nvSpPr>
        <p:spPr>
          <a:xfrm>
            <a:off x="7629149" y="3700650"/>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8" name="Google Shape;198;p16"/>
          <p:cNvSpPr txBox="1"/>
          <p:nvPr/>
        </p:nvSpPr>
        <p:spPr>
          <a:xfrm>
            <a:off x="7629149" y="1108977"/>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99" name="Google Shape;199;p16"/>
          <p:cNvSpPr txBox="1"/>
          <p:nvPr/>
        </p:nvSpPr>
        <p:spPr>
          <a:xfrm>
            <a:off x="7629149" y="2779683"/>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00" name="Google Shape;200;p16"/>
          <p:cNvSpPr txBox="1"/>
          <p:nvPr/>
        </p:nvSpPr>
        <p:spPr>
          <a:xfrm>
            <a:off x="7629149" y="4436118"/>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204" name="Shape 204"/>
        <p:cNvGrpSpPr/>
        <p:nvPr/>
      </p:nvGrpSpPr>
      <p:grpSpPr>
        <a:xfrm>
          <a:off x="0" y="0"/>
          <a:ext cx="0" cy="0"/>
          <a:chOff x="0" y="0"/>
          <a:chExt cx="0" cy="0"/>
        </a:xfrm>
      </p:grpSpPr>
      <p:grpSp>
        <p:nvGrpSpPr>
          <p:cNvPr id="205" name="Google Shape;205;p17"/>
          <p:cNvGrpSpPr/>
          <p:nvPr/>
        </p:nvGrpSpPr>
        <p:grpSpPr>
          <a:xfrm rot="-282000">
            <a:off x="2363161" y="1085421"/>
            <a:ext cx="1598825" cy="4403700"/>
            <a:chOff x="0" y="-19050"/>
            <a:chExt cx="842179" cy="2319644"/>
          </a:xfrm>
        </p:grpSpPr>
        <p:sp>
          <p:nvSpPr>
            <p:cNvPr id="206" name="Google Shape;206;p17"/>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207" name="Google Shape;207;p17"/>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8" name="Google Shape;208;p17"/>
          <p:cNvPicPr preferRelativeResize="0"/>
          <p:nvPr/>
        </p:nvPicPr>
        <p:blipFill>
          <a:blip r:embed="rId3">
            <a:alphaModFix/>
          </a:blip>
          <a:stretch>
            <a:fillRect/>
          </a:stretch>
        </p:blipFill>
        <p:spPr>
          <a:xfrm>
            <a:off x="-350875" y="-265525"/>
            <a:ext cx="4341849" cy="5949490"/>
          </a:xfrm>
          <a:prstGeom prst="rect">
            <a:avLst/>
          </a:prstGeom>
          <a:noFill/>
          <a:ln>
            <a:noFill/>
          </a:ln>
        </p:spPr>
      </p:pic>
      <p:grpSp>
        <p:nvGrpSpPr>
          <p:cNvPr id="209" name="Google Shape;209;p17"/>
          <p:cNvGrpSpPr/>
          <p:nvPr/>
        </p:nvGrpSpPr>
        <p:grpSpPr>
          <a:xfrm rot="-282000">
            <a:off x="9068761" y="-693758"/>
            <a:ext cx="1598825" cy="4403700"/>
            <a:chOff x="0" y="-19050"/>
            <a:chExt cx="842179" cy="2319644"/>
          </a:xfrm>
        </p:grpSpPr>
        <p:sp>
          <p:nvSpPr>
            <p:cNvPr id="210" name="Google Shape;210;p17"/>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211" name="Google Shape;211;p17"/>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7"/>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213" name="Google Shape;213;p17"/>
          <p:cNvSpPr txBox="1"/>
          <p:nvPr/>
        </p:nvSpPr>
        <p:spPr>
          <a:xfrm>
            <a:off x="4204707" y="3521611"/>
            <a:ext cx="50515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My Experience</a:t>
            </a:r>
            <a:endParaRPr sz="700"/>
          </a:p>
        </p:txBody>
      </p:sp>
      <p:sp>
        <p:nvSpPr>
          <p:cNvPr id="214" name="Google Shape;214;p17"/>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02.</a:t>
            </a:r>
            <a:endParaRPr sz="700"/>
          </a:p>
        </p:txBody>
      </p:sp>
      <p:sp>
        <p:nvSpPr>
          <p:cNvPr id="215" name="Google Shape;215;p17"/>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216" name="Google Shape;216;p17"/>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20" name="Shape 220"/>
        <p:cNvGrpSpPr/>
        <p:nvPr/>
      </p:nvGrpSpPr>
      <p:grpSpPr>
        <a:xfrm>
          <a:off x="0" y="0"/>
          <a:ext cx="0" cy="0"/>
          <a:chOff x="0" y="0"/>
          <a:chExt cx="0" cy="0"/>
        </a:xfrm>
      </p:grpSpPr>
      <p:grpSp>
        <p:nvGrpSpPr>
          <p:cNvPr id="221" name="Google Shape;221;p18"/>
          <p:cNvGrpSpPr/>
          <p:nvPr/>
        </p:nvGrpSpPr>
        <p:grpSpPr>
          <a:xfrm>
            <a:off x="723021" y="1523093"/>
            <a:ext cx="2414173" cy="2070560"/>
            <a:chOff x="0" y="-19050"/>
            <a:chExt cx="1271663" cy="1090665"/>
          </a:xfrm>
        </p:grpSpPr>
        <p:sp>
          <p:nvSpPr>
            <p:cNvPr id="222" name="Google Shape;222;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3" name="Google Shape;223;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8"/>
          <p:cNvGrpSpPr/>
          <p:nvPr/>
        </p:nvGrpSpPr>
        <p:grpSpPr>
          <a:xfrm>
            <a:off x="3362320" y="1523093"/>
            <a:ext cx="2414173" cy="2070560"/>
            <a:chOff x="0" y="-19050"/>
            <a:chExt cx="1271663" cy="1090665"/>
          </a:xfrm>
        </p:grpSpPr>
        <p:sp>
          <p:nvSpPr>
            <p:cNvPr id="225" name="Google Shape;225;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6" name="Google Shape;226;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18"/>
          <p:cNvGrpSpPr/>
          <p:nvPr/>
        </p:nvGrpSpPr>
        <p:grpSpPr>
          <a:xfrm>
            <a:off x="6006807" y="1523093"/>
            <a:ext cx="2414173" cy="2070560"/>
            <a:chOff x="0" y="-19050"/>
            <a:chExt cx="1271663" cy="1090665"/>
          </a:xfrm>
        </p:grpSpPr>
        <p:sp>
          <p:nvSpPr>
            <p:cNvPr id="228" name="Google Shape;228;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9" name="Google Shape;229;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0" name="Google Shape;230;p18"/>
          <p:cNvPicPr preferRelativeResize="0"/>
          <p:nvPr/>
        </p:nvPicPr>
        <p:blipFill>
          <a:blip r:embed="rId3">
            <a:alphaModFix/>
          </a:blip>
          <a:stretch>
            <a:fillRect/>
          </a:stretch>
        </p:blipFill>
        <p:spPr>
          <a:xfrm>
            <a:off x="816927" y="1679256"/>
            <a:ext cx="2215900" cy="1789180"/>
          </a:xfrm>
          <a:prstGeom prst="rect">
            <a:avLst/>
          </a:prstGeom>
          <a:noFill/>
          <a:ln>
            <a:noFill/>
          </a:ln>
        </p:spPr>
      </p:pic>
      <p:pic>
        <p:nvPicPr>
          <p:cNvPr id="231" name="Google Shape;231;p18"/>
          <p:cNvPicPr preferRelativeResize="0"/>
          <p:nvPr/>
        </p:nvPicPr>
        <p:blipFill>
          <a:blip r:embed="rId4">
            <a:alphaModFix/>
          </a:blip>
          <a:stretch>
            <a:fillRect/>
          </a:stretch>
        </p:blipFill>
        <p:spPr>
          <a:xfrm>
            <a:off x="3464027" y="1688704"/>
            <a:ext cx="2215900" cy="1789177"/>
          </a:xfrm>
          <a:prstGeom prst="rect">
            <a:avLst/>
          </a:prstGeom>
          <a:noFill/>
          <a:ln>
            <a:noFill/>
          </a:ln>
        </p:spPr>
      </p:pic>
      <p:pic>
        <p:nvPicPr>
          <p:cNvPr id="232" name="Google Shape;232;p18"/>
          <p:cNvPicPr preferRelativeResize="0"/>
          <p:nvPr/>
        </p:nvPicPr>
        <p:blipFill>
          <a:blip r:embed="rId5">
            <a:alphaModFix/>
          </a:blip>
          <a:stretch>
            <a:fillRect/>
          </a:stretch>
        </p:blipFill>
        <p:spPr>
          <a:xfrm>
            <a:off x="6100724" y="1703021"/>
            <a:ext cx="2215900" cy="1789170"/>
          </a:xfrm>
          <a:prstGeom prst="rect">
            <a:avLst/>
          </a:prstGeom>
          <a:noFill/>
          <a:ln>
            <a:noFill/>
          </a:ln>
        </p:spPr>
      </p:pic>
      <p:sp>
        <p:nvSpPr>
          <p:cNvPr id="233" name="Google Shape;233;p18"/>
          <p:cNvSpPr/>
          <p:nvPr/>
        </p:nvSpPr>
        <p:spPr>
          <a:xfrm>
            <a:off x="-3570097" y="2740328"/>
            <a:ext cx="4777212" cy="4038915"/>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6">
              <a:alphaModFix/>
            </a:blip>
            <a:stretch>
              <a:fillRect b="0" l="0" r="0" t="0"/>
            </a:stretch>
          </a:blipFill>
          <a:ln>
            <a:noFill/>
          </a:ln>
        </p:spPr>
      </p:sp>
      <p:sp>
        <p:nvSpPr>
          <p:cNvPr id="234" name="Google Shape;234;p18"/>
          <p:cNvSpPr/>
          <p:nvPr/>
        </p:nvSpPr>
        <p:spPr>
          <a:xfrm>
            <a:off x="7338371" y="3668741"/>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6">
              <a:alphaModFix/>
            </a:blip>
            <a:stretch>
              <a:fillRect b="0" l="0" r="0" t="0"/>
            </a:stretch>
          </a:blipFill>
          <a:ln>
            <a:noFill/>
          </a:ln>
        </p:spPr>
      </p:sp>
      <p:sp>
        <p:nvSpPr>
          <p:cNvPr id="235" name="Google Shape;235;p18"/>
          <p:cNvSpPr txBox="1"/>
          <p:nvPr/>
        </p:nvSpPr>
        <p:spPr>
          <a:xfrm>
            <a:off x="784076" y="3901313"/>
            <a:ext cx="229206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grpSp>
        <p:nvGrpSpPr>
          <p:cNvPr id="236" name="Google Shape;236;p18"/>
          <p:cNvGrpSpPr/>
          <p:nvPr/>
        </p:nvGrpSpPr>
        <p:grpSpPr>
          <a:xfrm>
            <a:off x="1571319" y="3102309"/>
            <a:ext cx="717577" cy="717576"/>
            <a:chOff x="0" y="0"/>
            <a:chExt cx="812800" cy="812800"/>
          </a:xfrm>
        </p:grpSpPr>
        <p:sp>
          <p:nvSpPr>
            <p:cNvPr id="237" name="Google Shape;2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18"/>
          <p:cNvGrpSpPr/>
          <p:nvPr/>
        </p:nvGrpSpPr>
        <p:grpSpPr>
          <a:xfrm>
            <a:off x="6855105" y="3102309"/>
            <a:ext cx="717576" cy="717576"/>
            <a:chOff x="0" y="0"/>
            <a:chExt cx="812800" cy="812800"/>
          </a:xfrm>
        </p:grpSpPr>
        <p:sp>
          <p:nvSpPr>
            <p:cNvPr id="240" name="Google Shape;2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1" name="Google Shape;241;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2" name="Google Shape;242;p18"/>
          <p:cNvSpPr txBox="1"/>
          <p:nvPr/>
        </p:nvSpPr>
        <p:spPr>
          <a:xfrm>
            <a:off x="6776452" y="3295203"/>
            <a:ext cx="874882"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03.</a:t>
            </a:r>
            <a:endParaRPr sz="700"/>
          </a:p>
        </p:txBody>
      </p:sp>
      <p:grpSp>
        <p:nvGrpSpPr>
          <p:cNvPr id="243" name="Google Shape;243;p18"/>
          <p:cNvGrpSpPr/>
          <p:nvPr/>
        </p:nvGrpSpPr>
        <p:grpSpPr>
          <a:xfrm>
            <a:off x="4210618" y="3102309"/>
            <a:ext cx="717576" cy="717576"/>
            <a:chOff x="0" y="0"/>
            <a:chExt cx="812800" cy="812800"/>
          </a:xfrm>
        </p:grpSpPr>
        <p:sp>
          <p:nvSpPr>
            <p:cNvPr id="244" name="Google Shape;2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18"/>
          <p:cNvSpPr txBox="1"/>
          <p:nvPr/>
        </p:nvSpPr>
        <p:spPr>
          <a:xfrm>
            <a:off x="6067862" y="3901313"/>
            <a:ext cx="2292062"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47" name="Google Shape;247;p18"/>
          <p:cNvSpPr txBox="1"/>
          <p:nvPr/>
        </p:nvSpPr>
        <p:spPr>
          <a:xfrm>
            <a:off x="784076" y="4345940"/>
            <a:ext cx="2292063"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48" name="Google Shape;248;p18"/>
          <p:cNvSpPr txBox="1"/>
          <p:nvPr/>
        </p:nvSpPr>
        <p:spPr>
          <a:xfrm>
            <a:off x="6067862" y="4345940"/>
            <a:ext cx="2292062"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49" name="Google Shape;249;p18"/>
          <p:cNvSpPr txBox="1"/>
          <p:nvPr/>
        </p:nvSpPr>
        <p:spPr>
          <a:xfrm>
            <a:off x="3423375" y="3901313"/>
            <a:ext cx="229206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50" name="Google Shape;250;p18"/>
          <p:cNvSpPr txBox="1"/>
          <p:nvPr/>
        </p:nvSpPr>
        <p:spPr>
          <a:xfrm>
            <a:off x="1492665" y="3295203"/>
            <a:ext cx="87488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01.</a:t>
            </a:r>
            <a:endParaRPr sz="700"/>
          </a:p>
        </p:txBody>
      </p:sp>
      <p:sp>
        <p:nvSpPr>
          <p:cNvPr id="251" name="Google Shape;251;p18"/>
          <p:cNvSpPr txBox="1"/>
          <p:nvPr/>
        </p:nvSpPr>
        <p:spPr>
          <a:xfrm>
            <a:off x="4131964" y="3295203"/>
            <a:ext cx="87488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02.</a:t>
            </a:r>
            <a:endParaRPr sz="700"/>
          </a:p>
        </p:txBody>
      </p:sp>
      <p:sp>
        <p:nvSpPr>
          <p:cNvPr id="252" name="Google Shape;252;p18"/>
          <p:cNvSpPr txBox="1"/>
          <p:nvPr/>
        </p:nvSpPr>
        <p:spPr>
          <a:xfrm>
            <a:off x="3423375" y="4345940"/>
            <a:ext cx="2292063"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53" name="Google Shape;253;p18"/>
          <p:cNvSpPr txBox="1"/>
          <p:nvPr/>
        </p:nvSpPr>
        <p:spPr>
          <a:xfrm>
            <a:off x="345828" y="661988"/>
            <a:ext cx="8452343"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Write your topic or idea</a:t>
            </a:r>
            <a:endParaRPr sz="7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57" name="Shape 257"/>
        <p:cNvGrpSpPr/>
        <p:nvPr/>
      </p:nvGrpSpPr>
      <p:grpSpPr>
        <a:xfrm>
          <a:off x="0" y="0"/>
          <a:ext cx="0" cy="0"/>
          <a:chOff x="0" y="0"/>
          <a:chExt cx="0" cy="0"/>
        </a:xfrm>
      </p:grpSpPr>
      <p:grpSp>
        <p:nvGrpSpPr>
          <p:cNvPr id="258" name="Google Shape;258;p19"/>
          <p:cNvGrpSpPr/>
          <p:nvPr/>
        </p:nvGrpSpPr>
        <p:grpSpPr>
          <a:xfrm>
            <a:off x="0" y="-36165"/>
            <a:ext cx="9144000" cy="2712690"/>
            <a:chOff x="0" y="-19050"/>
            <a:chExt cx="4816593" cy="1428907"/>
          </a:xfrm>
        </p:grpSpPr>
        <p:sp>
          <p:nvSpPr>
            <p:cNvPr id="259" name="Google Shape;259;p19"/>
            <p:cNvSpPr/>
            <p:nvPr/>
          </p:nvSpPr>
          <p:spPr>
            <a:xfrm>
              <a:off x="0" y="0"/>
              <a:ext cx="4816592" cy="1409857"/>
            </a:xfrm>
            <a:custGeom>
              <a:rect b="b" l="l" r="r" t="t"/>
              <a:pathLst>
                <a:path extrusionOk="0" h="1409857" w="4816592">
                  <a:moveTo>
                    <a:pt x="0" y="0"/>
                  </a:moveTo>
                  <a:lnTo>
                    <a:pt x="4816592" y="0"/>
                  </a:lnTo>
                  <a:lnTo>
                    <a:pt x="4816592" y="1409857"/>
                  </a:lnTo>
                  <a:lnTo>
                    <a:pt x="0" y="1409857"/>
                  </a:lnTo>
                  <a:close/>
                </a:path>
              </a:pathLst>
            </a:custGeom>
            <a:solidFill>
              <a:srgbClr val="FFFFFF"/>
            </a:solidFill>
            <a:ln>
              <a:noFill/>
            </a:ln>
          </p:spPr>
        </p:sp>
        <p:sp>
          <p:nvSpPr>
            <p:cNvPr id="260" name="Google Shape;260;p19"/>
            <p:cNvSpPr txBox="1"/>
            <p:nvPr/>
          </p:nvSpPr>
          <p:spPr>
            <a:xfrm>
              <a:off x="0" y="-19050"/>
              <a:ext cx="4816593" cy="1428907"/>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1" name="Google Shape;261;p19"/>
          <p:cNvPicPr preferRelativeResize="0"/>
          <p:nvPr/>
        </p:nvPicPr>
        <p:blipFill>
          <a:blip r:embed="rId3">
            <a:alphaModFix/>
          </a:blip>
          <a:stretch>
            <a:fillRect/>
          </a:stretch>
        </p:blipFill>
        <p:spPr>
          <a:xfrm>
            <a:off x="129501" y="90315"/>
            <a:ext cx="8884997" cy="2455524"/>
          </a:xfrm>
          <a:prstGeom prst="rect">
            <a:avLst/>
          </a:prstGeom>
          <a:noFill/>
          <a:ln>
            <a:noFill/>
          </a:ln>
        </p:spPr>
      </p:pic>
      <p:sp>
        <p:nvSpPr>
          <p:cNvPr id="262" name="Google Shape;262;p19"/>
          <p:cNvSpPr txBox="1"/>
          <p:nvPr/>
        </p:nvSpPr>
        <p:spPr>
          <a:xfrm>
            <a:off x="514350"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One</a:t>
            </a:r>
            <a:endParaRPr sz="700"/>
          </a:p>
        </p:txBody>
      </p:sp>
      <p:sp>
        <p:nvSpPr>
          <p:cNvPr id="263" name="Google Shape;263;p19"/>
          <p:cNvSpPr txBox="1"/>
          <p:nvPr/>
        </p:nvSpPr>
        <p:spPr>
          <a:xfrm>
            <a:off x="514350"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64" name="Google Shape;264;p19"/>
          <p:cNvSpPr txBox="1"/>
          <p:nvPr/>
        </p:nvSpPr>
        <p:spPr>
          <a:xfrm>
            <a:off x="514350" y="3125644"/>
            <a:ext cx="1478284"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01.</a:t>
            </a:r>
            <a:endParaRPr sz="700"/>
          </a:p>
        </p:txBody>
      </p:sp>
      <p:sp>
        <p:nvSpPr>
          <p:cNvPr id="265" name="Google Shape;265;p19"/>
          <p:cNvSpPr txBox="1"/>
          <p:nvPr/>
        </p:nvSpPr>
        <p:spPr>
          <a:xfrm>
            <a:off x="5042486"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Three</a:t>
            </a:r>
            <a:endParaRPr sz="700"/>
          </a:p>
        </p:txBody>
      </p:sp>
      <p:sp>
        <p:nvSpPr>
          <p:cNvPr id="266" name="Google Shape;266;p19"/>
          <p:cNvSpPr txBox="1"/>
          <p:nvPr/>
        </p:nvSpPr>
        <p:spPr>
          <a:xfrm>
            <a:off x="5042486"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67" name="Google Shape;267;p19"/>
          <p:cNvSpPr txBox="1"/>
          <p:nvPr/>
        </p:nvSpPr>
        <p:spPr>
          <a:xfrm>
            <a:off x="5042486"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03.</a:t>
            </a:r>
            <a:endParaRPr sz="700"/>
          </a:p>
        </p:txBody>
      </p:sp>
      <p:sp>
        <p:nvSpPr>
          <p:cNvPr id="268" name="Google Shape;268;p19"/>
          <p:cNvSpPr txBox="1"/>
          <p:nvPr/>
        </p:nvSpPr>
        <p:spPr>
          <a:xfrm>
            <a:off x="2778418"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Two</a:t>
            </a:r>
            <a:endParaRPr sz="700"/>
          </a:p>
        </p:txBody>
      </p:sp>
      <p:sp>
        <p:nvSpPr>
          <p:cNvPr id="269" name="Google Shape;269;p19"/>
          <p:cNvSpPr txBox="1"/>
          <p:nvPr/>
        </p:nvSpPr>
        <p:spPr>
          <a:xfrm>
            <a:off x="2778418"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70" name="Google Shape;270;p19"/>
          <p:cNvSpPr txBox="1"/>
          <p:nvPr/>
        </p:nvSpPr>
        <p:spPr>
          <a:xfrm>
            <a:off x="2778418"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02.</a:t>
            </a:r>
            <a:endParaRPr sz="700"/>
          </a:p>
        </p:txBody>
      </p:sp>
      <p:sp>
        <p:nvSpPr>
          <p:cNvPr id="271" name="Google Shape;271;p19"/>
          <p:cNvSpPr txBox="1"/>
          <p:nvPr/>
        </p:nvSpPr>
        <p:spPr>
          <a:xfrm>
            <a:off x="7306554"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Four</a:t>
            </a:r>
            <a:endParaRPr sz="700"/>
          </a:p>
        </p:txBody>
      </p:sp>
      <p:sp>
        <p:nvSpPr>
          <p:cNvPr id="272" name="Google Shape;272;p19"/>
          <p:cNvSpPr txBox="1"/>
          <p:nvPr/>
        </p:nvSpPr>
        <p:spPr>
          <a:xfrm>
            <a:off x="7306554"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73" name="Google Shape;273;p19"/>
          <p:cNvSpPr txBox="1"/>
          <p:nvPr/>
        </p:nvSpPr>
        <p:spPr>
          <a:xfrm>
            <a:off x="7306554"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04.</a:t>
            </a:r>
            <a:endParaRPr sz="700"/>
          </a:p>
        </p:txBody>
      </p:sp>
      <p:sp>
        <p:nvSpPr>
          <p:cNvPr id="274" name="Google Shape;274;p19"/>
          <p:cNvSpPr txBox="1"/>
          <p:nvPr/>
        </p:nvSpPr>
        <p:spPr>
          <a:xfrm>
            <a:off x="514350" y="1004888"/>
            <a:ext cx="4591050"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6F95D6"/>
                </a:solidFill>
                <a:latin typeface="Paytone One"/>
                <a:ea typeface="Paytone One"/>
                <a:cs typeface="Paytone One"/>
                <a:sym typeface="Paytone One"/>
              </a:rPr>
              <a:t>Write your</a:t>
            </a:r>
            <a:endParaRPr sz="700"/>
          </a:p>
          <a:p>
            <a:pPr indent="0" lvl="0" marL="0" marR="0" rtl="0" algn="l">
              <a:lnSpc>
                <a:spcPct val="90000"/>
              </a:lnSpc>
              <a:spcBef>
                <a:spcPts val="0"/>
              </a:spcBef>
              <a:spcAft>
                <a:spcPts val="0"/>
              </a:spcAft>
              <a:buNone/>
            </a:pPr>
            <a:r>
              <a:rPr b="0" i="0" lang="en" sz="5200" u="none" cap="none" strike="noStrike">
                <a:solidFill>
                  <a:srgbClr val="6F95D6"/>
                </a:solidFill>
                <a:latin typeface="Paytone One"/>
                <a:ea typeface="Paytone One"/>
                <a:cs typeface="Paytone One"/>
                <a:sym typeface="Paytone One"/>
              </a:rPr>
              <a:t>topic or idea</a:t>
            </a:r>
            <a:endParaRPr sz="700"/>
          </a:p>
        </p:txBody>
      </p:sp>
      <p:sp>
        <p:nvSpPr>
          <p:cNvPr id="275" name="Google Shape;275;p19"/>
          <p:cNvSpPr/>
          <p:nvPr/>
        </p:nvSpPr>
        <p:spPr>
          <a:xfrm>
            <a:off x="-1661343" y="-341231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9FCFFA"/>
      </a:lt1>
      <a:dk2>
        <a:srgbClr val="000000"/>
      </a:dk2>
      <a:lt2>
        <a:srgbClr val="6F95D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