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Lato"/>
      <p:regular r:id="rId27"/>
      <p:bold r:id="rId28"/>
      <p:italic r:id="rId29"/>
      <p:boldItalic r:id="rId30"/>
    </p:embeddedFont>
    <p:embeddedFont>
      <p:font typeface="Forum"/>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orum-regular.fntdata"/><Relationship Id="rId30"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5437948" y="0"/>
            <a:ext cx="10287000" cy="10287000"/>
          </a:xfrm>
          <a:prstGeom prst="rect">
            <a:avLst/>
          </a:prstGeom>
          <a:noFill/>
          <a:ln>
            <a:noFill/>
          </a:ln>
        </p:spPr>
      </p:pic>
      <p:pic>
        <p:nvPicPr>
          <p:cNvPr id="17" name="Google Shape;17;p3"/>
          <p:cNvPicPr preferRelativeResize="0"/>
          <p:nvPr/>
        </p:nvPicPr>
        <p:blipFill>
          <a:blip r:embed="rId2">
            <a:alphaModFix/>
          </a:blip>
          <a:stretch>
            <a:fillRect/>
          </a:stretch>
        </p:blipFill>
        <p:spPr>
          <a:xfrm>
            <a:off x="13438952" y="0"/>
            <a:ext cx="10287000" cy="1028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18" name="Shape 18"/>
        <p:cNvGrpSpPr/>
        <p:nvPr/>
      </p:nvGrpSpPr>
      <p:grpSpPr>
        <a:xfrm>
          <a:off x="0" y="0"/>
          <a:ext cx="0" cy="0"/>
          <a:chOff x="0" y="0"/>
          <a:chExt cx="0" cy="0"/>
        </a:xfrm>
      </p:grpSpPr>
      <p:sp>
        <p:nvSpPr>
          <p:cNvPr id="19" name="Google Shape;19;p4"/>
          <p:cNvSpPr/>
          <p:nvPr>
            <p:ph idx="2" type="pic"/>
          </p:nvPr>
        </p:nvSpPr>
        <p:spPr>
          <a:xfrm>
            <a:off x="11925300" y="990600"/>
            <a:ext cx="7604100" cy="4942800"/>
          </a:xfrm>
          <a:prstGeom prst="rect">
            <a:avLst/>
          </a:prstGeom>
          <a:noFill/>
          <a:ln>
            <a:noFill/>
          </a:ln>
        </p:spPr>
      </p:sp>
      <p:sp>
        <p:nvSpPr>
          <p:cNvPr id="20" name="Google Shape;20;p4"/>
          <p:cNvSpPr/>
          <p:nvPr>
            <p:ph idx="3" type="pic"/>
          </p:nvPr>
        </p:nvSpPr>
        <p:spPr>
          <a:xfrm>
            <a:off x="-2063275" y="5341875"/>
            <a:ext cx="7604100" cy="4942800"/>
          </a:xfrm>
          <a:prstGeom prst="rect">
            <a:avLst/>
          </a:prstGeom>
          <a:noFill/>
          <a:ln>
            <a:noFill/>
          </a:ln>
        </p:spPr>
      </p:sp>
      <p:pic>
        <p:nvPicPr>
          <p:cNvPr id="21" name="Google Shape;21;p4"/>
          <p:cNvPicPr preferRelativeResize="0"/>
          <p:nvPr/>
        </p:nvPicPr>
        <p:blipFill>
          <a:blip r:embed="rId2">
            <a:alphaModFix/>
          </a:blip>
          <a:stretch>
            <a:fillRect/>
          </a:stretch>
        </p:blipFill>
        <p:spPr>
          <a:xfrm>
            <a:off x="15132226" y="7814475"/>
            <a:ext cx="5487325" cy="5487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secHead">
  <p:cSld name="SECTION_HEADER">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16226050" y="2399838"/>
            <a:ext cx="5487325" cy="5487325"/>
          </a:xfrm>
          <a:prstGeom prst="rect">
            <a:avLst/>
          </a:prstGeom>
          <a:noFill/>
          <a:ln>
            <a:noFill/>
          </a:ln>
        </p:spPr>
      </p:pic>
      <p:pic>
        <p:nvPicPr>
          <p:cNvPr id="24" name="Google Shape;24;p5"/>
          <p:cNvPicPr preferRelativeResize="0"/>
          <p:nvPr/>
        </p:nvPicPr>
        <p:blipFill>
          <a:blip r:embed="rId2">
            <a:alphaModFix/>
          </a:blip>
          <a:stretch>
            <a:fillRect/>
          </a:stretch>
        </p:blipFill>
        <p:spPr>
          <a:xfrm>
            <a:off x="-3430100" y="2399838"/>
            <a:ext cx="5487325" cy="5487325"/>
          </a:xfrm>
          <a:prstGeom prst="rect">
            <a:avLst/>
          </a:prstGeom>
          <a:noFill/>
          <a:ln>
            <a:noFill/>
          </a:ln>
        </p:spPr>
      </p:pic>
      <p:sp>
        <p:nvSpPr>
          <p:cNvPr id="25" name="Google Shape;25;p5"/>
          <p:cNvSpPr/>
          <p:nvPr>
            <p:ph idx="2" type="pic"/>
          </p:nvPr>
        </p:nvSpPr>
        <p:spPr>
          <a:xfrm>
            <a:off x="260550" y="1028700"/>
            <a:ext cx="5487300" cy="2866200"/>
          </a:xfrm>
          <a:prstGeom prst="rect">
            <a:avLst/>
          </a:prstGeom>
          <a:noFill/>
          <a:ln>
            <a:noFill/>
          </a:ln>
        </p:spPr>
      </p:sp>
      <p:sp>
        <p:nvSpPr>
          <p:cNvPr id="26" name="Google Shape;26;p5"/>
          <p:cNvSpPr/>
          <p:nvPr>
            <p:ph idx="3" type="pic"/>
          </p:nvPr>
        </p:nvSpPr>
        <p:spPr>
          <a:xfrm>
            <a:off x="6400213" y="1028700"/>
            <a:ext cx="5487300" cy="2866200"/>
          </a:xfrm>
          <a:prstGeom prst="rect">
            <a:avLst/>
          </a:prstGeom>
          <a:noFill/>
          <a:ln>
            <a:noFill/>
          </a:ln>
        </p:spPr>
      </p:sp>
      <p:sp>
        <p:nvSpPr>
          <p:cNvPr id="27" name="Google Shape;27;p5"/>
          <p:cNvSpPr/>
          <p:nvPr>
            <p:ph idx="4" type="pic"/>
          </p:nvPr>
        </p:nvSpPr>
        <p:spPr>
          <a:xfrm>
            <a:off x="12539863" y="1028738"/>
            <a:ext cx="5487300" cy="2866200"/>
          </a:xfrm>
          <a:prstGeom prst="rect">
            <a:avLst/>
          </a:prstGeom>
          <a:noFill/>
          <a:ln>
            <a:noFill/>
          </a:ln>
        </p:spPr>
      </p:sp>
      <p:sp>
        <p:nvSpPr>
          <p:cNvPr id="28" name="Google Shape;28;p5"/>
          <p:cNvSpPr/>
          <p:nvPr>
            <p:ph idx="5" type="pic"/>
          </p:nvPr>
        </p:nvSpPr>
        <p:spPr>
          <a:xfrm>
            <a:off x="260563" y="6391288"/>
            <a:ext cx="5487300" cy="2866200"/>
          </a:xfrm>
          <a:prstGeom prst="rect">
            <a:avLst/>
          </a:prstGeom>
          <a:noFill/>
          <a:ln>
            <a:noFill/>
          </a:ln>
        </p:spPr>
      </p:sp>
      <p:sp>
        <p:nvSpPr>
          <p:cNvPr id="29" name="Google Shape;29;p5"/>
          <p:cNvSpPr/>
          <p:nvPr>
            <p:ph idx="6" type="pic"/>
          </p:nvPr>
        </p:nvSpPr>
        <p:spPr>
          <a:xfrm>
            <a:off x="6400225" y="6391288"/>
            <a:ext cx="5487300" cy="2866200"/>
          </a:xfrm>
          <a:prstGeom prst="rect">
            <a:avLst/>
          </a:prstGeom>
          <a:noFill/>
          <a:ln>
            <a:noFill/>
          </a:ln>
        </p:spPr>
      </p:sp>
      <p:sp>
        <p:nvSpPr>
          <p:cNvPr id="30" name="Google Shape;30;p5"/>
          <p:cNvSpPr/>
          <p:nvPr>
            <p:ph idx="7" type="pic"/>
          </p:nvPr>
        </p:nvSpPr>
        <p:spPr>
          <a:xfrm>
            <a:off x="12539875" y="6391325"/>
            <a:ext cx="5487300" cy="28662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31" name="Shape 31"/>
        <p:cNvGrpSpPr/>
        <p:nvPr/>
      </p:nvGrpSpPr>
      <p:grpSpPr>
        <a:xfrm>
          <a:off x="0" y="0"/>
          <a:ext cx="0" cy="0"/>
          <a:chOff x="0" y="0"/>
          <a:chExt cx="0" cy="0"/>
        </a:xfrm>
      </p:grpSpPr>
      <p:pic>
        <p:nvPicPr>
          <p:cNvPr id="32" name="Google Shape;32;p6"/>
          <p:cNvPicPr preferRelativeResize="0"/>
          <p:nvPr/>
        </p:nvPicPr>
        <p:blipFill>
          <a:blip r:embed="rId2">
            <a:alphaModFix/>
          </a:blip>
          <a:stretch>
            <a:fillRect/>
          </a:stretch>
        </p:blipFill>
        <p:spPr>
          <a:xfrm>
            <a:off x="16453625" y="-527287"/>
            <a:ext cx="5142674" cy="5142674"/>
          </a:xfrm>
          <a:prstGeom prst="rect">
            <a:avLst/>
          </a:prstGeom>
          <a:noFill/>
          <a:ln>
            <a:noFill/>
          </a:ln>
        </p:spPr>
      </p:pic>
      <p:pic>
        <p:nvPicPr>
          <p:cNvPr id="33" name="Google Shape;33;p6"/>
          <p:cNvPicPr preferRelativeResize="0"/>
          <p:nvPr/>
        </p:nvPicPr>
        <p:blipFill>
          <a:blip r:embed="rId2">
            <a:alphaModFix/>
          </a:blip>
          <a:stretch>
            <a:fillRect/>
          </a:stretch>
        </p:blipFill>
        <p:spPr>
          <a:xfrm>
            <a:off x="-3783350" y="4985800"/>
            <a:ext cx="5142674" cy="5142674"/>
          </a:xfrm>
          <a:prstGeom prst="rect">
            <a:avLst/>
          </a:prstGeom>
          <a:noFill/>
          <a:ln>
            <a:noFill/>
          </a:ln>
        </p:spPr>
      </p:pic>
      <p:sp>
        <p:nvSpPr>
          <p:cNvPr id="34" name="Google Shape;34;p6"/>
          <p:cNvSpPr/>
          <p:nvPr>
            <p:ph idx="2" type="pic"/>
          </p:nvPr>
        </p:nvSpPr>
        <p:spPr>
          <a:xfrm>
            <a:off x="0" y="1028700"/>
            <a:ext cx="8296200" cy="2713800"/>
          </a:xfrm>
          <a:prstGeom prst="rect">
            <a:avLst/>
          </a:prstGeom>
          <a:noFill/>
          <a:ln>
            <a:noFill/>
          </a:ln>
        </p:spPr>
      </p:sp>
      <p:sp>
        <p:nvSpPr>
          <p:cNvPr id="35" name="Google Shape;35;p6"/>
          <p:cNvSpPr/>
          <p:nvPr>
            <p:ph idx="3" type="pic"/>
          </p:nvPr>
        </p:nvSpPr>
        <p:spPr>
          <a:xfrm>
            <a:off x="9991763" y="6544463"/>
            <a:ext cx="8296200" cy="27138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8B6C53"/>
              </a:buClr>
              <a:buSzPts val="4400"/>
              <a:buFont typeface="Forum"/>
              <a:buNone/>
              <a:defRPr i="0" sz="4400" u="none" cap="none" strike="noStrike">
                <a:solidFill>
                  <a:srgbClr val="8B6C53"/>
                </a:solidFill>
                <a:latin typeface="Forum"/>
                <a:ea typeface="Forum"/>
                <a:cs typeface="Forum"/>
                <a:sym typeface="Forum"/>
              </a:defRPr>
            </a:lvl1pPr>
            <a:lvl2pPr lvl="1">
              <a:spcBef>
                <a:spcPts val="0"/>
              </a:spcBef>
              <a:spcAft>
                <a:spcPts val="0"/>
              </a:spcAft>
              <a:buClr>
                <a:srgbClr val="8B6C53"/>
              </a:buClr>
              <a:buSzPts val="1400"/>
              <a:buNone/>
              <a:defRPr sz="1800">
                <a:solidFill>
                  <a:srgbClr val="8B6C53"/>
                </a:solidFill>
              </a:defRPr>
            </a:lvl2pPr>
            <a:lvl3pPr lvl="2">
              <a:spcBef>
                <a:spcPts val="0"/>
              </a:spcBef>
              <a:spcAft>
                <a:spcPts val="0"/>
              </a:spcAft>
              <a:buClr>
                <a:srgbClr val="8B6C53"/>
              </a:buClr>
              <a:buSzPts val="1400"/>
              <a:buNone/>
              <a:defRPr sz="1800">
                <a:solidFill>
                  <a:srgbClr val="8B6C53"/>
                </a:solidFill>
              </a:defRPr>
            </a:lvl3pPr>
            <a:lvl4pPr lvl="3">
              <a:spcBef>
                <a:spcPts val="0"/>
              </a:spcBef>
              <a:spcAft>
                <a:spcPts val="0"/>
              </a:spcAft>
              <a:buClr>
                <a:srgbClr val="8B6C53"/>
              </a:buClr>
              <a:buSzPts val="1400"/>
              <a:buNone/>
              <a:defRPr sz="1800">
                <a:solidFill>
                  <a:srgbClr val="8B6C53"/>
                </a:solidFill>
              </a:defRPr>
            </a:lvl4pPr>
            <a:lvl5pPr lvl="4">
              <a:spcBef>
                <a:spcPts val="0"/>
              </a:spcBef>
              <a:spcAft>
                <a:spcPts val="0"/>
              </a:spcAft>
              <a:buClr>
                <a:srgbClr val="8B6C53"/>
              </a:buClr>
              <a:buSzPts val="1400"/>
              <a:buNone/>
              <a:defRPr sz="1800">
                <a:solidFill>
                  <a:srgbClr val="8B6C53"/>
                </a:solidFill>
              </a:defRPr>
            </a:lvl5pPr>
            <a:lvl6pPr lvl="5">
              <a:spcBef>
                <a:spcPts val="0"/>
              </a:spcBef>
              <a:spcAft>
                <a:spcPts val="0"/>
              </a:spcAft>
              <a:buClr>
                <a:srgbClr val="8B6C53"/>
              </a:buClr>
              <a:buSzPts val="1400"/>
              <a:buNone/>
              <a:defRPr sz="1800">
                <a:solidFill>
                  <a:srgbClr val="8B6C53"/>
                </a:solidFill>
              </a:defRPr>
            </a:lvl6pPr>
            <a:lvl7pPr lvl="6">
              <a:spcBef>
                <a:spcPts val="0"/>
              </a:spcBef>
              <a:spcAft>
                <a:spcPts val="0"/>
              </a:spcAft>
              <a:buClr>
                <a:srgbClr val="8B6C53"/>
              </a:buClr>
              <a:buSzPts val="1400"/>
              <a:buNone/>
              <a:defRPr sz="1800">
                <a:solidFill>
                  <a:srgbClr val="8B6C53"/>
                </a:solidFill>
              </a:defRPr>
            </a:lvl7pPr>
            <a:lvl8pPr lvl="7">
              <a:spcBef>
                <a:spcPts val="0"/>
              </a:spcBef>
              <a:spcAft>
                <a:spcPts val="0"/>
              </a:spcAft>
              <a:buClr>
                <a:srgbClr val="8B6C53"/>
              </a:buClr>
              <a:buSzPts val="1400"/>
              <a:buNone/>
              <a:defRPr sz="1800">
                <a:solidFill>
                  <a:srgbClr val="8B6C53"/>
                </a:solidFill>
              </a:defRPr>
            </a:lvl8pPr>
            <a:lvl9pPr lvl="8">
              <a:spcBef>
                <a:spcPts val="0"/>
              </a:spcBef>
              <a:spcAft>
                <a:spcPts val="0"/>
              </a:spcAft>
              <a:buClr>
                <a:srgbClr val="8B6C53"/>
              </a:buClr>
              <a:buSzPts val="1400"/>
              <a:buNone/>
              <a:defRPr sz="1800">
                <a:solidFill>
                  <a:srgbClr val="8B6C53"/>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8B6C53"/>
              </a:buClr>
              <a:buSzPts val="3200"/>
              <a:buFont typeface="Lato"/>
              <a:buChar char="•"/>
              <a:defRPr i="0" sz="3200" u="none" cap="none" strike="noStrike">
                <a:solidFill>
                  <a:srgbClr val="8B6C53"/>
                </a:solidFill>
                <a:latin typeface="Lato"/>
                <a:ea typeface="Lato"/>
                <a:cs typeface="Lato"/>
                <a:sym typeface="Lato"/>
              </a:defRPr>
            </a:lvl1pPr>
            <a:lvl2pPr indent="-406400" lvl="1" marL="914400" marR="0" rtl="0" algn="l">
              <a:spcBef>
                <a:spcPts val="560"/>
              </a:spcBef>
              <a:spcAft>
                <a:spcPts val="0"/>
              </a:spcAft>
              <a:buClr>
                <a:srgbClr val="8B6C53"/>
              </a:buClr>
              <a:buSzPts val="2800"/>
              <a:buFont typeface="Lato"/>
              <a:buChar char="–"/>
              <a:defRPr i="0" sz="2800" u="none" cap="none" strike="noStrike">
                <a:solidFill>
                  <a:srgbClr val="8B6C53"/>
                </a:solidFill>
                <a:latin typeface="Lato"/>
                <a:ea typeface="Lato"/>
                <a:cs typeface="Lato"/>
                <a:sym typeface="Lato"/>
              </a:defRPr>
            </a:lvl2pPr>
            <a:lvl3pPr indent="-381000" lvl="2" marL="1371600" marR="0" rtl="0" algn="l">
              <a:spcBef>
                <a:spcPts val="480"/>
              </a:spcBef>
              <a:spcAft>
                <a:spcPts val="0"/>
              </a:spcAft>
              <a:buClr>
                <a:srgbClr val="8B6C53"/>
              </a:buClr>
              <a:buSzPts val="2400"/>
              <a:buFont typeface="Lato"/>
              <a:buChar char="•"/>
              <a:defRPr i="0" sz="2400" u="none" cap="none" strike="noStrike">
                <a:solidFill>
                  <a:srgbClr val="8B6C53"/>
                </a:solidFill>
                <a:latin typeface="Lato"/>
                <a:ea typeface="Lato"/>
                <a:cs typeface="Lato"/>
                <a:sym typeface="Lato"/>
              </a:defRPr>
            </a:lvl3pPr>
            <a:lvl4pPr indent="-355600" lvl="3" marL="1828800" marR="0" rtl="0" algn="l">
              <a:spcBef>
                <a:spcPts val="400"/>
              </a:spcBef>
              <a:spcAft>
                <a:spcPts val="0"/>
              </a:spcAft>
              <a:buClr>
                <a:srgbClr val="8B6C53"/>
              </a:buClr>
              <a:buSzPts val="2000"/>
              <a:buFont typeface="Lato"/>
              <a:buChar char="–"/>
              <a:defRPr i="0" sz="2000" u="none" cap="none" strike="noStrike">
                <a:solidFill>
                  <a:srgbClr val="8B6C53"/>
                </a:solidFill>
                <a:latin typeface="Lato"/>
                <a:ea typeface="Lato"/>
                <a:cs typeface="Lato"/>
                <a:sym typeface="Lato"/>
              </a:defRPr>
            </a:lvl4pPr>
            <a:lvl5pPr indent="-355600" lvl="4" marL="2286000" marR="0" rtl="0" algn="l">
              <a:spcBef>
                <a:spcPts val="400"/>
              </a:spcBef>
              <a:spcAft>
                <a:spcPts val="0"/>
              </a:spcAft>
              <a:buClr>
                <a:srgbClr val="8B6C53"/>
              </a:buClr>
              <a:buSzPts val="2000"/>
              <a:buFont typeface="Lato"/>
              <a:buChar char="»"/>
              <a:defRPr i="0" sz="2000" u="none" cap="none" strike="noStrike">
                <a:solidFill>
                  <a:srgbClr val="8B6C53"/>
                </a:solidFill>
                <a:latin typeface="Lato"/>
                <a:ea typeface="Lato"/>
                <a:cs typeface="Lato"/>
                <a:sym typeface="Lato"/>
              </a:defRPr>
            </a:lvl5pPr>
            <a:lvl6pPr indent="-355600" lvl="5" marL="2743200" marR="0" rtl="0" algn="l">
              <a:spcBef>
                <a:spcPts val="400"/>
              </a:spcBef>
              <a:spcAft>
                <a:spcPts val="0"/>
              </a:spcAft>
              <a:buClr>
                <a:srgbClr val="8B6C53"/>
              </a:buClr>
              <a:buSzPts val="2000"/>
              <a:buFont typeface="Lato"/>
              <a:buChar char="•"/>
              <a:defRPr i="0" sz="2000" u="none" cap="none" strike="noStrike">
                <a:solidFill>
                  <a:srgbClr val="8B6C53"/>
                </a:solidFill>
                <a:latin typeface="Lato"/>
                <a:ea typeface="Lato"/>
                <a:cs typeface="Lato"/>
                <a:sym typeface="Lato"/>
              </a:defRPr>
            </a:lvl6pPr>
            <a:lvl7pPr indent="-355600" lvl="6" marL="3200400" marR="0" rtl="0" algn="l">
              <a:spcBef>
                <a:spcPts val="400"/>
              </a:spcBef>
              <a:spcAft>
                <a:spcPts val="0"/>
              </a:spcAft>
              <a:buClr>
                <a:srgbClr val="8B6C53"/>
              </a:buClr>
              <a:buSzPts val="2000"/>
              <a:buFont typeface="Lato"/>
              <a:buChar char="•"/>
              <a:defRPr i="0" sz="2000" u="none" cap="none" strike="noStrike">
                <a:solidFill>
                  <a:srgbClr val="8B6C53"/>
                </a:solidFill>
                <a:latin typeface="Lato"/>
                <a:ea typeface="Lato"/>
                <a:cs typeface="Lato"/>
                <a:sym typeface="Lato"/>
              </a:defRPr>
            </a:lvl7pPr>
            <a:lvl8pPr indent="-355600" lvl="7" marL="3657600" marR="0" rtl="0" algn="l">
              <a:spcBef>
                <a:spcPts val="400"/>
              </a:spcBef>
              <a:spcAft>
                <a:spcPts val="0"/>
              </a:spcAft>
              <a:buClr>
                <a:srgbClr val="8B6C53"/>
              </a:buClr>
              <a:buSzPts val="2000"/>
              <a:buFont typeface="Lato"/>
              <a:buChar char="•"/>
              <a:defRPr i="0" sz="2000" u="none" cap="none" strike="noStrike">
                <a:solidFill>
                  <a:srgbClr val="8B6C53"/>
                </a:solidFill>
                <a:latin typeface="Lato"/>
                <a:ea typeface="Lato"/>
                <a:cs typeface="Lato"/>
                <a:sym typeface="Lato"/>
              </a:defRPr>
            </a:lvl8pPr>
            <a:lvl9pPr indent="-355600" lvl="8" marL="4114800" marR="0" rtl="0" algn="l">
              <a:spcBef>
                <a:spcPts val="400"/>
              </a:spcBef>
              <a:spcAft>
                <a:spcPts val="0"/>
              </a:spcAft>
              <a:buClr>
                <a:srgbClr val="8B6C53"/>
              </a:buClr>
              <a:buSzPts val="2000"/>
              <a:buFont typeface="Lato"/>
              <a:buChar char="•"/>
              <a:defRPr i="0" sz="2000" u="none" cap="none" strike="noStrike">
                <a:solidFill>
                  <a:srgbClr val="8B6C53"/>
                </a:solidFill>
                <a:latin typeface="Lato"/>
                <a:ea typeface="Lato"/>
                <a:cs typeface="Lato"/>
                <a:sym typeface="Lat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9.jpg"/><Relationship Id="rId9"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1.jpg"/><Relationship Id="rId5" Type="http://schemas.openxmlformats.org/officeDocument/2006/relationships/image" Target="../media/image16.jpg"/><Relationship Id="rId6" Type="http://schemas.openxmlformats.org/officeDocument/2006/relationships/image" Target="../media/image11.jpg"/><Relationship Id="rId7"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image" Target="../media/image17.png"/><Relationship Id="rId6" Type="http://schemas.openxmlformats.org/officeDocument/2006/relationships/image" Target="../media/image36.png"/><Relationship Id="rId7"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jpg"/><Relationship Id="rId4" Type="http://schemas.openxmlformats.org/officeDocument/2006/relationships/image" Target="../media/image15.jpg"/><Relationship Id="rId5" Type="http://schemas.openxmlformats.org/officeDocument/2006/relationships/image" Target="../media/image32.jpg"/><Relationship Id="rId6" Type="http://schemas.openxmlformats.org/officeDocument/2006/relationships/image" Target="../media/image24.jpg"/><Relationship Id="rId7"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34.png"/><Relationship Id="rId6" Type="http://schemas.openxmlformats.org/officeDocument/2006/relationships/image" Target="../media/image25.png"/><Relationship Id="rId7"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8.jpg"/><Relationship Id="rId5"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2.jpg"/><Relationship Id="rId6"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39" name="Shape 39"/>
        <p:cNvGrpSpPr/>
        <p:nvPr/>
      </p:nvGrpSpPr>
      <p:grpSpPr>
        <a:xfrm>
          <a:off x="0" y="0"/>
          <a:ext cx="0" cy="0"/>
          <a:chOff x="0" y="0"/>
          <a:chExt cx="0" cy="0"/>
        </a:xfrm>
      </p:grpSpPr>
      <p:pic>
        <p:nvPicPr>
          <p:cNvPr id="40" name="Google Shape;40;p7"/>
          <p:cNvPicPr preferRelativeResize="0"/>
          <p:nvPr/>
        </p:nvPicPr>
        <p:blipFill>
          <a:blip r:embed="rId3">
            <a:alphaModFix/>
          </a:blip>
          <a:stretch>
            <a:fillRect/>
          </a:stretch>
        </p:blipFill>
        <p:spPr>
          <a:xfrm>
            <a:off x="1028700" y="1028700"/>
            <a:ext cx="16230600" cy="5713992"/>
          </a:xfrm>
          <a:prstGeom prst="rect">
            <a:avLst/>
          </a:prstGeom>
          <a:noFill/>
          <a:ln>
            <a:noFill/>
          </a:ln>
        </p:spPr>
      </p:pic>
      <p:sp>
        <p:nvSpPr>
          <p:cNvPr id="41" name="Google Shape;41;p7"/>
          <p:cNvSpPr txBox="1"/>
          <p:nvPr/>
        </p:nvSpPr>
        <p:spPr>
          <a:xfrm>
            <a:off x="1028700" y="6630015"/>
            <a:ext cx="16230600" cy="227014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13164" u="none" cap="none" strike="noStrike">
                <a:solidFill>
                  <a:srgbClr val="3B3120"/>
                </a:solidFill>
                <a:latin typeface="Forum"/>
                <a:ea typeface="Forum"/>
                <a:cs typeface="Forum"/>
                <a:sym typeface="Forum"/>
              </a:rPr>
              <a:t>AESTHETIC MINIMALIST</a:t>
            </a:r>
            <a:endParaRPr/>
          </a:p>
        </p:txBody>
      </p:sp>
      <p:sp>
        <p:nvSpPr>
          <p:cNvPr id="42" name="Google Shape;42;p7"/>
          <p:cNvSpPr txBox="1"/>
          <p:nvPr/>
        </p:nvSpPr>
        <p:spPr>
          <a:xfrm>
            <a:off x="1057275" y="8700135"/>
            <a:ext cx="55218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3B3120"/>
                </a:solidFill>
                <a:latin typeface="Lato"/>
                <a:ea typeface="Lato"/>
                <a:cs typeface="Lato"/>
                <a:sym typeface="Lato"/>
              </a:rPr>
              <a:t>Background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130" name="Shape 130"/>
        <p:cNvGrpSpPr/>
        <p:nvPr/>
      </p:nvGrpSpPr>
      <p:grpSpPr>
        <a:xfrm>
          <a:off x="0" y="0"/>
          <a:ext cx="0" cy="0"/>
          <a:chOff x="0" y="0"/>
          <a:chExt cx="0" cy="0"/>
        </a:xfrm>
      </p:grpSpPr>
      <p:pic>
        <p:nvPicPr>
          <p:cNvPr id="131" name="Google Shape;131;p16"/>
          <p:cNvPicPr preferRelativeResize="0"/>
          <p:nvPr/>
        </p:nvPicPr>
        <p:blipFill>
          <a:blip r:embed="rId3">
            <a:alphaModFix/>
          </a:blip>
          <a:stretch>
            <a:fillRect/>
          </a:stretch>
        </p:blipFill>
        <p:spPr>
          <a:xfrm>
            <a:off x="16226050" y="2399838"/>
            <a:ext cx="5487325" cy="5487325"/>
          </a:xfrm>
          <a:prstGeom prst="rect">
            <a:avLst/>
          </a:prstGeom>
          <a:noFill/>
          <a:ln>
            <a:noFill/>
          </a:ln>
        </p:spPr>
      </p:pic>
      <p:pic>
        <p:nvPicPr>
          <p:cNvPr id="132" name="Google Shape;132;p16"/>
          <p:cNvPicPr preferRelativeResize="0"/>
          <p:nvPr/>
        </p:nvPicPr>
        <p:blipFill>
          <a:blip r:embed="rId3">
            <a:alphaModFix/>
          </a:blip>
          <a:stretch>
            <a:fillRect/>
          </a:stretch>
        </p:blipFill>
        <p:spPr>
          <a:xfrm>
            <a:off x="-3430100" y="2399838"/>
            <a:ext cx="5487325" cy="5487325"/>
          </a:xfrm>
          <a:prstGeom prst="rect">
            <a:avLst/>
          </a:prstGeom>
          <a:noFill/>
          <a:ln>
            <a:noFill/>
          </a:ln>
        </p:spPr>
      </p:pic>
      <p:sp>
        <p:nvSpPr>
          <p:cNvPr id="133" name="Google Shape;133;p16"/>
          <p:cNvSpPr txBox="1"/>
          <p:nvPr/>
        </p:nvSpPr>
        <p:spPr>
          <a:xfrm>
            <a:off x="5748127" y="4343400"/>
            <a:ext cx="6791746" cy="15906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400" u="none" cap="none" strike="noStrike">
                <a:solidFill>
                  <a:srgbClr val="3B3120"/>
                </a:solidFill>
                <a:latin typeface="Forum"/>
                <a:ea typeface="Forum"/>
                <a:cs typeface="Forum"/>
                <a:sym typeface="Forum"/>
              </a:rPr>
              <a:t>GALLERY</a:t>
            </a:r>
            <a:endParaRPr/>
          </a:p>
        </p:txBody>
      </p:sp>
      <p:pic>
        <p:nvPicPr>
          <p:cNvPr id="134" name="Google Shape;134;p16"/>
          <p:cNvPicPr preferRelativeResize="0"/>
          <p:nvPr/>
        </p:nvPicPr>
        <p:blipFill rotWithShape="1">
          <a:blip r:embed="rId4">
            <a:alphaModFix/>
          </a:blip>
          <a:srcRect b="10801" l="0" r="0" t="10801"/>
          <a:stretch/>
        </p:blipFill>
        <p:spPr>
          <a:xfrm>
            <a:off x="260541" y="1028700"/>
            <a:ext cx="5487586" cy="2866285"/>
          </a:xfrm>
          <a:prstGeom prst="rect">
            <a:avLst/>
          </a:prstGeom>
          <a:noFill/>
          <a:ln>
            <a:noFill/>
          </a:ln>
        </p:spPr>
      </p:pic>
      <p:pic>
        <p:nvPicPr>
          <p:cNvPr id="135" name="Google Shape;135;p16"/>
          <p:cNvPicPr preferRelativeResize="0"/>
          <p:nvPr/>
        </p:nvPicPr>
        <p:blipFill rotWithShape="1">
          <a:blip r:embed="rId5">
            <a:alphaModFix/>
          </a:blip>
          <a:srcRect b="30412" l="0" r="0" t="30412"/>
          <a:stretch/>
        </p:blipFill>
        <p:spPr>
          <a:xfrm>
            <a:off x="6400207" y="1028700"/>
            <a:ext cx="5487586" cy="2866285"/>
          </a:xfrm>
          <a:prstGeom prst="rect">
            <a:avLst/>
          </a:prstGeom>
          <a:noFill/>
          <a:ln>
            <a:noFill/>
          </a:ln>
        </p:spPr>
      </p:pic>
      <p:pic>
        <p:nvPicPr>
          <p:cNvPr id="136" name="Google Shape;136;p16"/>
          <p:cNvPicPr preferRelativeResize="0"/>
          <p:nvPr/>
        </p:nvPicPr>
        <p:blipFill rotWithShape="1">
          <a:blip r:embed="rId6">
            <a:alphaModFix/>
          </a:blip>
          <a:srcRect b="10801" l="0" r="0" t="10801"/>
          <a:stretch/>
        </p:blipFill>
        <p:spPr>
          <a:xfrm>
            <a:off x="12539873" y="1028700"/>
            <a:ext cx="5487586" cy="2866285"/>
          </a:xfrm>
          <a:prstGeom prst="rect">
            <a:avLst/>
          </a:prstGeom>
          <a:noFill/>
          <a:ln>
            <a:noFill/>
          </a:ln>
        </p:spPr>
      </p:pic>
      <p:pic>
        <p:nvPicPr>
          <p:cNvPr id="137" name="Google Shape;137;p16"/>
          <p:cNvPicPr preferRelativeResize="0"/>
          <p:nvPr/>
        </p:nvPicPr>
        <p:blipFill rotWithShape="1">
          <a:blip r:embed="rId7">
            <a:alphaModFix/>
          </a:blip>
          <a:srcRect b="0" l="0" r="0" t="47767"/>
          <a:stretch/>
        </p:blipFill>
        <p:spPr>
          <a:xfrm>
            <a:off x="260541" y="6391275"/>
            <a:ext cx="5487586" cy="2866285"/>
          </a:xfrm>
          <a:prstGeom prst="rect">
            <a:avLst/>
          </a:prstGeom>
          <a:noFill/>
          <a:ln>
            <a:noFill/>
          </a:ln>
        </p:spPr>
      </p:pic>
      <p:pic>
        <p:nvPicPr>
          <p:cNvPr id="138" name="Google Shape;138;p16"/>
          <p:cNvPicPr preferRelativeResize="0"/>
          <p:nvPr/>
        </p:nvPicPr>
        <p:blipFill rotWithShape="1">
          <a:blip r:embed="rId8">
            <a:alphaModFix/>
          </a:blip>
          <a:srcRect b="10801" l="0" r="0" t="10801"/>
          <a:stretch/>
        </p:blipFill>
        <p:spPr>
          <a:xfrm>
            <a:off x="6400207" y="6391275"/>
            <a:ext cx="5487586" cy="2866285"/>
          </a:xfrm>
          <a:prstGeom prst="rect">
            <a:avLst/>
          </a:prstGeom>
          <a:noFill/>
          <a:ln>
            <a:noFill/>
          </a:ln>
        </p:spPr>
      </p:pic>
      <p:pic>
        <p:nvPicPr>
          <p:cNvPr id="139" name="Google Shape;139;p16"/>
          <p:cNvPicPr preferRelativeResize="0"/>
          <p:nvPr/>
        </p:nvPicPr>
        <p:blipFill rotWithShape="1">
          <a:blip r:embed="rId9">
            <a:alphaModFix/>
          </a:blip>
          <a:srcRect b="0" l="0" r="0" t="6935"/>
          <a:stretch/>
        </p:blipFill>
        <p:spPr>
          <a:xfrm>
            <a:off x="12539873" y="6391275"/>
            <a:ext cx="5487586" cy="28662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143" name="Shape 143"/>
        <p:cNvGrpSpPr/>
        <p:nvPr/>
      </p:nvGrpSpPr>
      <p:grpSpPr>
        <a:xfrm>
          <a:off x="0" y="0"/>
          <a:ext cx="0" cy="0"/>
          <a:chOff x="0" y="0"/>
          <a:chExt cx="0" cy="0"/>
        </a:xfrm>
      </p:grpSpPr>
      <p:sp>
        <p:nvSpPr>
          <p:cNvPr id="144" name="Google Shape;144;p17"/>
          <p:cNvSpPr/>
          <p:nvPr/>
        </p:nvSpPr>
        <p:spPr>
          <a:xfrm>
            <a:off x="2390968" y="588061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B6C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p:nvPr/>
        </p:nvSpPr>
        <p:spPr>
          <a:xfrm>
            <a:off x="6774005" y="586182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B6C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11156695" y="586821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B6C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7"/>
          <p:cNvCxnSpPr/>
          <p:nvPr/>
        </p:nvCxnSpPr>
        <p:spPr>
          <a:xfrm flipH="1" rot="10800000">
            <a:off x="2744582" y="6039392"/>
            <a:ext cx="4029424" cy="17272"/>
          </a:xfrm>
          <a:prstGeom prst="straightConnector1">
            <a:avLst/>
          </a:prstGeom>
          <a:noFill/>
          <a:ln cap="flat" cmpd="sng" w="47625">
            <a:solidFill>
              <a:srgbClr val="8B6C53"/>
            </a:solidFill>
            <a:prstDash val="solid"/>
            <a:round/>
            <a:headEnd len="sm" w="sm" type="none"/>
            <a:tailEnd len="sm" w="sm" type="none"/>
          </a:ln>
        </p:spPr>
      </p:cxnSp>
      <p:cxnSp>
        <p:nvCxnSpPr>
          <p:cNvPr id="148" name="Google Shape;148;p17"/>
          <p:cNvCxnSpPr/>
          <p:nvPr/>
        </p:nvCxnSpPr>
        <p:spPr>
          <a:xfrm>
            <a:off x="7127620" y="6038892"/>
            <a:ext cx="4029075" cy="5873"/>
          </a:xfrm>
          <a:prstGeom prst="straightConnector1">
            <a:avLst/>
          </a:prstGeom>
          <a:noFill/>
          <a:ln cap="flat" cmpd="sng" w="47625">
            <a:solidFill>
              <a:srgbClr val="8B6C53"/>
            </a:solidFill>
            <a:prstDash val="solid"/>
            <a:round/>
            <a:headEnd len="sm" w="sm" type="none"/>
            <a:tailEnd len="sm" w="sm" type="none"/>
          </a:ln>
        </p:spPr>
      </p:cxnSp>
      <p:pic>
        <p:nvPicPr>
          <p:cNvPr id="149" name="Google Shape;149;p17"/>
          <p:cNvPicPr preferRelativeResize="0"/>
          <p:nvPr/>
        </p:nvPicPr>
        <p:blipFill>
          <a:blip r:embed="rId3">
            <a:alphaModFix/>
          </a:blip>
          <a:stretch>
            <a:fillRect/>
          </a:stretch>
        </p:blipFill>
        <p:spPr>
          <a:xfrm>
            <a:off x="15448438" y="-2495050"/>
            <a:ext cx="5487325" cy="5487325"/>
          </a:xfrm>
          <a:prstGeom prst="rect">
            <a:avLst/>
          </a:prstGeom>
          <a:noFill/>
          <a:ln>
            <a:noFill/>
          </a:ln>
        </p:spPr>
      </p:pic>
      <p:cxnSp>
        <p:nvCxnSpPr>
          <p:cNvPr id="150" name="Google Shape;150;p17"/>
          <p:cNvCxnSpPr/>
          <p:nvPr/>
        </p:nvCxnSpPr>
        <p:spPr>
          <a:xfrm flipH="1" rot="10800000">
            <a:off x="11510305" y="6010101"/>
            <a:ext cx="4029087" cy="33453"/>
          </a:xfrm>
          <a:prstGeom prst="straightConnector1">
            <a:avLst/>
          </a:prstGeom>
          <a:noFill/>
          <a:ln cap="flat" cmpd="sng" w="47625">
            <a:solidFill>
              <a:srgbClr val="8B6C53"/>
            </a:solidFill>
            <a:prstDash val="solid"/>
            <a:round/>
            <a:headEnd len="sm" w="sm" type="none"/>
            <a:tailEnd len="sm" w="sm" type="none"/>
          </a:ln>
        </p:spPr>
      </p:cxnSp>
      <p:sp>
        <p:nvSpPr>
          <p:cNvPr id="151" name="Google Shape;151;p17"/>
          <p:cNvSpPr/>
          <p:nvPr/>
        </p:nvSpPr>
        <p:spPr>
          <a:xfrm>
            <a:off x="15539386" y="583182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B6C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17"/>
          <p:cNvPicPr preferRelativeResize="0"/>
          <p:nvPr/>
        </p:nvPicPr>
        <p:blipFill>
          <a:blip r:embed="rId3">
            <a:alphaModFix/>
          </a:blip>
          <a:stretch>
            <a:fillRect/>
          </a:stretch>
        </p:blipFill>
        <p:spPr>
          <a:xfrm>
            <a:off x="-2625675" y="7814475"/>
            <a:ext cx="5487325" cy="5487325"/>
          </a:xfrm>
          <a:prstGeom prst="rect">
            <a:avLst/>
          </a:prstGeom>
          <a:noFill/>
          <a:ln>
            <a:noFill/>
          </a:ln>
        </p:spPr>
      </p:pic>
      <p:pic>
        <p:nvPicPr>
          <p:cNvPr id="153" name="Google Shape;153;p17"/>
          <p:cNvPicPr preferRelativeResize="0"/>
          <p:nvPr/>
        </p:nvPicPr>
        <p:blipFill rotWithShape="1">
          <a:blip r:embed="rId4">
            <a:alphaModFix/>
          </a:blip>
          <a:srcRect b="20196" l="0" r="0" t="20197"/>
          <a:stretch/>
        </p:blipFill>
        <p:spPr>
          <a:xfrm>
            <a:off x="785642" y="2609850"/>
            <a:ext cx="3564268" cy="2832614"/>
          </a:xfrm>
          <a:prstGeom prst="rect">
            <a:avLst/>
          </a:prstGeom>
          <a:noFill/>
          <a:ln>
            <a:noFill/>
          </a:ln>
        </p:spPr>
      </p:pic>
      <p:pic>
        <p:nvPicPr>
          <p:cNvPr id="154" name="Google Shape;154;p17"/>
          <p:cNvPicPr preferRelativeResize="0"/>
          <p:nvPr/>
        </p:nvPicPr>
        <p:blipFill rotWithShape="1">
          <a:blip r:embed="rId5">
            <a:alphaModFix/>
          </a:blip>
          <a:srcRect b="0" l="8083" r="8082" t="0"/>
          <a:stretch/>
        </p:blipFill>
        <p:spPr>
          <a:xfrm>
            <a:off x="5168678" y="6691692"/>
            <a:ext cx="3564268" cy="2832614"/>
          </a:xfrm>
          <a:prstGeom prst="rect">
            <a:avLst/>
          </a:prstGeom>
          <a:noFill/>
          <a:ln>
            <a:noFill/>
          </a:ln>
        </p:spPr>
      </p:pic>
      <p:pic>
        <p:nvPicPr>
          <p:cNvPr id="155" name="Google Shape;155;p17"/>
          <p:cNvPicPr preferRelativeResize="0"/>
          <p:nvPr/>
        </p:nvPicPr>
        <p:blipFill rotWithShape="1">
          <a:blip r:embed="rId6">
            <a:alphaModFix/>
          </a:blip>
          <a:srcRect b="18807" l="0" r="0" t="18807"/>
          <a:stretch/>
        </p:blipFill>
        <p:spPr>
          <a:xfrm>
            <a:off x="9551369" y="2609850"/>
            <a:ext cx="3564268" cy="2832614"/>
          </a:xfrm>
          <a:prstGeom prst="rect">
            <a:avLst/>
          </a:prstGeom>
          <a:noFill/>
          <a:ln>
            <a:noFill/>
          </a:ln>
        </p:spPr>
      </p:pic>
      <p:pic>
        <p:nvPicPr>
          <p:cNvPr id="156" name="Google Shape;156;p17"/>
          <p:cNvPicPr preferRelativeResize="0"/>
          <p:nvPr/>
        </p:nvPicPr>
        <p:blipFill rotWithShape="1">
          <a:blip r:embed="rId7">
            <a:alphaModFix/>
          </a:blip>
          <a:srcRect b="23509" l="0" r="0" t="23508"/>
          <a:stretch/>
        </p:blipFill>
        <p:spPr>
          <a:xfrm>
            <a:off x="13938090" y="6633116"/>
            <a:ext cx="3564268" cy="2832614"/>
          </a:xfrm>
          <a:prstGeom prst="rect">
            <a:avLst/>
          </a:prstGeom>
          <a:noFill/>
          <a:ln>
            <a:noFill/>
          </a:ln>
        </p:spPr>
      </p:pic>
      <p:sp>
        <p:nvSpPr>
          <p:cNvPr id="157" name="Google Shape;157;p17"/>
          <p:cNvSpPr txBox="1"/>
          <p:nvPr/>
        </p:nvSpPr>
        <p:spPr>
          <a:xfrm>
            <a:off x="1028700" y="1019175"/>
            <a:ext cx="16230600" cy="15906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0400" u="none" cap="none" strike="noStrike">
                <a:solidFill>
                  <a:srgbClr val="3B3120"/>
                </a:solidFill>
                <a:latin typeface="Forum"/>
                <a:ea typeface="Forum"/>
                <a:cs typeface="Forum"/>
                <a:sym typeface="Forum"/>
              </a:rPr>
              <a:t>TIMELINE</a:t>
            </a:r>
            <a:endParaRPr/>
          </a:p>
        </p:txBody>
      </p:sp>
      <p:grpSp>
        <p:nvGrpSpPr>
          <p:cNvPr id="158" name="Google Shape;158;p17"/>
          <p:cNvGrpSpPr/>
          <p:nvPr/>
        </p:nvGrpSpPr>
        <p:grpSpPr>
          <a:xfrm>
            <a:off x="1026685" y="6658607"/>
            <a:ext cx="3323250" cy="1121818"/>
            <a:chOff x="0" y="-19050"/>
            <a:chExt cx="4431000" cy="1495757"/>
          </a:xfrm>
        </p:grpSpPr>
        <p:sp>
          <p:nvSpPr>
            <p:cNvPr id="159" name="Google Shape;159;p17"/>
            <p:cNvSpPr txBox="1"/>
            <p:nvPr/>
          </p:nvSpPr>
          <p:spPr>
            <a:xfrm>
              <a:off x="0" y="-19050"/>
              <a:ext cx="4431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ADD A MAIN POINT</a:t>
              </a:r>
              <a:endParaRPr/>
            </a:p>
          </p:txBody>
        </p:sp>
        <p:sp>
          <p:nvSpPr>
            <p:cNvPr id="160" name="Google Shape;160;p17"/>
            <p:cNvSpPr txBox="1"/>
            <p:nvPr/>
          </p:nvSpPr>
          <p:spPr>
            <a:xfrm>
              <a:off x="0" y="614807"/>
              <a:ext cx="44310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Briefly elaborate on what you want to discuss. </a:t>
              </a:r>
              <a:endParaRPr/>
            </a:p>
          </p:txBody>
        </p:sp>
      </p:grpSp>
      <p:grpSp>
        <p:nvGrpSpPr>
          <p:cNvPr id="161" name="Google Shape;161;p17"/>
          <p:cNvGrpSpPr/>
          <p:nvPr/>
        </p:nvGrpSpPr>
        <p:grpSpPr>
          <a:xfrm>
            <a:off x="5409721" y="4184390"/>
            <a:ext cx="3323250" cy="1121818"/>
            <a:chOff x="0" y="-19050"/>
            <a:chExt cx="4431000" cy="1495757"/>
          </a:xfrm>
        </p:grpSpPr>
        <p:sp>
          <p:nvSpPr>
            <p:cNvPr id="162" name="Google Shape;162;p17"/>
            <p:cNvSpPr txBox="1"/>
            <p:nvPr/>
          </p:nvSpPr>
          <p:spPr>
            <a:xfrm>
              <a:off x="0" y="-19050"/>
              <a:ext cx="4431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ADD A MAIN POINT</a:t>
              </a:r>
              <a:endParaRPr/>
            </a:p>
          </p:txBody>
        </p:sp>
        <p:sp>
          <p:nvSpPr>
            <p:cNvPr id="163" name="Google Shape;163;p17"/>
            <p:cNvSpPr txBox="1"/>
            <p:nvPr/>
          </p:nvSpPr>
          <p:spPr>
            <a:xfrm>
              <a:off x="0" y="614807"/>
              <a:ext cx="44310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Briefly elaborate on what you want to discuss. </a:t>
              </a:r>
              <a:endParaRPr/>
            </a:p>
          </p:txBody>
        </p:sp>
      </p:grpSp>
      <p:grpSp>
        <p:nvGrpSpPr>
          <p:cNvPr id="164" name="Google Shape;164;p17"/>
          <p:cNvGrpSpPr/>
          <p:nvPr/>
        </p:nvGrpSpPr>
        <p:grpSpPr>
          <a:xfrm>
            <a:off x="13934060" y="4184390"/>
            <a:ext cx="3323250" cy="1121818"/>
            <a:chOff x="0" y="-19050"/>
            <a:chExt cx="4431000" cy="1495757"/>
          </a:xfrm>
        </p:grpSpPr>
        <p:sp>
          <p:nvSpPr>
            <p:cNvPr id="165" name="Google Shape;165;p17"/>
            <p:cNvSpPr txBox="1"/>
            <p:nvPr/>
          </p:nvSpPr>
          <p:spPr>
            <a:xfrm>
              <a:off x="0" y="-19050"/>
              <a:ext cx="4431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ADD A MAIN POINT</a:t>
              </a:r>
              <a:endParaRPr/>
            </a:p>
          </p:txBody>
        </p:sp>
        <p:sp>
          <p:nvSpPr>
            <p:cNvPr id="166" name="Google Shape;166;p17"/>
            <p:cNvSpPr txBox="1"/>
            <p:nvPr/>
          </p:nvSpPr>
          <p:spPr>
            <a:xfrm>
              <a:off x="0" y="614807"/>
              <a:ext cx="44310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Briefly elaborate on what you want to discuss. </a:t>
              </a:r>
              <a:endParaRPr/>
            </a:p>
          </p:txBody>
        </p:sp>
      </p:grpSp>
      <p:grpSp>
        <p:nvGrpSpPr>
          <p:cNvPr id="167" name="Google Shape;167;p17"/>
          <p:cNvGrpSpPr/>
          <p:nvPr/>
        </p:nvGrpSpPr>
        <p:grpSpPr>
          <a:xfrm>
            <a:off x="9671890" y="6658607"/>
            <a:ext cx="3323250" cy="1121818"/>
            <a:chOff x="0" y="-19050"/>
            <a:chExt cx="4431000" cy="1495757"/>
          </a:xfrm>
        </p:grpSpPr>
        <p:sp>
          <p:nvSpPr>
            <p:cNvPr id="168" name="Google Shape;168;p17"/>
            <p:cNvSpPr txBox="1"/>
            <p:nvPr/>
          </p:nvSpPr>
          <p:spPr>
            <a:xfrm>
              <a:off x="0" y="-19050"/>
              <a:ext cx="4431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ADD A MAIN POINT</a:t>
              </a:r>
              <a:endParaRPr/>
            </a:p>
          </p:txBody>
        </p:sp>
        <p:sp>
          <p:nvSpPr>
            <p:cNvPr id="169" name="Google Shape;169;p17"/>
            <p:cNvSpPr txBox="1"/>
            <p:nvPr/>
          </p:nvSpPr>
          <p:spPr>
            <a:xfrm>
              <a:off x="0" y="614807"/>
              <a:ext cx="44310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Briefly elaborate on what you want to discuss.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173" name="Shape 173"/>
        <p:cNvGrpSpPr/>
        <p:nvPr/>
      </p:nvGrpSpPr>
      <p:grpSpPr>
        <a:xfrm>
          <a:off x="0" y="0"/>
          <a:ext cx="0" cy="0"/>
          <a:chOff x="0" y="0"/>
          <a:chExt cx="0" cy="0"/>
        </a:xfrm>
      </p:grpSpPr>
      <p:pic>
        <p:nvPicPr>
          <p:cNvPr id="174" name="Google Shape;174;p18"/>
          <p:cNvPicPr preferRelativeResize="0"/>
          <p:nvPr/>
        </p:nvPicPr>
        <p:blipFill>
          <a:blip r:embed="rId3">
            <a:alphaModFix/>
          </a:blip>
          <a:stretch>
            <a:fillRect/>
          </a:stretch>
        </p:blipFill>
        <p:spPr>
          <a:xfrm>
            <a:off x="-3030450" y="2676400"/>
            <a:ext cx="25216276" cy="25216276"/>
          </a:xfrm>
          <a:prstGeom prst="rect">
            <a:avLst/>
          </a:prstGeom>
          <a:noFill/>
          <a:ln>
            <a:noFill/>
          </a:ln>
        </p:spPr>
      </p:pic>
      <p:pic>
        <p:nvPicPr>
          <p:cNvPr id="175" name="Google Shape;175;p18"/>
          <p:cNvPicPr preferRelativeResize="0"/>
          <p:nvPr/>
        </p:nvPicPr>
        <p:blipFill>
          <a:blip r:embed="rId4">
            <a:alphaModFix/>
          </a:blip>
          <a:stretch>
            <a:fillRect/>
          </a:stretch>
        </p:blipFill>
        <p:spPr>
          <a:xfrm>
            <a:off x="9764826" y="4036009"/>
            <a:ext cx="2949000" cy="2961600"/>
          </a:xfrm>
          <a:prstGeom prst="ellipse">
            <a:avLst/>
          </a:prstGeom>
          <a:noFill/>
          <a:ln>
            <a:noFill/>
          </a:ln>
        </p:spPr>
      </p:pic>
      <p:pic>
        <p:nvPicPr>
          <p:cNvPr id="176" name="Google Shape;176;p18"/>
          <p:cNvPicPr preferRelativeResize="0"/>
          <p:nvPr/>
        </p:nvPicPr>
        <p:blipFill>
          <a:blip r:embed="rId5">
            <a:alphaModFix/>
          </a:blip>
          <a:stretch>
            <a:fillRect/>
          </a:stretch>
        </p:blipFill>
        <p:spPr>
          <a:xfrm>
            <a:off x="1382639" y="4036009"/>
            <a:ext cx="2949000" cy="2961600"/>
          </a:xfrm>
          <a:prstGeom prst="ellipse">
            <a:avLst/>
          </a:prstGeom>
          <a:noFill/>
          <a:ln>
            <a:noFill/>
          </a:ln>
        </p:spPr>
      </p:pic>
      <p:pic>
        <p:nvPicPr>
          <p:cNvPr id="177" name="Google Shape;177;p18"/>
          <p:cNvPicPr preferRelativeResize="0"/>
          <p:nvPr/>
        </p:nvPicPr>
        <p:blipFill>
          <a:blip r:embed="rId6">
            <a:alphaModFix/>
          </a:blip>
          <a:stretch>
            <a:fillRect/>
          </a:stretch>
        </p:blipFill>
        <p:spPr>
          <a:xfrm>
            <a:off x="5573723" y="4036009"/>
            <a:ext cx="2949000" cy="2961600"/>
          </a:xfrm>
          <a:prstGeom prst="ellipse">
            <a:avLst/>
          </a:prstGeom>
          <a:noFill/>
          <a:ln>
            <a:noFill/>
          </a:ln>
        </p:spPr>
      </p:pic>
      <p:pic>
        <p:nvPicPr>
          <p:cNvPr id="178" name="Google Shape;178;p18"/>
          <p:cNvPicPr preferRelativeResize="0"/>
          <p:nvPr/>
        </p:nvPicPr>
        <p:blipFill>
          <a:blip r:embed="rId7">
            <a:alphaModFix/>
          </a:blip>
          <a:stretch>
            <a:fillRect/>
          </a:stretch>
        </p:blipFill>
        <p:spPr>
          <a:xfrm>
            <a:off x="13956464" y="4036009"/>
            <a:ext cx="2949000" cy="2961600"/>
          </a:xfrm>
          <a:prstGeom prst="ellipse">
            <a:avLst/>
          </a:prstGeom>
          <a:noFill/>
          <a:ln>
            <a:noFill/>
          </a:ln>
        </p:spPr>
      </p:pic>
      <p:sp>
        <p:nvSpPr>
          <p:cNvPr id="179" name="Google Shape;179;p18"/>
          <p:cNvSpPr txBox="1"/>
          <p:nvPr/>
        </p:nvSpPr>
        <p:spPr>
          <a:xfrm>
            <a:off x="2857096" y="1791593"/>
            <a:ext cx="125739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MEET THE TEAM</a:t>
            </a:r>
            <a:endParaRPr/>
          </a:p>
        </p:txBody>
      </p:sp>
      <p:grpSp>
        <p:nvGrpSpPr>
          <p:cNvPr id="180" name="Google Shape;180;p18"/>
          <p:cNvGrpSpPr/>
          <p:nvPr/>
        </p:nvGrpSpPr>
        <p:grpSpPr>
          <a:xfrm>
            <a:off x="1195483" y="7275635"/>
            <a:ext cx="3323250" cy="798718"/>
            <a:chOff x="0" y="-19050"/>
            <a:chExt cx="4431000" cy="1064957"/>
          </a:xfrm>
        </p:grpSpPr>
        <p:sp>
          <p:nvSpPr>
            <p:cNvPr id="181" name="Google Shape;181;p18"/>
            <p:cNvSpPr txBox="1"/>
            <p:nvPr/>
          </p:nvSpPr>
          <p:spPr>
            <a:xfrm>
              <a:off x="0" y="-19050"/>
              <a:ext cx="4431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JANE DOE</a:t>
              </a:r>
              <a:endParaRPr/>
            </a:p>
          </p:txBody>
        </p:sp>
        <p:sp>
          <p:nvSpPr>
            <p:cNvPr id="182" name="Google Shape;182;p18"/>
            <p:cNvSpPr txBox="1"/>
            <p:nvPr/>
          </p:nvSpPr>
          <p:spPr>
            <a:xfrm>
              <a:off x="0" y="614807"/>
              <a:ext cx="4431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Director</a:t>
              </a:r>
              <a:endParaRPr/>
            </a:p>
          </p:txBody>
        </p:sp>
      </p:grpSp>
      <p:grpSp>
        <p:nvGrpSpPr>
          <p:cNvPr id="183" name="Google Shape;183;p18"/>
          <p:cNvGrpSpPr/>
          <p:nvPr/>
        </p:nvGrpSpPr>
        <p:grpSpPr>
          <a:xfrm>
            <a:off x="5386582" y="7275635"/>
            <a:ext cx="3323250" cy="798718"/>
            <a:chOff x="0" y="-19050"/>
            <a:chExt cx="4431000" cy="1064957"/>
          </a:xfrm>
        </p:grpSpPr>
        <p:sp>
          <p:nvSpPr>
            <p:cNvPr id="184" name="Google Shape;184;p18"/>
            <p:cNvSpPr txBox="1"/>
            <p:nvPr/>
          </p:nvSpPr>
          <p:spPr>
            <a:xfrm>
              <a:off x="0" y="-19050"/>
              <a:ext cx="4431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JANE DOE</a:t>
              </a:r>
              <a:endParaRPr/>
            </a:p>
          </p:txBody>
        </p:sp>
        <p:sp>
          <p:nvSpPr>
            <p:cNvPr id="185" name="Google Shape;185;p18"/>
            <p:cNvSpPr txBox="1"/>
            <p:nvPr/>
          </p:nvSpPr>
          <p:spPr>
            <a:xfrm>
              <a:off x="0" y="614807"/>
              <a:ext cx="4431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Sales</a:t>
              </a:r>
              <a:endParaRPr/>
            </a:p>
          </p:txBody>
        </p:sp>
      </p:grpSp>
      <p:grpSp>
        <p:nvGrpSpPr>
          <p:cNvPr id="186" name="Google Shape;186;p18"/>
          <p:cNvGrpSpPr/>
          <p:nvPr/>
        </p:nvGrpSpPr>
        <p:grpSpPr>
          <a:xfrm>
            <a:off x="9577681" y="7275635"/>
            <a:ext cx="3323250" cy="798718"/>
            <a:chOff x="0" y="-19050"/>
            <a:chExt cx="4431000" cy="1064957"/>
          </a:xfrm>
        </p:grpSpPr>
        <p:sp>
          <p:nvSpPr>
            <p:cNvPr id="187" name="Google Shape;187;p18"/>
            <p:cNvSpPr txBox="1"/>
            <p:nvPr/>
          </p:nvSpPr>
          <p:spPr>
            <a:xfrm>
              <a:off x="0" y="-19050"/>
              <a:ext cx="4431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JOHN DOE</a:t>
              </a:r>
              <a:endParaRPr/>
            </a:p>
          </p:txBody>
        </p:sp>
        <p:sp>
          <p:nvSpPr>
            <p:cNvPr id="188" name="Google Shape;188;p18"/>
            <p:cNvSpPr txBox="1"/>
            <p:nvPr/>
          </p:nvSpPr>
          <p:spPr>
            <a:xfrm>
              <a:off x="0" y="614807"/>
              <a:ext cx="4431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Finance</a:t>
              </a:r>
              <a:endParaRPr/>
            </a:p>
          </p:txBody>
        </p:sp>
      </p:grpSp>
      <p:grpSp>
        <p:nvGrpSpPr>
          <p:cNvPr id="189" name="Google Shape;189;p18"/>
          <p:cNvGrpSpPr/>
          <p:nvPr/>
        </p:nvGrpSpPr>
        <p:grpSpPr>
          <a:xfrm>
            <a:off x="13769292" y="7275635"/>
            <a:ext cx="3323250" cy="798718"/>
            <a:chOff x="0" y="-19050"/>
            <a:chExt cx="4431000" cy="1064957"/>
          </a:xfrm>
        </p:grpSpPr>
        <p:sp>
          <p:nvSpPr>
            <p:cNvPr id="190" name="Google Shape;190;p18"/>
            <p:cNvSpPr txBox="1"/>
            <p:nvPr/>
          </p:nvSpPr>
          <p:spPr>
            <a:xfrm>
              <a:off x="0" y="-19050"/>
              <a:ext cx="4431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JOHN DOE</a:t>
              </a:r>
              <a:endParaRPr/>
            </a:p>
          </p:txBody>
        </p:sp>
        <p:sp>
          <p:nvSpPr>
            <p:cNvPr id="191" name="Google Shape;191;p18"/>
            <p:cNvSpPr txBox="1"/>
            <p:nvPr/>
          </p:nvSpPr>
          <p:spPr>
            <a:xfrm>
              <a:off x="0" y="614807"/>
              <a:ext cx="4431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Marketing</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195" name="Shape 195"/>
        <p:cNvGrpSpPr/>
        <p:nvPr/>
      </p:nvGrpSpPr>
      <p:grpSpPr>
        <a:xfrm>
          <a:off x="0" y="0"/>
          <a:ext cx="0" cy="0"/>
          <a:chOff x="0" y="0"/>
          <a:chExt cx="0" cy="0"/>
        </a:xfrm>
      </p:grpSpPr>
      <p:pic>
        <p:nvPicPr>
          <p:cNvPr id="196" name="Google Shape;196;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97" name="Google Shape;197;p19"/>
          <p:cNvSpPr txBox="1"/>
          <p:nvPr/>
        </p:nvSpPr>
        <p:spPr>
          <a:xfrm>
            <a:off x="1028700" y="761427"/>
            <a:ext cx="16230600" cy="1068164"/>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6962" u="none" cap="none" strike="noStrike">
                <a:solidFill>
                  <a:srgbClr val="FFFFFF"/>
                </a:solidFill>
                <a:latin typeface="Forum"/>
                <a:ea typeface="Forum"/>
                <a:cs typeface="Forum"/>
                <a:sym typeface="Forum"/>
              </a:rPr>
              <a:t>A PICTURE IS WORTH A THOUSAND WORDS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201" name="Shape 201"/>
        <p:cNvGrpSpPr/>
        <p:nvPr/>
      </p:nvGrpSpPr>
      <p:grpSpPr>
        <a:xfrm>
          <a:off x="0" y="0"/>
          <a:ext cx="0" cy="0"/>
          <a:chOff x="0" y="0"/>
          <a:chExt cx="0" cy="0"/>
        </a:xfrm>
      </p:grpSpPr>
      <p:pic>
        <p:nvPicPr>
          <p:cNvPr id="202" name="Google Shape;202;p20"/>
          <p:cNvPicPr preferRelativeResize="0"/>
          <p:nvPr/>
        </p:nvPicPr>
        <p:blipFill rotWithShape="1">
          <a:blip r:embed="rId3">
            <a:alphaModFix/>
          </a:blip>
          <a:srcRect b="0" l="16561" r="16561" t="0"/>
          <a:stretch/>
        </p:blipFill>
        <p:spPr>
          <a:xfrm>
            <a:off x="11055445" y="6945843"/>
            <a:ext cx="7232555" cy="7218879"/>
          </a:xfrm>
          <a:prstGeom prst="rect">
            <a:avLst/>
          </a:prstGeom>
          <a:noFill/>
          <a:ln>
            <a:noFill/>
          </a:ln>
        </p:spPr>
      </p:pic>
      <p:pic>
        <p:nvPicPr>
          <p:cNvPr id="203" name="Google Shape;203;p20"/>
          <p:cNvPicPr preferRelativeResize="0"/>
          <p:nvPr/>
        </p:nvPicPr>
        <p:blipFill rotWithShape="1">
          <a:blip r:embed="rId4">
            <a:alphaModFix/>
          </a:blip>
          <a:srcRect b="0" l="164" r="164" t="0"/>
          <a:stretch/>
        </p:blipFill>
        <p:spPr>
          <a:xfrm>
            <a:off x="-1868287" y="-2777911"/>
            <a:ext cx="10799256" cy="7218879"/>
          </a:xfrm>
          <a:prstGeom prst="rect">
            <a:avLst/>
          </a:prstGeom>
          <a:noFill/>
          <a:ln>
            <a:noFill/>
          </a:ln>
        </p:spPr>
      </p:pic>
      <p:pic>
        <p:nvPicPr>
          <p:cNvPr id="204" name="Google Shape;204;p20"/>
          <p:cNvPicPr preferRelativeResize="0"/>
          <p:nvPr/>
        </p:nvPicPr>
        <p:blipFill rotWithShape="1">
          <a:blip r:embed="rId5">
            <a:alphaModFix/>
          </a:blip>
          <a:srcRect b="16750" l="0" r="0" t="16750"/>
          <a:stretch/>
        </p:blipFill>
        <p:spPr>
          <a:xfrm>
            <a:off x="5527723" y="1534061"/>
            <a:ext cx="7232555" cy="7218879"/>
          </a:xfrm>
          <a:prstGeom prst="rect">
            <a:avLst/>
          </a:prstGeom>
          <a:noFill/>
          <a:ln>
            <a:noFill/>
          </a:ln>
        </p:spPr>
      </p:pic>
      <p:sp>
        <p:nvSpPr>
          <p:cNvPr id="205" name="Google Shape;205;p20"/>
          <p:cNvSpPr txBox="1"/>
          <p:nvPr/>
        </p:nvSpPr>
        <p:spPr>
          <a:xfrm>
            <a:off x="5732338" y="3764280"/>
            <a:ext cx="6823323" cy="24726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400" u="none" cap="none" strike="noStrike">
                <a:solidFill>
                  <a:srgbClr val="3B3120"/>
                </a:solidFill>
                <a:latin typeface="Forum"/>
                <a:ea typeface="Forum"/>
                <a:cs typeface="Forum"/>
                <a:sym typeface="Forum"/>
              </a:rPr>
              <a:t>GALLERY</a:t>
            </a:r>
            <a:endParaRPr/>
          </a:p>
        </p:txBody>
      </p:sp>
      <p:pic>
        <p:nvPicPr>
          <p:cNvPr id="206" name="Google Shape;206;p20"/>
          <p:cNvPicPr preferRelativeResize="0"/>
          <p:nvPr/>
        </p:nvPicPr>
        <p:blipFill rotWithShape="1">
          <a:blip r:embed="rId6">
            <a:alphaModFix/>
          </a:blip>
          <a:srcRect b="20806" l="0" r="0" t="20806"/>
          <a:stretch/>
        </p:blipFill>
        <p:spPr>
          <a:xfrm>
            <a:off x="13732704" y="-58429"/>
            <a:ext cx="4688166" cy="4108459"/>
          </a:xfrm>
          <a:prstGeom prst="rect">
            <a:avLst/>
          </a:prstGeom>
          <a:noFill/>
          <a:ln>
            <a:noFill/>
          </a:ln>
        </p:spPr>
      </p:pic>
      <p:pic>
        <p:nvPicPr>
          <p:cNvPr id="207" name="Google Shape;207;p20"/>
          <p:cNvPicPr preferRelativeResize="0"/>
          <p:nvPr/>
        </p:nvPicPr>
        <p:blipFill rotWithShape="1">
          <a:blip r:embed="rId7">
            <a:alphaModFix/>
          </a:blip>
          <a:srcRect b="29319" l="0" r="0" t="29319"/>
          <a:stretch/>
        </p:blipFill>
        <p:spPr>
          <a:xfrm>
            <a:off x="593267" y="6717028"/>
            <a:ext cx="4093716" cy="25412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211" name="Shape 211"/>
        <p:cNvGrpSpPr/>
        <p:nvPr/>
      </p:nvGrpSpPr>
      <p:grpSpPr>
        <a:xfrm>
          <a:off x="0" y="0"/>
          <a:ext cx="0" cy="0"/>
          <a:chOff x="0" y="0"/>
          <a:chExt cx="0" cy="0"/>
        </a:xfrm>
      </p:grpSpPr>
      <p:pic>
        <p:nvPicPr>
          <p:cNvPr id="212" name="Google Shape;212;p21"/>
          <p:cNvPicPr preferRelativeResize="0"/>
          <p:nvPr/>
        </p:nvPicPr>
        <p:blipFill>
          <a:blip r:embed="rId3">
            <a:alphaModFix/>
          </a:blip>
          <a:stretch>
            <a:fillRect/>
          </a:stretch>
        </p:blipFill>
        <p:spPr>
          <a:xfrm>
            <a:off x="-4359087" y="3808163"/>
            <a:ext cx="10287000" cy="10287000"/>
          </a:xfrm>
          <a:prstGeom prst="rect">
            <a:avLst/>
          </a:prstGeom>
          <a:noFill/>
          <a:ln>
            <a:noFill/>
          </a:ln>
        </p:spPr>
      </p:pic>
      <p:pic>
        <p:nvPicPr>
          <p:cNvPr id="213" name="Google Shape;213;p21"/>
          <p:cNvPicPr preferRelativeResize="0"/>
          <p:nvPr/>
        </p:nvPicPr>
        <p:blipFill>
          <a:blip r:embed="rId3">
            <a:alphaModFix/>
          </a:blip>
          <a:stretch>
            <a:fillRect/>
          </a:stretch>
        </p:blipFill>
        <p:spPr>
          <a:xfrm>
            <a:off x="11713238" y="-3342687"/>
            <a:ext cx="10287000" cy="10287000"/>
          </a:xfrm>
          <a:prstGeom prst="rect">
            <a:avLst/>
          </a:prstGeom>
          <a:noFill/>
          <a:ln>
            <a:noFill/>
          </a:ln>
        </p:spPr>
      </p:pic>
      <p:sp>
        <p:nvSpPr>
          <p:cNvPr id="214" name="Google Shape;214;p21"/>
          <p:cNvSpPr txBox="1"/>
          <p:nvPr/>
        </p:nvSpPr>
        <p:spPr>
          <a:xfrm>
            <a:off x="3848025" y="3907150"/>
            <a:ext cx="10591800" cy="221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400" u="none" cap="none" strike="noStrike">
                <a:solidFill>
                  <a:srgbClr val="3B3120"/>
                </a:solidFill>
                <a:latin typeface="Forum"/>
                <a:ea typeface="Forum"/>
                <a:cs typeface="Forum"/>
                <a:sym typeface="Forum"/>
              </a:rPr>
              <a:t>RESEARCH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218" name="Shape 218"/>
        <p:cNvGrpSpPr/>
        <p:nvPr/>
      </p:nvGrpSpPr>
      <p:grpSpPr>
        <a:xfrm>
          <a:off x="0" y="0"/>
          <a:ext cx="0" cy="0"/>
          <a:chOff x="0" y="0"/>
          <a:chExt cx="0" cy="0"/>
        </a:xfrm>
      </p:grpSpPr>
      <p:pic>
        <p:nvPicPr>
          <p:cNvPr id="219" name="Google Shape;219;p22"/>
          <p:cNvPicPr preferRelativeResize="0"/>
          <p:nvPr/>
        </p:nvPicPr>
        <p:blipFill>
          <a:blip r:embed="rId3">
            <a:alphaModFix/>
          </a:blip>
          <a:stretch>
            <a:fillRect/>
          </a:stretch>
        </p:blipFill>
        <p:spPr>
          <a:xfrm>
            <a:off x="-2653937" y="7375613"/>
            <a:ext cx="5499649" cy="5499673"/>
          </a:xfrm>
          <a:prstGeom prst="rect">
            <a:avLst/>
          </a:prstGeom>
          <a:noFill/>
          <a:ln>
            <a:noFill/>
          </a:ln>
        </p:spPr>
      </p:pic>
      <p:pic>
        <p:nvPicPr>
          <p:cNvPr id="220" name="Google Shape;220;p22"/>
          <p:cNvPicPr preferRelativeResize="0"/>
          <p:nvPr/>
        </p:nvPicPr>
        <p:blipFill rotWithShape="1">
          <a:blip r:embed="rId4">
            <a:alphaModFix/>
          </a:blip>
          <a:srcRect b="0" l="0" r="0" t="0"/>
          <a:stretch/>
        </p:blipFill>
        <p:spPr>
          <a:xfrm>
            <a:off x="873303" y="3846747"/>
            <a:ext cx="3849673" cy="3849673"/>
          </a:xfrm>
          <a:prstGeom prst="rect">
            <a:avLst/>
          </a:prstGeom>
          <a:noFill/>
          <a:ln>
            <a:noFill/>
          </a:ln>
        </p:spPr>
      </p:pic>
      <p:sp>
        <p:nvSpPr>
          <p:cNvPr id="221" name="Google Shape;221;p22"/>
          <p:cNvSpPr txBox="1"/>
          <p:nvPr/>
        </p:nvSpPr>
        <p:spPr>
          <a:xfrm>
            <a:off x="1028700" y="7717287"/>
            <a:ext cx="35388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Elaborate on the featured statistic.</a:t>
            </a:r>
            <a:endParaRPr/>
          </a:p>
        </p:txBody>
      </p:sp>
      <p:sp>
        <p:nvSpPr>
          <p:cNvPr id="222" name="Google Shape;222;p22"/>
          <p:cNvSpPr txBox="1"/>
          <p:nvPr/>
        </p:nvSpPr>
        <p:spPr>
          <a:xfrm>
            <a:off x="11711510" y="7717287"/>
            <a:ext cx="35388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Elaborate on the featured statistic.</a:t>
            </a:r>
            <a:endParaRPr/>
          </a:p>
        </p:txBody>
      </p:sp>
      <p:sp>
        <p:nvSpPr>
          <p:cNvPr id="223" name="Google Shape;223;p22"/>
          <p:cNvSpPr txBox="1"/>
          <p:nvPr/>
        </p:nvSpPr>
        <p:spPr>
          <a:xfrm>
            <a:off x="6452809" y="7717287"/>
            <a:ext cx="35388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Elaborate on the featured statistic.</a:t>
            </a:r>
            <a:endParaRPr/>
          </a:p>
        </p:txBody>
      </p:sp>
      <p:pic>
        <p:nvPicPr>
          <p:cNvPr id="224" name="Google Shape;224;p22"/>
          <p:cNvPicPr preferRelativeResize="0"/>
          <p:nvPr/>
        </p:nvPicPr>
        <p:blipFill rotWithShape="1">
          <a:blip r:embed="rId5">
            <a:alphaModFix/>
          </a:blip>
          <a:srcRect b="0" l="0" r="0" t="0"/>
          <a:stretch/>
        </p:blipFill>
        <p:spPr>
          <a:xfrm>
            <a:off x="6297412" y="3846747"/>
            <a:ext cx="3849673" cy="3849673"/>
          </a:xfrm>
          <a:prstGeom prst="rect">
            <a:avLst/>
          </a:prstGeom>
          <a:noFill/>
          <a:ln>
            <a:noFill/>
          </a:ln>
        </p:spPr>
      </p:pic>
      <p:pic>
        <p:nvPicPr>
          <p:cNvPr id="225" name="Google Shape;225;p22"/>
          <p:cNvPicPr preferRelativeResize="0"/>
          <p:nvPr/>
        </p:nvPicPr>
        <p:blipFill rotWithShape="1">
          <a:blip r:embed="rId6">
            <a:alphaModFix/>
          </a:blip>
          <a:srcRect b="0" l="0" r="0" t="0"/>
          <a:stretch/>
        </p:blipFill>
        <p:spPr>
          <a:xfrm>
            <a:off x="11556113" y="3846747"/>
            <a:ext cx="3849673" cy="3849673"/>
          </a:xfrm>
          <a:prstGeom prst="rect">
            <a:avLst/>
          </a:prstGeom>
          <a:noFill/>
          <a:ln>
            <a:noFill/>
          </a:ln>
        </p:spPr>
      </p:pic>
      <p:sp>
        <p:nvSpPr>
          <p:cNvPr id="226" name="Google Shape;226;p22"/>
          <p:cNvSpPr txBox="1"/>
          <p:nvPr/>
        </p:nvSpPr>
        <p:spPr>
          <a:xfrm>
            <a:off x="1028700" y="1735455"/>
            <a:ext cx="15087616" cy="15906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3B3120"/>
                </a:solidFill>
                <a:latin typeface="Forum"/>
                <a:ea typeface="Forum"/>
                <a:cs typeface="Forum"/>
                <a:sym typeface="Forum"/>
              </a:rPr>
              <a:t>Market Research</a:t>
            </a:r>
            <a:endParaRPr/>
          </a:p>
        </p:txBody>
      </p:sp>
      <p:pic>
        <p:nvPicPr>
          <p:cNvPr id="227" name="Google Shape;227;p22"/>
          <p:cNvPicPr preferRelativeResize="0"/>
          <p:nvPr/>
        </p:nvPicPr>
        <p:blipFill rotWithShape="1">
          <a:blip r:embed="rId7">
            <a:alphaModFix/>
          </a:blip>
          <a:srcRect b="0" l="34808" r="34808" t="0"/>
          <a:stretch/>
        </p:blipFill>
        <p:spPr>
          <a:xfrm>
            <a:off x="15943917" y="0"/>
            <a:ext cx="2344083" cy="10287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231" name="Shape 231"/>
        <p:cNvGrpSpPr/>
        <p:nvPr/>
      </p:nvGrpSpPr>
      <p:grpSpPr>
        <a:xfrm>
          <a:off x="0" y="0"/>
          <a:ext cx="0" cy="0"/>
          <a:chOff x="0" y="0"/>
          <a:chExt cx="0" cy="0"/>
        </a:xfrm>
      </p:grpSpPr>
      <p:pic>
        <p:nvPicPr>
          <p:cNvPr id="232" name="Google Shape;232;p23"/>
          <p:cNvPicPr preferRelativeResize="0"/>
          <p:nvPr/>
        </p:nvPicPr>
        <p:blipFill>
          <a:blip r:embed="rId3">
            <a:alphaModFix/>
          </a:blip>
          <a:stretch>
            <a:fillRect/>
          </a:stretch>
        </p:blipFill>
        <p:spPr>
          <a:xfrm>
            <a:off x="16453625" y="-527287"/>
            <a:ext cx="5142674" cy="5142674"/>
          </a:xfrm>
          <a:prstGeom prst="rect">
            <a:avLst/>
          </a:prstGeom>
          <a:noFill/>
          <a:ln>
            <a:noFill/>
          </a:ln>
        </p:spPr>
      </p:pic>
      <p:pic>
        <p:nvPicPr>
          <p:cNvPr id="233" name="Google Shape;233;p23"/>
          <p:cNvPicPr preferRelativeResize="0"/>
          <p:nvPr/>
        </p:nvPicPr>
        <p:blipFill>
          <a:blip r:embed="rId3">
            <a:alphaModFix/>
          </a:blip>
          <a:stretch>
            <a:fillRect/>
          </a:stretch>
        </p:blipFill>
        <p:spPr>
          <a:xfrm>
            <a:off x="-3783350" y="4985800"/>
            <a:ext cx="5142674" cy="5142674"/>
          </a:xfrm>
          <a:prstGeom prst="rect">
            <a:avLst/>
          </a:prstGeom>
          <a:noFill/>
          <a:ln>
            <a:noFill/>
          </a:ln>
        </p:spPr>
      </p:pic>
      <p:sp>
        <p:nvSpPr>
          <p:cNvPr id="234" name="Google Shape;234;p23"/>
          <p:cNvSpPr txBox="1"/>
          <p:nvPr/>
        </p:nvSpPr>
        <p:spPr>
          <a:xfrm>
            <a:off x="1600192" y="4343400"/>
            <a:ext cx="150876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8,000,000</a:t>
            </a:r>
            <a:endParaRPr/>
          </a:p>
        </p:txBody>
      </p:sp>
      <p:pic>
        <p:nvPicPr>
          <p:cNvPr id="235" name="Google Shape;235;p23"/>
          <p:cNvPicPr preferRelativeResize="0"/>
          <p:nvPr/>
        </p:nvPicPr>
        <p:blipFill rotWithShape="1">
          <a:blip r:embed="rId4">
            <a:alphaModFix/>
          </a:blip>
          <a:srcRect b="39096" l="0" r="0" t="39096"/>
          <a:stretch/>
        </p:blipFill>
        <p:spPr>
          <a:xfrm>
            <a:off x="0" y="1028700"/>
            <a:ext cx="8296282" cy="2713864"/>
          </a:xfrm>
          <a:prstGeom prst="rect">
            <a:avLst/>
          </a:prstGeom>
          <a:noFill/>
          <a:ln>
            <a:noFill/>
          </a:ln>
        </p:spPr>
      </p:pic>
      <p:pic>
        <p:nvPicPr>
          <p:cNvPr id="236" name="Google Shape;236;p23"/>
          <p:cNvPicPr preferRelativeResize="0"/>
          <p:nvPr/>
        </p:nvPicPr>
        <p:blipFill rotWithShape="1">
          <a:blip r:embed="rId5">
            <a:alphaModFix/>
          </a:blip>
          <a:srcRect b="31519" l="0" r="0" t="43946"/>
          <a:stretch/>
        </p:blipFill>
        <p:spPr>
          <a:xfrm>
            <a:off x="9991718" y="6544436"/>
            <a:ext cx="8296282" cy="2713864"/>
          </a:xfrm>
          <a:prstGeom prst="rect">
            <a:avLst/>
          </a:prstGeom>
          <a:noFill/>
          <a:ln>
            <a:noFill/>
          </a:ln>
        </p:spPr>
      </p:pic>
      <p:sp>
        <p:nvSpPr>
          <p:cNvPr id="237" name="Google Shape;237;p23"/>
          <p:cNvSpPr txBox="1"/>
          <p:nvPr/>
        </p:nvSpPr>
        <p:spPr>
          <a:xfrm>
            <a:off x="1028700" y="6513195"/>
            <a:ext cx="72675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38" name="Google Shape;238;p23"/>
          <p:cNvSpPr txBox="1"/>
          <p:nvPr/>
        </p:nvSpPr>
        <p:spPr>
          <a:xfrm>
            <a:off x="9991718" y="1000125"/>
            <a:ext cx="7267500" cy="16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Elaborate on your topic here. 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242" name="Shape 242"/>
        <p:cNvGrpSpPr/>
        <p:nvPr/>
      </p:nvGrpSpPr>
      <p:grpSpPr>
        <a:xfrm>
          <a:off x="0" y="0"/>
          <a:ext cx="0" cy="0"/>
          <a:chOff x="0" y="0"/>
          <a:chExt cx="0" cy="0"/>
        </a:xfrm>
      </p:grpSpPr>
      <p:pic>
        <p:nvPicPr>
          <p:cNvPr id="243" name="Google Shape;243;p24"/>
          <p:cNvPicPr preferRelativeResize="0"/>
          <p:nvPr/>
        </p:nvPicPr>
        <p:blipFill>
          <a:blip r:embed="rId3">
            <a:alphaModFix/>
          </a:blip>
          <a:stretch>
            <a:fillRect/>
          </a:stretch>
        </p:blipFill>
        <p:spPr>
          <a:xfrm>
            <a:off x="3641901" y="-358524"/>
            <a:ext cx="11004048" cy="11004048"/>
          </a:xfrm>
          <a:prstGeom prst="rect">
            <a:avLst/>
          </a:prstGeom>
          <a:noFill/>
          <a:ln>
            <a:noFill/>
          </a:ln>
        </p:spPr>
      </p:pic>
      <p:sp>
        <p:nvSpPr>
          <p:cNvPr id="244" name="Google Shape;244;p24"/>
          <p:cNvSpPr txBox="1"/>
          <p:nvPr/>
        </p:nvSpPr>
        <p:spPr>
          <a:xfrm>
            <a:off x="8183178" y="1028700"/>
            <a:ext cx="1921500" cy="491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1906" u="none" cap="none" strike="noStrike">
                <a:solidFill>
                  <a:srgbClr val="3B3120"/>
                </a:solidFill>
                <a:latin typeface="Forum"/>
                <a:ea typeface="Forum"/>
                <a:cs typeface="Forum"/>
                <a:sym typeface="Forum"/>
              </a:rPr>
              <a:t>“</a:t>
            </a:r>
            <a:endParaRPr/>
          </a:p>
        </p:txBody>
      </p:sp>
      <p:sp>
        <p:nvSpPr>
          <p:cNvPr id="245" name="Google Shape;245;p24"/>
          <p:cNvSpPr txBox="1"/>
          <p:nvPr/>
        </p:nvSpPr>
        <p:spPr>
          <a:xfrm>
            <a:off x="2310667" y="3120768"/>
            <a:ext cx="13666800" cy="4802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WRITE AN ORIGINAL STATEMENT OR INSPIRING QUOTE</a:t>
            </a:r>
            <a:endParaRPr/>
          </a:p>
        </p:txBody>
      </p:sp>
      <p:sp>
        <p:nvSpPr>
          <p:cNvPr id="246" name="Google Shape;246;p24"/>
          <p:cNvSpPr txBox="1"/>
          <p:nvPr/>
        </p:nvSpPr>
        <p:spPr>
          <a:xfrm>
            <a:off x="2741618" y="8152450"/>
            <a:ext cx="12804900" cy="32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250" name="Shape 250"/>
        <p:cNvGrpSpPr/>
        <p:nvPr/>
      </p:nvGrpSpPr>
      <p:grpSpPr>
        <a:xfrm>
          <a:off x="0" y="0"/>
          <a:ext cx="0" cy="0"/>
          <a:chOff x="0" y="0"/>
          <a:chExt cx="0" cy="0"/>
        </a:xfrm>
      </p:grpSpPr>
      <p:pic>
        <p:nvPicPr>
          <p:cNvPr id="251" name="Google Shape;251;p25"/>
          <p:cNvPicPr preferRelativeResize="0"/>
          <p:nvPr/>
        </p:nvPicPr>
        <p:blipFill>
          <a:blip r:embed="rId3">
            <a:alphaModFix/>
          </a:blip>
          <a:stretch>
            <a:fillRect/>
          </a:stretch>
        </p:blipFill>
        <p:spPr>
          <a:xfrm>
            <a:off x="15516937" y="7611837"/>
            <a:ext cx="4892999" cy="4892999"/>
          </a:xfrm>
          <a:prstGeom prst="rect">
            <a:avLst/>
          </a:prstGeom>
          <a:noFill/>
          <a:ln>
            <a:noFill/>
          </a:ln>
        </p:spPr>
      </p:pic>
      <p:pic>
        <p:nvPicPr>
          <p:cNvPr id="252" name="Google Shape;252;p25"/>
          <p:cNvPicPr preferRelativeResize="0"/>
          <p:nvPr/>
        </p:nvPicPr>
        <p:blipFill rotWithShape="1">
          <a:blip r:embed="rId4">
            <a:alphaModFix/>
          </a:blip>
          <a:srcRect b="5565" l="0" r="0" t="5564"/>
          <a:stretch/>
        </p:blipFill>
        <p:spPr>
          <a:xfrm>
            <a:off x="0" y="0"/>
            <a:ext cx="7712165" cy="10287000"/>
          </a:xfrm>
          <a:prstGeom prst="rect">
            <a:avLst/>
          </a:prstGeom>
          <a:noFill/>
          <a:ln>
            <a:noFill/>
          </a:ln>
        </p:spPr>
      </p:pic>
      <p:sp>
        <p:nvSpPr>
          <p:cNvPr id="253" name="Google Shape;253;p25"/>
          <p:cNvSpPr txBox="1"/>
          <p:nvPr/>
        </p:nvSpPr>
        <p:spPr>
          <a:xfrm>
            <a:off x="9144000" y="2846478"/>
            <a:ext cx="74760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CONTACT US</a:t>
            </a:r>
            <a:endParaRPr/>
          </a:p>
        </p:txBody>
      </p:sp>
      <p:sp>
        <p:nvSpPr>
          <p:cNvPr id="254" name="Google Shape;254;p25"/>
          <p:cNvSpPr txBox="1"/>
          <p:nvPr/>
        </p:nvSpPr>
        <p:spPr>
          <a:xfrm>
            <a:off x="9361985" y="5892833"/>
            <a:ext cx="58014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123 Anywhere St., Any City,ST 12345</a:t>
            </a:r>
            <a:endParaRPr/>
          </a:p>
        </p:txBody>
      </p:sp>
      <p:sp>
        <p:nvSpPr>
          <p:cNvPr id="255" name="Google Shape;255;p25"/>
          <p:cNvSpPr txBox="1"/>
          <p:nvPr/>
        </p:nvSpPr>
        <p:spPr>
          <a:xfrm>
            <a:off x="9361985" y="6383578"/>
            <a:ext cx="4893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123-456-7890</a:t>
            </a:r>
            <a:endParaRPr/>
          </a:p>
        </p:txBody>
      </p:sp>
      <p:sp>
        <p:nvSpPr>
          <p:cNvPr id="256" name="Google Shape;256;p25"/>
          <p:cNvSpPr txBox="1"/>
          <p:nvPr/>
        </p:nvSpPr>
        <p:spPr>
          <a:xfrm>
            <a:off x="9361985" y="6874323"/>
            <a:ext cx="4893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hello@reallygreatsite.com</a:t>
            </a:r>
            <a:endParaRPr/>
          </a:p>
        </p:txBody>
      </p:sp>
      <p:sp>
        <p:nvSpPr>
          <p:cNvPr id="257" name="Google Shape;257;p25"/>
          <p:cNvSpPr txBox="1"/>
          <p:nvPr/>
        </p:nvSpPr>
        <p:spPr>
          <a:xfrm>
            <a:off x="9361985" y="7855812"/>
            <a:ext cx="4893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reallygreatsite.com</a:t>
            </a:r>
            <a:endParaRPr/>
          </a:p>
        </p:txBody>
      </p:sp>
      <p:sp>
        <p:nvSpPr>
          <p:cNvPr id="258" name="Google Shape;258;p25"/>
          <p:cNvSpPr txBox="1"/>
          <p:nvPr/>
        </p:nvSpPr>
        <p:spPr>
          <a:xfrm>
            <a:off x="9361985" y="7365067"/>
            <a:ext cx="4893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@reallygreatsite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46" name="Shape 46"/>
        <p:cNvGrpSpPr/>
        <p:nvPr/>
      </p:nvGrpSpPr>
      <p:grpSpPr>
        <a:xfrm>
          <a:off x="0" y="0"/>
          <a:ext cx="0" cy="0"/>
          <a:chOff x="0" y="0"/>
          <a:chExt cx="0" cy="0"/>
        </a:xfrm>
      </p:grpSpPr>
      <p:sp>
        <p:nvSpPr>
          <p:cNvPr id="47" name="Google Shape;47;p8"/>
          <p:cNvSpPr txBox="1"/>
          <p:nvPr/>
        </p:nvSpPr>
        <p:spPr>
          <a:xfrm>
            <a:off x="6593916" y="6437630"/>
            <a:ext cx="3861750"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3B3120"/>
                </a:solidFill>
                <a:latin typeface="Lato"/>
                <a:ea typeface="Lato"/>
                <a:cs typeface="Lato"/>
                <a:sym typeface="Lato"/>
              </a:rPr>
              <a:t>Introduction</a:t>
            </a:r>
            <a:endParaRPr/>
          </a:p>
        </p:txBody>
      </p:sp>
      <p:sp>
        <p:nvSpPr>
          <p:cNvPr id="48" name="Google Shape;48;p8"/>
          <p:cNvSpPr txBox="1"/>
          <p:nvPr/>
        </p:nvSpPr>
        <p:spPr>
          <a:xfrm>
            <a:off x="6593916" y="7214235"/>
            <a:ext cx="3861750"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3B3120"/>
                </a:solidFill>
                <a:latin typeface="Lato"/>
                <a:ea typeface="Lato"/>
                <a:cs typeface="Lato"/>
                <a:sym typeface="Lato"/>
              </a:rPr>
              <a:t>About Us</a:t>
            </a:r>
            <a:endParaRPr/>
          </a:p>
        </p:txBody>
      </p:sp>
      <p:sp>
        <p:nvSpPr>
          <p:cNvPr id="49" name="Google Shape;49;p8"/>
          <p:cNvSpPr txBox="1"/>
          <p:nvPr/>
        </p:nvSpPr>
        <p:spPr>
          <a:xfrm>
            <a:off x="6593916" y="7990840"/>
            <a:ext cx="3861750"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3B3120"/>
                </a:solidFill>
                <a:latin typeface="Lato"/>
                <a:ea typeface="Lato"/>
                <a:cs typeface="Lato"/>
                <a:sym typeface="Lato"/>
              </a:rPr>
              <a:t>Research</a:t>
            </a:r>
            <a:endParaRPr/>
          </a:p>
        </p:txBody>
      </p:sp>
      <p:sp>
        <p:nvSpPr>
          <p:cNvPr id="50" name="Google Shape;50;p8"/>
          <p:cNvSpPr txBox="1"/>
          <p:nvPr/>
        </p:nvSpPr>
        <p:spPr>
          <a:xfrm>
            <a:off x="6593916" y="8767445"/>
            <a:ext cx="3861750" cy="490855"/>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rgbClr val="3B3120"/>
                </a:solidFill>
                <a:latin typeface="Lato"/>
                <a:ea typeface="Lato"/>
                <a:cs typeface="Lato"/>
                <a:sym typeface="Lato"/>
              </a:rPr>
              <a:t>Chapter Title</a:t>
            </a:r>
            <a:endParaRPr/>
          </a:p>
        </p:txBody>
      </p:sp>
      <p:sp>
        <p:nvSpPr>
          <p:cNvPr id="51" name="Google Shape;51;p8"/>
          <p:cNvSpPr txBox="1"/>
          <p:nvPr/>
        </p:nvSpPr>
        <p:spPr>
          <a:xfrm>
            <a:off x="16116775" y="6513195"/>
            <a:ext cx="1142525"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3B3120"/>
                </a:solidFill>
                <a:latin typeface="Forum"/>
                <a:ea typeface="Forum"/>
                <a:cs typeface="Forum"/>
                <a:sym typeface="Forum"/>
              </a:rPr>
              <a:t>01</a:t>
            </a:r>
            <a:endParaRPr/>
          </a:p>
        </p:txBody>
      </p:sp>
      <p:sp>
        <p:nvSpPr>
          <p:cNvPr id="52" name="Google Shape;52;p8"/>
          <p:cNvSpPr txBox="1"/>
          <p:nvPr/>
        </p:nvSpPr>
        <p:spPr>
          <a:xfrm>
            <a:off x="16116775" y="8066405"/>
            <a:ext cx="1142525"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3B3120"/>
                </a:solidFill>
                <a:latin typeface="Forum"/>
                <a:ea typeface="Forum"/>
                <a:cs typeface="Forum"/>
                <a:sym typeface="Forum"/>
              </a:rPr>
              <a:t>03</a:t>
            </a:r>
            <a:endParaRPr/>
          </a:p>
        </p:txBody>
      </p:sp>
      <p:pic>
        <p:nvPicPr>
          <p:cNvPr id="53" name="Google Shape;53;p8"/>
          <p:cNvPicPr preferRelativeResize="0"/>
          <p:nvPr/>
        </p:nvPicPr>
        <p:blipFill>
          <a:blip r:embed="rId3">
            <a:alphaModFix/>
          </a:blip>
          <a:stretch>
            <a:fillRect/>
          </a:stretch>
        </p:blipFill>
        <p:spPr>
          <a:xfrm>
            <a:off x="8551625" y="1116227"/>
            <a:ext cx="8720400" cy="3483000"/>
          </a:xfrm>
          <a:prstGeom prst="roundRect">
            <a:avLst>
              <a:gd fmla="val 48572" name="adj"/>
            </a:avLst>
          </a:prstGeom>
          <a:noFill/>
          <a:ln>
            <a:noFill/>
          </a:ln>
        </p:spPr>
      </p:pic>
      <p:sp>
        <p:nvSpPr>
          <p:cNvPr id="54" name="Google Shape;54;p8"/>
          <p:cNvSpPr txBox="1"/>
          <p:nvPr/>
        </p:nvSpPr>
        <p:spPr>
          <a:xfrm>
            <a:off x="16116775" y="8843010"/>
            <a:ext cx="1142525"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3B3120"/>
                </a:solidFill>
                <a:latin typeface="Forum"/>
                <a:ea typeface="Forum"/>
                <a:cs typeface="Forum"/>
                <a:sym typeface="Forum"/>
              </a:rPr>
              <a:t>04</a:t>
            </a:r>
            <a:endParaRPr/>
          </a:p>
        </p:txBody>
      </p:sp>
      <p:cxnSp>
        <p:nvCxnSpPr>
          <p:cNvPr id="55" name="Google Shape;55;p8"/>
          <p:cNvCxnSpPr/>
          <p:nvPr/>
        </p:nvCxnSpPr>
        <p:spPr>
          <a:xfrm>
            <a:off x="6593916" y="6947535"/>
            <a:ext cx="10659691" cy="0"/>
          </a:xfrm>
          <a:prstGeom prst="straightConnector1">
            <a:avLst/>
          </a:prstGeom>
          <a:noFill/>
          <a:ln cap="flat" cmpd="sng" w="38100">
            <a:solidFill>
              <a:srgbClr val="8B6C53"/>
            </a:solidFill>
            <a:prstDash val="solid"/>
            <a:round/>
            <a:headEnd len="sm" w="sm" type="none"/>
            <a:tailEnd len="sm" w="sm" type="none"/>
          </a:ln>
        </p:spPr>
      </p:cxnSp>
      <p:cxnSp>
        <p:nvCxnSpPr>
          <p:cNvPr id="56" name="Google Shape;56;p8"/>
          <p:cNvCxnSpPr/>
          <p:nvPr/>
        </p:nvCxnSpPr>
        <p:spPr>
          <a:xfrm>
            <a:off x="6599609" y="7724140"/>
            <a:ext cx="10659691" cy="0"/>
          </a:xfrm>
          <a:prstGeom prst="straightConnector1">
            <a:avLst/>
          </a:prstGeom>
          <a:noFill/>
          <a:ln cap="flat" cmpd="sng" w="38100">
            <a:solidFill>
              <a:srgbClr val="8B6C53"/>
            </a:solidFill>
            <a:prstDash val="solid"/>
            <a:round/>
            <a:headEnd len="sm" w="sm" type="none"/>
            <a:tailEnd len="sm" w="sm" type="none"/>
          </a:ln>
        </p:spPr>
      </p:cxnSp>
      <p:cxnSp>
        <p:nvCxnSpPr>
          <p:cNvPr id="57" name="Google Shape;57;p8"/>
          <p:cNvCxnSpPr/>
          <p:nvPr/>
        </p:nvCxnSpPr>
        <p:spPr>
          <a:xfrm>
            <a:off x="6599609" y="8462645"/>
            <a:ext cx="10659691" cy="0"/>
          </a:xfrm>
          <a:prstGeom prst="straightConnector1">
            <a:avLst/>
          </a:prstGeom>
          <a:noFill/>
          <a:ln cap="flat" cmpd="sng" w="38100">
            <a:solidFill>
              <a:srgbClr val="8B6C53"/>
            </a:solidFill>
            <a:prstDash val="solid"/>
            <a:round/>
            <a:headEnd len="sm" w="sm" type="none"/>
            <a:tailEnd len="sm" w="sm" type="none"/>
          </a:ln>
        </p:spPr>
      </p:cxnSp>
      <p:cxnSp>
        <p:nvCxnSpPr>
          <p:cNvPr id="58" name="Google Shape;58;p8"/>
          <p:cNvCxnSpPr/>
          <p:nvPr/>
        </p:nvCxnSpPr>
        <p:spPr>
          <a:xfrm>
            <a:off x="6599609" y="9239250"/>
            <a:ext cx="10659691" cy="0"/>
          </a:xfrm>
          <a:prstGeom prst="straightConnector1">
            <a:avLst/>
          </a:prstGeom>
          <a:noFill/>
          <a:ln cap="flat" cmpd="sng" w="38100">
            <a:solidFill>
              <a:srgbClr val="8B6C53"/>
            </a:solidFill>
            <a:prstDash val="solid"/>
            <a:round/>
            <a:headEnd len="sm" w="sm" type="none"/>
            <a:tailEnd len="sm" w="sm" type="none"/>
          </a:ln>
        </p:spPr>
      </p:cxnSp>
      <p:sp>
        <p:nvSpPr>
          <p:cNvPr id="59" name="Google Shape;59;p8"/>
          <p:cNvSpPr txBox="1"/>
          <p:nvPr/>
        </p:nvSpPr>
        <p:spPr>
          <a:xfrm>
            <a:off x="1028700" y="1267095"/>
            <a:ext cx="7496100" cy="320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TABLE OF CONTENTS</a:t>
            </a:r>
            <a:endParaRPr/>
          </a:p>
        </p:txBody>
      </p:sp>
      <p:sp>
        <p:nvSpPr>
          <p:cNvPr id="60" name="Google Shape;60;p8"/>
          <p:cNvSpPr txBox="1"/>
          <p:nvPr/>
        </p:nvSpPr>
        <p:spPr>
          <a:xfrm>
            <a:off x="16116775" y="7289800"/>
            <a:ext cx="1142525"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3B3120"/>
                </a:solidFill>
                <a:latin typeface="Forum"/>
                <a:ea typeface="Forum"/>
                <a:cs typeface="Forum"/>
                <a:sym typeface="Forum"/>
              </a:rPr>
              <a:t>02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262" name="Shape 262"/>
        <p:cNvGrpSpPr/>
        <p:nvPr/>
      </p:nvGrpSpPr>
      <p:grpSpPr>
        <a:xfrm>
          <a:off x="0" y="0"/>
          <a:ext cx="0" cy="0"/>
          <a:chOff x="0" y="0"/>
          <a:chExt cx="0" cy="0"/>
        </a:xfrm>
      </p:grpSpPr>
      <p:grpSp>
        <p:nvGrpSpPr>
          <p:cNvPr id="263" name="Google Shape;263;p26"/>
          <p:cNvGrpSpPr/>
          <p:nvPr/>
        </p:nvGrpSpPr>
        <p:grpSpPr>
          <a:xfrm>
            <a:off x="774218" y="2141235"/>
            <a:ext cx="5097641" cy="7544983"/>
            <a:chOff x="0" y="-38100"/>
            <a:chExt cx="1342589" cy="1987156"/>
          </a:xfrm>
        </p:grpSpPr>
        <p:sp>
          <p:nvSpPr>
            <p:cNvPr id="264" name="Google Shape;264;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8B6C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6"/>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26"/>
          <p:cNvGrpSpPr/>
          <p:nvPr/>
        </p:nvGrpSpPr>
        <p:grpSpPr>
          <a:xfrm>
            <a:off x="6109984" y="2141235"/>
            <a:ext cx="11512980" cy="7544983"/>
            <a:chOff x="0" y="-38100"/>
            <a:chExt cx="3032225" cy="1987156"/>
          </a:xfrm>
        </p:grpSpPr>
        <p:sp>
          <p:nvSpPr>
            <p:cNvPr id="267" name="Google Shape;267;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8B6C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6"/>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26"/>
          <p:cNvGrpSpPr/>
          <p:nvPr/>
        </p:nvGrpSpPr>
        <p:grpSpPr>
          <a:xfrm>
            <a:off x="1139005" y="2421953"/>
            <a:ext cx="4368067" cy="791898"/>
            <a:chOff x="0" y="-38100"/>
            <a:chExt cx="1150437" cy="208566"/>
          </a:xfrm>
        </p:grpSpPr>
        <p:sp>
          <p:nvSpPr>
            <p:cNvPr id="270" name="Google Shape;270;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8B6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26"/>
          <p:cNvGrpSpPr/>
          <p:nvPr/>
        </p:nvGrpSpPr>
        <p:grpSpPr>
          <a:xfrm>
            <a:off x="9682440" y="2421953"/>
            <a:ext cx="4368067" cy="791898"/>
            <a:chOff x="0" y="-38100"/>
            <a:chExt cx="1150437" cy="208566"/>
          </a:xfrm>
        </p:grpSpPr>
        <p:sp>
          <p:nvSpPr>
            <p:cNvPr id="273" name="Google Shape;27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8B6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6"/>
          <p:cNvGrpSpPr/>
          <p:nvPr/>
        </p:nvGrpSpPr>
        <p:grpSpPr>
          <a:xfrm>
            <a:off x="1139005" y="7056352"/>
            <a:ext cx="4368067" cy="791898"/>
            <a:chOff x="0" y="-38100"/>
            <a:chExt cx="1150437" cy="208566"/>
          </a:xfrm>
        </p:grpSpPr>
        <p:sp>
          <p:nvSpPr>
            <p:cNvPr id="276" name="Google Shape;27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8B6C5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6"/>
          <p:cNvGrpSpPr/>
          <p:nvPr/>
        </p:nvGrpSpPr>
        <p:grpSpPr>
          <a:xfrm>
            <a:off x="2032315" y="8070072"/>
            <a:ext cx="754204" cy="789557"/>
            <a:chOff x="0" y="-38100"/>
            <a:chExt cx="812800" cy="850900"/>
          </a:xfrm>
        </p:grpSpPr>
        <p:sp>
          <p:nvSpPr>
            <p:cNvPr id="279" name="Google Shape;27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B31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6"/>
          <p:cNvGrpSpPr/>
          <p:nvPr/>
        </p:nvGrpSpPr>
        <p:grpSpPr>
          <a:xfrm>
            <a:off x="2965878" y="8070072"/>
            <a:ext cx="754204" cy="789557"/>
            <a:chOff x="0" y="-38100"/>
            <a:chExt cx="812800" cy="850900"/>
          </a:xfrm>
        </p:grpSpPr>
        <p:sp>
          <p:nvSpPr>
            <p:cNvPr id="282" name="Google Shape;28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EFB"/>
            </a:solidFill>
            <a:ln cap="rnd" cmpd="sng" w="38100">
              <a:solidFill>
                <a:srgbClr val="8B6C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26"/>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3B3120"/>
                </a:solidFill>
                <a:latin typeface="Lato"/>
                <a:ea typeface="Lato"/>
                <a:cs typeface="Lato"/>
                <a:sym typeface="Lato"/>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3B3120"/>
                </a:solidFill>
                <a:latin typeface="Lato"/>
                <a:ea typeface="Lato"/>
                <a:cs typeface="Lato"/>
                <a:sym typeface="Lato"/>
              </a:rPr>
              <a:t>uses the following free fonts:</a:t>
            </a:r>
            <a:endParaRPr/>
          </a:p>
        </p:txBody>
      </p:sp>
      <p:sp>
        <p:nvSpPr>
          <p:cNvPr id="285" name="Google Shape;285;p26"/>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3B3120"/>
                </a:solidFill>
                <a:latin typeface="Lato"/>
                <a:ea typeface="Lato"/>
                <a:cs typeface="Lato"/>
                <a:sym typeface="Lato"/>
              </a:rPr>
              <a:t>You can find these fonts online too.</a:t>
            </a:r>
            <a:endParaRPr/>
          </a:p>
        </p:txBody>
      </p:sp>
      <p:sp>
        <p:nvSpPr>
          <p:cNvPr id="286" name="Google Shape;286;p26"/>
          <p:cNvSpPr txBox="1"/>
          <p:nvPr/>
        </p:nvSpPr>
        <p:spPr>
          <a:xfrm>
            <a:off x="1747770" y="4317826"/>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3B3120"/>
                </a:solidFill>
                <a:latin typeface="Lato"/>
                <a:ea typeface="Lato"/>
                <a:cs typeface="Lato"/>
                <a:sym typeface="Lato"/>
              </a:rPr>
              <a:t>TITLES:</a:t>
            </a:r>
            <a:endParaRPr/>
          </a:p>
          <a:p>
            <a:pPr indent="0" lvl="0" marL="0" marR="0" rtl="0" algn="ctr">
              <a:lnSpc>
                <a:spcPct val="90000"/>
              </a:lnSpc>
              <a:spcBef>
                <a:spcPts val="0"/>
              </a:spcBef>
              <a:spcAft>
                <a:spcPts val="0"/>
              </a:spcAft>
              <a:buNone/>
            </a:pPr>
            <a:r>
              <a:rPr b="0" i="0" lang="en-US" sz="2110" u="none" cap="none" strike="noStrike">
                <a:solidFill>
                  <a:srgbClr val="3B3120"/>
                </a:solidFill>
                <a:latin typeface="Lato"/>
                <a:ea typeface="Lato"/>
                <a:cs typeface="Lato"/>
                <a:sym typeface="Lato"/>
              </a:rPr>
              <a:t>FORUM</a:t>
            </a:r>
            <a:endParaRPr/>
          </a:p>
          <a:p>
            <a:pPr indent="0" lvl="0" marL="0" marR="0" rtl="0" algn="ctr">
              <a:lnSpc>
                <a:spcPct val="90000"/>
              </a:lnSpc>
              <a:spcBef>
                <a:spcPts val="0"/>
              </a:spcBef>
              <a:spcAft>
                <a:spcPts val="0"/>
              </a:spcAft>
              <a:buNone/>
            </a:pPr>
            <a:r>
              <a:t/>
            </a:r>
            <a:endParaRPr b="0" i="0" sz="2110" u="none" cap="none" strike="noStrike">
              <a:solidFill>
                <a:srgbClr val="3B3120"/>
              </a:solidFill>
              <a:latin typeface="Lato"/>
              <a:ea typeface="Lato"/>
              <a:cs typeface="Lato"/>
              <a:sym typeface="Lato"/>
            </a:endParaRPr>
          </a:p>
          <a:p>
            <a:pPr indent="0" lvl="0" marL="0" marR="0" rtl="0" algn="ctr">
              <a:lnSpc>
                <a:spcPct val="90000"/>
              </a:lnSpc>
              <a:spcBef>
                <a:spcPts val="0"/>
              </a:spcBef>
              <a:spcAft>
                <a:spcPts val="0"/>
              </a:spcAft>
              <a:buNone/>
            </a:pPr>
            <a:r>
              <a:rPr b="1" i="0" lang="en-US" sz="1497" u="none" cap="none" strike="noStrike">
                <a:solidFill>
                  <a:srgbClr val="3B3120"/>
                </a:solidFill>
                <a:latin typeface="Lato"/>
                <a:ea typeface="Lato"/>
                <a:cs typeface="Lato"/>
                <a:sym typeface="Lato"/>
              </a:rPr>
              <a:t>HEADERS:</a:t>
            </a:r>
            <a:endParaRPr/>
          </a:p>
          <a:p>
            <a:pPr indent="0" lvl="0" marL="0" marR="0" rtl="0" algn="ctr">
              <a:lnSpc>
                <a:spcPct val="90000"/>
              </a:lnSpc>
              <a:spcBef>
                <a:spcPts val="0"/>
              </a:spcBef>
              <a:spcAft>
                <a:spcPts val="0"/>
              </a:spcAft>
              <a:buNone/>
            </a:pPr>
            <a:r>
              <a:rPr b="0" i="0" lang="en-US" sz="2110" u="none" cap="none" strike="noStrike">
                <a:solidFill>
                  <a:srgbClr val="3B3120"/>
                </a:solidFill>
                <a:latin typeface="Lato"/>
                <a:ea typeface="Lato"/>
                <a:cs typeface="Lato"/>
                <a:sym typeface="Lato"/>
              </a:rPr>
              <a:t>FORUM</a:t>
            </a:r>
            <a:endParaRPr/>
          </a:p>
          <a:p>
            <a:pPr indent="0" lvl="0" marL="0" marR="0" rtl="0" algn="ctr">
              <a:lnSpc>
                <a:spcPct val="90000"/>
              </a:lnSpc>
              <a:spcBef>
                <a:spcPts val="0"/>
              </a:spcBef>
              <a:spcAft>
                <a:spcPts val="0"/>
              </a:spcAft>
              <a:buNone/>
            </a:pPr>
            <a:r>
              <a:t/>
            </a:r>
            <a:endParaRPr b="0" i="0" sz="2110" u="none" cap="none" strike="noStrike">
              <a:solidFill>
                <a:srgbClr val="3B3120"/>
              </a:solidFill>
              <a:latin typeface="Lato"/>
              <a:ea typeface="Lato"/>
              <a:cs typeface="Lato"/>
              <a:sym typeface="Lato"/>
            </a:endParaRPr>
          </a:p>
          <a:p>
            <a:pPr indent="0" lvl="0" marL="0" marR="0" rtl="0" algn="ctr">
              <a:lnSpc>
                <a:spcPct val="90000"/>
              </a:lnSpc>
              <a:spcBef>
                <a:spcPts val="0"/>
              </a:spcBef>
              <a:spcAft>
                <a:spcPts val="0"/>
              </a:spcAft>
              <a:buNone/>
            </a:pPr>
            <a:r>
              <a:rPr b="1" i="0" lang="en-US" sz="1497" u="none" cap="none" strike="noStrike">
                <a:solidFill>
                  <a:srgbClr val="3B3120"/>
                </a:solidFill>
                <a:latin typeface="Lato"/>
                <a:ea typeface="Lato"/>
                <a:cs typeface="Lato"/>
                <a:sym typeface="Lato"/>
              </a:rPr>
              <a:t>BODY COPY:</a:t>
            </a:r>
            <a:endParaRPr/>
          </a:p>
          <a:p>
            <a:pPr indent="0" lvl="0" marL="0" marR="0" rtl="0" algn="ctr">
              <a:lnSpc>
                <a:spcPct val="90000"/>
              </a:lnSpc>
              <a:spcBef>
                <a:spcPts val="0"/>
              </a:spcBef>
              <a:spcAft>
                <a:spcPts val="0"/>
              </a:spcAft>
              <a:buNone/>
            </a:pPr>
            <a:r>
              <a:rPr b="0" i="0" lang="en-US" sz="2110" u="none" cap="none" strike="noStrike">
                <a:solidFill>
                  <a:srgbClr val="3B3120"/>
                </a:solidFill>
                <a:latin typeface="Lato"/>
                <a:ea typeface="Lato"/>
                <a:cs typeface="Lato"/>
                <a:sym typeface="Lato"/>
              </a:rPr>
              <a:t>LATO</a:t>
            </a:r>
            <a:endParaRPr/>
          </a:p>
        </p:txBody>
      </p:sp>
      <p:sp>
        <p:nvSpPr>
          <p:cNvPr id="287" name="Google Shape;287;p26"/>
          <p:cNvSpPr txBox="1"/>
          <p:nvPr/>
        </p:nvSpPr>
        <p:spPr>
          <a:xfrm>
            <a:off x="1798730"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3B3120"/>
                </a:solidFill>
                <a:latin typeface="Lato"/>
                <a:ea typeface="Lato"/>
                <a:cs typeface="Lato"/>
                <a:sym typeface="Lato"/>
              </a:rPr>
              <a:t>#3B3120</a:t>
            </a:r>
            <a:endParaRPr/>
          </a:p>
        </p:txBody>
      </p:sp>
      <p:sp>
        <p:nvSpPr>
          <p:cNvPr id="288" name="Google Shape;288;p26"/>
          <p:cNvSpPr txBox="1"/>
          <p:nvPr/>
        </p:nvSpPr>
        <p:spPr>
          <a:xfrm>
            <a:off x="2732293"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3B3120"/>
                </a:solidFill>
                <a:latin typeface="Lato"/>
                <a:ea typeface="Lato"/>
                <a:cs typeface="Lato"/>
                <a:sym typeface="Lato"/>
              </a:rPr>
              <a:t>#FFFEFB</a:t>
            </a:r>
            <a:endParaRPr/>
          </a:p>
        </p:txBody>
      </p:sp>
      <p:pic>
        <p:nvPicPr>
          <p:cNvPr id="289" name="Google Shape;289;p26"/>
          <p:cNvPicPr preferRelativeResize="0"/>
          <p:nvPr/>
        </p:nvPicPr>
        <p:blipFill>
          <a:blip r:embed="rId3">
            <a:alphaModFix/>
          </a:blip>
          <a:stretch>
            <a:fillRect/>
          </a:stretch>
        </p:blipFill>
        <p:spPr>
          <a:xfrm>
            <a:off x="8332900" y="2830925"/>
            <a:ext cx="7067149" cy="7067149"/>
          </a:xfrm>
          <a:prstGeom prst="rect">
            <a:avLst/>
          </a:prstGeom>
          <a:noFill/>
          <a:ln>
            <a:noFill/>
          </a:ln>
        </p:spPr>
      </p:pic>
      <p:sp>
        <p:nvSpPr>
          <p:cNvPr id="290" name="Google Shape;290;p26"/>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B3120"/>
                </a:solidFill>
                <a:latin typeface="Lato"/>
                <a:ea typeface="Lato"/>
                <a:cs typeface="Lato"/>
                <a:sym typeface="Lato"/>
              </a:rPr>
              <a:t>Use these design resources in your Canva Presentation.</a:t>
            </a:r>
            <a:endParaRPr/>
          </a:p>
        </p:txBody>
      </p:sp>
      <p:sp>
        <p:nvSpPr>
          <p:cNvPr id="291" name="Google Shape;291;p26"/>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3B3120"/>
                </a:solidFill>
                <a:latin typeface="Lato"/>
                <a:ea typeface="Lato"/>
                <a:cs typeface="Lato"/>
                <a:sym typeface="Lato"/>
              </a:rPr>
              <a:t>DON'T FORGET TO DELETE THIS PAGE BEFORE PRESENTING. </a:t>
            </a:r>
            <a:endParaRPr/>
          </a:p>
        </p:txBody>
      </p:sp>
      <p:sp>
        <p:nvSpPr>
          <p:cNvPr id="292" name="Google Shape;292;p26"/>
          <p:cNvSpPr txBox="1"/>
          <p:nvPr/>
        </p:nvSpPr>
        <p:spPr>
          <a:xfrm>
            <a:off x="5469973" y="5343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3B3120"/>
                </a:solidFill>
                <a:latin typeface="Forum"/>
                <a:ea typeface="Forum"/>
                <a:cs typeface="Forum"/>
                <a:sym typeface="Forum"/>
              </a:rPr>
              <a:t>Resource Page</a:t>
            </a:r>
            <a:endParaRPr/>
          </a:p>
        </p:txBody>
      </p:sp>
      <p:sp>
        <p:nvSpPr>
          <p:cNvPr id="293" name="Google Shape;293;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3B3120"/>
                </a:solidFill>
                <a:latin typeface="Forum"/>
                <a:ea typeface="Forum"/>
                <a:cs typeface="Forum"/>
                <a:sym typeface="Forum"/>
              </a:rPr>
              <a:t>FONTS</a:t>
            </a:r>
            <a:endParaRPr/>
          </a:p>
        </p:txBody>
      </p:sp>
      <p:sp>
        <p:nvSpPr>
          <p:cNvPr id="294" name="Google Shape;294;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3B3120"/>
                </a:solidFill>
                <a:latin typeface="Forum"/>
                <a:ea typeface="Forum"/>
                <a:cs typeface="Forum"/>
                <a:sym typeface="Forum"/>
              </a:rPr>
              <a:t>DESIGN ELEMENTS</a:t>
            </a:r>
            <a:endParaRPr/>
          </a:p>
        </p:txBody>
      </p:sp>
      <p:sp>
        <p:nvSpPr>
          <p:cNvPr id="295" name="Google Shape;295;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3B3120"/>
                </a:solidFill>
                <a:latin typeface="Forum"/>
                <a:ea typeface="Forum"/>
                <a:cs typeface="Forum"/>
                <a:sym typeface="Forum"/>
              </a:rPr>
              <a:t>COLORS</a:t>
            </a:r>
            <a:endParaRPr/>
          </a:p>
        </p:txBody>
      </p:sp>
      <p:grpSp>
        <p:nvGrpSpPr>
          <p:cNvPr id="296" name="Google Shape;296;p26"/>
          <p:cNvGrpSpPr/>
          <p:nvPr/>
        </p:nvGrpSpPr>
        <p:grpSpPr>
          <a:xfrm>
            <a:off x="3932456" y="8070072"/>
            <a:ext cx="754204" cy="789557"/>
            <a:chOff x="0" y="-38100"/>
            <a:chExt cx="812800" cy="850900"/>
          </a:xfrm>
        </p:grpSpPr>
        <p:sp>
          <p:nvSpPr>
            <p:cNvPr id="297" name="Google Shape;297;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8B6C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9" name="Google Shape;299;p26"/>
          <p:cNvSpPr txBox="1"/>
          <p:nvPr/>
        </p:nvSpPr>
        <p:spPr>
          <a:xfrm>
            <a:off x="3698872"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3B3120"/>
                </a:solidFill>
                <a:latin typeface="Lato"/>
                <a:ea typeface="Lato"/>
                <a:cs typeface="Lato"/>
                <a:sym typeface="Lato"/>
              </a:rPr>
              <a:t>#8B6C53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303" name="Shape 303"/>
        <p:cNvGrpSpPr/>
        <p:nvPr/>
      </p:nvGrpSpPr>
      <p:grpSpPr>
        <a:xfrm>
          <a:off x="0" y="0"/>
          <a:ext cx="0" cy="0"/>
          <a:chOff x="0" y="0"/>
          <a:chExt cx="0" cy="0"/>
        </a:xfrm>
      </p:grpSpPr>
      <p:grpSp>
        <p:nvGrpSpPr>
          <p:cNvPr id="304" name="Google Shape;304;p27"/>
          <p:cNvGrpSpPr/>
          <p:nvPr/>
        </p:nvGrpSpPr>
        <p:grpSpPr>
          <a:xfrm>
            <a:off x="5995272" y="2365244"/>
            <a:ext cx="6297456" cy="2647778"/>
            <a:chOff x="0" y="-38100"/>
            <a:chExt cx="1658589" cy="697357"/>
          </a:xfrm>
        </p:grpSpPr>
        <p:sp>
          <p:nvSpPr>
            <p:cNvPr id="305" name="Google Shape;30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8B6C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7"/>
          <p:cNvGrpSpPr/>
          <p:nvPr/>
        </p:nvGrpSpPr>
        <p:grpSpPr>
          <a:xfrm>
            <a:off x="5995272" y="5439861"/>
            <a:ext cx="6297456" cy="2647778"/>
            <a:chOff x="0" y="-38100"/>
            <a:chExt cx="1658589" cy="697357"/>
          </a:xfrm>
        </p:grpSpPr>
        <p:sp>
          <p:nvSpPr>
            <p:cNvPr id="308" name="Google Shape;308;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8B6C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27"/>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B3120"/>
                </a:solidFill>
                <a:latin typeface="Lato"/>
                <a:ea typeface="Lato"/>
                <a:cs typeface="Lato"/>
                <a:sym typeface="Lato"/>
              </a:rPr>
              <a:t>This presentation template is free for everyone to use thanks to the following:</a:t>
            </a:r>
            <a:endParaRPr/>
          </a:p>
        </p:txBody>
      </p:sp>
      <p:sp>
        <p:nvSpPr>
          <p:cNvPr id="311" name="Google Shape;311;p27"/>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3B3120"/>
                </a:solidFill>
                <a:latin typeface="Lato"/>
                <a:ea typeface="Lato"/>
                <a:cs typeface="Lato"/>
                <a:sym typeface="Lato"/>
              </a:rPr>
              <a:t>Happy designing!</a:t>
            </a:r>
            <a:endParaRPr/>
          </a:p>
        </p:txBody>
      </p:sp>
      <p:sp>
        <p:nvSpPr>
          <p:cNvPr id="312" name="Google Shape;312;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B3120"/>
                </a:solidFill>
                <a:latin typeface="Lato"/>
                <a:ea typeface="Lato"/>
                <a:cs typeface="Lato"/>
                <a:sym typeface="Lato"/>
              </a:rPr>
              <a:t>for the presentation template</a:t>
            </a:r>
            <a:endParaRPr/>
          </a:p>
        </p:txBody>
      </p:sp>
      <p:sp>
        <p:nvSpPr>
          <p:cNvPr id="313" name="Google Shape;313;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B3120"/>
                </a:solidFill>
                <a:latin typeface="Lato"/>
                <a:ea typeface="Lato"/>
                <a:cs typeface="Lato"/>
                <a:sym typeface="Lato"/>
              </a:rPr>
              <a:t>for the photos</a:t>
            </a:r>
            <a:endParaRPr/>
          </a:p>
        </p:txBody>
      </p:sp>
      <p:sp>
        <p:nvSpPr>
          <p:cNvPr id="314" name="Google Shape;314;p27"/>
          <p:cNvSpPr txBox="1"/>
          <p:nvPr/>
        </p:nvSpPr>
        <p:spPr>
          <a:xfrm>
            <a:off x="5469973" y="7312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00" u="none" cap="none" strike="noStrike">
                <a:solidFill>
                  <a:srgbClr val="3B3120"/>
                </a:solidFill>
                <a:latin typeface="Forum"/>
                <a:ea typeface="Forum"/>
                <a:cs typeface="Forum"/>
                <a:sym typeface="Forum"/>
              </a:rPr>
              <a:t>Credits</a:t>
            </a:r>
            <a:endParaRPr/>
          </a:p>
        </p:txBody>
      </p:sp>
      <p:sp>
        <p:nvSpPr>
          <p:cNvPr id="315" name="Google Shape;315;p27"/>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3B3120"/>
                </a:solidFill>
                <a:latin typeface="Lato"/>
                <a:ea typeface="Lato"/>
                <a:cs typeface="Lato"/>
                <a:sym typeface="Lato"/>
              </a:rPr>
              <a:t>Pexels, Pixabay</a:t>
            </a:r>
            <a:endParaRPr/>
          </a:p>
        </p:txBody>
      </p:sp>
      <p:pic>
        <p:nvPicPr>
          <p:cNvPr id="316" name="Google Shape;316;p27"/>
          <p:cNvPicPr preferRelativeResize="0"/>
          <p:nvPr/>
        </p:nvPicPr>
        <p:blipFill>
          <a:blip r:embed="rId3">
            <a:alphaModFix/>
          </a:blip>
          <a:stretch>
            <a:fillRect/>
          </a:stretch>
        </p:blipFill>
        <p:spPr>
          <a:xfrm>
            <a:off x="6731775" y="2915875"/>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64" name="Shape 64"/>
        <p:cNvGrpSpPr/>
        <p:nvPr/>
      </p:nvGrpSpPr>
      <p:grpSpPr>
        <a:xfrm>
          <a:off x="0" y="0"/>
          <a:ext cx="0" cy="0"/>
          <a:chOff x="0" y="0"/>
          <a:chExt cx="0" cy="0"/>
        </a:xfrm>
      </p:grpSpPr>
      <p:pic>
        <p:nvPicPr>
          <p:cNvPr id="65" name="Google Shape;65;p9"/>
          <p:cNvPicPr preferRelativeResize="0"/>
          <p:nvPr/>
        </p:nvPicPr>
        <p:blipFill>
          <a:blip r:embed="rId3">
            <a:alphaModFix/>
          </a:blip>
          <a:stretch>
            <a:fillRect/>
          </a:stretch>
        </p:blipFill>
        <p:spPr>
          <a:xfrm>
            <a:off x="-5437948" y="0"/>
            <a:ext cx="10287000" cy="10287000"/>
          </a:xfrm>
          <a:prstGeom prst="rect">
            <a:avLst/>
          </a:prstGeom>
          <a:noFill/>
          <a:ln>
            <a:noFill/>
          </a:ln>
        </p:spPr>
      </p:pic>
      <p:pic>
        <p:nvPicPr>
          <p:cNvPr id="66" name="Google Shape;66;p9"/>
          <p:cNvPicPr preferRelativeResize="0"/>
          <p:nvPr/>
        </p:nvPicPr>
        <p:blipFill>
          <a:blip r:embed="rId3">
            <a:alphaModFix/>
          </a:blip>
          <a:stretch>
            <a:fillRect/>
          </a:stretch>
        </p:blipFill>
        <p:spPr>
          <a:xfrm>
            <a:off x="13438952" y="0"/>
            <a:ext cx="10287000" cy="10287000"/>
          </a:xfrm>
          <a:prstGeom prst="rect">
            <a:avLst/>
          </a:prstGeom>
          <a:noFill/>
          <a:ln>
            <a:noFill/>
          </a:ln>
        </p:spPr>
      </p:pic>
      <p:sp>
        <p:nvSpPr>
          <p:cNvPr id="67" name="Google Shape;67;p9"/>
          <p:cNvSpPr txBox="1"/>
          <p:nvPr/>
        </p:nvSpPr>
        <p:spPr>
          <a:xfrm>
            <a:off x="2574100" y="3907150"/>
            <a:ext cx="13139700" cy="221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400" u="none" cap="none" strike="noStrike">
                <a:solidFill>
                  <a:srgbClr val="3B3120"/>
                </a:solidFill>
                <a:latin typeface="Forum"/>
                <a:ea typeface="Forum"/>
                <a:cs typeface="Forum"/>
                <a:sym typeface="Forum"/>
              </a:rPr>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71" name="Shape 71"/>
        <p:cNvGrpSpPr/>
        <p:nvPr/>
      </p:nvGrpSpPr>
      <p:grpSpPr>
        <a:xfrm>
          <a:off x="0" y="0"/>
          <a:ext cx="0" cy="0"/>
          <a:chOff x="0" y="0"/>
          <a:chExt cx="0" cy="0"/>
        </a:xfrm>
      </p:grpSpPr>
      <p:pic>
        <p:nvPicPr>
          <p:cNvPr id="72" name="Google Shape;72;p10"/>
          <p:cNvPicPr preferRelativeResize="0"/>
          <p:nvPr/>
        </p:nvPicPr>
        <p:blipFill>
          <a:blip r:embed="rId3">
            <a:alphaModFix/>
          </a:blip>
          <a:stretch>
            <a:fillRect/>
          </a:stretch>
        </p:blipFill>
        <p:spPr>
          <a:xfrm>
            <a:off x="-2063300" y="5341925"/>
            <a:ext cx="7604151" cy="4942698"/>
          </a:xfrm>
          <a:prstGeom prst="rect">
            <a:avLst/>
          </a:prstGeom>
          <a:noFill/>
          <a:ln>
            <a:noFill/>
          </a:ln>
        </p:spPr>
      </p:pic>
      <p:pic>
        <p:nvPicPr>
          <p:cNvPr id="73" name="Google Shape;73;p10"/>
          <p:cNvPicPr preferRelativeResize="0"/>
          <p:nvPr/>
        </p:nvPicPr>
        <p:blipFill>
          <a:blip r:embed="rId3">
            <a:alphaModFix/>
          </a:blip>
          <a:stretch>
            <a:fillRect/>
          </a:stretch>
        </p:blipFill>
        <p:spPr>
          <a:xfrm>
            <a:off x="11891150" y="1029887"/>
            <a:ext cx="7604151" cy="4942698"/>
          </a:xfrm>
          <a:prstGeom prst="rect">
            <a:avLst/>
          </a:prstGeom>
          <a:noFill/>
          <a:ln>
            <a:noFill/>
          </a:ln>
        </p:spPr>
      </p:pic>
      <p:pic>
        <p:nvPicPr>
          <p:cNvPr id="74" name="Google Shape;74;p10"/>
          <p:cNvPicPr preferRelativeResize="0"/>
          <p:nvPr/>
        </p:nvPicPr>
        <p:blipFill>
          <a:blip r:embed="rId4">
            <a:alphaModFix/>
          </a:blip>
          <a:stretch>
            <a:fillRect/>
          </a:stretch>
        </p:blipFill>
        <p:spPr>
          <a:xfrm>
            <a:off x="15132226" y="7814475"/>
            <a:ext cx="5487325" cy="5487325"/>
          </a:xfrm>
          <a:prstGeom prst="rect">
            <a:avLst/>
          </a:prstGeom>
          <a:noFill/>
          <a:ln>
            <a:noFill/>
          </a:ln>
        </p:spPr>
      </p:pic>
      <p:sp>
        <p:nvSpPr>
          <p:cNvPr id="75" name="Google Shape;75;p10"/>
          <p:cNvSpPr txBox="1"/>
          <p:nvPr/>
        </p:nvSpPr>
        <p:spPr>
          <a:xfrm>
            <a:off x="1028700" y="1019175"/>
            <a:ext cx="10736400" cy="320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WELCOME TO PRESENTATION</a:t>
            </a:r>
            <a:endParaRPr/>
          </a:p>
        </p:txBody>
      </p:sp>
      <p:sp>
        <p:nvSpPr>
          <p:cNvPr id="76" name="Google Shape;76;p10"/>
          <p:cNvSpPr txBox="1"/>
          <p:nvPr/>
        </p:nvSpPr>
        <p:spPr>
          <a:xfrm>
            <a:off x="6522995" y="7541895"/>
            <a:ext cx="10736400" cy="1616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I'm Rain, and I'll be sharing with you my beautiful ideas. Follow me at @reallygreatsite to learn more. Lorem ipsum dolor sit amet, consectetur adipiscing elit, sed do eiusmod tempor incididunt ut labore et dolore magna aliqua. Orci nulla pellentesque dignissim enim sit. Urna neque viverra justo nec. Habitant morbi tristique senectus et netus et malesuada fames. Imperdiet nulla malesuada pellentesque elit eget gravida cum sociis.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80" name="Shape 80"/>
        <p:cNvGrpSpPr/>
        <p:nvPr/>
      </p:nvGrpSpPr>
      <p:grpSpPr>
        <a:xfrm>
          <a:off x="0" y="0"/>
          <a:ext cx="0" cy="0"/>
          <a:chOff x="0" y="0"/>
          <a:chExt cx="0" cy="0"/>
        </a:xfrm>
      </p:grpSpPr>
      <p:pic>
        <p:nvPicPr>
          <p:cNvPr id="81" name="Google Shape;81;p11"/>
          <p:cNvPicPr preferRelativeResize="0"/>
          <p:nvPr/>
        </p:nvPicPr>
        <p:blipFill>
          <a:blip r:embed="rId3">
            <a:alphaModFix/>
          </a:blip>
          <a:stretch>
            <a:fillRect/>
          </a:stretch>
        </p:blipFill>
        <p:spPr>
          <a:xfrm>
            <a:off x="15132206" y="7814473"/>
            <a:ext cx="5487325" cy="5487325"/>
          </a:xfrm>
          <a:prstGeom prst="rect">
            <a:avLst/>
          </a:prstGeom>
          <a:noFill/>
          <a:ln>
            <a:noFill/>
          </a:ln>
        </p:spPr>
      </p:pic>
      <p:pic>
        <p:nvPicPr>
          <p:cNvPr id="82" name="Google Shape;82;p11"/>
          <p:cNvPicPr preferRelativeResize="0"/>
          <p:nvPr/>
        </p:nvPicPr>
        <p:blipFill>
          <a:blip r:embed="rId4">
            <a:alphaModFix/>
          </a:blip>
          <a:stretch>
            <a:fillRect/>
          </a:stretch>
        </p:blipFill>
        <p:spPr>
          <a:xfrm>
            <a:off x="-183881" y="1028692"/>
            <a:ext cx="8390324" cy="8225359"/>
          </a:xfrm>
          <a:prstGeom prst="rect">
            <a:avLst/>
          </a:prstGeom>
          <a:noFill/>
          <a:ln>
            <a:noFill/>
          </a:ln>
        </p:spPr>
      </p:pic>
      <p:sp>
        <p:nvSpPr>
          <p:cNvPr id="83" name="Google Shape;83;p11"/>
          <p:cNvSpPr txBox="1"/>
          <p:nvPr/>
        </p:nvSpPr>
        <p:spPr>
          <a:xfrm>
            <a:off x="8431756" y="2329778"/>
            <a:ext cx="88275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OUR COMPANY</a:t>
            </a:r>
            <a:endParaRPr/>
          </a:p>
        </p:txBody>
      </p:sp>
      <p:sp>
        <p:nvSpPr>
          <p:cNvPr id="84" name="Google Shape;84;p11"/>
          <p:cNvSpPr txBox="1"/>
          <p:nvPr/>
        </p:nvSpPr>
        <p:spPr>
          <a:xfrm>
            <a:off x="8639682" y="3891878"/>
            <a:ext cx="8619600" cy="3879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Elaborate on what you want to discuss. </a:t>
            </a:r>
            <a:endParaRPr/>
          </a:p>
          <a:p>
            <a:pPr indent="0" lvl="0" marL="0" marR="0" rtl="0" algn="just">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Lorem ipsum dolor sit amet, consectetur adipiscing elit, sed do eiusmod tempor incididunt ut labore et dolore magna aliqua. Orci nulla pellentesque dignissim enim sit. Urna neque viverra justo nec. Habitant morbi tristique senectus et netus et malesuada fames. Imperdiet nulla malesuada pellentesque elit eget gravida cum sociis. Pretium viverra suspendisse potenti nullam ac tortor vitae. Praesent semper feugiat nibh sed pulvinar proin. In nibh mauris cursus mattis molestie a iaculis. Consequat nisl vel pretium lectus quam. Pellentesque adipiscing commodo elit at imperdiet dui accumsan sit. Dolor sit amet consectetur adipiscing. Eget lorem dolor sed viverra ipsum nunc. Netus et malesuada fames ac turpis egestas.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88" name="Shape 88"/>
        <p:cNvGrpSpPr/>
        <p:nvPr/>
      </p:nvGrpSpPr>
      <p:grpSpPr>
        <a:xfrm>
          <a:off x="0" y="0"/>
          <a:ext cx="0" cy="0"/>
          <a:chOff x="0" y="0"/>
          <a:chExt cx="0" cy="0"/>
        </a:xfrm>
      </p:grpSpPr>
      <p:pic>
        <p:nvPicPr>
          <p:cNvPr id="89" name="Google Shape;89;p12"/>
          <p:cNvPicPr preferRelativeResize="0"/>
          <p:nvPr/>
        </p:nvPicPr>
        <p:blipFill>
          <a:blip r:embed="rId3">
            <a:alphaModFix/>
          </a:blip>
          <a:stretch>
            <a:fillRect/>
          </a:stretch>
        </p:blipFill>
        <p:spPr>
          <a:xfrm>
            <a:off x="4000502" y="0"/>
            <a:ext cx="10287000" cy="10287000"/>
          </a:xfrm>
          <a:prstGeom prst="rect">
            <a:avLst/>
          </a:prstGeom>
          <a:noFill/>
          <a:ln>
            <a:noFill/>
          </a:ln>
        </p:spPr>
      </p:pic>
      <p:sp>
        <p:nvSpPr>
          <p:cNvPr id="90" name="Google Shape;90;p12"/>
          <p:cNvSpPr txBox="1"/>
          <p:nvPr/>
        </p:nvSpPr>
        <p:spPr>
          <a:xfrm>
            <a:off x="5279715" y="3907155"/>
            <a:ext cx="7728600" cy="221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400" u="none" cap="none" strike="noStrike">
                <a:solidFill>
                  <a:srgbClr val="3B3120"/>
                </a:solidFill>
                <a:latin typeface="Forum"/>
                <a:ea typeface="Forum"/>
                <a:cs typeface="Forum"/>
                <a:sym typeface="Forum"/>
              </a:rPr>
              <a:t>ABOUT US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94" name="Shape 94"/>
        <p:cNvGrpSpPr/>
        <p:nvPr/>
      </p:nvGrpSpPr>
      <p:grpSpPr>
        <a:xfrm>
          <a:off x="0" y="0"/>
          <a:ext cx="0" cy="0"/>
          <a:chOff x="0" y="0"/>
          <a:chExt cx="0" cy="0"/>
        </a:xfrm>
      </p:grpSpPr>
      <p:pic>
        <p:nvPicPr>
          <p:cNvPr id="95" name="Google Shape;95;p13"/>
          <p:cNvPicPr preferRelativeResize="0"/>
          <p:nvPr/>
        </p:nvPicPr>
        <p:blipFill>
          <a:blip r:embed="rId3">
            <a:alphaModFix/>
          </a:blip>
          <a:stretch>
            <a:fillRect/>
          </a:stretch>
        </p:blipFill>
        <p:spPr>
          <a:xfrm>
            <a:off x="-2294726" y="7349673"/>
            <a:ext cx="5487325" cy="5487280"/>
          </a:xfrm>
          <a:prstGeom prst="rect">
            <a:avLst/>
          </a:prstGeom>
          <a:noFill/>
          <a:ln>
            <a:noFill/>
          </a:ln>
        </p:spPr>
      </p:pic>
      <p:sp>
        <p:nvSpPr>
          <p:cNvPr id="96" name="Google Shape;96;p13"/>
          <p:cNvSpPr txBox="1"/>
          <p:nvPr/>
        </p:nvSpPr>
        <p:spPr>
          <a:xfrm>
            <a:off x="1028700" y="1418269"/>
            <a:ext cx="58233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TOPICS</a:t>
            </a:r>
            <a:endParaRPr/>
          </a:p>
        </p:txBody>
      </p:sp>
      <p:pic>
        <p:nvPicPr>
          <p:cNvPr id="97" name="Google Shape;97;p13"/>
          <p:cNvPicPr preferRelativeResize="0"/>
          <p:nvPr/>
        </p:nvPicPr>
        <p:blipFill rotWithShape="1">
          <a:blip r:embed="rId4">
            <a:alphaModFix/>
          </a:blip>
          <a:srcRect b="36209" l="0" r="0" t="36209"/>
          <a:stretch/>
        </p:blipFill>
        <p:spPr>
          <a:xfrm>
            <a:off x="0" y="3594840"/>
            <a:ext cx="8285500" cy="2285180"/>
          </a:xfrm>
          <a:prstGeom prst="rect">
            <a:avLst/>
          </a:prstGeom>
          <a:noFill/>
          <a:ln>
            <a:noFill/>
          </a:ln>
        </p:spPr>
      </p:pic>
      <p:grpSp>
        <p:nvGrpSpPr>
          <p:cNvPr id="98" name="Google Shape;98;p13"/>
          <p:cNvGrpSpPr/>
          <p:nvPr/>
        </p:nvGrpSpPr>
        <p:grpSpPr>
          <a:xfrm>
            <a:off x="1028700" y="6229659"/>
            <a:ext cx="5823225" cy="798718"/>
            <a:chOff x="0" y="-19050"/>
            <a:chExt cx="7764300" cy="1064957"/>
          </a:xfrm>
        </p:grpSpPr>
        <p:sp>
          <p:nvSpPr>
            <p:cNvPr id="99" name="Google Shape;99;p13"/>
            <p:cNvSpPr txBox="1"/>
            <p:nvPr/>
          </p:nvSpPr>
          <p:spPr>
            <a:xfrm>
              <a:off x="0" y="-19050"/>
              <a:ext cx="77643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ADD A MAIN POINT</a:t>
              </a:r>
              <a:endParaRPr/>
            </a:p>
          </p:txBody>
        </p:sp>
        <p:sp>
          <p:nvSpPr>
            <p:cNvPr id="100" name="Google Shape;100;p13"/>
            <p:cNvSpPr txBox="1"/>
            <p:nvPr/>
          </p:nvSpPr>
          <p:spPr>
            <a:xfrm>
              <a:off x="0" y="614807"/>
              <a:ext cx="77643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Briefly elaborate on what you want to discuss. </a:t>
              </a:r>
              <a:endParaRPr/>
            </a:p>
          </p:txBody>
        </p:sp>
      </p:grpSp>
      <p:pic>
        <p:nvPicPr>
          <p:cNvPr id="101" name="Google Shape;101;p13"/>
          <p:cNvPicPr preferRelativeResize="0"/>
          <p:nvPr/>
        </p:nvPicPr>
        <p:blipFill rotWithShape="1">
          <a:blip r:embed="rId5">
            <a:alphaModFix/>
          </a:blip>
          <a:srcRect b="11289" l="0" r="0" t="47390"/>
          <a:stretch/>
        </p:blipFill>
        <p:spPr>
          <a:xfrm>
            <a:off x="10002500" y="1336307"/>
            <a:ext cx="8285500" cy="2285180"/>
          </a:xfrm>
          <a:prstGeom prst="rect">
            <a:avLst/>
          </a:prstGeom>
          <a:noFill/>
          <a:ln>
            <a:noFill/>
          </a:ln>
        </p:spPr>
      </p:pic>
      <p:grpSp>
        <p:nvGrpSpPr>
          <p:cNvPr id="102" name="Google Shape;102;p13"/>
          <p:cNvGrpSpPr/>
          <p:nvPr/>
        </p:nvGrpSpPr>
        <p:grpSpPr>
          <a:xfrm>
            <a:off x="10626337" y="3971127"/>
            <a:ext cx="6633001" cy="798718"/>
            <a:chOff x="0" y="-19050"/>
            <a:chExt cx="8844000" cy="1064957"/>
          </a:xfrm>
        </p:grpSpPr>
        <p:sp>
          <p:nvSpPr>
            <p:cNvPr id="103" name="Google Shape;103;p13"/>
            <p:cNvSpPr txBox="1"/>
            <p:nvPr/>
          </p:nvSpPr>
          <p:spPr>
            <a:xfrm>
              <a:off x="0" y="-19050"/>
              <a:ext cx="8844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ADD A MAIN POINT</a:t>
              </a:r>
              <a:endParaRPr/>
            </a:p>
          </p:txBody>
        </p:sp>
        <p:sp>
          <p:nvSpPr>
            <p:cNvPr id="104" name="Google Shape;104;p13"/>
            <p:cNvSpPr txBox="1"/>
            <p:nvPr/>
          </p:nvSpPr>
          <p:spPr>
            <a:xfrm>
              <a:off x="0" y="614807"/>
              <a:ext cx="8844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Briefly elaborate on what you want to discuss. </a:t>
              </a:r>
              <a:endParaRPr/>
            </a:p>
          </p:txBody>
        </p:sp>
      </p:grpSp>
      <p:pic>
        <p:nvPicPr>
          <p:cNvPr id="105" name="Google Shape;105;p13"/>
          <p:cNvPicPr preferRelativeResize="0"/>
          <p:nvPr/>
        </p:nvPicPr>
        <p:blipFill rotWithShape="1">
          <a:blip r:embed="rId6">
            <a:alphaModFix/>
          </a:blip>
          <a:srcRect b="40309" l="0" r="0" t="18293"/>
          <a:stretch/>
        </p:blipFill>
        <p:spPr>
          <a:xfrm>
            <a:off x="10002500" y="5567362"/>
            <a:ext cx="8285500" cy="2285180"/>
          </a:xfrm>
          <a:prstGeom prst="rect">
            <a:avLst/>
          </a:prstGeom>
          <a:noFill/>
          <a:ln>
            <a:noFill/>
          </a:ln>
        </p:spPr>
      </p:pic>
      <p:grpSp>
        <p:nvGrpSpPr>
          <p:cNvPr id="106" name="Google Shape;106;p13"/>
          <p:cNvGrpSpPr/>
          <p:nvPr/>
        </p:nvGrpSpPr>
        <p:grpSpPr>
          <a:xfrm>
            <a:off x="10626337" y="8202182"/>
            <a:ext cx="6633001" cy="798718"/>
            <a:chOff x="0" y="-19050"/>
            <a:chExt cx="8844000" cy="1064957"/>
          </a:xfrm>
        </p:grpSpPr>
        <p:sp>
          <p:nvSpPr>
            <p:cNvPr id="107" name="Google Shape;107;p13"/>
            <p:cNvSpPr txBox="1"/>
            <p:nvPr/>
          </p:nvSpPr>
          <p:spPr>
            <a:xfrm>
              <a:off x="0" y="-19050"/>
              <a:ext cx="8844000" cy="57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99" u="none" cap="none" strike="noStrike">
                  <a:solidFill>
                    <a:srgbClr val="3B3120"/>
                  </a:solidFill>
                  <a:latin typeface="Forum"/>
                  <a:ea typeface="Forum"/>
                  <a:cs typeface="Forum"/>
                  <a:sym typeface="Forum"/>
                </a:rPr>
                <a:t>ADD A MAIN POINT</a:t>
              </a:r>
              <a:endParaRPr/>
            </a:p>
          </p:txBody>
        </p:sp>
        <p:sp>
          <p:nvSpPr>
            <p:cNvPr id="108" name="Google Shape;108;p13"/>
            <p:cNvSpPr txBox="1"/>
            <p:nvPr/>
          </p:nvSpPr>
          <p:spPr>
            <a:xfrm>
              <a:off x="0" y="614807"/>
              <a:ext cx="8844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Briefly elaborate on what you want to discuss.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112" name="Shape 112"/>
        <p:cNvGrpSpPr/>
        <p:nvPr/>
      </p:nvGrpSpPr>
      <p:grpSpPr>
        <a:xfrm>
          <a:off x="0" y="0"/>
          <a:ext cx="0" cy="0"/>
          <a:chOff x="0" y="0"/>
          <a:chExt cx="0" cy="0"/>
        </a:xfrm>
      </p:grpSpPr>
      <p:pic>
        <p:nvPicPr>
          <p:cNvPr id="113" name="Google Shape;113;p14"/>
          <p:cNvPicPr preferRelativeResize="0"/>
          <p:nvPr/>
        </p:nvPicPr>
        <p:blipFill>
          <a:blip r:embed="rId3">
            <a:alphaModFix/>
          </a:blip>
          <a:stretch>
            <a:fillRect/>
          </a:stretch>
        </p:blipFill>
        <p:spPr>
          <a:xfrm>
            <a:off x="15403349" y="8085600"/>
            <a:ext cx="4945074" cy="4945074"/>
          </a:xfrm>
          <a:prstGeom prst="rect">
            <a:avLst/>
          </a:prstGeom>
          <a:noFill/>
          <a:ln>
            <a:noFill/>
          </a:ln>
        </p:spPr>
      </p:pic>
      <p:pic>
        <p:nvPicPr>
          <p:cNvPr id="114" name="Google Shape;114;p14"/>
          <p:cNvPicPr preferRelativeResize="0"/>
          <p:nvPr/>
        </p:nvPicPr>
        <p:blipFill rotWithShape="1">
          <a:blip r:embed="rId4">
            <a:alphaModFix/>
          </a:blip>
          <a:srcRect b="6797" l="0" r="0" t="6798"/>
          <a:stretch/>
        </p:blipFill>
        <p:spPr>
          <a:xfrm>
            <a:off x="12564715" y="1201787"/>
            <a:ext cx="5723285" cy="4945071"/>
          </a:xfrm>
          <a:prstGeom prst="rect">
            <a:avLst/>
          </a:prstGeom>
          <a:noFill/>
          <a:ln>
            <a:noFill/>
          </a:ln>
        </p:spPr>
      </p:pic>
      <p:sp>
        <p:nvSpPr>
          <p:cNvPr id="115" name="Google Shape;115;p14"/>
          <p:cNvSpPr txBox="1"/>
          <p:nvPr/>
        </p:nvSpPr>
        <p:spPr>
          <a:xfrm>
            <a:off x="10017113" y="7667625"/>
            <a:ext cx="7242300" cy="1600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TOPIC 1</a:t>
            </a:r>
            <a:endParaRPr/>
          </a:p>
        </p:txBody>
      </p:sp>
      <p:pic>
        <p:nvPicPr>
          <p:cNvPr id="116" name="Google Shape;116;p14"/>
          <p:cNvPicPr preferRelativeResize="0"/>
          <p:nvPr/>
        </p:nvPicPr>
        <p:blipFill rotWithShape="1">
          <a:blip r:embed="rId4">
            <a:alphaModFix/>
          </a:blip>
          <a:srcRect b="22960" l="0" r="0" t="22960"/>
          <a:stretch/>
        </p:blipFill>
        <p:spPr>
          <a:xfrm>
            <a:off x="0" y="5341929"/>
            <a:ext cx="9144000" cy="4945071"/>
          </a:xfrm>
          <a:prstGeom prst="rect">
            <a:avLst/>
          </a:prstGeom>
          <a:noFill/>
          <a:ln>
            <a:noFill/>
          </a:ln>
        </p:spPr>
      </p:pic>
      <p:sp>
        <p:nvSpPr>
          <p:cNvPr id="117" name="Google Shape;117;p14"/>
          <p:cNvSpPr txBox="1"/>
          <p:nvPr/>
        </p:nvSpPr>
        <p:spPr>
          <a:xfrm>
            <a:off x="1028700" y="1173212"/>
            <a:ext cx="10736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EFB"/>
        </a:solidFill>
      </p:bgPr>
    </p:bg>
    <p:spTree>
      <p:nvGrpSpPr>
        <p:cNvPr id="121" name="Shape 121"/>
        <p:cNvGrpSpPr/>
        <p:nvPr/>
      </p:nvGrpSpPr>
      <p:grpSpPr>
        <a:xfrm>
          <a:off x="0" y="0"/>
          <a:ext cx="0" cy="0"/>
          <a:chOff x="0" y="0"/>
          <a:chExt cx="0" cy="0"/>
        </a:xfrm>
      </p:grpSpPr>
      <p:pic>
        <p:nvPicPr>
          <p:cNvPr id="122" name="Google Shape;122;p15"/>
          <p:cNvPicPr preferRelativeResize="0"/>
          <p:nvPr/>
        </p:nvPicPr>
        <p:blipFill>
          <a:blip r:embed="rId3">
            <a:alphaModFix/>
          </a:blip>
          <a:stretch>
            <a:fillRect/>
          </a:stretch>
        </p:blipFill>
        <p:spPr>
          <a:xfrm>
            <a:off x="-2354551" y="8085600"/>
            <a:ext cx="4945074" cy="4945074"/>
          </a:xfrm>
          <a:prstGeom prst="rect">
            <a:avLst/>
          </a:prstGeom>
          <a:noFill/>
          <a:ln>
            <a:noFill/>
          </a:ln>
        </p:spPr>
      </p:pic>
      <p:pic>
        <p:nvPicPr>
          <p:cNvPr id="123" name="Google Shape;123;p15"/>
          <p:cNvPicPr preferRelativeResize="0"/>
          <p:nvPr/>
        </p:nvPicPr>
        <p:blipFill rotWithShape="1">
          <a:blip r:embed="rId4">
            <a:alphaModFix/>
          </a:blip>
          <a:srcRect b="0" l="11445" r="11444" t="0"/>
          <a:stretch/>
        </p:blipFill>
        <p:spPr>
          <a:xfrm>
            <a:off x="0" y="1201787"/>
            <a:ext cx="5723285" cy="4945071"/>
          </a:xfrm>
          <a:prstGeom prst="rect">
            <a:avLst/>
          </a:prstGeom>
          <a:noFill/>
          <a:ln>
            <a:noFill/>
          </a:ln>
        </p:spPr>
      </p:pic>
      <p:sp>
        <p:nvSpPr>
          <p:cNvPr id="124" name="Google Shape;124;p15"/>
          <p:cNvSpPr txBox="1"/>
          <p:nvPr/>
        </p:nvSpPr>
        <p:spPr>
          <a:xfrm>
            <a:off x="1028700" y="7667625"/>
            <a:ext cx="75894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3B3120"/>
                </a:solidFill>
                <a:latin typeface="Forum"/>
                <a:ea typeface="Forum"/>
                <a:cs typeface="Forum"/>
                <a:sym typeface="Forum"/>
              </a:rPr>
              <a:t>TOPIC 2</a:t>
            </a:r>
            <a:endParaRPr/>
          </a:p>
        </p:txBody>
      </p:sp>
      <p:pic>
        <p:nvPicPr>
          <p:cNvPr id="125" name="Google Shape;125;p15"/>
          <p:cNvPicPr preferRelativeResize="0"/>
          <p:nvPr/>
        </p:nvPicPr>
        <p:blipFill rotWithShape="1">
          <a:blip r:embed="rId4">
            <a:alphaModFix/>
          </a:blip>
          <a:srcRect b="9413" l="0" r="0" t="9414"/>
          <a:stretch/>
        </p:blipFill>
        <p:spPr>
          <a:xfrm>
            <a:off x="9144000" y="5341929"/>
            <a:ext cx="9144000" cy="4945071"/>
          </a:xfrm>
          <a:prstGeom prst="rect">
            <a:avLst/>
          </a:prstGeom>
          <a:noFill/>
          <a:ln>
            <a:noFill/>
          </a:ln>
        </p:spPr>
      </p:pic>
      <p:sp>
        <p:nvSpPr>
          <p:cNvPr id="126" name="Google Shape;126;p15"/>
          <p:cNvSpPr txBox="1"/>
          <p:nvPr/>
        </p:nvSpPr>
        <p:spPr>
          <a:xfrm>
            <a:off x="6522995" y="1173212"/>
            <a:ext cx="10736400" cy="1939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3B3120"/>
                </a:solidFill>
                <a:latin typeface="Lato"/>
                <a:ea typeface="Lato"/>
                <a:cs typeface="Lato"/>
                <a:sym typeface="Lato"/>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esthetic Minimalis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