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Darker Grotesque Medium"/>
      <p:regular r:id="rId25"/>
      <p:bold r:id="rId26"/>
    </p:embeddedFont>
    <p:embeddedFont>
      <p:font typeface="Darker Grotesque"/>
      <p:regular r:id="rId27"/>
      <p:bold r:id="rId28"/>
    </p:embeddedFont>
    <p:embeddedFont>
      <p:font typeface="Darker Grotesque Light"/>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arkerGrotesqueMedium-bold.fntdata"/><Relationship Id="rId25" Type="http://schemas.openxmlformats.org/officeDocument/2006/relationships/font" Target="fonts/DarkerGrotesqueMedium-regular.fntdata"/><Relationship Id="rId28" Type="http://schemas.openxmlformats.org/officeDocument/2006/relationships/font" Target="fonts/DarkerGrotesque-bold.fntdata"/><Relationship Id="rId27" Type="http://schemas.openxmlformats.org/officeDocument/2006/relationships/font" Target="fonts/DarkerGrotesqu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arkerGrotesqueLight-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arkerGrotesqueLight-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txBox="1"/>
          <p:nvPr>
            <p:ph idx="1" type="body"/>
          </p:nvPr>
        </p:nvSpPr>
        <p:spPr>
          <a:xfrm>
            <a:off x="1371600" y="3207125"/>
            <a:ext cx="13050300" cy="4896000"/>
          </a:xfrm>
          <a:prstGeom prst="rect">
            <a:avLst/>
          </a:prstGeom>
        </p:spPr>
        <p:txBody>
          <a:bodyPr anchorCtr="0" anchor="t" bIns="0" lIns="0" spcFirstLastPara="1" rIns="0" wrap="square" tIns="0">
            <a:noAutofit/>
          </a:bodyPr>
          <a:lstStyle>
            <a:lvl1pPr indent="-584200" lvl="0" marL="457200">
              <a:spcBef>
                <a:spcPts val="64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1pPr>
            <a:lvl2pPr indent="-584200" lvl="1" marL="914400">
              <a:spcBef>
                <a:spcPts val="56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2pPr>
            <a:lvl3pPr indent="-584200" lvl="2" marL="1371600">
              <a:spcBef>
                <a:spcPts val="48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3pPr>
            <a:lvl4pPr indent="-584200" lvl="3" marL="18288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4pPr>
            <a:lvl5pPr indent="-584200" lvl="4" marL="22860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5pPr>
            <a:lvl6pPr indent="-584200" lvl="5" marL="27432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6pPr>
            <a:lvl7pPr indent="-584200" lvl="6" marL="32004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7pPr>
            <a:lvl8pPr indent="-584200" lvl="7" marL="36576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8pPr>
            <a:lvl9pPr indent="-584200" lvl="8" marL="4114800">
              <a:spcBef>
                <a:spcPts val="400"/>
              </a:spcBef>
              <a:spcAft>
                <a:spcPts val="0"/>
              </a:spcAft>
              <a:buClr>
                <a:srgbClr val="C2F970"/>
              </a:buClr>
              <a:buSzPts val="5600"/>
              <a:buFont typeface="Darker Grotesque Medium"/>
              <a:buChar char="•"/>
              <a:defRPr sz="5600">
                <a:solidFill>
                  <a:srgbClr val="C2F970"/>
                </a:solidFill>
                <a:latin typeface="Darker Grotesque Medium"/>
                <a:ea typeface="Darker Grotesque Medium"/>
                <a:cs typeface="Darker Grotesque Medium"/>
                <a:sym typeface="Darker Grotesque Medium"/>
              </a:defRPr>
            </a:lvl9pPr>
          </a:lstStyle>
          <a:p/>
        </p:txBody>
      </p:sp>
      <p:sp>
        <p:nvSpPr>
          <p:cNvPr id="17" name="Google Shape;17;p3"/>
          <p:cNvSpPr txBox="1"/>
          <p:nvPr>
            <p:ph type="title"/>
          </p:nvPr>
        </p:nvSpPr>
        <p:spPr>
          <a:xfrm>
            <a:off x="1815350" y="1261775"/>
            <a:ext cx="15430500" cy="1775100"/>
          </a:xfrm>
          <a:prstGeom prst="rect">
            <a:avLst/>
          </a:prstGeom>
        </p:spPr>
        <p:txBody>
          <a:bodyPr anchorCtr="0" anchor="t" bIns="0" lIns="0" spcFirstLastPara="1" rIns="0" wrap="square" tIns="0">
            <a:noAutofit/>
          </a:bodyPr>
          <a:lstStyle>
            <a:lvl1pPr lvl="0" algn="l">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8" name="Google Shape;18;p3"/>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19" name="Google Shape;19;p3"/>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20" name="Google Shape;20;p3"/>
          <p:cNvSpPr txBox="1"/>
          <p:nvPr/>
        </p:nvSpPr>
        <p:spPr>
          <a:xfrm>
            <a:off x="0" y="9613181"/>
            <a:ext cx="987600" cy="393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ype="obj">
  <p:cSld name="OBJECT">
    <p:bg>
      <p:bgPr>
        <a:solidFill>
          <a:srgbClr val="C2F970"/>
        </a:solidFill>
      </p:bgPr>
    </p:bg>
    <p:spTree>
      <p:nvGrpSpPr>
        <p:cNvPr id="21" name="Shape 21"/>
        <p:cNvGrpSpPr/>
        <p:nvPr/>
      </p:nvGrpSpPr>
      <p:grpSpPr>
        <a:xfrm>
          <a:off x="0" y="0"/>
          <a:ext cx="0" cy="0"/>
          <a:chOff x="0" y="0"/>
          <a:chExt cx="0" cy="0"/>
        </a:xfrm>
      </p:grpSpPr>
      <p:sp>
        <p:nvSpPr>
          <p:cNvPr id="22" name="Google Shape;22;p4"/>
          <p:cNvSpPr txBox="1"/>
          <p:nvPr>
            <p:ph type="title"/>
          </p:nvPr>
        </p:nvSpPr>
        <p:spPr>
          <a:xfrm>
            <a:off x="1815350" y="6970050"/>
            <a:ext cx="15471000" cy="1815300"/>
          </a:xfrm>
          <a:prstGeom prst="rect">
            <a:avLst/>
          </a:prstGeom>
        </p:spPr>
        <p:txBody>
          <a:bodyPr anchorCtr="0" anchor="t" bIns="0" lIns="0" spcFirstLastPara="1" rIns="0" wrap="square" tIns="0">
            <a:noAutofit/>
          </a:bodyPr>
          <a:lstStyle>
            <a:lvl1pPr lvl="0" algn="r">
              <a:spcBef>
                <a:spcPts val="0"/>
              </a:spcBef>
              <a:spcAft>
                <a:spcPts val="0"/>
              </a:spcAft>
              <a:buClr>
                <a:srgbClr val="44344F"/>
              </a:buClr>
              <a:buSzPts val="14400"/>
              <a:buNone/>
              <a:defRPr>
                <a:solidFill>
                  <a:srgbClr val="44344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 name="Google Shape;23;p4"/>
          <p:cNvCxnSpPr/>
          <p:nvPr/>
        </p:nvCxnSpPr>
        <p:spPr>
          <a:xfrm rot="10800000">
            <a:off x="1009650" y="0"/>
            <a:ext cx="0" cy="10287000"/>
          </a:xfrm>
          <a:prstGeom prst="straightConnector1">
            <a:avLst/>
          </a:prstGeom>
          <a:noFill/>
          <a:ln cap="flat" cmpd="sng" w="38100">
            <a:solidFill>
              <a:srgbClr val="44344F"/>
            </a:solidFill>
            <a:prstDash val="solid"/>
            <a:round/>
            <a:headEnd len="sm" w="sm" type="none"/>
            <a:tailEnd len="sm" w="sm" type="none"/>
          </a:ln>
        </p:spPr>
      </p:cxnSp>
      <p:cxnSp>
        <p:nvCxnSpPr>
          <p:cNvPr id="24" name="Google Shape;24;p4"/>
          <p:cNvCxnSpPr/>
          <p:nvPr/>
        </p:nvCxnSpPr>
        <p:spPr>
          <a:xfrm rot="10800000">
            <a:off x="0" y="9258300"/>
            <a:ext cx="18288000" cy="0"/>
          </a:xfrm>
          <a:prstGeom prst="straightConnector1">
            <a:avLst/>
          </a:prstGeom>
          <a:noFill/>
          <a:ln cap="flat" cmpd="sng" w="38100">
            <a:solidFill>
              <a:srgbClr val="44344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spTree>
      <p:nvGrpSpPr>
        <p:cNvPr id="25" name="Shape 25"/>
        <p:cNvGrpSpPr/>
        <p:nvPr/>
      </p:nvGrpSpPr>
      <p:grpSpPr>
        <a:xfrm>
          <a:off x="0" y="0"/>
          <a:ext cx="0" cy="0"/>
          <a:chOff x="0" y="0"/>
          <a:chExt cx="0" cy="0"/>
        </a:xfrm>
      </p:grpSpPr>
      <p:sp>
        <p:nvSpPr>
          <p:cNvPr id="26" name="Google Shape;26;p5"/>
          <p:cNvSpPr/>
          <p:nvPr>
            <p:ph idx="2" type="pic"/>
          </p:nvPr>
        </p:nvSpPr>
        <p:spPr>
          <a:xfrm>
            <a:off x="1512800" y="3065925"/>
            <a:ext cx="3735000" cy="5595900"/>
          </a:xfrm>
          <a:prstGeom prst="rect">
            <a:avLst/>
          </a:prstGeom>
          <a:noFill/>
          <a:ln cap="flat" cmpd="sng" w="19050">
            <a:solidFill>
              <a:srgbClr val="C2F970"/>
            </a:solidFill>
            <a:prstDash val="solid"/>
            <a:round/>
            <a:headEnd len="sm" w="sm" type="none"/>
            <a:tailEnd len="sm" w="sm" type="none"/>
          </a:ln>
        </p:spPr>
      </p:sp>
      <p:sp>
        <p:nvSpPr>
          <p:cNvPr id="27" name="Google Shape;27;p5"/>
          <p:cNvSpPr/>
          <p:nvPr>
            <p:ph idx="3" type="pic"/>
          </p:nvPr>
        </p:nvSpPr>
        <p:spPr>
          <a:xfrm>
            <a:off x="5602888" y="3076200"/>
            <a:ext cx="3735000" cy="5595900"/>
          </a:xfrm>
          <a:prstGeom prst="rect">
            <a:avLst/>
          </a:prstGeom>
          <a:noFill/>
          <a:ln cap="flat" cmpd="sng" w="19050">
            <a:solidFill>
              <a:srgbClr val="C2F970"/>
            </a:solidFill>
            <a:prstDash val="solid"/>
            <a:round/>
            <a:headEnd len="sm" w="sm" type="none"/>
            <a:tailEnd len="sm" w="sm" type="none"/>
          </a:ln>
        </p:spPr>
      </p:sp>
      <p:sp>
        <p:nvSpPr>
          <p:cNvPr id="28" name="Google Shape;28;p5"/>
          <p:cNvSpPr/>
          <p:nvPr>
            <p:ph idx="4" type="pic"/>
          </p:nvPr>
        </p:nvSpPr>
        <p:spPr>
          <a:xfrm>
            <a:off x="9717500" y="3071063"/>
            <a:ext cx="3735000" cy="5595900"/>
          </a:xfrm>
          <a:prstGeom prst="rect">
            <a:avLst/>
          </a:prstGeom>
          <a:noFill/>
          <a:ln cap="flat" cmpd="sng" w="19050">
            <a:solidFill>
              <a:srgbClr val="C2F970"/>
            </a:solidFill>
            <a:prstDash val="solid"/>
            <a:round/>
            <a:headEnd len="sm" w="sm" type="none"/>
            <a:tailEnd len="sm" w="sm" type="none"/>
          </a:ln>
        </p:spPr>
      </p:sp>
      <p:sp>
        <p:nvSpPr>
          <p:cNvPr id="29" name="Google Shape;29;p5"/>
          <p:cNvSpPr/>
          <p:nvPr>
            <p:ph idx="5" type="pic"/>
          </p:nvPr>
        </p:nvSpPr>
        <p:spPr>
          <a:xfrm>
            <a:off x="13807588" y="3081338"/>
            <a:ext cx="3735000" cy="5595900"/>
          </a:xfrm>
          <a:prstGeom prst="rect">
            <a:avLst/>
          </a:prstGeom>
          <a:noFill/>
          <a:ln cap="flat" cmpd="sng" w="19050">
            <a:solidFill>
              <a:srgbClr val="C2F970"/>
            </a:solidFill>
            <a:prstDash val="solid"/>
            <a:round/>
            <a:headEnd len="sm" w="sm" type="none"/>
            <a:tailEnd len="sm" w="sm" type="none"/>
          </a:ln>
        </p:spPr>
      </p:sp>
      <p:cxnSp>
        <p:nvCxnSpPr>
          <p:cNvPr id="30" name="Google Shape;30;p5"/>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31" name="Google Shape;31;p5"/>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woObj">
  <p:cSld name="TWO_OBJECTS">
    <p:spTree>
      <p:nvGrpSpPr>
        <p:cNvPr id="32" name="Shape 32"/>
        <p:cNvGrpSpPr/>
        <p:nvPr/>
      </p:nvGrpSpPr>
      <p:grpSpPr>
        <a:xfrm>
          <a:off x="0" y="0"/>
          <a:ext cx="0" cy="0"/>
          <a:chOff x="0" y="0"/>
          <a:chExt cx="0" cy="0"/>
        </a:xfrm>
      </p:grpSpPr>
      <p:sp>
        <p:nvSpPr>
          <p:cNvPr id="33" name="Google Shape;33;p6"/>
          <p:cNvSpPr/>
          <p:nvPr>
            <p:ph idx="2" type="pic"/>
          </p:nvPr>
        </p:nvSpPr>
        <p:spPr>
          <a:xfrm>
            <a:off x="1756050" y="1082375"/>
            <a:ext cx="6483000" cy="5017200"/>
          </a:xfrm>
          <a:prstGeom prst="rect">
            <a:avLst/>
          </a:prstGeom>
          <a:noFill/>
          <a:ln cap="flat" cmpd="sng" w="19050">
            <a:solidFill>
              <a:srgbClr val="C2F970"/>
            </a:solidFill>
            <a:prstDash val="solid"/>
            <a:round/>
            <a:headEnd len="sm" w="sm" type="none"/>
            <a:tailEnd len="sm" w="sm" type="none"/>
          </a:ln>
        </p:spPr>
      </p:sp>
      <p:sp>
        <p:nvSpPr>
          <p:cNvPr id="34" name="Google Shape;34;p6"/>
          <p:cNvSpPr/>
          <p:nvPr>
            <p:ph idx="3" type="pic"/>
          </p:nvPr>
        </p:nvSpPr>
        <p:spPr>
          <a:xfrm>
            <a:off x="1756050" y="6297875"/>
            <a:ext cx="3077700" cy="2554500"/>
          </a:xfrm>
          <a:prstGeom prst="rect">
            <a:avLst/>
          </a:prstGeom>
          <a:noFill/>
          <a:ln cap="flat" cmpd="sng" w="19050">
            <a:solidFill>
              <a:srgbClr val="C2F970"/>
            </a:solidFill>
            <a:prstDash val="solid"/>
            <a:round/>
            <a:headEnd len="sm" w="sm" type="none"/>
            <a:tailEnd len="sm" w="sm" type="none"/>
          </a:ln>
        </p:spPr>
      </p:sp>
      <p:sp>
        <p:nvSpPr>
          <p:cNvPr id="35" name="Google Shape;35;p6"/>
          <p:cNvSpPr/>
          <p:nvPr>
            <p:ph idx="4" type="pic"/>
          </p:nvPr>
        </p:nvSpPr>
        <p:spPr>
          <a:xfrm>
            <a:off x="5138888" y="6288525"/>
            <a:ext cx="3077700" cy="2554500"/>
          </a:xfrm>
          <a:prstGeom prst="rect">
            <a:avLst/>
          </a:prstGeom>
          <a:noFill/>
          <a:ln cap="flat" cmpd="sng" w="19050">
            <a:solidFill>
              <a:srgbClr val="C2F970"/>
            </a:solidFill>
            <a:prstDash val="solid"/>
            <a:round/>
            <a:headEnd len="sm" w="sm" type="none"/>
            <a:tailEnd len="sm" w="sm" type="none"/>
          </a:ln>
        </p:spPr>
      </p:sp>
      <p:cxnSp>
        <p:nvCxnSpPr>
          <p:cNvPr id="36" name="Google Shape;36;p6"/>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37" name="Google Shape;37;p6"/>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70000"/>
              </a:lnSpc>
              <a:spcBef>
                <a:spcPts val="0"/>
              </a:spcBef>
              <a:spcAft>
                <a:spcPts val="0"/>
              </a:spcAft>
              <a:buClr>
                <a:srgbClr val="C2F970"/>
              </a:buClr>
              <a:buSzPts val="14400"/>
              <a:buFont typeface="Darker Grotesque"/>
              <a:buNone/>
              <a:defRPr i="0" sz="14400" u="none" cap="none" strike="noStrike">
                <a:solidFill>
                  <a:srgbClr val="C2F970"/>
                </a:solidFill>
                <a:latin typeface="Darker Grotesque"/>
                <a:ea typeface="Darker Grotesque"/>
                <a:cs typeface="Darker Grotesque"/>
                <a:sym typeface="Darker Grotesq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lt1"/>
              </a:buClr>
              <a:buSzPts val="3200"/>
              <a:buFont typeface="Darker Grotesque Light"/>
              <a:buChar char="•"/>
              <a:defRPr i="0" sz="3200" u="none" cap="none" strike="noStrike">
                <a:solidFill>
                  <a:schemeClr val="lt1"/>
                </a:solidFill>
                <a:latin typeface="Darker Grotesque Light"/>
                <a:ea typeface="Darker Grotesque Light"/>
                <a:cs typeface="Darker Grotesque Light"/>
                <a:sym typeface="Darker Grotesque Light"/>
              </a:defRPr>
            </a:lvl1pPr>
            <a:lvl2pPr indent="-406400" lvl="1" marL="914400" marR="0" rtl="0" algn="l">
              <a:spcBef>
                <a:spcPts val="560"/>
              </a:spcBef>
              <a:spcAft>
                <a:spcPts val="0"/>
              </a:spcAft>
              <a:buClr>
                <a:schemeClr val="lt1"/>
              </a:buClr>
              <a:buSzPts val="2800"/>
              <a:buFont typeface="Darker Grotesque Light"/>
              <a:buChar char="–"/>
              <a:defRPr i="0" sz="2800" u="none" cap="none" strike="noStrike">
                <a:solidFill>
                  <a:schemeClr val="lt1"/>
                </a:solidFill>
                <a:latin typeface="Darker Grotesque Light"/>
                <a:ea typeface="Darker Grotesque Light"/>
                <a:cs typeface="Darker Grotesque Light"/>
                <a:sym typeface="Darker Grotesque Light"/>
              </a:defRPr>
            </a:lvl2pPr>
            <a:lvl3pPr indent="-381000" lvl="2" marL="1371600" marR="0" rtl="0" algn="l">
              <a:spcBef>
                <a:spcPts val="480"/>
              </a:spcBef>
              <a:spcAft>
                <a:spcPts val="0"/>
              </a:spcAft>
              <a:buClr>
                <a:schemeClr val="lt1"/>
              </a:buClr>
              <a:buSzPts val="2400"/>
              <a:buFont typeface="Darker Grotesque Light"/>
              <a:buChar char="•"/>
              <a:defRPr i="0" sz="2400" u="none" cap="none" strike="noStrike">
                <a:solidFill>
                  <a:schemeClr val="lt1"/>
                </a:solidFill>
                <a:latin typeface="Darker Grotesque Light"/>
                <a:ea typeface="Darker Grotesque Light"/>
                <a:cs typeface="Darker Grotesque Light"/>
                <a:sym typeface="Darker Grotesque Light"/>
              </a:defRPr>
            </a:lvl3pPr>
            <a:lvl4pPr indent="-355600" lvl="3" marL="18288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4pPr>
            <a:lvl5pPr indent="-355600" lvl="4" marL="22860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5pPr>
            <a:lvl6pPr indent="-355600" lvl="5" marL="27432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6pPr>
            <a:lvl7pPr indent="-355600" lvl="6" marL="32004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7pPr>
            <a:lvl8pPr indent="-355600" lvl="7" marL="36576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8pPr>
            <a:lvl9pPr indent="-355600" lvl="8" marL="4114800" marR="0" rtl="0" algn="l">
              <a:spcBef>
                <a:spcPts val="400"/>
              </a:spcBef>
              <a:spcAft>
                <a:spcPts val="0"/>
              </a:spcAft>
              <a:buClr>
                <a:schemeClr val="lt1"/>
              </a:buClr>
              <a:buSzPts val="2000"/>
              <a:buFont typeface="Darker Grotesque Light"/>
              <a:buChar char="•"/>
              <a:defRPr i="0" sz="2000" u="none" cap="none" strike="noStrike">
                <a:solidFill>
                  <a:schemeClr val="lt1"/>
                </a:solidFill>
                <a:latin typeface="Darker Grotesque Light"/>
                <a:ea typeface="Darker Grotesque Light"/>
                <a:cs typeface="Darker Grotesque Light"/>
                <a:sym typeface="Darker Grotesque Ligh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14.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40" Type="http://schemas.openxmlformats.org/officeDocument/2006/relationships/image" Target="../media/image46.png"/><Relationship Id="rId20" Type="http://schemas.openxmlformats.org/officeDocument/2006/relationships/image" Target="../media/image27.png"/><Relationship Id="rId41" Type="http://schemas.openxmlformats.org/officeDocument/2006/relationships/image" Target="../media/image53.png"/><Relationship Id="rId22" Type="http://schemas.openxmlformats.org/officeDocument/2006/relationships/image" Target="../media/image37.png"/><Relationship Id="rId21" Type="http://schemas.openxmlformats.org/officeDocument/2006/relationships/image" Target="../media/image43.png"/><Relationship Id="rId24" Type="http://schemas.openxmlformats.org/officeDocument/2006/relationships/image" Target="../media/image24.png"/><Relationship Id="rId23"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20.png"/><Relationship Id="rId26" Type="http://schemas.openxmlformats.org/officeDocument/2006/relationships/image" Target="../media/image40.png"/><Relationship Id="rId25" Type="http://schemas.openxmlformats.org/officeDocument/2006/relationships/image" Target="../media/image29.png"/><Relationship Id="rId28" Type="http://schemas.openxmlformats.org/officeDocument/2006/relationships/image" Target="../media/image30.png"/><Relationship Id="rId27" Type="http://schemas.openxmlformats.org/officeDocument/2006/relationships/image" Target="../media/image32.png"/><Relationship Id="rId5" Type="http://schemas.openxmlformats.org/officeDocument/2006/relationships/image" Target="../media/image2.png"/><Relationship Id="rId6" Type="http://schemas.openxmlformats.org/officeDocument/2006/relationships/image" Target="../media/image6.png"/><Relationship Id="rId29" Type="http://schemas.openxmlformats.org/officeDocument/2006/relationships/image" Target="../media/image34.png"/><Relationship Id="rId7" Type="http://schemas.openxmlformats.org/officeDocument/2006/relationships/image" Target="../media/image4.png"/><Relationship Id="rId8" Type="http://schemas.openxmlformats.org/officeDocument/2006/relationships/image" Target="../media/image8.png"/><Relationship Id="rId31" Type="http://schemas.openxmlformats.org/officeDocument/2006/relationships/image" Target="../media/image35.png"/><Relationship Id="rId30" Type="http://schemas.openxmlformats.org/officeDocument/2006/relationships/image" Target="../media/image36.png"/><Relationship Id="rId11" Type="http://schemas.openxmlformats.org/officeDocument/2006/relationships/image" Target="../media/image9.png"/><Relationship Id="rId33" Type="http://schemas.openxmlformats.org/officeDocument/2006/relationships/image" Target="../media/image54.png"/><Relationship Id="rId10" Type="http://schemas.openxmlformats.org/officeDocument/2006/relationships/image" Target="../media/image12.png"/><Relationship Id="rId32" Type="http://schemas.openxmlformats.org/officeDocument/2006/relationships/image" Target="../media/image47.png"/><Relationship Id="rId13" Type="http://schemas.openxmlformats.org/officeDocument/2006/relationships/image" Target="../media/image19.png"/><Relationship Id="rId35" Type="http://schemas.openxmlformats.org/officeDocument/2006/relationships/image" Target="../media/image45.png"/><Relationship Id="rId12" Type="http://schemas.openxmlformats.org/officeDocument/2006/relationships/image" Target="../media/image10.png"/><Relationship Id="rId34" Type="http://schemas.openxmlformats.org/officeDocument/2006/relationships/image" Target="../media/image48.png"/><Relationship Id="rId15" Type="http://schemas.openxmlformats.org/officeDocument/2006/relationships/image" Target="../media/image21.png"/><Relationship Id="rId37" Type="http://schemas.openxmlformats.org/officeDocument/2006/relationships/image" Target="../media/image52.png"/><Relationship Id="rId14" Type="http://schemas.openxmlformats.org/officeDocument/2006/relationships/image" Target="../media/image13.png"/><Relationship Id="rId36" Type="http://schemas.openxmlformats.org/officeDocument/2006/relationships/image" Target="../media/image42.png"/><Relationship Id="rId17" Type="http://schemas.openxmlformats.org/officeDocument/2006/relationships/image" Target="../media/image31.png"/><Relationship Id="rId39" Type="http://schemas.openxmlformats.org/officeDocument/2006/relationships/image" Target="../media/image39.png"/><Relationship Id="rId16" Type="http://schemas.openxmlformats.org/officeDocument/2006/relationships/image" Target="../media/image51.png"/><Relationship Id="rId38" Type="http://schemas.openxmlformats.org/officeDocument/2006/relationships/image" Target="../media/image41.png"/><Relationship Id="rId19" Type="http://schemas.openxmlformats.org/officeDocument/2006/relationships/image" Target="../media/image28.png"/><Relationship Id="rId18"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41" name="Shape 41"/>
        <p:cNvGrpSpPr/>
        <p:nvPr/>
      </p:nvGrpSpPr>
      <p:grpSpPr>
        <a:xfrm>
          <a:off x="0" y="0"/>
          <a:ext cx="0" cy="0"/>
          <a:chOff x="0" y="0"/>
          <a:chExt cx="0" cy="0"/>
        </a:xfrm>
      </p:grpSpPr>
      <p:sp>
        <p:nvSpPr>
          <p:cNvPr id="42" name="Google Shape;42;p7"/>
          <p:cNvSpPr txBox="1"/>
          <p:nvPr/>
        </p:nvSpPr>
        <p:spPr>
          <a:xfrm>
            <a:off x="1783744" y="3607130"/>
            <a:ext cx="15475556" cy="16453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Minimal E-Commerce</a:t>
            </a:r>
            <a:endParaRPr/>
          </a:p>
        </p:txBody>
      </p:sp>
      <p:sp>
        <p:nvSpPr>
          <p:cNvPr id="43" name="Google Shape;43;p7"/>
          <p:cNvSpPr txBox="1"/>
          <p:nvPr/>
        </p:nvSpPr>
        <p:spPr>
          <a:xfrm>
            <a:off x="1783744" y="5271568"/>
            <a:ext cx="8053069" cy="565764"/>
          </a:xfrm>
          <a:prstGeom prst="rect">
            <a:avLst/>
          </a:prstGeom>
          <a:noFill/>
          <a:ln>
            <a:noFill/>
          </a:ln>
        </p:spPr>
        <p:txBody>
          <a:bodyPr anchorCtr="0" anchor="t" bIns="0" lIns="0" spcFirstLastPara="1" rIns="0" wrap="square" tIns="0">
            <a:spAutoFit/>
          </a:bodyPr>
          <a:lstStyle/>
          <a:p>
            <a:pPr indent="0" lvl="0" marL="0" marR="0" rtl="0" algn="l">
              <a:lnSpc>
                <a:spcPct val="80003"/>
              </a:lnSpc>
              <a:spcBef>
                <a:spcPts val="0"/>
              </a:spcBef>
              <a:spcAft>
                <a:spcPts val="0"/>
              </a:spcAft>
              <a:buNone/>
            </a:pPr>
            <a:r>
              <a:rPr b="0" i="0" lang="en-US" sz="5101" u="none" cap="none" strike="noStrike">
                <a:solidFill>
                  <a:srgbClr val="C2F970"/>
                </a:solidFill>
                <a:latin typeface="Darker Grotesque"/>
                <a:ea typeface="Darker Grotesque"/>
                <a:cs typeface="Darker Grotesque"/>
                <a:sym typeface="Darker Grotesque"/>
              </a:rPr>
              <a:t>PRESENTATION SLIDES</a:t>
            </a:r>
            <a:endParaRPr/>
          </a:p>
        </p:txBody>
      </p:sp>
      <p:cxnSp>
        <p:nvCxnSpPr>
          <p:cNvPr id="44" name="Google Shape;44;p7"/>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45" name="Google Shape;45;p7"/>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46" name="Google Shape;46;p7"/>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01</a:t>
            </a:r>
            <a:endParaRPr/>
          </a:p>
        </p:txBody>
      </p:sp>
      <p:sp>
        <p:nvSpPr>
          <p:cNvPr id="47" name="Google Shape;47;p7"/>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48" name="Google Shape;48;p7"/>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F970"/>
        </a:solidFill>
      </p:bgPr>
    </p:bg>
    <p:spTree>
      <p:nvGrpSpPr>
        <p:cNvPr id="170" name="Shape 170"/>
        <p:cNvGrpSpPr/>
        <p:nvPr/>
      </p:nvGrpSpPr>
      <p:grpSpPr>
        <a:xfrm>
          <a:off x="0" y="0"/>
          <a:ext cx="0" cy="0"/>
          <a:chOff x="0" y="0"/>
          <a:chExt cx="0" cy="0"/>
        </a:xfrm>
      </p:grpSpPr>
      <p:sp>
        <p:nvSpPr>
          <p:cNvPr id="171" name="Google Shape;171;p16"/>
          <p:cNvSpPr txBox="1"/>
          <p:nvPr/>
        </p:nvSpPr>
        <p:spPr>
          <a:xfrm>
            <a:off x="8854624" y="719019"/>
            <a:ext cx="8404676" cy="7064384"/>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61812" u="none" cap="none" strike="noStrike">
                <a:solidFill>
                  <a:srgbClr val="44344F"/>
                </a:solidFill>
                <a:latin typeface="Darker Grotesque"/>
                <a:ea typeface="Darker Grotesque"/>
                <a:cs typeface="Darker Grotesque"/>
                <a:sym typeface="Darker Grotesque"/>
              </a:rPr>
              <a:t>03</a:t>
            </a:r>
            <a:endParaRPr/>
          </a:p>
        </p:txBody>
      </p:sp>
      <p:cxnSp>
        <p:nvCxnSpPr>
          <p:cNvPr id="172" name="Google Shape;172;p16"/>
          <p:cNvCxnSpPr/>
          <p:nvPr/>
        </p:nvCxnSpPr>
        <p:spPr>
          <a:xfrm rot="10800000">
            <a:off x="1009650" y="0"/>
            <a:ext cx="0" cy="10287000"/>
          </a:xfrm>
          <a:prstGeom prst="straightConnector1">
            <a:avLst/>
          </a:prstGeom>
          <a:noFill/>
          <a:ln cap="flat" cmpd="sng" w="38100">
            <a:solidFill>
              <a:srgbClr val="44344F"/>
            </a:solidFill>
            <a:prstDash val="solid"/>
            <a:round/>
            <a:headEnd len="sm" w="sm" type="none"/>
            <a:tailEnd len="sm" w="sm" type="none"/>
          </a:ln>
        </p:spPr>
      </p:cxnSp>
      <p:cxnSp>
        <p:nvCxnSpPr>
          <p:cNvPr id="173" name="Google Shape;173;p16"/>
          <p:cNvCxnSpPr/>
          <p:nvPr/>
        </p:nvCxnSpPr>
        <p:spPr>
          <a:xfrm rot="10800000">
            <a:off x="0" y="9258300"/>
            <a:ext cx="18288000" cy="0"/>
          </a:xfrm>
          <a:prstGeom prst="straightConnector1">
            <a:avLst/>
          </a:prstGeom>
          <a:noFill/>
          <a:ln cap="flat" cmpd="sng" w="38100">
            <a:solidFill>
              <a:srgbClr val="44344F"/>
            </a:solidFill>
            <a:prstDash val="solid"/>
            <a:round/>
            <a:headEnd len="sm" w="sm" type="none"/>
            <a:tailEnd len="sm" w="sm" type="none"/>
          </a:ln>
        </p:spPr>
      </p:cxnSp>
      <p:sp>
        <p:nvSpPr>
          <p:cNvPr id="174" name="Google Shape;174;p16"/>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44344F"/>
                </a:solidFill>
                <a:latin typeface="Darker Grotesque"/>
                <a:ea typeface="Darker Grotesque"/>
                <a:cs typeface="Darker Grotesque"/>
                <a:sym typeface="Darker Grotesque"/>
              </a:rPr>
              <a:t>10</a:t>
            </a:r>
            <a:endParaRPr/>
          </a:p>
        </p:txBody>
      </p:sp>
      <p:sp>
        <p:nvSpPr>
          <p:cNvPr id="175" name="Google Shape;175;p16"/>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SLIDESCARNIVAL</a:t>
            </a:r>
            <a:endParaRPr/>
          </a:p>
        </p:txBody>
      </p:sp>
      <p:sp>
        <p:nvSpPr>
          <p:cNvPr id="176" name="Google Shape;176;p16"/>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08.12.2024</a:t>
            </a:r>
            <a:endParaRPr/>
          </a:p>
        </p:txBody>
      </p:sp>
      <p:sp>
        <p:nvSpPr>
          <p:cNvPr id="177" name="Google Shape;177;p16"/>
          <p:cNvSpPr txBox="1"/>
          <p:nvPr/>
        </p:nvSpPr>
        <p:spPr>
          <a:xfrm>
            <a:off x="1783744" y="6820501"/>
            <a:ext cx="15475556" cy="164592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4400" u="none" cap="none" strike="noStrike">
                <a:solidFill>
                  <a:srgbClr val="44344F"/>
                </a:solidFill>
                <a:latin typeface="Darker Grotesque"/>
                <a:ea typeface="Darker Grotesque"/>
                <a:cs typeface="Darker Grotesque"/>
                <a:sym typeface="Darker Grotesque"/>
              </a:rPr>
              <a:t>Our Products</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181" name="Shape 181"/>
        <p:cNvGrpSpPr/>
        <p:nvPr/>
      </p:nvGrpSpPr>
      <p:grpSpPr>
        <a:xfrm>
          <a:off x="0" y="0"/>
          <a:ext cx="0" cy="0"/>
          <a:chOff x="0" y="0"/>
          <a:chExt cx="0" cy="0"/>
        </a:xfrm>
      </p:grpSpPr>
      <p:pic>
        <p:nvPicPr>
          <p:cNvPr id="182" name="Google Shape;182;p17"/>
          <p:cNvPicPr preferRelativeResize="0"/>
          <p:nvPr/>
        </p:nvPicPr>
        <p:blipFill>
          <a:blip r:embed="rId3">
            <a:alphaModFix/>
          </a:blip>
          <a:stretch>
            <a:fillRect/>
          </a:stretch>
        </p:blipFill>
        <p:spPr>
          <a:xfrm>
            <a:off x="1537475" y="3085550"/>
            <a:ext cx="3734850" cy="5577201"/>
          </a:xfrm>
          <a:prstGeom prst="rect">
            <a:avLst/>
          </a:prstGeom>
          <a:noFill/>
          <a:ln cap="flat" cmpd="sng" w="19050">
            <a:solidFill>
              <a:srgbClr val="C2F970"/>
            </a:solidFill>
            <a:prstDash val="solid"/>
            <a:round/>
            <a:headEnd len="sm" w="sm" type="none"/>
            <a:tailEnd len="sm" w="sm" type="none"/>
          </a:ln>
        </p:spPr>
      </p:pic>
      <p:pic>
        <p:nvPicPr>
          <p:cNvPr id="183" name="Google Shape;183;p17"/>
          <p:cNvPicPr preferRelativeResize="0"/>
          <p:nvPr/>
        </p:nvPicPr>
        <p:blipFill>
          <a:blip r:embed="rId4">
            <a:alphaModFix/>
          </a:blip>
          <a:stretch>
            <a:fillRect/>
          </a:stretch>
        </p:blipFill>
        <p:spPr>
          <a:xfrm>
            <a:off x="5615225" y="3085541"/>
            <a:ext cx="3734850" cy="5577209"/>
          </a:xfrm>
          <a:prstGeom prst="rect">
            <a:avLst/>
          </a:prstGeom>
          <a:noFill/>
          <a:ln cap="flat" cmpd="sng" w="19050">
            <a:solidFill>
              <a:srgbClr val="C2F970"/>
            </a:solidFill>
            <a:prstDash val="solid"/>
            <a:round/>
            <a:headEnd len="sm" w="sm" type="none"/>
            <a:tailEnd len="sm" w="sm" type="none"/>
          </a:ln>
        </p:spPr>
      </p:pic>
      <p:pic>
        <p:nvPicPr>
          <p:cNvPr id="184" name="Google Shape;184;p17"/>
          <p:cNvPicPr preferRelativeResize="0"/>
          <p:nvPr/>
        </p:nvPicPr>
        <p:blipFill>
          <a:blip r:embed="rId5">
            <a:alphaModFix/>
          </a:blip>
          <a:stretch>
            <a:fillRect/>
          </a:stretch>
        </p:blipFill>
        <p:spPr>
          <a:xfrm>
            <a:off x="9692963" y="3085550"/>
            <a:ext cx="3734850" cy="5577201"/>
          </a:xfrm>
          <a:prstGeom prst="rect">
            <a:avLst/>
          </a:prstGeom>
          <a:noFill/>
          <a:ln cap="flat" cmpd="sng" w="19050">
            <a:solidFill>
              <a:srgbClr val="C2F970"/>
            </a:solidFill>
            <a:prstDash val="solid"/>
            <a:round/>
            <a:headEnd len="sm" w="sm" type="none"/>
            <a:tailEnd len="sm" w="sm" type="none"/>
          </a:ln>
        </p:spPr>
      </p:pic>
      <p:pic>
        <p:nvPicPr>
          <p:cNvPr id="185" name="Google Shape;185;p17"/>
          <p:cNvPicPr preferRelativeResize="0"/>
          <p:nvPr/>
        </p:nvPicPr>
        <p:blipFill>
          <a:blip r:embed="rId6">
            <a:alphaModFix/>
          </a:blip>
          <a:stretch>
            <a:fillRect/>
          </a:stretch>
        </p:blipFill>
        <p:spPr>
          <a:xfrm>
            <a:off x="13770725" y="3076175"/>
            <a:ext cx="3734825" cy="5595951"/>
          </a:xfrm>
          <a:prstGeom prst="rect">
            <a:avLst/>
          </a:prstGeom>
          <a:noFill/>
          <a:ln cap="flat" cmpd="sng" w="19050">
            <a:solidFill>
              <a:srgbClr val="C2F970"/>
            </a:solidFill>
            <a:prstDash val="solid"/>
            <a:round/>
            <a:headEnd len="sm" w="sm" type="none"/>
            <a:tailEnd len="sm" w="sm" type="none"/>
          </a:ln>
        </p:spPr>
      </p:pic>
      <p:cxnSp>
        <p:nvCxnSpPr>
          <p:cNvPr id="186" name="Google Shape;186;p17"/>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187" name="Google Shape;187;p17"/>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188" name="Google Shape;188;p17"/>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11</a:t>
            </a:r>
            <a:endParaRPr/>
          </a:p>
        </p:txBody>
      </p:sp>
      <p:sp>
        <p:nvSpPr>
          <p:cNvPr id="189" name="Google Shape;189;p17"/>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190" name="Google Shape;190;p17"/>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191" name="Google Shape;191;p17"/>
          <p:cNvSpPr txBox="1"/>
          <p:nvPr/>
        </p:nvSpPr>
        <p:spPr>
          <a:xfrm>
            <a:off x="1783744" y="1101586"/>
            <a:ext cx="154755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Our Products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195" name="Shape 195"/>
        <p:cNvGrpSpPr/>
        <p:nvPr/>
      </p:nvGrpSpPr>
      <p:grpSpPr>
        <a:xfrm>
          <a:off x="0" y="0"/>
          <a:ext cx="0" cy="0"/>
          <a:chOff x="0" y="0"/>
          <a:chExt cx="0" cy="0"/>
        </a:xfrm>
      </p:grpSpPr>
      <p:sp>
        <p:nvSpPr>
          <p:cNvPr id="196" name="Google Shape;196;p18"/>
          <p:cNvSpPr txBox="1"/>
          <p:nvPr/>
        </p:nvSpPr>
        <p:spPr>
          <a:xfrm>
            <a:off x="1783744" y="2136373"/>
            <a:ext cx="8546400" cy="4925700"/>
          </a:xfrm>
          <a:prstGeom prst="rect">
            <a:avLst/>
          </a:prstGeom>
          <a:noFill/>
          <a:ln>
            <a:noFill/>
          </a:ln>
        </p:spPr>
        <p:txBody>
          <a:bodyPr anchorCtr="0" anchor="t" bIns="0" lIns="0" spcFirstLastPara="1" rIns="0" wrap="square" tIns="0">
            <a:spAutoFit/>
          </a:bodyPr>
          <a:lstStyle/>
          <a:p>
            <a:pPr indent="0" lvl="1" marL="0" marR="0" rtl="0" algn="l">
              <a:lnSpc>
                <a:spcPct val="80000"/>
              </a:lnSpc>
              <a:spcBef>
                <a:spcPts val="0"/>
              </a:spcBef>
              <a:spcAft>
                <a:spcPts val="0"/>
              </a:spcAft>
              <a:buNone/>
            </a:pPr>
            <a:r>
              <a:rPr i="0" lang="en-US" sz="8000" u="none" cap="none" strike="noStrike">
                <a:solidFill>
                  <a:srgbClr val="C2F970"/>
                </a:solidFill>
                <a:latin typeface="Darker Grotesque Medium"/>
                <a:ea typeface="Darker Grotesque Medium"/>
                <a:cs typeface="Darker Grotesque Medium"/>
                <a:sym typeface="Darker Grotesque Medium"/>
              </a:rPr>
              <a:t>Product One is lorem ipsum dolor sit amet, consectetur adipiscing elit, sed do eiusmod tempor incididunt.</a:t>
            </a:r>
            <a:endParaRPr>
              <a:latin typeface="Darker Grotesque Medium"/>
              <a:ea typeface="Darker Grotesque Medium"/>
              <a:cs typeface="Darker Grotesque Medium"/>
              <a:sym typeface="Darker Grotesque Medium"/>
            </a:endParaRPr>
          </a:p>
        </p:txBody>
      </p:sp>
      <p:cxnSp>
        <p:nvCxnSpPr>
          <p:cNvPr id="197" name="Google Shape;197;p18"/>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198" name="Google Shape;198;p18"/>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199" name="Google Shape;199;p18"/>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12</a:t>
            </a:r>
            <a:endParaRPr/>
          </a:p>
        </p:txBody>
      </p:sp>
      <p:sp>
        <p:nvSpPr>
          <p:cNvPr id="200" name="Google Shape;200;p18"/>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pic>
        <p:nvPicPr>
          <p:cNvPr id="201" name="Google Shape;201;p18"/>
          <p:cNvPicPr preferRelativeResize="0"/>
          <p:nvPr/>
        </p:nvPicPr>
        <p:blipFill>
          <a:blip r:embed="rId3">
            <a:alphaModFix/>
          </a:blip>
          <a:stretch>
            <a:fillRect/>
          </a:stretch>
        </p:blipFill>
        <p:spPr>
          <a:xfrm>
            <a:off x="11639175" y="557825"/>
            <a:ext cx="5409449" cy="8077858"/>
          </a:xfrm>
          <a:prstGeom prst="rect">
            <a:avLst/>
          </a:prstGeom>
          <a:noFill/>
          <a:ln cap="flat" cmpd="sng" w="19050">
            <a:solidFill>
              <a:srgbClr val="C2F970"/>
            </a:solidFill>
            <a:prstDash val="solid"/>
            <a:round/>
            <a:headEnd len="sm" w="sm" type="none"/>
            <a:tailEnd len="sm" w="sm" type="none"/>
          </a:ln>
        </p:spPr>
      </p:pic>
      <p:sp>
        <p:nvSpPr>
          <p:cNvPr id="202" name="Google Shape;202;p18"/>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06" name="Shape 206"/>
        <p:cNvGrpSpPr/>
        <p:nvPr/>
      </p:nvGrpSpPr>
      <p:grpSpPr>
        <a:xfrm>
          <a:off x="0" y="0"/>
          <a:ext cx="0" cy="0"/>
          <a:chOff x="0" y="0"/>
          <a:chExt cx="0" cy="0"/>
        </a:xfrm>
      </p:grpSpPr>
      <p:pic>
        <p:nvPicPr>
          <p:cNvPr id="207" name="Google Shape;207;p19"/>
          <p:cNvPicPr preferRelativeResize="0"/>
          <p:nvPr/>
        </p:nvPicPr>
        <p:blipFill>
          <a:blip r:embed="rId3">
            <a:alphaModFix/>
          </a:blip>
          <a:stretch>
            <a:fillRect/>
          </a:stretch>
        </p:blipFill>
        <p:spPr>
          <a:xfrm>
            <a:off x="1756062" y="1082382"/>
            <a:ext cx="6483050" cy="5017091"/>
          </a:xfrm>
          <a:prstGeom prst="rect">
            <a:avLst/>
          </a:prstGeom>
          <a:noFill/>
          <a:ln cap="flat" cmpd="sng" w="19050">
            <a:solidFill>
              <a:srgbClr val="C2F970"/>
            </a:solidFill>
            <a:prstDash val="solid"/>
            <a:round/>
            <a:headEnd len="sm" w="sm" type="none"/>
            <a:tailEnd len="sm" w="sm" type="none"/>
          </a:ln>
        </p:spPr>
      </p:pic>
      <p:pic>
        <p:nvPicPr>
          <p:cNvPr id="208" name="Google Shape;208;p19"/>
          <p:cNvPicPr preferRelativeResize="0"/>
          <p:nvPr/>
        </p:nvPicPr>
        <p:blipFill>
          <a:blip r:embed="rId4">
            <a:alphaModFix/>
          </a:blip>
          <a:stretch>
            <a:fillRect/>
          </a:stretch>
        </p:blipFill>
        <p:spPr>
          <a:xfrm>
            <a:off x="1756052" y="6279242"/>
            <a:ext cx="3100225" cy="2573059"/>
          </a:xfrm>
          <a:prstGeom prst="rect">
            <a:avLst/>
          </a:prstGeom>
          <a:noFill/>
          <a:ln cap="flat" cmpd="sng" w="19050">
            <a:solidFill>
              <a:srgbClr val="C2F970"/>
            </a:solidFill>
            <a:prstDash val="solid"/>
            <a:round/>
            <a:headEnd len="sm" w="sm" type="none"/>
            <a:tailEnd len="sm" w="sm" type="none"/>
          </a:ln>
        </p:spPr>
      </p:pic>
      <p:pic>
        <p:nvPicPr>
          <p:cNvPr id="209" name="Google Shape;209;p19"/>
          <p:cNvPicPr preferRelativeResize="0"/>
          <p:nvPr/>
        </p:nvPicPr>
        <p:blipFill>
          <a:blip r:embed="rId5">
            <a:alphaModFix/>
          </a:blip>
          <a:stretch>
            <a:fillRect/>
          </a:stretch>
        </p:blipFill>
        <p:spPr>
          <a:xfrm>
            <a:off x="5138852" y="6297875"/>
            <a:ext cx="3077774" cy="2554425"/>
          </a:xfrm>
          <a:prstGeom prst="rect">
            <a:avLst/>
          </a:prstGeom>
          <a:noFill/>
          <a:ln cap="flat" cmpd="sng" w="19050">
            <a:solidFill>
              <a:srgbClr val="C2F970"/>
            </a:solidFill>
            <a:prstDash val="solid"/>
            <a:round/>
            <a:headEnd len="sm" w="sm" type="none"/>
            <a:tailEnd len="sm" w="sm" type="none"/>
          </a:ln>
        </p:spPr>
      </p:pic>
      <p:cxnSp>
        <p:nvCxnSpPr>
          <p:cNvPr id="210" name="Google Shape;210;p19"/>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211" name="Google Shape;211;p19"/>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212" name="Google Shape;212;p19"/>
          <p:cNvSpPr txBox="1"/>
          <p:nvPr/>
        </p:nvSpPr>
        <p:spPr>
          <a:xfrm>
            <a:off x="8943747" y="3217545"/>
            <a:ext cx="8315700" cy="4740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latin typeface="Darker Grotesque Light"/>
              <a:ea typeface="Darker Grotesque Light"/>
              <a:cs typeface="Darker Grotesque Light"/>
              <a:sym typeface="Darker Grotesque Light"/>
            </a:endParaRPr>
          </a:p>
        </p:txBody>
      </p:sp>
      <p:sp>
        <p:nvSpPr>
          <p:cNvPr id="213" name="Google Shape;213;p19"/>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13</a:t>
            </a:r>
            <a:endParaRPr/>
          </a:p>
        </p:txBody>
      </p:sp>
      <p:sp>
        <p:nvSpPr>
          <p:cNvPr id="214" name="Google Shape;214;p19"/>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215" name="Google Shape;215;p19"/>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216" name="Google Shape;216;p19"/>
          <p:cNvSpPr txBox="1"/>
          <p:nvPr/>
        </p:nvSpPr>
        <p:spPr>
          <a:xfrm>
            <a:off x="8680620" y="1571625"/>
            <a:ext cx="8578800" cy="15516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Product Two</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20" name="Shape 220"/>
        <p:cNvGrpSpPr/>
        <p:nvPr/>
      </p:nvGrpSpPr>
      <p:grpSpPr>
        <a:xfrm>
          <a:off x="0" y="0"/>
          <a:ext cx="0" cy="0"/>
          <a:chOff x="0" y="0"/>
          <a:chExt cx="0" cy="0"/>
        </a:xfrm>
      </p:grpSpPr>
      <p:cxnSp>
        <p:nvCxnSpPr>
          <p:cNvPr id="221" name="Google Shape;221;p20"/>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222" name="Google Shape;222;p20"/>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223" name="Google Shape;223;p20"/>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14</a:t>
            </a:r>
            <a:endParaRPr/>
          </a:p>
        </p:txBody>
      </p:sp>
      <p:sp>
        <p:nvSpPr>
          <p:cNvPr id="224" name="Google Shape;224;p20"/>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225" name="Google Shape;225;p20"/>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pic>
        <p:nvPicPr>
          <p:cNvPr id="226" name="Google Shape;226;p20"/>
          <p:cNvPicPr preferRelativeResize="0"/>
          <p:nvPr/>
        </p:nvPicPr>
        <p:blipFill rotWithShape="1">
          <a:blip r:embed="rId3">
            <a:alphaModFix/>
          </a:blip>
          <a:srcRect b="0" l="0" r="0" t="0"/>
          <a:stretch/>
        </p:blipFill>
        <p:spPr>
          <a:xfrm>
            <a:off x="8045579" y="-250851"/>
            <a:ext cx="10801292" cy="10098632"/>
          </a:xfrm>
          <a:prstGeom prst="rect">
            <a:avLst/>
          </a:prstGeom>
          <a:noFill/>
          <a:ln>
            <a:noFill/>
          </a:ln>
        </p:spPr>
      </p:pic>
      <p:sp>
        <p:nvSpPr>
          <p:cNvPr id="227" name="Google Shape;227;p20"/>
          <p:cNvSpPr txBox="1"/>
          <p:nvPr/>
        </p:nvSpPr>
        <p:spPr>
          <a:xfrm>
            <a:off x="1783744" y="1571625"/>
            <a:ext cx="64095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Statistics</a:t>
            </a:r>
            <a:endParaRPr/>
          </a:p>
        </p:txBody>
      </p:sp>
      <p:sp>
        <p:nvSpPr>
          <p:cNvPr id="228" name="Google Shape;228;p20"/>
          <p:cNvSpPr txBox="1"/>
          <p:nvPr/>
        </p:nvSpPr>
        <p:spPr>
          <a:xfrm>
            <a:off x="1783744" y="3217545"/>
            <a:ext cx="6409500" cy="43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latin typeface="Darker Grotesque Light"/>
              <a:ea typeface="Darker Grotesque Light"/>
              <a:cs typeface="Darker Grotesque Light"/>
              <a:sym typeface="Darker Grotesque Light"/>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32" name="Shape 232"/>
        <p:cNvGrpSpPr/>
        <p:nvPr/>
      </p:nvGrpSpPr>
      <p:grpSpPr>
        <a:xfrm>
          <a:off x="0" y="0"/>
          <a:ext cx="0" cy="0"/>
          <a:chOff x="0" y="0"/>
          <a:chExt cx="0" cy="0"/>
        </a:xfrm>
      </p:grpSpPr>
      <p:cxnSp>
        <p:nvCxnSpPr>
          <p:cNvPr id="233" name="Google Shape;233;p21"/>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234" name="Google Shape;234;p21"/>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grpSp>
        <p:nvGrpSpPr>
          <p:cNvPr id="235" name="Google Shape;235;p21"/>
          <p:cNvGrpSpPr/>
          <p:nvPr/>
        </p:nvGrpSpPr>
        <p:grpSpPr>
          <a:xfrm>
            <a:off x="1783744" y="2507051"/>
            <a:ext cx="4640287" cy="6169985"/>
            <a:chOff x="0" y="0"/>
            <a:chExt cx="1222133" cy="1625017"/>
          </a:xfrm>
        </p:grpSpPr>
        <p:sp>
          <p:nvSpPr>
            <p:cNvPr id="236" name="Google Shape;236;p21"/>
            <p:cNvSpPr/>
            <p:nvPr/>
          </p:nvSpPr>
          <p:spPr>
            <a:xfrm>
              <a:off x="0" y="0"/>
              <a:ext cx="1222133" cy="1625017"/>
            </a:xfrm>
            <a:custGeom>
              <a:rect b="b" l="l" r="r" t="t"/>
              <a:pathLst>
                <a:path extrusionOk="0" h="1625017" w="1222133">
                  <a:moveTo>
                    <a:pt x="83421" y="0"/>
                  </a:moveTo>
                  <a:lnTo>
                    <a:pt x="1138712" y="0"/>
                  </a:lnTo>
                  <a:cubicBezTo>
                    <a:pt x="1160837" y="0"/>
                    <a:pt x="1182055" y="8789"/>
                    <a:pt x="1197700" y="24433"/>
                  </a:cubicBezTo>
                  <a:cubicBezTo>
                    <a:pt x="1213344" y="40078"/>
                    <a:pt x="1222133" y="61296"/>
                    <a:pt x="1222133" y="83421"/>
                  </a:cubicBezTo>
                  <a:lnTo>
                    <a:pt x="1222133" y="1541596"/>
                  </a:lnTo>
                  <a:cubicBezTo>
                    <a:pt x="1222133" y="1563721"/>
                    <a:pt x="1213344" y="1584939"/>
                    <a:pt x="1197700" y="1600583"/>
                  </a:cubicBezTo>
                  <a:cubicBezTo>
                    <a:pt x="1182055" y="1616228"/>
                    <a:pt x="1160837" y="1625017"/>
                    <a:pt x="1138712" y="1625017"/>
                  </a:cubicBezTo>
                  <a:lnTo>
                    <a:pt x="83421" y="1625017"/>
                  </a:lnTo>
                  <a:cubicBezTo>
                    <a:pt x="61296" y="1625017"/>
                    <a:pt x="40078" y="1616228"/>
                    <a:pt x="24433" y="1600583"/>
                  </a:cubicBezTo>
                  <a:cubicBezTo>
                    <a:pt x="8789" y="1584939"/>
                    <a:pt x="0" y="1563721"/>
                    <a:pt x="0" y="1541596"/>
                  </a:cubicBezTo>
                  <a:lnTo>
                    <a:pt x="0" y="83421"/>
                  </a:lnTo>
                  <a:cubicBezTo>
                    <a:pt x="0" y="61296"/>
                    <a:pt x="8789" y="40078"/>
                    <a:pt x="24433" y="24433"/>
                  </a:cubicBezTo>
                  <a:cubicBezTo>
                    <a:pt x="40078" y="8789"/>
                    <a:pt x="61296" y="0"/>
                    <a:pt x="834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txBox="1"/>
            <p:nvPr/>
          </p:nvSpPr>
          <p:spPr>
            <a:xfrm>
              <a:off x="0" y="85725"/>
              <a:ext cx="1222133" cy="1539292"/>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21"/>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15</a:t>
            </a:r>
            <a:endParaRPr/>
          </a:p>
        </p:txBody>
      </p:sp>
      <p:sp>
        <p:nvSpPr>
          <p:cNvPr id="239" name="Google Shape;239;p21"/>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240" name="Google Shape;240;p21"/>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241" name="Google Shape;241;p21"/>
          <p:cNvSpPr txBox="1"/>
          <p:nvPr/>
        </p:nvSpPr>
        <p:spPr>
          <a:xfrm>
            <a:off x="1783744" y="575620"/>
            <a:ext cx="154755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Customer Reviews</a:t>
            </a:r>
            <a:endParaRPr/>
          </a:p>
        </p:txBody>
      </p:sp>
      <p:grpSp>
        <p:nvGrpSpPr>
          <p:cNvPr id="242" name="Google Shape;242;p21"/>
          <p:cNvGrpSpPr/>
          <p:nvPr/>
        </p:nvGrpSpPr>
        <p:grpSpPr>
          <a:xfrm>
            <a:off x="6823969" y="2507051"/>
            <a:ext cx="6547697" cy="2929122"/>
            <a:chOff x="0" y="0"/>
            <a:chExt cx="1724496" cy="771456"/>
          </a:xfrm>
        </p:grpSpPr>
        <p:sp>
          <p:nvSpPr>
            <p:cNvPr id="243" name="Google Shape;243;p21"/>
            <p:cNvSpPr/>
            <p:nvPr/>
          </p:nvSpPr>
          <p:spPr>
            <a:xfrm>
              <a:off x="0" y="0"/>
              <a:ext cx="1724496" cy="771456"/>
            </a:xfrm>
            <a:custGeom>
              <a:rect b="b" l="l" r="r" t="t"/>
              <a:pathLst>
                <a:path extrusionOk="0" h="771456" w="1724496">
                  <a:moveTo>
                    <a:pt x="59119" y="0"/>
                  </a:moveTo>
                  <a:lnTo>
                    <a:pt x="1665377" y="0"/>
                  </a:lnTo>
                  <a:cubicBezTo>
                    <a:pt x="1698028" y="0"/>
                    <a:pt x="1724496" y="26469"/>
                    <a:pt x="1724496" y="59119"/>
                  </a:cubicBezTo>
                  <a:lnTo>
                    <a:pt x="1724496" y="712337"/>
                  </a:lnTo>
                  <a:cubicBezTo>
                    <a:pt x="1724496" y="728016"/>
                    <a:pt x="1718268" y="743053"/>
                    <a:pt x="1707181" y="754140"/>
                  </a:cubicBezTo>
                  <a:cubicBezTo>
                    <a:pt x="1696094" y="765227"/>
                    <a:pt x="1681056" y="771456"/>
                    <a:pt x="1665377" y="771456"/>
                  </a:cubicBezTo>
                  <a:lnTo>
                    <a:pt x="59119" y="771456"/>
                  </a:lnTo>
                  <a:cubicBezTo>
                    <a:pt x="43440" y="771456"/>
                    <a:pt x="28403" y="765227"/>
                    <a:pt x="17316" y="754140"/>
                  </a:cubicBezTo>
                  <a:cubicBezTo>
                    <a:pt x="6229" y="743053"/>
                    <a:pt x="0" y="728016"/>
                    <a:pt x="0" y="712337"/>
                  </a:cubicBezTo>
                  <a:lnTo>
                    <a:pt x="0" y="59119"/>
                  </a:lnTo>
                  <a:cubicBezTo>
                    <a:pt x="0" y="43440"/>
                    <a:pt x="6229" y="28403"/>
                    <a:pt x="17316" y="17316"/>
                  </a:cubicBezTo>
                  <a:cubicBezTo>
                    <a:pt x="28403" y="6229"/>
                    <a:pt x="43440" y="0"/>
                    <a:pt x="591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nvSpPr>
          <p:spPr>
            <a:xfrm>
              <a:off x="0" y="85725"/>
              <a:ext cx="1724496" cy="68573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1"/>
          <p:cNvGrpSpPr/>
          <p:nvPr/>
        </p:nvGrpSpPr>
        <p:grpSpPr>
          <a:xfrm>
            <a:off x="13771604" y="2507051"/>
            <a:ext cx="3698355" cy="6169985"/>
            <a:chOff x="0" y="0"/>
            <a:chExt cx="974052" cy="1625017"/>
          </a:xfrm>
        </p:grpSpPr>
        <p:sp>
          <p:nvSpPr>
            <p:cNvPr id="246" name="Google Shape;246;p21"/>
            <p:cNvSpPr/>
            <p:nvPr/>
          </p:nvSpPr>
          <p:spPr>
            <a:xfrm>
              <a:off x="0" y="0"/>
              <a:ext cx="974052" cy="1625017"/>
            </a:xfrm>
            <a:custGeom>
              <a:rect b="b" l="l" r="r" t="t"/>
              <a:pathLst>
                <a:path extrusionOk="0" h="1625017" w="974052">
                  <a:moveTo>
                    <a:pt x="104667" y="0"/>
                  </a:moveTo>
                  <a:lnTo>
                    <a:pt x="869385" y="0"/>
                  </a:lnTo>
                  <a:cubicBezTo>
                    <a:pt x="927191" y="0"/>
                    <a:pt x="974052" y="46861"/>
                    <a:pt x="974052" y="104667"/>
                  </a:cubicBezTo>
                  <a:lnTo>
                    <a:pt x="974052" y="1520350"/>
                  </a:lnTo>
                  <a:cubicBezTo>
                    <a:pt x="974052" y="1578156"/>
                    <a:pt x="927191" y="1625017"/>
                    <a:pt x="869385" y="1625017"/>
                  </a:cubicBezTo>
                  <a:lnTo>
                    <a:pt x="104667" y="1625017"/>
                  </a:lnTo>
                  <a:cubicBezTo>
                    <a:pt x="46861" y="1625017"/>
                    <a:pt x="0" y="1578156"/>
                    <a:pt x="0" y="1520350"/>
                  </a:cubicBezTo>
                  <a:lnTo>
                    <a:pt x="0" y="104667"/>
                  </a:lnTo>
                  <a:cubicBezTo>
                    <a:pt x="0" y="46861"/>
                    <a:pt x="46861" y="0"/>
                    <a:pt x="1046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txBox="1"/>
            <p:nvPr/>
          </p:nvSpPr>
          <p:spPr>
            <a:xfrm>
              <a:off x="0" y="85725"/>
              <a:ext cx="974052" cy="1539292"/>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1"/>
          <p:cNvGrpSpPr/>
          <p:nvPr/>
        </p:nvGrpSpPr>
        <p:grpSpPr>
          <a:xfrm>
            <a:off x="6823969" y="5669659"/>
            <a:ext cx="6547697" cy="3007377"/>
            <a:chOff x="0" y="0"/>
            <a:chExt cx="1724496" cy="792066"/>
          </a:xfrm>
        </p:grpSpPr>
        <p:sp>
          <p:nvSpPr>
            <p:cNvPr id="249" name="Google Shape;249;p21"/>
            <p:cNvSpPr/>
            <p:nvPr/>
          </p:nvSpPr>
          <p:spPr>
            <a:xfrm>
              <a:off x="0" y="0"/>
              <a:ext cx="1724496" cy="792066"/>
            </a:xfrm>
            <a:custGeom>
              <a:rect b="b" l="l" r="r" t="t"/>
              <a:pathLst>
                <a:path extrusionOk="0" h="792066" w="1724496">
                  <a:moveTo>
                    <a:pt x="59119" y="0"/>
                  </a:moveTo>
                  <a:lnTo>
                    <a:pt x="1665377" y="0"/>
                  </a:lnTo>
                  <a:cubicBezTo>
                    <a:pt x="1698028" y="0"/>
                    <a:pt x="1724496" y="26469"/>
                    <a:pt x="1724496" y="59119"/>
                  </a:cubicBezTo>
                  <a:lnTo>
                    <a:pt x="1724496" y="732947"/>
                  </a:lnTo>
                  <a:cubicBezTo>
                    <a:pt x="1724496" y="748626"/>
                    <a:pt x="1718268" y="763664"/>
                    <a:pt x="1707181" y="774751"/>
                  </a:cubicBezTo>
                  <a:cubicBezTo>
                    <a:pt x="1696094" y="785838"/>
                    <a:pt x="1681056" y="792066"/>
                    <a:pt x="1665377" y="792066"/>
                  </a:cubicBezTo>
                  <a:lnTo>
                    <a:pt x="59119" y="792066"/>
                  </a:lnTo>
                  <a:cubicBezTo>
                    <a:pt x="43440" y="792066"/>
                    <a:pt x="28403" y="785838"/>
                    <a:pt x="17316" y="774751"/>
                  </a:cubicBezTo>
                  <a:cubicBezTo>
                    <a:pt x="6229" y="763664"/>
                    <a:pt x="0" y="748626"/>
                    <a:pt x="0" y="732947"/>
                  </a:cubicBezTo>
                  <a:lnTo>
                    <a:pt x="0" y="59119"/>
                  </a:lnTo>
                  <a:cubicBezTo>
                    <a:pt x="0" y="43440"/>
                    <a:pt x="6229" y="28403"/>
                    <a:pt x="17316" y="17316"/>
                  </a:cubicBezTo>
                  <a:cubicBezTo>
                    <a:pt x="28403" y="6229"/>
                    <a:pt x="43440" y="0"/>
                    <a:pt x="591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0" y="85725"/>
              <a:ext cx="1724496" cy="706341"/>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1" name="Google Shape;251;p21"/>
          <p:cNvSpPr txBox="1"/>
          <p:nvPr/>
        </p:nvSpPr>
        <p:spPr>
          <a:xfrm>
            <a:off x="2150119" y="2908550"/>
            <a:ext cx="3907500" cy="46548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i="0" lang="en-US" sz="4800" u="none" cap="none" strike="noStrike">
                <a:solidFill>
                  <a:srgbClr val="44344F"/>
                </a:solidFill>
                <a:latin typeface="Darker Grotesque Medium"/>
                <a:ea typeface="Darker Grotesque Medium"/>
                <a:cs typeface="Darker Grotesque Medium"/>
                <a:sym typeface="Darker Grotesque Medium"/>
              </a:rPr>
              <a:t>“This is a quote from one of our customers regarding their experience on our e-commerce website.”</a:t>
            </a:r>
            <a:endParaRPr>
              <a:latin typeface="Darker Grotesque Medium"/>
              <a:ea typeface="Darker Grotesque Medium"/>
              <a:cs typeface="Darker Grotesque Medium"/>
              <a:sym typeface="Darker Grotesque Medium"/>
            </a:endParaRPr>
          </a:p>
        </p:txBody>
      </p:sp>
      <p:sp>
        <p:nvSpPr>
          <p:cNvPr id="252" name="Google Shape;252;p21"/>
          <p:cNvSpPr txBox="1"/>
          <p:nvPr/>
        </p:nvSpPr>
        <p:spPr>
          <a:xfrm>
            <a:off x="2150119" y="7942162"/>
            <a:ext cx="3907538"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44344F"/>
                </a:solidFill>
                <a:latin typeface="Darker Grotesque"/>
                <a:ea typeface="Darker Grotesque"/>
                <a:cs typeface="Darker Grotesque"/>
                <a:sym typeface="Darker Grotesque"/>
              </a:rPr>
              <a:t>Jane Doe</a:t>
            </a:r>
            <a:endParaRPr/>
          </a:p>
        </p:txBody>
      </p:sp>
      <p:sp>
        <p:nvSpPr>
          <p:cNvPr id="253" name="Google Shape;253;p21"/>
          <p:cNvSpPr txBox="1"/>
          <p:nvPr/>
        </p:nvSpPr>
        <p:spPr>
          <a:xfrm>
            <a:off x="7176506" y="2957797"/>
            <a:ext cx="5842500" cy="13299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i="0" lang="en-US" sz="4800" u="none" cap="none" strike="noStrike">
                <a:solidFill>
                  <a:srgbClr val="44344F"/>
                </a:solidFill>
                <a:latin typeface="Darker Grotesque Medium"/>
                <a:ea typeface="Darker Grotesque Medium"/>
                <a:cs typeface="Darker Grotesque Medium"/>
                <a:sym typeface="Darker Grotesque Medium"/>
              </a:rPr>
              <a:t>“This is another quote from one of our users.”</a:t>
            </a:r>
            <a:endParaRPr>
              <a:latin typeface="Darker Grotesque Medium"/>
              <a:ea typeface="Darker Grotesque Medium"/>
              <a:cs typeface="Darker Grotesque Medium"/>
              <a:sym typeface="Darker Grotesque Medium"/>
            </a:endParaRPr>
          </a:p>
        </p:txBody>
      </p:sp>
      <p:sp>
        <p:nvSpPr>
          <p:cNvPr id="254" name="Google Shape;254;p21"/>
          <p:cNvSpPr txBox="1"/>
          <p:nvPr/>
        </p:nvSpPr>
        <p:spPr>
          <a:xfrm>
            <a:off x="7176506" y="4724400"/>
            <a:ext cx="3907538"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44344F"/>
                </a:solidFill>
                <a:latin typeface="Darker Grotesque"/>
                <a:ea typeface="Darker Grotesque"/>
                <a:cs typeface="Darker Grotesque"/>
                <a:sym typeface="Darker Grotesque"/>
              </a:rPr>
              <a:t>John Doe</a:t>
            </a:r>
            <a:endParaRPr/>
          </a:p>
        </p:txBody>
      </p:sp>
      <p:sp>
        <p:nvSpPr>
          <p:cNvPr id="255" name="Google Shape;255;p21"/>
          <p:cNvSpPr txBox="1"/>
          <p:nvPr/>
        </p:nvSpPr>
        <p:spPr>
          <a:xfrm>
            <a:off x="7176506" y="6159533"/>
            <a:ext cx="5842500" cy="13299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i="0" lang="en-US" sz="4800" u="none" cap="none" strike="noStrike">
                <a:solidFill>
                  <a:srgbClr val="44344F"/>
                </a:solidFill>
                <a:latin typeface="Darker Grotesque Medium"/>
                <a:ea typeface="Darker Grotesque Medium"/>
                <a:cs typeface="Darker Grotesque Medium"/>
                <a:sym typeface="Darker Grotesque Medium"/>
              </a:rPr>
              <a:t>“This is another quote from one of our users.”</a:t>
            </a:r>
            <a:endParaRPr>
              <a:latin typeface="Darker Grotesque Medium"/>
              <a:ea typeface="Darker Grotesque Medium"/>
              <a:cs typeface="Darker Grotesque Medium"/>
              <a:sym typeface="Darker Grotesque Medium"/>
            </a:endParaRPr>
          </a:p>
        </p:txBody>
      </p:sp>
      <p:sp>
        <p:nvSpPr>
          <p:cNvPr id="256" name="Google Shape;256;p21"/>
          <p:cNvSpPr txBox="1"/>
          <p:nvPr/>
        </p:nvSpPr>
        <p:spPr>
          <a:xfrm>
            <a:off x="7176506" y="7942162"/>
            <a:ext cx="3907538"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44344F"/>
                </a:solidFill>
                <a:latin typeface="Darker Grotesque"/>
                <a:ea typeface="Darker Grotesque"/>
                <a:cs typeface="Darker Grotesque"/>
                <a:sym typeface="Darker Grotesque"/>
              </a:rPr>
              <a:t>Jane Doe</a:t>
            </a:r>
            <a:endParaRPr/>
          </a:p>
        </p:txBody>
      </p:sp>
      <p:sp>
        <p:nvSpPr>
          <p:cNvPr id="257" name="Google Shape;257;p21"/>
          <p:cNvSpPr txBox="1"/>
          <p:nvPr/>
        </p:nvSpPr>
        <p:spPr>
          <a:xfrm>
            <a:off x="14133666" y="2908550"/>
            <a:ext cx="3125700" cy="33249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i="0" lang="en-US" sz="4800" u="none" cap="none" strike="noStrike">
                <a:solidFill>
                  <a:srgbClr val="44344F"/>
                </a:solidFill>
                <a:latin typeface="Darker Grotesque Medium"/>
                <a:ea typeface="Darker Grotesque Medium"/>
                <a:cs typeface="Darker Grotesque Medium"/>
                <a:sym typeface="Darker Grotesque Medium"/>
              </a:rPr>
              <a:t>“This is another review from one of our users.”</a:t>
            </a:r>
            <a:endParaRPr>
              <a:latin typeface="Darker Grotesque Medium"/>
              <a:ea typeface="Darker Grotesque Medium"/>
              <a:cs typeface="Darker Grotesque Medium"/>
              <a:sym typeface="Darker Grotesque Medium"/>
            </a:endParaRPr>
          </a:p>
        </p:txBody>
      </p:sp>
      <p:sp>
        <p:nvSpPr>
          <p:cNvPr id="258" name="Google Shape;258;p21"/>
          <p:cNvSpPr txBox="1"/>
          <p:nvPr/>
        </p:nvSpPr>
        <p:spPr>
          <a:xfrm>
            <a:off x="14133666" y="7942162"/>
            <a:ext cx="3907538"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00" u="none" cap="none" strike="noStrike">
                <a:solidFill>
                  <a:srgbClr val="44344F"/>
                </a:solidFill>
                <a:latin typeface="Darker Grotesque"/>
                <a:ea typeface="Darker Grotesque"/>
                <a:cs typeface="Darker Grotesque"/>
                <a:sym typeface="Darker Grotesque"/>
              </a:rPr>
              <a:t>Jane Doe</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62" name="Shape 262"/>
        <p:cNvGrpSpPr/>
        <p:nvPr/>
      </p:nvGrpSpPr>
      <p:grpSpPr>
        <a:xfrm>
          <a:off x="0" y="0"/>
          <a:ext cx="0" cy="0"/>
          <a:chOff x="0" y="0"/>
          <a:chExt cx="0" cy="0"/>
        </a:xfrm>
      </p:grpSpPr>
      <p:sp>
        <p:nvSpPr>
          <p:cNvPr id="263" name="Google Shape;263;p22"/>
          <p:cNvSpPr txBox="1"/>
          <p:nvPr/>
        </p:nvSpPr>
        <p:spPr>
          <a:xfrm>
            <a:off x="2521274" y="3743658"/>
            <a:ext cx="14274300" cy="1723800"/>
          </a:xfrm>
          <a:prstGeom prst="rect">
            <a:avLst/>
          </a:prstGeom>
          <a:noFill/>
          <a:ln>
            <a:noFill/>
          </a:ln>
        </p:spPr>
        <p:txBody>
          <a:bodyPr anchorCtr="0" anchor="t" bIns="0" lIns="0" spcFirstLastPara="1" rIns="0" wrap="square" tIns="0">
            <a:spAutoFit/>
          </a:bodyPr>
          <a:lstStyle/>
          <a:p>
            <a:pPr indent="0" lvl="1" marL="0" marR="0" rtl="0" algn="ctr">
              <a:lnSpc>
                <a:spcPct val="70000"/>
              </a:lnSpc>
              <a:spcBef>
                <a:spcPts val="0"/>
              </a:spcBef>
              <a:spcAft>
                <a:spcPts val="0"/>
              </a:spcAft>
              <a:buNone/>
            </a:pPr>
            <a:r>
              <a:rPr i="0" lang="en-US" sz="8000" u="none" cap="none" strike="noStrike">
                <a:solidFill>
                  <a:srgbClr val="C2F970"/>
                </a:solidFill>
                <a:latin typeface="Darker Grotesque Medium"/>
                <a:ea typeface="Darker Grotesque Medium"/>
                <a:cs typeface="Darker Grotesque Medium"/>
                <a:sym typeface="Darker Grotesque Medium"/>
              </a:rPr>
              <a:t>Write an original statement or inspiring quote.</a:t>
            </a:r>
            <a:endParaRPr>
              <a:latin typeface="Darker Grotesque Medium"/>
              <a:ea typeface="Darker Grotesque Medium"/>
              <a:cs typeface="Darker Grotesque Medium"/>
              <a:sym typeface="Darker Grotesque Medium"/>
            </a:endParaRPr>
          </a:p>
        </p:txBody>
      </p:sp>
      <p:sp>
        <p:nvSpPr>
          <p:cNvPr id="264" name="Google Shape;264;p22"/>
          <p:cNvSpPr txBox="1"/>
          <p:nvPr/>
        </p:nvSpPr>
        <p:spPr>
          <a:xfrm>
            <a:off x="1028700" y="5880180"/>
            <a:ext cx="172593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800" u="none" cap="none" strike="noStrike">
                <a:solidFill>
                  <a:srgbClr val="FFFFFF"/>
                </a:solidFill>
                <a:latin typeface="Darker Grotesque"/>
                <a:ea typeface="Darker Grotesque"/>
                <a:cs typeface="Darker Grotesque"/>
                <a:sym typeface="Darker Grotesque"/>
              </a:rPr>
              <a:t>— Include a credit, citation, or supporting message</a:t>
            </a:r>
            <a:endParaRPr/>
          </a:p>
        </p:txBody>
      </p:sp>
      <p:sp>
        <p:nvSpPr>
          <p:cNvPr id="265" name="Google Shape;265;p22"/>
          <p:cNvSpPr txBox="1"/>
          <p:nvPr/>
        </p:nvSpPr>
        <p:spPr>
          <a:xfrm>
            <a:off x="8246756" y="2381637"/>
            <a:ext cx="2823300" cy="2315100"/>
          </a:xfrm>
          <a:prstGeom prst="rect">
            <a:avLst/>
          </a:prstGeom>
          <a:noFill/>
          <a:ln>
            <a:noFill/>
          </a:ln>
        </p:spPr>
        <p:txBody>
          <a:bodyPr anchorCtr="0" anchor="t" bIns="0" lIns="0" spcFirstLastPara="1" rIns="0" wrap="square" tIns="0">
            <a:spAutoFit/>
          </a:bodyPr>
          <a:lstStyle/>
          <a:p>
            <a:pPr indent="0" lvl="1" marL="0" marR="0" rtl="0" algn="ctr">
              <a:lnSpc>
                <a:spcPct val="70000"/>
              </a:lnSpc>
              <a:spcBef>
                <a:spcPts val="0"/>
              </a:spcBef>
              <a:spcAft>
                <a:spcPts val="0"/>
              </a:spcAft>
              <a:buNone/>
            </a:pPr>
            <a:r>
              <a:rPr i="0" lang="en-US" sz="21486" u="none" cap="none" strike="noStrike">
                <a:solidFill>
                  <a:srgbClr val="C2F970"/>
                </a:solidFill>
                <a:latin typeface="Darker Grotesque Medium"/>
                <a:ea typeface="Darker Grotesque Medium"/>
                <a:cs typeface="Darker Grotesque Medium"/>
                <a:sym typeface="Darker Grotesque Medium"/>
              </a:rPr>
              <a:t>“</a:t>
            </a:r>
            <a:endParaRPr>
              <a:latin typeface="Darker Grotesque Medium"/>
              <a:ea typeface="Darker Grotesque Medium"/>
              <a:cs typeface="Darker Grotesque Medium"/>
              <a:sym typeface="Darker Grotesque Medium"/>
            </a:endParaRPr>
          </a:p>
        </p:txBody>
      </p:sp>
      <p:cxnSp>
        <p:nvCxnSpPr>
          <p:cNvPr id="266" name="Google Shape;266;p22"/>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267" name="Google Shape;267;p22"/>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268" name="Google Shape;268;p22"/>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16</a:t>
            </a:r>
            <a:endParaRPr/>
          </a:p>
        </p:txBody>
      </p:sp>
      <p:sp>
        <p:nvSpPr>
          <p:cNvPr id="269" name="Google Shape;269;p22"/>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270" name="Google Shape;270;p22"/>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74" name="Shape 274"/>
        <p:cNvGrpSpPr/>
        <p:nvPr/>
      </p:nvGrpSpPr>
      <p:grpSpPr>
        <a:xfrm>
          <a:off x="0" y="0"/>
          <a:ext cx="0" cy="0"/>
          <a:chOff x="0" y="0"/>
          <a:chExt cx="0" cy="0"/>
        </a:xfrm>
      </p:grpSpPr>
      <p:sp>
        <p:nvSpPr>
          <p:cNvPr id="275" name="Google Shape;275;p23"/>
          <p:cNvSpPr txBox="1"/>
          <p:nvPr/>
        </p:nvSpPr>
        <p:spPr>
          <a:xfrm>
            <a:off x="1783744" y="2764465"/>
            <a:ext cx="8115300" cy="15516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Contact Us</a:t>
            </a:r>
            <a:endParaRPr/>
          </a:p>
        </p:txBody>
      </p:sp>
      <p:sp>
        <p:nvSpPr>
          <p:cNvPr id="276" name="Google Shape;276;p23"/>
          <p:cNvSpPr txBox="1"/>
          <p:nvPr/>
        </p:nvSpPr>
        <p:spPr>
          <a:xfrm>
            <a:off x="1783744" y="4531352"/>
            <a:ext cx="7765800" cy="43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123 Anywhere St., Any City,ST 12345</a:t>
            </a:r>
            <a:endParaRPr>
              <a:latin typeface="Darker Grotesque Light"/>
              <a:ea typeface="Darker Grotesque Light"/>
              <a:cs typeface="Darker Grotesque Light"/>
              <a:sym typeface="Darker Grotesque Light"/>
            </a:endParaRPr>
          </a:p>
        </p:txBody>
      </p:sp>
      <p:sp>
        <p:nvSpPr>
          <p:cNvPr id="277" name="Google Shape;277;p23"/>
          <p:cNvSpPr txBox="1"/>
          <p:nvPr/>
        </p:nvSpPr>
        <p:spPr>
          <a:xfrm>
            <a:off x="1783744" y="4995545"/>
            <a:ext cx="4893000" cy="43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123-456-7890</a:t>
            </a:r>
            <a:endParaRPr>
              <a:latin typeface="Darker Grotesque Light"/>
              <a:ea typeface="Darker Grotesque Light"/>
              <a:cs typeface="Darker Grotesque Light"/>
              <a:sym typeface="Darker Grotesque Light"/>
            </a:endParaRPr>
          </a:p>
        </p:txBody>
      </p:sp>
      <p:sp>
        <p:nvSpPr>
          <p:cNvPr id="278" name="Google Shape;278;p23"/>
          <p:cNvSpPr txBox="1"/>
          <p:nvPr/>
        </p:nvSpPr>
        <p:spPr>
          <a:xfrm>
            <a:off x="1783744" y="5459738"/>
            <a:ext cx="6606300" cy="43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hello@reallygreatsite.com</a:t>
            </a:r>
            <a:endParaRPr>
              <a:latin typeface="Darker Grotesque Light"/>
              <a:ea typeface="Darker Grotesque Light"/>
              <a:cs typeface="Darker Grotesque Light"/>
              <a:sym typeface="Darker Grotesque Light"/>
            </a:endParaRPr>
          </a:p>
        </p:txBody>
      </p:sp>
      <p:sp>
        <p:nvSpPr>
          <p:cNvPr id="279" name="Google Shape;279;p23"/>
          <p:cNvSpPr txBox="1"/>
          <p:nvPr/>
        </p:nvSpPr>
        <p:spPr>
          <a:xfrm>
            <a:off x="1783744" y="6388123"/>
            <a:ext cx="4893000" cy="43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reallygreatsite.com</a:t>
            </a:r>
            <a:endParaRPr>
              <a:latin typeface="Darker Grotesque Light"/>
              <a:ea typeface="Darker Grotesque Light"/>
              <a:cs typeface="Darker Grotesque Light"/>
              <a:sym typeface="Darker Grotesque Light"/>
            </a:endParaRPr>
          </a:p>
        </p:txBody>
      </p:sp>
      <p:sp>
        <p:nvSpPr>
          <p:cNvPr id="280" name="Google Shape;280;p23"/>
          <p:cNvSpPr txBox="1"/>
          <p:nvPr/>
        </p:nvSpPr>
        <p:spPr>
          <a:xfrm>
            <a:off x="1783744" y="5923930"/>
            <a:ext cx="4893000" cy="431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@reallygreatsite</a:t>
            </a:r>
            <a:endParaRPr>
              <a:latin typeface="Darker Grotesque Light"/>
              <a:ea typeface="Darker Grotesque Light"/>
              <a:cs typeface="Darker Grotesque Light"/>
              <a:sym typeface="Darker Grotesque Light"/>
            </a:endParaRPr>
          </a:p>
        </p:txBody>
      </p:sp>
      <p:cxnSp>
        <p:nvCxnSpPr>
          <p:cNvPr id="281" name="Google Shape;281;p23"/>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282" name="Google Shape;282;p23"/>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283" name="Google Shape;283;p23"/>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17</a:t>
            </a:r>
            <a:endParaRPr/>
          </a:p>
        </p:txBody>
      </p:sp>
      <p:sp>
        <p:nvSpPr>
          <p:cNvPr id="284" name="Google Shape;284;p23"/>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285" name="Google Shape;285;p23"/>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pic>
        <p:nvPicPr>
          <p:cNvPr id="286" name="Google Shape;286;p23"/>
          <p:cNvPicPr preferRelativeResize="0"/>
          <p:nvPr/>
        </p:nvPicPr>
        <p:blipFill>
          <a:blip r:embed="rId3">
            <a:alphaModFix/>
          </a:blip>
          <a:stretch>
            <a:fillRect/>
          </a:stretch>
        </p:blipFill>
        <p:spPr>
          <a:xfrm>
            <a:off x="11030906" y="557837"/>
            <a:ext cx="6226776" cy="8104896"/>
          </a:xfrm>
          <a:prstGeom prst="rect">
            <a:avLst/>
          </a:prstGeom>
          <a:noFill/>
          <a:ln cap="flat" cmpd="sng" w="19050">
            <a:solidFill>
              <a:srgbClr val="C2F970"/>
            </a:solidFill>
            <a:prstDash val="solid"/>
            <a:round/>
            <a:headEnd len="sm" w="sm" type="none"/>
            <a:tailEnd len="sm" w="sm" type="none"/>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290" name="Shape 290"/>
        <p:cNvGrpSpPr/>
        <p:nvPr/>
      </p:nvGrpSpPr>
      <p:grpSpPr>
        <a:xfrm>
          <a:off x="0" y="0"/>
          <a:ext cx="0" cy="0"/>
          <a:chOff x="0" y="0"/>
          <a:chExt cx="0" cy="0"/>
        </a:xfrm>
      </p:grpSpPr>
      <p:grpSp>
        <p:nvGrpSpPr>
          <p:cNvPr id="291" name="Google Shape;291;p24"/>
          <p:cNvGrpSpPr/>
          <p:nvPr/>
        </p:nvGrpSpPr>
        <p:grpSpPr>
          <a:xfrm>
            <a:off x="774218" y="2213566"/>
            <a:ext cx="5097641" cy="7472652"/>
            <a:chOff x="0" y="-19050"/>
            <a:chExt cx="1342589" cy="1968106"/>
          </a:xfrm>
        </p:grpSpPr>
        <p:sp>
          <p:nvSpPr>
            <p:cNvPr id="292" name="Google Shape;292;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C2F9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4"/>
          <p:cNvGrpSpPr/>
          <p:nvPr/>
        </p:nvGrpSpPr>
        <p:grpSpPr>
          <a:xfrm>
            <a:off x="6109984" y="2213566"/>
            <a:ext cx="11512980" cy="7472652"/>
            <a:chOff x="0" y="-19050"/>
            <a:chExt cx="3032225" cy="1968106"/>
          </a:xfrm>
        </p:grpSpPr>
        <p:sp>
          <p:nvSpPr>
            <p:cNvPr id="295" name="Google Shape;295;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C2F9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4"/>
          <p:cNvGrpSpPr/>
          <p:nvPr/>
        </p:nvGrpSpPr>
        <p:grpSpPr>
          <a:xfrm>
            <a:off x="1139005" y="2494284"/>
            <a:ext cx="4368067" cy="719567"/>
            <a:chOff x="0" y="-19050"/>
            <a:chExt cx="1150437" cy="189516"/>
          </a:xfrm>
        </p:grpSpPr>
        <p:sp>
          <p:nvSpPr>
            <p:cNvPr id="298" name="Google Shape;298;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F97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4"/>
          <p:cNvGrpSpPr/>
          <p:nvPr/>
        </p:nvGrpSpPr>
        <p:grpSpPr>
          <a:xfrm>
            <a:off x="9682440" y="2494284"/>
            <a:ext cx="4368067" cy="719567"/>
            <a:chOff x="0" y="-19050"/>
            <a:chExt cx="1150437" cy="189516"/>
          </a:xfrm>
        </p:grpSpPr>
        <p:sp>
          <p:nvSpPr>
            <p:cNvPr id="301" name="Google Shape;301;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F97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4"/>
          <p:cNvGrpSpPr/>
          <p:nvPr/>
        </p:nvGrpSpPr>
        <p:grpSpPr>
          <a:xfrm>
            <a:off x="1139005" y="7128683"/>
            <a:ext cx="4368067" cy="719567"/>
            <a:chOff x="0" y="-19050"/>
            <a:chExt cx="1150437" cy="189516"/>
          </a:xfrm>
        </p:grpSpPr>
        <p:sp>
          <p:nvSpPr>
            <p:cNvPr id="304" name="Google Shape;304;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2F97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24"/>
          <p:cNvGrpSpPr/>
          <p:nvPr/>
        </p:nvGrpSpPr>
        <p:grpSpPr>
          <a:xfrm>
            <a:off x="3446451" y="8182504"/>
            <a:ext cx="754204" cy="771881"/>
            <a:chOff x="0" y="-19050"/>
            <a:chExt cx="812800" cy="831850"/>
          </a:xfrm>
        </p:grpSpPr>
        <p:sp>
          <p:nvSpPr>
            <p:cNvPr id="307" name="Google Shape;307;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4344F"/>
            </a:solidFill>
            <a:ln cap="rnd" cmpd="sng" w="38100">
              <a:solidFill>
                <a:srgbClr val="C2F9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4"/>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24"/>
          <p:cNvSpPr txBox="1"/>
          <p:nvPr/>
        </p:nvSpPr>
        <p:spPr>
          <a:xfrm>
            <a:off x="1232396" y="3464821"/>
            <a:ext cx="4181285" cy="5005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2F970"/>
                </a:solidFill>
                <a:latin typeface="Darker Grotesque"/>
                <a:ea typeface="Darker Grotesque"/>
                <a:cs typeface="Darker Grotesque"/>
                <a:sym typeface="Darker Grotesque"/>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C2F970"/>
                </a:solidFill>
                <a:latin typeface="Darker Grotesque"/>
                <a:ea typeface="Darker Grotesque"/>
                <a:cs typeface="Darker Grotesque"/>
                <a:sym typeface="Darker Grotesque"/>
              </a:rPr>
              <a:t>uses the following free fonts:</a:t>
            </a:r>
            <a:endParaRPr/>
          </a:p>
        </p:txBody>
      </p:sp>
      <p:sp>
        <p:nvSpPr>
          <p:cNvPr id="310" name="Google Shape;310;p24"/>
          <p:cNvSpPr txBox="1"/>
          <p:nvPr/>
        </p:nvSpPr>
        <p:spPr>
          <a:xfrm>
            <a:off x="1175455" y="6557631"/>
            <a:ext cx="4368067" cy="2433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2F970"/>
                </a:solidFill>
                <a:latin typeface="Darker Grotesque"/>
                <a:ea typeface="Darker Grotesque"/>
                <a:cs typeface="Darker Grotesque"/>
                <a:sym typeface="Darker Grotesque"/>
              </a:rPr>
              <a:t>You can find these fonts online too.</a:t>
            </a:r>
            <a:endParaRPr/>
          </a:p>
        </p:txBody>
      </p:sp>
      <p:sp>
        <p:nvSpPr>
          <p:cNvPr id="311" name="Google Shape;311;p24"/>
          <p:cNvSpPr txBox="1"/>
          <p:nvPr/>
        </p:nvSpPr>
        <p:spPr>
          <a:xfrm>
            <a:off x="1102555" y="4997124"/>
            <a:ext cx="4440966" cy="500049"/>
          </a:xfrm>
          <a:prstGeom prst="rect">
            <a:avLst/>
          </a:prstGeom>
          <a:noFill/>
          <a:ln>
            <a:noFill/>
          </a:ln>
        </p:spPr>
        <p:txBody>
          <a:bodyPr anchorCtr="0" anchor="t" bIns="0" lIns="0" spcFirstLastPara="1" rIns="0" wrap="square" tIns="0">
            <a:spAutoFit/>
          </a:bodyPr>
          <a:lstStyle/>
          <a:p>
            <a:pPr indent="0" lvl="0" marL="0" marR="0" rtl="0" algn="ctr">
              <a:lnSpc>
                <a:spcPct val="102987"/>
              </a:lnSpc>
              <a:spcBef>
                <a:spcPts val="0"/>
              </a:spcBef>
              <a:spcAft>
                <a:spcPts val="0"/>
              </a:spcAft>
              <a:buNone/>
            </a:pPr>
            <a:r>
              <a:rPr b="0" i="0" lang="en-US" sz="3749" u="none" cap="none" strike="noStrike">
                <a:solidFill>
                  <a:srgbClr val="C2F970"/>
                </a:solidFill>
                <a:latin typeface="Darker Grotesque"/>
                <a:ea typeface="Darker Grotesque"/>
                <a:cs typeface="Darker Grotesque"/>
                <a:sym typeface="Darker Grotesque"/>
              </a:rPr>
              <a:t>DARKER GROTESQUE</a:t>
            </a:r>
            <a:endParaRPr/>
          </a:p>
        </p:txBody>
      </p:sp>
      <p:sp>
        <p:nvSpPr>
          <p:cNvPr id="312" name="Google Shape;312;p24"/>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2F970"/>
                </a:solidFill>
                <a:latin typeface="Darker Grotesque"/>
                <a:ea typeface="Darker Grotesque"/>
                <a:cs typeface="Darker Grotesque"/>
                <a:sym typeface="Darker Grotesque"/>
              </a:rPr>
              <a:t>Use these design resources in your Canva Presentation.</a:t>
            </a:r>
            <a:endParaRPr/>
          </a:p>
        </p:txBody>
      </p:sp>
      <p:sp>
        <p:nvSpPr>
          <p:cNvPr id="313" name="Google Shape;313;p24"/>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C2F970"/>
                </a:solidFill>
                <a:latin typeface="Darker Grotesque"/>
                <a:ea typeface="Darker Grotesque"/>
                <a:cs typeface="Darker Grotesque"/>
                <a:sym typeface="Darker Grotesque"/>
              </a:rPr>
              <a:t>DON'T FORGET TO DELETE THIS PAGE BEFORE PRESENTING. </a:t>
            </a:r>
            <a:endParaRPr/>
          </a:p>
        </p:txBody>
      </p:sp>
      <p:sp>
        <p:nvSpPr>
          <p:cNvPr id="314" name="Google Shape;314;p24"/>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2F970"/>
                </a:solidFill>
                <a:latin typeface="Darker Grotesque"/>
                <a:ea typeface="Darker Grotesque"/>
                <a:cs typeface="Darker Grotesque"/>
                <a:sym typeface="Darker Grotesque"/>
              </a:rPr>
              <a:t>Resource Page</a:t>
            </a:r>
            <a:endParaRPr/>
          </a:p>
        </p:txBody>
      </p:sp>
      <p:sp>
        <p:nvSpPr>
          <p:cNvPr id="315" name="Google Shape;315;p24"/>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2F970"/>
                </a:solidFill>
                <a:latin typeface="Darker Grotesque"/>
                <a:ea typeface="Darker Grotesque"/>
                <a:cs typeface="Darker Grotesque"/>
                <a:sym typeface="Darker Grotesque"/>
              </a:rPr>
              <a:t>FONTS</a:t>
            </a:r>
            <a:endParaRPr/>
          </a:p>
        </p:txBody>
      </p:sp>
      <p:sp>
        <p:nvSpPr>
          <p:cNvPr id="316" name="Google Shape;316;p24"/>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2F970"/>
                </a:solidFill>
                <a:latin typeface="Darker Grotesque"/>
                <a:ea typeface="Darker Grotesque"/>
                <a:cs typeface="Darker Grotesque"/>
                <a:sym typeface="Darker Grotesque"/>
              </a:rPr>
              <a:t>DESIGN ELEMENTS</a:t>
            </a:r>
            <a:endParaRPr/>
          </a:p>
        </p:txBody>
      </p:sp>
      <p:sp>
        <p:nvSpPr>
          <p:cNvPr id="317" name="Google Shape;317;p24"/>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2F970"/>
                </a:solidFill>
                <a:latin typeface="Darker Grotesque"/>
                <a:ea typeface="Darker Grotesque"/>
                <a:cs typeface="Darker Grotesque"/>
                <a:sym typeface="Darker Grotesque"/>
              </a:rPr>
              <a:t>COLORS</a:t>
            </a:r>
            <a:endParaRPr/>
          </a:p>
        </p:txBody>
      </p:sp>
      <p:sp>
        <p:nvSpPr>
          <p:cNvPr id="318" name="Google Shape;318;p24"/>
          <p:cNvSpPr txBox="1"/>
          <p:nvPr/>
        </p:nvSpPr>
        <p:spPr>
          <a:xfrm>
            <a:off x="3212867"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C2F970"/>
                </a:solidFill>
                <a:latin typeface="Darker Grotesque"/>
                <a:ea typeface="Darker Grotesque"/>
                <a:cs typeface="Darker Grotesque"/>
                <a:sym typeface="Darker Grotesque"/>
              </a:rPr>
              <a:t>#44344F</a:t>
            </a:r>
            <a:endParaRPr/>
          </a:p>
        </p:txBody>
      </p:sp>
      <p:grpSp>
        <p:nvGrpSpPr>
          <p:cNvPr id="319" name="Google Shape;319;p24"/>
          <p:cNvGrpSpPr/>
          <p:nvPr/>
        </p:nvGrpSpPr>
        <p:grpSpPr>
          <a:xfrm>
            <a:off x="2445421" y="8182504"/>
            <a:ext cx="754204" cy="771881"/>
            <a:chOff x="0" y="-19050"/>
            <a:chExt cx="812800" cy="831850"/>
          </a:xfrm>
        </p:grpSpPr>
        <p:sp>
          <p:nvSpPr>
            <p:cNvPr id="320" name="Google Shape;320;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2F9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4"/>
          <p:cNvSpPr txBox="1"/>
          <p:nvPr/>
        </p:nvSpPr>
        <p:spPr>
          <a:xfrm>
            <a:off x="2211836" y="9077833"/>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C2F970"/>
                </a:solidFill>
                <a:latin typeface="Darker Grotesque"/>
                <a:ea typeface="Darker Grotesque"/>
                <a:cs typeface="Darker Grotesque"/>
                <a:sym typeface="Darker Grotesque"/>
              </a:rPr>
              <a:t>#C2F970</a:t>
            </a:r>
            <a:endParaRPr/>
          </a:p>
        </p:txBody>
      </p:sp>
      <p:grpSp>
        <p:nvGrpSpPr>
          <p:cNvPr id="323" name="Google Shape;323;p24"/>
          <p:cNvGrpSpPr/>
          <p:nvPr/>
        </p:nvGrpSpPr>
        <p:grpSpPr>
          <a:xfrm>
            <a:off x="6712288" y="3926882"/>
            <a:ext cx="10308370" cy="4720903"/>
            <a:chOff x="0" y="0"/>
            <a:chExt cx="13744493" cy="6294537"/>
          </a:xfrm>
        </p:grpSpPr>
        <p:sp>
          <p:nvSpPr>
            <p:cNvPr id="324" name="Google Shape;324;p24"/>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25" name="Google Shape;325;p24"/>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26" name="Google Shape;326;p24"/>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27" name="Google Shape;327;p24"/>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28" name="Google Shape;328;p24"/>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29" name="Google Shape;329;p24"/>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30" name="Google Shape;330;p24"/>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31" name="Google Shape;331;p24"/>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32" name="Google Shape;332;p24"/>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33" name="Google Shape;333;p24"/>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34" name="Google Shape;334;p24"/>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35" name="Google Shape;335;p24"/>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36" name="Google Shape;336;p24"/>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37" name="Google Shape;337;p24"/>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38" name="Google Shape;338;p24"/>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39" name="Google Shape;339;p24"/>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40" name="Google Shape;340;p24"/>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41" name="Google Shape;341;p24"/>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42" name="Google Shape;342;p24"/>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43" name="Google Shape;343;p24"/>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44" name="Google Shape;344;p24"/>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45" name="Google Shape;345;p24"/>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46" name="Google Shape;346;p24"/>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47" name="Google Shape;347;p24"/>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48" name="Google Shape;348;p24"/>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49" name="Google Shape;349;p24"/>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50" name="Google Shape;350;p24"/>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51" name="Google Shape;351;p24"/>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52" name="Google Shape;352;p24"/>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53" name="Google Shape;353;p24"/>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54" name="Google Shape;354;p24"/>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55" name="Google Shape;355;p24"/>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56" name="Google Shape;356;p24"/>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57" name="Google Shape;357;p24"/>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58" name="Google Shape;358;p24"/>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59" name="Google Shape;359;p24"/>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60" name="Google Shape;360;p24"/>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61" name="Google Shape;361;p24"/>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62" name="Google Shape;362;p24"/>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366" name="Shape 366"/>
        <p:cNvGrpSpPr/>
        <p:nvPr/>
      </p:nvGrpSpPr>
      <p:grpSpPr>
        <a:xfrm>
          <a:off x="0" y="0"/>
          <a:ext cx="0" cy="0"/>
          <a:chOff x="0" y="0"/>
          <a:chExt cx="0" cy="0"/>
        </a:xfrm>
      </p:grpSpPr>
      <p:grpSp>
        <p:nvGrpSpPr>
          <p:cNvPr id="367" name="Google Shape;367;p25"/>
          <p:cNvGrpSpPr/>
          <p:nvPr/>
        </p:nvGrpSpPr>
        <p:grpSpPr>
          <a:xfrm>
            <a:off x="5995272" y="2437575"/>
            <a:ext cx="6297456" cy="2575447"/>
            <a:chOff x="0" y="-19050"/>
            <a:chExt cx="1658589" cy="678307"/>
          </a:xfrm>
        </p:grpSpPr>
        <p:sp>
          <p:nvSpPr>
            <p:cNvPr id="368" name="Google Shape;368;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2F9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5"/>
          <p:cNvGrpSpPr/>
          <p:nvPr/>
        </p:nvGrpSpPr>
        <p:grpSpPr>
          <a:xfrm>
            <a:off x="5995272" y="5512192"/>
            <a:ext cx="6297456" cy="2575447"/>
            <a:chOff x="0" y="-19050"/>
            <a:chExt cx="1658589" cy="678307"/>
          </a:xfrm>
        </p:grpSpPr>
        <p:sp>
          <p:nvSpPr>
            <p:cNvPr id="371" name="Google Shape;371;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2F97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5"/>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5"/>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2F970"/>
                </a:solidFill>
                <a:latin typeface="Darker Grotesque"/>
                <a:ea typeface="Darker Grotesque"/>
                <a:cs typeface="Darker Grotesque"/>
                <a:sym typeface="Darker Grotesque"/>
              </a:rPr>
              <a:t>This presentation template is free for everyone to use thanks to the following:</a:t>
            </a:r>
            <a:endParaRPr/>
          </a:p>
        </p:txBody>
      </p:sp>
      <p:sp>
        <p:nvSpPr>
          <p:cNvPr id="374" name="Google Shape;374;p25"/>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C2F970"/>
                </a:solidFill>
                <a:latin typeface="Darker Grotesque"/>
                <a:ea typeface="Darker Grotesque"/>
                <a:cs typeface="Darker Grotesque"/>
                <a:sym typeface="Darker Grotesque"/>
              </a:rPr>
              <a:t>Happy designing!</a:t>
            </a:r>
            <a:endParaRPr/>
          </a:p>
        </p:txBody>
      </p:sp>
      <p:sp>
        <p:nvSpPr>
          <p:cNvPr id="375" name="Google Shape;375;p25"/>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2F970"/>
                </a:solidFill>
                <a:latin typeface="Darker Grotesque"/>
                <a:ea typeface="Darker Grotesque"/>
                <a:cs typeface="Darker Grotesque"/>
                <a:sym typeface="Darker Grotesque"/>
              </a:rPr>
              <a:t>for the presentation template</a:t>
            </a:r>
            <a:endParaRPr/>
          </a:p>
        </p:txBody>
      </p:sp>
      <p:sp>
        <p:nvSpPr>
          <p:cNvPr id="376" name="Google Shape;376;p25"/>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2F970"/>
                </a:solidFill>
                <a:latin typeface="Darker Grotesque"/>
                <a:ea typeface="Darker Grotesque"/>
                <a:cs typeface="Darker Grotesque"/>
                <a:sym typeface="Darker Grotesque"/>
              </a:rPr>
              <a:t>for the photos</a:t>
            </a:r>
            <a:endParaRPr/>
          </a:p>
        </p:txBody>
      </p:sp>
      <p:sp>
        <p:nvSpPr>
          <p:cNvPr id="377" name="Google Shape;377;p25"/>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C2F970"/>
                </a:solidFill>
                <a:latin typeface="Darker Grotesque"/>
                <a:ea typeface="Darker Grotesque"/>
                <a:cs typeface="Darker Grotesque"/>
                <a:sym typeface="Darker Grotesque"/>
              </a:rPr>
              <a:t>Credits</a:t>
            </a:r>
            <a:endParaRPr/>
          </a:p>
        </p:txBody>
      </p:sp>
      <p:sp>
        <p:nvSpPr>
          <p:cNvPr id="378" name="Google Shape;378;p25"/>
          <p:cNvSpPr txBox="1"/>
          <p:nvPr/>
        </p:nvSpPr>
        <p:spPr>
          <a:xfrm>
            <a:off x="6145702" y="6107203"/>
            <a:ext cx="5996595" cy="91295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42" u="none" cap="none" strike="noStrike">
                <a:solidFill>
                  <a:srgbClr val="C2F970"/>
                </a:solidFill>
                <a:latin typeface="Darker Grotesque"/>
                <a:ea typeface="Darker Grotesque"/>
                <a:cs typeface="Darker Grotesque"/>
                <a:sym typeface="Darker Grotesque"/>
              </a:rPr>
              <a:t>Pexels, Pixabay</a:t>
            </a:r>
            <a:endParaRPr/>
          </a:p>
        </p:txBody>
      </p:sp>
      <p:pic>
        <p:nvPicPr>
          <p:cNvPr id="379" name="Google Shape;379;p25"/>
          <p:cNvPicPr preferRelativeResize="0"/>
          <p:nvPr/>
        </p:nvPicPr>
        <p:blipFill>
          <a:blip r:embed="rId3">
            <a:alphaModFix/>
          </a:blip>
          <a:stretch>
            <a:fillRect/>
          </a:stretch>
        </p:blipFill>
        <p:spPr>
          <a:xfrm>
            <a:off x="6731775" y="2948071"/>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52" name="Shape 52"/>
        <p:cNvGrpSpPr/>
        <p:nvPr/>
      </p:nvGrpSpPr>
      <p:grpSpPr>
        <a:xfrm>
          <a:off x="0" y="0"/>
          <a:ext cx="0" cy="0"/>
          <a:chOff x="0" y="0"/>
          <a:chExt cx="0" cy="0"/>
        </a:xfrm>
      </p:grpSpPr>
      <p:cxnSp>
        <p:nvCxnSpPr>
          <p:cNvPr id="53" name="Google Shape;53;p8"/>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54" name="Google Shape;54;p8"/>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55" name="Google Shape;55;p8"/>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02</a:t>
            </a:r>
            <a:endParaRPr/>
          </a:p>
        </p:txBody>
      </p:sp>
      <p:sp>
        <p:nvSpPr>
          <p:cNvPr id="56" name="Google Shape;56;p8"/>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57" name="Google Shape;57;p8"/>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58" name="Google Shape;58;p8"/>
          <p:cNvSpPr txBox="1"/>
          <p:nvPr/>
        </p:nvSpPr>
        <p:spPr>
          <a:xfrm>
            <a:off x="1783744" y="1100742"/>
            <a:ext cx="15475556" cy="164592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Table of Contents</a:t>
            </a:r>
            <a:endParaRPr/>
          </a:p>
        </p:txBody>
      </p:sp>
      <p:sp>
        <p:nvSpPr>
          <p:cNvPr id="59" name="Google Shape;59;p8"/>
          <p:cNvSpPr txBox="1"/>
          <p:nvPr/>
        </p:nvSpPr>
        <p:spPr>
          <a:xfrm>
            <a:off x="1371600" y="3103522"/>
            <a:ext cx="12632400" cy="4999500"/>
          </a:xfrm>
          <a:prstGeom prst="rect">
            <a:avLst/>
          </a:prstGeom>
          <a:noFill/>
          <a:ln>
            <a:noFill/>
          </a:ln>
        </p:spPr>
        <p:txBody>
          <a:bodyPr anchorCtr="0" anchor="t" bIns="0" lIns="0" spcFirstLastPara="1" rIns="0" wrap="square" tIns="0">
            <a:spAutoFit/>
          </a:bodyPr>
          <a:lstStyle/>
          <a:p>
            <a:pPr indent="-604520" lvl="1" marL="1209041" marR="0" rtl="0" algn="l">
              <a:lnSpc>
                <a:spcPct val="120000"/>
              </a:lnSpc>
              <a:spcBef>
                <a:spcPts val="0"/>
              </a:spcBef>
              <a:spcAft>
                <a:spcPts val="0"/>
              </a:spcAft>
              <a:buClr>
                <a:srgbClr val="C2F970"/>
              </a:buClr>
              <a:buSzPts val="5600"/>
              <a:buFont typeface="Darker Grotesque Medium"/>
              <a:buAutoNum type="arabicPeriod"/>
            </a:pPr>
            <a:r>
              <a:rPr i="0" lang="en-US" sz="5600" u="none" cap="none" strike="noStrike">
                <a:solidFill>
                  <a:srgbClr val="C2F970"/>
                </a:solidFill>
                <a:latin typeface="Darker Grotesque Medium"/>
                <a:ea typeface="Darker Grotesque Medium"/>
                <a:cs typeface="Darker Grotesque Medium"/>
                <a:sym typeface="Darker Grotesque Medium"/>
              </a:rPr>
              <a:t>Introduction</a:t>
            </a:r>
            <a:endParaRPr>
              <a:latin typeface="Darker Grotesque Medium"/>
              <a:ea typeface="Darker Grotesque Medium"/>
              <a:cs typeface="Darker Grotesque Medium"/>
              <a:sym typeface="Darker Grotesque Medium"/>
            </a:endParaRPr>
          </a:p>
          <a:p>
            <a:pPr indent="-604520" lvl="1" marL="1209041" marR="0" rtl="0" algn="l">
              <a:lnSpc>
                <a:spcPct val="120000"/>
              </a:lnSpc>
              <a:spcBef>
                <a:spcPts val="0"/>
              </a:spcBef>
              <a:spcAft>
                <a:spcPts val="0"/>
              </a:spcAft>
              <a:buClr>
                <a:srgbClr val="C2F970"/>
              </a:buClr>
              <a:buSzPts val="5600"/>
              <a:buFont typeface="Darker Grotesque Medium"/>
              <a:buAutoNum type="arabicPeriod"/>
            </a:pPr>
            <a:r>
              <a:rPr i="0" lang="en-US" sz="5600" u="none" cap="none" strike="noStrike">
                <a:solidFill>
                  <a:srgbClr val="C2F970"/>
                </a:solidFill>
                <a:latin typeface="Darker Grotesque Medium"/>
                <a:ea typeface="Darker Grotesque Medium"/>
                <a:cs typeface="Darker Grotesque Medium"/>
                <a:sym typeface="Darker Grotesque Medium"/>
              </a:rPr>
              <a:t>About Us</a:t>
            </a:r>
            <a:endParaRPr>
              <a:latin typeface="Darker Grotesque Medium"/>
              <a:ea typeface="Darker Grotesque Medium"/>
              <a:cs typeface="Darker Grotesque Medium"/>
              <a:sym typeface="Darker Grotesque Medium"/>
            </a:endParaRPr>
          </a:p>
          <a:p>
            <a:pPr indent="-604520" lvl="1" marL="1209041" marR="0" rtl="0" algn="l">
              <a:lnSpc>
                <a:spcPct val="120000"/>
              </a:lnSpc>
              <a:spcBef>
                <a:spcPts val="0"/>
              </a:spcBef>
              <a:spcAft>
                <a:spcPts val="0"/>
              </a:spcAft>
              <a:buClr>
                <a:srgbClr val="C2F970"/>
              </a:buClr>
              <a:buSzPts val="5600"/>
              <a:buFont typeface="Darker Grotesque Medium"/>
              <a:buAutoNum type="arabicPeriod"/>
            </a:pPr>
            <a:r>
              <a:rPr i="0" lang="en-US" sz="5600" u="none" cap="none" strike="noStrike">
                <a:solidFill>
                  <a:srgbClr val="C2F970"/>
                </a:solidFill>
                <a:latin typeface="Darker Grotesque Medium"/>
                <a:ea typeface="Darker Grotesque Medium"/>
                <a:cs typeface="Darker Grotesque Medium"/>
                <a:sym typeface="Darker Grotesque Medium"/>
              </a:rPr>
              <a:t>Our Projects</a:t>
            </a:r>
            <a:endParaRPr>
              <a:latin typeface="Darker Grotesque Medium"/>
              <a:ea typeface="Darker Grotesque Medium"/>
              <a:cs typeface="Darker Grotesque Medium"/>
              <a:sym typeface="Darker Grotesque Medium"/>
            </a:endParaRPr>
          </a:p>
          <a:p>
            <a:pPr indent="-604520" lvl="1" marL="1209041" marR="0" rtl="0" algn="l">
              <a:lnSpc>
                <a:spcPct val="120000"/>
              </a:lnSpc>
              <a:spcBef>
                <a:spcPts val="0"/>
              </a:spcBef>
              <a:spcAft>
                <a:spcPts val="0"/>
              </a:spcAft>
              <a:buClr>
                <a:srgbClr val="C2F970"/>
              </a:buClr>
              <a:buSzPts val="5600"/>
              <a:buFont typeface="Darker Grotesque Medium"/>
              <a:buAutoNum type="arabicPeriod"/>
            </a:pPr>
            <a:r>
              <a:rPr i="0" lang="en-US" sz="5600" u="none" cap="none" strike="noStrike">
                <a:solidFill>
                  <a:srgbClr val="C2F970"/>
                </a:solidFill>
                <a:latin typeface="Darker Grotesque Medium"/>
                <a:ea typeface="Darker Grotesque Medium"/>
                <a:cs typeface="Darker Grotesque Medium"/>
                <a:sym typeface="Darker Grotesque Medium"/>
              </a:rPr>
              <a:t>Chapter Title</a:t>
            </a:r>
            <a:endParaRPr>
              <a:latin typeface="Darker Grotesque Medium"/>
              <a:ea typeface="Darker Grotesque Medium"/>
              <a:cs typeface="Darker Grotesque Medium"/>
              <a:sym typeface="Darker Grotesque Medium"/>
            </a:endParaRPr>
          </a:p>
          <a:p>
            <a:pPr indent="-604520" lvl="1" marL="1209041" marR="0" rtl="0" algn="l">
              <a:lnSpc>
                <a:spcPct val="120000"/>
              </a:lnSpc>
              <a:spcBef>
                <a:spcPts val="0"/>
              </a:spcBef>
              <a:spcAft>
                <a:spcPts val="0"/>
              </a:spcAft>
              <a:buClr>
                <a:srgbClr val="C2F970"/>
              </a:buClr>
              <a:buSzPts val="5600"/>
              <a:buFont typeface="Darker Grotesque Medium"/>
              <a:buAutoNum type="arabicPeriod"/>
            </a:pPr>
            <a:r>
              <a:rPr i="0" lang="en-US" sz="5600" u="none" cap="none" strike="noStrike">
                <a:solidFill>
                  <a:srgbClr val="C2F970"/>
                </a:solidFill>
                <a:latin typeface="Darker Grotesque Medium"/>
                <a:ea typeface="Darker Grotesque Medium"/>
                <a:cs typeface="Darker Grotesque Medium"/>
                <a:sym typeface="Darker Grotesque Medium"/>
              </a:rPr>
              <a:t>Chapter Title</a:t>
            </a:r>
            <a:endParaRPr>
              <a:latin typeface="Darker Grotesque Medium"/>
              <a:ea typeface="Darker Grotesque Medium"/>
              <a:cs typeface="Darker Grotesque Medium"/>
              <a:sym typeface="Darker Grotesque Medium"/>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F970"/>
        </a:solidFill>
      </p:bgPr>
    </p:bg>
    <p:spTree>
      <p:nvGrpSpPr>
        <p:cNvPr id="63" name="Shape 63"/>
        <p:cNvGrpSpPr/>
        <p:nvPr/>
      </p:nvGrpSpPr>
      <p:grpSpPr>
        <a:xfrm>
          <a:off x="0" y="0"/>
          <a:ext cx="0" cy="0"/>
          <a:chOff x="0" y="0"/>
          <a:chExt cx="0" cy="0"/>
        </a:xfrm>
      </p:grpSpPr>
      <p:sp>
        <p:nvSpPr>
          <p:cNvPr id="64" name="Google Shape;64;p9"/>
          <p:cNvSpPr txBox="1"/>
          <p:nvPr/>
        </p:nvSpPr>
        <p:spPr>
          <a:xfrm>
            <a:off x="8854624" y="719019"/>
            <a:ext cx="8404676" cy="7064384"/>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61812" u="none" cap="none" strike="noStrike">
                <a:solidFill>
                  <a:srgbClr val="44344F"/>
                </a:solidFill>
                <a:latin typeface="Darker Grotesque"/>
                <a:ea typeface="Darker Grotesque"/>
                <a:cs typeface="Darker Grotesque"/>
                <a:sym typeface="Darker Grotesque"/>
              </a:rPr>
              <a:t>01</a:t>
            </a:r>
            <a:endParaRPr/>
          </a:p>
        </p:txBody>
      </p:sp>
      <p:cxnSp>
        <p:nvCxnSpPr>
          <p:cNvPr id="65" name="Google Shape;65;p9"/>
          <p:cNvCxnSpPr/>
          <p:nvPr/>
        </p:nvCxnSpPr>
        <p:spPr>
          <a:xfrm rot="10800000">
            <a:off x="1009650" y="0"/>
            <a:ext cx="0" cy="10287000"/>
          </a:xfrm>
          <a:prstGeom prst="straightConnector1">
            <a:avLst/>
          </a:prstGeom>
          <a:noFill/>
          <a:ln cap="flat" cmpd="sng" w="38100">
            <a:solidFill>
              <a:srgbClr val="44344F"/>
            </a:solidFill>
            <a:prstDash val="solid"/>
            <a:round/>
            <a:headEnd len="sm" w="sm" type="none"/>
            <a:tailEnd len="sm" w="sm" type="none"/>
          </a:ln>
        </p:spPr>
      </p:cxnSp>
      <p:cxnSp>
        <p:nvCxnSpPr>
          <p:cNvPr id="66" name="Google Shape;66;p9"/>
          <p:cNvCxnSpPr/>
          <p:nvPr/>
        </p:nvCxnSpPr>
        <p:spPr>
          <a:xfrm rot="10800000">
            <a:off x="0" y="9258300"/>
            <a:ext cx="18288000" cy="0"/>
          </a:xfrm>
          <a:prstGeom prst="straightConnector1">
            <a:avLst/>
          </a:prstGeom>
          <a:noFill/>
          <a:ln cap="flat" cmpd="sng" w="38100">
            <a:solidFill>
              <a:srgbClr val="44344F"/>
            </a:solidFill>
            <a:prstDash val="solid"/>
            <a:round/>
            <a:headEnd len="sm" w="sm" type="none"/>
            <a:tailEnd len="sm" w="sm" type="none"/>
          </a:ln>
        </p:spPr>
      </p:cxnSp>
      <p:sp>
        <p:nvSpPr>
          <p:cNvPr id="67" name="Google Shape;67;p9"/>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44344F"/>
                </a:solidFill>
                <a:latin typeface="Darker Grotesque"/>
                <a:ea typeface="Darker Grotesque"/>
                <a:cs typeface="Darker Grotesque"/>
                <a:sym typeface="Darker Grotesque"/>
              </a:rPr>
              <a:t>03</a:t>
            </a:r>
            <a:endParaRPr/>
          </a:p>
        </p:txBody>
      </p:sp>
      <p:sp>
        <p:nvSpPr>
          <p:cNvPr id="68" name="Google Shape;68;p9"/>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SLIDESCARNIVAL</a:t>
            </a:r>
            <a:endParaRPr/>
          </a:p>
        </p:txBody>
      </p:sp>
      <p:sp>
        <p:nvSpPr>
          <p:cNvPr id="69" name="Google Shape;69;p9"/>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08.12.2024</a:t>
            </a:r>
            <a:endParaRPr/>
          </a:p>
        </p:txBody>
      </p:sp>
      <p:sp>
        <p:nvSpPr>
          <p:cNvPr id="70" name="Google Shape;70;p9"/>
          <p:cNvSpPr txBox="1"/>
          <p:nvPr/>
        </p:nvSpPr>
        <p:spPr>
          <a:xfrm>
            <a:off x="1783744" y="6820501"/>
            <a:ext cx="15475556" cy="164592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4400" u="none" cap="none" strike="noStrike">
                <a:solidFill>
                  <a:srgbClr val="44344F"/>
                </a:solidFill>
                <a:latin typeface="Darker Grotesque"/>
                <a:ea typeface="Darker Grotesque"/>
                <a:cs typeface="Darker Grotesque"/>
                <a:sym typeface="Darker Grotesque"/>
              </a:rPr>
              <a:t>Introduction</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74" name="Shape 74"/>
        <p:cNvGrpSpPr/>
        <p:nvPr/>
      </p:nvGrpSpPr>
      <p:grpSpPr>
        <a:xfrm>
          <a:off x="0" y="0"/>
          <a:ext cx="0" cy="0"/>
          <a:chOff x="0" y="0"/>
          <a:chExt cx="0" cy="0"/>
        </a:xfrm>
      </p:grpSpPr>
      <p:cxnSp>
        <p:nvCxnSpPr>
          <p:cNvPr id="75" name="Google Shape;75;p10"/>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76" name="Google Shape;76;p10"/>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77" name="Google Shape;77;p10"/>
          <p:cNvSpPr txBox="1"/>
          <p:nvPr/>
        </p:nvSpPr>
        <p:spPr>
          <a:xfrm>
            <a:off x="5137167" y="4616098"/>
            <a:ext cx="12122100" cy="258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latin typeface="Darker Grotesque Light"/>
              <a:ea typeface="Darker Grotesque Light"/>
              <a:cs typeface="Darker Grotesque Light"/>
              <a:sym typeface="Darker Grotesque Light"/>
            </a:endParaRPr>
          </a:p>
        </p:txBody>
      </p:sp>
      <p:sp>
        <p:nvSpPr>
          <p:cNvPr id="78" name="Google Shape;78;p10"/>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04</a:t>
            </a:r>
            <a:endParaRPr/>
          </a:p>
        </p:txBody>
      </p:sp>
      <p:sp>
        <p:nvSpPr>
          <p:cNvPr id="79" name="Google Shape;79;p10"/>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80" name="Google Shape;80;p10"/>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81" name="Google Shape;81;p10"/>
          <p:cNvSpPr txBox="1"/>
          <p:nvPr/>
        </p:nvSpPr>
        <p:spPr>
          <a:xfrm>
            <a:off x="5137167" y="1307150"/>
            <a:ext cx="12122133" cy="3103245"/>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Welcome to Presentation</a:t>
            </a:r>
            <a:endParaRPr/>
          </a:p>
        </p:txBody>
      </p:sp>
      <p:grpSp>
        <p:nvGrpSpPr>
          <p:cNvPr id="82" name="Google Shape;82;p10"/>
          <p:cNvGrpSpPr/>
          <p:nvPr/>
        </p:nvGrpSpPr>
        <p:grpSpPr>
          <a:xfrm>
            <a:off x="1783744" y="1477829"/>
            <a:ext cx="2600948" cy="2600948"/>
            <a:chOff x="0" y="0"/>
            <a:chExt cx="3467931" cy="3467931"/>
          </a:xfrm>
        </p:grpSpPr>
        <p:grpSp>
          <p:nvGrpSpPr>
            <p:cNvPr id="83" name="Google Shape;83;p10"/>
            <p:cNvGrpSpPr/>
            <p:nvPr/>
          </p:nvGrpSpPr>
          <p:grpSpPr>
            <a:xfrm>
              <a:off x="0" y="0"/>
              <a:ext cx="3467931" cy="3467931"/>
              <a:chOff x="0" y="0"/>
              <a:chExt cx="812800" cy="812800"/>
            </a:xfrm>
          </p:grpSpPr>
          <p:sp>
            <p:nvSpPr>
              <p:cNvPr id="84" name="Google Shape;8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2F97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6" name="Google Shape;86;p10"/>
            <p:cNvCxnSpPr/>
            <p:nvPr/>
          </p:nvCxnSpPr>
          <p:spPr>
            <a:xfrm>
              <a:off x="858947" y="858947"/>
              <a:ext cx="1748487" cy="1748487"/>
            </a:xfrm>
            <a:prstGeom prst="straightConnector1">
              <a:avLst/>
            </a:prstGeom>
            <a:noFill/>
            <a:ln cap="flat" cmpd="sng" w="64200">
              <a:solidFill>
                <a:srgbClr val="C2F970"/>
              </a:solidFill>
              <a:prstDash val="solid"/>
              <a:round/>
              <a:headEnd len="sm" w="sm" type="none"/>
              <a:tailEnd len="sm" w="sm" type="none"/>
            </a:ln>
          </p:spPr>
        </p:cxnSp>
        <p:cxnSp>
          <p:nvCxnSpPr>
            <p:cNvPr id="87" name="Google Shape;87;p10"/>
            <p:cNvCxnSpPr/>
            <p:nvPr/>
          </p:nvCxnSpPr>
          <p:spPr>
            <a:xfrm>
              <a:off x="1468919" y="2599579"/>
              <a:ext cx="1157476" cy="0"/>
            </a:xfrm>
            <a:prstGeom prst="straightConnector1">
              <a:avLst/>
            </a:prstGeom>
            <a:noFill/>
            <a:ln cap="flat" cmpd="sng" w="64200">
              <a:solidFill>
                <a:srgbClr val="C2F970"/>
              </a:solidFill>
              <a:prstDash val="solid"/>
              <a:round/>
              <a:headEnd len="sm" w="sm" type="none"/>
              <a:tailEnd len="sm" w="sm" type="none"/>
            </a:ln>
          </p:spPr>
        </p:cxnSp>
        <p:cxnSp>
          <p:nvCxnSpPr>
            <p:cNvPr id="88" name="Google Shape;88;p10"/>
            <p:cNvCxnSpPr/>
            <p:nvPr/>
          </p:nvCxnSpPr>
          <p:spPr>
            <a:xfrm rot="10800000">
              <a:off x="2599579" y="1412359"/>
              <a:ext cx="0" cy="1157476"/>
            </a:xfrm>
            <a:prstGeom prst="straightConnector1">
              <a:avLst/>
            </a:prstGeom>
            <a:noFill/>
            <a:ln cap="flat" cmpd="sng" w="64200">
              <a:solidFill>
                <a:srgbClr val="C2F970"/>
              </a:solidFill>
              <a:prstDash val="solid"/>
              <a:round/>
              <a:headEnd len="sm" w="sm" type="none"/>
              <a:tailEnd len="sm" w="sm" type="none"/>
            </a:ln>
          </p:spPr>
        </p:cxn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92" name="Shape 92"/>
        <p:cNvGrpSpPr/>
        <p:nvPr/>
      </p:nvGrpSpPr>
      <p:grpSpPr>
        <a:xfrm>
          <a:off x="0" y="0"/>
          <a:ext cx="0" cy="0"/>
          <a:chOff x="0" y="0"/>
          <a:chExt cx="0" cy="0"/>
        </a:xfrm>
      </p:grpSpPr>
      <p:sp>
        <p:nvSpPr>
          <p:cNvPr id="93" name="Google Shape;93;p11"/>
          <p:cNvSpPr txBox="1"/>
          <p:nvPr/>
        </p:nvSpPr>
        <p:spPr>
          <a:xfrm>
            <a:off x="1809994" y="1456189"/>
            <a:ext cx="152898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US" sz="8000" u="none" cap="none" strike="noStrike">
                <a:solidFill>
                  <a:srgbClr val="C2F970"/>
                </a:solidFill>
                <a:latin typeface="Darker Grotesque Medium"/>
                <a:ea typeface="Darker Grotesque Medium"/>
                <a:cs typeface="Darker Grotesque Medium"/>
                <a:sym typeface="Darker Grotesque Medium"/>
              </a:rPr>
              <a:t>Our company was created with the vision to be the best in the industry.</a:t>
            </a:r>
            <a:endParaRPr>
              <a:latin typeface="Darker Grotesque Medium"/>
              <a:ea typeface="Darker Grotesque Medium"/>
              <a:cs typeface="Darker Grotesque Medium"/>
              <a:sym typeface="Darker Grotesque Medium"/>
            </a:endParaRPr>
          </a:p>
        </p:txBody>
      </p:sp>
      <p:sp>
        <p:nvSpPr>
          <p:cNvPr id="94" name="Google Shape;94;p11"/>
          <p:cNvSpPr txBox="1"/>
          <p:nvPr/>
        </p:nvSpPr>
        <p:spPr>
          <a:xfrm>
            <a:off x="1809994" y="4355206"/>
            <a:ext cx="4131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4200" u="none" cap="none" strike="noStrike">
                <a:solidFill>
                  <a:srgbClr val="FFFFFF"/>
                </a:solidFill>
                <a:latin typeface="Darker Grotesque Medium"/>
                <a:ea typeface="Darker Grotesque Medium"/>
                <a:cs typeface="Darker Grotesque Medium"/>
                <a:sym typeface="Darker Grotesque Medium"/>
              </a:rPr>
              <a:t>Who we are?</a:t>
            </a:r>
            <a:endParaRPr>
              <a:latin typeface="Darker Grotesque Medium"/>
              <a:ea typeface="Darker Grotesque Medium"/>
              <a:cs typeface="Darker Grotesque Medium"/>
              <a:sym typeface="Darker Grotesque Medium"/>
            </a:endParaRPr>
          </a:p>
        </p:txBody>
      </p:sp>
      <p:sp>
        <p:nvSpPr>
          <p:cNvPr id="95" name="Google Shape;95;p11"/>
          <p:cNvSpPr txBox="1"/>
          <p:nvPr/>
        </p:nvSpPr>
        <p:spPr>
          <a:xfrm>
            <a:off x="1809994" y="5124826"/>
            <a:ext cx="4131300" cy="301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799" u="none" cap="none" strike="noStrike">
                <a:solidFill>
                  <a:srgbClr val="FFFFFF"/>
                </a:solidFill>
                <a:latin typeface="Darker Grotesque Light"/>
                <a:ea typeface="Darker Grotesque Light"/>
                <a:cs typeface="Darker Grotesque Light"/>
                <a:sym typeface="Darker Grotesque Light"/>
              </a:rPr>
              <a:t>Elaborate on your topic here. Lorem ipsum dolor sit amet, consectetur adipiscing elit, sed do eiusmod tempor incididunt ut labore et dolore magna aliqua. A diam maecenas sed enim ut sem viverra aliquet eget.</a:t>
            </a:r>
            <a:endParaRPr>
              <a:latin typeface="Darker Grotesque Light"/>
              <a:ea typeface="Darker Grotesque Light"/>
              <a:cs typeface="Darker Grotesque Light"/>
              <a:sym typeface="Darker Grotesque Light"/>
            </a:endParaRPr>
          </a:p>
        </p:txBody>
      </p:sp>
      <p:cxnSp>
        <p:nvCxnSpPr>
          <p:cNvPr id="96" name="Google Shape;96;p11"/>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97" name="Google Shape;97;p11"/>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98" name="Google Shape;98;p11"/>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05</a:t>
            </a:r>
            <a:endParaRPr/>
          </a:p>
        </p:txBody>
      </p:sp>
      <p:sp>
        <p:nvSpPr>
          <p:cNvPr id="99" name="Google Shape;99;p11"/>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100" name="Google Shape;100;p11"/>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101" name="Google Shape;101;p11"/>
          <p:cNvSpPr txBox="1"/>
          <p:nvPr/>
        </p:nvSpPr>
        <p:spPr>
          <a:xfrm>
            <a:off x="7078342" y="4355206"/>
            <a:ext cx="4131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4200" u="none" cap="none" strike="noStrike">
                <a:solidFill>
                  <a:srgbClr val="FFFFFF"/>
                </a:solidFill>
                <a:latin typeface="Darker Grotesque Medium"/>
                <a:ea typeface="Darker Grotesque Medium"/>
                <a:cs typeface="Darker Grotesque Medium"/>
                <a:sym typeface="Darker Grotesque Medium"/>
              </a:rPr>
              <a:t>What we do?</a:t>
            </a:r>
            <a:endParaRPr>
              <a:latin typeface="Darker Grotesque Medium"/>
              <a:ea typeface="Darker Grotesque Medium"/>
              <a:cs typeface="Darker Grotesque Medium"/>
              <a:sym typeface="Darker Grotesque Medium"/>
            </a:endParaRPr>
          </a:p>
        </p:txBody>
      </p:sp>
      <p:sp>
        <p:nvSpPr>
          <p:cNvPr id="102" name="Google Shape;102;p11"/>
          <p:cNvSpPr txBox="1"/>
          <p:nvPr/>
        </p:nvSpPr>
        <p:spPr>
          <a:xfrm>
            <a:off x="7078342" y="5124826"/>
            <a:ext cx="4131300" cy="301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799" u="none" cap="none" strike="noStrike">
                <a:solidFill>
                  <a:srgbClr val="FFFFFF"/>
                </a:solidFill>
                <a:latin typeface="Darker Grotesque Light"/>
                <a:ea typeface="Darker Grotesque Light"/>
                <a:cs typeface="Darker Grotesque Light"/>
                <a:sym typeface="Darker Grotesque Light"/>
              </a:rPr>
              <a:t>Elaborate on your topic here. Lorem ipsum dolor sit amet, consectetur adipiscing elit, sed do eiusmod tempor incididunt ut labore et dolore magna aliqua. A diam maecenas sed enim ut sem viverra aliquet eget.</a:t>
            </a:r>
            <a:endParaRPr>
              <a:latin typeface="Darker Grotesque Light"/>
              <a:ea typeface="Darker Grotesque Light"/>
              <a:cs typeface="Darker Grotesque Light"/>
              <a:sym typeface="Darker Grotesque Light"/>
            </a:endParaRPr>
          </a:p>
        </p:txBody>
      </p:sp>
      <p:sp>
        <p:nvSpPr>
          <p:cNvPr id="103" name="Google Shape;103;p11"/>
          <p:cNvSpPr txBox="1"/>
          <p:nvPr/>
        </p:nvSpPr>
        <p:spPr>
          <a:xfrm>
            <a:off x="12343133" y="4355206"/>
            <a:ext cx="4131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4200" u="none" cap="none" strike="noStrike">
                <a:solidFill>
                  <a:srgbClr val="FFFFFF"/>
                </a:solidFill>
                <a:latin typeface="Darker Grotesque Medium"/>
                <a:ea typeface="Darker Grotesque Medium"/>
                <a:cs typeface="Darker Grotesque Medium"/>
                <a:sym typeface="Darker Grotesque Medium"/>
              </a:rPr>
              <a:t>Why we do?</a:t>
            </a:r>
            <a:endParaRPr>
              <a:latin typeface="Darker Grotesque Medium"/>
              <a:ea typeface="Darker Grotesque Medium"/>
              <a:cs typeface="Darker Grotesque Medium"/>
              <a:sym typeface="Darker Grotesque Medium"/>
            </a:endParaRPr>
          </a:p>
        </p:txBody>
      </p:sp>
      <p:sp>
        <p:nvSpPr>
          <p:cNvPr id="104" name="Google Shape;104;p11"/>
          <p:cNvSpPr txBox="1"/>
          <p:nvPr/>
        </p:nvSpPr>
        <p:spPr>
          <a:xfrm>
            <a:off x="12343133" y="5124826"/>
            <a:ext cx="4131300" cy="301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799" u="none" cap="none" strike="noStrike">
                <a:solidFill>
                  <a:srgbClr val="FFFFFF"/>
                </a:solidFill>
                <a:latin typeface="Darker Grotesque Light"/>
                <a:ea typeface="Darker Grotesque Light"/>
                <a:cs typeface="Darker Grotesque Light"/>
                <a:sym typeface="Darker Grotesque Light"/>
              </a:rPr>
              <a:t>Elaborate on your topic here. Lorem ipsum dolor sit amet, consectetur adipiscing elit, sed do eiusmod tempor incididunt ut labore et dolore magna aliqua. A diam maecenas sed enim ut sem viverra aliquet eget.</a:t>
            </a:r>
            <a:endParaRPr>
              <a:latin typeface="Darker Grotesque Light"/>
              <a:ea typeface="Darker Grotesque Light"/>
              <a:cs typeface="Darker Grotesque Light"/>
              <a:sym typeface="Darker Grotesque Light"/>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F970"/>
        </a:solidFill>
      </p:bgPr>
    </p:bg>
    <p:spTree>
      <p:nvGrpSpPr>
        <p:cNvPr id="108" name="Shape 108"/>
        <p:cNvGrpSpPr/>
        <p:nvPr/>
      </p:nvGrpSpPr>
      <p:grpSpPr>
        <a:xfrm>
          <a:off x="0" y="0"/>
          <a:ext cx="0" cy="0"/>
          <a:chOff x="0" y="0"/>
          <a:chExt cx="0" cy="0"/>
        </a:xfrm>
      </p:grpSpPr>
      <p:sp>
        <p:nvSpPr>
          <p:cNvPr id="109" name="Google Shape;109;p12"/>
          <p:cNvSpPr txBox="1"/>
          <p:nvPr/>
        </p:nvSpPr>
        <p:spPr>
          <a:xfrm>
            <a:off x="8854624" y="719019"/>
            <a:ext cx="8404676" cy="7064384"/>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61812" u="none" cap="none" strike="noStrike">
                <a:solidFill>
                  <a:srgbClr val="44344F"/>
                </a:solidFill>
                <a:latin typeface="Darker Grotesque"/>
                <a:ea typeface="Darker Grotesque"/>
                <a:cs typeface="Darker Grotesque"/>
                <a:sym typeface="Darker Grotesque"/>
              </a:rPr>
              <a:t>02</a:t>
            </a:r>
            <a:endParaRPr/>
          </a:p>
        </p:txBody>
      </p:sp>
      <p:cxnSp>
        <p:nvCxnSpPr>
          <p:cNvPr id="110" name="Google Shape;110;p12"/>
          <p:cNvCxnSpPr/>
          <p:nvPr/>
        </p:nvCxnSpPr>
        <p:spPr>
          <a:xfrm rot="10800000">
            <a:off x="1009650" y="0"/>
            <a:ext cx="0" cy="10287000"/>
          </a:xfrm>
          <a:prstGeom prst="straightConnector1">
            <a:avLst/>
          </a:prstGeom>
          <a:noFill/>
          <a:ln cap="flat" cmpd="sng" w="38100">
            <a:solidFill>
              <a:srgbClr val="44344F"/>
            </a:solidFill>
            <a:prstDash val="solid"/>
            <a:round/>
            <a:headEnd len="sm" w="sm" type="none"/>
            <a:tailEnd len="sm" w="sm" type="none"/>
          </a:ln>
        </p:spPr>
      </p:cxnSp>
      <p:cxnSp>
        <p:nvCxnSpPr>
          <p:cNvPr id="111" name="Google Shape;111;p12"/>
          <p:cNvCxnSpPr/>
          <p:nvPr/>
        </p:nvCxnSpPr>
        <p:spPr>
          <a:xfrm rot="10800000">
            <a:off x="0" y="9258300"/>
            <a:ext cx="18288000" cy="0"/>
          </a:xfrm>
          <a:prstGeom prst="straightConnector1">
            <a:avLst/>
          </a:prstGeom>
          <a:noFill/>
          <a:ln cap="flat" cmpd="sng" w="38100">
            <a:solidFill>
              <a:srgbClr val="44344F"/>
            </a:solidFill>
            <a:prstDash val="solid"/>
            <a:round/>
            <a:headEnd len="sm" w="sm" type="none"/>
            <a:tailEnd len="sm" w="sm" type="none"/>
          </a:ln>
        </p:spPr>
      </p:cxnSp>
      <p:sp>
        <p:nvSpPr>
          <p:cNvPr id="112" name="Google Shape;112;p12"/>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44344F"/>
                </a:solidFill>
                <a:latin typeface="Darker Grotesque"/>
                <a:ea typeface="Darker Grotesque"/>
                <a:cs typeface="Darker Grotesque"/>
                <a:sym typeface="Darker Grotesque"/>
              </a:rPr>
              <a:t>06</a:t>
            </a:r>
            <a:endParaRPr/>
          </a:p>
        </p:txBody>
      </p:sp>
      <p:sp>
        <p:nvSpPr>
          <p:cNvPr id="113" name="Google Shape;113;p12"/>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SLIDESCARNIVAL</a:t>
            </a:r>
            <a:endParaRPr/>
          </a:p>
        </p:txBody>
      </p:sp>
      <p:sp>
        <p:nvSpPr>
          <p:cNvPr id="114" name="Google Shape;114;p12"/>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44344F"/>
                </a:solidFill>
                <a:latin typeface="Darker Grotesque"/>
                <a:ea typeface="Darker Grotesque"/>
                <a:cs typeface="Darker Grotesque"/>
                <a:sym typeface="Darker Grotesque"/>
              </a:rPr>
              <a:t>08.12.2024</a:t>
            </a:r>
            <a:endParaRPr/>
          </a:p>
        </p:txBody>
      </p:sp>
      <p:sp>
        <p:nvSpPr>
          <p:cNvPr id="115" name="Google Shape;115;p12"/>
          <p:cNvSpPr txBox="1"/>
          <p:nvPr/>
        </p:nvSpPr>
        <p:spPr>
          <a:xfrm>
            <a:off x="1783744" y="6820501"/>
            <a:ext cx="15475556" cy="164592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14400" u="none" cap="none" strike="noStrike">
                <a:solidFill>
                  <a:srgbClr val="44344F"/>
                </a:solidFill>
                <a:latin typeface="Darker Grotesque"/>
                <a:ea typeface="Darker Grotesque"/>
                <a:cs typeface="Darker Grotesque"/>
                <a:sym typeface="Darker Grotesque"/>
              </a:rPr>
              <a:t>About Us</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119" name="Shape 119"/>
        <p:cNvGrpSpPr/>
        <p:nvPr/>
      </p:nvGrpSpPr>
      <p:grpSpPr>
        <a:xfrm>
          <a:off x="0" y="0"/>
          <a:ext cx="0" cy="0"/>
          <a:chOff x="0" y="0"/>
          <a:chExt cx="0" cy="0"/>
        </a:xfrm>
      </p:grpSpPr>
      <p:pic>
        <p:nvPicPr>
          <p:cNvPr id="120" name="Google Shape;120;p13"/>
          <p:cNvPicPr preferRelativeResize="0"/>
          <p:nvPr/>
        </p:nvPicPr>
        <p:blipFill>
          <a:blip r:embed="rId3">
            <a:alphaModFix/>
          </a:blip>
          <a:stretch>
            <a:fillRect/>
          </a:stretch>
        </p:blipFill>
        <p:spPr>
          <a:xfrm>
            <a:off x="2061004" y="557825"/>
            <a:ext cx="5578924" cy="8115911"/>
          </a:xfrm>
          <a:prstGeom prst="rect">
            <a:avLst/>
          </a:prstGeom>
          <a:noFill/>
          <a:ln cap="flat" cmpd="sng" w="19050">
            <a:solidFill>
              <a:srgbClr val="C2F970"/>
            </a:solidFill>
            <a:prstDash val="solid"/>
            <a:round/>
            <a:headEnd len="sm" w="sm" type="none"/>
            <a:tailEnd len="sm" w="sm" type="none"/>
          </a:ln>
        </p:spPr>
      </p:pic>
      <p:cxnSp>
        <p:nvCxnSpPr>
          <p:cNvPr id="121" name="Google Shape;121;p13"/>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122" name="Google Shape;122;p13"/>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123" name="Google Shape;123;p13"/>
          <p:cNvSpPr txBox="1"/>
          <p:nvPr/>
        </p:nvSpPr>
        <p:spPr>
          <a:xfrm>
            <a:off x="9703891" y="1571625"/>
            <a:ext cx="7555500" cy="1551600"/>
          </a:xfrm>
          <a:prstGeom prst="rect">
            <a:avLst/>
          </a:prstGeom>
          <a:noFill/>
          <a:ln>
            <a:noFill/>
          </a:ln>
        </p:spPr>
        <p:txBody>
          <a:bodyPr anchorCtr="0" anchor="t" bIns="0" lIns="0" spcFirstLastPara="1" rIns="0" wrap="square" tIns="0">
            <a:spAutoFit/>
          </a:bodyPr>
          <a:lstStyle/>
          <a:p>
            <a:pPr indent="0" lvl="0" marL="0" marR="0" rtl="0" algn="r">
              <a:lnSpc>
                <a:spcPct val="7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Our History</a:t>
            </a:r>
            <a:endParaRPr/>
          </a:p>
        </p:txBody>
      </p:sp>
      <p:sp>
        <p:nvSpPr>
          <p:cNvPr id="124" name="Google Shape;124;p13"/>
          <p:cNvSpPr txBox="1"/>
          <p:nvPr/>
        </p:nvSpPr>
        <p:spPr>
          <a:xfrm>
            <a:off x="9703891" y="3217545"/>
            <a:ext cx="7555500" cy="5171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2800" u="none" cap="none" strike="noStrike">
                <a:solidFill>
                  <a:srgbClr val="FFFFFF"/>
                </a:solidFill>
                <a:latin typeface="Darker Grotesque Light"/>
                <a:ea typeface="Darker Grotesque Light"/>
                <a:cs typeface="Darker Grotesque Light"/>
                <a:sym typeface="Darker Grotesque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latin typeface="Darker Grotesque Light"/>
              <a:ea typeface="Darker Grotesque Light"/>
              <a:cs typeface="Darker Grotesque Light"/>
              <a:sym typeface="Darker Grotesque Light"/>
            </a:endParaRPr>
          </a:p>
        </p:txBody>
      </p:sp>
      <p:sp>
        <p:nvSpPr>
          <p:cNvPr id="125" name="Google Shape;125;p13"/>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07</a:t>
            </a:r>
            <a:endParaRPr/>
          </a:p>
        </p:txBody>
      </p:sp>
      <p:sp>
        <p:nvSpPr>
          <p:cNvPr id="126" name="Google Shape;126;p13"/>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127" name="Google Shape;127;p13"/>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131" name="Shape 131"/>
        <p:cNvGrpSpPr/>
        <p:nvPr/>
      </p:nvGrpSpPr>
      <p:grpSpPr>
        <a:xfrm>
          <a:off x="0" y="0"/>
          <a:ext cx="0" cy="0"/>
          <a:chOff x="0" y="0"/>
          <a:chExt cx="0" cy="0"/>
        </a:xfrm>
      </p:grpSpPr>
      <p:sp>
        <p:nvSpPr>
          <p:cNvPr id="132" name="Google Shape;132;p14"/>
          <p:cNvSpPr txBox="1"/>
          <p:nvPr/>
        </p:nvSpPr>
        <p:spPr>
          <a:xfrm>
            <a:off x="1778425" y="1829290"/>
            <a:ext cx="7086600" cy="861900"/>
          </a:xfrm>
          <a:prstGeom prst="rect">
            <a:avLst/>
          </a:prstGeom>
          <a:noFill/>
          <a:ln>
            <a:noFill/>
          </a:ln>
        </p:spPr>
        <p:txBody>
          <a:bodyPr anchorCtr="0" anchor="t" bIns="0" lIns="0" spcFirstLastPara="1" rIns="0" wrap="square" tIns="0">
            <a:spAutoFit/>
          </a:bodyPr>
          <a:lstStyle/>
          <a:p>
            <a:pPr indent="0" lvl="1" marL="0" marR="0" rtl="0" algn="ctr">
              <a:lnSpc>
                <a:spcPct val="70000"/>
              </a:lnSpc>
              <a:spcBef>
                <a:spcPts val="0"/>
              </a:spcBef>
              <a:spcAft>
                <a:spcPts val="0"/>
              </a:spcAft>
              <a:buNone/>
            </a:pPr>
            <a:r>
              <a:rPr i="0" lang="en-US" sz="8000" u="none" cap="none" strike="noStrike">
                <a:solidFill>
                  <a:srgbClr val="C2F970"/>
                </a:solidFill>
                <a:latin typeface="Darker Grotesque Medium"/>
                <a:ea typeface="Darker Grotesque Medium"/>
                <a:cs typeface="Darker Grotesque Medium"/>
                <a:sym typeface="Darker Grotesque Medium"/>
              </a:rPr>
              <a:t>Mission</a:t>
            </a:r>
            <a:endParaRPr>
              <a:latin typeface="Darker Grotesque Medium"/>
              <a:ea typeface="Darker Grotesque Medium"/>
              <a:cs typeface="Darker Grotesque Medium"/>
              <a:sym typeface="Darker Grotesque Medium"/>
            </a:endParaRPr>
          </a:p>
        </p:txBody>
      </p:sp>
      <p:sp>
        <p:nvSpPr>
          <p:cNvPr id="133" name="Google Shape;133;p14"/>
          <p:cNvSpPr txBox="1"/>
          <p:nvPr/>
        </p:nvSpPr>
        <p:spPr>
          <a:xfrm>
            <a:off x="1778425" y="2857081"/>
            <a:ext cx="7086600" cy="560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799" u="none" cap="none" strike="noStrike">
                <a:solidFill>
                  <a:srgbClr val="FFFFFF"/>
                </a:solidFill>
                <a:latin typeface="Darker Grotesque Light"/>
                <a:ea typeface="Darker Grotesque Light"/>
                <a:cs typeface="Darker Grotesque Light"/>
                <a:sym typeface="Darker Grotesque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latin typeface="Darker Grotesque Light"/>
              <a:ea typeface="Darker Grotesque Light"/>
              <a:cs typeface="Darker Grotesque Light"/>
              <a:sym typeface="Darker Grotesque Light"/>
            </a:endParaRPr>
          </a:p>
        </p:txBody>
      </p:sp>
      <p:cxnSp>
        <p:nvCxnSpPr>
          <p:cNvPr id="134" name="Google Shape;134;p14"/>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grpSp>
        <p:nvGrpSpPr>
          <p:cNvPr id="135" name="Google Shape;135;p14"/>
          <p:cNvGrpSpPr/>
          <p:nvPr/>
        </p:nvGrpSpPr>
        <p:grpSpPr>
          <a:xfrm>
            <a:off x="9658350" y="0"/>
            <a:ext cx="8629650" cy="10287000"/>
            <a:chOff x="0" y="0"/>
            <a:chExt cx="2272830" cy="2709333"/>
          </a:xfrm>
        </p:grpSpPr>
        <p:sp>
          <p:nvSpPr>
            <p:cNvPr id="136" name="Google Shape;136;p14"/>
            <p:cNvSpPr/>
            <p:nvPr/>
          </p:nvSpPr>
          <p:spPr>
            <a:xfrm>
              <a:off x="0" y="0"/>
              <a:ext cx="2272830" cy="2709333"/>
            </a:xfrm>
            <a:custGeom>
              <a:rect b="b" l="l" r="r" t="t"/>
              <a:pathLst>
                <a:path extrusionOk="0" h="2709333" w="2272830">
                  <a:moveTo>
                    <a:pt x="0" y="0"/>
                  </a:moveTo>
                  <a:lnTo>
                    <a:pt x="2272830" y="0"/>
                  </a:lnTo>
                  <a:lnTo>
                    <a:pt x="2272830" y="2709333"/>
                  </a:lnTo>
                  <a:lnTo>
                    <a:pt x="0" y="2709333"/>
                  </a:lnTo>
                  <a:close/>
                </a:path>
              </a:pathLst>
            </a:custGeom>
            <a:solidFill>
              <a:srgbClr val="C2F970"/>
            </a:solidFill>
            <a:ln>
              <a:noFill/>
            </a:ln>
          </p:spPr>
        </p:sp>
        <p:sp>
          <p:nvSpPr>
            <p:cNvPr id="137" name="Google Shape;137;p14"/>
            <p:cNvSpPr txBox="1"/>
            <p:nvPr/>
          </p:nvSpPr>
          <p:spPr>
            <a:xfrm>
              <a:off x="0" y="85725"/>
              <a:ext cx="2272830" cy="2623608"/>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8" name="Google Shape;138;p14"/>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sp>
        <p:nvSpPr>
          <p:cNvPr id="139" name="Google Shape;139;p14"/>
          <p:cNvSpPr txBox="1"/>
          <p:nvPr/>
        </p:nvSpPr>
        <p:spPr>
          <a:xfrm>
            <a:off x="10408075" y="1829290"/>
            <a:ext cx="7086600" cy="861900"/>
          </a:xfrm>
          <a:prstGeom prst="rect">
            <a:avLst/>
          </a:prstGeom>
          <a:noFill/>
          <a:ln>
            <a:noFill/>
          </a:ln>
        </p:spPr>
        <p:txBody>
          <a:bodyPr anchorCtr="0" anchor="t" bIns="0" lIns="0" spcFirstLastPara="1" rIns="0" wrap="square" tIns="0">
            <a:spAutoFit/>
          </a:bodyPr>
          <a:lstStyle/>
          <a:p>
            <a:pPr indent="0" lvl="1" marL="0" marR="0" rtl="0" algn="ctr">
              <a:lnSpc>
                <a:spcPct val="70000"/>
              </a:lnSpc>
              <a:spcBef>
                <a:spcPts val="0"/>
              </a:spcBef>
              <a:spcAft>
                <a:spcPts val="0"/>
              </a:spcAft>
              <a:buNone/>
            </a:pPr>
            <a:r>
              <a:rPr i="0" lang="en-US" sz="8000" u="none" cap="none" strike="noStrike">
                <a:solidFill>
                  <a:srgbClr val="44344F"/>
                </a:solidFill>
                <a:latin typeface="Darker Grotesque Medium"/>
                <a:ea typeface="Darker Grotesque Medium"/>
                <a:cs typeface="Darker Grotesque Medium"/>
                <a:sym typeface="Darker Grotesque Medium"/>
              </a:rPr>
              <a:t>Vision</a:t>
            </a:r>
            <a:endParaRPr>
              <a:latin typeface="Darker Grotesque Medium"/>
              <a:ea typeface="Darker Grotesque Medium"/>
              <a:cs typeface="Darker Grotesque Medium"/>
              <a:sym typeface="Darker Grotesque Medium"/>
            </a:endParaRPr>
          </a:p>
        </p:txBody>
      </p:sp>
      <p:sp>
        <p:nvSpPr>
          <p:cNvPr id="140" name="Google Shape;140;p14"/>
          <p:cNvSpPr txBox="1"/>
          <p:nvPr/>
        </p:nvSpPr>
        <p:spPr>
          <a:xfrm>
            <a:off x="10408075" y="2857081"/>
            <a:ext cx="7086600" cy="5600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799" u="none" cap="none" strike="noStrike">
                <a:solidFill>
                  <a:srgbClr val="44344F"/>
                </a:solidFill>
                <a:latin typeface="Darker Grotesque Light"/>
                <a:ea typeface="Darker Grotesque Light"/>
                <a:cs typeface="Darker Grotesque Light"/>
                <a:sym typeface="Darker Grotesque Light"/>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latin typeface="Darker Grotesque Light"/>
              <a:ea typeface="Darker Grotesque Light"/>
              <a:cs typeface="Darker Grotesque Light"/>
              <a:sym typeface="Darker Grotesque Light"/>
            </a:endParaRPr>
          </a:p>
        </p:txBody>
      </p:sp>
      <p:sp>
        <p:nvSpPr>
          <p:cNvPr id="141" name="Google Shape;141;p14"/>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08</a:t>
            </a:r>
            <a:endParaRPr/>
          </a:p>
        </p:txBody>
      </p:sp>
      <p:sp>
        <p:nvSpPr>
          <p:cNvPr id="142" name="Google Shape;142;p14"/>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143" name="Google Shape;143;p14"/>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cxnSp>
        <p:nvCxnSpPr>
          <p:cNvPr id="144" name="Google Shape;144;p14"/>
          <p:cNvCxnSpPr/>
          <p:nvPr/>
        </p:nvCxnSpPr>
        <p:spPr>
          <a:xfrm rot="10800000">
            <a:off x="9658350" y="9277350"/>
            <a:ext cx="8629650" cy="0"/>
          </a:xfrm>
          <a:prstGeom prst="straightConnector1">
            <a:avLst/>
          </a:prstGeom>
          <a:noFill/>
          <a:ln cap="flat" cmpd="sng" w="38100">
            <a:solidFill>
              <a:srgbClr val="44344F"/>
            </a:solidFill>
            <a:prstDash val="solid"/>
            <a:round/>
            <a:headEnd len="sm" w="sm" type="none"/>
            <a:tailEnd len="sm" w="sm" type="none"/>
          </a:ln>
        </p:spPr>
      </p:cxn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4344F"/>
        </a:solidFill>
      </p:bgPr>
    </p:bg>
    <p:spTree>
      <p:nvGrpSpPr>
        <p:cNvPr id="148" name="Shape 148"/>
        <p:cNvGrpSpPr/>
        <p:nvPr/>
      </p:nvGrpSpPr>
      <p:grpSpPr>
        <a:xfrm>
          <a:off x="0" y="0"/>
          <a:ext cx="0" cy="0"/>
          <a:chOff x="0" y="0"/>
          <a:chExt cx="0" cy="0"/>
        </a:xfrm>
      </p:grpSpPr>
      <p:cxnSp>
        <p:nvCxnSpPr>
          <p:cNvPr id="149" name="Google Shape;149;p15"/>
          <p:cNvCxnSpPr/>
          <p:nvPr/>
        </p:nvCxnSpPr>
        <p:spPr>
          <a:xfrm rot="10800000">
            <a:off x="1009650" y="0"/>
            <a:ext cx="0" cy="10287000"/>
          </a:xfrm>
          <a:prstGeom prst="straightConnector1">
            <a:avLst/>
          </a:prstGeom>
          <a:noFill/>
          <a:ln cap="flat" cmpd="sng" w="38100">
            <a:solidFill>
              <a:srgbClr val="C2F970"/>
            </a:solidFill>
            <a:prstDash val="solid"/>
            <a:round/>
            <a:headEnd len="sm" w="sm" type="none"/>
            <a:tailEnd len="sm" w="sm" type="none"/>
          </a:ln>
        </p:spPr>
      </p:cxnSp>
      <p:cxnSp>
        <p:nvCxnSpPr>
          <p:cNvPr id="150" name="Google Shape;150;p15"/>
          <p:cNvCxnSpPr/>
          <p:nvPr/>
        </p:nvCxnSpPr>
        <p:spPr>
          <a:xfrm rot="10800000">
            <a:off x="0" y="9258300"/>
            <a:ext cx="18288000" cy="0"/>
          </a:xfrm>
          <a:prstGeom prst="straightConnector1">
            <a:avLst/>
          </a:prstGeom>
          <a:noFill/>
          <a:ln cap="flat" cmpd="sng" w="38100">
            <a:solidFill>
              <a:srgbClr val="C2F970"/>
            </a:solidFill>
            <a:prstDash val="solid"/>
            <a:round/>
            <a:headEnd len="sm" w="sm" type="none"/>
            <a:tailEnd len="sm" w="sm" type="none"/>
          </a:ln>
        </p:spPr>
      </p:cxnSp>
      <p:pic>
        <p:nvPicPr>
          <p:cNvPr id="151" name="Google Shape;151;p15"/>
          <p:cNvPicPr preferRelativeResize="0"/>
          <p:nvPr/>
        </p:nvPicPr>
        <p:blipFill>
          <a:blip r:embed="rId3">
            <a:alphaModFix/>
          </a:blip>
          <a:stretch>
            <a:fillRect/>
          </a:stretch>
        </p:blipFill>
        <p:spPr>
          <a:xfrm>
            <a:off x="1783750" y="3546538"/>
            <a:ext cx="3255400" cy="2026728"/>
          </a:xfrm>
          <a:prstGeom prst="rect">
            <a:avLst/>
          </a:prstGeom>
          <a:noFill/>
          <a:ln>
            <a:noFill/>
          </a:ln>
        </p:spPr>
      </p:pic>
      <p:pic>
        <p:nvPicPr>
          <p:cNvPr id="152" name="Google Shape;152;p15"/>
          <p:cNvPicPr preferRelativeResize="0"/>
          <p:nvPr/>
        </p:nvPicPr>
        <p:blipFill>
          <a:blip r:embed="rId4">
            <a:alphaModFix/>
          </a:blip>
          <a:stretch>
            <a:fillRect/>
          </a:stretch>
        </p:blipFill>
        <p:spPr>
          <a:xfrm>
            <a:off x="9352550" y="3546550"/>
            <a:ext cx="3255400" cy="2026705"/>
          </a:xfrm>
          <a:prstGeom prst="rect">
            <a:avLst/>
          </a:prstGeom>
          <a:noFill/>
          <a:ln>
            <a:noFill/>
          </a:ln>
        </p:spPr>
      </p:pic>
      <p:pic>
        <p:nvPicPr>
          <p:cNvPr id="153" name="Google Shape;153;p15"/>
          <p:cNvPicPr preferRelativeResize="0"/>
          <p:nvPr/>
        </p:nvPicPr>
        <p:blipFill>
          <a:blip r:embed="rId5">
            <a:alphaModFix/>
          </a:blip>
          <a:stretch>
            <a:fillRect/>
          </a:stretch>
        </p:blipFill>
        <p:spPr>
          <a:xfrm>
            <a:off x="9352550" y="6403833"/>
            <a:ext cx="3255400" cy="2026705"/>
          </a:xfrm>
          <a:prstGeom prst="rect">
            <a:avLst/>
          </a:prstGeom>
          <a:noFill/>
          <a:ln>
            <a:noFill/>
          </a:ln>
        </p:spPr>
      </p:pic>
      <p:pic>
        <p:nvPicPr>
          <p:cNvPr id="154" name="Google Shape;154;p15"/>
          <p:cNvPicPr preferRelativeResize="0"/>
          <p:nvPr/>
        </p:nvPicPr>
        <p:blipFill>
          <a:blip r:embed="rId6">
            <a:alphaModFix/>
          </a:blip>
          <a:stretch>
            <a:fillRect/>
          </a:stretch>
        </p:blipFill>
        <p:spPr>
          <a:xfrm>
            <a:off x="1783751" y="6330700"/>
            <a:ext cx="3255400" cy="2026705"/>
          </a:xfrm>
          <a:prstGeom prst="rect">
            <a:avLst/>
          </a:prstGeom>
          <a:noFill/>
          <a:ln>
            <a:noFill/>
          </a:ln>
        </p:spPr>
      </p:pic>
      <p:sp>
        <p:nvSpPr>
          <p:cNvPr id="155" name="Google Shape;155;p15"/>
          <p:cNvSpPr txBox="1"/>
          <p:nvPr/>
        </p:nvSpPr>
        <p:spPr>
          <a:xfrm>
            <a:off x="1783744" y="1101586"/>
            <a:ext cx="15475556" cy="164592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400" u="none" cap="none" strike="noStrike">
                <a:solidFill>
                  <a:srgbClr val="C2F970"/>
                </a:solidFill>
                <a:latin typeface="Darker Grotesque"/>
                <a:ea typeface="Darker Grotesque"/>
                <a:cs typeface="Darker Grotesque"/>
                <a:sym typeface="Darker Grotesque"/>
              </a:rPr>
              <a:t>Meet the Team</a:t>
            </a:r>
            <a:endParaRPr/>
          </a:p>
        </p:txBody>
      </p:sp>
      <p:sp>
        <p:nvSpPr>
          <p:cNvPr id="156" name="Google Shape;156;p15"/>
          <p:cNvSpPr txBox="1"/>
          <p:nvPr/>
        </p:nvSpPr>
        <p:spPr>
          <a:xfrm>
            <a:off x="5382057" y="3809063"/>
            <a:ext cx="3627586" cy="7124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4200" u="none" cap="none" strike="noStrike">
                <a:solidFill>
                  <a:srgbClr val="FFFFFF"/>
                </a:solidFill>
                <a:latin typeface="Darker Grotesque Medium"/>
                <a:ea typeface="Darker Grotesque Medium"/>
                <a:cs typeface="Darker Grotesque Medium"/>
                <a:sym typeface="Darker Grotesque Medium"/>
              </a:rPr>
              <a:t>John Doe</a:t>
            </a:r>
            <a:endParaRPr/>
          </a:p>
        </p:txBody>
      </p:sp>
      <p:sp>
        <p:nvSpPr>
          <p:cNvPr id="157" name="Google Shape;157;p15"/>
          <p:cNvSpPr txBox="1"/>
          <p:nvPr/>
        </p:nvSpPr>
        <p:spPr>
          <a:xfrm>
            <a:off x="5382057" y="4578683"/>
            <a:ext cx="3627586"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Darker Grotesque Light"/>
                <a:ea typeface="Darker Grotesque Light"/>
                <a:cs typeface="Darker Grotesque Light"/>
                <a:sym typeface="Darker Grotesque Light"/>
              </a:rPr>
              <a:t>position</a:t>
            </a:r>
            <a:endParaRPr/>
          </a:p>
        </p:txBody>
      </p:sp>
      <p:sp>
        <p:nvSpPr>
          <p:cNvPr id="158" name="Google Shape;158;p15"/>
          <p:cNvSpPr txBox="1"/>
          <p:nvPr/>
        </p:nvSpPr>
        <p:spPr>
          <a:xfrm>
            <a:off x="0" y="9613181"/>
            <a:ext cx="987585" cy="36258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200" u="none" cap="none" strike="noStrike">
                <a:solidFill>
                  <a:srgbClr val="C2F970"/>
                </a:solidFill>
                <a:latin typeface="Darker Grotesque"/>
                <a:ea typeface="Darker Grotesque"/>
                <a:cs typeface="Darker Grotesque"/>
                <a:sym typeface="Darker Grotesque"/>
              </a:rPr>
              <a:t>09</a:t>
            </a:r>
            <a:endParaRPr/>
          </a:p>
        </p:txBody>
      </p:sp>
      <p:sp>
        <p:nvSpPr>
          <p:cNvPr id="159" name="Google Shape;159;p15"/>
          <p:cNvSpPr txBox="1"/>
          <p:nvPr/>
        </p:nvSpPr>
        <p:spPr>
          <a:xfrm rot="-5400000">
            <a:off x="-1127068" y="6898060"/>
            <a:ext cx="3327446" cy="230505"/>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SLIDESCARNIVAL</a:t>
            </a:r>
            <a:endParaRPr/>
          </a:p>
        </p:txBody>
      </p:sp>
      <p:sp>
        <p:nvSpPr>
          <p:cNvPr id="160" name="Google Shape;160;p15"/>
          <p:cNvSpPr txBox="1"/>
          <p:nvPr/>
        </p:nvSpPr>
        <p:spPr>
          <a:xfrm rot="-5400000">
            <a:off x="-1127068" y="2106288"/>
            <a:ext cx="3327446" cy="230505"/>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C2F970"/>
                </a:solidFill>
                <a:latin typeface="Darker Grotesque"/>
                <a:ea typeface="Darker Grotesque"/>
                <a:cs typeface="Darker Grotesque"/>
                <a:sym typeface="Darker Grotesque"/>
              </a:rPr>
              <a:t>08.12.2024</a:t>
            </a:r>
            <a:endParaRPr/>
          </a:p>
        </p:txBody>
      </p:sp>
      <p:sp>
        <p:nvSpPr>
          <p:cNvPr id="161" name="Google Shape;161;p15"/>
          <p:cNvSpPr txBox="1"/>
          <p:nvPr/>
        </p:nvSpPr>
        <p:spPr>
          <a:xfrm>
            <a:off x="5382057" y="6676005"/>
            <a:ext cx="3627586" cy="7124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4200" u="none" cap="none" strike="noStrike">
                <a:solidFill>
                  <a:srgbClr val="FFFFFF"/>
                </a:solidFill>
                <a:latin typeface="Darker Grotesque Medium"/>
                <a:ea typeface="Darker Grotesque Medium"/>
                <a:cs typeface="Darker Grotesque Medium"/>
                <a:sym typeface="Darker Grotesque Medium"/>
              </a:rPr>
              <a:t>Jane Doe</a:t>
            </a:r>
            <a:endParaRPr/>
          </a:p>
        </p:txBody>
      </p:sp>
      <p:sp>
        <p:nvSpPr>
          <p:cNvPr id="162" name="Google Shape;162;p15"/>
          <p:cNvSpPr txBox="1"/>
          <p:nvPr/>
        </p:nvSpPr>
        <p:spPr>
          <a:xfrm>
            <a:off x="5382057" y="7445625"/>
            <a:ext cx="3627586"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Darker Grotesque Light"/>
                <a:ea typeface="Darker Grotesque Light"/>
                <a:cs typeface="Darker Grotesque Light"/>
                <a:sym typeface="Darker Grotesque Light"/>
              </a:rPr>
              <a:t>position</a:t>
            </a:r>
            <a:endParaRPr/>
          </a:p>
        </p:txBody>
      </p:sp>
      <p:sp>
        <p:nvSpPr>
          <p:cNvPr id="163" name="Google Shape;163;p15"/>
          <p:cNvSpPr txBox="1"/>
          <p:nvPr/>
        </p:nvSpPr>
        <p:spPr>
          <a:xfrm>
            <a:off x="12950856" y="3847437"/>
            <a:ext cx="3970486" cy="7124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4200" u="none" cap="none" strike="noStrike">
                <a:solidFill>
                  <a:srgbClr val="FFFFFF"/>
                </a:solidFill>
                <a:latin typeface="Darker Grotesque Medium"/>
                <a:ea typeface="Darker Grotesque Medium"/>
                <a:cs typeface="Darker Grotesque Medium"/>
                <a:sym typeface="Darker Grotesque Medium"/>
              </a:rPr>
              <a:t>Jane Doe</a:t>
            </a:r>
            <a:endParaRPr/>
          </a:p>
        </p:txBody>
      </p:sp>
      <p:sp>
        <p:nvSpPr>
          <p:cNvPr id="164" name="Google Shape;164;p15"/>
          <p:cNvSpPr txBox="1"/>
          <p:nvPr/>
        </p:nvSpPr>
        <p:spPr>
          <a:xfrm>
            <a:off x="12950856" y="4617057"/>
            <a:ext cx="3970486"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Darker Grotesque Light"/>
                <a:ea typeface="Darker Grotesque Light"/>
                <a:cs typeface="Darker Grotesque Light"/>
                <a:sym typeface="Darker Grotesque Light"/>
              </a:rPr>
              <a:t>position</a:t>
            </a:r>
            <a:endParaRPr/>
          </a:p>
        </p:txBody>
      </p:sp>
      <p:sp>
        <p:nvSpPr>
          <p:cNvPr id="165" name="Google Shape;165;p15"/>
          <p:cNvSpPr txBox="1"/>
          <p:nvPr/>
        </p:nvSpPr>
        <p:spPr>
          <a:xfrm>
            <a:off x="12950856" y="6714379"/>
            <a:ext cx="3970486" cy="7124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4200" u="none" cap="none" strike="noStrike">
                <a:solidFill>
                  <a:srgbClr val="FFFFFF"/>
                </a:solidFill>
                <a:latin typeface="Darker Grotesque Medium"/>
                <a:ea typeface="Darker Grotesque Medium"/>
                <a:cs typeface="Darker Grotesque Medium"/>
                <a:sym typeface="Darker Grotesque Medium"/>
              </a:rPr>
              <a:t>John Doe</a:t>
            </a:r>
            <a:endParaRPr/>
          </a:p>
        </p:txBody>
      </p:sp>
      <p:sp>
        <p:nvSpPr>
          <p:cNvPr id="166" name="Google Shape;166;p15"/>
          <p:cNvSpPr txBox="1"/>
          <p:nvPr/>
        </p:nvSpPr>
        <p:spPr>
          <a:xfrm>
            <a:off x="12950856" y="7483999"/>
            <a:ext cx="3970486" cy="36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99" u="none" cap="none" strike="noStrike">
                <a:solidFill>
                  <a:srgbClr val="FFFFFF"/>
                </a:solidFill>
                <a:latin typeface="Darker Grotesque Light"/>
                <a:ea typeface="Darker Grotesque Light"/>
                <a:cs typeface="Darker Grotesque Light"/>
                <a:sym typeface="Darker Grotesque Light"/>
              </a:rPr>
              <a:t>position</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Bold Minimal E-Commer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