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Inter"/>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ter-italic.fntdata"/><Relationship Id="rId30" Type="http://schemas.openxmlformats.org/officeDocument/2006/relationships/font" Target="fonts/Inter-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Inter-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ype="title">
  <p:cSld name="TITLE">
    <p:bg>
      <p:bgPr>
        <a:solidFill>
          <a:srgbClr val="595959"/>
        </a:solidFill>
      </p:bgPr>
    </p:bg>
    <p:spTree>
      <p:nvGrpSpPr>
        <p:cNvPr id="15" name="Shape 15"/>
        <p:cNvGrpSpPr/>
        <p:nvPr/>
      </p:nvGrpSpPr>
      <p:grpSpPr>
        <a:xfrm>
          <a:off x="0" y="0"/>
          <a:ext cx="0" cy="0"/>
          <a:chOff x="0" y="0"/>
          <a:chExt cx="0" cy="0"/>
        </a:xfrm>
      </p:grpSpPr>
      <p:sp>
        <p:nvSpPr>
          <p:cNvPr id="16" name="Google Shape;16;p3"/>
          <p:cNvSpPr/>
          <p:nvPr>
            <p:ph idx="2" type="pic"/>
          </p:nvPr>
        </p:nvSpPr>
        <p:spPr>
          <a:xfrm>
            <a:off x="11027425" y="572950"/>
            <a:ext cx="6697200" cy="9711900"/>
          </a:xfrm>
          <a:prstGeom prst="rect">
            <a:avLst/>
          </a:prstGeom>
          <a:noFill/>
          <a:ln>
            <a:noFill/>
          </a:ln>
        </p:spPr>
      </p:sp>
      <p:cxnSp>
        <p:nvCxnSpPr>
          <p:cNvPr id="17" name="Google Shape;17;p3"/>
          <p:cNvCxnSpPr/>
          <p:nvPr/>
        </p:nvCxnSpPr>
        <p:spPr>
          <a:xfrm rot="10800000">
            <a:off x="563420" y="-44952"/>
            <a:ext cx="0" cy="10377000"/>
          </a:xfrm>
          <a:prstGeom prst="straightConnector1">
            <a:avLst/>
          </a:prstGeom>
          <a:noFill/>
          <a:ln cap="flat" cmpd="sng" w="19050">
            <a:solidFill>
              <a:srgbClr val="D7D5D0"/>
            </a:solidFill>
            <a:prstDash val="solid"/>
            <a:round/>
            <a:headEnd len="sm" w="sm" type="none"/>
            <a:tailEnd len="sm" w="sm" type="none"/>
          </a:ln>
        </p:spPr>
      </p:cxnSp>
      <p:cxnSp>
        <p:nvCxnSpPr>
          <p:cNvPr id="18" name="Google Shape;18;p3"/>
          <p:cNvCxnSpPr/>
          <p:nvPr/>
        </p:nvCxnSpPr>
        <p:spPr>
          <a:xfrm rot="10800000">
            <a:off x="17724580" y="554016"/>
            <a:ext cx="0" cy="9747600"/>
          </a:xfrm>
          <a:prstGeom prst="straightConnector1">
            <a:avLst/>
          </a:prstGeom>
          <a:noFill/>
          <a:ln cap="flat" cmpd="sng" w="19050">
            <a:solidFill>
              <a:srgbClr val="D7D5D0"/>
            </a:solidFill>
            <a:prstDash val="solid"/>
            <a:round/>
            <a:headEnd len="sm" w="sm" type="none"/>
            <a:tailEnd len="sm" w="sm" type="none"/>
          </a:ln>
        </p:spPr>
      </p:cxnSp>
      <p:cxnSp>
        <p:nvCxnSpPr>
          <p:cNvPr id="19" name="Google Shape;19;p3"/>
          <p:cNvCxnSpPr/>
          <p:nvPr/>
        </p:nvCxnSpPr>
        <p:spPr>
          <a:xfrm rot="10800000">
            <a:off x="566651" y="563420"/>
            <a:ext cx="17147400" cy="0"/>
          </a:xfrm>
          <a:prstGeom prst="straightConnector1">
            <a:avLst/>
          </a:prstGeom>
          <a:noFill/>
          <a:ln cap="flat" cmpd="sng" w="19050">
            <a:solidFill>
              <a:srgbClr val="D7D5D0"/>
            </a:solidFill>
            <a:prstDash val="solid"/>
            <a:round/>
            <a:headEnd len="sm" w="sm" type="none"/>
            <a:tailEnd len="sm" w="sm" type="none"/>
          </a:ln>
        </p:spPr>
      </p:cxnSp>
      <p:cxnSp>
        <p:nvCxnSpPr>
          <p:cNvPr id="20" name="Google Shape;20;p3"/>
          <p:cNvCxnSpPr/>
          <p:nvPr/>
        </p:nvCxnSpPr>
        <p:spPr>
          <a:xfrm rot="10800000">
            <a:off x="11027417" y="-109050"/>
            <a:ext cx="0" cy="10377000"/>
          </a:xfrm>
          <a:prstGeom prst="straightConnector1">
            <a:avLst/>
          </a:prstGeom>
          <a:noFill/>
          <a:ln cap="flat" cmpd="sng" w="19050">
            <a:solidFill>
              <a:srgbClr val="D7D5D0"/>
            </a:solidFill>
            <a:prstDash val="solid"/>
            <a:round/>
            <a:headEnd len="sm" w="sm" type="none"/>
            <a:tailEnd len="sm" w="sm" type="none"/>
          </a:ln>
        </p:spPr>
      </p:cxnSp>
      <p:cxnSp>
        <p:nvCxnSpPr>
          <p:cNvPr id="21" name="Google Shape;21;p3"/>
          <p:cNvCxnSpPr/>
          <p:nvPr/>
        </p:nvCxnSpPr>
        <p:spPr>
          <a:xfrm rot="10800000">
            <a:off x="4041866" y="-84055"/>
            <a:ext cx="0" cy="657000"/>
          </a:xfrm>
          <a:prstGeom prst="straightConnector1">
            <a:avLst/>
          </a:prstGeom>
          <a:noFill/>
          <a:ln cap="flat" cmpd="sng" w="19050">
            <a:solidFill>
              <a:srgbClr val="D7D5D0"/>
            </a:solidFill>
            <a:prstDash val="solid"/>
            <a:round/>
            <a:headEnd len="sm" w="sm" type="none"/>
            <a:tailEnd len="sm" w="sm" type="none"/>
          </a:ln>
        </p:spPr>
      </p:cxnSp>
      <p:cxnSp>
        <p:nvCxnSpPr>
          <p:cNvPr id="22" name="Google Shape;22;p3"/>
          <p:cNvCxnSpPr/>
          <p:nvPr/>
        </p:nvCxnSpPr>
        <p:spPr>
          <a:xfrm rot="10800000">
            <a:off x="7529921" y="-84055"/>
            <a:ext cx="0" cy="657000"/>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
  <p:cSld name="OBJECT">
    <p:bg>
      <p:bgPr>
        <a:solidFill>
          <a:srgbClr val="595959"/>
        </a:solidFill>
      </p:bgPr>
    </p:bg>
    <p:spTree>
      <p:nvGrpSpPr>
        <p:cNvPr id="23" name="Shape 23"/>
        <p:cNvGrpSpPr/>
        <p:nvPr/>
      </p:nvGrpSpPr>
      <p:grpSpPr>
        <a:xfrm>
          <a:off x="0" y="0"/>
          <a:ext cx="0" cy="0"/>
          <a:chOff x="0" y="0"/>
          <a:chExt cx="0" cy="0"/>
        </a:xfrm>
      </p:grpSpPr>
      <p:sp>
        <p:nvSpPr>
          <p:cNvPr id="24" name="Google Shape;24;p4"/>
          <p:cNvSpPr/>
          <p:nvPr>
            <p:ph idx="2" type="pic"/>
          </p:nvPr>
        </p:nvSpPr>
        <p:spPr>
          <a:xfrm>
            <a:off x="9728600" y="575925"/>
            <a:ext cx="8005500" cy="9165300"/>
          </a:xfrm>
          <a:prstGeom prst="rect">
            <a:avLst/>
          </a:prstGeom>
          <a:noFill/>
          <a:ln>
            <a:noFill/>
          </a:ln>
        </p:spPr>
      </p:sp>
      <p:cxnSp>
        <p:nvCxnSpPr>
          <p:cNvPr id="25" name="Google Shape;25;p4"/>
          <p:cNvCxnSpPr/>
          <p:nvPr/>
        </p:nvCxnSpPr>
        <p:spPr>
          <a:xfrm rot="10800000">
            <a:off x="553818" y="3720465"/>
            <a:ext cx="8583900" cy="0"/>
          </a:xfrm>
          <a:prstGeom prst="straightConnector1">
            <a:avLst/>
          </a:prstGeom>
          <a:noFill/>
          <a:ln cap="flat" cmpd="sng" w="19050">
            <a:solidFill>
              <a:srgbClr val="D7D5D0"/>
            </a:solidFill>
            <a:prstDash val="solid"/>
            <a:round/>
            <a:headEnd len="sm" w="sm" type="none"/>
            <a:tailEnd len="sm" w="sm" type="none"/>
          </a:ln>
        </p:spPr>
      </p:cxnSp>
      <p:cxnSp>
        <p:nvCxnSpPr>
          <p:cNvPr id="26" name="Google Shape;26;p4"/>
          <p:cNvCxnSpPr/>
          <p:nvPr/>
        </p:nvCxnSpPr>
        <p:spPr>
          <a:xfrm rot="10800000">
            <a:off x="563420" y="-629279"/>
            <a:ext cx="0" cy="10377000"/>
          </a:xfrm>
          <a:prstGeom prst="straightConnector1">
            <a:avLst/>
          </a:prstGeom>
          <a:noFill/>
          <a:ln cap="flat" cmpd="sng" w="19050">
            <a:solidFill>
              <a:srgbClr val="D7D5D0"/>
            </a:solidFill>
            <a:prstDash val="solid"/>
            <a:round/>
            <a:headEnd len="sm" w="sm" type="none"/>
            <a:tailEnd len="sm" w="sm" type="none"/>
          </a:ln>
        </p:spPr>
      </p:cxnSp>
      <p:cxnSp>
        <p:nvCxnSpPr>
          <p:cNvPr id="27" name="Google Shape;27;p4"/>
          <p:cNvCxnSpPr/>
          <p:nvPr/>
        </p:nvCxnSpPr>
        <p:spPr>
          <a:xfrm rot="10800000">
            <a:off x="-113210" y="563420"/>
            <a:ext cx="18507300" cy="0"/>
          </a:xfrm>
          <a:prstGeom prst="straightConnector1">
            <a:avLst/>
          </a:prstGeom>
          <a:noFill/>
          <a:ln cap="flat" cmpd="sng" w="19050">
            <a:solidFill>
              <a:srgbClr val="D7D5D0"/>
            </a:solidFill>
            <a:prstDash val="solid"/>
            <a:round/>
            <a:headEnd len="sm" w="sm" type="none"/>
            <a:tailEnd len="sm" w="sm" type="none"/>
          </a:ln>
        </p:spPr>
      </p:cxnSp>
      <p:cxnSp>
        <p:nvCxnSpPr>
          <p:cNvPr id="28" name="Google Shape;28;p4"/>
          <p:cNvCxnSpPr/>
          <p:nvPr/>
        </p:nvCxnSpPr>
        <p:spPr>
          <a:xfrm rot="10800000">
            <a:off x="17724580" y="-708480"/>
            <a:ext cx="0" cy="10456200"/>
          </a:xfrm>
          <a:prstGeom prst="straightConnector1">
            <a:avLst/>
          </a:prstGeom>
          <a:noFill/>
          <a:ln cap="flat" cmpd="sng" w="19050">
            <a:solidFill>
              <a:srgbClr val="D7D5D0"/>
            </a:solidFill>
            <a:prstDash val="solid"/>
            <a:round/>
            <a:headEnd len="sm" w="sm" type="none"/>
            <a:tailEnd len="sm" w="sm" type="none"/>
          </a:ln>
        </p:spPr>
      </p:cxnSp>
      <p:cxnSp>
        <p:nvCxnSpPr>
          <p:cNvPr id="29" name="Google Shape;29;p4"/>
          <p:cNvCxnSpPr/>
          <p:nvPr/>
        </p:nvCxnSpPr>
        <p:spPr>
          <a:xfrm rot="10800000">
            <a:off x="554905" y="9738196"/>
            <a:ext cx="17179200" cy="0"/>
          </a:xfrm>
          <a:prstGeom prst="straightConnector1">
            <a:avLst/>
          </a:prstGeom>
          <a:noFill/>
          <a:ln cap="flat" cmpd="sng" w="19050">
            <a:solidFill>
              <a:srgbClr val="D7D5D0"/>
            </a:solidFill>
            <a:prstDash val="solid"/>
            <a:round/>
            <a:headEnd len="sm" w="sm" type="none"/>
            <a:tailEnd len="sm" w="sm" type="none"/>
          </a:ln>
        </p:spPr>
      </p:cxnSp>
      <p:cxnSp>
        <p:nvCxnSpPr>
          <p:cNvPr id="30" name="Google Shape;30;p4"/>
          <p:cNvCxnSpPr/>
          <p:nvPr/>
        </p:nvCxnSpPr>
        <p:spPr>
          <a:xfrm rot="10800000">
            <a:off x="9140400" y="563370"/>
            <a:ext cx="3600" cy="9165300"/>
          </a:xfrm>
          <a:prstGeom prst="straightConnector1">
            <a:avLst/>
          </a:prstGeom>
          <a:noFill/>
          <a:ln cap="flat" cmpd="sng" w="19050">
            <a:solidFill>
              <a:srgbClr val="D7D5D0"/>
            </a:solidFill>
            <a:prstDash val="solid"/>
            <a:round/>
            <a:headEnd len="sm" w="sm" type="none"/>
            <a:tailEnd len="sm" w="sm" type="none"/>
          </a:ln>
        </p:spPr>
      </p:cxnSp>
      <p:cxnSp>
        <p:nvCxnSpPr>
          <p:cNvPr id="31" name="Google Shape;31;p4"/>
          <p:cNvCxnSpPr/>
          <p:nvPr/>
        </p:nvCxnSpPr>
        <p:spPr>
          <a:xfrm rot="10800000">
            <a:off x="9715449" y="553849"/>
            <a:ext cx="3600" cy="9165300"/>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secHead">
  <p:cSld name="SECTION_HEADER">
    <p:spTree>
      <p:nvGrpSpPr>
        <p:cNvPr id="32" name="Shape 32"/>
        <p:cNvGrpSpPr/>
        <p:nvPr/>
      </p:nvGrpSpPr>
      <p:grpSpPr>
        <a:xfrm>
          <a:off x="0" y="0"/>
          <a:ext cx="0" cy="0"/>
          <a:chOff x="0" y="0"/>
          <a:chExt cx="0" cy="0"/>
        </a:xfrm>
      </p:grpSpPr>
      <p:sp>
        <p:nvSpPr>
          <p:cNvPr id="33" name="Google Shape;33;p5"/>
          <p:cNvSpPr/>
          <p:nvPr>
            <p:ph idx="2" type="pic"/>
          </p:nvPr>
        </p:nvSpPr>
        <p:spPr>
          <a:xfrm>
            <a:off x="9163113" y="5116925"/>
            <a:ext cx="9129300" cy="5142300"/>
          </a:xfrm>
          <a:prstGeom prst="rect">
            <a:avLst/>
          </a:prstGeom>
          <a:noFill/>
          <a:ln>
            <a:noFill/>
          </a:ln>
        </p:spPr>
      </p:sp>
      <p:cxnSp>
        <p:nvCxnSpPr>
          <p:cNvPr id="34" name="Google Shape;34;p5"/>
          <p:cNvCxnSpPr/>
          <p:nvPr/>
        </p:nvCxnSpPr>
        <p:spPr>
          <a:xfrm rot="10800000">
            <a:off x="-94929" y="5133975"/>
            <a:ext cx="18441000" cy="0"/>
          </a:xfrm>
          <a:prstGeom prst="straightConnector1">
            <a:avLst/>
          </a:prstGeom>
          <a:noFill/>
          <a:ln cap="flat" cmpd="sng" w="19050">
            <a:solidFill>
              <a:srgbClr val="000000"/>
            </a:solidFill>
            <a:prstDash val="solid"/>
            <a:round/>
            <a:headEnd len="sm" w="sm" type="none"/>
            <a:tailEnd len="sm" w="sm" type="none"/>
          </a:ln>
        </p:spPr>
      </p:cxnSp>
      <p:cxnSp>
        <p:nvCxnSpPr>
          <p:cNvPr id="35" name="Google Shape;35;p5"/>
          <p:cNvCxnSpPr/>
          <p:nvPr/>
        </p:nvCxnSpPr>
        <p:spPr>
          <a:xfrm rot="10800000">
            <a:off x="9144150" y="30"/>
            <a:ext cx="18900" cy="1028910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woObj">
  <p:cSld name="TWO_OBJECTS">
    <p:spTree>
      <p:nvGrpSpPr>
        <p:cNvPr id="36" name="Shape 36"/>
        <p:cNvGrpSpPr/>
        <p:nvPr/>
      </p:nvGrpSpPr>
      <p:grpSpPr>
        <a:xfrm>
          <a:off x="0" y="0"/>
          <a:ext cx="0" cy="0"/>
          <a:chOff x="0" y="0"/>
          <a:chExt cx="0" cy="0"/>
        </a:xfrm>
      </p:grpSpPr>
      <p:sp>
        <p:nvSpPr>
          <p:cNvPr id="37" name="Google Shape;37;p6"/>
          <p:cNvSpPr/>
          <p:nvPr>
            <p:ph idx="2" type="pic"/>
          </p:nvPr>
        </p:nvSpPr>
        <p:spPr>
          <a:xfrm>
            <a:off x="16402425" y="2501275"/>
            <a:ext cx="3014100" cy="7953000"/>
          </a:xfrm>
          <a:prstGeom prst="rect">
            <a:avLst/>
          </a:prstGeom>
          <a:noFill/>
          <a:ln>
            <a:noFill/>
          </a:ln>
        </p:spPr>
      </p:sp>
      <p:sp>
        <p:nvSpPr>
          <p:cNvPr id="38" name="Google Shape;38;p6"/>
          <p:cNvSpPr/>
          <p:nvPr>
            <p:ph idx="3" type="pic"/>
          </p:nvPr>
        </p:nvSpPr>
        <p:spPr>
          <a:xfrm>
            <a:off x="-29550" y="-725"/>
            <a:ext cx="9192600" cy="10290600"/>
          </a:xfrm>
          <a:prstGeom prst="rect">
            <a:avLst/>
          </a:prstGeom>
          <a:noFill/>
          <a:ln>
            <a:noFill/>
          </a:ln>
        </p:spPr>
      </p:sp>
      <p:cxnSp>
        <p:nvCxnSpPr>
          <p:cNvPr id="39" name="Google Shape;39;p6"/>
          <p:cNvCxnSpPr/>
          <p:nvPr/>
        </p:nvCxnSpPr>
        <p:spPr>
          <a:xfrm rot="10800000">
            <a:off x="9144150" y="30"/>
            <a:ext cx="18900" cy="10289100"/>
          </a:xfrm>
          <a:prstGeom prst="straightConnector1">
            <a:avLst/>
          </a:prstGeom>
          <a:noFill/>
          <a:ln cap="flat" cmpd="sng" w="19050">
            <a:solidFill>
              <a:srgbClr val="000000"/>
            </a:solidFill>
            <a:prstDash val="solid"/>
            <a:round/>
            <a:headEnd len="sm" w="sm" type="none"/>
            <a:tailEnd len="sm" w="sm" type="none"/>
          </a:ln>
        </p:spPr>
      </p:cxnSp>
      <p:cxnSp>
        <p:nvCxnSpPr>
          <p:cNvPr id="40" name="Google Shape;40;p6"/>
          <p:cNvCxnSpPr/>
          <p:nvPr/>
        </p:nvCxnSpPr>
        <p:spPr>
          <a:xfrm flipH="1">
            <a:off x="9153471" y="2501265"/>
            <a:ext cx="9192600" cy="10500"/>
          </a:xfrm>
          <a:prstGeom prst="straightConnector1">
            <a:avLst/>
          </a:prstGeom>
          <a:noFill/>
          <a:ln cap="flat" cmpd="sng" w="19050">
            <a:solidFill>
              <a:srgbClr val="000000"/>
            </a:solidFill>
            <a:prstDash val="solid"/>
            <a:round/>
            <a:headEnd len="sm" w="sm" type="none"/>
            <a:tailEnd len="sm" w="sm" type="none"/>
          </a:ln>
        </p:spPr>
      </p:cxnSp>
      <p:cxnSp>
        <p:nvCxnSpPr>
          <p:cNvPr id="41" name="Google Shape;41;p6"/>
          <p:cNvCxnSpPr/>
          <p:nvPr/>
        </p:nvCxnSpPr>
        <p:spPr>
          <a:xfrm rot="10800000">
            <a:off x="16402574" y="2521428"/>
            <a:ext cx="18900" cy="1028910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Inter"/>
              <a:buNone/>
              <a:defRPr i="0" sz="4400" u="none" cap="none" strike="noStrike">
                <a:solidFill>
                  <a:schemeClr val="dk1"/>
                </a:solidFill>
                <a:latin typeface="Inter"/>
                <a:ea typeface="Inter"/>
                <a:cs typeface="Inter"/>
                <a:sym typeface="Inter"/>
              </a:defRPr>
            </a:lvl1pPr>
            <a:lvl2pPr lvl="1">
              <a:spcBef>
                <a:spcPts val="0"/>
              </a:spcBef>
              <a:spcAft>
                <a:spcPts val="0"/>
              </a:spcAft>
              <a:buSzPts val="1400"/>
              <a:buFont typeface="Inter"/>
              <a:buNone/>
              <a:defRPr sz="1800">
                <a:latin typeface="Inter"/>
                <a:ea typeface="Inter"/>
                <a:cs typeface="Inter"/>
                <a:sym typeface="Inter"/>
              </a:defRPr>
            </a:lvl2pPr>
            <a:lvl3pPr lvl="2">
              <a:spcBef>
                <a:spcPts val="0"/>
              </a:spcBef>
              <a:spcAft>
                <a:spcPts val="0"/>
              </a:spcAft>
              <a:buSzPts val="1400"/>
              <a:buFont typeface="Inter"/>
              <a:buNone/>
              <a:defRPr sz="1800">
                <a:latin typeface="Inter"/>
                <a:ea typeface="Inter"/>
                <a:cs typeface="Inter"/>
                <a:sym typeface="Inter"/>
              </a:defRPr>
            </a:lvl3pPr>
            <a:lvl4pPr lvl="3">
              <a:spcBef>
                <a:spcPts val="0"/>
              </a:spcBef>
              <a:spcAft>
                <a:spcPts val="0"/>
              </a:spcAft>
              <a:buSzPts val="1400"/>
              <a:buFont typeface="Inter"/>
              <a:buNone/>
              <a:defRPr sz="1800">
                <a:latin typeface="Inter"/>
                <a:ea typeface="Inter"/>
                <a:cs typeface="Inter"/>
                <a:sym typeface="Inter"/>
              </a:defRPr>
            </a:lvl4pPr>
            <a:lvl5pPr lvl="4">
              <a:spcBef>
                <a:spcPts val="0"/>
              </a:spcBef>
              <a:spcAft>
                <a:spcPts val="0"/>
              </a:spcAft>
              <a:buSzPts val="1400"/>
              <a:buFont typeface="Inter"/>
              <a:buNone/>
              <a:defRPr sz="1800">
                <a:latin typeface="Inter"/>
                <a:ea typeface="Inter"/>
                <a:cs typeface="Inter"/>
                <a:sym typeface="Inter"/>
              </a:defRPr>
            </a:lvl5pPr>
            <a:lvl6pPr lvl="5">
              <a:spcBef>
                <a:spcPts val="0"/>
              </a:spcBef>
              <a:spcAft>
                <a:spcPts val="0"/>
              </a:spcAft>
              <a:buSzPts val="1400"/>
              <a:buFont typeface="Inter"/>
              <a:buNone/>
              <a:defRPr sz="1800">
                <a:latin typeface="Inter"/>
                <a:ea typeface="Inter"/>
                <a:cs typeface="Inter"/>
                <a:sym typeface="Inter"/>
              </a:defRPr>
            </a:lvl6pPr>
            <a:lvl7pPr lvl="6">
              <a:spcBef>
                <a:spcPts val="0"/>
              </a:spcBef>
              <a:spcAft>
                <a:spcPts val="0"/>
              </a:spcAft>
              <a:buSzPts val="1400"/>
              <a:buFont typeface="Inter"/>
              <a:buNone/>
              <a:defRPr sz="1800">
                <a:latin typeface="Inter"/>
                <a:ea typeface="Inter"/>
                <a:cs typeface="Inter"/>
                <a:sym typeface="Inter"/>
              </a:defRPr>
            </a:lvl7pPr>
            <a:lvl8pPr lvl="7">
              <a:spcBef>
                <a:spcPts val="0"/>
              </a:spcBef>
              <a:spcAft>
                <a:spcPts val="0"/>
              </a:spcAft>
              <a:buSzPts val="1400"/>
              <a:buFont typeface="Inter"/>
              <a:buNone/>
              <a:defRPr sz="1800">
                <a:latin typeface="Inter"/>
                <a:ea typeface="Inter"/>
                <a:cs typeface="Inter"/>
                <a:sym typeface="Inter"/>
              </a:defRPr>
            </a:lvl8pPr>
            <a:lvl9pPr lvl="8">
              <a:spcBef>
                <a:spcPts val="0"/>
              </a:spcBef>
              <a:spcAft>
                <a:spcPts val="0"/>
              </a:spcAft>
              <a:buSzPts val="1400"/>
              <a:buFont typeface="Inter"/>
              <a:buNone/>
              <a:defRPr sz="1800">
                <a:latin typeface="Inter"/>
                <a:ea typeface="Inter"/>
                <a:cs typeface="Inter"/>
                <a:sym typeface="Inter"/>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Inter"/>
              <a:buChar char="•"/>
              <a:defRPr i="0" sz="3200" u="none" cap="none" strike="noStrike">
                <a:solidFill>
                  <a:schemeClr val="dk1"/>
                </a:solidFill>
                <a:latin typeface="Inter"/>
                <a:ea typeface="Inter"/>
                <a:cs typeface="Inter"/>
                <a:sym typeface="Inter"/>
              </a:defRPr>
            </a:lvl1pPr>
            <a:lvl2pPr indent="-406400" lvl="1" marL="914400" marR="0" rtl="0" algn="l">
              <a:spcBef>
                <a:spcPts val="560"/>
              </a:spcBef>
              <a:spcAft>
                <a:spcPts val="0"/>
              </a:spcAft>
              <a:buClr>
                <a:schemeClr val="dk1"/>
              </a:buClr>
              <a:buSzPts val="2800"/>
              <a:buFont typeface="Inter"/>
              <a:buChar char="–"/>
              <a:defRPr i="0" sz="2800" u="none" cap="none" strike="noStrike">
                <a:solidFill>
                  <a:schemeClr val="dk1"/>
                </a:solidFill>
                <a:latin typeface="Inter"/>
                <a:ea typeface="Inter"/>
                <a:cs typeface="Inter"/>
                <a:sym typeface="Inter"/>
              </a:defRPr>
            </a:lvl2pPr>
            <a:lvl3pPr indent="-381000" lvl="2" marL="1371600" marR="0" rtl="0" algn="l">
              <a:spcBef>
                <a:spcPts val="480"/>
              </a:spcBef>
              <a:spcAft>
                <a:spcPts val="0"/>
              </a:spcAft>
              <a:buClr>
                <a:schemeClr val="dk1"/>
              </a:buClr>
              <a:buSzPts val="2400"/>
              <a:buFont typeface="Inter"/>
              <a:buChar char="•"/>
              <a:defRPr i="0" sz="2400" u="none" cap="none" strike="noStrike">
                <a:solidFill>
                  <a:schemeClr val="dk1"/>
                </a:solidFill>
                <a:latin typeface="Inter"/>
                <a:ea typeface="Inter"/>
                <a:cs typeface="Inter"/>
                <a:sym typeface="Inter"/>
              </a:defRPr>
            </a:lvl3pPr>
            <a:lvl4pPr indent="-355600" lvl="3" marL="1828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4pPr>
            <a:lvl5pPr indent="-355600" lvl="4" marL="22860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5pPr>
            <a:lvl6pPr indent="-355600" lvl="5" marL="27432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6pPr>
            <a:lvl7pPr indent="-355600" lvl="6" marL="32004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7pPr>
            <a:lvl8pPr indent="-355600" lvl="7" marL="36576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8pPr>
            <a:lvl9pPr indent="-355600" lvl="8" marL="4114800" marR="0" rtl="0" algn="l">
              <a:spcBef>
                <a:spcPts val="400"/>
              </a:spcBef>
              <a:spcAft>
                <a:spcPts val="0"/>
              </a:spcAft>
              <a:buClr>
                <a:schemeClr val="dk1"/>
              </a:buClr>
              <a:buSzPts val="2000"/>
              <a:buFont typeface="Inter"/>
              <a:buChar char="•"/>
              <a:defRPr i="0" sz="2000" u="none" cap="none" strike="noStrike">
                <a:solidFill>
                  <a:schemeClr val="dk1"/>
                </a:solidFill>
                <a:latin typeface="Inter"/>
                <a:ea typeface="Inter"/>
                <a:cs typeface="Inter"/>
                <a:sym typeface="Inter"/>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17.png"/><Relationship Id="rId8"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30.png"/><Relationship Id="rId6"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7.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40" Type="http://schemas.openxmlformats.org/officeDocument/2006/relationships/image" Target="../media/image76.png"/><Relationship Id="rId20" Type="http://schemas.openxmlformats.org/officeDocument/2006/relationships/image" Target="../media/image59.png"/><Relationship Id="rId41" Type="http://schemas.openxmlformats.org/officeDocument/2006/relationships/image" Target="../media/image72.png"/><Relationship Id="rId22" Type="http://schemas.openxmlformats.org/officeDocument/2006/relationships/image" Target="../media/image67.png"/><Relationship Id="rId21" Type="http://schemas.openxmlformats.org/officeDocument/2006/relationships/image" Target="../media/image56.png"/><Relationship Id="rId24" Type="http://schemas.openxmlformats.org/officeDocument/2006/relationships/image" Target="../media/image54.png"/><Relationship Id="rId23"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36.png"/><Relationship Id="rId9" Type="http://schemas.openxmlformats.org/officeDocument/2006/relationships/image" Target="../media/image34.png"/><Relationship Id="rId26" Type="http://schemas.openxmlformats.org/officeDocument/2006/relationships/image" Target="../media/image58.png"/><Relationship Id="rId25" Type="http://schemas.openxmlformats.org/officeDocument/2006/relationships/image" Target="../media/image50.png"/><Relationship Id="rId28" Type="http://schemas.openxmlformats.org/officeDocument/2006/relationships/image" Target="../media/image60.png"/><Relationship Id="rId27" Type="http://schemas.openxmlformats.org/officeDocument/2006/relationships/image" Target="../media/image62.png"/><Relationship Id="rId5" Type="http://schemas.openxmlformats.org/officeDocument/2006/relationships/image" Target="../media/image38.png"/><Relationship Id="rId6" Type="http://schemas.openxmlformats.org/officeDocument/2006/relationships/image" Target="../media/image29.png"/><Relationship Id="rId29" Type="http://schemas.openxmlformats.org/officeDocument/2006/relationships/image" Target="../media/image51.png"/><Relationship Id="rId7" Type="http://schemas.openxmlformats.org/officeDocument/2006/relationships/image" Target="../media/image35.png"/><Relationship Id="rId8" Type="http://schemas.openxmlformats.org/officeDocument/2006/relationships/image" Target="../media/image44.png"/><Relationship Id="rId31" Type="http://schemas.openxmlformats.org/officeDocument/2006/relationships/image" Target="../media/image69.png"/><Relationship Id="rId30" Type="http://schemas.openxmlformats.org/officeDocument/2006/relationships/image" Target="../media/image64.png"/><Relationship Id="rId11" Type="http://schemas.openxmlformats.org/officeDocument/2006/relationships/image" Target="../media/image75.png"/><Relationship Id="rId33" Type="http://schemas.openxmlformats.org/officeDocument/2006/relationships/image" Target="../media/image66.png"/><Relationship Id="rId10" Type="http://schemas.openxmlformats.org/officeDocument/2006/relationships/image" Target="../media/image43.png"/><Relationship Id="rId32" Type="http://schemas.openxmlformats.org/officeDocument/2006/relationships/image" Target="../media/image73.png"/><Relationship Id="rId13" Type="http://schemas.openxmlformats.org/officeDocument/2006/relationships/image" Target="../media/image40.png"/><Relationship Id="rId35" Type="http://schemas.openxmlformats.org/officeDocument/2006/relationships/image" Target="../media/image63.png"/><Relationship Id="rId12" Type="http://schemas.openxmlformats.org/officeDocument/2006/relationships/image" Target="../media/image53.png"/><Relationship Id="rId34" Type="http://schemas.openxmlformats.org/officeDocument/2006/relationships/image" Target="../media/image70.png"/><Relationship Id="rId15" Type="http://schemas.openxmlformats.org/officeDocument/2006/relationships/image" Target="../media/image45.png"/><Relationship Id="rId37" Type="http://schemas.openxmlformats.org/officeDocument/2006/relationships/image" Target="../media/image74.png"/><Relationship Id="rId14" Type="http://schemas.openxmlformats.org/officeDocument/2006/relationships/image" Target="../media/image42.png"/><Relationship Id="rId36" Type="http://schemas.openxmlformats.org/officeDocument/2006/relationships/image" Target="../media/image71.png"/><Relationship Id="rId17" Type="http://schemas.openxmlformats.org/officeDocument/2006/relationships/image" Target="../media/image47.png"/><Relationship Id="rId39" Type="http://schemas.openxmlformats.org/officeDocument/2006/relationships/image" Target="../media/image65.png"/><Relationship Id="rId16" Type="http://schemas.openxmlformats.org/officeDocument/2006/relationships/image" Target="../media/image49.png"/><Relationship Id="rId38" Type="http://schemas.openxmlformats.org/officeDocument/2006/relationships/image" Target="../media/image77.png"/><Relationship Id="rId19" Type="http://schemas.openxmlformats.org/officeDocument/2006/relationships/image" Target="../media/image68.png"/><Relationship Id="rId18"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45" name="Shape 45"/>
        <p:cNvGrpSpPr/>
        <p:nvPr/>
      </p:nvGrpSpPr>
      <p:grpSpPr>
        <a:xfrm>
          <a:off x="0" y="0"/>
          <a:ext cx="0" cy="0"/>
          <a:chOff x="0" y="0"/>
          <a:chExt cx="0" cy="0"/>
        </a:xfrm>
      </p:grpSpPr>
      <p:pic>
        <p:nvPicPr>
          <p:cNvPr id="46" name="Google Shape;46;p7"/>
          <p:cNvPicPr preferRelativeResize="0"/>
          <p:nvPr/>
        </p:nvPicPr>
        <p:blipFill rotWithShape="1">
          <a:blip r:embed="rId3">
            <a:alphaModFix/>
          </a:blip>
          <a:srcRect b="0" l="54203" r="0" t="0"/>
          <a:stretch/>
        </p:blipFill>
        <p:spPr>
          <a:xfrm>
            <a:off x="11036950" y="553900"/>
            <a:ext cx="6677100" cy="9778150"/>
          </a:xfrm>
          <a:prstGeom prst="rect">
            <a:avLst/>
          </a:prstGeom>
          <a:noFill/>
          <a:ln>
            <a:noFill/>
          </a:ln>
        </p:spPr>
      </p:pic>
      <p:cxnSp>
        <p:nvCxnSpPr>
          <p:cNvPr id="47" name="Google Shape;47;p7"/>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cxnSp>
        <p:nvCxnSpPr>
          <p:cNvPr id="48" name="Google Shape;48;p7"/>
          <p:cNvCxnSpPr/>
          <p:nvPr/>
        </p:nvCxnSpPr>
        <p:spPr>
          <a:xfrm rot="10800000">
            <a:off x="17724580" y="553895"/>
            <a:ext cx="0" cy="9747721"/>
          </a:xfrm>
          <a:prstGeom prst="straightConnector1">
            <a:avLst/>
          </a:prstGeom>
          <a:noFill/>
          <a:ln cap="flat" cmpd="sng" w="19050">
            <a:solidFill>
              <a:srgbClr val="000000"/>
            </a:solidFill>
            <a:prstDash val="solid"/>
            <a:round/>
            <a:headEnd len="sm" w="sm" type="none"/>
            <a:tailEnd len="sm" w="sm" type="none"/>
          </a:ln>
        </p:spPr>
      </p:cxnSp>
      <p:cxnSp>
        <p:nvCxnSpPr>
          <p:cNvPr id="49" name="Google Shape;49;p7"/>
          <p:cNvCxnSpPr/>
          <p:nvPr/>
        </p:nvCxnSpPr>
        <p:spPr>
          <a:xfrm rot="10800000">
            <a:off x="566690" y="563420"/>
            <a:ext cx="17147361" cy="0"/>
          </a:xfrm>
          <a:prstGeom prst="straightConnector1">
            <a:avLst/>
          </a:prstGeom>
          <a:noFill/>
          <a:ln cap="flat" cmpd="sng" w="19050">
            <a:solidFill>
              <a:srgbClr val="000000"/>
            </a:solidFill>
            <a:prstDash val="solid"/>
            <a:round/>
            <a:headEnd len="sm" w="sm" type="none"/>
            <a:tailEnd len="sm" w="sm" type="none"/>
          </a:ln>
        </p:spPr>
      </p:cxnSp>
      <p:grpSp>
        <p:nvGrpSpPr>
          <p:cNvPr id="50" name="Google Shape;50;p7"/>
          <p:cNvGrpSpPr/>
          <p:nvPr/>
        </p:nvGrpSpPr>
        <p:grpSpPr>
          <a:xfrm>
            <a:off x="1298030" y="8979333"/>
            <a:ext cx="9013828" cy="734721"/>
            <a:chOff x="0" y="-47625"/>
            <a:chExt cx="2374012" cy="193507"/>
          </a:xfrm>
        </p:grpSpPr>
        <p:sp>
          <p:nvSpPr>
            <p:cNvPr id="51" name="Google Shape;51;p7"/>
            <p:cNvSpPr/>
            <p:nvPr/>
          </p:nvSpPr>
          <p:spPr>
            <a:xfrm>
              <a:off x="0" y="0"/>
              <a:ext cx="2374012" cy="145882"/>
            </a:xfrm>
            <a:custGeom>
              <a:rect b="b" l="l" r="r" t="t"/>
              <a:pathLst>
                <a:path extrusionOk="0" h="145882" w="2374012">
                  <a:moveTo>
                    <a:pt x="0" y="0"/>
                  </a:moveTo>
                  <a:lnTo>
                    <a:pt x="2374012" y="0"/>
                  </a:lnTo>
                  <a:lnTo>
                    <a:pt x="2374012" y="145882"/>
                  </a:lnTo>
                  <a:lnTo>
                    <a:pt x="0" y="145882"/>
                  </a:lnTo>
                  <a:close/>
                </a:path>
              </a:pathLst>
            </a:custGeom>
            <a:solidFill>
              <a:srgbClr val="000000">
                <a:alpha val="0"/>
              </a:srgbClr>
            </a:solidFill>
            <a:ln cap="sq" cmpd="sng" w="19050">
              <a:solidFill>
                <a:srgbClr val="000000"/>
              </a:solidFill>
              <a:prstDash val="solid"/>
              <a:miter lim="8000"/>
              <a:headEnd len="sm" w="sm" type="none"/>
              <a:tailEnd len="sm" w="sm" type="none"/>
            </a:ln>
          </p:spPr>
        </p:sp>
        <p:sp>
          <p:nvSpPr>
            <p:cNvPr id="52" name="Google Shape;52;p7"/>
            <p:cNvSpPr txBox="1"/>
            <p:nvPr/>
          </p:nvSpPr>
          <p:spPr>
            <a:xfrm>
              <a:off x="0" y="-47625"/>
              <a:ext cx="2374012" cy="1935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3" name="Google Shape;53;p7"/>
          <p:cNvCxnSpPr/>
          <p:nvPr/>
        </p:nvCxnSpPr>
        <p:spPr>
          <a:xfrm rot="10800000">
            <a:off x="11027417" y="-109146"/>
            <a:ext cx="0" cy="10377096"/>
          </a:xfrm>
          <a:prstGeom prst="straightConnector1">
            <a:avLst/>
          </a:prstGeom>
          <a:noFill/>
          <a:ln cap="flat" cmpd="sng" w="19050">
            <a:solidFill>
              <a:srgbClr val="000000"/>
            </a:solidFill>
            <a:prstDash val="solid"/>
            <a:round/>
            <a:headEnd len="sm" w="sm" type="none"/>
            <a:tailEnd len="sm" w="sm" type="none"/>
          </a:ln>
        </p:spPr>
      </p:cxnSp>
      <p:cxnSp>
        <p:nvCxnSpPr>
          <p:cNvPr id="54" name="Google Shape;54;p7"/>
          <p:cNvCxnSpPr/>
          <p:nvPr/>
        </p:nvCxnSpPr>
        <p:spPr>
          <a:xfrm rot="10800000">
            <a:off x="4041866" y="-84032"/>
            <a:ext cx="0" cy="656977"/>
          </a:xfrm>
          <a:prstGeom prst="straightConnector1">
            <a:avLst/>
          </a:prstGeom>
          <a:noFill/>
          <a:ln cap="flat" cmpd="sng" w="19050">
            <a:solidFill>
              <a:srgbClr val="000000"/>
            </a:solidFill>
            <a:prstDash val="solid"/>
            <a:round/>
            <a:headEnd len="sm" w="sm" type="none"/>
            <a:tailEnd len="sm" w="sm" type="none"/>
          </a:ln>
        </p:spPr>
      </p:cxnSp>
      <p:cxnSp>
        <p:nvCxnSpPr>
          <p:cNvPr id="55" name="Google Shape;55;p7"/>
          <p:cNvCxnSpPr/>
          <p:nvPr/>
        </p:nvCxnSpPr>
        <p:spPr>
          <a:xfrm rot="10800000">
            <a:off x="7529921" y="-84032"/>
            <a:ext cx="0" cy="656977"/>
          </a:xfrm>
          <a:prstGeom prst="straightConnector1">
            <a:avLst/>
          </a:prstGeom>
          <a:noFill/>
          <a:ln cap="flat" cmpd="sng" w="19050">
            <a:solidFill>
              <a:srgbClr val="000000"/>
            </a:solidFill>
            <a:prstDash val="solid"/>
            <a:round/>
            <a:headEnd len="sm" w="sm" type="none"/>
            <a:tailEnd len="sm" w="sm" type="none"/>
          </a:ln>
        </p:spPr>
      </p:cxnSp>
      <p:sp>
        <p:nvSpPr>
          <p:cNvPr id="56" name="Google Shape;56;p7"/>
          <p:cNvSpPr txBox="1"/>
          <p:nvPr/>
        </p:nvSpPr>
        <p:spPr>
          <a:xfrm>
            <a:off x="1217322" y="6578032"/>
            <a:ext cx="9156300" cy="2193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905" u="none" cap="none" strike="noStrike">
                <a:solidFill>
                  <a:srgbClr val="000000"/>
                </a:solidFill>
                <a:latin typeface="Inter"/>
                <a:ea typeface="Inter"/>
                <a:cs typeface="Inter"/>
                <a:sym typeface="Inter"/>
              </a:rPr>
              <a:t>MINIMAL</a:t>
            </a:r>
            <a:endParaRPr/>
          </a:p>
          <a:p>
            <a:pPr indent="0" lvl="0" marL="0" marR="0" rtl="0" algn="ctr">
              <a:lnSpc>
                <a:spcPct val="80000"/>
              </a:lnSpc>
              <a:spcBef>
                <a:spcPts val="0"/>
              </a:spcBef>
              <a:spcAft>
                <a:spcPts val="0"/>
              </a:spcAft>
              <a:buNone/>
            </a:pPr>
            <a:r>
              <a:rPr b="1" i="0" lang="en-US" sz="8905" u="none" cap="none" strike="noStrike">
                <a:solidFill>
                  <a:srgbClr val="000000"/>
                </a:solidFill>
                <a:latin typeface="Inter"/>
                <a:ea typeface="Inter"/>
                <a:cs typeface="Inter"/>
                <a:sym typeface="Inter"/>
              </a:rPr>
              <a:t>ARCHITECTURE</a:t>
            </a:r>
            <a:endParaRPr/>
          </a:p>
        </p:txBody>
      </p:sp>
      <p:sp>
        <p:nvSpPr>
          <p:cNvPr id="57" name="Google Shape;57;p7"/>
          <p:cNvSpPr txBox="1"/>
          <p:nvPr/>
        </p:nvSpPr>
        <p:spPr>
          <a:xfrm>
            <a:off x="1498953" y="9274003"/>
            <a:ext cx="43059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 Presentation by: Jane Doe</a:t>
            </a:r>
            <a:endParaRPr/>
          </a:p>
        </p:txBody>
      </p:sp>
      <p:sp>
        <p:nvSpPr>
          <p:cNvPr id="58" name="Google Shape;58;p7"/>
          <p:cNvSpPr txBox="1"/>
          <p:nvPr/>
        </p:nvSpPr>
        <p:spPr>
          <a:xfrm>
            <a:off x="5804944" y="9274003"/>
            <a:ext cx="4305900" cy="3231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08/19/2024</a:t>
            </a:r>
            <a:endParaRPr/>
          </a:p>
        </p:txBody>
      </p:sp>
      <p:sp>
        <p:nvSpPr>
          <p:cNvPr id="59" name="Google Shape;59;p7"/>
          <p:cNvSpPr txBox="1"/>
          <p:nvPr/>
        </p:nvSpPr>
        <p:spPr>
          <a:xfrm>
            <a:off x="773832"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Architecture</a:t>
            </a:r>
            <a:endParaRPr/>
          </a:p>
        </p:txBody>
      </p:sp>
      <p:sp>
        <p:nvSpPr>
          <p:cNvPr id="60" name="Google Shape;60;p7"/>
          <p:cNvSpPr txBox="1"/>
          <p:nvPr/>
        </p:nvSpPr>
        <p:spPr>
          <a:xfrm>
            <a:off x="426094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Minimal</a:t>
            </a:r>
            <a:endParaRPr/>
          </a:p>
        </p:txBody>
      </p:sp>
      <p:sp>
        <p:nvSpPr>
          <p:cNvPr id="61" name="Google Shape;61;p7"/>
          <p:cNvSpPr txBox="1"/>
          <p:nvPr/>
        </p:nvSpPr>
        <p:spPr>
          <a:xfrm>
            <a:off x="773947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206" name="Shape 206"/>
        <p:cNvGrpSpPr/>
        <p:nvPr/>
      </p:nvGrpSpPr>
      <p:grpSpPr>
        <a:xfrm>
          <a:off x="0" y="0"/>
          <a:ext cx="0" cy="0"/>
          <a:chOff x="0" y="0"/>
          <a:chExt cx="0" cy="0"/>
        </a:xfrm>
      </p:grpSpPr>
      <p:pic>
        <p:nvPicPr>
          <p:cNvPr id="207" name="Google Shape;207;p16"/>
          <p:cNvPicPr preferRelativeResize="0"/>
          <p:nvPr/>
        </p:nvPicPr>
        <p:blipFill>
          <a:blip r:embed="rId3">
            <a:alphaModFix/>
          </a:blip>
          <a:stretch>
            <a:fillRect/>
          </a:stretch>
        </p:blipFill>
        <p:spPr>
          <a:xfrm>
            <a:off x="9525" y="25"/>
            <a:ext cx="9153524" cy="10312009"/>
          </a:xfrm>
          <a:prstGeom prst="rect">
            <a:avLst/>
          </a:prstGeom>
          <a:noFill/>
          <a:ln>
            <a:noFill/>
          </a:ln>
        </p:spPr>
      </p:pic>
      <p:cxnSp>
        <p:nvCxnSpPr>
          <p:cNvPr id="208" name="Google Shape;208;p16"/>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09" name="Google Shape;209;p16"/>
          <p:cNvSpPr txBox="1"/>
          <p:nvPr/>
        </p:nvSpPr>
        <p:spPr>
          <a:xfrm>
            <a:off x="9964511" y="2797464"/>
            <a:ext cx="72948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TOPIC 2</a:t>
            </a:r>
            <a:endParaRPr/>
          </a:p>
        </p:txBody>
      </p:sp>
      <p:sp>
        <p:nvSpPr>
          <p:cNvPr id="210" name="Google Shape;210;p16"/>
          <p:cNvSpPr txBox="1"/>
          <p:nvPr/>
        </p:nvSpPr>
        <p:spPr>
          <a:xfrm>
            <a:off x="10077794" y="4008091"/>
            <a:ext cx="7068300" cy="323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214" name="Shape 214"/>
        <p:cNvGrpSpPr/>
        <p:nvPr/>
      </p:nvGrpSpPr>
      <p:grpSpPr>
        <a:xfrm>
          <a:off x="0" y="0"/>
          <a:ext cx="0" cy="0"/>
          <a:chOff x="0" y="0"/>
          <a:chExt cx="0" cy="0"/>
        </a:xfrm>
      </p:grpSpPr>
      <p:pic>
        <p:nvPicPr>
          <p:cNvPr id="215" name="Google Shape;215;p17"/>
          <p:cNvPicPr preferRelativeResize="0"/>
          <p:nvPr/>
        </p:nvPicPr>
        <p:blipFill>
          <a:blip r:embed="rId3">
            <a:alphaModFix/>
          </a:blip>
          <a:stretch>
            <a:fillRect/>
          </a:stretch>
        </p:blipFill>
        <p:spPr>
          <a:xfrm>
            <a:off x="16402427" y="2501266"/>
            <a:ext cx="3014000" cy="7952860"/>
          </a:xfrm>
          <a:prstGeom prst="rect">
            <a:avLst/>
          </a:prstGeom>
          <a:noFill/>
          <a:ln>
            <a:noFill/>
          </a:ln>
        </p:spPr>
      </p:pic>
      <p:pic>
        <p:nvPicPr>
          <p:cNvPr id="216" name="Google Shape;216;p17"/>
          <p:cNvPicPr preferRelativeResize="0"/>
          <p:nvPr/>
        </p:nvPicPr>
        <p:blipFill>
          <a:blip r:embed="rId4">
            <a:alphaModFix/>
          </a:blip>
          <a:stretch>
            <a:fillRect/>
          </a:stretch>
        </p:blipFill>
        <p:spPr>
          <a:xfrm>
            <a:off x="9525" y="20"/>
            <a:ext cx="9134474" cy="10290544"/>
          </a:xfrm>
          <a:prstGeom prst="rect">
            <a:avLst/>
          </a:prstGeom>
          <a:noFill/>
          <a:ln>
            <a:noFill/>
          </a:ln>
        </p:spPr>
      </p:pic>
      <p:cxnSp>
        <p:nvCxnSpPr>
          <p:cNvPr id="217" name="Google Shape;217;p17"/>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18" name="Google Shape;218;p17"/>
          <p:cNvSpPr txBox="1"/>
          <p:nvPr/>
        </p:nvSpPr>
        <p:spPr>
          <a:xfrm>
            <a:off x="9964511" y="1200150"/>
            <a:ext cx="6466500" cy="11820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TOPIC 3</a:t>
            </a:r>
            <a:endParaRPr/>
          </a:p>
        </p:txBody>
      </p:sp>
      <p:sp>
        <p:nvSpPr>
          <p:cNvPr id="219" name="Google Shape;219;p17"/>
          <p:cNvSpPr txBox="1"/>
          <p:nvPr/>
        </p:nvSpPr>
        <p:spPr>
          <a:xfrm>
            <a:off x="9964511" y="2834867"/>
            <a:ext cx="5270700" cy="4202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220" name="Google Shape;220;p17"/>
          <p:cNvCxnSpPr/>
          <p:nvPr/>
        </p:nvCxnSpPr>
        <p:spPr>
          <a:xfrm flipH="1">
            <a:off x="9153525" y="2501265"/>
            <a:ext cx="9192546" cy="10590"/>
          </a:xfrm>
          <a:prstGeom prst="straightConnector1">
            <a:avLst/>
          </a:prstGeom>
          <a:noFill/>
          <a:ln cap="flat" cmpd="sng" w="19050">
            <a:solidFill>
              <a:srgbClr val="000000"/>
            </a:solidFill>
            <a:prstDash val="solid"/>
            <a:round/>
            <a:headEnd len="sm" w="sm" type="none"/>
            <a:tailEnd len="sm" w="sm" type="none"/>
          </a:ln>
        </p:spPr>
      </p:cxnSp>
      <p:cxnSp>
        <p:nvCxnSpPr>
          <p:cNvPr id="221" name="Google Shape;221;p17"/>
          <p:cNvCxnSpPr/>
          <p:nvPr/>
        </p:nvCxnSpPr>
        <p:spPr>
          <a:xfrm rot="10800000">
            <a:off x="16402424" y="2521398"/>
            <a:ext cx="19050" cy="1028913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225" name="Shape 225"/>
        <p:cNvGrpSpPr/>
        <p:nvPr/>
      </p:nvGrpSpPr>
      <p:grpSpPr>
        <a:xfrm>
          <a:off x="0" y="0"/>
          <a:ext cx="0" cy="0"/>
          <a:chOff x="0" y="0"/>
          <a:chExt cx="0" cy="0"/>
        </a:xfrm>
      </p:grpSpPr>
      <p:pic>
        <p:nvPicPr>
          <p:cNvPr id="226" name="Google Shape;226;p18"/>
          <p:cNvPicPr preferRelativeResize="0"/>
          <p:nvPr/>
        </p:nvPicPr>
        <p:blipFill>
          <a:blip r:embed="rId3">
            <a:alphaModFix/>
          </a:blip>
          <a:stretch>
            <a:fillRect/>
          </a:stretch>
        </p:blipFill>
        <p:spPr>
          <a:xfrm>
            <a:off x="12990200" y="1028700"/>
            <a:ext cx="5380549" cy="3933895"/>
          </a:xfrm>
          <a:prstGeom prst="rect">
            <a:avLst/>
          </a:prstGeom>
          <a:noFill/>
          <a:ln>
            <a:noFill/>
          </a:ln>
        </p:spPr>
      </p:pic>
      <p:pic>
        <p:nvPicPr>
          <p:cNvPr id="227" name="Google Shape;227;p18"/>
          <p:cNvPicPr preferRelativeResize="0"/>
          <p:nvPr/>
        </p:nvPicPr>
        <p:blipFill>
          <a:blip r:embed="rId4">
            <a:alphaModFix/>
          </a:blip>
          <a:stretch>
            <a:fillRect/>
          </a:stretch>
        </p:blipFill>
        <p:spPr>
          <a:xfrm>
            <a:off x="13901625" y="6347586"/>
            <a:ext cx="5250400" cy="2739339"/>
          </a:xfrm>
          <a:prstGeom prst="rect">
            <a:avLst/>
          </a:prstGeom>
          <a:noFill/>
          <a:ln>
            <a:noFill/>
          </a:ln>
        </p:spPr>
      </p:pic>
      <p:pic>
        <p:nvPicPr>
          <p:cNvPr id="228" name="Google Shape;228;p18"/>
          <p:cNvPicPr preferRelativeResize="0"/>
          <p:nvPr/>
        </p:nvPicPr>
        <p:blipFill>
          <a:blip r:embed="rId5">
            <a:alphaModFix/>
          </a:blip>
          <a:stretch>
            <a:fillRect/>
          </a:stretch>
        </p:blipFill>
        <p:spPr>
          <a:xfrm>
            <a:off x="9795230" y="3881300"/>
            <a:ext cx="3582450" cy="5367388"/>
          </a:xfrm>
          <a:prstGeom prst="rect">
            <a:avLst/>
          </a:prstGeom>
          <a:noFill/>
          <a:ln>
            <a:noFill/>
          </a:ln>
        </p:spPr>
      </p:pic>
      <p:pic>
        <p:nvPicPr>
          <p:cNvPr id="229" name="Google Shape;229;p18"/>
          <p:cNvPicPr preferRelativeResize="0"/>
          <p:nvPr/>
        </p:nvPicPr>
        <p:blipFill>
          <a:blip r:embed="rId6">
            <a:alphaModFix/>
          </a:blip>
          <a:stretch>
            <a:fillRect/>
          </a:stretch>
        </p:blipFill>
        <p:spPr>
          <a:xfrm>
            <a:off x="4679975" y="6473525"/>
            <a:ext cx="2976650" cy="3863328"/>
          </a:xfrm>
          <a:prstGeom prst="rect">
            <a:avLst/>
          </a:prstGeom>
          <a:noFill/>
          <a:ln>
            <a:noFill/>
          </a:ln>
        </p:spPr>
      </p:pic>
      <p:pic>
        <p:nvPicPr>
          <p:cNvPr id="230" name="Google Shape;230;p18"/>
          <p:cNvPicPr preferRelativeResize="0"/>
          <p:nvPr/>
        </p:nvPicPr>
        <p:blipFill>
          <a:blip r:embed="rId7">
            <a:alphaModFix/>
          </a:blip>
          <a:stretch>
            <a:fillRect/>
          </a:stretch>
        </p:blipFill>
        <p:spPr>
          <a:xfrm>
            <a:off x="2823697" y="3521400"/>
            <a:ext cx="2799200" cy="4192474"/>
          </a:xfrm>
          <a:prstGeom prst="rect">
            <a:avLst/>
          </a:prstGeom>
          <a:noFill/>
          <a:ln>
            <a:noFill/>
          </a:ln>
        </p:spPr>
      </p:pic>
      <p:pic>
        <p:nvPicPr>
          <p:cNvPr id="231" name="Google Shape;231;p18"/>
          <p:cNvPicPr preferRelativeResize="0"/>
          <p:nvPr/>
        </p:nvPicPr>
        <p:blipFill>
          <a:blip r:embed="rId8">
            <a:alphaModFix/>
          </a:blip>
          <a:stretch>
            <a:fillRect/>
          </a:stretch>
        </p:blipFill>
        <p:spPr>
          <a:xfrm>
            <a:off x="7483245" y="1019175"/>
            <a:ext cx="3321500" cy="4982250"/>
          </a:xfrm>
          <a:prstGeom prst="rect">
            <a:avLst/>
          </a:prstGeom>
          <a:noFill/>
          <a:ln>
            <a:noFill/>
          </a:ln>
        </p:spPr>
      </p:pic>
      <p:cxnSp>
        <p:nvCxnSpPr>
          <p:cNvPr id="232" name="Google Shape;232;p18"/>
          <p:cNvCxnSpPr/>
          <p:nvPr/>
        </p:nvCxnSpPr>
        <p:spPr>
          <a:xfrm rot="10800000">
            <a:off x="-82738" y="1019175"/>
            <a:ext cx="18453475" cy="0"/>
          </a:xfrm>
          <a:prstGeom prst="straightConnector1">
            <a:avLst/>
          </a:prstGeom>
          <a:noFill/>
          <a:ln cap="flat" cmpd="sng" w="19050">
            <a:solidFill>
              <a:srgbClr val="000000"/>
            </a:solidFill>
            <a:prstDash val="solid"/>
            <a:round/>
            <a:headEnd len="sm" w="sm" type="none"/>
            <a:tailEnd len="sm" w="sm" type="none"/>
          </a:ln>
        </p:spPr>
      </p:cxnSp>
      <p:pic>
        <p:nvPicPr>
          <p:cNvPr id="233" name="Google Shape;233;p18"/>
          <p:cNvPicPr preferRelativeResize="0"/>
          <p:nvPr/>
        </p:nvPicPr>
        <p:blipFill>
          <a:blip r:embed="rId9">
            <a:alphaModFix/>
          </a:blip>
          <a:stretch>
            <a:fillRect/>
          </a:stretch>
        </p:blipFill>
        <p:spPr>
          <a:xfrm>
            <a:off x="563421" y="5850375"/>
            <a:ext cx="2987775" cy="4481663"/>
          </a:xfrm>
          <a:prstGeom prst="rect">
            <a:avLst/>
          </a:prstGeom>
          <a:noFill/>
          <a:ln>
            <a:noFill/>
          </a:ln>
        </p:spPr>
      </p:pic>
      <p:cxnSp>
        <p:nvCxnSpPr>
          <p:cNvPr id="234" name="Google Shape;234;p18"/>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sp>
        <p:nvSpPr>
          <p:cNvPr id="235" name="Google Shape;235;p18"/>
          <p:cNvSpPr txBox="1"/>
          <p:nvPr/>
        </p:nvSpPr>
        <p:spPr>
          <a:xfrm>
            <a:off x="572945" y="1200150"/>
            <a:ext cx="6779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GALLERY</a:t>
            </a:r>
            <a:endParaRPr/>
          </a:p>
        </p:txBody>
      </p:sp>
      <p:sp>
        <p:nvSpPr>
          <p:cNvPr id="236" name="Google Shape;236;p18"/>
          <p:cNvSpPr txBox="1"/>
          <p:nvPr/>
        </p:nvSpPr>
        <p:spPr>
          <a:xfrm>
            <a:off x="572945" y="2444115"/>
            <a:ext cx="677983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a:t>
            </a:r>
            <a:endParaRP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240" name="Shape 240"/>
        <p:cNvGrpSpPr/>
        <p:nvPr/>
      </p:nvGrpSpPr>
      <p:grpSpPr>
        <a:xfrm>
          <a:off x="0" y="0"/>
          <a:ext cx="0" cy="0"/>
          <a:chOff x="0" y="0"/>
          <a:chExt cx="0" cy="0"/>
        </a:xfrm>
      </p:grpSpPr>
      <p:pic>
        <p:nvPicPr>
          <p:cNvPr id="241" name="Google Shape;241;p19"/>
          <p:cNvPicPr preferRelativeResize="0"/>
          <p:nvPr/>
        </p:nvPicPr>
        <p:blipFill>
          <a:blip r:embed="rId3">
            <a:alphaModFix/>
          </a:blip>
          <a:stretch>
            <a:fillRect/>
          </a:stretch>
        </p:blipFill>
        <p:spPr>
          <a:xfrm>
            <a:off x="13447725" y="2501275"/>
            <a:ext cx="4286225" cy="3664867"/>
          </a:xfrm>
          <a:prstGeom prst="rect">
            <a:avLst/>
          </a:prstGeom>
          <a:noFill/>
          <a:ln>
            <a:noFill/>
          </a:ln>
        </p:spPr>
      </p:pic>
      <p:pic>
        <p:nvPicPr>
          <p:cNvPr id="242" name="Google Shape;242;p19"/>
          <p:cNvPicPr preferRelativeResize="0"/>
          <p:nvPr/>
        </p:nvPicPr>
        <p:blipFill>
          <a:blip r:embed="rId4">
            <a:alphaModFix/>
          </a:blip>
          <a:stretch>
            <a:fillRect/>
          </a:stretch>
        </p:blipFill>
        <p:spPr>
          <a:xfrm>
            <a:off x="9132754" y="2501276"/>
            <a:ext cx="4296000" cy="3673217"/>
          </a:xfrm>
          <a:prstGeom prst="rect">
            <a:avLst/>
          </a:prstGeom>
          <a:noFill/>
          <a:ln>
            <a:noFill/>
          </a:ln>
        </p:spPr>
      </p:pic>
      <p:pic>
        <p:nvPicPr>
          <p:cNvPr id="243" name="Google Shape;243;p19"/>
          <p:cNvPicPr preferRelativeResize="0"/>
          <p:nvPr/>
        </p:nvPicPr>
        <p:blipFill>
          <a:blip r:embed="rId5">
            <a:alphaModFix/>
          </a:blip>
          <a:stretch>
            <a:fillRect/>
          </a:stretch>
        </p:blipFill>
        <p:spPr>
          <a:xfrm>
            <a:off x="4837004" y="2501276"/>
            <a:ext cx="4296000" cy="3673217"/>
          </a:xfrm>
          <a:prstGeom prst="rect">
            <a:avLst/>
          </a:prstGeom>
          <a:noFill/>
          <a:ln>
            <a:noFill/>
          </a:ln>
        </p:spPr>
      </p:pic>
      <p:pic>
        <p:nvPicPr>
          <p:cNvPr id="244" name="Google Shape;244;p19"/>
          <p:cNvPicPr preferRelativeResize="0"/>
          <p:nvPr/>
        </p:nvPicPr>
        <p:blipFill>
          <a:blip r:embed="rId6">
            <a:alphaModFix/>
          </a:blip>
          <a:stretch>
            <a:fillRect/>
          </a:stretch>
        </p:blipFill>
        <p:spPr>
          <a:xfrm>
            <a:off x="553904" y="2501276"/>
            <a:ext cx="4296000" cy="3673217"/>
          </a:xfrm>
          <a:prstGeom prst="rect">
            <a:avLst/>
          </a:prstGeom>
          <a:noFill/>
          <a:ln>
            <a:noFill/>
          </a:ln>
        </p:spPr>
      </p:pic>
      <p:cxnSp>
        <p:nvCxnSpPr>
          <p:cNvPr id="245" name="Google Shape;245;p19"/>
          <p:cNvCxnSpPr/>
          <p:nvPr/>
        </p:nvCxnSpPr>
        <p:spPr>
          <a:xfrm rot="10800000">
            <a:off x="563420" y="556957"/>
            <a:ext cx="0" cy="9190763"/>
          </a:xfrm>
          <a:prstGeom prst="straightConnector1">
            <a:avLst/>
          </a:prstGeom>
          <a:noFill/>
          <a:ln cap="flat" cmpd="sng" w="19050">
            <a:solidFill>
              <a:srgbClr val="000000"/>
            </a:solidFill>
            <a:prstDash val="solid"/>
            <a:round/>
            <a:headEnd len="sm" w="sm" type="none"/>
            <a:tailEnd len="sm" w="sm" type="none"/>
          </a:ln>
        </p:spPr>
      </p:cxnSp>
      <p:cxnSp>
        <p:nvCxnSpPr>
          <p:cNvPr id="246" name="Google Shape;246;p19"/>
          <p:cNvCxnSpPr/>
          <p:nvPr/>
        </p:nvCxnSpPr>
        <p:spPr>
          <a:xfrm rot="10800000">
            <a:off x="559610" y="563420"/>
            <a:ext cx="17173938" cy="0"/>
          </a:xfrm>
          <a:prstGeom prst="straightConnector1">
            <a:avLst/>
          </a:prstGeom>
          <a:noFill/>
          <a:ln cap="flat" cmpd="sng" w="19050">
            <a:solidFill>
              <a:srgbClr val="000000"/>
            </a:solidFill>
            <a:prstDash val="solid"/>
            <a:round/>
            <a:headEnd len="sm" w="sm" type="none"/>
            <a:tailEnd len="sm" w="sm" type="none"/>
          </a:ln>
        </p:spPr>
      </p:cxnSp>
      <p:cxnSp>
        <p:nvCxnSpPr>
          <p:cNvPr id="247" name="Google Shape;247;p19"/>
          <p:cNvCxnSpPr/>
          <p:nvPr/>
        </p:nvCxnSpPr>
        <p:spPr>
          <a:xfrm rot="10800000">
            <a:off x="17724580" y="562078"/>
            <a:ext cx="0" cy="9185643"/>
          </a:xfrm>
          <a:prstGeom prst="straightConnector1">
            <a:avLst/>
          </a:prstGeom>
          <a:noFill/>
          <a:ln cap="flat" cmpd="sng" w="19050">
            <a:solidFill>
              <a:srgbClr val="000000"/>
            </a:solidFill>
            <a:prstDash val="solid"/>
            <a:round/>
            <a:headEnd len="sm" w="sm" type="none"/>
            <a:tailEnd len="sm" w="sm" type="none"/>
          </a:ln>
        </p:spPr>
      </p:cxnSp>
      <p:cxnSp>
        <p:nvCxnSpPr>
          <p:cNvPr id="248" name="Google Shape;248;p19"/>
          <p:cNvCxnSpPr/>
          <p:nvPr/>
        </p:nvCxnSpPr>
        <p:spPr>
          <a:xfrm rot="10800000">
            <a:off x="554828" y="9738196"/>
            <a:ext cx="17179277" cy="0"/>
          </a:xfrm>
          <a:prstGeom prst="straightConnector1">
            <a:avLst/>
          </a:prstGeom>
          <a:noFill/>
          <a:ln cap="flat" cmpd="sng" w="19050">
            <a:solidFill>
              <a:srgbClr val="000000"/>
            </a:solidFill>
            <a:prstDash val="solid"/>
            <a:round/>
            <a:headEnd len="sm" w="sm" type="none"/>
            <a:tailEnd len="sm" w="sm" type="none"/>
          </a:ln>
        </p:spPr>
      </p:cxnSp>
      <p:cxnSp>
        <p:nvCxnSpPr>
          <p:cNvPr id="249" name="Google Shape;249;p19"/>
          <p:cNvCxnSpPr/>
          <p:nvPr/>
        </p:nvCxnSpPr>
        <p:spPr>
          <a:xfrm rot="10800000">
            <a:off x="560167" y="2501265"/>
            <a:ext cx="17173938" cy="0"/>
          </a:xfrm>
          <a:prstGeom prst="straightConnector1">
            <a:avLst/>
          </a:prstGeom>
          <a:noFill/>
          <a:ln cap="flat" cmpd="sng" w="19050">
            <a:solidFill>
              <a:srgbClr val="000000"/>
            </a:solidFill>
            <a:prstDash val="solid"/>
            <a:round/>
            <a:headEnd len="sm" w="sm" type="none"/>
            <a:tailEnd len="sm" w="sm" type="none"/>
          </a:ln>
        </p:spPr>
      </p:cxnSp>
      <p:cxnSp>
        <p:nvCxnSpPr>
          <p:cNvPr id="250" name="Google Shape;250;p19"/>
          <p:cNvCxnSpPr/>
          <p:nvPr/>
        </p:nvCxnSpPr>
        <p:spPr>
          <a:xfrm flipH="1" rot="10800000">
            <a:off x="9134475" y="2501265"/>
            <a:ext cx="12661" cy="7246439"/>
          </a:xfrm>
          <a:prstGeom prst="straightConnector1">
            <a:avLst/>
          </a:prstGeom>
          <a:noFill/>
          <a:ln cap="flat" cmpd="sng" w="19050">
            <a:solidFill>
              <a:srgbClr val="000000"/>
            </a:solidFill>
            <a:prstDash val="solid"/>
            <a:round/>
            <a:headEnd len="sm" w="sm" type="none"/>
            <a:tailEnd len="sm" w="sm" type="none"/>
          </a:ln>
        </p:spPr>
      </p:cxnSp>
      <p:cxnSp>
        <p:nvCxnSpPr>
          <p:cNvPr id="251" name="Google Shape;251;p19"/>
          <p:cNvCxnSpPr/>
          <p:nvPr/>
        </p:nvCxnSpPr>
        <p:spPr>
          <a:xfrm flipH="1" rot="10800000">
            <a:off x="13431911" y="2510790"/>
            <a:ext cx="12661" cy="7236914"/>
          </a:xfrm>
          <a:prstGeom prst="straightConnector1">
            <a:avLst/>
          </a:prstGeom>
          <a:noFill/>
          <a:ln cap="flat" cmpd="sng" w="19050">
            <a:solidFill>
              <a:srgbClr val="000000"/>
            </a:solidFill>
            <a:prstDash val="solid"/>
            <a:round/>
            <a:headEnd len="sm" w="sm" type="none"/>
            <a:tailEnd len="sm" w="sm" type="none"/>
          </a:ln>
        </p:spPr>
      </p:cxnSp>
      <p:cxnSp>
        <p:nvCxnSpPr>
          <p:cNvPr id="252" name="Google Shape;252;p19"/>
          <p:cNvCxnSpPr/>
          <p:nvPr/>
        </p:nvCxnSpPr>
        <p:spPr>
          <a:xfrm flipH="1" rot="10800000">
            <a:off x="4837000" y="2510790"/>
            <a:ext cx="22186" cy="7236914"/>
          </a:xfrm>
          <a:prstGeom prst="straightConnector1">
            <a:avLst/>
          </a:prstGeom>
          <a:noFill/>
          <a:ln cap="flat" cmpd="sng" w="19050">
            <a:solidFill>
              <a:srgbClr val="000000"/>
            </a:solidFill>
            <a:prstDash val="solid"/>
            <a:round/>
            <a:headEnd len="sm" w="sm" type="none"/>
            <a:tailEnd len="sm" w="sm" type="none"/>
          </a:ln>
        </p:spPr>
      </p:cxnSp>
      <p:cxnSp>
        <p:nvCxnSpPr>
          <p:cNvPr id="253" name="Google Shape;253;p19"/>
          <p:cNvCxnSpPr/>
          <p:nvPr/>
        </p:nvCxnSpPr>
        <p:spPr>
          <a:xfrm rot="10800000">
            <a:off x="553895" y="6178619"/>
            <a:ext cx="17173938" cy="0"/>
          </a:xfrm>
          <a:prstGeom prst="straightConnector1">
            <a:avLst/>
          </a:prstGeom>
          <a:noFill/>
          <a:ln cap="flat" cmpd="sng" w="19050">
            <a:solidFill>
              <a:srgbClr val="000000"/>
            </a:solidFill>
            <a:prstDash val="solid"/>
            <a:round/>
            <a:headEnd len="sm" w="sm" type="none"/>
            <a:tailEnd len="sm" w="sm" type="none"/>
          </a:ln>
        </p:spPr>
      </p:cxnSp>
      <p:sp>
        <p:nvSpPr>
          <p:cNvPr id="254" name="Google Shape;254;p19"/>
          <p:cNvSpPr txBox="1"/>
          <p:nvPr/>
        </p:nvSpPr>
        <p:spPr>
          <a:xfrm>
            <a:off x="1028700" y="972273"/>
            <a:ext cx="162306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THE TEAM</a:t>
            </a:r>
            <a:endParaRPr/>
          </a:p>
        </p:txBody>
      </p:sp>
      <p:sp>
        <p:nvSpPr>
          <p:cNvPr id="255" name="Google Shape;255;p19"/>
          <p:cNvSpPr txBox="1"/>
          <p:nvPr/>
        </p:nvSpPr>
        <p:spPr>
          <a:xfrm>
            <a:off x="1050975"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256" name="Google Shape;256;p19"/>
          <p:cNvSpPr txBox="1"/>
          <p:nvPr/>
        </p:nvSpPr>
        <p:spPr>
          <a:xfrm>
            <a:off x="1082686"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Director</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Inter"/>
              <a:ea typeface="Inter"/>
              <a:cs typeface="Inter"/>
              <a:sym typeface="Inte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their expertise here.</a:t>
            </a:r>
            <a:endParaRPr/>
          </a:p>
        </p:txBody>
      </p:sp>
      <p:sp>
        <p:nvSpPr>
          <p:cNvPr id="257" name="Google Shape;257;p19"/>
          <p:cNvSpPr txBox="1"/>
          <p:nvPr/>
        </p:nvSpPr>
        <p:spPr>
          <a:xfrm>
            <a:off x="5344961"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258" name="Google Shape;258;p19"/>
          <p:cNvSpPr txBox="1"/>
          <p:nvPr/>
        </p:nvSpPr>
        <p:spPr>
          <a:xfrm>
            <a:off x="5376671"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Architect</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Inter"/>
              <a:ea typeface="Inter"/>
              <a:cs typeface="Inter"/>
              <a:sym typeface="Inte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their expertise here.</a:t>
            </a:r>
            <a:endParaRPr/>
          </a:p>
        </p:txBody>
      </p:sp>
      <p:sp>
        <p:nvSpPr>
          <p:cNvPr id="259" name="Google Shape;259;p19"/>
          <p:cNvSpPr txBox="1"/>
          <p:nvPr/>
        </p:nvSpPr>
        <p:spPr>
          <a:xfrm>
            <a:off x="9642436"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John Doe</a:t>
            </a:r>
            <a:endParaRPr/>
          </a:p>
        </p:txBody>
      </p:sp>
      <p:sp>
        <p:nvSpPr>
          <p:cNvPr id="260" name="Google Shape;260;p19"/>
          <p:cNvSpPr txBox="1"/>
          <p:nvPr/>
        </p:nvSpPr>
        <p:spPr>
          <a:xfrm>
            <a:off x="9674146"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Architect</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Inter"/>
              <a:ea typeface="Inter"/>
              <a:cs typeface="Inter"/>
              <a:sym typeface="Inte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their expertise here.</a:t>
            </a:r>
            <a:endParaRPr/>
          </a:p>
        </p:txBody>
      </p:sp>
      <p:sp>
        <p:nvSpPr>
          <p:cNvPr id="261" name="Google Shape;261;p19"/>
          <p:cNvSpPr txBox="1"/>
          <p:nvPr/>
        </p:nvSpPr>
        <p:spPr>
          <a:xfrm>
            <a:off x="13930346"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Jane Doe</a:t>
            </a:r>
            <a:endParaRPr/>
          </a:p>
        </p:txBody>
      </p:sp>
      <p:sp>
        <p:nvSpPr>
          <p:cNvPr id="262" name="Google Shape;262;p19"/>
          <p:cNvSpPr txBox="1"/>
          <p:nvPr/>
        </p:nvSpPr>
        <p:spPr>
          <a:xfrm>
            <a:off x="13962057"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PR</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Inter"/>
              <a:ea typeface="Inter"/>
              <a:cs typeface="Inter"/>
              <a:sym typeface="Inter"/>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their expertise here.</a:t>
            </a:r>
            <a:endParaRPr/>
          </a:p>
        </p:txBody>
      </p:sp>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266" name="Shape 266"/>
        <p:cNvGrpSpPr/>
        <p:nvPr/>
      </p:nvGrpSpPr>
      <p:grpSpPr>
        <a:xfrm>
          <a:off x="0" y="0"/>
          <a:ext cx="0" cy="0"/>
          <a:chOff x="0" y="0"/>
          <a:chExt cx="0" cy="0"/>
        </a:xfrm>
      </p:grpSpPr>
      <p:pic>
        <p:nvPicPr>
          <p:cNvPr id="267" name="Google Shape;267;p20"/>
          <p:cNvPicPr preferRelativeResize="0"/>
          <p:nvPr/>
        </p:nvPicPr>
        <p:blipFill>
          <a:blip r:embed="rId3">
            <a:alphaModFix/>
          </a:blip>
          <a:stretch>
            <a:fillRect/>
          </a:stretch>
        </p:blipFill>
        <p:spPr>
          <a:xfrm>
            <a:off x="6175" y="0"/>
            <a:ext cx="5156200" cy="10287000"/>
          </a:xfrm>
          <a:prstGeom prst="rect">
            <a:avLst/>
          </a:prstGeom>
          <a:noFill/>
          <a:ln>
            <a:noFill/>
          </a:ln>
        </p:spPr>
      </p:pic>
      <p:pic>
        <p:nvPicPr>
          <p:cNvPr id="268" name="Google Shape;268;p20"/>
          <p:cNvPicPr preferRelativeResize="0"/>
          <p:nvPr/>
        </p:nvPicPr>
        <p:blipFill rotWithShape="1">
          <a:blip r:embed="rId4">
            <a:alphaModFix/>
          </a:blip>
          <a:srcRect b="15611" l="31315" r="0" t="0"/>
          <a:stretch/>
        </p:blipFill>
        <p:spPr>
          <a:xfrm>
            <a:off x="5728909" y="0"/>
            <a:ext cx="12559091" cy="10287000"/>
          </a:xfrm>
          <a:prstGeom prst="rect">
            <a:avLst/>
          </a:prstGeom>
          <a:noFill/>
          <a:ln>
            <a:noFill/>
          </a:ln>
        </p:spPr>
      </p:pic>
      <p:cxnSp>
        <p:nvCxnSpPr>
          <p:cNvPr id="269" name="Google Shape;269;p20"/>
          <p:cNvCxnSpPr/>
          <p:nvPr/>
        </p:nvCxnSpPr>
        <p:spPr>
          <a:xfrm rot="10800000">
            <a:off x="5719384" y="-723900"/>
            <a:ext cx="0" cy="11347275"/>
          </a:xfrm>
          <a:prstGeom prst="straightConnector1">
            <a:avLst/>
          </a:prstGeom>
          <a:noFill/>
          <a:ln cap="flat" cmpd="sng" w="19050">
            <a:solidFill>
              <a:srgbClr val="000000"/>
            </a:solidFill>
            <a:prstDash val="solid"/>
            <a:round/>
            <a:headEnd len="sm" w="sm" type="none"/>
            <a:tailEnd len="sm" w="sm" type="none"/>
          </a:ln>
        </p:spPr>
      </p:cxnSp>
      <p:cxnSp>
        <p:nvCxnSpPr>
          <p:cNvPr id="270" name="Google Shape;270;p20"/>
          <p:cNvCxnSpPr/>
          <p:nvPr/>
        </p:nvCxnSpPr>
        <p:spPr>
          <a:xfrm rot="10800000">
            <a:off x="5165488" y="-723926"/>
            <a:ext cx="0" cy="11166144"/>
          </a:xfrm>
          <a:prstGeom prst="straightConnector1">
            <a:avLst/>
          </a:prstGeom>
          <a:noFill/>
          <a:ln cap="flat" cmpd="sng" w="19050">
            <a:solidFill>
              <a:srgbClr val="000000"/>
            </a:solidFill>
            <a:prstDash val="solid"/>
            <a:round/>
            <a:headEnd len="sm" w="sm" type="none"/>
            <a:tailEnd len="sm" w="sm" type="none"/>
          </a:ln>
        </p:spPr>
      </p:cxnSp>
      <p:sp>
        <p:nvSpPr>
          <p:cNvPr id="271" name="Google Shape;271;p20"/>
          <p:cNvSpPr txBox="1"/>
          <p:nvPr/>
        </p:nvSpPr>
        <p:spPr>
          <a:xfrm rot="-5400000">
            <a:off x="-4123117" y="3149134"/>
            <a:ext cx="19128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 picture is worth a thousand words    A picture is worth a thousand words    A picture is worth a thousand words A picture is worth a thousand words</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275" name="Shape 275"/>
        <p:cNvGrpSpPr/>
        <p:nvPr/>
      </p:nvGrpSpPr>
      <p:grpSpPr>
        <a:xfrm>
          <a:off x="0" y="0"/>
          <a:ext cx="0" cy="0"/>
          <a:chOff x="0" y="0"/>
          <a:chExt cx="0" cy="0"/>
        </a:xfrm>
      </p:grpSpPr>
      <p:pic>
        <p:nvPicPr>
          <p:cNvPr id="276" name="Google Shape;276;p21"/>
          <p:cNvPicPr preferRelativeResize="0"/>
          <p:nvPr/>
        </p:nvPicPr>
        <p:blipFill rotWithShape="1">
          <a:blip r:embed="rId3">
            <a:alphaModFix/>
          </a:blip>
          <a:srcRect b="0" l="4251" r="4250" t="0"/>
          <a:stretch/>
        </p:blipFill>
        <p:spPr>
          <a:xfrm>
            <a:off x="11036942" y="553895"/>
            <a:ext cx="6677110" cy="9714055"/>
          </a:xfrm>
          <a:prstGeom prst="rect">
            <a:avLst/>
          </a:prstGeom>
          <a:noFill/>
          <a:ln>
            <a:noFill/>
          </a:ln>
        </p:spPr>
      </p:pic>
      <p:cxnSp>
        <p:nvCxnSpPr>
          <p:cNvPr id="277" name="Google Shape;277;p21"/>
          <p:cNvCxnSpPr/>
          <p:nvPr/>
        </p:nvCxnSpPr>
        <p:spPr>
          <a:xfrm rot="10800000">
            <a:off x="563420" y="-45048"/>
            <a:ext cx="0" cy="10377096"/>
          </a:xfrm>
          <a:prstGeom prst="straightConnector1">
            <a:avLst/>
          </a:prstGeom>
          <a:noFill/>
          <a:ln cap="flat" cmpd="sng" w="19050">
            <a:solidFill>
              <a:srgbClr val="D7D5D0"/>
            </a:solidFill>
            <a:prstDash val="solid"/>
            <a:round/>
            <a:headEnd len="sm" w="sm" type="none"/>
            <a:tailEnd len="sm" w="sm" type="none"/>
          </a:ln>
        </p:spPr>
      </p:cxnSp>
      <p:cxnSp>
        <p:nvCxnSpPr>
          <p:cNvPr id="278" name="Google Shape;278;p21"/>
          <p:cNvCxnSpPr/>
          <p:nvPr/>
        </p:nvCxnSpPr>
        <p:spPr>
          <a:xfrm rot="10800000">
            <a:off x="17724580" y="553895"/>
            <a:ext cx="0" cy="9747721"/>
          </a:xfrm>
          <a:prstGeom prst="straightConnector1">
            <a:avLst/>
          </a:prstGeom>
          <a:noFill/>
          <a:ln cap="flat" cmpd="sng" w="19050">
            <a:solidFill>
              <a:srgbClr val="D7D5D0"/>
            </a:solidFill>
            <a:prstDash val="solid"/>
            <a:round/>
            <a:headEnd len="sm" w="sm" type="none"/>
            <a:tailEnd len="sm" w="sm" type="none"/>
          </a:ln>
        </p:spPr>
      </p:cxnSp>
      <p:cxnSp>
        <p:nvCxnSpPr>
          <p:cNvPr id="279" name="Google Shape;279;p21"/>
          <p:cNvCxnSpPr/>
          <p:nvPr/>
        </p:nvCxnSpPr>
        <p:spPr>
          <a:xfrm rot="10800000">
            <a:off x="566690" y="563420"/>
            <a:ext cx="17147361" cy="0"/>
          </a:xfrm>
          <a:prstGeom prst="straightConnector1">
            <a:avLst/>
          </a:prstGeom>
          <a:noFill/>
          <a:ln cap="flat" cmpd="sng" w="19050">
            <a:solidFill>
              <a:srgbClr val="D7D5D0"/>
            </a:solidFill>
            <a:prstDash val="solid"/>
            <a:round/>
            <a:headEnd len="sm" w="sm" type="none"/>
            <a:tailEnd len="sm" w="sm" type="none"/>
          </a:ln>
        </p:spPr>
      </p:cxnSp>
      <p:cxnSp>
        <p:nvCxnSpPr>
          <p:cNvPr id="280" name="Google Shape;280;p21"/>
          <p:cNvCxnSpPr/>
          <p:nvPr/>
        </p:nvCxnSpPr>
        <p:spPr>
          <a:xfrm rot="10800000">
            <a:off x="11027417" y="-109146"/>
            <a:ext cx="0" cy="10377096"/>
          </a:xfrm>
          <a:prstGeom prst="straightConnector1">
            <a:avLst/>
          </a:prstGeom>
          <a:noFill/>
          <a:ln cap="flat" cmpd="sng" w="19050">
            <a:solidFill>
              <a:srgbClr val="D7D5D0"/>
            </a:solidFill>
            <a:prstDash val="solid"/>
            <a:round/>
            <a:headEnd len="sm" w="sm" type="none"/>
            <a:tailEnd len="sm" w="sm" type="none"/>
          </a:ln>
        </p:spPr>
      </p:cxnSp>
      <p:cxnSp>
        <p:nvCxnSpPr>
          <p:cNvPr id="281" name="Google Shape;281;p21"/>
          <p:cNvCxnSpPr/>
          <p:nvPr/>
        </p:nvCxnSpPr>
        <p:spPr>
          <a:xfrm rot="10800000">
            <a:off x="4041866" y="-84032"/>
            <a:ext cx="0" cy="656977"/>
          </a:xfrm>
          <a:prstGeom prst="straightConnector1">
            <a:avLst/>
          </a:prstGeom>
          <a:noFill/>
          <a:ln cap="flat" cmpd="sng" w="19050">
            <a:solidFill>
              <a:srgbClr val="D7D5D0"/>
            </a:solidFill>
            <a:prstDash val="solid"/>
            <a:round/>
            <a:headEnd len="sm" w="sm" type="none"/>
            <a:tailEnd len="sm" w="sm" type="none"/>
          </a:ln>
        </p:spPr>
      </p:cxnSp>
      <p:cxnSp>
        <p:nvCxnSpPr>
          <p:cNvPr id="282" name="Google Shape;282;p21"/>
          <p:cNvCxnSpPr/>
          <p:nvPr/>
        </p:nvCxnSpPr>
        <p:spPr>
          <a:xfrm rot="10800000">
            <a:off x="7529921" y="-84032"/>
            <a:ext cx="0" cy="656977"/>
          </a:xfrm>
          <a:prstGeom prst="straightConnector1">
            <a:avLst/>
          </a:prstGeom>
          <a:noFill/>
          <a:ln cap="flat" cmpd="sng" w="19050">
            <a:solidFill>
              <a:srgbClr val="D7D5D0"/>
            </a:solidFill>
            <a:prstDash val="solid"/>
            <a:round/>
            <a:headEnd len="sm" w="sm" type="none"/>
            <a:tailEnd len="sm" w="sm" type="none"/>
          </a:ln>
        </p:spPr>
      </p:cxnSp>
      <p:grpSp>
        <p:nvGrpSpPr>
          <p:cNvPr id="283" name="Google Shape;283;p21"/>
          <p:cNvGrpSpPr/>
          <p:nvPr/>
        </p:nvGrpSpPr>
        <p:grpSpPr>
          <a:xfrm>
            <a:off x="591995" y="2375619"/>
            <a:ext cx="10425896" cy="5535763"/>
            <a:chOff x="0" y="0"/>
            <a:chExt cx="2745915" cy="1457979"/>
          </a:xfrm>
        </p:grpSpPr>
        <p:sp>
          <p:nvSpPr>
            <p:cNvPr id="284" name="Google Shape;284;p21"/>
            <p:cNvSpPr/>
            <p:nvPr/>
          </p:nvSpPr>
          <p:spPr>
            <a:xfrm>
              <a:off x="0" y="0"/>
              <a:ext cx="2745915" cy="1457979"/>
            </a:xfrm>
            <a:custGeom>
              <a:rect b="b" l="l" r="r" t="t"/>
              <a:pathLst>
                <a:path extrusionOk="0" h="1457979" w="2745915">
                  <a:moveTo>
                    <a:pt x="1372958" y="0"/>
                  </a:moveTo>
                  <a:cubicBezTo>
                    <a:pt x="614694" y="0"/>
                    <a:pt x="0" y="326380"/>
                    <a:pt x="0" y="728989"/>
                  </a:cubicBezTo>
                  <a:cubicBezTo>
                    <a:pt x="0" y="1131599"/>
                    <a:pt x="614694" y="1457979"/>
                    <a:pt x="1372958" y="1457979"/>
                  </a:cubicBezTo>
                  <a:cubicBezTo>
                    <a:pt x="2131221" y="1457979"/>
                    <a:pt x="2745915" y="1131599"/>
                    <a:pt x="2745915" y="728989"/>
                  </a:cubicBezTo>
                  <a:cubicBezTo>
                    <a:pt x="2745915" y="326380"/>
                    <a:pt x="2131221" y="0"/>
                    <a:pt x="1372958" y="0"/>
                  </a:cubicBezTo>
                  <a:close/>
                </a:path>
              </a:pathLst>
            </a:custGeom>
            <a:solidFill>
              <a:srgbClr val="000000">
                <a:alpha val="0"/>
              </a:srgbClr>
            </a:solidFill>
            <a:ln cap="sq" cmpd="sng" w="19050">
              <a:solidFill>
                <a:srgbClr val="D7D5D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1"/>
            <p:cNvSpPr txBox="1"/>
            <p:nvPr/>
          </p:nvSpPr>
          <p:spPr>
            <a:xfrm>
              <a:off x="257430" y="89061"/>
              <a:ext cx="2231056" cy="123223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1"/>
          <p:cNvSpPr txBox="1"/>
          <p:nvPr/>
        </p:nvSpPr>
        <p:spPr>
          <a:xfrm>
            <a:off x="819540" y="4490696"/>
            <a:ext cx="99708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OUR PROJECTS</a:t>
            </a:r>
            <a:endParaRPr/>
          </a:p>
        </p:txBody>
      </p:sp>
      <p:sp>
        <p:nvSpPr>
          <p:cNvPr id="287" name="Google Shape;287;p21"/>
          <p:cNvSpPr txBox="1"/>
          <p:nvPr/>
        </p:nvSpPr>
        <p:spPr>
          <a:xfrm>
            <a:off x="1120020" y="5661509"/>
            <a:ext cx="935079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sp>
        <p:nvSpPr>
          <p:cNvPr id="288" name="Google Shape;288;p21"/>
          <p:cNvSpPr txBox="1"/>
          <p:nvPr/>
        </p:nvSpPr>
        <p:spPr>
          <a:xfrm>
            <a:off x="773832"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Architecture</a:t>
            </a:r>
            <a:endParaRPr/>
          </a:p>
        </p:txBody>
      </p:sp>
      <p:sp>
        <p:nvSpPr>
          <p:cNvPr id="289" name="Google Shape;289;p21"/>
          <p:cNvSpPr txBox="1"/>
          <p:nvPr/>
        </p:nvSpPr>
        <p:spPr>
          <a:xfrm>
            <a:off x="426094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Our Projects</a:t>
            </a:r>
            <a:endParaRPr/>
          </a:p>
        </p:txBody>
      </p:sp>
      <p:sp>
        <p:nvSpPr>
          <p:cNvPr id="290" name="Google Shape;290;p21"/>
          <p:cNvSpPr txBox="1"/>
          <p:nvPr/>
        </p:nvSpPr>
        <p:spPr>
          <a:xfrm>
            <a:off x="773947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Minimal</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294" name="Shape 294"/>
        <p:cNvGrpSpPr/>
        <p:nvPr/>
      </p:nvGrpSpPr>
      <p:grpSpPr>
        <a:xfrm>
          <a:off x="0" y="0"/>
          <a:ext cx="0" cy="0"/>
          <a:chOff x="0" y="0"/>
          <a:chExt cx="0" cy="0"/>
        </a:xfrm>
      </p:grpSpPr>
      <p:cxnSp>
        <p:nvCxnSpPr>
          <p:cNvPr id="295" name="Google Shape;295;p22"/>
          <p:cNvCxnSpPr/>
          <p:nvPr/>
        </p:nvCxnSpPr>
        <p:spPr>
          <a:xfrm rot="10800000">
            <a:off x="563420" y="556957"/>
            <a:ext cx="0" cy="9190763"/>
          </a:xfrm>
          <a:prstGeom prst="straightConnector1">
            <a:avLst/>
          </a:prstGeom>
          <a:noFill/>
          <a:ln cap="flat" cmpd="sng" w="19050">
            <a:solidFill>
              <a:srgbClr val="D7D5D0"/>
            </a:solidFill>
            <a:prstDash val="solid"/>
            <a:round/>
            <a:headEnd len="sm" w="sm" type="none"/>
            <a:tailEnd len="sm" w="sm" type="none"/>
          </a:ln>
        </p:spPr>
      </p:cxnSp>
      <p:cxnSp>
        <p:nvCxnSpPr>
          <p:cNvPr id="296" name="Google Shape;296;p22"/>
          <p:cNvCxnSpPr/>
          <p:nvPr/>
        </p:nvCxnSpPr>
        <p:spPr>
          <a:xfrm rot="10800000">
            <a:off x="559610" y="563420"/>
            <a:ext cx="17173938" cy="0"/>
          </a:xfrm>
          <a:prstGeom prst="straightConnector1">
            <a:avLst/>
          </a:prstGeom>
          <a:noFill/>
          <a:ln cap="flat" cmpd="sng" w="19050">
            <a:solidFill>
              <a:srgbClr val="D7D5D0"/>
            </a:solidFill>
            <a:prstDash val="solid"/>
            <a:round/>
            <a:headEnd len="sm" w="sm" type="none"/>
            <a:tailEnd len="sm" w="sm" type="none"/>
          </a:ln>
        </p:spPr>
      </p:cxnSp>
      <p:pic>
        <p:nvPicPr>
          <p:cNvPr id="297" name="Google Shape;297;p22"/>
          <p:cNvPicPr preferRelativeResize="0"/>
          <p:nvPr/>
        </p:nvPicPr>
        <p:blipFill>
          <a:blip r:embed="rId3">
            <a:alphaModFix/>
          </a:blip>
          <a:stretch>
            <a:fillRect/>
          </a:stretch>
        </p:blipFill>
        <p:spPr>
          <a:xfrm>
            <a:off x="11368375" y="573558"/>
            <a:ext cx="6344100" cy="9173558"/>
          </a:xfrm>
          <a:prstGeom prst="rect">
            <a:avLst/>
          </a:prstGeom>
          <a:noFill/>
          <a:ln>
            <a:noFill/>
          </a:ln>
        </p:spPr>
      </p:pic>
      <p:cxnSp>
        <p:nvCxnSpPr>
          <p:cNvPr id="298" name="Google Shape;298;p22"/>
          <p:cNvCxnSpPr/>
          <p:nvPr/>
        </p:nvCxnSpPr>
        <p:spPr>
          <a:xfrm rot="10800000">
            <a:off x="17724580" y="562078"/>
            <a:ext cx="0" cy="9185643"/>
          </a:xfrm>
          <a:prstGeom prst="straightConnector1">
            <a:avLst/>
          </a:prstGeom>
          <a:noFill/>
          <a:ln cap="flat" cmpd="sng" w="19050">
            <a:solidFill>
              <a:srgbClr val="D7D5D0"/>
            </a:solidFill>
            <a:prstDash val="solid"/>
            <a:round/>
            <a:headEnd len="sm" w="sm" type="none"/>
            <a:tailEnd len="sm" w="sm" type="none"/>
          </a:ln>
        </p:spPr>
      </p:cxnSp>
      <p:cxnSp>
        <p:nvCxnSpPr>
          <p:cNvPr id="299" name="Google Shape;299;p22"/>
          <p:cNvCxnSpPr/>
          <p:nvPr/>
        </p:nvCxnSpPr>
        <p:spPr>
          <a:xfrm rot="10800000">
            <a:off x="554828" y="9738196"/>
            <a:ext cx="17179277" cy="0"/>
          </a:xfrm>
          <a:prstGeom prst="straightConnector1">
            <a:avLst/>
          </a:prstGeom>
          <a:noFill/>
          <a:ln cap="flat" cmpd="sng" w="19050">
            <a:solidFill>
              <a:srgbClr val="D7D5D0"/>
            </a:solidFill>
            <a:prstDash val="solid"/>
            <a:round/>
            <a:headEnd len="sm" w="sm" type="none"/>
            <a:tailEnd len="sm" w="sm" type="none"/>
          </a:ln>
        </p:spPr>
      </p:cxnSp>
      <p:cxnSp>
        <p:nvCxnSpPr>
          <p:cNvPr id="300" name="Google Shape;300;p22"/>
          <p:cNvCxnSpPr/>
          <p:nvPr/>
        </p:nvCxnSpPr>
        <p:spPr>
          <a:xfrm rot="10800000">
            <a:off x="11356278" y="560486"/>
            <a:ext cx="0" cy="9158664"/>
          </a:xfrm>
          <a:prstGeom prst="straightConnector1">
            <a:avLst/>
          </a:prstGeom>
          <a:noFill/>
          <a:ln cap="flat" cmpd="sng" w="19050">
            <a:solidFill>
              <a:srgbClr val="D7D5D0"/>
            </a:solidFill>
            <a:prstDash val="solid"/>
            <a:round/>
            <a:headEnd len="sm" w="sm" type="none"/>
            <a:tailEnd len="sm" w="sm" type="none"/>
          </a:ln>
        </p:spPr>
      </p:cxnSp>
      <p:cxnSp>
        <p:nvCxnSpPr>
          <p:cNvPr id="301" name="Google Shape;301;p22"/>
          <p:cNvCxnSpPr/>
          <p:nvPr/>
        </p:nvCxnSpPr>
        <p:spPr>
          <a:xfrm rot="10800000">
            <a:off x="559180" y="2825793"/>
            <a:ext cx="10237315" cy="0"/>
          </a:xfrm>
          <a:prstGeom prst="straightConnector1">
            <a:avLst/>
          </a:prstGeom>
          <a:noFill/>
          <a:ln cap="flat" cmpd="sng" w="19050">
            <a:solidFill>
              <a:srgbClr val="D7D5D0"/>
            </a:solidFill>
            <a:prstDash val="solid"/>
            <a:round/>
            <a:headEnd len="sm" w="sm" type="none"/>
            <a:tailEnd len="sm" w="sm" type="none"/>
          </a:ln>
        </p:spPr>
      </p:cxnSp>
      <p:cxnSp>
        <p:nvCxnSpPr>
          <p:cNvPr id="302" name="Google Shape;302;p22"/>
          <p:cNvCxnSpPr/>
          <p:nvPr/>
        </p:nvCxnSpPr>
        <p:spPr>
          <a:xfrm rot="10800000">
            <a:off x="5662732" y="2816268"/>
            <a:ext cx="0" cy="6895751"/>
          </a:xfrm>
          <a:prstGeom prst="straightConnector1">
            <a:avLst/>
          </a:prstGeom>
          <a:noFill/>
          <a:ln cap="flat" cmpd="sng" w="19050">
            <a:solidFill>
              <a:srgbClr val="D7D5D0"/>
            </a:solidFill>
            <a:prstDash val="solid"/>
            <a:round/>
            <a:headEnd len="sm" w="sm" type="none"/>
            <a:tailEnd len="sm" w="sm" type="none"/>
          </a:ln>
        </p:spPr>
      </p:cxnSp>
      <p:cxnSp>
        <p:nvCxnSpPr>
          <p:cNvPr id="303" name="Google Shape;303;p22"/>
          <p:cNvCxnSpPr/>
          <p:nvPr/>
        </p:nvCxnSpPr>
        <p:spPr>
          <a:xfrm rot="10800000">
            <a:off x="553923" y="6271274"/>
            <a:ext cx="10256886" cy="29770"/>
          </a:xfrm>
          <a:prstGeom prst="straightConnector1">
            <a:avLst/>
          </a:prstGeom>
          <a:noFill/>
          <a:ln cap="flat" cmpd="sng" w="19050">
            <a:solidFill>
              <a:srgbClr val="D7D5D0"/>
            </a:solidFill>
            <a:prstDash val="solid"/>
            <a:round/>
            <a:headEnd len="sm" w="sm" type="none"/>
            <a:tailEnd len="sm" w="sm" type="none"/>
          </a:ln>
        </p:spPr>
      </p:cxnSp>
      <p:sp>
        <p:nvSpPr>
          <p:cNvPr id="304" name="Google Shape;304;p22"/>
          <p:cNvSpPr txBox="1"/>
          <p:nvPr/>
        </p:nvSpPr>
        <p:spPr>
          <a:xfrm>
            <a:off x="1690343" y="1134537"/>
            <a:ext cx="7925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PROJECTS</a:t>
            </a:r>
            <a:endParaRPr/>
          </a:p>
        </p:txBody>
      </p:sp>
      <p:sp>
        <p:nvSpPr>
          <p:cNvPr id="305" name="Google Shape;305;p22"/>
          <p:cNvSpPr txBox="1"/>
          <p:nvPr/>
        </p:nvSpPr>
        <p:spPr>
          <a:xfrm>
            <a:off x="661660"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Project 1</a:t>
            </a:r>
            <a:endParaRPr/>
          </a:p>
        </p:txBody>
      </p:sp>
      <p:sp>
        <p:nvSpPr>
          <p:cNvPr id="306" name="Google Shape;306;p22"/>
          <p:cNvSpPr txBox="1"/>
          <p:nvPr/>
        </p:nvSpPr>
        <p:spPr>
          <a:xfrm>
            <a:off x="661660" y="3644992"/>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307" name="Google Shape;307;p22"/>
          <p:cNvSpPr txBox="1"/>
          <p:nvPr/>
        </p:nvSpPr>
        <p:spPr>
          <a:xfrm>
            <a:off x="5767507"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Project 2</a:t>
            </a:r>
            <a:endParaRPr/>
          </a:p>
        </p:txBody>
      </p:sp>
      <p:sp>
        <p:nvSpPr>
          <p:cNvPr id="308" name="Google Shape;308;p22"/>
          <p:cNvSpPr txBox="1"/>
          <p:nvPr/>
        </p:nvSpPr>
        <p:spPr>
          <a:xfrm>
            <a:off x="5767507" y="3729893"/>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309" name="Google Shape;309;p22"/>
          <p:cNvSpPr txBox="1"/>
          <p:nvPr/>
        </p:nvSpPr>
        <p:spPr>
          <a:xfrm>
            <a:off x="694531"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Project 3</a:t>
            </a:r>
            <a:endParaRPr/>
          </a:p>
        </p:txBody>
      </p:sp>
      <p:sp>
        <p:nvSpPr>
          <p:cNvPr id="310" name="Google Shape;310;p22"/>
          <p:cNvSpPr txBox="1"/>
          <p:nvPr/>
        </p:nvSpPr>
        <p:spPr>
          <a:xfrm>
            <a:off x="694531" y="7124639"/>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311" name="Google Shape;311;p22"/>
          <p:cNvSpPr txBox="1"/>
          <p:nvPr/>
        </p:nvSpPr>
        <p:spPr>
          <a:xfrm>
            <a:off x="5800378"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Project 4</a:t>
            </a:r>
            <a:endParaRPr/>
          </a:p>
        </p:txBody>
      </p:sp>
      <p:sp>
        <p:nvSpPr>
          <p:cNvPr id="312" name="Google Shape;312;p22"/>
          <p:cNvSpPr txBox="1"/>
          <p:nvPr/>
        </p:nvSpPr>
        <p:spPr>
          <a:xfrm>
            <a:off x="5800378" y="7209540"/>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cxnSp>
        <p:nvCxnSpPr>
          <p:cNvPr id="313" name="Google Shape;313;p22"/>
          <p:cNvCxnSpPr/>
          <p:nvPr/>
        </p:nvCxnSpPr>
        <p:spPr>
          <a:xfrm rot="10800000">
            <a:off x="10802383" y="560460"/>
            <a:ext cx="0" cy="9168211"/>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17" name="Shape 317"/>
        <p:cNvGrpSpPr/>
        <p:nvPr/>
      </p:nvGrpSpPr>
      <p:grpSpPr>
        <a:xfrm>
          <a:off x="0" y="0"/>
          <a:ext cx="0" cy="0"/>
          <a:chOff x="0" y="0"/>
          <a:chExt cx="0" cy="0"/>
        </a:xfrm>
      </p:grpSpPr>
      <p:pic>
        <p:nvPicPr>
          <p:cNvPr id="318" name="Google Shape;318;p23"/>
          <p:cNvPicPr preferRelativeResize="0"/>
          <p:nvPr/>
        </p:nvPicPr>
        <p:blipFill>
          <a:blip r:embed="rId3">
            <a:alphaModFix/>
          </a:blip>
          <a:stretch>
            <a:fillRect/>
          </a:stretch>
        </p:blipFill>
        <p:spPr>
          <a:xfrm>
            <a:off x="-3925" y="0"/>
            <a:ext cx="3454400" cy="10287000"/>
          </a:xfrm>
          <a:prstGeom prst="rect">
            <a:avLst/>
          </a:prstGeom>
          <a:noFill/>
          <a:ln>
            <a:noFill/>
          </a:ln>
        </p:spPr>
      </p:pic>
      <p:cxnSp>
        <p:nvCxnSpPr>
          <p:cNvPr id="319" name="Google Shape;319;p23"/>
          <p:cNvCxnSpPr/>
          <p:nvPr/>
        </p:nvCxnSpPr>
        <p:spPr>
          <a:xfrm rot="10800000">
            <a:off x="3460005" y="-79453"/>
            <a:ext cx="0" cy="10573266"/>
          </a:xfrm>
          <a:prstGeom prst="straightConnector1">
            <a:avLst/>
          </a:prstGeom>
          <a:noFill/>
          <a:ln cap="flat" cmpd="sng" w="19050">
            <a:solidFill>
              <a:srgbClr val="D7D5D0"/>
            </a:solidFill>
            <a:prstDash val="solid"/>
            <a:round/>
            <a:headEnd len="sm" w="sm" type="none"/>
            <a:tailEnd len="sm" w="sm" type="none"/>
          </a:ln>
        </p:spPr>
      </p:cxnSp>
      <p:pic>
        <p:nvPicPr>
          <p:cNvPr id="320" name="Google Shape;320;p23"/>
          <p:cNvPicPr preferRelativeResize="0"/>
          <p:nvPr/>
        </p:nvPicPr>
        <p:blipFill>
          <a:blip r:embed="rId4">
            <a:alphaModFix/>
          </a:blip>
          <a:stretch>
            <a:fillRect/>
          </a:stretch>
        </p:blipFill>
        <p:spPr>
          <a:xfrm>
            <a:off x="3469525" y="5553025"/>
            <a:ext cx="7353149" cy="4733975"/>
          </a:xfrm>
          <a:prstGeom prst="rect">
            <a:avLst/>
          </a:prstGeom>
          <a:noFill/>
          <a:ln>
            <a:noFill/>
          </a:ln>
        </p:spPr>
      </p:pic>
      <p:cxnSp>
        <p:nvCxnSpPr>
          <p:cNvPr id="321" name="Google Shape;321;p23"/>
          <p:cNvCxnSpPr/>
          <p:nvPr/>
        </p:nvCxnSpPr>
        <p:spPr>
          <a:xfrm rot="10800000">
            <a:off x="10841731" y="5216705"/>
            <a:ext cx="17173938" cy="0"/>
          </a:xfrm>
          <a:prstGeom prst="straightConnector1">
            <a:avLst/>
          </a:prstGeom>
          <a:noFill/>
          <a:ln cap="flat" cmpd="sng" w="19050">
            <a:solidFill>
              <a:srgbClr val="D7D5D0"/>
            </a:solidFill>
            <a:prstDash val="solid"/>
            <a:round/>
            <a:headEnd len="sm" w="sm" type="none"/>
            <a:tailEnd len="sm" w="sm" type="none"/>
          </a:ln>
        </p:spPr>
      </p:cxnSp>
      <p:cxnSp>
        <p:nvCxnSpPr>
          <p:cNvPr id="322" name="Google Shape;322;p23"/>
          <p:cNvCxnSpPr/>
          <p:nvPr/>
        </p:nvCxnSpPr>
        <p:spPr>
          <a:xfrm rot="10800000">
            <a:off x="10832206" y="-143133"/>
            <a:ext cx="0" cy="10573266"/>
          </a:xfrm>
          <a:prstGeom prst="straightConnector1">
            <a:avLst/>
          </a:prstGeom>
          <a:noFill/>
          <a:ln cap="flat" cmpd="sng" w="19050">
            <a:solidFill>
              <a:srgbClr val="D7D5D0"/>
            </a:solidFill>
            <a:prstDash val="solid"/>
            <a:round/>
            <a:headEnd len="sm" w="sm" type="none"/>
            <a:tailEnd len="sm" w="sm" type="none"/>
          </a:ln>
        </p:spPr>
      </p:cxnSp>
      <p:cxnSp>
        <p:nvCxnSpPr>
          <p:cNvPr id="323" name="Google Shape;323;p23"/>
          <p:cNvCxnSpPr/>
          <p:nvPr/>
        </p:nvCxnSpPr>
        <p:spPr>
          <a:xfrm rot="10800000">
            <a:off x="10841731" y="2613184"/>
            <a:ext cx="17173938" cy="0"/>
          </a:xfrm>
          <a:prstGeom prst="straightConnector1">
            <a:avLst/>
          </a:prstGeom>
          <a:noFill/>
          <a:ln cap="flat" cmpd="sng" w="19050">
            <a:solidFill>
              <a:srgbClr val="D7D5D0"/>
            </a:solidFill>
            <a:prstDash val="solid"/>
            <a:round/>
            <a:headEnd len="sm" w="sm" type="none"/>
            <a:tailEnd len="sm" w="sm" type="none"/>
          </a:ln>
        </p:spPr>
      </p:cxnSp>
      <p:cxnSp>
        <p:nvCxnSpPr>
          <p:cNvPr id="324" name="Google Shape;324;p23"/>
          <p:cNvCxnSpPr/>
          <p:nvPr/>
        </p:nvCxnSpPr>
        <p:spPr>
          <a:xfrm rot="10800000">
            <a:off x="10841731" y="7839413"/>
            <a:ext cx="17173938" cy="0"/>
          </a:xfrm>
          <a:prstGeom prst="straightConnector1">
            <a:avLst/>
          </a:prstGeom>
          <a:noFill/>
          <a:ln cap="flat" cmpd="sng" w="19050">
            <a:solidFill>
              <a:srgbClr val="D7D5D0"/>
            </a:solidFill>
            <a:prstDash val="solid"/>
            <a:round/>
            <a:headEnd len="sm" w="sm" type="none"/>
            <a:tailEnd len="sm" w="sm" type="none"/>
          </a:ln>
        </p:spPr>
      </p:cxnSp>
      <p:cxnSp>
        <p:nvCxnSpPr>
          <p:cNvPr id="325" name="Google Shape;325;p23"/>
          <p:cNvCxnSpPr/>
          <p:nvPr/>
        </p:nvCxnSpPr>
        <p:spPr>
          <a:xfrm rot="10800000">
            <a:off x="3450480" y="5550080"/>
            <a:ext cx="7391251" cy="9525"/>
          </a:xfrm>
          <a:prstGeom prst="straightConnector1">
            <a:avLst/>
          </a:prstGeom>
          <a:noFill/>
          <a:ln cap="flat" cmpd="sng" w="19050">
            <a:solidFill>
              <a:srgbClr val="D7D5D0"/>
            </a:solidFill>
            <a:prstDash val="solid"/>
            <a:round/>
            <a:headEnd len="sm" w="sm" type="none"/>
            <a:tailEnd len="sm" w="sm" type="none"/>
          </a:ln>
        </p:spPr>
      </p:cxnSp>
      <p:grpSp>
        <p:nvGrpSpPr>
          <p:cNvPr id="326" name="Google Shape;326;p23"/>
          <p:cNvGrpSpPr/>
          <p:nvPr/>
        </p:nvGrpSpPr>
        <p:grpSpPr>
          <a:xfrm>
            <a:off x="3907383" y="2369804"/>
            <a:ext cx="6676273" cy="2871788"/>
            <a:chOff x="0" y="171450"/>
            <a:chExt cx="8901697" cy="3829050"/>
          </a:xfrm>
        </p:grpSpPr>
        <p:sp>
          <p:nvSpPr>
            <p:cNvPr id="327" name="Google Shape;327;p23"/>
            <p:cNvSpPr txBox="1"/>
            <p:nvPr/>
          </p:nvSpPr>
          <p:spPr>
            <a:xfrm>
              <a:off x="0" y="171450"/>
              <a:ext cx="8901600" cy="3152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328" name="Google Shape;328;p23"/>
            <p:cNvSpPr txBox="1"/>
            <p:nvPr/>
          </p:nvSpPr>
          <p:spPr>
            <a:xfrm>
              <a:off x="0" y="3528695"/>
              <a:ext cx="8901697" cy="4718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grpSp>
      <p:grpSp>
        <p:nvGrpSpPr>
          <p:cNvPr id="329" name="Google Shape;329;p23"/>
          <p:cNvGrpSpPr/>
          <p:nvPr/>
        </p:nvGrpSpPr>
        <p:grpSpPr>
          <a:xfrm>
            <a:off x="11105007" y="277955"/>
            <a:ext cx="6643576" cy="1787833"/>
            <a:chOff x="0" y="-66675"/>
            <a:chExt cx="8858100" cy="2383777"/>
          </a:xfrm>
        </p:grpSpPr>
        <p:sp>
          <p:nvSpPr>
            <p:cNvPr id="330" name="Google Shape;330;p23"/>
            <p:cNvSpPr txBox="1"/>
            <p:nvPr/>
          </p:nvSpPr>
          <p:spPr>
            <a:xfrm>
              <a:off x="0" y="-66675"/>
              <a:ext cx="88581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Inter"/>
                  <a:ea typeface="Inter"/>
                  <a:cs typeface="Inter"/>
                  <a:sym typeface="Inter"/>
                </a:rPr>
                <a:t>Statistic 1</a:t>
              </a:r>
              <a:endParaRPr/>
            </a:p>
          </p:txBody>
        </p:sp>
        <p:sp>
          <p:nvSpPr>
            <p:cNvPr id="331" name="Google Shape;331;p23"/>
            <p:cNvSpPr txBox="1"/>
            <p:nvPr/>
          </p:nvSpPr>
          <p:spPr>
            <a:xfrm>
              <a:off x="0" y="593302"/>
              <a:ext cx="88581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grpSp>
      <p:grpSp>
        <p:nvGrpSpPr>
          <p:cNvPr id="332" name="Google Shape;332;p23"/>
          <p:cNvGrpSpPr/>
          <p:nvPr/>
        </p:nvGrpSpPr>
        <p:grpSpPr>
          <a:xfrm>
            <a:off x="11105007" y="2908311"/>
            <a:ext cx="6643576" cy="1787833"/>
            <a:chOff x="0" y="-66675"/>
            <a:chExt cx="8858100" cy="2383777"/>
          </a:xfrm>
        </p:grpSpPr>
        <p:sp>
          <p:nvSpPr>
            <p:cNvPr id="333" name="Google Shape;333;p23"/>
            <p:cNvSpPr txBox="1"/>
            <p:nvPr/>
          </p:nvSpPr>
          <p:spPr>
            <a:xfrm>
              <a:off x="0" y="-66675"/>
              <a:ext cx="88581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Inter"/>
                  <a:ea typeface="Inter"/>
                  <a:cs typeface="Inter"/>
                  <a:sym typeface="Inter"/>
                </a:rPr>
                <a:t>Statistic 2</a:t>
              </a:r>
              <a:endParaRPr/>
            </a:p>
          </p:txBody>
        </p:sp>
        <p:sp>
          <p:nvSpPr>
            <p:cNvPr id="334" name="Google Shape;334;p23"/>
            <p:cNvSpPr txBox="1"/>
            <p:nvPr/>
          </p:nvSpPr>
          <p:spPr>
            <a:xfrm>
              <a:off x="0" y="593302"/>
              <a:ext cx="88581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grpSp>
      <p:grpSp>
        <p:nvGrpSpPr>
          <p:cNvPr id="335" name="Google Shape;335;p23"/>
          <p:cNvGrpSpPr/>
          <p:nvPr/>
        </p:nvGrpSpPr>
        <p:grpSpPr>
          <a:xfrm>
            <a:off x="11105007" y="5509599"/>
            <a:ext cx="6643576" cy="1787833"/>
            <a:chOff x="0" y="-66675"/>
            <a:chExt cx="8858100" cy="2383777"/>
          </a:xfrm>
        </p:grpSpPr>
        <p:sp>
          <p:nvSpPr>
            <p:cNvPr id="336" name="Google Shape;336;p23"/>
            <p:cNvSpPr txBox="1"/>
            <p:nvPr/>
          </p:nvSpPr>
          <p:spPr>
            <a:xfrm>
              <a:off x="0" y="-66675"/>
              <a:ext cx="88581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Inter"/>
                  <a:ea typeface="Inter"/>
                  <a:cs typeface="Inter"/>
                  <a:sym typeface="Inter"/>
                </a:rPr>
                <a:t>Statistic 3</a:t>
              </a:r>
              <a:endParaRPr/>
            </a:p>
          </p:txBody>
        </p:sp>
        <p:sp>
          <p:nvSpPr>
            <p:cNvPr id="337" name="Google Shape;337;p23"/>
            <p:cNvSpPr txBox="1"/>
            <p:nvPr/>
          </p:nvSpPr>
          <p:spPr>
            <a:xfrm>
              <a:off x="0" y="593302"/>
              <a:ext cx="88581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grpSp>
      <p:grpSp>
        <p:nvGrpSpPr>
          <p:cNvPr id="338" name="Google Shape;338;p23"/>
          <p:cNvGrpSpPr/>
          <p:nvPr/>
        </p:nvGrpSpPr>
        <p:grpSpPr>
          <a:xfrm>
            <a:off x="11105007" y="8132307"/>
            <a:ext cx="6643576" cy="1787833"/>
            <a:chOff x="0" y="-66675"/>
            <a:chExt cx="8858100" cy="2383777"/>
          </a:xfrm>
        </p:grpSpPr>
        <p:sp>
          <p:nvSpPr>
            <p:cNvPr id="339" name="Google Shape;339;p23"/>
            <p:cNvSpPr txBox="1"/>
            <p:nvPr/>
          </p:nvSpPr>
          <p:spPr>
            <a:xfrm>
              <a:off x="0" y="-66675"/>
              <a:ext cx="88581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FFFF"/>
                  </a:solidFill>
                  <a:latin typeface="Inter"/>
                  <a:ea typeface="Inter"/>
                  <a:cs typeface="Inter"/>
                  <a:sym typeface="Inter"/>
                </a:rPr>
                <a:t>Statistic 4</a:t>
              </a:r>
              <a:endParaRPr/>
            </a:p>
          </p:txBody>
        </p:sp>
        <p:sp>
          <p:nvSpPr>
            <p:cNvPr id="340" name="Google Shape;340;p23"/>
            <p:cNvSpPr txBox="1"/>
            <p:nvPr/>
          </p:nvSpPr>
          <p:spPr>
            <a:xfrm>
              <a:off x="0" y="593302"/>
              <a:ext cx="88581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grp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44" name="Shape 344"/>
        <p:cNvGrpSpPr/>
        <p:nvPr/>
      </p:nvGrpSpPr>
      <p:grpSpPr>
        <a:xfrm>
          <a:off x="0" y="0"/>
          <a:ext cx="0" cy="0"/>
          <a:chOff x="0" y="0"/>
          <a:chExt cx="0" cy="0"/>
        </a:xfrm>
      </p:grpSpPr>
      <p:pic>
        <p:nvPicPr>
          <p:cNvPr id="345" name="Google Shape;345;p24"/>
          <p:cNvPicPr preferRelativeResize="0"/>
          <p:nvPr/>
        </p:nvPicPr>
        <p:blipFill rotWithShape="1">
          <a:blip r:embed="rId3">
            <a:alphaModFix/>
          </a:blip>
          <a:srcRect b="0" l="0" r="0" t="0"/>
          <a:stretch/>
        </p:blipFill>
        <p:spPr>
          <a:xfrm>
            <a:off x="1403428" y="3907575"/>
            <a:ext cx="3849673" cy="3849673"/>
          </a:xfrm>
          <a:prstGeom prst="rect">
            <a:avLst/>
          </a:prstGeom>
          <a:noFill/>
          <a:ln>
            <a:noFill/>
          </a:ln>
        </p:spPr>
      </p:pic>
      <p:sp>
        <p:nvSpPr>
          <p:cNvPr id="346" name="Google Shape;346;p24"/>
          <p:cNvSpPr txBox="1"/>
          <p:nvPr/>
        </p:nvSpPr>
        <p:spPr>
          <a:xfrm>
            <a:off x="1558825"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featured statistic.</a:t>
            </a:r>
            <a:endParaRPr/>
          </a:p>
        </p:txBody>
      </p:sp>
      <p:sp>
        <p:nvSpPr>
          <p:cNvPr id="347" name="Google Shape;347;p24"/>
          <p:cNvSpPr txBox="1"/>
          <p:nvPr/>
        </p:nvSpPr>
        <p:spPr>
          <a:xfrm>
            <a:off x="10275542"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featured statistic.</a:t>
            </a:r>
            <a:endParaRPr/>
          </a:p>
        </p:txBody>
      </p:sp>
      <p:sp>
        <p:nvSpPr>
          <p:cNvPr id="348" name="Google Shape;348;p24"/>
          <p:cNvSpPr txBox="1"/>
          <p:nvPr/>
        </p:nvSpPr>
        <p:spPr>
          <a:xfrm>
            <a:off x="5916853"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featured statistic.</a:t>
            </a:r>
            <a:endParaRPr/>
          </a:p>
        </p:txBody>
      </p:sp>
      <p:pic>
        <p:nvPicPr>
          <p:cNvPr id="349" name="Google Shape;349;p24"/>
          <p:cNvPicPr preferRelativeResize="0"/>
          <p:nvPr/>
        </p:nvPicPr>
        <p:blipFill rotWithShape="1">
          <a:blip r:embed="rId4">
            <a:alphaModFix/>
          </a:blip>
          <a:srcRect b="0" l="0" r="0" t="0"/>
          <a:stretch/>
        </p:blipFill>
        <p:spPr>
          <a:xfrm>
            <a:off x="5761456" y="3907575"/>
            <a:ext cx="3849673" cy="3849673"/>
          </a:xfrm>
          <a:prstGeom prst="rect">
            <a:avLst/>
          </a:prstGeom>
          <a:noFill/>
          <a:ln>
            <a:noFill/>
          </a:ln>
        </p:spPr>
      </p:pic>
      <p:pic>
        <p:nvPicPr>
          <p:cNvPr id="350" name="Google Shape;350;p24"/>
          <p:cNvPicPr preferRelativeResize="0"/>
          <p:nvPr/>
        </p:nvPicPr>
        <p:blipFill rotWithShape="1">
          <a:blip r:embed="rId5">
            <a:alphaModFix/>
          </a:blip>
          <a:srcRect b="0" l="0" r="0" t="0"/>
          <a:stretch/>
        </p:blipFill>
        <p:spPr>
          <a:xfrm>
            <a:off x="10120145" y="3907575"/>
            <a:ext cx="3849673" cy="3849673"/>
          </a:xfrm>
          <a:prstGeom prst="rect">
            <a:avLst/>
          </a:prstGeom>
          <a:noFill/>
          <a:ln>
            <a:noFill/>
          </a:ln>
        </p:spPr>
      </p:pic>
      <p:cxnSp>
        <p:nvCxnSpPr>
          <p:cNvPr id="351" name="Google Shape;351;p24"/>
          <p:cNvCxnSpPr/>
          <p:nvPr/>
        </p:nvCxnSpPr>
        <p:spPr>
          <a:xfrm rot="10800000">
            <a:off x="572945" y="2360270"/>
            <a:ext cx="17147361" cy="0"/>
          </a:xfrm>
          <a:prstGeom prst="straightConnector1">
            <a:avLst/>
          </a:prstGeom>
          <a:noFill/>
          <a:ln cap="flat" cmpd="sng" w="19050">
            <a:solidFill>
              <a:srgbClr val="D7D5D0"/>
            </a:solidFill>
            <a:prstDash val="solid"/>
            <a:round/>
            <a:headEnd len="sm" w="sm" type="none"/>
            <a:tailEnd len="sm" w="sm" type="none"/>
          </a:ln>
        </p:spPr>
      </p:cxnSp>
      <p:sp>
        <p:nvSpPr>
          <p:cNvPr id="352" name="Google Shape;352;p24"/>
          <p:cNvSpPr txBox="1"/>
          <p:nvPr/>
        </p:nvSpPr>
        <p:spPr>
          <a:xfrm>
            <a:off x="713976" y="1078205"/>
            <a:ext cx="139446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MARKET RESEARCH</a:t>
            </a:r>
            <a:endParaRPr/>
          </a:p>
        </p:txBody>
      </p:sp>
      <p:sp>
        <p:nvSpPr>
          <p:cNvPr id="353" name="Google Shape;353;p24"/>
          <p:cNvSpPr txBox="1"/>
          <p:nvPr/>
        </p:nvSpPr>
        <p:spPr>
          <a:xfrm>
            <a:off x="1525096" y="2492636"/>
            <a:ext cx="1232239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the featured statistic</a:t>
            </a:r>
            <a:endParaRPr/>
          </a:p>
        </p:txBody>
      </p:sp>
      <p:cxnSp>
        <p:nvCxnSpPr>
          <p:cNvPr id="354" name="Google Shape;354;p24"/>
          <p:cNvCxnSpPr/>
          <p:nvPr/>
        </p:nvCxnSpPr>
        <p:spPr>
          <a:xfrm rot="10800000">
            <a:off x="566690" y="563420"/>
            <a:ext cx="17147361" cy="0"/>
          </a:xfrm>
          <a:prstGeom prst="straightConnector1">
            <a:avLst/>
          </a:prstGeom>
          <a:noFill/>
          <a:ln cap="flat" cmpd="sng" w="19050">
            <a:solidFill>
              <a:srgbClr val="D7D5D0"/>
            </a:solidFill>
            <a:prstDash val="solid"/>
            <a:round/>
            <a:headEnd len="sm" w="sm" type="none"/>
            <a:tailEnd len="sm" w="sm" type="none"/>
          </a:ln>
        </p:spPr>
      </p:cxnSp>
      <p:cxnSp>
        <p:nvCxnSpPr>
          <p:cNvPr id="355" name="Google Shape;355;p24"/>
          <p:cNvCxnSpPr/>
          <p:nvPr/>
        </p:nvCxnSpPr>
        <p:spPr>
          <a:xfrm rot="10800000">
            <a:off x="553895" y="3029846"/>
            <a:ext cx="17147361" cy="0"/>
          </a:xfrm>
          <a:prstGeom prst="straightConnector1">
            <a:avLst/>
          </a:prstGeom>
          <a:noFill/>
          <a:ln cap="flat" cmpd="sng" w="19050">
            <a:solidFill>
              <a:srgbClr val="D7D5D0"/>
            </a:solidFill>
            <a:prstDash val="solid"/>
            <a:round/>
            <a:headEnd len="sm" w="sm" type="none"/>
            <a:tailEnd len="sm" w="sm" type="none"/>
          </a:ln>
        </p:spPr>
      </p:cxnSp>
      <p:pic>
        <p:nvPicPr>
          <p:cNvPr id="356" name="Google Shape;356;p24"/>
          <p:cNvPicPr preferRelativeResize="0"/>
          <p:nvPr/>
        </p:nvPicPr>
        <p:blipFill>
          <a:blip r:embed="rId6">
            <a:alphaModFix/>
          </a:blip>
          <a:stretch>
            <a:fillRect/>
          </a:stretch>
        </p:blipFill>
        <p:spPr>
          <a:xfrm>
            <a:off x="14809125" y="0"/>
            <a:ext cx="3454400" cy="10287000"/>
          </a:xfrm>
          <a:prstGeom prst="rect">
            <a:avLst/>
          </a:prstGeom>
          <a:noFill/>
          <a:ln>
            <a:noFill/>
          </a:ln>
        </p:spPr>
      </p:pic>
      <p:cxnSp>
        <p:nvCxnSpPr>
          <p:cNvPr id="357" name="Google Shape;357;p24"/>
          <p:cNvCxnSpPr/>
          <p:nvPr/>
        </p:nvCxnSpPr>
        <p:spPr>
          <a:xfrm rot="10800000">
            <a:off x="14809164" y="-79453"/>
            <a:ext cx="0" cy="10573266"/>
          </a:xfrm>
          <a:prstGeom prst="straightConnector1">
            <a:avLst/>
          </a:prstGeom>
          <a:noFill/>
          <a:ln cap="flat" cmpd="sng" w="19050">
            <a:solidFill>
              <a:srgbClr val="D7D5D0"/>
            </a:solidFill>
            <a:prstDash val="solid"/>
            <a:round/>
            <a:headEnd len="sm" w="sm" type="none"/>
            <a:tailEnd len="sm" w="sm" type="none"/>
          </a:ln>
        </p:spPr>
      </p:cxnSp>
      <p:cxnSp>
        <p:nvCxnSpPr>
          <p:cNvPr id="358" name="Google Shape;358;p24"/>
          <p:cNvCxnSpPr/>
          <p:nvPr/>
        </p:nvCxnSpPr>
        <p:spPr>
          <a:xfrm rot="10800000">
            <a:off x="563420" y="-45048"/>
            <a:ext cx="0" cy="10377096"/>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62" name="Shape 362"/>
        <p:cNvGrpSpPr/>
        <p:nvPr/>
      </p:nvGrpSpPr>
      <p:grpSpPr>
        <a:xfrm>
          <a:off x="0" y="0"/>
          <a:ext cx="0" cy="0"/>
          <a:chOff x="0" y="0"/>
          <a:chExt cx="0" cy="0"/>
        </a:xfrm>
      </p:grpSpPr>
      <p:pic>
        <p:nvPicPr>
          <p:cNvPr id="363" name="Google Shape;363;p25"/>
          <p:cNvPicPr preferRelativeResize="0"/>
          <p:nvPr/>
        </p:nvPicPr>
        <p:blipFill>
          <a:blip r:embed="rId3">
            <a:alphaModFix/>
          </a:blip>
          <a:stretch>
            <a:fillRect/>
          </a:stretch>
        </p:blipFill>
        <p:spPr>
          <a:xfrm>
            <a:off x="2741625" y="5475890"/>
            <a:ext cx="12804750" cy="4001484"/>
          </a:xfrm>
          <a:prstGeom prst="rect">
            <a:avLst/>
          </a:prstGeom>
          <a:noFill/>
          <a:ln>
            <a:noFill/>
          </a:ln>
        </p:spPr>
      </p:pic>
      <p:grpSp>
        <p:nvGrpSpPr>
          <p:cNvPr id="364" name="Google Shape;364;p25"/>
          <p:cNvGrpSpPr/>
          <p:nvPr/>
        </p:nvGrpSpPr>
        <p:grpSpPr>
          <a:xfrm>
            <a:off x="2741618" y="5299839"/>
            <a:ext cx="12804764" cy="4177516"/>
            <a:chOff x="0" y="-47625"/>
            <a:chExt cx="3372448" cy="1100251"/>
          </a:xfrm>
        </p:grpSpPr>
        <p:sp>
          <p:nvSpPr>
            <p:cNvPr id="365" name="Google Shape;365;p25"/>
            <p:cNvSpPr/>
            <p:nvPr/>
          </p:nvSpPr>
          <p:spPr>
            <a:xfrm>
              <a:off x="0" y="0"/>
              <a:ext cx="3372448" cy="1052626"/>
            </a:xfrm>
            <a:custGeom>
              <a:rect b="b" l="l" r="r" t="t"/>
              <a:pathLst>
                <a:path extrusionOk="0" h="1052626" w="3372448">
                  <a:moveTo>
                    <a:pt x="0" y="0"/>
                  </a:moveTo>
                  <a:lnTo>
                    <a:pt x="3372448" y="0"/>
                  </a:lnTo>
                  <a:lnTo>
                    <a:pt x="3372448" y="1052626"/>
                  </a:lnTo>
                  <a:lnTo>
                    <a:pt x="0" y="1052626"/>
                  </a:lnTo>
                  <a:close/>
                </a:path>
              </a:pathLst>
            </a:custGeom>
            <a:solidFill>
              <a:srgbClr val="000000">
                <a:alpha val="0"/>
              </a:srgbClr>
            </a:solidFill>
            <a:ln cap="sq" cmpd="sng" w="19050">
              <a:solidFill>
                <a:srgbClr val="D7D5D0"/>
              </a:solidFill>
              <a:prstDash val="solid"/>
              <a:miter lim="8000"/>
              <a:headEnd len="sm" w="sm" type="none"/>
              <a:tailEnd len="sm" w="sm" type="none"/>
            </a:ln>
          </p:spPr>
        </p:sp>
        <p:sp>
          <p:nvSpPr>
            <p:cNvPr id="366" name="Google Shape;366;p25"/>
            <p:cNvSpPr txBox="1"/>
            <p:nvPr/>
          </p:nvSpPr>
          <p:spPr>
            <a:xfrm>
              <a:off x="0" y="-47625"/>
              <a:ext cx="3372448" cy="1100251"/>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5"/>
          <p:cNvGrpSpPr/>
          <p:nvPr/>
        </p:nvGrpSpPr>
        <p:grpSpPr>
          <a:xfrm>
            <a:off x="2741618" y="628819"/>
            <a:ext cx="12804764" cy="4870897"/>
            <a:chOff x="0" y="-47625"/>
            <a:chExt cx="3372448" cy="1282870"/>
          </a:xfrm>
        </p:grpSpPr>
        <p:sp>
          <p:nvSpPr>
            <p:cNvPr id="368" name="Google Shape;368;p25"/>
            <p:cNvSpPr/>
            <p:nvPr/>
          </p:nvSpPr>
          <p:spPr>
            <a:xfrm>
              <a:off x="0" y="0"/>
              <a:ext cx="3372448" cy="1235245"/>
            </a:xfrm>
            <a:custGeom>
              <a:rect b="b" l="l" r="r" t="t"/>
              <a:pathLst>
                <a:path extrusionOk="0" h="1235245" w="3372448">
                  <a:moveTo>
                    <a:pt x="0" y="0"/>
                  </a:moveTo>
                  <a:lnTo>
                    <a:pt x="3372448" y="0"/>
                  </a:lnTo>
                  <a:lnTo>
                    <a:pt x="3372448" y="1235245"/>
                  </a:lnTo>
                  <a:lnTo>
                    <a:pt x="0" y="1235245"/>
                  </a:lnTo>
                  <a:close/>
                </a:path>
              </a:pathLst>
            </a:custGeom>
            <a:solidFill>
              <a:srgbClr val="000000">
                <a:alpha val="0"/>
              </a:srgbClr>
            </a:solidFill>
            <a:ln cap="sq" cmpd="sng" w="19050">
              <a:solidFill>
                <a:srgbClr val="D7D5D0"/>
              </a:solidFill>
              <a:prstDash val="solid"/>
              <a:miter lim="8000"/>
              <a:headEnd len="sm" w="sm" type="none"/>
              <a:tailEnd len="sm" w="sm" type="none"/>
            </a:ln>
          </p:spPr>
        </p:sp>
        <p:sp>
          <p:nvSpPr>
            <p:cNvPr id="369" name="Google Shape;369;p25"/>
            <p:cNvSpPr txBox="1"/>
            <p:nvPr/>
          </p:nvSpPr>
          <p:spPr>
            <a:xfrm>
              <a:off x="0" y="-47625"/>
              <a:ext cx="3372448" cy="128287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5"/>
          <p:cNvSpPr txBox="1"/>
          <p:nvPr/>
        </p:nvSpPr>
        <p:spPr>
          <a:xfrm>
            <a:off x="2741618" y="1076345"/>
            <a:ext cx="12804900" cy="3546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WRITE AN ORIGINAL STATEMENT OR INSPIRING QUOTE</a:t>
            </a:r>
            <a:endParaRPr/>
          </a:p>
        </p:txBody>
      </p:sp>
      <p:sp>
        <p:nvSpPr>
          <p:cNvPr id="371" name="Google Shape;371;p25"/>
          <p:cNvSpPr txBox="1"/>
          <p:nvPr/>
        </p:nvSpPr>
        <p:spPr>
          <a:xfrm>
            <a:off x="2741618" y="4758710"/>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 Include a credit, citation, or supporting message</a:t>
            </a:r>
            <a:endParaRPr/>
          </a:p>
        </p:txBody>
      </p: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65" name="Shape 65"/>
        <p:cNvGrpSpPr/>
        <p:nvPr/>
      </p:nvGrpSpPr>
      <p:grpSpPr>
        <a:xfrm>
          <a:off x="0" y="0"/>
          <a:ext cx="0" cy="0"/>
          <a:chOff x="0" y="0"/>
          <a:chExt cx="0" cy="0"/>
        </a:xfrm>
      </p:grpSpPr>
      <p:pic>
        <p:nvPicPr>
          <p:cNvPr id="66" name="Google Shape;66;p8"/>
          <p:cNvPicPr preferRelativeResize="0"/>
          <p:nvPr/>
        </p:nvPicPr>
        <p:blipFill>
          <a:blip r:embed="rId3">
            <a:alphaModFix/>
          </a:blip>
          <a:stretch>
            <a:fillRect/>
          </a:stretch>
        </p:blipFill>
        <p:spPr>
          <a:xfrm>
            <a:off x="-15150" y="7708900"/>
            <a:ext cx="9194800" cy="2578100"/>
          </a:xfrm>
          <a:prstGeom prst="rect">
            <a:avLst/>
          </a:prstGeom>
          <a:noFill/>
          <a:ln>
            <a:noFill/>
          </a:ln>
        </p:spPr>
      </p:pic>
      <p:pic>
        <p:nvPicPr>
          <p:cNvPr id="67" name="Google Shape;67;p8"/>
          <p:cNvPicPr preferRelativeResize="0"/>
          <p:nvPr/>
        </p:nvPicPr>
        <p:blipFill>
          <a:blip r:embed="rId4">
            <a:alphaModFix/>
          </a:blip>
          <a:stretch>
            <a:fillRect/>
          </a:stretch>
        </p:blipFill>
        <p:spPr>
          <a:xfrm>
            <a:off x="9153530" y="-45032"/>
            <a:ext cx="9124951" cy="10330584"/>
          </a:xfrm>
          <a:prstGeom prst="rect">
            <a:avLst/>
          </a:prstGeom>
          <a:noFill/>
          <a:ln>
            <a:noFill/>
          </a:ln>
        </p:spPr>
      </p:pic>
      <p:sp>
        <p:nvSpPr>
          <p:cNvPr id="68" name="Google Shape;68;p8"/>
          <p:cNvSpPr txBox="1"/>
          <p:nvPr/>
        </p:nvSpPr>
        <p:spPr>
          <a:xfrm>
            <a:off x="1028700" y="923925"/>
            <a:ext cx="7927080" cy="12915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Inter"/>
                <a:ea typeface="Inter"/>
                <a:cs typeface="Inter"/>
                <a:sym typeface="Inter"/>
              </a:rPr>
              <a:t>AGENDA</a:t>
            </a:r>
            <a:endParaRPr/>
          </a:p>
        </p:txBody>
      </p:sp>
      <p:cxnSp>
        <p:nvCxnSpPr>
          <p:cNvPr id="69" name="Google Shape;69;p8"/>
          <p:cNvCxnSpPr/>
          <p:nvPr/>
        </p:nvCxnSpPr>
        <p:spPr>
          <a:xfrm rot="10800000">
            <a:off x="-15150" y="2501265"/>
            <a:ext cx="9178200" cy="0"/>
          </a:xfrm>
          <a:prstGeom prst="straightConnector1">
            <a:avLst/>
          </a:prstGeom>
          <a:noFill/>
          <a:ln cap="flat" cmpd="sng" w="19050">
            <a:solidFill>
              <a:srgbClr val="000000"/>
            </a:solidFill>
            <a:prstDash val="solid"/>
            <a:round/>
            <a:headEnd len="sm" w="sm" type="none"/>
            <a:tailEnd len="sm" w="sm" type="none"/>
          </a:ln>
        </p:spPr>
      </p:cxnSp>
      <p:sp>
        <p:nvSpPr>
          <p:cNvPr id="70" name="Google Shape;70;p8"/>
          <p:cNvSpPr txBox="1"/>
          <p:nvPr/>
        </p:nvSpPr>
        <p:spPr>
          <a:xfrm>
            <a:off x="1028700" y="2821641"/>
            <a:ext cx="961016" cy="12915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Inter"/>
                <a:ea typeface="Inter"/>
                <a:cs typeface="Inter"/>
                <a:sym typeface="Inter"/>
              </a:rPr>
              <a:t>1</a:t>
            </a:r>
            <a:endParaRPr/>
          </a:p>
        </p:txBody>
      </p:sp>
      <p:sp>
        <p:nvSpPr>
          <p:cNvPr id="71" name="Google Shape;71;p8"/>
          <p:cNvSpPr txBox="1"/>
          <p:nvPr/>
        </p:nvSpPr>
        <p:spPr>
          <a:xfrm>
            <a:off x="1028700" y="4560906"/>
            <a:ext cx="961016" cy="12915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Inter"/>
                <a:ea typeface="Inter"/>
                <a:cs typeface="Inter"/>
                <a:sym typeface="Inter"/>
              </a:rPr>
              <a:t>2</a:t>
            </a:r>
            <a:endParaRPr/>
          </a:p>
        </p:txBody>
      </p:sp>
      <p:sp>
        <p:nvSpPr>
          <p:cNvPr id="72" name="Google Shape;72;p8"/>
          <p:cNvSpPr txBox="1"/>
          <p:nvPr/>
        </p:nvSpPr>
        <p:spPr>
          <a:xfrm>
            <a:off x="1028700" y="6300171"/>
            <a:ext cx="961016" cy="129159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Inter"/>
                <a:ea typeface="Inter"/>
                <a:cs typeface="Inter"/>
                <a:sym typeface="Inter"/>
              </a:rPr>
              <a:t>3</a:t>
            </a:r>
            <a:endParaRPr/>
          </a:p>
        </p:txBody>
      </p:sp>
      <p:sp>
        <p:nvSpPr>
          <p:cNvPr id="73" name="Google Shape;73;p8"/>
          <p:cNvSpPr txBox="1"/>
          <p:nvPr/>
        </p:nvSpPr>
        <p:spPr>
          <a:xfrm>
            <a:off x="1989716" y="3188671"/>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Inter"/>
                <a:ea typeface="Inter"/>
                <a:cs typeface="Inter"/>
                <a:sym typeface="Inter"/>
              </a:rPr>
              <a:t>INTRODUCTION</a:t>
            </a:r>
            <a:endParaRPr/>
          </a:p>
        </p:txBody>
      </p:sp>
      <p:sp>
        <p:nvSpPr>
          <p:cNvPr id="74" name="Google Shape;74;p8"/>
          <p:cNvSpPr txBox="1"/>
          <p:nvPr/>
        </p:nvSpPr>
        <p:spPr>
          <a:xfrm>
            <a:off x="1989716" y="4927936"/>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Inter"/>
                <a:ea typeface="Inter"/>
                <a:cs typeface="Inter"/>
                <a:sym typeface="Inter"/>
              </a:rPr>
              <a:t>ABOUT US</a:t>
            </a:r>
            <a:endParaRPr/>
          </a:p>
        </p:txBody>
      </p:sp>
      <p:sp>
        <p:nvSpPr>
          <p:cNvPr id="75" name="Google Shape;75;p8"/>
          <p:cNvSpPr txBox="1"/>
          <p:nvPr/>
        </p:nvSpPr>
        <p:spPr>
          <a:xfrm>
            <a:off x="1989716" y="6667201"/>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Inter"/>
                <a:ea typeface="Inter"/>
                <a:cs typeface="Inter"/>
                <a:sym typeface="Inter"/>
              </a:rPr>
              <a:t>OUR PROJECTS</a:t>
            </a:r>
            <a:endParaRPr/>
          </a:p>
        </p:txBody>
      </p:sp>
      <p:cxnSp>
        <p:nvCxnSpPr>
          <p:cNvPr id="76" name="Google Shape;76;p8"/>
          <p:cNvCxnSpPr/>
          <p:nvPr/>
        </p:nvCxnSpPr>
        <p:spPr>
          <a:xfrm rot="10800000">
            <a:off x="-15150" y="4239904"/>
            <a:ext cx="9178200" cy="0"/>
          </a:xfrm>
          <a:prstGeom prst="straightConnector1">
            <a:avLst/>
          </a:prstGeom>
          <a:noFill/>
          <a:ln cap="flat" cmpd="sng" w="19050">
            <a:solidFill>
              <a:srgbClr val="000000"/>
            </a:solidFill>
            <a:prstDash val="solid"/>
            <a:round/>
            <a:headEnd len="sm" w="sm" type="none"/>
            <a:tailEnd len="sm" w="sm" type="none"/>
          </a:ln>
        </p:spPr>
      </p:cxnSp>
      <p:cxnSp>
        <p:nvCxnSpPr>
          <p:cNvPr id="77" name="Google Shape;77;p8"/>
          <p:cNvCxnSpPr/>
          <p:nvPr/>
        </p:nvCxnSpPr>
        <p:spPr>
          <a:xfrm rot="10800000">
            <a:off x="-15150" y="5960119"/>
            <a:ext cx="9178200" cy="0"/>
          </a:xfrm>
          <a:prstGeom prst="straightConnector1">
            <a:avLst/>
          </a:prstGeom>
          <a:noFill/>
          <a:ln cap="flat" cmpd="sng" w="19050">
            <a:solidFill>
              <a:srgbClr val="000000"/>
            </a:solidFill>
            <a:prstDash val="solid"/>
            <a:round/>
            <a:headEnd len="sm" w="sm" type="none"/>
            <a:tailEnd len="sm" w="sm" type="none"/>
          </a:ln>
        </p:spPr>
      </p:cxnSp>
      <p:cxnSp>
        <p:nvCxnSpPr>
          <p:cNvPr id="78" name="Google Shape;78;p8"/>
          <p:cNvCxnSpPr/>
          <p:nvPr/>
        </p:nvCxnSpPr>
        <p:spPr>
          <a:xfrm rot="10800000">
            <a:off x="-15150" y="7699384"/>
            <a:ext cx="9178200" cy="0"/>
          </a:xfrm>
          <a:prstGeom prst="straightConnector1">
            <a:avLst/>
          </a:prstGeom>
          <a:noFill/>
          <a:ln cap="flat" cmpd="sng" w="19050">
            <a:solidFill>
              <a:srgbClr val="000000"/>
            </a:solidFill>
            <a:prstDash val="solid"/>
            <a:round/>
            <a:headEnd len="sm" w="sm" type="none"/>
            <a:tailEnd len="sm" w="sm" type="none"/>
          </a:ln>
        </p:spPr>
      </p:cxnSp>
      <p:cxnSp>
        <p:nvCxnSpPr>
          <p:cNvPr id="79" name="Google Shape;79;p8"/>
          <p:cNvCxnSpPr/>
          <p:nvPr/>
        </p:nvCxnSpPr>
        <p:spPr>
          <a:xfrm rot="10800000">
            <a:off x="9153525" y="-45048"/>
            <a:ext cx="0" cy="10377096"/>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75" name="Shape 375"/>
        <p:cNvGrpSpPr/>
        <p:nvPr/>
      </p:nvGrpSpPr>
      <p:grpSpPr>
        <a:xfrm>
          <a:off x="0" y="0"/>
          <a:ext cx="0" cy="0"/>
          <a:chOff x="0" y="0"/>
          <a:chExt cx="0" cy="0"/>
        </a:xfrm>
      </p:grpSpPr>
      <p:pic>
        <p:nvPicPr>
          <p:cNvPr id="376" name="Google Shape;376;p26"/>
          <p:cNvPicPr preferRelativeResize="0"/>
          <p:nvPr/>
        </p:nvPicPr>
        <p:blipFill>
          <a:blip r:embed="rId3">
            <a:alphaModFix/>
          </a:blip>
          <a:stretch>
            <a:fillRect/>
          </a:stretch>
        </p:blipFill>
        <p:spPr>
          <a:xfrm>
            <a:off x="-3" y="2"/>
            <a:ext cx="6858000" cy="10286947"/>
          </a:xfrm>
          <a:prstGeom prst="rect">
            <a:avLst/>
          </a:prstGeom>
          <a:noFill/>
          <a:ln>
            <a:noFill/>
          </a:ln>
        </p:spPr>
      </p:pic>
      <p:sp>
        <p:nvSpPr>
          <p:cNvPr id="377" name="Google Shape;377;p26"/>
          <p:cNvSpPr txBox="1"/>
          <p:nvPr/>
        </p:nvSpPr>
        <p:spPr>
          <a:xfrm>
            <a:off x="7964345" y="2577473"/>
            <a:ext cx="63558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CONTACT US</a:t>
            </a:r>
            <a:endParaRPr/>
          </a:p>
        </p:txBody>
      </p:sp>
      <p:sp>
        <p:nvSpPr>
          <p:cNvPr id="378" name="Google Shape;378;p26"/>
          <p:cNvSpPr txBox="1"/>
          <p:nvPr/>
        </p:nvSpPr>
        <p:spPr>
          <a:xfrm>
            <a:off x="7964345" y="5113044"/>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 Anywhere St., Any City,ST 12345</a:t>
            </a:r>
            <a:endParaRPr/>
          </a:p>
        </p:txBody>
      </p:sp>
      <p:sp>
        <p:nvSpPr>
          <p:cNvPr id="379" name="Google Shape;379;p26"/>
          <p:cNvSpPr txBox="1"/>
          <p:nvPr/>
        </p:nvSpPr>
        <p:spPr>
          <a:xfrm>
            <a:off x="7964345" y="571358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123-456-7890</a:t>
            </a:r>
            <a:endParaRPr/>
          </a:p>
        </p:txBody>
      </p:sp>
      <p:sp>
        <p:nvSpPr>
          <p:cNvPr id="380" name="Google Shape;380;p26"/>
          <p:cNvSpPr txBox="1"/>
          <p:nvPr/>
        </p:nvSpPr>
        <p:spPr>
          <a:xfrm>
            <a:off x="7964345" y="631413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hello@reallygreatsite.com</a:t>
            </a:r>
            <a:endParaRPr/>
          </a:p>
        </p:txBody>
      </p:sp>
      <p:sp>
        <p:nvSpPr>
          <p:cNvPr id="381" name="Google Shape;381;p26"/>
          <p:cNvSpPr txBox="1"/>
          <p:nvPr/>
        </p:nvSpPr>
        <p:spPr>
          <a:xfrm>
            <a:off x="7964345" y="751521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reallygreatsite.com</a:t>
            </a:r>
            <a:endParaRPr/>
          </a:p>
        </p:txBody>
      </p:sp>
      <p:sp>
        <p:nvSpPr>
          <p:cNvPr id="382" name="Google Shape;382;p26"/>
          <p:cNvSpPr txBox="1"/>
          <p:nvPr/>
        </p:nvSpPr>
        <p:spPr>
          <a:xfrm>
            <a:off x="7964345" y="6914674"/>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@reallygreatsite</a:t>
            </a:r>
            <a:endParaRPr/>
          </a:p>
        </p:txBody>
      </p:sp>
      <p:cxnSp>
        <p:nvCxnSpPr>
          <p:cNvPr id="383" name="Google Shape;383;p26"/>
          <p:cNvCxnSpPr/>
          <p:nvPr/>
        </p:nvCxnSpPr>
        <p:spPr>
          <a:xfrm rot="10800000">
            <a:off x="7421420" y="-97947"/>
            <a:ext cx="0" cy="10433743"/>
          </a:xfrm>
          <a:prstGeom prst="straightConnector1">
            <a:avLst/>
          </a:prstGeom>
          <a:noFill/>
          <a:ln cap="flat" cmpd="sng" w="19050">
            <a:solidFill>
              <a:srgbClr val="D7D5D0"/>
            </a:solidFill>
            <a:prstDash val="solid"/>
            <a:round/>
            <a:headEnd len="sm" w="sm" type="none"/>
            <a:tailEnd len="sm" w="sm" type="none"/>
          </a:ln>
        </p:spPr>
      </p:cxnSp>
      <p:cxnSp>
        <p:nvCxnSpPr>
          <p:cNvPr id="384" name="Google Shape;384;p26"/>
          <p:cNvCxnSpPr/>
          <p:nvPr/>
        </p:nvCxnSpPr>
        <p:spPr>
          <a:xfrm rot="10800000">
            <a:off x="6867525" y="-97627"/>
            <a:ext cx="0" cy="10442945"/>
          </a:xfrm>
          <a:prstGeom prst="straightConnector1">
            <a:avLst/>
          </a:prstGeom>
          <a:noFill/>
          <a:ln cap="flat" cmpd="sng" w="19050">
            <a:solidFill>
              <a:srgbClr val="D7D5D0"/>
            </a:solidFill>
            <a:prstDash val="solid"/>
            <a:round/>
            <a:headEnd len="sm" w="sm" type="none"/>
            <a:tailEnd len="sm" w="sm" type="none"/>
          </a:ln>
        </p:spPr>
      </p:cxnSp>
      <p:cxnSp>
        <p:nvCxnSpPr>
          <p:cNvPr id="385" name="Google Shape;385;p26"/>
          <p:cNvCxnSpPr/>
          <p:nvPr/>
        </p:nvCxnSpPr>
        <p:spPr>
          <a:xfrm rot="10800000">
            <a:off x="7421420" y="9267825"/>
            <a:ext cx="10304979" cy="0"/>
          </a:xfrm>
          <a:prstGeom prst="straightConnector1">
            <a:avLst/>
          </a:prstGeom>
          <a:noFill/>
          <a:ln cap="flat" cmpd="sng" w="19050">
            <a:solidFill>
              <a:srgbClr val="D7D5D0"/>
            </a:solidFill>
            <a:prstDash val="solid"/>
            <a:round/>
            <a:headEnd len="sm" w="sm" type="none"/>
            <a:tailEnd len="sm" w="sm" type="none"/>
          </a:ln>
        </p:spPr>
      </p:cxnSp>
      <p:cxnSp>
        <p:nvCxnSpPr>
          <p:cNvPr id="386" name="Google Shape;386;p26"/>
          <p:cNvCxnSpPr/>
          <p:nvPr/>
        </p:nvCxnSpPr>
        <p:spPr>
          <a:xfrm flipH="1" rot="10800000">
            <a:off x="17724580" y="1056418"/>
            <a:ext cx="1820" cy="8213224"/>
          </a:xfrm>
          <a:prstGeom prst="straightConnector1">
            <a:avLst/>
          </a:prstGeom>
          <a:noFill/>
          <a:ln cap="flat" cmpd="sng" w="19050">
            <a:solidFill>
              <a:srgbClr val="D7D5D0"/>
            </a:solidFill>
            <a:prstDash val="solid"/>
            <a:round/>
            <a:headEnd len="sm" w="sm" type="none"/>
            <a:tailEnd len="sm" w="sm" type="none"/>
          </a:ln>
        </p:spPr>
      </p:cxnSp>
      <p:cxnSp>
        <p:nvCxnSpPr>
          <p:cNvPr id="387" name="Google Shape;387;p26"/>
          <p:cNvCxnSpPr/>
          <p:nvPr/>
        </p:nvCxnSpPr>
        <p:spPr>
          <a:xfrm rot="10800000">
            <a:off x="7429127" y="1046893"/>
            <a:ext cx="10304978" cy="0"/>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391" name="Shape 391"/>
        <p:cNvGrpSpPr/>
        <p:nvPr/>
      </p:nvGrpSpPr>
      <p:grpSpPr>
        <a:xfrm>
          <a:off x="0" y="0"/>
          <a:ext cx="0" cy="0"/>
          <a:chOff x="0" y="0"/>
          <a:chExt cx="0" cy="0"/>
        </a:xfrm>
      </p:grpSpPr>
      <p:pic>
        <p:nvPicPr>
          <p:cNvPr id="392" name="Google Shape;392;p27"/>
          <p:cNvPicPr preferRelativeResize="0"/>
          <p:nvPr/>
        </p:nvPicPr>
        <p:blipFill>
          <a:blip r:embed="rId3">
            <a:alphaModFix/>
          </a:blip>
          <a:stretch>
            <a:fillRect/>
          </a:stretch>
        </p:blipFill>
        <p:spPr>
          <a:xfrm>
            <a:off x="9791569" y="1007200"/>
            <a:ext cx="7833123" cy="8226658"/>
          </a:xfrm>
          <a:prstGeom prst="rect">
            <a:avLst/>
          </a:prstGeom>
          <a:noFill/>
          <a:ln>
            <a:noFill/>
          </a:ln>
        </p:spPr>
      </p:pic>
      <p:grpSp>
        <p:nvGrpSpPr>
          <p:cNvPr id="393" name="Google Shape;393;p27"/>
          <p:cNvGrpSpPr/>
          <p:nvPr/>
        </p:nvGrpSpPr>
        <p:grpSpPr>
          <a:xfrm>
            <a:off x="9791700" y="847874"/>
            <a:ext cx="7833072" cy="8410426"/>
            <a:chOff x="0" y="-47625"/>
            <a:chExt cx="2063031" cy="2215092"/>
          </a:xfrm>
        </p:grpSpPr>
        <p:sp>
          <p:nvSpPr>
            <p:cNvPr id="394" name="Google Shape;394;p27"/>
            <p:cNvSpPr/>
            <p:nvPr/>
          </p:nvSpPr>
          <p:spPr>
            <a:xfrm>
              <a:off x="0" y="0"/>
              <a:ext cx="2063031" cy="2167467"/>
            </a:xfrm>
            <a:custGeom>
              <a:rect b="b" l="l" r="r" t="t"/>
              <a:pathLst>
                <a:path extrusionOk="0" h="2167467" w="2063031">
                  <a:moveTo>
                    <a:pt x="0" y="0"/>
                  </a:moveTo>
                  <a:lnTo>
                    <a:pt x="2063031" y="0"/>
                  </a:lnTo>
                  <a:lnTo>
                    <a:pt x="2063031" y="2167467"/>
                  </a:lnTo>
                  <a:lnTo>
                    <a:pt x="0" y="2167467"/>
                  </a:lnTo>
                  <a:close/>
                </a:path>
              </a:pathLst>
            </a:custGeom>
            <a:solidFill>
              <a:srgbClr val="000000">
                <a:alpha val="0"/>
              </a:srgbClr>
            </a:solidFill>
            <a:ln cap="sq" cmpd="sng" w="19050">
              <a:solidFill>
                <a:srgbClr val="D7D5D0"/>
              </a:solidFill>
              <a:prstDash val="solid"/>
              <a:miter lim="8000"/>
              <a:headEnd len="sm" w="sm" type="none"/>
              <a:tailEnd len="sm" w="sm" type="none"/>
            </a:ln>
          </p:spPr>
        </p:sp>
        <p:sp>
          <p:nvSpPr>
            <p:cNvPr id="395" name="Google Shape;395;p27"/>
            <p:cNvSpPr txBox="1"/>
            <p:nvPr/>
          </p:nvSpPr>
          <p:spPr>
            <a:xfrm>
              <a:off x="0" y="-47625"/>
              <a:ext cx="2063031" cy="221509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6" name="Google Shape;396;p27"/>
          <p:cNvCxnSpPr/>
          <p:nvPr/>
        </p:nvCxnSpPr>
        <p:spPr>
          <a:xfrm rot="10800000">
            <a:off x="9153525" y="-97947"/>
            <a:ext cx="0" cy="10433743"/>
          </a:xfrm>
          <a:prstGeom prst="straightConnector1">
            <a:avLst/>
          </a:prstGeom>
          <a:noFill/>
          <a:ln cap="flat" cmpd="sng" w="19050">
            <a:solidFill>
              <a:srgbClr val="D7D5D0"/>
            </a:solidFill>
            <a:prstDash val="solid"/>
            <a:round/>
            <a:headEnd len="sm" w="sm" type="none"/>
            <a:tailEnd len="sm" w="sm" type="none"/>
          </a:ln>
        </p:spPr>
      </p:cxnSp>
      <p:sp>
        <p:nvSpPr>
          <p:cNvPr id="397" name="Google Shape;397;p27"/>
          <p:cNvSpPr txBox="1"/>
          <p:nvPr/>
        </p:nvSpPr>
        <p:spPr>
          <a:xfrm>
            <a:off x="628487" y="4422506"/>
            <a:ext cx="78870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THANK YOU!</a:t>
            </a:r>
            <a:endParaRPr/>
          </a:p>
        </p:txBody>
      </p:sp>
      <p:sp>
        <p:nvSpPr>
          <p:cNvPr id="398" name="Google Shape;398;p27"/>
          <p:cNvSpPr txBox="1"/>
          <p:nvPr/>
        </p:nvSpPr>
        <p:spPr>
          <a:xfrm>
            <a:off x="628487" y="5670184"/>
            <a:ext cx="7887102"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Write a closing statement or call-to-action here.</a:t>
            </a:r>
            <a:endParaRP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402" name="Shape 402"/>
        <p:cNvGrpSpPr/>
        <p:nvPr/>
      </p:nvGrpSpPr>
      <p:grpSpPr>
        <a:xfrm>
          <a:off x="0" y="0"/>
          <a:ext cx="0" cy="0"/>
          <a:chOff x="0" y="0"/>
          <a:chExt cx="0" cy="0"/>
        </a:xfrm>
      </p:grpSpPr>
      <p:grpSp>
        <p:nvGrpSpPr>
          <p:cNvPr id="403" name="Google Shape;403;p28"/>
          <p:cNvGrpSpPr/>
          <p:nvPr/>
        </p:nvGrpSpPr>
        <p:grpSpPr>
          <a:xfrm>
            <a:off x="774218" y="2177400"/>
            <a:ext cx="5097641" cy="7508818"/>
            <a:chOff x="0" y="-28575"/>
            <a:chExt cx="1342589" cy="1977631"/>
          </a:xfrm>
        </p:grpSpPr>
        <p:sp>
          <p:nvSpPr>
            <p:cNvPr id="404" name="Google Shape;404;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8"/>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8"/>
          <p:cNvGrpSpPr/>
          <p:nvPr/>
        </p:nvGrpSpPr>
        <p:grpSpPr>
          <a:xfrm>
            <a:off x="6109984" y="2177400"/>
            <a:ext cx="11512980" cy="7508818"/>
            <a:chOff x="0" y="-28575"/>
            <a:chExt cx="3032225" cy="1977631"/>
          </a:xfrm>
        </p:grpSpPr>
        <p:sp>
          <p:nvSpPr>
            <p:cNvPr id="407" name="Google Shape;407;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8"/>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28"/>
          <p:cNvGrpSpPr/>
          <p:nvPr/>
        </p:nvGrpSpPr>
        <p:grpSpPr>
          <a:xfrm>
            <a:off x="1139005" y="2458118"/>
            <a:ext cx="4368067" cy="755733"/>
            <a:chOff x="0" y="-28575"/>
            <a:chExt cx="1150437" cy="199041"/>
          </a:xfrm>
        </p:grpSpPr>
        <p:sp>
          <p:nvSpPr>
            <p:cNvPr id="410" name="Google Shape;410;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28"/>
          <p:cNvGrpSpPr/>
          <p:nvPr/>
        </p:nvGrpSpPr>
        <p:grpSpPr>
          <a:xfrm>
            <a:off x="9682440" y="2458118"/>
            <a:ext cx="4368067" cy="755733"/>
            <a:chOff x="0" y="-28575"/>
            <a:chExt cx="1150437" cy="199041"/>
          </a:xfrm>
        </p:grpSpPr>
        <p:sp>
          <p:nvSpPr>
            <p:cNvPr id="413" name="Google Shape;413;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28"/>
          <p:cNvGrpSpPr/>
          <p:nvPr/>
        </p:nvGrpSpPr>
        <p:grpSpPr>
          <a:xfrm>
            <a:off x="1139005" y="7092517"/>
            <a:ext cx="4368067" cy="755733"/>
            <a:chOff x="0" y="-28575"/>
            <a:chExt cx="1150437" cy="199041"/>
          </a:xfrm>
        </p:grpSpPr>
        <p:sp>
          <p:nvSpPr>
            <p:cNvPr id="416" name="Google Shape;41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8"/>
          <p:cNvGrpSpPr/>
          <p:nvPr/>
        </p:nvGrpSpPr>
        <p:grpSpPr>
          <a:xfrm>
            <a:off x="3936172" y="8173666"/>
            <a:ext cx="754204" cy="780719"/>
            <a:chOff x="0" y="-28575"/>
            <a:chExt cx="812800" cy="841375"/>
          </a:xfrm>
        </p:grpSpPr>
        <p:sp>
          <p:nvSpPr>
            <p:cNvPr id="419" name="Google Shape;419;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95959"/>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8"/>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uses the following free fonts:</a:t>
            </a:r>
            <a:endParaRPr/>
          </a:p>
        </p:txBody>
      </p:sp>
      <p:sp>
        <p:nvSpPr>
          <p:cNvPr id="422" name="Google Shape;422;p28"/>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Inter"/>
                <a:ea typeface="Inter"/>
                <a:cs typeface="Inter"/>
                <a:sym typeface="Inter"/>
              </a:rPr>
              <a:t>You can find these fonts online too.</a:t>
            </a:r>
            <a:endParaRPr/>
          </a:p>
        </p:txBody>
      </p:sp>
      <p:sp>
        <p:nvSpPr>
          <p:cNvPr id="423" name="Google Shape;423;p28"/>
          <p:cNvSpPr txBox="1"/>
          <p:nvPr/>
        </p:nvSpPr>
        <p:spPr>
          <a:xfrm>
            <a:off x="1102555" y="4890586"/>
            <a:ext cx="4440966" cy="722649"/>
          </a:xfrm>
          <a:prstGeom prst="rect">
            <a:avLst/>
          </a:prstGeom>
          <a:noFill/>
          <a:ln>
            <a:noFill/>
          </a:ln>
        </p:spPr>
        <p:txBody>
          <a:bodyPr anchorCtr="0" anchor="t" bIns="0" lIns="0" spcFirstLastPara="1" rIns="0" wrap="square" tIns="0">
            <a:spAutoFit/>
          </a:bodyPr>
          <a:lstStyle/>
          <a:p>
            <a:pPr indent="0" lvl="0" marL="0" marR="0" rtl="0" algn="ctr">
              <a:lnSpc>
                <a:spcPct val="102989"/>
              </a:lnSpc>
              <a:spcBef>
                <a:spcPts val="0"/>
              </a:spcBef>
              <a:spcAft>
                <a:spcPts val="0"/>
              </a:spcAft>
              <a:buNone/>
            </a:pPr>
            <a:r>
              <a:rPr b="1" i="0" lang="en-US" sz="5285" u="none" cap="none" strike="noStrike">
                <a:solidFill>
                  <a:srgbClr val="FFFFFF"/>
                </a:solidFill>
                <a:latin typeface="Inter"/>
                <a:ea typeface="Inter"/>
                <a:cs typeface="Inter"/>
                <a:sym typeface="Inter"/>
              </a:rPr>
              <a:t>INTER</a:t>
            </a:r>
            <a:endParaRPr/>
          </a:p>
        </p:txBody>
      </p:sp>
      <p:sp>
        <p:nvSpPr>
          <p:cNvPr id="424" name="Google Shape;424;p28"/>
          <p:cNvSpPr txBox="1"/>
          <p:nvPr/>
        </p:nvSpPr>
        <p:spPr>
          <a:xfrm>
            <a:off x="4210005" y="1446041"/>
            <a:ext cx="9867990"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Use these design resources in your Canva Presentation.</a:t>
            </a:r>
            <a:endParaRPr/>
          </a:p>
        </p:txBody>
      </p:sp>
      <p:sp>
        <p:nvSpPr>
          <p:cNvPr id="425" name="Google Shape;425;p28"/>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Inter"/>
                <a:ea typeface="Inter"/>
                <a:cs typeface="Inter"/>
                <a:sym typeface="Inter"/>
              </a:rPr>
              <a:t>DON'T FORGET TO DELETE THIS PAGE BEFORE PRESENTING. </a:t>
            </a:r>
            <a:endParaRPr/>
          </a:p>
        </p:txBody>
      </p:sp>
      <p:sp>
        <p:nvSpPr>
          <p:cNvPr id="426" name="Google Shape;426;p28"/>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Inter"/>
                <a:ea typeface="Inter"/>
                <a:cs typeface="Inter"/>
                <a:sym typeface="Inter"/>
              </a:rPr>
              <a:t>Resource Page</a:t>
            </a:r>
            <a:endParaRPr/>
          </a:p>
        </p:txBody>
      </p:sp>
      <p:sp>
        <p:nvSpPr>
          <p:cNvPr id="427" name="Google Shape;427;p2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FONTS</a:t>
            </a:r>
            <a:endParaRPr/>
          </a:p>
        </p:txBody>
      </p:sp>
      <p:sp>
        <p:nvSpPr>
          <p:cNvPr id="428" name="Google Shape;428;p2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DESIGN ELEMENTS</a:t>
            </a:r>
            <a:endParaRPr/>
          </a:p>
        </p:txBody>
      </p:sp>
      <p:sp>
        <p:nvSpPr>
          <p:cNvPr id="429" name="Google Shape;429;p2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Inter"/>
                <a:ea typeface="Inter"/>
                <a:cs typeface="Inter"/>
                <a:sym typeface="Inter"/>
              </a:rPr>
              <a:t>COLORS</a:t>
            </a:r>
            <a:endParaRPr/>
          </a:p>
        </p:txBody>
      </p:sp>
      <p:sp>
        <p:nvSpPr>
          <p:cNvPr id="430" name="Google Shape;430;p28"/>
          <p:cNvSpPr txBox="1"/>
          <p:nvPr/>
        </p:nvSpPr>
        <p:spPr>
          <a:xfrm>
            <a:off x="3702587"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#595959</a:t>
            </a:r>
            <a:endParaRPr/>
          </a:p>
        </p:txBody>
      </p:sp>
      <p:grpSp>
        <p:nvGrpSpPr>
          <p:cNvPr id="431" name="Google Shape;431;p28"/>
          <p:cNvGrpSpPr/>
          <p:nvPr/>
        </p:nvGrpSpPr>
        <p:grpSpPr>
          <a:xfrm>
            <a:off x="2935141" y="8173666"/>
            <a:ext cx="754204" cy="780719"/>
            <a:chOff x="0" y="-28575"/>
            <a:chExt cx="812800" cy="841375"/>
          </a:xfrm>
        </p:grpSpPr>
        <p:sp>
          <p:nvSpPr>
            <p:cNvPr id="432" name="Google Shape;432;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8"/>
          <p:cNvSpPr txBox="1"/>
          <p:nvPr/>
        </p:nvSpPr>
        <p:spPr>
          <a:xfrm>
            <a:off x="270155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#FFFFFF</a:t>
            </a:r>
            <a:endParaRPr/>
          </a:p>
        </p:txBody>
      </p:sp>
      <p:grpSp>
        <p:nvGrpSpPr>
          <p:cNvPr id="435" name="Google Shape;435;p28"/>
          <p:cNvGrpSpPr/>
          <p:nvPr/>
        </p:nvGrpSpPr>
        <p:grpSpPr>
          <a:xfrm>
            <a:off x="6712288" y="3926882"/>
            <a:ext cx="10308370" cy="4720903"/>
            <a:chOff x="0" y="0"/>
            <a:chExt cx="13744493" cy="6294537"/>
          </a:xfrm>
        </p:grpSpPr>
        <p:sp>
          <p:nvSpPr>
            <p:cNvPr id="436" name="Google Shape;436;p28"/>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437" name="Google Shape;437;p28"/>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438" name="Google Shape;438;p28"/>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439" name="Google Shape;439;p28"/>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440" name="Google Shape;440;p28"/>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441" name="Google Shape;441;p28"/>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442" name="Google Shape;442;p28"/>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443" name="Google Shape;443;p28"/>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444" name="Google Shape;444;p28"/>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445" name="Google Shape;445;p28"/>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446" name="Google Shape;446;p28"/>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447" name="Google Shape;447;p28"/>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448" name="Google Shape;448;p28"/>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449" name="Google Shape;449;p28"/>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450" name="Google Shape;450;p28"/>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451" name="Google Shape;451;p28"/>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452" name="Google Shape;452;p28"/>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453" name="Google Shape;453;p28"/>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454" name="Google Shape;454;p28"/>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455" name="Google Shape;455;p28"/>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456" name="Google Shape;456;p28"/>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457" name="Google Shape;457;p28"/>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458" name="Google Shape;458;p28"/>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459" name="Google Shape;459;p28"/>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460" name="Google Shape;460;p28"/>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461" name="Google Shape;461;p28"/>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462" name="Google Shape;462;p28"/>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463" name="Google Shape;463;p28"/>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464" name="Google Shape;464;p28"/>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465" name="Google Shape;465;p28"/>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466" name="Google Shape;466;p28"/>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467" name="Google Shape;467;p28"/>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468" name="Google Shape;468;p28"/>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469" name="Google Shape;469;p28"/>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470" name="Google Shape;470;p28"/>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471" name="Google Shape;471;p28"/>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472" name="Google Shape;472;p28"/>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473" name="Google Shape;473;p28"/>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474" name="Google Shape;474;p28"/>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grpSp>
        <p:nvGrpSpPr>
          <p:cNvPr id="475" name="Google Shape;475;p28"/>
          <p:cNvGrpSpPr/>
          <p:nvPr/>
        </p:nvGrpSpPr>
        <p:grpSpPr>
          <a:xfrm>
            <a:off x="1955700" y="8173666"/>
            <a:ext cx="754204" cy="780719"/>
            <a:chOff x="0" y="-28575"/>
            <a:chExt cx="812800" cy="841375"/>
          </a:xfrm>
        </p:grpSpPr>
        <p:sp>
          <p:nvSpPr>
            <p:cNvPr id="476" name="Google Shape;47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7D5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8"/>
          <p:cNvSpPr txBox="1"/>
          <p:nvPr/>
        </p:nvSpPr>
        <p:spPr>
          <a:xfrm>
            <a:off x="172211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Inter"/>
                <a:ea typeface="Inter"/>
                <a:cs typeface="Inter"/>
                <a:sym typeface="Inter"/>
              </a:rPr>
              <a:t>#D7D5D0</a:t>
            </a:r>
            <a:endParaRPr/>
          </a:p>
        </p:txBody>
      </p: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482" name="Shape 482"/>
        <p:cNvGrpSpPr/>
        <p:nvPr/>
      </p:nvGrpSpPr>
      <p:grpSpPr>
        <a:xfrm>
          <a:off x="0" y="0"/>
          <a:ext cx="0" cy="0"/>
          <a:chOff x="0" y="0"/>
          <a:chExt cx="0" cy="0"/>
        </a:xfrm>
      </p:grpSpPr>
      <p:grpSp>
        <p:nvGrpSpPr>
          <p:cNvPr id="483" name="Google Shape;483;p29"/>
          <p:cNvGrpSpPr/>
          <p:nvPr/>
        </p:nvGrpSpPr>
        <p:grpSpPr>
          <a:xfrm>
            <a:off x="5995272" y="2401409"/>
            <a:ext cx="6297456" cy="2611613"/>
            <a:chOff x="0" y="-28575"/>
            <a:chExt cx="1658589" cy="687832"/>
          </a:xfrm>
        </p:grpSpPr>
        <p:sp>
          <p:nvSpPr>
            <p:cNvPr id="484" name="Google Shape;484;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6" name="Google Shape;486;p29"/>
          <p:cNvGrpSpPr/>
          <p:nvPr/>
        </p:nvGrpSpPr>
        <p:grpSpPr>
          <a:xfrm>
            <a:off x="5995272" y="5476026"/>
            <a:ext cx="6297456" cy="2611613"/>
            <a:chOff x="0" y="-28575"/>
            <a:chExt cx="1658589" cy="687832"/>
          </a:xfrm>
        </p:grpSpPr>
        <p:sp>
          <p:nvSpPr>
            <p:cNvPr id="487" name="Google Shape;487;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9" name="Google Shape;489;p29"/>
          <p:cNvSpPr txBox="1"/>
          <p:nvPr/>
        </p:nvSpPr>
        <p:spPr>
          <a:xfrm>
            <a:off x="3377480" y="1642941"/>
            <a:ext cx="11533039"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490" name="Google Shape;490;p29"/>
          <p:cNvSpPr txBox="1"/>
          <p:nvPr/>
        </p:nvSpPr>
        <p:spPr>
          <a:xfrm>
            <a:off x="7108732" y="8827262"/>
            <a:ext cx="4070535" cy="44056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Inter"/>
                <a:ea typeface="Inter"/>
                <a:cs typeface="Inter"/>
                <a:sym typeface="Inter"/>
              </a:rPr>
              <a:t>Happy designing!</a:t>
            </a:r>
            <a:endParaRPr/>
          </a:p>
        </p:txBody>
      </p:sp>
      <p:sp>
        <p:nvSpPr>
          <p:cNvPr id="491" name="Google Shape;491;p29"/>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presentation template</a:t>
            </a:r>
            <a:endParaRPr/>
          </a:p>
        </p:txBody>
      </p:sp>
      <p:sp>
        <p:nvSpPr>
          <p:cNvPr id="492" name="Google Shape;492;p29"/>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Inter"/>
                <a:ea typeface="Inter"/>
                <a:cs typeface="Inter"/>
                <a:sym typeface="Inter"/>
              </a:rPr>
              <a:t>for the photos</a:t>
            </a:r>
            <a:endParaRPr/>
          </a:p>
        </p:txBody>
      </p:sp>
      <p:sp>
        <p:nvSpPr>
          <p:cNvPr id="493" name="Google Shape;493;p29"/>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399" u="none" cap="none" strike="noStrike">
                <a:solidFill>
                  <a:srgbClr val="FFFFFF"/>
                </a:solidFill>
                <a:latin typeface="Inter"/>
                <a:ea typeface="Inter"/>
                <a:cs typeface="Inter"/>
                <a:sym typeface="Inter"/>
              </a:rPr>
              <a:t>Credits</a:t>
            </a:r>
            <a:endParaRPr/>
          </a:p>
        </p:txBody>
      </p:sp>
      <p:sp>
        <p:nvSpPr>
          <p:cNvPr id="494" name="Google Shape;494;p29"/>
          <p:cNvSpPr txBox="1"/>
          <p:nvPr/>
        </p:nvSpPr>
        <p:spPr>
          <a:xfrm>
            <a:off x="5766883" y="6209056"/>
            <a:ext cx="6754233" cy="66794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970" u="none" cap="none" strike="noStrike">
                <a:solidFill>
                  <a:srgbClr val="FFFFFF"/>
                </a:solidFill>
                <a:latin typeface="Inter"/>
                <a:ea typeface="Inter"/>
                <a:cs typeface="Inter"/>
                <a:sym typeface="Inter"/>
              </a:rPr>
              <a:t>Pexels, Pixabay</a:t>
            </a:r>
            <a:endParaRPr/>
          </a:p>
        </p:txBody>
      </p:sp>
      <p:pic>
        <p:nvPicPr>
          <p:cNvPr id="495" name="Google Shape;495;p29"/>
          <p:cNvPicPr preferRelativeResize="0"/>
          <p:nvPr/>
        </p:nvPicPr>
        <p:blipFill>
          <a:blip r:embed="rId3">
            <a:alphaModFix/>
          </a:blip>
          <a:stretch>
            <a:fillRect/>
          </a:stretch>
        </p:blipFill>
        <p:spPr>
          <a:xfrm>
            <a:off x="6753569" y="2933613"/>
            <a:ext cx="4774145" cy="1206100"/>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83" name="Shape 83"/>
        <p:cNvGrpSpPr/>
        <p:nvPr/>
      </p:nvGrpSpPr>
      <p:grpSpPr>
        <a:xfrm>
          <a:off x="0" y="0"/>
          <a:ext cx="0" cy="0"/>
          <a:chOff x="0" y="0"/>
          <a:chExt cx="0" cy="0"/>
        </a:xfrm>
      </p:grpSpPr>
      <p:pic>
        <p:nvPicPr>
          <p:cNvPr id="84" name="Google Shape;84;p9"/>
          <p:cNvPicPr preferRelativeResize="0"/>
          <p:nvPr/>
        </p:nvPicPr>
        <p:blipFill rotWithShape="1">
          <a:blip r:embed="rId3">
            <a:alphaModFix/>
          </a:blip>
          <a:srcRect b="0" l="27101" r="27102" t="0"/>
          <a:stretch/>
        </p:blipFill>
        <p:spPr>
          <a:xfrm>
            <a:off x="11036942" y="553895"/>
            <a:ext cx="6677110" cy="9714055"/>
          </a:xfrm>
          <a:prstGeom prst="rect">
            <a:avLst/>
          </a:prstGeom>
          <a:noFill/>
          <a:ln>
            <a:noFill/>
          </a:ln>
        </p:spPr>
      </p:pic>
      <p:cxnSp>
        <p:nvCxnSpPr>
          <p:cNvPr id="85" name="Google Shape;85;p9"/>
          <p:cNvCxnSpPr/>
          <p:nvPr/>
        </p:nvCxnSpPr>
        <p:spPr>
          <a:xfrm rot="10800000">
            <a:off x="563420" y="-45048"/>
            <a:ext cx="0" cy="10377096"/>
          </a:xfrm>
          <a:prstGeom prst="straightConnector1">
            <a:avLst/>
          </a:prstGeom>
          <a:noFill/>
          <a:ln cap="flat" cmpd="sng" w="19050">
            <a:solidFill>
              <a:srgbClr val="D7D5D0"/>
            </a:solidFill>
            <a:prstDash val="solid"/>
            <a:round/>
            <a:headEnd len="sm" w="sm" type="none"/>
            <a:tailEnd len="sm" w="sm" type="none"/>
          </a:ln>
        </p:spPr>
      </p:cxnSp>
      <p:cxnSp>
        <p:nvCxnSpPr>
          <p:cNvPr id="86" name="Google Shape;86;p9"/>
          <p:cNvCxnSpPr/>
          <p:nvPr/>
        </p:nvCxnSpPr>
        <p:spPr>
          <a:xfrm rot="10800000">
            <a:off x="17724580" y="553895"/>
            <a:ext cx="0" cy="9747721"/>
          </a:xfrm>
          <a:prstGeom prst="straightConnector1">
            <a:avLst/>
          </a:prstGeom>
          <a:noFill/>
          <a:ln cap="flat" cmpd="sng" w="19050">
            <a:solidFill>
              <a:srgbClr val="D7D5D0"/>
            </a:solidFill>
            <a:prstDash val="solid"/>
            <a:round/>
            <a:headEnd len="sm" w="sm" type="none"/>
            <a:tailEnd len="sm" w="sm" type="none"/>
          </a:ln>
        </p:spPr>
      </p:cxnSp>
      <p:cxnSp>
        <p:nvCxnSpPr>
          <p:cNvPr id="87" name="Google Shape;87;p9"/>
          <p:cNvCxnSpPr/>
          <p:nvPr/>
        </p:nvCxnSpPr>
        <p:spPr>
          <a:xfrm rot="10800000">
            <a:off x="566690" y="563420"/>
            <a:ext cx="17147361" cy="0"/>
          </a:xfrm>
          <a:prstGeom prst="straightConnector1">
            <a:avLst/>
          </a:prstGeom>
          <a:noFill/>
          <a:ln cap="flat" cmpd="sng" w="19050">
            <a:solidFill>
              <a:srgbClr val="D7D5D0"/>
            </a:solidFill>
            <a:prstDash val="solid"/>
            <a:round/>
            <a:headEnd len="sm" w="sm" type="none"/>
            <a:tailEnd len="sm" w="sm" type="none"/>
          </a:ln>
        </p:spPr>
      </p:cxnSp>
      <p:cxnSp>
        <p:nvCxnSpPr>
          <p:cNvPr id="88" name="Google Shape;88;p9"/>
          <p:cNvCxnSpPr/>
          <p:nvPr/>
        </p:nvCxnSpPr>
        <p:spPr>
          <a:xfrm rot="10800000">
            <a:off x="11027417" y="-109146"/>
            <a:ext cx="0" cy="10377096"/>
          </a:xfrm>
          <a:prstGeom prst="straightConnector1">
            <a:avLst/>
          </a:prstGeom>
          <a:noFill/>
          <a:ln cap="flat" cmpd="sng" w="19050">
            <a:solidFill>
              <a:srgbClr val="D7D5D0"/>
            </a:solidFill>
            <a:prstDash val="solid"/>
            <a:round/>
            <a:headEnd len="sm" w="sm" type="none"/>
            <a:tailEnd len="sm" w="sm" type="none"/>
          </a:ln>
        </p:spPr>
      </p:cxnSp>
      <p:cxnSp>
        <p:nvCxnSpPr>
          <p:cNvPr id="89" name="Google Shape;89;p9"/>
          <p:cNvCxnSpPr/>
          <p:nvPr/>
        </p:nvCxnSpPr>
        <p:spPr>
          <a:xfrm rot="10800000">
            <a:off x="4041866" y="-84032"/>
            <a:ext cx="0" cy="656977"/>
          </a:xfrm>
          <a:prstGeom prst="straightConnector1">
            <a:avLst/>
          </a:prstGeom>
          <a:noFill/>
          <a:ln cap="flat" cmpd="sng" w="19050">
            <a:solidFill>
              <a:srgbClr val="D7D5D0"/>
            </a:solidFill>
            <a:prstDash val="solid"/>
            <a:round/>
            <a:headEnd len="sm" w="sm" type="none"/>
            <a:tailEnd len="sm" w="sm" type="none"/>
          </a:ln>
        </p:spPr>
      </p:cxnSp>
      <p:cxnSp>
        <p:nvCxnSpPr>
          <p:cNvPr id="90" name="Google Shape;90;p9"/>
          <p:cNvCxnSpPr/>
          <p:nvPr/>
        </p:nvCxnSpPr>
        <p:spPr>
          <a:xfrm rot="10800000">
            <a:off x="7529921" y="-84032"/>
            <a:ext cx="0" cy="656977"/>
          </a:xfrm>
          <a:prstGeom prst="straightConnector1">
            <a:avLst/>
          </a:prstGeom>
          <a:noFill/>
          <a:ln cap="flat" cmpd="sng" w="19050">
            <a:solidFill>
              <a:srgbClr val="D7D5D0"/>
            </a:solidFill>
            <a:prstDash val="solid"/>
            <a:round/>
            <a:headEnd len="sm" w="sm" type="none"/>
            <a:tailEnd len="sm" w="sm" type="none"/>
          </a:ln>
        </p:spPr>
      </p:cxnSp>
      <p:sp>
        <p:nvSpPr>
          <p:cNvPr id="91" name="Google Shape;91;p9"/>
          <p:cNvSpPr txBox="1"/>
          <p:nvPr/>
        </p:nvSpPr>
        <p:spPr>
          <a:xfrm>
            <a:off x="819540" y="4490696"/>
            <a:ext cx="99708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INTRODUCTION</a:t>
            </a:r>
            <a:endParaRPr/>
          </a:p>
        </p:txBody>
      </p:sp>
      <p:sp>
        <p:nvSpPr>
          <p:cNvPr id="92" name="Google Shape;92;p9"/>
          <p:cNvSpPr txBox="1"/>
          <p:nvPr/>
        </p:nvSpPr>
        <p:spPr>
          <a:xfrm>
            <a:off x="1120020" y="5661509"/>
            <a:ext cx="935079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a:t>
            </a:r>
            <a:endParaRPr/>
          </a:p>
        </p:txBody>
      </p:sp>
      <p:sp>
        <p:nvSpPr>
          <p:cNvPr id="93" name="Google Shape;93;p9"/>
          <p:cNvSpPr txBox="1"/>
          <p:nvPr/>
        </p:nvSpPr>
        <p:spPr>
          <a:xfrm>
            <a:off x="773832"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Architecture</a:t>
            </a:r>
            <a:endParaRPr/>
          </a:p>
        </p:txBody>
      </p:sp>
      <p:sp>
        <p:nvSpPr>
          <p:cNvPr id="94" name="Google Shape;94;p9"/>
          <p:cNvSpPr txBox="1"/>
          <p:nvPr/>
        </p:nvSpPr>
        <p:spPr>
          <a:xfrm>
            <a:off x="426094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Introduction</a:t>
            </a:r>
            <a:endParaRPr/>
          </a:p>
        </p:txBody>
      </p:sp>
      <p:sp>
        <p:nvSpPr>
          <p:cNvPr id="95" name="Google Shape;95;p9"/>
          <p:cNvSpPr txBox="1"/>
          <p:nvPr/>
        </p:nvSpPr>
        <p:spPr>
          <a:xfrm>
            <a:off x="773947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Minimal</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99" name="Shape 99"/>
        <p:cNvGrpSpPr/>
        <p:nvPr/>
      </p:nvGrpSpPr>
      <p:grpSpPr>
        <a:xfrm>
          <a:off x="0" y="0"/>
          <a:ext cx="0" cy="0"/>
          <a:chOff x="0" y="0"/>
          <a:chExt cx="0" cy="0"/>
        </a:xfrm>
      </p:grpSpPr>
      <p:pic>
        <p:nvPicPr>
          <p:cNvPr id="100" name="Google Shape;100;p10"/>
          <p:cNvPicPr preferRelativeResize="0"/>
          <p:nvPr/>
        </p:nvPicPr>
        <p:blipFill>
          <a:blip r:embed="rId3">
            <a:alphaModFix/>
          </a:blip>
          <a:stretch>
            <a:fillRect/>
          </a:stretch>
        </p:blipFill>
        <p:spPr>
          <a:xfrm>
            <a:off x="9705987" y="573969"/>
            <a:ext cx="8005525" cy="9172737"/>
          </a:xfrm>
          <a:prstGeom prst="rect">
            <a:avLst/>
          </a:prstGeom>
          <a:noFill/>
          <a:ln>
            <a:noFill/>
          </a:ln>
        </p:spPr>
      </p:pic>
      <p:cxnSp>
        <p:nvCxnSpPr>
          <p:cNvPr id="101" name="Google Shape;101;p10"/>
          <p:cNvCxnSpPr/>
          <p:nvPr/>
        </p:nvCxnSpPr>
        <p:spPr>
          <a:xfrm rot="10800000">
            <a:off x="553895" y="3720465"/>
            <a:ext cx="8583823" cy="0"/>
          </a:xfrm>
          <a:prstGeom prst="straightConnector1">
            <a:avLst/>
          </a:prstGeom>
          <a:noFill/>
          <a:ln cap="flat" cmpd="sng" w="19050">
            <a:solidFill>
              <a:srgbClr val="D7D5D0"/>
            </a:solidFill>
            <a:prstDash val="solid"/>
            <a:round/>
            <a:headEnd len="sm" w="sm" type="none"/>
            <a:tailEnd len="sm" w="sm" type="none"/>
          </a:ln>
        </p:spPr>
      </p:cxnSp>
      <p:cxnSp>
        <p:nvCxnSpPr>
          <p:cNvPr id="102" name="Google Shape;102;p10"/>
          <p:cNvCxnSpPr/>
          <p:nvPr/>
        </p:nvCxnSpPr>
        <p:spPr>
          <a:xfrm rot="10800000">
            <a:off x="563420" y="-629375"/>
            <a:ext cx="0" cy="10377096"/>
          </a:xfrm>
          <a:prstGeom prst="straightConnector1">
            <a:avLst/>
          </a:prstGeom>
          <a:noFill/>
          <a:ln cap="flat" cmpd="sng" w="19050">
            <a:solidFill>
              <a:srgbClr val="D7D5D0"/>
            </a:solidFill>
            <a:prstDash val="solid"/>
            <a:round/>
            <a:headEnd len="sm" w="sm" type="none"/>
            <a:tailEnd len="sm" w="sm" type="none"/>
          </a:ln>
        </p:spPr>
      </p:cxnSp>
      <p:cxnSp>
        <p:nvCxnSpPr>
          <p:cNvPr id="103" name="Google Shape;103;p10"/>
          <p:cNvCxnSpPr/>
          <p:nvPr/>
        </p:nvCxnSpPr>
        <p:spPr>
          <a:xfrm rot="10800000">
            <a:off x="-113349" y="563420"/>
            <a:ext cx="18507439" cy="0"/>
          </a:xfrm>
          <a:prstGeom prst="straightConnector1">
            <a:avLst/>
          </a:prstGeom>
          <a:noFill/>
          <a:ln cap="flat" cmpd="sng" w="19050">
            <a:solidFill>
              <a:srgbClr val="D7D5D0"/>
            </a:solidFill>
            <a:prstDash val="solid"/>
            <a:round/>
            <a:headEnd len="sm" w="sm" type="none"/>
            <a:tailEnd len="sm" w="sm" type="none"/>
          </a:ln>
        </p:spPr>
      </p:cxnSp>
      <p:cxnSp>
        <p:nvCxnSpPr>
          <p:cNvPr id="104" name="Google Shape;104;p10"/>
          <p:cNvCxnSpPr/>
          <p:nvPr/>
        </p:nvCxnSpPr>
        <p:spPr>
          <a:xfrm rot="10800000">
            <a:off x="17724580" y="-708374"/>
            <a:ext cx="0" cy="10456094"/>
          </a:xfrm>
          <a:prstGeom prst="straightConnector1">
            <a:avLst/>
          </a:prstGeom>
          <a:noFill/>
          <a:ln cap="flat" cmpd="sng" w="19050">
            <a:solidFill>
              <a:srgbClr val="D7D5D0"/>
            </a:solidFill>
            <a:prstDash val="solid"/>
            <a:round/>
            <a:headEnd len="sm" w="sm" type="none"/>
            <a:tailEnd len="sm" w="sm" type="none"/>
          </a:ln>
        </p:spPr>
      </p:cxnSp>
      <p:cxnSp>
        <p:nvCxnSpPr>
          <p:cNvPr id="105" name="Google Shape;105;p10"/>
          <p:cNvCxnSpPr/>
          <p:nvPr/>
        </p:nvCxnSpPr>
        <p:spPr>
          <a:xfrm rot="10800000">
            <a:off x="554828" y="9738196"/>
            <a:ext cx="17179277" cy="0"/>
          </a:xfrm>
          <a:prstGeom prst="straightConnector1">
            <a:avLst/>
          </a:prstGeom>
          <a:noFill/>
          <a:ln cap="flat" cmpd="sng" w="19050">
            <a:solidFill>
              <a:srgbClr val="D7D5D0"/>
            </a:solidFill>
            <a:prstDash val="solid"/>
            <a:round/>
            <a:headEnd len="sm" w="sm" type="none"/>
            <a:tailEnd len="sm" w="sm" type="none"/>
          </a:ln>
        </p:spPr>
      </p:cxnSp>
      <p:cxnSp>
        <p:nvCxnSpPr>
          <p:cNvPr id="106" name="Google Shape;106;p10"/>
          <p:cNvCxnSpPr/>
          <p:nvPr/>
        </p:nvCxnSpPr>
        <p:spPr>
          <a:xfrm rot="10800000">
            <a:off x="9140371" y="563420"/>
            <a:ext cx="3629" cy="9165250"/>
          </a:xfrm>
          <a:prstGeom prst="straightConnector1">
            <a:avLst/>
          </a:prstGeom>
          <a:noFill/>
          <a:ln cap="flat" cmpd="sng" w="19050">
            <a:solidFill>
              <a:srgbClr val="D7D5D0"/>
            </a:solidFill>
            <a:prstDash val="solid"/>
            <a:round/>
            <a:headEnd len="sm" w="sm" type="none"/>
            <a:tailEnd len="sm" w="sm" type="none"/>
          </a:ln>
        </p:spPr>
      </p:cxnSp>
      <p:sp>
        <p:nvSpPr>
          <p:cNvPr id="107" name="Google Shape;107;p10"/>
          <p:cNvSpPr txBox="1"/>
          <p:nvPr/>
        </p:nvSpPr>
        <p:spPr>
          <a:xfrm>
            <a:off x="882943" y="972273"/>
            <a:ext cx="7925700" cy="236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OUR COMPANY</a:t>
            </a:r>
            <a:endParaRPr/>
          </a:p>
        </p:txBody>
      </p:sp>
      <p:cxnSp>
        <p:nvCxnSpPr>
          <p:cNvPr id="108" name="Google Shape;108;p10"/>
          <p:cNvCxnSpPr/>
          <p:nvPr/>
        </p:nvCxnSpPr>
        <p:spPr>
          <a:xfrm rot="10800000">
            <a:off x="9715420" y="553899"/>
            <a:ext cx="3629" cy="9165250"/>
          </a:xfrm>
          <a:prstGeom prst="straightConnector1">
            <a:avLst/>
          </a:prstGeom>
          <a:noFill/>
          <a:ln cap="flat" cmpd="sng" w="19050">
            <a:solidFill>
              <a:srgbClr val="D7D5D0"/>
            </a:solidFill>
            <a:prstDash val="solid"/>
            <a:round/>
            <a:headEnd len="sm" w="sm" type="none"/>
            <a:tailEnd len="sm" w="sm" type="none"/>
          </a:ln>
        </p:spPr>
      </p:cxnSp>
      <p:sp>
        <p:nvSpPr>
          <p:cNvPr id="109" name="Google Shape;109;p10"/>
          <p:cNvSpPr txBox="1"/>
          <p:nvPr/>
        </p:nvSpPr>
        <p:spPr>
          <a:xfrm>
            <a:off x="1125395" y="5036738"/>
            <a:ext cx="7453000" cy="33375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13" name="Shape 113"/>
        <p:cNvGrpSpPr/>
        <p:nvPr/>
      </p:nvGrpSpPr>
      <p:grpSpPr>
        <a:xfrm>
          <a:off x="0" y="0"/>
          <a:ext cx="0" cy="0"/>
          <a:chOff x="0" y="0"/>
          <a:chExt cx="0" cy="0"/>
        </a:xfrm>
      </p:grpSpPr>
      <p:pic>
        <p:nvPicPr>
          <p:cNvPr id="114" name="Google Shape;114;p11"/>
          <p:cNvPicPr preferRelativeResize="0"/>
          <p:nvPr/>
        </p:nvPicPr>
        <p:blipFill rotWithShape="1">
          <a:blip r:embed="rId3">
            <a:alphaModFix/>
          </a:blip>
          <a:srcRect b="11312" l="0" r="0" t="11312"/>
          <a:stretch/>
        </p:blipFill>
        <p:spPr>
          <a:xfrm>
            <a:off x="585740" y="572945"/>
            <a:ext cx="7047955" cy="3667361"/>
          </a:xfrm>
          <a:prstGeom prst="rect">
            <a:avLst/>
          </a:prstGeom>
          <a:noFill/>
          <a:ln>
            <a:noFill/>
          </a:ln>
        </p:spPr>
      </p:pic>
      <p:cxnSp>
        <p:nvCxnSpPr>
          <p:cNvPr id="115" name="Google Shape;115;p11"/>
          <p:cNvCxnSpPr/>
          <p:nvPr/>
        </p:nvCxnSpPr>
        <p:spPr>
          <a:xfrm rot="10800000">
            <a:off x="17724580" y="553895"/>
            <a:ext cx="0" cy="9747721"/>
          </a:xfrm>
          <a:prstGeom prst="straightConnector1">
            <a:avLst/>
          </a:prstGeom>
          <a:noFill/>
          <a:ln cap="flat" cmpd="sng" w="19050">
            <a:solidFill>
              <a:srgbClr val="D7D5D0"/>
            </a:solidFill>
            <a:prstDash val="solid"/>
            <a:round/>
            <a:headEnd len="sm" w="sm" type="none"/>
            <a:tailEnd len="sm" w="sm" type="none"/>
          </a:ln>
        </p:spPr>
      </p:cxnSp>
      <p:cxnSp>
        <p:nvCxnSpPr>
          <p:cNvPr id="116" name="Google Shape;116;p11"/>
          <p:cNvCxnSpPr/>
          <p:nvPr/>
        </p:nvCxnSpPr>
        <p:spPr>
          <a:xfrm rot="10800000">
            <a:off x="566690" y="563420"/>
            <a:ext cx="17147361" cy="0"/>
          </a:xfrm>
          <a:prstGeom prst="straightConnector1">
            <a:avLst/>
          </a:prstGeom>
          <a:noFill/>
          <a:ln cap="flat" cmpd="sng" w="19050">
            <a:solidFill>
              <a:srgbClr val="D7D5D0"/>
            </a:solidFill>
            <a:prstDash val="solid"/>
            <a:round/>
            <a:headEnd len="sm" w="sm" type="none"/>
            <a:tailEnd len="sm" w="sm" type="none"/>
          </a:ln>
        </p:spPr>
      </p:cxnSp>
      <p:cxnSp>
        <p:nvCxnSpPr>
          <p:cNvPr id="117" name="Google Shape;117;p11"/>
          <p:cNvCxnSpPr/>
          <p:nvPr/>
        </p:nvCxnSpPr>
        <p:spPr>
          <a:xfrm rot="10800000">
            <a:off x="576215" y="572945"/>
            <a:ext cx="0" cy="9747721"/>
          </a:xfrm>
          <a:prstGeom prst="straightConnector1">
            <a:avLst/>
          </a:prstGeom>
          <a:noFill/>
          <a:ln cap="flat" cmpd="sng" w="19050">
            <a:solidFill>
              <a:srgbClr val="D7D5D0"/>
            </a:solidFill>
            <a:prstDash val="solid"/>
            <a:round/>
            <a:headEnd len="sm" w="sm" type="none"/>
            <a:tailEnd len="sm" w="sm" type="none"/>
          </a:ln>
        </p:spPr>
      </p:cxnSp>
      <p:pic>
        <p:nvPicPr>
          <p:cNvPr id="118" name="Google Shape;118;p11"/>
          <p:cNvPicPr preferRelativeResize="0"/>
          <p:nvPr/>
        </p:nvPicPr>
        <p:blipFill rotWithShape="1">
          <a:blip r:embed="rId3">
            <a:alphaModFix/>
          </a:blip>
          <a:srcRect b="4514" l="0" r="0" t="4515"/>
          <a:stretch/>
        </p:blipFill>
        <p:spPr>
          <a:xfrm>
            <a:off x="9251409" y="5143500"/>
            <a:ext cx="8462642" cy="5177166"/>
          </a:xfrm>
          <a:prstGeom prst="rect">
            <a:avLst/>
          </a:prstGeom>
          <a:noFill/>
          <a:ln>
            <a:noFill/>
          </a:ln>
        </p:spPr>
      </p:pic>
      <p:cxnSp>
        <p:nvCxnSpPr>
          <p:cNvPr id="119" name="Google Shape;119;p11"/>
          <p:cNvCxnSpPr/>
          <p:nvPr/>
        </p:nvCxnSpPr>
        <p:spPr>
          <a:xfrm rot="10800000">
            <a:off x="7624170" y="599205"/>
            <a:ext cx="0" cy="3629672"/>
          </a:xfrm>
          <a:prstGeom prst="straightConnector1">
            <a:avLst/>
          </a:prstGeom>
          <a:noFill/>
          <a:ln cap="flat" cmpd="sng" w="19050">
            <a:solidFill>
              <a:srgbClr val="D7D5D0"/>
            </a:solidFill>
            <a:prstDash val="solid"/>
            <a:round/>
            <a:headEnd len="sm" w="sm" type="none"/>
            <a:tailEnd len="sm" w="sm" type="none"/>
          </a:ln>
        </p:spPr>
      </p:cxnSp>
      <p:cxnSp>
        <p:nvCxnSpPr>
          <p:cNvPr id="120" name="Google Shape;120;p11"/>
          <p:cNvCxnSpPr/>
          <p:nvPr/>
        </p:nvCxnSpPr>
        <p:spPr>
          <a:xfrm rot="10800000">
            <a:off x="587127" y="4228876"/>
            <a:ext cx="7046568" cy="0"/>
          </a:xfrm>
          <a:prstGeom prst="straightConnector1">
            <a:avLst/>
          </a:prstGeom>
          <a:noFill/>
          <a:ln cap="flat" cmpd="sng" w="19050">
            <a:solidFill>
              <a:srgbClr val="D7D5D0"/>
            </a:solidFill>
            <a:prstDash val="solid"/>
            <a:round/>
            <a:headEnd len="sm" w="sm" type="none"/>
            <a:tailEnd len="sm" w="sm" type="none"/>
          </a:ln>
        </p:spPr>
      </p:cxnSp>
      <p:cxnSp>
        <p:nvCxnSpPr>
          <p:cNvPr id="121" name="Google Shape;121;p11"/>
          <p:cNvCxnSpPr/>
          <p:nvPr/>
        </p:nvCxnSpPr>
        <p:spPr>
          <a:xfrm rot="10800000">
            <a:off x="9251409" y="5143500"/>
            <a:ext cx="8482696" cy="0"/>
          </a:xfrm>
          <a:prstGeom prst="straightConnector1">
            <a:avLst/>
          </a:prstGeom>
          <a:noFill/>
          <a:ln cap="flat" cmpd="sng" w="19050">
            <a:solidFill>
              <a:srgbClr val="D7D5D0"/>
            </a:solidFill>
            <a:prstDash val="solid"/>
            <a:round/>
            <a:headEnd len="sm" w="sm" type="none"/>
            <a:tailEnd len="sm" w="sm" type="none"/>
          </a:ln>
        </p:spPr>
      </p:cxnSp>
      <p:cxnSp>
        <p:nvCxnSpPr>
          <p:cNvPr id="122" name="Google Shape;122;p11"/>
          <p:cNvCxnSpPr/>
          <p:nvPr/>
        </p:nvCxnSpPr>
        <p:spPr>
          <a:xfrm rot="10800000">
            <a:off x="9260934" y="5153025"/>
            <a:ext cx="0" cy="5232902"/>
          </a:xfrm>
          <a:prstGeom prst="straightConnector1">
            <a:avLst/>
          </a:prstGeom>
          <a:noFill/>
          <a:ln cap="flat" cmpd="sng" w="19050">
            <a:solidFill>
              <a:srgbClr val="D7D5D0"/>
            </a:solidFill>
            <a:prstDash val="solid"/>
            <a:round/>
            <a:headEnd len="sm" w="sm" type="none"/>
            <a:tailEnd len="sm" w="sm" type="none"/>
          </a:ln>
        </p:spPr>
      </p:cxnSp>
      <p:sp>
        <p:nvSpPr>
          <p:cNvPr id="123" name="Google Shape;123;p11"/>
          <p:cNvSpPr txBox="1"/>
          <p:nvPr/>
        </p:nvSpPr>
        <p:spPr>
          <a:xfrm>
            <a:off x="7857533" y="1200150"/>
            <a:ext cx="96336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WELCOME TO PRESENTATION</a:t>
            </a:r>
            <a:endParaRPr/>
          </a:p>
        </p:txBody>
      </p:sp>
      <p:sp>
        <p:nvSpPr>
          <p:cNvPr id="124" name="Google Shape;124;p11"/>
          <p:cNvSpPr txBox="1"/>
          <p:nvPr/>
        </p:nvSpPr>
        <p:spPr>
          <a:xfrm>
            <a:off x="1028700" y="5114925"/>
            <a:ext cx="7775034"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Inter"/>
                <a:ea typeface="Inter"/>
                <a:cs typeface="Inter"/>
                <a:sym typeface="Inter"/>
              </a:rPr>
              <a:t>I'm Rain, and I'll be sharing with you my beautiful ideas. Follow me at @reallygreatsite to learn more. </a:t>
            </a:r>
            <a:endParaRPr/>
          </a:p>
        </p:txBody>
      </p:sp>
      <p:cxnSp>
        <p:nvCxnSpPr>
          <p:cNvPr id="125" name="Google Shape;125;p11"/>
          <p:cNvCxnSpPr/>
          <p:nvPr/>
        </p:nvCxnSpPr>
        <p:spPr>
          <a:xfrm rot="10800000">
            <a:off x="566690" y="9639548"/>
            <a:ext cx="8694100" cy="0"/>
          </a:xfrm>
          <a:prstGeom prst="straightConnector1">
            <a:avLst/>
          </a:prstGeom>
          <a:noFill/>
          <a:ln cap="flat" cmpd="sng" w="19050">
            <a:solidFill>
              <a:srgbClr val="D7D5D0"/>
            </a:solidFill>
            <a:prstDash val="solid"/>
            <a:round/>
            <a:headEnd len="sm" w="sm" type="none"/>
            <a:tailEnd len="sm" w="sm" type="none"/>
          </a:ln>
        </p:spPr>
      </p:cxnSp>
      <p:sp>
        <p:nvSpPr>
          <p:cNvPr id="126" name="Google Shape;126;p11"/>
          <p:cNvSpPr txBox="1"/>
          <p:nvPr/>
        </p:nvSpPr>
        <p:spPr>
          <a:xfrm>
            <a:off x="3388302" y="9831479"/>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FFF"/>
                </a:solidFill>
                <a:latin typeface="Inter"/>
                <a:ea typeface="Inter"/>
                <a:cs typeface="Inter"/>
                <a:sym typeface="Inter"/>
              </a:rPr>
              <a:t>Welcome</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95959"/>
        </a:solidFill>
      </p:bgPr>
    </p:bg>
    <p:spTree>
      <p:nvGrpSpPr>
        <p:cNvPr id="130" name="Shape 130"/>
        <p:cNvGrpSpPr/>
        <p:nvPr/>
      </p:nvGrpSpPr>
      <p:grpSpPr>
        <a:xfrm>
          <a:off x="0" y="0"/>
          <a:ext cx="0" cy="0"/>
          <a:chOff x="0" y="0"/>
          <a:chExt cx="0" cy="0"/>
        </a:xfrm>
      </p:grpSpPr>
      <p:pic>
        <p:nvPicPr>
          <p:cNvPr id="131" name="Google Shape;131;p12"/>
          <p:cNvPicPr preferRelativeResize="0"/>
          <p:nvPr/>
        </p:nvPicPr>
        <p:blipFill>
          <a:blip r:embed="rId3">
            <a:alphaModFix/>
          </a:blip>
          <a:stretch>
            <a:fillRect/>
          </a:stretch>
        </p:blipFill>
        <p:spPr>
          <a:xfrm>
            <a:off x="554825" y="2823325"/>
            <a:ext cx="6371750" cy="6915099"/>
          </a:xfrm>
          <a:prstGeom prst="rect">
            <a:avLst/>
          </a:prstGeom>
          <a:noFill/>
          <a:ln>
            <a:noFill/>
          </a:ln>
        </p:spPr>
      </p:pic>
      <p:cxnSp>
        <p:nvCxnSpPr>
          <p:cNvPr id="132" name="Google Shape;132;p12"/>
          <p:cNvCxnSpPr/>
          <p:nvPr/>
        </p:nvCxnSpPr>
        <p:spPr>
          <a:xfrm rot="10800000">
            <a:off x="563420" y="556957"/>
            <a:ext cx="0" cy="9190763"/>
          </a:xfrm>
          <a:prstGeom prst="straightConnector1">
            <a:avLst/>
          </a:prstGeom>
          <a:noFill/>
          <a:ln cap="flat" cmpd="sng" w="19050">
            <a:solidFill>
              <a:srgbClr val="D7D5D0"/>
            </a:solidFill>
            <a:prstDash val="solid"/>
            <a:round/>
            <a:headEnd len="sm" w="sm" type="none"/>
            <a:tailEnd len="sm" w="sm" type="none"/>
          </a:ln>
        </p:spPr>
      </p:cxnSp>
      <p:cxnSp>
        <p:nvCxnSpPr>
          <p:cNvPr id="133" name="Google Shape;133;p12"/>
          <p:cNvCxnSpPr/>
          <p:nvPr/>
        </p:nvCxnSpPr>
        <p:spPr>
          <a:xfrm rot="10800000">
            <a:off x="559610" y="563420"/>
            <a:ext cx="17173938" cy="0"/>
          </a:xfrm>
          <a:prstGeom prst="straightConnector1">
            <a:avLst/>
          </a:prstGeom>
          <a:noFill/>
          <a:ln cap="flat" cmpd="sng" w="19050">
            <a:solidFill>
              <a:srgbClr val="D7D5D0"/>
            </a:solidFill>
            <a:prstDash val="solid"/>
            <a:round/>
            <a:headEnd len="sm" w="sm" type="none"/>
            <a:tailEnd len="sm" w="sm" type="none"/>
          </a:ln>
        </p:spPr>
      </p:cxnSp>
      <p:cxnSp>
        <p:nvCxnSpPr>
          <p:cNvPr id="134" name="Google Shape;134;p12"/>
          <p:cNvCxnSpPr/>
          <p:nvPr/>
        </p:nvCxnSpPr>
        <p:spPr>
          <a:xfrm rot="10800000">
            <a:off x="17724580" y="562078"/>
            <a:ext cx="0" cy="9185643"/>
          </a:xfrm>
          <a:prstGeom prst="straightConnector1">
            <a:avLst/>
          </a:prstGeom>
          <a:noFill/>
          <a:ln cap="flat" cmpd="sng" w="19050">
            <a:solidFill>
              <a:srgbClr val="D7D5D0"/>
            </a:solidFill>
            <a:prstDash val="solid"/>
            <a:round/>
            <a:headEnd len="sm" w="sm" type="none"/>
            <a:tailEnd len="sm" w="sm" type="none"/>
          </a:ln>
        </p:spPr>
      </p:cxnSp>
      <p:cxnSp>
        <p:nvCxnSpPr>
          <p:cNvPr id="135" name="Google Shape;135;p12"/>
          <p:cNvCxnSpPr/>
          <p:nvPr/>
        </p:nvCxnSpPr>
        <p:spPr>
          <a:xfrm rot="10800000">
            <a:off x="554828" y="9738196"/>
            <a:ext cx="17179277" cy="0"/>
          </a:xfrm>
          <a:prstGeom prst="straightConnector1">
            <a:avLst/>
          </a:prstGeom>
          <a:noFill/>
          <a:ln cap="flat" cmpd="sng" w="19050">
            <a:solidFill>
              <a:srgbClr val="D7D5D0"/>
            </a:solidFill>
            <a:prstDash val="solid"/>
            <a:round/>
            <a:headEnd len="sm" w="sm" type="none"/>
            <a:tailEnd len="sm" w="sm" type="none"/>
          </a:ln>
        </p:spPr>
      </p:cxnSp>
      <p:cxnSp>
        <p:nvCxnSpPr>
          <p:cNvPr id="136" name="Google Shape;136;p12"/>
          <p:cNvCxnSpPr/>
          <p:nvPr/>
        </p:nvCxnSpPr>
        <p:spPr>
          <a:xfrm rot="10800000">
            <a:off x="7480472" y="2823399"/>
            <a:ext cx="0" cy="6895751"/>
          </a:xfrm>
          <a:prstGeom prst="straightConnector1">
            <a:avLst/>
          </a:prstGeom>
          <a:noFill/>
          <a:ln cap="flat" cmpd="sng" w="19050">
            <a:solidFill>
              <a:srgbClr val="D7D5D0"/>
            </a:solidFill>
            <a:prstDash val="solid"/>
            <a:round/>
            <a:headEnd len="sm" w="sm" type="none"/>
            <a:tailEnd len="sm" w="sm" type="none"/>
          </a:ln>
        </p:spPr>
      </p:cxnSp>
      <p:cxnSp>
        <p:nvCxnSpPr>
          <p:cNvPr id="137" name="Google Shape;137;p12"/>
          <p:cNvCxnSpPr/>
          <p:nvPr/>
        </p:nvCxnSpPr>
        <p:spPr>
          <a:xfrm rot="10800000">
            <a:off x="563420" y="2825793"/>
            <a:ext cx="17159624" cy="0"/>
          </a:xfrm>
          <a:prstGeom prst="straightConnector1">
            <a:avLst/>
          </a:prstGeom>
          <a:noFill/>
          <a:ln cap="flat" cmpd="sng" w="19050">
            <a:solidFill>
              <a:srgbClr val="D7D5D0"/>
            </a:solidFill>
            <a:prstDash val="solid"/>
            <a:round/>
            <a:headEnd len="sm" w="sm" type="none"/>
            <a:tailEnd len="sm" w="sm" type="none"/>
          </a:ln>
        </p:spPr>
      </p:cxnSp>
      <p:cxnSp>
        <p:nvCxnSpPr>
          <p:cNvPr id="138" name="Google Shape;138;p12"/>
          <p:cNvCxnSpPr/>
          <p:nvPr/>
        </p:nvCxnSpPr>
        <p:spPr>
          <a:xfrm rot="10800000">
            <a:off x="12589281" y="2816268"/>
            <a:ext cx="0" cy="6895751"/>
          </a:xfrm>
          <a:prstGeom prst="straightConnector1">
            <a:avLst/>
          </a:prstGeom>
          <a:noFill/>
          <a:ln cap="flat" cmpd="sng" w="19050">
            <a:solidFill>
              <a:srgbClr val="D7D5D0"/>
            </a:solidFill>
            <a:prstDash val="solid"/>
            <a:round/>
            <a:headEnd len="sm" w="sm" type="none"/>
            <a:tailEnd len="sm" w="sm" type="none"/>
          </a:ln>
        </p:spPr>
      </p:cxnSp>
      <p:cxnSp>
        <p:nvCxnSpPr>
          <p:cNvPr id="139" name="Google Shape;139;p12"/>
          <p:cNvCxnSpPr/>
          <p:nvPr/>
        </p:nvCxnSpPr>
        <p:spPr>
          <a:xfrm rot="10800000">
            <a:off x="7480472" y="6271274"/>
            <a:ext cx="10256886" cy="29770"/>
          </a:xfrm>
          <a:prstGeom prst="straightConnector1">
            <a:avLst/>
          </a:prstGeom>
          <a:noFill/>
          <a:ln cap="flat" cmpd="sng" w="19050">
            <a:solidFill>
              <a:srgbClr val="D7D5D0"/>
            </a:solidFill>
            <a:prstDash val="solid"/>
            <a:round/>
            <a:headEnd len="sm" w="sm" type="none"/>
            <a:tailEnd len="sm" w="sm" type="none"/>
          </a:ln>
        </p:spPr>
      </p:cxnSp>
      <p:sp>
        <p:nvSpPr>
          <p:cNvPr id="140" name="Google Shape;140;p12"/>
          <p:cNvSpPr txBox="1"/>
          <p:nvPr/>
        </p:nvSpPr>
        <p:spPr>
          <a:xfrm>
            <a:off x="5181602" y="1134537"/>
            <a:ext cx="7925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FFFFFF"/>
                </a:solidFill>
                <a:latin typeface="Inter"/>
                <a:ea typeface="Inter"/>
                <a:cs typeface="Inter"/>
                <a:sym typeface="Inter"/>
              </a:rPr>
              <a:t>TOPICS</a:t>
            </a:r>
            <a:endParaRPr/>
          </a:p>
        </p:txBody>
      </p:sp>
      <p:sp>
        <p:nvSpPr>
          <p:cNvPr id="141" name="Google Shape;141;p12"/>
          <p:cNvSpPr txBox="1"/>
          <p:nvPr/>
        </p:nvSpPr>
        <p:spPr>
          <a:xfrm>
            <a:off x="7588208"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Topic 1</a:t>
            </a:r>
            <a:endParaRPr/>
          </a:p>
        </p:txBody>
      </p:sp>
      <p:sp>
        <p:nvSpPr>
          <p:cNvPr id="142" name="Google Shape;142;p12"/>
          <p:cNvSpPr txBox="1"/>
          <p:nvPr/>
        </p:nvSpPr>
        <p:spPr>
          <a:xfrm>
            <a:off x="7588208" y="3644992"/>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43" name="Google Shape;143;p12"/>
          <p:cNvSpPr txBox="1"/>
          <p:nvPr/>
        </p:nvSpPr>
        <p:spPr>
          <a:xfrm>
            <a:off x="12694056"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Topic 2</a:t>
            </a:r>
            <a:endParaRPr/>
          </a:p>
        </p:txBody>
      </p:sp>
      <p:sp>
        <p:nvSpPr>
          <p:cNvPr id="144" name="Google Shape;144;p12"/>
          <p:cNvSpPr txBox="1"/>
          <p:nvPr/>
        </p:nvSpPr>
        <p:spPr>
          <a:xfrm>
            <a:off x="12694056" y="3729893"/>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45" name="Google Shape;145;p12"/>
          <p:cNvSpPr txBox="1"/>
          <p:nvPr/>
        </p:nvSpPr>
        <p:spPr>
          <a:xfrm>
            <a:off x="7621080"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Topic 3</a:t>
            </a:r>
            <a:endParaRPr/>
          </a:p>
        </p:txBody>
      </p:sp>
      <p:sp>
        <p:nvSpPr>
          <p:cNvPr id="146" name="Google Shape;146;p12"/>
          <p:cNvSpPr txBox="1"/>
          <p:nvPr/>
        </p:nvSpPr>
        <p:spPr>
          <a:xfrm>
            <a:off x="7621080" y="7124639"/>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47" name="Google Shape;147;p12"/>
          <p:cNvSpPr txBox="1"/>
          <p:nvPr/>
        </p:nvSpPr>
        <p:spPr>
          <a:xfrm>
            <a:off x="12726927"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Inter"/>
                <a:ea typeface="Inter"/>
                <a:cs typeface="Inter"/>
                <a:sym typeface="Inter"/>
              </a:rPr>
              <a:t>Topic 4</a:t>
            </a:r>
            <a:endParaRPr/>
          </a:p>
        </p:txBody>
      </p:sp>
      <p:sp>
        <p:nvSpPr>
          <p:cNvPr id="148" name="Google Shape;148;p12"/>
          <p:cNvSpPr txBox="1"/>
          <p:nvPr/>
        </p:nvSpPr>
        <p:spPr>
          <a:xfrm>
            <a:off x="12726927" y="7209540"/>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cxnSp>
        <p:nvCxnSpPr>
          <p:cNvPr id="149" name="Google Shape;149;p12"/>
          <p:cNvCxnSpPr/>
          <p:nvPr/>
        </p:nvCxnSpPr>
        <p:spPr>
          <a:xfrm rot="10800000">
            <a:off x="6926576" y="2813874"/>
            <a:ext cx="0" cy="6895751"/>
          </a:xfrm>
          <a:prstGeom prst="straightConnector1">
            <a:avLst/>
          </a:prstGeom>
          <a:noFill/>
          <a:ln cap="flat" cmpd="sng" w="19050">
            <a:solidFill>
              <a:srgbClr val="D7D5D0"/>
            </a:solidFill>
            <a:prstDash val="solid"/>
            <a:round/>
            <a:headEnd len="sm" w="sm" type="none"/>
            <a:tailEnd len="sm" w="sm" type="none"/>
          </a:ln>
        </p:spPr>
      </p:cxn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153" name="Shape 153"/>
        <p:cNvGrpSpPr/>
        <p:nvPr/>
      </p:nvGrpSpPr>
      <p:grpSpPr>
        <a:xfrm>
          <a:off x="0" y="0"/>
          <a:ext cx="0" cy="0"/>
          <a:chOff x="0" y="0"/>
          <a:chExt cx="0" cy="0"/>
        </a:xfrm>
      </p:grpSpPr>
      <p:cxnSp>
        <p:nvCxnSpPr>
          <p:cNvPr id="154" name="Google Shape;154;p13"/>
          <p:cNvCxnSpPr/>
          <p:nvPr/>
        </p:nvCxnSpPr>
        <p:spPr>
          <a:xfrm rot="10800000">
            <a:off x="566690" y="9639548"/>
            <a:ext cx="10489377" cy="0"/>
          </a:xfrm>
          <a:prstGeom prst="straightConnector1">
            <a:avLst/>
          </a:prstGeom>
          <a:noFill/>
          <a:ln cap="flat" cmpd="sng" w="19050">
            <a:solidFill>
              <a:srgbClr val="000000"/>
            </a:solidFill>
            <a:prstDash val="solid"/>
            <a:round/>
            <a:headEnd len="sm" w="sm" type="none"/>
            <a:tailEnd len="sm" w="sm" type="none"/>
          </a:ln>
        </p:spPr>
      </p:cxnSp>
      <p:pic>
        <p:nvPicPr>
          <p:cNvPr id="155" name="Google Shape;155;p13"/>
          <p:cNvPicPr preferRelativeResize="0"/>
          <p:nvPr/>
        </p:nvPicPr>
        <p:blipFill rotWithShape="1">
          <a:blip r:embed="rId3">
            <a:alphaModFix/>
          </a:blip>
          <a:srcRect b="1504" l="0" r="0" t="1505"/>
          <a:stretch/>
        </p:blipFill>
        <p:spPr>
          <a:xfrm>
            <a:off x="11036942" y="553895"/>
            <a:ext cx="6677110" cy="9714055"/>
          </a:xfrm>
          <a:prstGeom prst="rect">
            <a:avLst/>
          </a:prstGeom>
          <a:noFill/>
          <a:ln>
            <a:noFill/>
          </a:ln>
        </p:spPr>
      </p:pic>
      <p:cxnSp>
        <p:nvCxnSpPr>
          <p:cNvPr id="156" name="Google Shape;156;p13"/>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cxnSp>
        <p:nvCxnSpPr>
          <p:cNvPr id="157" name="Google Shape;157;p13"/>
          <p:cNvCxnSpPr/>
          <p:nvPr/>
        </p:nvCxnSpPr>
        <p:spPr>
          <a:xfrm rot="10800000">
            <a:off x="17724580" y="553895"/>
            <a:ext cx="0" cy="9747721"/>
          </a:xfrm>
          <a:prstGeom prst="straightConnector1">
            <a:avLst/>
          </a:prstGeom>
          <a:noFill/>
          <a:ln cap="flat" cmpd="sng" w="19050">
            <a:solidFill>
              <a:srgbClr val="000000"/>
            </a:solidFill>
            <a:prstDash val="solid"/>
            <a:round/>
            <a:headEnd len="sm" w="sm" type="none"/>
            <a:tailEnd len="sm" w="sm" type="none"/>
          </a:ln>
        </p:spPr>
      </p:cxnSp>
      <p:cxnSp>
        <p:nvCxnSpPr>
          <p:cNvPr id="158" name="Google Shape;158;p13"/>
          <p:cNvCxnSpPr/>
          <p:nvPr/>
        </p:nvCxnSpPr>
        <p:spPr>
          <a:xfrm rot="10800000">
            <a:off x="566690" y="563420"/>
            <a:ext cx="17147361" cy="0"/>
          </a:xfrm>
          <a:prstGeom prst="straightConnector1">
            <a:avLst/>
          </a:prstGeom>
          <a:noFill/>
          <a:ln cap="flat" cmpd="sng" w="19050">
            <a:solidFill>
              <a:srgbClr val="000000"/>
            </a:solidFill>
            <a:prstDash val="solid"/>
            <a:round/>
            <a:headEnd len="sm" w="sm" type="none"/>
            <a:tailEnd len="sm" w="sm" type="none"/>
          </a:ln>
        </p:spPr>
      </p:cxnSp>
      <p:cxnSp>
        <p:nvCxnSpPr>
          <p:cNvPr id="159" name="Google Shape;159;p13"/>
          <p:cNvCxnSpPr/>
          <p:nvPr/>
        </p:nvCxnSpPr>
        <p:spPr>
          <a:xfrm rot="10800000">
            <a:off x="11027417" y="-109146"/>
            <a:ext cx="0" cy="10377096"/>
          </a:xfrm>
          <a:prstGeom prst="straightConnector1">
            <a:avLst/>
          </a:prstGeom>
          <a:noFill/>
          <a:ln cap="flat" cmpd="sng" w="19050">
            <a:solidFill>
              <a:srgbClr val="000000"/>
            </a:solidFill>
            <a:prstDash val="solid"/>
            <a:round/>
            <a:headEnd len="sm" w="sm" type="none"/>
            <a:tailEnd len="sm" w="sm" type="none"/>
          </a:ln>
        </p:spPr>
      </p:cxnSp>
      <p:cxnSp>
        <p:nvCxnSpPr>
          <p:cNvPr id="160" name="Google Shape;160;p13"/>
          <p:cNvCxnSpPr/>
          <p:nvPr/>
        </p:nvCxnSpPr>
        <p:spPr>
          <a:xfrm rot="10800000">
            <a:off x="4041866" y="-84032"/>
            <a:ext cx="0" cy="656977"/>
          </a:xfrm>
          <a:prstGeom prst="straightConnector1">
            <a:avLst/>
          </a:prstGeom>
          <a:noFill/>
          <a:ln cap="flat" cmpd="sng" w="19050">
            <a:solidFill>
              <a:srgbClr val="000000"/>
            </a:solidFill>
            <a:prstDash val="solid"/>
            <a:round/>
            <a:headEnd len="sm" w="sm" type="none"/>
            <a:tailEnd len="sm" w="sm" type="none"/>
          </a:ln>
        </p:spPr>
      </p:cxnSp>
      <p:cxnSp>
        <p:nvCxnSpPr>
          <p:cNvPr id="161" name="Google Shape;161;p13"/>
          <p:cNvCxnSpPr/>
          <p:nvPr/>
        </p:nvCxnSpPr>
        <p:spPr>
          <a:xfrm rot="10800000">
            <a:off x="7529921" y="-84032"/>
            <a:ext cx="0" cy="656977"/>
          </a:xfrm>
          <a:prstGeom prst="straightConnector1">
            <a:avLst/>
          </a:prstGeom>
          <a:noFill/>
          <a:ln cap="flat" cmpd="sng" w="19050">
            <a:solidFill>
              <a:srgbClr val="000000"/>
            </a:solidFill>
            <a:prstDash val="solid"/>
            <a:round/>
            <a:headEnd len="sm" w="sm" type="none"/>
            <a:tailEnd len="sm" w="sm" type="none"/>
          </a:ln>
        </p:spPr>
      </p:cxnSp>
      <p:grpSp>
        <p:nvGrpSpPr>
          <p:cNvPr id="162" name="Google Shape;162;p13"/>
          <p:cNvGrpSpPr/>
          <p:nvPr/>
        </p:nvGrpSpPr>
        <p:grpSpPr>
          <a:xfrm>
            <a:off x="1387673" y="687245"/>
            <a:ext cx="8834542" cy="8834542"/>
            <a:chOff x="0" y="0"/>
            <a:chExt cx="812800" cy="812800"/>
          </a:xfrm>
        </p:grpSpPr>
        <p:sp>
          <p:nvSpPr>
            <p:cNvPr id="163" name="Google Shape;1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3"/>
          <p:cNvSpPr txBox="1"/>
          <p:nvPr/>
        </p:nvSpPr>
        <p:spPr>
          <a:xfrm>
            <a:off x="1738580" y="4490696"/>
            <a:ext cx="8132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ABOUT US</a:t>
            </a:r>
            <a:endParaRPr/>
          </a:p>
        </p:txBody>
      </p:sp>
      <p:sp>
        <p:nvSpPr>
          <p:cNvPr id="166" name="Google Shape;166;p13"/>
          <p:cNvSpPr txBox="1"/>
          <p:nvPr/>
        </p:nvSpPr>
        <p:spPr>
          <a:xfrm>
            <a:off x="1719530" y="5661509"/>
            <a:ext cx="815177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a:t>
            </a:r>
            <a:endParaRPr/>
          </a:p>
        </p:txBody>
      </p:sp>
      <p:sp>
        <p:nvSpPr>
          <p:cNvPr id="167" name="Google Shape;167;p13"/>
          <p:cNvSpPr txBox="1"/>
          <p:nvPr/>
        </p:nvSpPr>
        <p:spPr>
          <a:xfrm>
            <a:off x="773832"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Architecture</a:t>
            </a:r>
            <a:endParaRPr/>
          </a:p>
        </p:txBody>
      </p:sp>
      <p:sp>
        <p:nvSpPr>
          <p:cNvPr id="168" name="Google Shape;168;p13"/>
          <p:cNvSpPr txBox="1"/>
          <p:nvPr/>
        </p:nvSpPr>
        <p:spPr>
          <a:xfrm>
            <a:off x="426094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About Us</a:t>
            </a:r>
            <a:endParaRPr/>
          </a:p>
        </p:txBody>
      </p:sp>
      <p:sp>
        <p:nvSpPr>
          <p:cNvPr id="169" name="Google Shape;169;p13"/>
          <p:cNvSpPr txBox="1"/>
          <p:nvPr/>
        </p:nvSpPr>
        <p:spPr>
          <a:xfrm>
            <a:off x="7739471" y="117424"/>
            <a:ext cx="3051000" cy="323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Inter"/>
                <a:ea typeface="Inter"/>
                <a:cs typeface="Inter"/>
                <a:sym typeface="Inter"/>
              </a:rPr>
              <a:t>Minimal</a:t>
            </a:r>
            <a:endParaRPr/>
          </a:p>
        </p:txBody>
      </p: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173" name="Shape 173"/>
        <p:cNvGrpSpPr/>
        <p:nvPr/>
      </p:nvGrpSpPr>
      <p:grpSpPr>
        <a:xfrm>
          <a:off x="0" y="0"/>
          <a:ext cx="0" cy="0"/>
          <a:chOff x="0" y="0"/>
          <a:chExt cx="0" cy="0"/>
        </a:xfrm>
      </p:grpSpPr>
      <p:pic>
        <p:nvPicPr>
          <p:cNvPr id="174" name="Google Shape;174;p14"/>
          <p:cNvPicPr preferRelativeResize="0"/>
          <p:nvPr/>
        </p:nvPicPr>
        <p:blipFill>
          <a:blip r:embed="rId3">
            <a:alphaModFix/>
          </a:blip>
          <a:stretch>
            <a:fillRect/>
          </a:stretch>
        </p:blipFill>
        <p:spPr>
          <a:xfrm>
            <a:off x="11356275" y="572950"/>
            <a:ext cx="6377825" cy="9190776"/>
          </a:xfrm>
          <a:prstGeom prst="rect">
            <a:avLst/>
          </a:prstGeom>
          <a:noFill/>
          <a:ln>
            <a:noFill/>
          </a:ln>
        </p:spPr>
      </p:pic>
      <p:cxnSp>
        <p:nvCxnSpPr>
          <p:cNvPr id="175" name="Google Shape;175;p14"/>
          <p:cNvCxnSpPr/>
          <p:nvPr/>
        </p:nvCxnSpPr>
        <p:spPr>
          <a:xfrm rot="10800000">
            <a:off x="563420" y="556957"/>
            <a:ext cx="0" cy="9190763"/>
          </a:xfrm>
          <a:prstGeom prst="straightConnector1">
            <a:avLst/>
          </a:prstGeom>
          <a:noFill/>
          <a:ln cap="flat" cmpd="sng" w="19050">
            <a:solidFill>
              <a:srgbClr val="000000"/>
            </a:solidFill>
            <a:prstDash val="solid"/>
            <a:round/>
            <a:headEnd len="sm" w="sm" type="none"/>
            <a:tailEnd len="sm" w="sm" type="none"/>
          </a:ln>
        </p:spPr>
      </p:cxnSp>
      <p:cxnSp>
        <p:nvCxnSpPr>
          <p:cNvPr id="176" name="Google Shape;176;p14"/>
          <p:cNvCxnSpPr/>
          <p:nvPr/>
        </p:nvCxnSpPr>
        <p:spPr>
          <a:xfrm rot="10800000">
            <a:off x="559610" y="563420"/>
            <a:ext cx="17173938" cy="0"/>
          </a:xfrm>
          <a:prstGeom prst="straightConnector1">
            <a:avLst/>
          </a:prstGeom>
          <a:noFill/>
          <a:ln cap="flat" cmpd="sng" w="19050">
            <a:solidFill>
              <a:srgbClr val="000000"/>
            </a:solidFill>
            <a:prstDash val="solid"/>
            <a:round/>
            <a:headEnd len="sm" w="sm" type="none"/>
            <a:tailEnd len="sm" w="sm" type="none"/>
          </a:ln>
        </p:spPr>
      </p:cxnSp>
      <p:cxnSp>
        <p:nvCxnSpPr>
          <p:cNvPr id="177" name="Google Shape;177;p14"/>
          <p:cNvCxnSpPr/>
          <p:nvPr/>
        </p:nvCxnSpPr>
        <p:spPr>
          <a:xfrm rot="10800000">
            <a:off x="17724580" y="562078"/>
            <a:ext cx="0" cy="9185643"/>
          </a:xfrm>
          <a:prstGeom prst="straightConnector1">
            <a:avLst/>
          </a:prstGeom>
          <a:noFill/>
          <a:ln cap="flat" cmpd="sng" w="19050">
            <a:solidFill>
              <a:srgbClr val="000000"/>
            </a:solidFill>
            <a:prstDash val="solid"/>
            <a:round/>
            <a:headEnd len="sm" w="sm" type="none"/>
            <a:tailEnd len="sm" w="sm" type="none"/>
          </a:ln>
        </p:spPr>
      </p:cxnSp>
      <p:cxnSp>
        <p:nvCxnSpPr>
          <p:cNvPr id="178" name="Google Shape;178;p14"/>
          <p:cNvCxnSpPr/>
          <p:nvPr/>
        </p:nvCxnSpPr>
        <p:spPr>
          <a:xfrm rot="10800000">
            <a:off x="554828" y="9738196"/>
            <a:ext cx="17179277" cy="0"/>
          </a:xfrm>
          <a:prstGeom prst="straightConnector1">
            <a:avLst/>
          </a:prstGeom>
          <a:noFill/>
          <a:ln cap="flat" cmpd="sng" w="19050">
            <a:solidFill>
              <a:srgbClr val="000000"/>
            </a:solidFill>
            <a:prstDash val="solid"/>
            <a:round/>
            <a:headEnd len="sm" w="sm" type="none"/>
            <a:tailEnd len="sm" w="sm" type="none"/>
          </a:ln>
        </p:spPr>
      </p:cxnSp>
      <p:cxnSp>
        <p:nvCxnSpPr>
          <p:cNvPr id="179" name="Google Shape;179;p14"/>
          <p:cNvCxnSpPr/>
          <p:nvPr/>
        </p:nvCxnSpPr>
        <p:spPr>
          <a:xfrm rot="10800000">
            <a:off x="11356278" y="560486"/>
            <a:ext cx="0" cy="9158664"/>
          </a:xfrm>
          <a:prstGeom prst="straightConnector1">
            <a:avLst/>
          </a:prstGeom>
          <a:noFill/>
          <a:ln cap="flat" cmpd="sng" w="19050">
            <a:solidFill>
              <a:srgbClr val="000000"/>
            </a:solidFill>
            <a:prstDash val="solid"/>
            <a:round/>
            <a:headEnd len="sm" w="sm" type="none"/>
            <a:tailEnd len="sm" w="sm" type="none"/>
          </a:ln>
        </p:spPr>
      </p:cxnSp>
      <p:cxnSp>
        <p:nvCxnSpPr>
          <p:cNvPr id="180" name="Google Shape;180;p14"/>
          <p:cNvCxnSpPr/>
          <p:nvPr/>
        </p:nvCxnSpPr>
        <p:spPr>
          <a:xfrm rot="10800000">
            <a:off x="559180" y="2825793"/>
            <a:ext cx="10237315" cy="0"/>
          </a:xfrm>
          <a:prstGeom prst="straightConnector1">
            <a:avLst/>
          </a:prstGeom>
          <a:noFill/>
          <a:ln cap="flat" cmpd="sng" w="19050">
            <a:solidFill>
              <a:srgbClr val="000000"/>
            </a:solidFill>
            <a:prstDash val="solid"/>
            <a:round/>
            <a:headEnd len="sm" w="sm" type="none"/>
            <a:tailEnd len="sm" w="sm" type="none"/>
          </a:ln>
        </p:spPr>
      </p:cxnSp>
      <p:cxnSp>
        <p:nvCxnSpPr>
          <p:cNvPr id="181" name="Google Shape;181;p14"/>
          <p:cNvCxnSpPr/>
          <p:nvPr/>
        </p:nvCxnSpPr>
        <p:spPr>
          <a:xfrm rot="10800000">
            <a:off x="5662732" y="2816268"/>
            <a:ext cx="0" cy="6895751"/>
          </a:xfrm>
          <a:prstGeom prst="straightConnector1">
            <a:avLst/>
          </a:prstGeom>
          <a:noFill/>
          <a:ln cap="flat" cmpd="sng" w="19050">
            <a:solidFill>
              <a:srgbClr val="000000"/>
            </a:solidFill>
            <a:prstDash val="solid"/>
            <a:round/>
            <a:headEnd len="sm" w="sm" type="none"/>
            <a:tailEnd len="sm" w="sm" type="none"/>
          </a:ln>
        </p:spPr>
      </p:cxnSp>
      <p:cxnSp>
        <p:nvCxnSpPr>
          <p:cNvPr id="182" name="Google Shape;182;p14"/>
          <p:cNvCxnSpPr/>
          <p:nvPr/>
        </p:nvCxnSpPr>
        <p:spPr>
          <a:xfrm rot="10800000">
            <a:off x="553923" y="6271274"/>
            <a:ext cx="10256886" cy="29770"/>
          </a:xfrm>
          <a:prstGeom prst="straightConnector1">
            <a:avLst/>
          </a:prstGeom>
          <a:noFill/>
          <a:ln cap="flat" cmpd="sng" w="19050">
            <a:solidFill>
              <a:srgbClr val="000000"/>
            </a:solidFill>
            <a:prstDash val="solid"/>
            <a:round/>
            <a:headEnd len="sm" w="sm" type="none"/>
            <a:tailEnd len="sm" w="sm" type="none"/>
          </a:ln>
        </p:spPr>
      </p:cxnSp>
      <p:sp>
        <p:nvSpPr>
          <p:cNvPr id="183" name="Google Shape;183;p14"/>
          <p:cNvSpPr txBox="1"/>
          <p:nvPr/>
        </p:nvSpPr>
        <p:spPr>
          <a:xfrm>
            <a:off x="1690343" y="1134537"/>
            <a:ext cx="79257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TOPICS</a:t>
            </a:r>
            <a:endParaRPr/>
          </a:p>
        </p:txBody>
      </p:sp>
      <p:sp>
        <p:nvSpPr>
          <p:cNvPr id="184" name="Google Shape;184;p14"/>
          <p:cNvSpPr txBox="1"/>
          <p:nvPr/>
        </p:nvSpPr>
        <p:spPr>
          <a:xfrm>
            <a:off x="661660"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Topic 1</a:t>
            </a:r>
            <a:endParaRPr/>
          </a:p>
        </p:txBody>
      </p:sp>
      <p:sp>
        <p:nvSpPr>
          <p:cNvPr id="185" name="Google Shape;185;p14"/>
          <p:cNvSpPr txBox="1"/>
          <p:nvPr/>
        </p:nvSpPr>
        <p:spPr>
          <a:xfrm>
            <a:off x="661660" y="3644992"/>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86" name="Google Shape;186;p14"/>
          <p:cNvSpPr txBox="1"/>
          <p:nvPr/>
        </p:nvSpPr>
        <p:spPr>
          <a:xfrm>
            <a:off x="5767507"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Topic 2</a:t>
            </a:r>
            <a:endParaRPr/>
          </a:p>
        </p:txBody>
      </p:sp>
      <p:sp>
        <p:nvSpPr>
          <p:cNvPr id="187" name="Google Shape;187;p14"/>
          <p:cNvSpPr txBox="1"/>
          <p:nvPr/>
        </p:nvSpPr>
        <p:spPr>
          <a:xfrm>
            <a:off x="5767507" y="3729893"/>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88" name="Google Shape;188;p14"/>
          <p:cNvSpPr txBox="1"/>
          <p:nvPr/>
        </p:nvSpPr>
        <p:spPr>
          <a:xfrm>
            <a:off x="694531"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Topic 3</a:t>
            </a:r>
            <a:endParaRPr/>
          </a:p>
        </p:txBody>
      </p:sp>
      <p:sp>
        <p:nvSpPr>
          <p:cNvPr id="189" name="Google Shape;189;p14"/>
          <p:cNvSpPr txBox="1"/>
          <p:nvPr/>
        </p:nvSpPr>
        <p:spPr>
          <a:xfrm>
            <a:off x="694531" y="7124639"/>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sp>
        <p:nvSpPr>
          <p:cNvPr id="190" name="Google Shape;190;p14"/>
          <p:cNvSpPr txBox="1"/>
          <p:nvPr/>
        </p:nvSpPr>
        <p:spPr>
          <a:xfrm>
            <a:off x="5800378"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Inter"/>
                <a:ea typeface="Inter"/>
                <a:cs typeface="Inter"/>
                <a:sym typeface="Inter"/>
              </a:rPr>
              <a:t>Topic 4</a:t>
            </a:r>
            <a:endParaRPr/>
          </a:p>
        </p:txBody>
      </p:sp>
      <p:sp>
        <p:nvSpPr>
          <p:cNvPr id="191" name="Google Shape;191;p14"/>
          <p:cNvSpPr txBox="1"/>
          <p:nvPr/>
        </p:nvSpPr>
        <p:spPr>
          <a:xfrm>
            <a:off x="5800378" y="7209540"/>
            <a:ext cx="48114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a:t>
            </a:r>
            <a:endParaRPr/>
          </a:p>
        </p:txBody>
      </p:sp>
      <p:cxnSp>
        <p:nvCxnSpPr>
          <p:cNvPr id="192" name="Google Shape;192;p14"/>
          <p:cNvCxnSpPr/>
          <p:nvPr/>
        </p:nvCxnSpPr>
        <p:spPr>
          <a:xfrm rot="10800000">
            <a:off x="10802383" y="560460"/>
            <a:ext cx="0" cy="9168211"/>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D5D0"/>
        </a:solidFill>
      </p:bgPr>
    </p:bg>
    <p:spTree>
      <p:nvGrpSpPr>
        <p:cNvPr id="196" name="Shape 196"/>
        <p:cNvGrpSpPr/>
        <p:nvPr/>
      </p:nvGrpSpPr>
      <p:grpSpPr>
        <a:xfrm>
          <a:off x="0" y="0"/>
          <a:ext cx="0" cy="0"/>
          <a:chOff x="0" y="0"/>
          <a:chExt cx="0" cy="0"/>
        </a:xfrm>
      </p:grpSpPr>
      <p:pic>
        <p:nvPicPr>
          <p:cNvPr id="197" name="Google Shape;197;p15"/>
          <p:cNvPicPr preferRelativeResize="0"/>
          <p:nvPr/>
        </p:nvPicPr>
        <p:blipFill>
          <a:blip r:embed="rId3">
            <a:alphaModFix/>
          </a:blip>
          <a:stretch>
            <a:fillRect/>
          </a:stretch>
        </p:blipFill>
        <p:spPr>
          <a:xfrm>
            <a:off x="9163050" y="5133980"/>
            <a:ext cx="9129434" cy="5142425"/>
          </a:xfrm>
          <a:prstGeom prst="rect">
            <a:avLst/>
          </a:prstGeom>
          <a:noFill/>
          <a:ln>
            <a:noFill/>
          </a:ln>
        </p:spPr>
      </p:pic>
      <p:cxnSp>
        <p:nvCxnSpPr>
          <p:cNvPr id="198" name="Google Shape;198;p15"/>
          <p:cNvCxnSpPr/>
          <p:nvPr/>
        </p:nvCxnSpPr>
        <p:spPr>
          <a:xfrm rot="10800000">
            <a:off x="-94826" y="5133975"/>
            <a:ext cx="18440897" cy="0"/>
          </a:xfrm>
          <a:prstGeom prst="straightConnector1">
            <a:avLst/>
          </a:prstGeom>
          <a:noFill/>
          <a:ln cap="flat" cmpd="sng" w="19050">
            <a:solidFill>
              <a:srgbClr val="000000"/>
            </a:solidFill>
            <a:prstDash val="solid"/>
            <a:round/>
            <a:headEnd len="sm" w="sm" type="none"/>
            <a:tailEnd len="sm" w="sm" type="none"/>
          </a:ln>
        </p:spPr>
      </p:cxnSp>
      <p:cxnSp>
        <p:nvCxnSpPr>
          <p:cNvPr id="199" name="Google Shape;199;p15"/>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00" name="Google Shape;200;p15"/>
          <p:cNvSpPr txBox="1"/>
          <p:nvPr/>
        </p:nvSpPr>
        <p:spPr>
          <a:xfrm>
            <a:off x="915417" y="2113597"/>
            <a:ext cx="7294800" cy="1182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600" u="none" cap="none" strike="noStrike">
                <a:solidFill>
                  <a:srgbClr val="000000"/>
                </a:solidFill>
                <a:latin typeface="Inter"/>
                <a:ea typeface="Inter"/>
                <a:cs typeface="Inter"/>
                <a:sym typeface="Inter"/>
              </a:rPr>
              <a:t>TOPIC 1</a:t>
            </a:r>
            <a:endParaRPr/>
          </a:p>
        </p:txBody>
      </p:sp>
      <p:sp>
        <p:nvSpPr>
          <p:cNvPr id="201" name="Google Shape;201;p15"/>
          <p:cNvSpPr txBox="1"/>
          <p:nvPr/>
        </p:nvSpPr>
        <p:spPr>
          <a:xfrm>
            <a:off x="1028700" y="5653863"/>
            <a:ext cx="7068300" cy="323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02" name="Google Shape;202;p15"/>
          <p:cNvSpPr txBox="1"/>
          <p:nvPr/>
        </p:nvSpPr>
        <p:spPr>
          <a:xfrm>
            <a:off x="10182225" y="981075"/>
            <a:ext cx="7077000" cy="3232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000000"/>
                </a:solidFill>
                <a:latin typeface="Inter"/>
                <a:ea typeface="Inter"/>
                <a:cs typeface="Inter"/>
                <a:sym typeface="Inter"/>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theme/theme1.xml><?xml version="1.0" encoding="utf-8"?>
<a:theme xmlns:a="http://schemas.openxmlformats.org/drawingml/2006/main" xmlns:r="http://schemas.openxmlformats.org/officeDocument/2006/relationships" name="Greyscale Minimal Architectur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