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DM Serif Display"/>
      <p:regular r:id="rId27"/>
      <p: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DMSerifDisplay-italic.fntdata"/><Relationship Id="rId27" Type="http://schemas.openxmlformats.org/officeDocument/2006/relationships/font" Target="fonts/DMSerifDispla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ype="title">
  <p:cSld name="TITLE">
    <p:bg>
      <p:bgPr>
        <a:solidFill>
          <a:srgbClr val="C03221"/>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16" name="Shape 16"/>
        <p:cNvGrpSpPr/>
        <p:nvPr/>
      </p:nvGrpSpPr>
      <p:grpSpPr>
        <a:xfrm>
          <a:off x="0" y="0"/>
          <a:ext cx="0" cy="0"/>
          <a:chOff x="0" y="0"/>
          <a:chExt cx="0" cy="0"/>
        </a:xfrm>
      </p:grpSpPr>
      <p:sp>
        <p:nvSpPr>
          <p:cNvPr id="17" name="Google Shape;17;p4"/>
          <p:cNvSpPr/>
          <p:nvPr>
            <p:ph idx="2" type="pic"/>
          </p:nvPr>
        </p:nvSpPr>
        <p:spPr>
          <a:xfrm>
            <a:off x="9164850" y="993300"/>
            <a:ext cx="8073600" cy="8300400"/>
          </a:xfrm>
          <a:prstGeom prst="rect">
            <a:avLst/>
          </a:prstGeom>
          <a:noFill/>
          <a:ln cap="flat" cmpd="sng" w="19050">
            <a:solidFill>
              <a:srgbClr val="C0322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secHead">
  <p:cSld name="SECTION_HEADER">
    <p:spTree>
      <p:nvGrpSpPr>
        <p:cNvPr id="18" name="Shape 18"/>
        <p:cNvGrpSpPr/>
        <p:nvPr/>
      </p:nvGrpSpPr>
      <p:grpSpPr>
        <a:xfrm>
          <a:off x="0" y="0"/>
          <a:ext cx="0" cy="0"/>
          <a:chOff x="0" y="0"/>
          <a:chExt cx="0" cy="0"/>
        </a:xfrm>
      </p:grpSpPr>
      <p:sp>
        <p:nvSpPr>
          <p:cNvPr id="19" name="Google Shape;19;p5"/>
          <p:cNvSpPr/>
          <p:nvPr>
            <p:ph idx="2" type="pic"/>
          </p:nvPr>
        </p:nvSpPr>
        <p:spPr>
          <a:xfrm>
            <a:off x="1015500" y="1022400"/>
            <a:ext cx="8141700" cy="4127400"/>
          </a:xfrm>
          <a:prstGeom prst="rect">
            <a:avLst/>
          </a:prstGeom>
          <a:noFill/>
          <a:ln cap="flat" cmpd="sng" w="19050">
            <a:solidFill>
              <a:srgbClr val="C03221"/>
            </a:solidFill>
            <a:prstDash val="solid"/>
            <a:round/>
            <a:headEnd len="sm" w="sm" type="none"/>
            <a:tailEnd len="sm" w="sm" type="none"/>
          </a:ln>
        </p:spPr>
      </p:sp>
      <p:sp>
        <p:nvSpPr>
          <p:cNvPr id="20" name="Google Shape;20;p5"/>
          <p:cNvSpPr/>
          <p:nvPr>
            <p:ph idx="3" type="pic"/>
          </p:nvPr>
        </p:nvSpPr>
        <p:spPr>
          <a:xfrm>
            <a:off x="1015500" y="5119100"/>
            <a:ext cx="8141700" cy="4127400"/>
          </a:xfrm>
          <a:prstGeom prst="rect">
            <a:avLst/>
          </a:prstGeom>
          <a:noFill/>
          <a:ln cap="flat" cmpd="sng" w="19050">
            <a:solidFill>
              <a:srgbClr val="C03221"/>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21" name="Shape 21"/>
        <p:cNvGrpSpPr/>
        <p:nvPr/>
      </p:nvGrpSpPr>
      <p:grpSpPr>
        <a:xfrm>
          <a:off x="0" y="0"/>
          <a:ext cx="0" cy="0"/>
          <a:chOff x="0" y="0"/>
          <a:chExt cx="0" cy="0"/>
        </a:xfrm>
      </p:grpSpPr>
      <p:sp>
        <p:nvSpPr>
          <p:cNvPr id="22" name="Google Shape;22;p6"/>
          <p:cNvSpPr/>
          <p:nvPr>
            <p:ph idx="2" type="pic"/>
          </p:nvPr>
        </p:nvSpPr>
        <p:spPr>
          <a:xfrm>
            <a:off x="1015500" y="5118388"/>
            <a:ext cx="3506400" cy="4127400"/>
          </a:xfrm>
          <a:prstGeom prst="rect">
            <a:avLst/>
          </a:prstGeom>
          <a:noFill/>
          <a:ln cap="flat" cmpd="sng" w="19050">
            <a:solidFill>
              <a:srgbClr val="C03221"/>
            </a:solidFill>
            <a:prstDash val="solid"/>
            <a:round/>
            <a:headEnd len="sm" w="sm" type="none"/>
            <a:tailEnd len="sm" w="sm" type="none"/>
          </a:ln>
        </p:spPr>
      </p:sp>
      <p:sp>
        <p:nvSpPr>
          <p:cNvPr id="23" name="Google Shape;23;p6"/>
          <p:cNvSpPr/>
          <p:nvPr>
            <p:ph idx="3" type="pic"/>
          </p:nvPr>
        </p:nvSpPr>
        <p:spPr>
          <a:xfrm>
            <a:off x="4498625" y="5111500"/>
            <a:ext cx="7599900" cy="4127400"/>
          </a:xfrm>
          <a:prstGeom prst="rect">
            <a:avLst/>
          </a:prstGeom>
          <a:noFill/>
          <a:ln cap="flat" cmpd="sng" w="19050">
            <a:solidFill>
              <a:srgbClr val="C03221"/>
            </a:solidFill>
            <a:prstDash val="solid"/>
            <a:round/>
            <a:headEnd len="sm" w="sm" type="none"/>
            <a:tailEnd len="sm" w="sm" type="none"/>
          </a:ln>
        </p:spPr>
      </p:sp>
      <p:sp>
        <p:nvSpPr>
          <p:cNvPr id="24" name="Google Shape;24;p6"/>
          <p:cNvSpPr/>
          <p:nvPr>
            <p:ph idx="4" type="pic"/>
          </p:nvPr>
        </p:nvSpPr>
        <p:spPr>
          <a:xfrm>
            <a:off x="12121825" y="5111500"/>
            <a:ext cx="5142000" cy="4127400"/>
          </a:xfrm>
          <a:prstGeom prst="rect">
            <a:avLst/>
          </a:prstGeom>
          <a:noFill/>
          <a:ln cap="flat" cmpd="sng" w="19050">
            <a:solidFill>
              <a:srgbClr val="C03221"/>
            </a:solidFill>
            <a:prstDash val="solid"/>
            <a:round/>
            <a:headEnd len="sm" w="sm" type="none"/>
            <a:tailEnd len="sm" w="sm" type="none"/>
          </a:ln>
        </p:spPr>
      </p:sp>
      <p:sp>
        <p:nvSpPr>
          <p:cNvPr id="25" name="Google Shape;25;p6"/>
          <p:cNvSpPr/>
          <p:nvPr>
            <p:ph idx="5" type="pic"/>
          </p:nvPr>
        </p:nvSpPr>
        <p:spPr>
          <a:xfrm>
            <a:off x="1015500" y="1022400"/>
            <a:ext cx="5726100" cy="4127400"/>
          </a:xfrm>
          <a:prstGeom prst="rect">
            <a:avLst/>
          </a:prstGeom>
          <a:noFill/>
          <a:ln cap="flat" cmpd="sng" w="19050">
            <a:solidFill>
              <a:srgbClr val="C03221"/>
            </a:solidFill>
            <a:prstDash val="solid"/>
            <a:round/>
            <a:headEnd len="sm" w="sm" type="none"/>
            <a:tailEnd len="sm" w="sm" type="none"/>
          </a:ln>
        </p:spPr>
      </p:sp>
      <p:sp>
        <p:nvSpPr>
          <p:cNvPr id="26" name="Google Shape;26;p6"/>
          <p:cNvSpPr/>
          <p:nvPr>
            <p:ph idx="6" type="pic"/>
          </p:nvPr>
        </p:nvSpPr>
        <p:spPr>
          <a:xfrm>
            <a:off x="6754700" y="1022400"/>
            <a:ext cx="7599900" cy="4127400"/>
          </a:xfrm>
          <a:prstGeom prst="rect">
            <a:avLst/>
          </a:prstGeom>
          <a:noFill/>
          <a:ln cap="flat" cmpd="sng" w="19050">
            <a:solidFill>
              <a:srgbClr val="C03221"/>
            </a:solidFill>
            <a:prstDash val="solid"/>
            <a:round/>
            <a:headEnd len="sm" w="sm" type="none"/>
            <a:tailEnd len="sm" w="sm" type="none"/>
          </a:ln>
        </p:spPr>
      </p:sp>
      <p:sp>
        <p:nvSpPr>
          <p:cNvPr id="27" name="Google Shape;27;p6"/>
          <p:cNvSpPr/>
          <p:nvPr>
            <p:ph idx="7" type="pic"/>
          </p:nvPr>
        </p:nvSpPr>
        <p:spPr>
          <a:xfrm>
            <a:off x="13753000" y="1022400"/>
            <a:ext cx="3506400" cy="4127400"/>
          </a:xfrm>
          <a:prstGeom prst="rect">
            <a:avLst/>
          </a:prstGeom>
          <a:noFill/>
          <a:ln cap="flat" cmpd="sng" w="19050">
            <a:solidFill>
              <a:srgbClr val="C03221"/>
            </a:solidFill>
            <a:prstDash val="solid"/>
            <a:round/>
            <a:headEnd len="sm" w="sm" type="none"/>
            <a:tailEnd len="sm" w="sm" type="none"/>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C03221"/>
              </a:buClr>
              <a:buSzPts val="4400"/>
              <a:buFont typeface="DM Serif Display"/>
              <a:buNone/>
              <a:defRPr i="0" sz="4400" u="none" cap="none" strike="noStrike">
                <a:solidFill>
                  <a:srgbClr val="C03221"/>
                </a:solidFill>
                <a:latin typeface="DM Serif Display"/>
                <a:ea typeface="DM Serif Display"/>
                <a:cs typeface="DM Serif Display"/>
                <a:sym typeface="DM Serif Display"/>
              </a:defRPr>
            </a:lvl1pPr>
            <a:lvl2pPr lvl="1">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2pPr>
            <a:lvl3pPr lvl="2">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3pPr>
            <a:lvl4pPr lvl="3">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4pPr>
            <a:lvl5pPr lvl="4">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5pPr>
            <a:lvl6pPr lvl="5">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6pPr>
            <a:lvl7pPr lvl="6">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7pPr>
            <a:lvl8pPr lvl="7">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8pPr>
            <a:lvl9pPr lvl="8">
              <a:spcBef>
                <a:spcPts val="0"/>
              </a:spcBef>
              <a:spcAft>
                <a:spcPts val="0"/>
              </a:spcAft>
              <a:buClr>
                <a:srgbClr val="C03221"/>
              </a:buClr>
              <a:buSzPts val="1400"/>
              <a:buFont typeface="DM Serif Display"/>
              <a:buNone/>
              <a:defRPr sz="1800">
                <a:solidFill>
                  <a:srgbClr val="C03221"/>
                </a:solidFill>
                <a:latin typeface="DM Serif Display"/>
                <a:ea typeface="DM Serif Display"/>
                <a:cs typeface="DM Serif Display"/>
                <a:sym typeface="DM Serif Display"/>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C03221"/>
              </a:buClr>
              <a:buSzPts val="3200"/>
              <a:buFont typeface="DM Serif Display"/>
              <a:buChar char="•"/>
              <a:defRPr i="0" sz="3200" u="none" cap="none" strike="noStrike">
                <a:solidFill>
                  <a:srgbClr val="C03221"/>
                </a:solidFill>
                <a:latin typeface="DM Serif Display"/>
                <a:ea typeface="DM Serif Display"/>
                <a:cs typeface="DM Serif Display"/>
                <a:sym typeface="DM Serif Display"/>
              </a:defRPr>
            </a:lvl1pPr>
            <a:lvl2pPr indent="-406400" lvl="1" marL="914400" marR="0" rtl="0" algn="l">
              <a:spcBef>
                <a:spcPts val="560"/>
              </a:spcBef>
              <a:spcAft>
                <a:spcPts val="0"/>
              </a:spcAft>
              <a:buClr>
                <a:srgbClr val="C03221"/>
              </a:buClr>
              <a:buSzPts val="2800"/>
              <a:buFont typeface="DM Serif Display"/>
              <a:buChar char="–"/>
              <a:defRPr i="0" sz="2800" u="none" cap="none" strike="noStrike">
                <a:solidFill>
                  <a:srgbClr val="C03221"/>
                </a:solidFill>
                <a:latin typeface="DM Serif Display"/>
                <a:ea typeface="DM Serif Display"/>
                <a:cs typeface="DM Serif Display"/>
                <a:sym typeface="DM Serif Display"/>
              </a:defRPr>
            </a:lvl2pPr>
            <a:lvl3pPr indent="-381000" lvl="2" marL="1371600" marR="0" rtl="0" algn="l">
              <a:spcBef>
                <a:spcPts val="480"/>
              </a:spcBef>
              <a:spcAft>
                <a:spcPts val="0"/>
              </a:spcAft>
              <a:buClr>
                <a:srgbClr val="C03221"/>
              </a:buClr>
              <a:buSzPts val="2400"/>
              <a:buFont typeface="DM Serif Display"/>
              <a:buChar char="•"/>
              <a:defRPr i="0" sz="2400" u="none" cap="none" strike="noStrike">
                <a:solidFill>
                  <a:srgbClr val="C03221"/>
                </a:solidFill>
                <a:latin typeface="DM Serif Display"/>
                <a:ea typeface="DM Serif Display"/>
                <a:cs typeface="DM Serif Display"/>
                <a:sym typeface="DM Serif Display"/>
              </a:defRPr>
            </a:lvl3pPr>
            <a:lvl4pPr indent="-355600" lvl="3" marL="18288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4pPr>
            <a:lvl5pPr indent="-355600" lvl="4" marL="22860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5pPr>
            <a:lvl6pPr indent="-355600" lvl="5" marL="27432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6pPr>
            <a:lvl7pPr indent="-355600" lvl="6" marL="32004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7pPr>
            <a:lvl8pPr indent="-355600" lvl="7" marL="36576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8pPr>
            <a:lvl9pPr indent="-355600" lvl="8" marL="4114800" marR="0" rtl="0" algn="l">
              <a:spcBef>
                <a:spcPts val="400"/>
              </a:spcBef>
              <a:spcAft>
                <a:spcPts val="0"/>
              </a:spcAft>
              <a:buClr>
                <a:srgbClr val="C03221"/>
              </a:buClr>
              <a:buSzPts val="2000"/>
              <a:buFont typeface="DM Serif Display"/>
              <a:buChar char="•"/>
              <a:defRPr i="0" sz="2000" u="none" cap="none" strike="noStrike">
                <a:solidFill>
                  <a:srgbClr val="C03221"/>
                </a:solidFill>
                <a:latin typeface="DM Serif Display"/>
                <a:ea typeface="DM Serif Display"/>
                <a:cs typeface="DM Serif Display"/>
                <a:sym typeface="DM Serif Display"/>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0" Type="http://schemas.openxmlformats.org/officeDocument/2006/relationships/image" Target="../media/image53.png"/><Relationship Id="rId20" Type="http://schemas.openxmlformats.org/officeDocument/2006/relationships/image" Target="../media/image32.png"/><Relationship Id="rId41" Type="http://schemas.openxmlformats.org/officeDocument/2006/relationships/image" Target="../media/image56.png"/><Relationship Id="rId22" Type="http://schemas.openxmlformats.org/officeDocument/2006/relationships/image" Target="../media/image29.png"/><Relationship Id="rId21" Type="http://schemas.openxmlformats.org/officeDocument/2006/relationships/image" Target="../media/image31.png"/><Relationship Id="rId24" Type="http://schemas.openxmlformats.org/officeDocument/2006/relationships/image" Target="../media/image39.png"/><Relationship Id="rId23"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3.png"/><Relationship Id="rId26" Type="http://schemas.openxmlformats.org/officeDocument/2006/relationships/image" Target="../media/image48.png"/><Relationship Id="rId25" Type="http://schemas.openxmlformats.org/officeDocument/2006/relationships/image" Target="../media/image42.png"/><Relationship Id="rId28" Type="http://schemas.openxmlformats.org/officeDocument/2006/relationships/image" Target="../media/image36.png"/><Relationship Id="rId27" Type="http://schemas.openxmlformats.org/officeDocument/2006/relationships/image" Target="../media/image37.png"/><Relationship Id="rId5" Type="http://schemas.openxmlformats.org/officeDocument/2006/relationships/image" Target="../media/image6.png"/><Relationship Id="rId6" Type="http://schemas.openxmlformats.org/officeDocument/2006/relationships/image" Target="../media/image8.png"/><Relationship Id="rId29" Type="http://schemas.openxmlformats.org/officeDocument/2006/relationships/image" Target="../media/image51.png"/><Relationship Id="rId7" Type="http://schemas.openxmlformats.org/officeDocument/2006/relationships/image" Target="../media/image4.png"/><Relationship Id="rId8" Type="http://schemas.openxmlformats.org/officeDocument/2006/relationships/image" Target="../media/image11.png"/><Relationship Id="rId31" Type="http://schemas.openxmlformats.org/officeDocument/2006/relationships/image" Target="../media/image35.png"/><Relationship Id="rId30" Type="http://schemas.openxmlformats.org/officeDocument/2006/relationships/image" Target="../media/image40.png"/><Relationship Id="rId11" Type="http://schemas.openxmlformats.org/officeDocument/2006/relationships/image" Target="../media/image21.png"/><Relationship Id="rId33" Type="http://schemas.openxmlformats.org/officeDocument/2006/relationships/image" Target="../media/image44.png"/><Relationship Id="rId10" Type="http://schemas.openxmlformats.org/officeDocument/2006/relationships/image" Target="../media/image17.png"/><Relationship Id="rId32" Type="http://schemas.openxmlformats.org/officeDocument/2006/relationships/image" Target="../media/image43.png"/><Relationship Id="rId13" Type="http://schemas.openxmlformats.org/officeDocument/2006/relationships/image" Target="../media/image27.png"/><Relationship Id="rId35" Type="http://schemas.openxmlformats.org/officeDocument/2006/relationships/image" Target="../media/image47.png"/><Relationship Id="rId12" Type="http://schemas.openxmlformats.org/officeDocument/2006/relationships/image" Target="../media/image45.png"/><Relationship Id="rId34" Type="http://schemas.openxmlformats.org/officeDocument/2006/relationships/image" Target="../media/image41.png"/><Relationship Id="rId15" Type="http://schemas.openxmlformats.org/officeDocument/2006/relationships/image" Target="../media/image28.png"/><Relationship Id="rId37" Type="http://schemas.openxmlformats.org/officeDocument/2006/relationships/image" Target="../media/image58.png"/><Relationship Id="rId14" Type="http://schemas.openxmlformats.org/officeDocument/2006/relationships/image" Target="../media/image22.png"/><Relationship Id="rId36" Type="http://schemas.openxmlformats.org/officeDocument/2006/relationships/image" Target="../media/image54.png"/><Relationship Id="rId17" Type="http://schemas.openxmlformats.org/officeDocument/2006/relationships/image" Target="../media/image34.png"/><Relationship Id="rId39" Type="http://schemas.openxmlformats.org/officeDocument/2006/relationships/image" Target="../media/image55.png"/><Relationship Id="rId16" Type="http://schemas.openxmlformats.org/officeDocument/2006/relationships/image" Target="../media/image33.png"/><Relationship Id="rId38" Type="http://schemas.openxmlformats.org/officeDocument/2006/relationships/image" Target="../media/image50.png"/><Relationship Id="rId19" Type="http://schemas.openxmlformats.org/officeDocument/2006/relationships/image" Target="../media/image30.png"/><Relationship Id="rId18"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31" name="Shape 31"/>
        <p:cNvGrpSpPr/>
        <p:nvPr/>
      </p:nvGrpSpPr>
      <p:grpSpPr>
        <a:xfrm>
          <a:off x="0" y="0"/>
          <a:ext cx="0" cy="0"/>
          <a:chOff x="0" y="0"/>
          <a:chExt cx="0" cy="0"/>
        </a:xfrm>
      </p:grpSpPr>
      <p:cxnSp>
        <p:nvCxnSpPr>
          <p:cNvPr id="32" name="Google Shape;32;p7"/>
          <p:cNvCxnSpPr/>
          <p:nvPr/>
        </p:nvCxnSpPr>
        <p:spPr>
          <a:xfrm>
            <a:off x="1028700" y="9258300"/>
            <a:ext cx="16230600" cy="0"/>
          </a:xfrm>
          <a:prstGeom prst="straightConnector1">
            <a:avLst/>
          </a:prstGeom>
          <a:noFill/>
          <a:ln cap="flat" cmpd="sng" w="38100">
            <a:solidFill>
              <a:srgbClr val="C03221"/>
            </a:solidFill>
            <a:prstDash val="solid"/>
            <a:round/>
            <a:headEnd len="sm" w="sm" type="none"/>
            <a:tailEnd len="sm" w="sm" type="none"/>
          </a:ln>
        </p:spPr>
      </p:cxnSp>
      <p:sp>
        <p:nvSpPr>
          <p:cNvPr id="33" name="Google Shape;33;p7"/>
          <p:cNvSpPr txBox="1"/>
          <p:nvPr/>
        </p:nvSpPr>
        <p:spPr>
          <a:xfrm>
            <a:off x="1028700" y="3880824"/>
            <a:ext cx="84354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C03221"/>
                </a:solidFill>
                <a:latin typeface="DM Serif Display"/>
                <a:ea typeface="DM Serif Display"/>
                <a:cs typeface="DM Serif Display"/>
                <a:sym typeface="DM Serif Display"/>
              </a:rPr>
              <a:t>Minimalist White</a:t>
            </a:r>
            <a:endParaRPr/>
          </a:p>
          <a:p>
            <a:pPr indent="0" lvl="0" marL="0" marR="0" rtl="0" algn="l">
              <a:lnSpc>
                <a:spcPct val="80000"/>
              </a:lnSpc>
              <a:spcBef>
                <a:spcPts val="0"/>
              </a:spcBef>
              <a:spcAft>
                <a:spcPts val="0"/>
              </a:spcAft>
              <a:buNone/>
            </a:pPr>
            <a:r>
              <a:rPr b="0" i="0" lang="en-US" sz="8799" u="none" cap="none" strike="noStrike">
                <a:solidFill>
                  <a:srgbClr val="C03221"/>
                </a:solidFill>
                <a:latin typeface="DM Serif Display"/>
                <a:ea typeface="DM Serif Display"/>
                <a:cs typeface="DM Serif Display"/>
                <a:sym typeface="DM Serif Display"/>
              </a:rPr>
              <a:t>Presentation.</a:t>
            </a:r>
            <a:endParaRPr/>
          </a:p>
        </p:txBody>
      </p:sp>
      <p:sp>
        <p:nvSpPr>
          <p:cNvPr id="34" name="Google Shape;34;p7"/>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35" name="Google Shape;35;p7"/>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
        <p:nvSpPr>
          <p:cNvPr id="36" name="Google Shape;36;p7"/>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22" name="Shape 122"/>
        <p:cNvGrpSpPr/>
        <p:nvPr/>
      </p:nvGrpSpPr>
      <p:grpSpPr>
        <a:xfrm>
          <a:off x="0" y="0"/>
          <a:ext cx="0" cy="0"/>
          <a:chOff x="0" y="0"/>
          <a:chExt cx="0" cy="0"/>
        </a:xfrm>
      </p:grpSpPr>
      <p:pic>
        <p:nvPicPr>
          <p:cNvPr id="123" name="Google Shape;123;p16"/>
          <p:cNvPicPr preferRelativeResize="0"/>
          <p:nvPr/>
        </p:nvPicPr>
        <p:blipFill>
          <a:blip r:embed="rId3">
            <a:alphaModFix/>
          </a:blip>
          <a:stretch>
            <a:fillRect/>
          </a:stretch>
        </p:blipFill>
        <p:spPr>
          <a:xfrm>
            <a:off x="10872825" y="1310302"/>
            <a:ext cx="2099100" cy="2099100"/>
          </a:xfrm>
          <a:prstGeom prst="rect">
            <a:avLst/>
          </a:prstGeom>
          <a:noFill/>
          <a:ln cap="flat" cmpd="sng" w="19050">
            <a:solidFill>
              <a:srgbClr val="C03221"/>
            </a:solidFill>
            <a:prstDash val="solid"/>
            <a:round/>
            <a:headEnd len="sm" w="sm" type="none"/>
            <a:tailEnd len="sm" w="sm" type="none"/>
          </a:ln>
        </p:spPr>
      </p:pic>
      <p:pic>
        <p:nvPicPr>
          <p:cNvPr id="124" name="Google Shape;124;p16"/>
          <p:cNvPicPr preferRelativeResize="0"/>
          <p:nvPr/>
        </p:nvPicPr>
        <p:blipFill>
          <a:blip r:embed="rId4">
            <a:alphaModFix/>
          </a:blip>
          <a:stretch>
            <a:fillRect/>
          </a:stretch>
        </p:blipFill>
        <p:spPr>
          <a:xfrm>
            <a:off x="10872825" y="4100168"/>
            <a:ext cx="2099100" cy="2086679"/>
          </a:xfrm>
          <a:prstGeom prst="rect">
            <a:avLst/>
          </a:prstGeom>
          <a:noFill/>
          <a:ln cap="flat" cmpd="sng" w="19050">
            <a:solidFill>
              <a:srgbClr val="C03221"/>
            </a:solidFill>
            <a:prstDash val="solid"/>
            <a:round/>
            <a:headEnd len="sm" w="sm" type="none"/>
            <a:tailEnd len="sm" w="sm" type="none"/>
          </a:ln>
        </p:spPr>
      </p:pic>
      <p:pic>
        <p:nvPicPr>
          <p:cNvPr id="125" name="Google Shape;125;p16"/>
          <p:cNvPicPr preferRelativeResize="0"/>
          <p:nvPr/>
        </p:nvPicPr>
        <p:blipFill>
          <a:blip r:embed="rId5">
            <a:alphaModFix/>
          </a:blip>
          <a:stretch>
            <a:fillRect/>
          </a:stretch>
        </p:blipFill>
        <p:spPr>
          <a:xfrm>
            <a:off x="10872825" y="6877602"/>
            <a:ext cx="2099100" cy="2099100"/>
          </a:xfrm>
          <a:prstGeom prst="rect">
            <a:avLst/>
          </a:prstGeom>
          <a:noFill/>
          <a:ln cap="flat" cmpd="sng" w="19050">
            <a:solidFill>
              <a:srgbClr val="C03221"/>
            </a:solidFill>
            <a:prstDash val="solid"/>
            <a:round/>
            <a:headEnd len="sm" w="sm" type="none"/>
            <a:tailEnd len="sm" w="sm" type="none"/>
          </a:ln>
        </p:spPr>
      </p:pic>
      <p:sp>
        <p:nvSpPr>
          <p:cNvPr id="126" name="Google Shape;126;p16"/>
          <p:cNvSpPr txBox="1"/>
          <p:nvPr/>
        </p:nvSpPr>
        <p:spPr>
          <a:xfrm>
            <a:off x="1028700" y="4824730"/>
            <a:ext cx="70677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Meet the Team</a:t>
            </a:r>
            <a:endParaRPr/>
          </a:p>
        </p:txBody>
      </p:sp>
      <p:sp>
        <p:nvSpPr>
          <p:cNvPr id="127" name="Google Shape;127;p16"/>
          <p:cNvSpPr txBox="1"/>
          <p:nvPr/>
        </p:nvSpPr>
        <p:spPr>
          <a:xfrm>
            <a:off x="13288814" y="2036941"/>
            <a:ext cx="3970486" cy="344805"/>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John Doe</a:t>
            </a:r>
            <a:endParaRPr/>
          </a:p>
        </p:txBody>
      </p:sp>
      <p:sp>
        <p:nvSpPr>
          <p:cNvPr id="128" name="Google Shape;128;p16"/>
          <p:cNvSpPr txBox="1"/>
          <p:nvPr/>
        </p:nvSpPr>
        <p:spPr>
          <a:xfrm>
            <a:off x="13288814" y="2444611"/>
            <a:ext cx="3970486"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position</a:t>
            </a:r>
            <a:endParaRPr/>
          </a:p>
        </p:txBody>
      </p:sp>
      <p:sp>
        <p:nvSpPr>
          <p:cNvPr id="129" name="Google Shape;129;p16"/>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30" name="Google Shape;130;p16"/>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31" name="Google Shape;131;p16"/>
          <p:cNvSpPr txBox="1"/>
          <p:nvPr/>
        </p:nvSpPr>
        <p:spPr>
          <a:xfrm>
            <a:off x="13288814" y="4819366"/>
            <a:ext cx="3970486" cy="344805"/>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Jane Doe</a:t>
            </a:r>
            <a:endParaRPr/>
          </a:p>
        </p:txBody>
      </p:sp>
      <p:sp>
        <p:nvSpPr>
          <p:cNvPr id="132" name="Google Shape;132;p16"/>
          <p:cNvSpPr txBox="1"/>
          <p:nvPr/>
        </p:nvSpPr>
        <p:spPr>
          <a:xfrm>
            <a:off x="13288814" y="5227036"/>
            <a:ext cx="3970486"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position</a:t>
            </a:r>
            <a:endParaRPr/>
          </a:p>
        </p:txBody>
      </p:sp>
      <p:sp>
        <p:nvSpPr>
          <p:cNvPr id="133" name="Google Shape;133;p16"/>
          <p:cNvSpPr txBox="1"/>
          <p:nvPr/>
        </p:nvSpPr>
        <p:spPr>
          <a:xfrm>
            <a:off x="13288814" y="7604264"/>
            <a:ext cx="3970486" cy="344805"/>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John Doe</a:t>
            </a:r>
            <a:endParaRPr/>
          </a:p>
        </p:txBody>
      </p:sp>
      <p:sp>
        <p:nvSpPr>
          <p:cNvPr id="134" name="Google Shape;134;p16"/>
          <p:cNvSpPr txBox="1"/>
          <p:nvPr/>
        </p:nvSpPr>
        <p:spPr>
          <a:xfrm>
            <a:off x="13288814" y="8011934"/>
            <a:ext cx="3970486"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position</a:t>
            </a:r>
            <a:endParaRPr/>
          </a:p>
        </p:txBody>
      </p:sp>
      <p:cxnSp>
        <p:nvCxnSpPr>
          <p:cNvPr id="135" name="Google Shape;135;p16"/>
          <p:cNvCxnSpPr/>
          <p:nvPr/>
        </p:nvCxnSpPr>
        <p:spPr>
          <a:xfrm rot="10800000">
            <a:off x="9144000" y="1028700"/>
            <a:ext cx="0" cy="8229600"/>
          </a:xfrm>
          <a:prstGeom prst="straightConnector1">
            <a:avLst/>
          </a:prstGeom>
          <a:noFill/>
          <a:ln cap="flat" cmpd="sng" w="9525">
            <a:solidFill>
              <a:srgbClr val="C03221"/>
            </a:solidFill>
            <a:prstDash val="solid"/>
            <a:round/>
            <a:headEnd len="sm" w="sm" type="none"/>
            <a:tailEnd len="sm" w="sm" type="none"/>
          </a:ln>
        </p:spPr>
      </p:cxnSp>
      <p:sp>
        <p:nvSpPr>
          <p:cNvPr id="136" name="Google Shape;136;p16"/>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3221"/>
        </a:solidFill>
      </p:bgPr>
    </p:bg>
    <p:spTree>
      <p:nvGrpSpPr>
        <p:cNvPr id="140" name="Shape 140"/>
        <p:cNvGrpSpPr/>
        <p:nvPr/>
      </p:nvGrpSpPr>
      <p:grpSpPr>
        <a:xfrm>
          <a:off x="0" y="0"/>
          <a:ext cx="0" cy="0"/>
          <a:chOff x="0" y="0"/>
          <a:chExt cx="0" cy="0"/>
        </a:xfrm>
      </p:grpSpPr>
      <p:sp>
        <p:nvSpPr>
          <p:cNvPr id="141" name="Google Shape;141;p17"/>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SlidesCarnival</a:t>
            </a:r>
            <a:endParaRPr/>
          </a:p>
        </p:txBody>
      </p:sp>
      <p:sp>
        <p:nvSpPr>
          <p:cNvPr id="142" name="Google Shape;142;p17"/>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08/12/2024</a:t>
            </a:r>
            <a:endParaRPr/>
          </a:p>
        </p:txBody>
      </p:sp>
      <p:sp>
        <p:nvSpPr>
          <p:cNvPr id="143" name="Google Shape;143;p17"/>
          <p:cNvSpPr txBox="1"/>
          <p:nvPr/>
        </p:nvSpPr>
        <p:spPr>
          <a:xfrm>
            <a:off x="1028700" y="4645978"/>
            <a:ext cx="65109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CF9"/>
                </a:solidFill>
                <a:latin typeface="DM Serif Display"/>
                <a:ea typeface="DM Serif Display"/>
                <a:cs typeface="DM Serif Display"/>
                <a:sym typeface="DM Serif Display"/>
              </a:rPr>
              <a:t>Our Projects.</a:t>
            </a:r>
            <a:endParaRPr/>
          </a:p>
        </p:txBody>
      </p:sp>
      <p:sp>
        <p:nvSpPr>
          <p:cNvPr id="144" name="Google Shape;144;p17"/>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48" name="Shape 148"/>
        <p:cNvGrpSpPr/>
        <p:nvPr/>
      </p:nvGrpSpPr>
      <p:grpSpPr>
        <a:xfrm>
          <a:off x="0" y="0"/>
          <a:ext cx="0" cy="0"/>
          <a:chOff x="0" y="0"/>
          <a:chExt cx="0" cy="0"/>
        </a:xfrm>
      </p:grpSpPr>
      <p:sp>
        <p:nvSpPr>
          <p:cNvPr id="149" name="Google Shape;149;p18"/>
          <p:cNvSpPr txBox="1"/>
          <p:nvPr/>
        </p:nvSpPr>
        <p:spPr>
          <a:xfrm>
            <a:off x="1028700" y="4824730"/>
            <a:ext cx="75555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Our Products</a:t>
            </a:r>
            <a:endParaRPr/>
          </a:p>
        </p:txBody>
      </p:sp>
      <p:grpSp>
        <p:nvGrpSpPr>
          <p:cNvPr id="150" name="Google Shape;150;p18"/>
          <p:cNvGrpSpPr/>
          <p:nvPr/>
        </p:nvGrpSpPr>
        <p:grpSpPr>
          <a:xfrm>
            <a:off x="10280214" y="2367249"/>
            <a:ext cx="6979086" cy="692785"/>
            <a:chOff x="0" y="76200"/>
            <a:chExt cx="9305448" cy="923713"/>
          </a:xfrm>
        </p:grpSpPr>
        <p:sp>
          <p:nvSpPr>
            <p:cNvPr id="151" name="Google Shape;151;p18"/>
            <p:cNvSpPr txBox="1"/>
            <p:nvPr/>
          </p:nvSpPr>
          <p:spPr>
            <a:xfrm>
              <a:off x="0" y="76200"/>
              <a:ext cx="5599198" cy="485140"/>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Project One</a:t>
              </a:r>
              <a:endParaRPr/>
            </a:p>
          </p:txBody>
        </p:sp>
        <p:sp>
          <p:nvSpPr>
            <p:cNvPr id="152" name="Google Shape;152;p18"/>
            <p:cNvSpPr txBox="1"/>
            <p:nvPr/>
          </p:nvSpPr>
          <p:spPr>
            <a:xfrm>
              <a:off x="0" y="644313"/>
              <a:ext cx="9305448" cy="35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what you want to discuss. </a:t>
              </a:r>
              <a:endParaRPr/>
            </a:p>
          </p:txBody>
        </p:sp>
      </p:grpSp>
      <p:grpSp>
        <p:nvGrpSpPr>
          <p:cNvPr id="153" name="Google Shape;153;p18"/>
          <p:cNvGrpSpPr/>
          <p:nvPr/>
        </p:nvGrpSpPr>
        <p:grpSpPr>
          <a:xfrm>
            <a:off x="10280214" y="4006205"/>
            <a:ext cx="6979086" cy="692785"/>
            <a:chOff x="0" y="76200"/>
            <a:chExt cx="9305448" cy="923713"/>
          </a:xfrm>
        </p:grpSpPr>
        <p:sp>
          <p:nvSpPr>
            <p:cNvPr id="154" name="Google Shape;154;p18"/>
            <p:cNvSpPr txBox="1"/>
            <p:nvPr/>
          </p:nvSpPr>
          <p:spPr>
            <a:xfrm>
              <a:off x="0" y="76200"/>
              <a:ext cx="5599198" cy="485140"/>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Project Two</a:t>
              </a:r>
              <a:endParaRPr/>
            </a:p>
          </p:txBody>
        </p:sp>
        <p:sp>
          <p:nvSpPr>
            <p:cNvPr id="155" name="Google Shape;155;p18"/>
            <p:cNvSpPr txBox="1"/>
            <p:nvPr/>
          </p:nvSpPr>
          <p:spPr>
            <a:xfrm>
              <a:off x="0" y="644313"/>
              <a:ext cx="9305448" cy="35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what you want to discuss. </a:t>
              </a:r>
              <a:endParaRPr/>
            </a:p>
          </p:txBody>
        </p:sp>
      </p:grpSp>
      <p:grpSp>
        <p:nvGrpSpPr>
          <p:cNvPr id="156" name="Google Shape;156;p18"/>
          <p:cNvGrpSpPr/>
          <p:nvPr/>
        </p:nvGrpSpPr>
        <p:grpSpPr>
          <a:xfrm>
            <a:off x="10280214" y="5645161"/>
            <a:ext cx="6979086" cy="692785"/>
            <a:chOff x="0" y="76200"/>
            <a:chExt cx="9305448" cy="923713"/>
          </a:xfrm>
        </p:grpSpPr>
        <p:sp>
          <p:nvSpPr>
            <p:cNvPr id="157" name="Google Shape;157;p18"/>
            <p:cNvSpPr txBox="1"/>
            <p:nvPr/>
          </p:nvSpPr>
          <p:spPr>
            <a:xfrm>
              <a:off x="0" y="76200"/>
              <a:ext cx="5599198" cy="485140"/>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Project Three</a:t>
              </a:r>
              <a:endParaRPr/>
            </a:p>
          </p:txBody>
        </p:sp>
        <p:sp>
          <p:nvSpPr>
            <p:cNvPr id="158" name="Google Shape;158;p18"/>
            <p:cNvSpPr txBox="1"/>
            <p:nvPr/>
          </p:nvSpPr>
          <p:spPr>
            <a:xfrm>
              <a:off x="0" y="644313"/>
              <a:ext cx="9305448" cy="35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what you want to discuss. </a:t>
              </a:r>
              <a:endParaRPr/>
            </a:p>
          </p:txBody>
        </p:sp>
      </p:grpSp>
      <p:grpSp>
        <p:nvGrpSpPr>
          <p:cNvPr id="159" name="Google Shape;159;p18"/>
          <p:cNvGrpSpPr/>
          <p:nvPr/>
        </p:nvGrpSpPr>
        <p:grpSpPr>
          <a:xfrm>
            <a:off x="10280214" y="7284116"/>
            <a:ext cx="6979086" cy="692785"/>
            <a:chOff x="0" y="76200"/>
            <a:chExt cx="9305448" cy="923713"/>
          </a:xfrm>
        </p:grpSpPr>
        <p:sp>
          <p:nvSpPr>
            <p:cNvPr id="160" name="Google Shape;160;p18"/>
            <p:cNvSpPr txBox="1"/>
            <p:nvPr/>
          </p:nvSpPr>
          <p:spPr>
            <a:xfrm>
              <a:off x="0" y="76200"/>
              <a:ext cx="5599198" cy="485140"/>
            </a:xfrm>
            <a:prstGeom prst="rect">
              <a:avLst/>
            </a:prstGeom>
            <a:noFill/>
            <a:ln>
              <a:noFill/>
            </a:ln>
          </p:spPr>
          <p:txBody>
            <a:bodyPr anchorCtr="0" anchor="t" bIns="0" lIns="0" spcFirstLastPara="1" rIns="0" wrap="square" tIns="0">
              <a:spAutoFit/>
            </a:bodyPr>
            <a:lstStyle/>
            <a:p>
              <a:pPr indent="0" lvl="0" marL="0" marR="0" rtl="0" algn="l">
                <a:lnSpc>
                  <a:spcPct val="89996"/>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Project Four</a:t>
              </a:r>
              <a:endParaRPr/>
            </a:p>
          </p:txBody>
        </p:sp>
        <p:sp>
          <p:nvSpPr>
            <p:cNvPr id="161" name="Google Shape;161;p18"/>
            <p:cNvSpPr txBox="1"/>
            <p:nvPr/>
          </p:nvSpPr>
          <p:spPr>
            <a:xfrm>
              <a:off x="0" y="644313"/>
              <a:ext cx="9305448" cy="35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what you want to discuss. </a:t>
              </a:r>
              <a:endParaRPr/>
            </a:p>
          </p:txBody>
        </p:sp>
      </p:grpSp>
      <p:sp>
        <p:nvSpPr>
          <p:cNvPr id="162" name="Google Shape;162;p18"/>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63" name="Google Shape;163;p18"/>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64" name="Google Shape;164;p18"/>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68" name="Shape 168"/>
        <p:cNvGrpSpPr/>
        <p:nvPr/>
      </p:nvGrpSpPr>
      <p:grpSpPr>
        <a:xfrm>
          <a:off x="0" y="0"/>
          <a:ext cx="0" cy="0"/>
          <a:chOff x="0" y="0"/>
          <a:chExt cx="0" cy="0"/>
        </a:xfrm>
      </p:grpSpPr>
      <p:pic>
        <p:nvPicPr>
          <p:cNvPr id="169" name="Google Shape;169;p19"/>
          <p:cNvPicPr preferRelativeResize="0"/>
          <p:nvPr/>
        </p:nvPicPr>
        <p:blipFill>
          <a:blip r:embed="rId3">
            <a:alphaModFix/>
          </a:blip>
          <a:stretch>
            <a:fillRect/>
          </a:stretch>
        </p:blipFill>
        <p:spPr>
          <a:xfrm>
            <a:off x="9144000" y="1023758"/>
            <a:ext cx="8115300" cy="5490159"/>
          </a:xfrm>
          <a:prstGeom prst="rect">
            <a:avLst/>
          </a:prstGeom>
          <a:noFill/>
          <a:ln cap="flat" cmpd="sng" w="19050">
            <a:solidFill>
              <a:srgbClr val="C03221"/>
            </a:solidFill>
            <a:prstDash val="solid"/>
            <a:round/>
            <a:headEnd len="sm" w="sm" type="none"/>
            <a:tailEnd len="sm" w="sm" type="none"/>
          </a:ln>
        </p:spPr>
      </p:pic>
      <p:pic>
        <p:nvPicPr>
          <p:cNvPr id="170" name="Google Shape;170;p19"/>
          <p:cNvPicPr preferRelativeResize="0"/>
          <p:nvPr/>
        </p:nvPicPr>
        <p:blipFill>
          <a:blip r:embed="rId4">
            <a:alphaModFix/>
          </a:blip>
          <a:stretch>
            <a:fillRect/>
          </a:stretch>
        </p:blipFill>
        <p:spPr>
          <a:xfrm>
            <a:off x="9135900" y="6478330"/>
            <a:ext cx="2744401" cy="2781995"/>
          </a:xfrm>
          <a:prstGeom prst="rect">
            <a:avLst/>
          </a:prstGeom>
          <a:noFill/>
          <a:ln cap="flat" cmpd="sng" w="19050">
            <a:solidFill>
              <a:srgbClr val="C03221"/>
            </a:solidFill>
            <a:prstDash val="solid"/>
            <a:round/>
            <a:headEnd len="sm" w="sm" type="none"/>
            <a:tailEnd len="sm" w="sm" type="none"/>
          </a:ln>
        </p:spPr>
      </p:pic>
      <p:pic>
        <p:nvPicPr>
          <p:cNvPr id="171" name="Google Shape;171;p19"/>
          <p:cNvPicPr preferRelativeResize="0"/>
          <p:nvPr/>
        </p:nvPicPr>
        <p:blipFill>
          <a:blip r:embed="rId5">
            <a:alphaModFix/>
          </a:blip>
          <a:stretch>
            <a:fillRect/>
          </a:stretch>
        </p:blipFill>
        <p:spPr>
          <a:xfrm>
            <a:off x="11829450" y="6478330"/>
            <a:ext cx="2744401" cy="2781995"/>
          </a:xfrm>
          <a:prstGeom prst="rect">
            <a:avLst/>
          </a:prstGeom>
          <a:noFill/>
          <a:ln cap="flat" cmpd="sng" w="19050">
            <a:solidFill>
              <a:srgbClr val="C03221"/>
            </a:solidFill>
            <a:prstDash val="solid"/>
            <a:round/>
            <a:headEnd len="sm" w="sm" type="none"/>
            <a:tailEnd len="sm" w="sm" type="none"/>
          </a:ln>
        </p:spPr>
      </p:pic>
      <p:pic>
        <p:nvPicPr>
          <p:cNvPr id="172" name="Google Shape;172;p19"/>
          <p:cNvPicPr preferRelativeResize="0"/>
          <p:nvPr/>
        </p:nvPicPr>
        <p:blipFill>
          <a:blip r:embed="rId6">
            <a:alphaModFix/>
          </a:blip>
          <a:stretch>
            <a:fillRect/>
          </a:stretch>
        </p:blipFill>
        <p:spPr>
          <a:xfrm>
            <a:off x="14523000" y="6478330"/>
            <a:ext cx="2744401" cy="2781995"/>
          </a:xfrm>
          <a:prstGeom prst="rect">
            <a:avLst/>
          </a:prstGeom>
          <a:noFill/>
          <a:ln cap="flat" cmpd="sng" w="19050">
            <a:solidFill>
              <a:srgbClr val="C03221"/>
            </a:solidFill>
            <a:prstDash val="solid"/>
            <a:round/>
            <a:headEnd len="sm" w="sm" type="none"/>
            <a:tailEnd len="sm" w="sm" type="none"/>
          </a:ln>
        </p:spPr>
      </p:pic>
      <p:sp>
        <p:nvSpPr>
          <p:cNvPr id="173" name="Google Shape;173;p19"/>
          <p:cNvSpPr txBox="1"/>
          <p:nvPr/>
        </p:nvSpPr>
        <p:spPr>
          <a:xfrm>
            <a:off x="1028700" y="3062605"/>
            <a:ext cx="6451500" cy="4137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Project One is lorem ipsum dolor sit amet, consectetur adipiscing elit, sed do eiusmod tempor incididunt.</a:t>
            </a:r>
            <a:endParaRPr/>
          </a:p>
        </p:txBody>
      </p:sp>
      <p:sp>
        <p:nvSpPr>
          <p:cNvPr id="174" name="Google Shape;174;p19"/>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75" name="Google Shape;175;p19"/>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76" name="Google Shape;176;p19"/>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80" name="Shape 180"/>
        <p:cNvGrpSpPr/>
        <p:nvPr/>
      </p:nvGrpSpPr>
      <p:grpSpPr>
        <a:xfrm>
          <a:off x="0" y="0"/>
          <a:ext cx="0" cy="0"/>
          <a:chOff x="0" y="0"/>
          <a:chExt cx="0" cy="0"/>
        </a:xfrm>
      </p:grpSpPr>
      <p:pic>
        <p:nvPicPr>
          <p:cNvPr id="181" name="Google Shape;181;p20"/>
          <p:cNvPicPr preferRelativeResize="0"/>
          <p:nvPr/>
        </p:nvPicPr>
        <p:blipFill>
          <a:blip r:embed="rId3">
            <a:alphaModFix/>
          </a:blip>
          <a:stretch>
            <a:fillRect/>
          </a:stretch>
        </p:blipFill>
        <p:spPr>
          <a:xfrm>
            <a:off x="1028685" y="1028700"/>
            <a:ext cx="8115300" cy="8228902"/>
          </a:xfrm>
          <a:prstGeom prst="rect">
            <a:avLst/>
          </a:prstGeom>
          <a:noFill/>
          <a:ln cap="flat" cmpd="sng" w="19050">
            <a:solidFill>
              <a:srgbClr val="C03221"/>
            </a:solidFill>
            <a:prstDash val="solid"/>
            <a:round/>
            <a:headEnd len="sm" w="sm" type="none"/>
            <a:tailEnd len="sm" w="sm" type="none"/>
          </a:ln>
        </p:spPr>
      </p:pic>
      <p:sp>
        <p:nvSpPr>
          <p:cNvPr id="182" name="Google Shape;182;p20"/>
          <p:cNvSpPr txBox="1"/>
          <p:nvPr/>
        </p:nvSpPr>
        <p:spPr>
          <a:xfrm>
            <a:off x="9703891" y="3358017"/>
            <a:ext cx="7555500" cy="689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Project Two</a:t>
            </a:r>
            <a:endParaRPr/>
          </a:p>
        </p:txBody>
      </p:sp>
      <p:sp>
        <p:nvSpPr>
          <p:cNvPr id="183" name="Google Shape;183;p20"/>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84" name="Google Shape;184;p20"/>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85" name="Google Shape;185;p20"/>
          <p:cNvSpPr txBox="1"/>
          <p:nvPr/>
        </p:nvSpPr>
        <p:spPr>
          <a:xfrm>
            <a:off x="9703891" y="4366758"/>
            <a:ext cx="75555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86" name="Google Shape;186;p20"/>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90" name="Shape 190"/>
        <p:cNvGrpSpPr/>
        <p:nvPr/>
      </p:nvGrpSpPr>
      <p:grpSpPr>
        <a:xfrm>
          <a:off x="0" y="0"/>
          <a:ext cx="0" cy="0"/>
          <a:chOff x="0" y="0"/>
          <a:chExt cx="0" cy="0"/>
        </a:xfrm>
      </p:grpSpPr>
      <p:pic>
        <p:nvPicPr>
          <p:cNvPr id="191" name="Google Shape;191;p21"/>
          <p:cNvPicPr preferRelativeResize="0"/>
          <p:nvPr/>
        </p:nvPicPr>
        <p:blipFill>
          <a:blip r:embed="rId3">
            <a:alphaModFix/>
          </a:blip>
          <a:stretch>
            <a:fillRect/>
          </a:stretch>
        </p:blipFill>
        <p:spPr>
          <a:xfrm>
            <a:off x="1028700" y="1035175"/>
            <a:ext cx="5726000" cy="4114799"/>
          </a:xfrm>
          <a:prstGeom prst="rect">
            <a:avLst/>
          </a:prstGeom>
          <a:noFill/>
          <a:ln cap="flat" cmpd="sng" w="19050">
            <a:solidFill>
              <a:srgbClr val="C03221"/>
            </a:solidFill>
            <a:prstDash val="solid"/>
            <a:round/>
            <a:headEnd len="sm" w="sm" type="none"/>
            <a:tailEnd len="sm" w="sm" type="none"/>
          </a:ln>
        </p:spPr>
      </p:pic>
      <p:pic>
        <p:nvPicPr>
          <p:cNvPr id="192" name="Google Shape;192;p21"/>
          <p:cNvPicPr preferRelativeResize="0"/>
          <p:nvPr/>
        </p:nvPicPr>
        <p:blipFill>
          <a:blip r:embed="rId4">
            <a:alphaModFix/>
          </a:blip>
          <a:stretch>
            <a:fillRect/>
          </a:stretch>
        </p:blipFill>
        <p:spPr>
          <a:xfrm>
            <a:off x="4498625" y="5105866"/>
            <a:ext cx="7715249" cy="4152435"/>
          </a:xfrm>
          <a:prstGeom prst="rect">
            <a:avLst/>
          </a:prstGeom>
          <a:noFill/>
          <a:ln cap="flat" cmpd="sng" w="19050">
            <a:solidFill>
              <a:srgbClr val="C03221"/>
            </a:solidFill>
            <a:prstDash val="solid"/>
            <a:round/>
            <a:headEnd len="sm" w="sm" type="none"/>
            <a:tailEnd len="sm" w="sm" type="none"/>
          </a:ln>
        </p:spPr>
      </p:pic>
      <p:pic>
        <p:nvPicPr>
          <p:cNvPr id="193" name="Google Shape;193;p21"/>
          <p:cNvPicPr preferRelativeResize="0"/>
          <p:nvPr/>
        </p:nvPicPr>
        <p:blipFill>
          <a:blip r:embed="rId5">
            <a:alphaModFix/>
          </a:blip>
          <a:stretch>
            <a:fillRect/>
          </a:stretch>
        </p:blipFill>
        <p:spPr>
          <a:xfrm>
            <a:off x="6715000" y="1035175"/>
            <a:ext cx="7715249" cy="4114799"/>
          </a:xfrm>
          <a:prstGeom prst="rect">
            <a:avLst/>
          </a:prstGeom>
          <a:noFill/>
          <a:ln cap="flat" cmpd="sng" w="19050">
            <a:solidFill>
              <a:srgbClr val="C03221"/>
            </a:solidFill>
            <a:prstDash val="solid"/>
            <a:round/>
            <a:headEnd len="sm" w="sm" type="none"/>
            <a:tailEnd len="sm" w="sm" type="none"/>
          </a:ln>
        </p:spPr>
      </p:pic>
      <p:pic>
        <p:nvPicPr>
          <p:cNvPr id="194" name="Google Shape;194;p21"/>
          <p:cNvPicPr preferRelativeResize="0"/>
          <p:nvPr/>
        </p:nvPicPr>
        <p:blipFill>
          <a:blip r:embed="rId6">
            <a:alphaModFix/>
          </a:blip>
          <a:stretch>
            <a:fillRect/>
          </a:stretch>
        </p:blipFill>
        <p:spPr>
          <a:xfrm>
            <a:off x="1028700" y="5113352"/>
            <a:ext cx="3506300" cy="4144948"/>
          </a:xfrm>
          <a:prstGeom prst="rect">
            <a:avLst/>
          </a:prstGeom>
          <a:noFill/>
          <a:ln cap="flat" cmpd="sng" w="19050">
            <a:solidFill>
              <a:srgbClr val="C03221"/>
            </a:solidFill>
            <a:prstDash val="solid"/>
            <a:round/>
            <a:headEnd len="sm" w="sm" type="none"/>
            <a:tailEnd len="sm" w="sm" type="none"/>
          </a:ln>
        </p:spPr>
      </p:pic>
      <p:pic>
        <p:nvPicPr>
          <p:cNvPr id="195" name="Google Shape;195;p21"/>
          <p:cNvPicPr preferRelativeResize="0"/>
          <p:nvPr/>
        </p:nvPicPr>
        <p:blipFill>
          <a:blip r:embed="rId7">
            <a:alphaModFix/>
          </a:blip>
          <a:stretch>
            <a:fillRect/>
          </a:stretch>
        </p:blipFill>
        <p:spPr>
          <a:xfrm>
            <a:off x="14354725" y="1035175"/>
            <a:ext cx="2904575" cy="4114799"/>
          </a:xfrm>
          <a:prstGeom prst="rect">
            <a:avLst/>
          </a:prstGeom>
          <a:noFill/>
          <a:ln cap="flat" cmpd="sng" w="19050">
            <a:solidFill>
              <a:srgbClr val="C03221"/>
            </a:solidFill>
            <a:prstDash val="solid"/>
            <a:round/>
            <a:headEnd len="sm" w="sm" type="none"/>
            <a:tailEnd len="sm" w="sm" type="none"/>
          </a:ln>
        </p:spPr>
      </p:pic>
      <p:sp>
        <p:nvSpPr>
          <p:cNvPr id="196" name="Google Shape;196;p21"/>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97" name="Google Shape;197;p21"/>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98" name="Google Shape;198;p21"/>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pic>
        <p:nvPicPr>
          <p:cNvPr id="199" name="Google Shape;199;p21"/>
          <p:cNvPicPr preferRelativeResize="0"/>
          <p:nvPr/>
        </p:nvPicPr>
        <p:blipFill>
          <a:blip r:embed="rId8">
            <a:alphaModFix/>
          </a:blip>
          <a:stretch>
            <a:fillRect/>
          </a:stretch>
        </p:blipFill>
        <p:spPr>
          <a:xfrm>
            <a:off x="12121825" y="5092100"/>
            <a:ext cx="5141850" cy="4166199"/>
          </a:xfrm>
          <a:prstGeom prst="rect">
            <a:avLst/>
          </a:prstGeom>
          <a:noFill/>
          <a:ln cap="flat" cmpd="sng" w="19050">
            <a:solidFill>
              <a:srgbClr val="C03221"/>
            </a:solidFill>
            <a:prstDash val="solid"/>
            <a:round/>
            <a:headEnd len="sm" w="sm" type="none"/>
            <a:tailEnd len="sm" w="sm" type="none"/>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203" name="Shape 203"/>
        <p:cNvGrpSpPr/>
        <p:nvPr/>
      </p:nvGrpSpPr>
      <p:grpSpPr>
        <a:xfrm>
          <a:off x="0" y="0"/>
          <a:ext cx="0" cy="0"/>
          <a:chOff x="0" y="0"/>
          <a:chExt cx="0" cy="0"/>
        </a:xfrm>
      </p:grpSpPr>
      <p:sp>
        <p:nvSpPr>
          <p:cNvPr id="204" name="Google Shape;204;p22"/>
          <p:cNvSpPr txBox="1"/>
          <p:nvPr/>
        </p:nvSpPr>
        <p:spPr>
          <a:xfrm>
            <a:off x="1028700" y="3376930"/>
            <a:ext cx="69558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Market Research</a:t>
            </a:r>
            <a:endParaRPr/>
          </a:p>
        </p:txBody>
      </p:sp>
      <p:sp>
        <p:nvSpPr>
          <p:cNvPr id="205" name="Google Shape;205;p22"/>
          <p:cNvSpPr txBox="1"/>
          <p:nvPr/>
        </p:nvSpPr>
        <p:spPr>
          <a:xfrm>
            <a:off x="1028700" y="4347845"/>
            <a:ext cx="6955800" cy="304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06" name="Google Shape;206;p22"/>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207" name="Google Shape;207;p22"/>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208" name="Google Shape;208;p22"/>
          <p:cNvSpPr txBox="1"/>
          <p:nvPr/>
        </p:nvSpPr>
        <p:spPr>
          <a:xfrm>
            <a:off x="10301288" y="2529840"/>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+88%</a:t>
            </a:r>
            <a:endParaRPr/>
          </a:p>
        </p:txBody>
      </p:sp>
      <p:sp>
        <p:nvSpPr>
          <p:cNvPr id="209" name="Google Shape;209;p22"/>
          <p:cNvSpPr txBox="1"/>
          <p:nvPr/>
        </p:nvSpPr>
        <p:spPr>
          <a:xfrm>
            <a:off x="10301288" y="3272155"/>
            <a:ext cx="6958012"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the statistic here.</a:t>
            </a:r>
            <a:endParaRPr/>
          </a:p>
        </p:txBody>
      </p:sp>
      <p:sp>
        <p:nvSpPr>
          <p:cNvPr id="210" name="Google Shape;210;p22"/>
          <p:cNvSpPr txBox="1"/>
          <p:nvPr/>
        </p:nvSpPr>
        <p:spPr>
          <a:xfrm>
            <a:off x="10301288" y="4691380"/>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+400k</a:t>
            </a:r>
            <a:endParaRPr/>
          </a:p>
        </p:txBody>
      </p:sp>
      <p:sp>
        <p:nvSpPr>
          <p:cNvPr id="211" name="Google Shape;211;p22"/>
          <p:cNvSpPr txBox="1"/>
          <p:nvPr/>
        </p:nvSpPr>
        <p:spPr>
          <a:xfrm>
            <a:off x="10301288" y="5433695"/>
            <a:ext cx="6958012"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the statistic here.</a:t>
            </a:r>
            <a:endParaRPr/>
          </a:p>
        </p:txBody>
      </p:sp>
      <p:sp>
        <p:nvSpPr>
          <p:cNvPr id="212" name="Google Shape;212;p22"/>
          <p:cNvSpPr txBox="1"/>
          <p:nvPr/>
        </p:nvSpPr>
        <p:spPr>
          <a:xfrm>
            <a:off x="10301288" y="6852920"/>
            <a:ext cx="69579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-12%</a:t>
            </a:r>
            <a:endParaRPr/>
          </a:p>
        </p:txBody>
      </p:sp>
      <p:sp>
        <p:nvSpPr>
          <p:cNvPr id="213" name="Google Shape;213;p22"/>
          <p:cNvSpPr txBox="1"/>
          <p:nvPr/>
        </p:nvSpPr>
        <p:spPr>
          <a:xfrm>
            <a:off x="10301288" y="7595235"/>
            <a:ext cx="6958012"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the statistic here.</a:t>
            </a:r>
            <a:endParaRPr/>
          </a:p>
        </p:txBody>
      </p:sp>
      <p:cxnSp>
        <p:nvCxnSpPr>
          <p:cNvPr id="214" name="Google Shape;214;p22"/>
          <p:cNvCxnSpPr/>
          <p:nvPr/>
        </p:nvCxnSpPr>
        <p:spPr>
          <a:xfrm rot="10800000">
            <a:off x="9144000" y="1028700"/>
            <a:ext cx="0" cy="8229600"/>
          </a:xfrm>
          <a:prstGeom prst="straightConnector1">
            <a:avLst/>
          </a:prstGeom>
          <a:noFill/>
          <a:ln cap="flat" cmpd="sng" w="9525">
            <a:solidFill>
              <a:srgbClr val="C03221"/>
            </a:solidFill>
            <a:prstDash val="solid"/>
            <a:round/>
            <a:headEnd len="sm" w="sm" type="none"/>
            <a:tailEnd len="sm" w="sm" type="none"/>
          </a:ln>
        </p:spPr>
      </p:cxnSp>
      <p:sp>
        <p:nvSpPr>
          <p:cNvPr id="215" name="Google Shape;215;p22"/>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219" name="Shape 219"/>
        <p:cNvGrpSpPr/>
        <p:nvPr/>
      </p:nvGrpSpPr>
      <p:grpSpPr>
        <a:xfrm>
          <a:off x="0" y="0"/>
          <a:ext cx="0" cy="0"/>
          <a:chOff x="0" y="0"/>
          <a:chExt cx="0" cy="0"/>
        </a:xfrm>
      </p:grpSpPr>
      <p:sp>
        <p:nvSpPr>
          <p:cNvPr id="220" name="Google Shape;220;p23"/>
          <p:cNvSpPr txBox="1"/>
          <p:nvPr/>
        </p:nvSpPr>
        <p:spPr>
          <a:xfrm>
            <a:off x="1028700" y="1133475"/>
            <a:ext cx="8898600" cy="6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Market Research</a:t>
            </a:r>
            <a:endParaRPr/>
          </a:p>
        </p:txBody>
      </p:sp>
      <p:sp>
        <p:nvSpPr>
          <p:cNvPr id="221" name="Google Shape;221;p23"/>
          <p:cNvSpPr txBox="1"/>
          <p:nvPr/>
        </p:nvSpPr>
        <p:spPr>
          <a:xfrm>
            <a:off x="1028700" y="1875790"/>
            <a:ext cx="162306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pic>
        <p:nvPicPr>
          <p:cNvPr id="222" name="Google Shape;222;p23"/>
          <p:cNvPicPr preferRelativeResize="0"/>
          <p:nvPr/>
        </p:nvPicPr>
        <p:blipFill rotWithShape="1">
          <a:blip r:embed="rId3">
            <a:alphaModFix/>
          </a:blip>
          <a:srcRect b="0" l="0" r="0" t="0"/>
          <a:stretch/>
        </p:blipFill>
        <p:spPr>
          <a:xfrm>
            <a:off x="-594360" y="2204273"/>
            <a:ext cx="19476720" cy="8677087"/>
          </a:xfrm>
          <a:prstGeom prst="rect">
            <a:avLst/>
          </a:prstGeom>
          <a:noFill/>
          <a:ln>
            <a:noFill/>
          </a:ln>
        </p:spPr>
      </p:pic>
      <p:sp>
        <p:nvSpPr>
          <p:cNvPr id="223" name="Google Shape;223;p23"/>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224" name="Google Shape;224;p23"/>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225" name="Google Shape;225;p23"/>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229" name="Shape 229"/>
        <p:cNvGrpSpPr/>
        <p:nvPr/>
      </p:nvGrpSpPr>
      <p:grpSpPr>
        <a:xfrm>
          <a:off x="0" y="0"/>
          <a:ext cx="0" cy="0"/>
          <a:chOff x="0" y="0"/>
          <a:chExt cx="0" cy="0"/>
        </a:xfrm>
      </p:grpSpPr>
      <p:sp>
        <p:nvSpPr>
          <p:cNvPr id="230" name="Google Shape;230;p24"/>
          <p:cNvSpPr txBox="1"/>
          <p:nvPr/>
        </p:nvSpPr>
        <p:spPr>
          <a:xfrm>
            <a:off x="4346521" y="4419441"/>
            <a:ext cx="95949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Write an original statement or inspiring quote.</a:t>
            </a:r>
            <a:endParaRPr/>
          </a:p>
        </p:txBody>
      </p:sp>
      <p:sp>
        <p:nvSpPr>
          <p:cNvPr id="231" name="Google Shape;231;p24"/>
          <p:cNvSpPr txBox="1"/>
          <p:nvPr/>
        </p:nvSpPr>
        <p:spPr>
          <a:xfrm>
            <a:off x="2741618" y="6186985"/>
            <a:ext cx="12804764"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 Include a credit, citation, or supporting message</a:t>
            </a:r>
            <a:endParaRPr/>
          </a:p>
        </p:txBody>
      </p:sp>
      <p:sp>
        <p:nvSpPr>
          <p:cNvPr id="232" name="Google Shape;232;p24"/>
          <p:cNvSpPr txBox="1"/>
          <p:nvPr/>
        </p:nvSpPr>
        <p:spPr>
          <a:xfrm>
            <a:off x="6915280" y="3301489"/>
            <a:ext cx="4457400" cy="1604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32" u="none" cap="none" strike="noStrike">
                <a:solidFill>
                  <a:srgbClr val="C03221"/>
                </a:solidFill>
                <a:latin typeface="DM Serif Display"/>
                <a:ea typeface="DM Serif Display"/>
                <a:cs typeface="DM Serif Display"/>
                <a:sym typeface="DM Serif Display"/>
              </a:rPr>
              <a:t>“</a:t>
            </a:r>
            <a:endParaRPr/>
          </a:p>
        </p:txBody>
      </p:sp>
      <p:sp>
        <p:nvSpPr>
          <p:cNvPr id="233" name="Google Shape;233;p24"/>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234" name="Google Shape;234;p24"/>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235" name="Google Shape;235;p24"/>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239" name="Shape 239"/>
        <p:cNvGrpSpPr/>
        <p:nvPr/>
      </p:nvGrpSpPr>
      <p:grpSpPr>
        <a:xfrm>
          <a:off x="0" y="0"/>
          <a:ext cx="0" cy="0"/>
          <a:chOff x="0" y="0"/>
          <a:chExt cx="0" cy="0"/>
        </a:xfrm>
      </p:grpSpPr>
      <p:sp>
        <p:nvSpPr>
          <p:cNvPr id="240" name="Google Shape;240;p25"/>
          <p:cNvSpPr txBox="1"/>
          <p:nvPr/>
        </p:nvSpPr>
        <p:spPr>
          <a:xfrm>
            <a:off x="1028700" y="3591024"/>
            <a:ext cx="8115300" cy="7423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Contact Us</a:t>
            </a:r>
            <a:endParaRPr/>
          </a:p>
        </p:txBody>
      </p:sp>
      <p:sp>
        <p:nvSpPr>
          <p:cNvPr id="241" name="Google Shape;241;p25"/>
          <p:cNvSpPr txBox="1"/>
          <p:nvPr/>
        </p:nvSpPr>
        <p:spPr>
          <a:xfrm>
            <a:off x="1028700" y="4677280"/>
            <a:ext cx="776576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123 Anywhere St., Any City,ST 12345</a:t>
            </a:r>
            <a:endParaRPr/>
          </a:p>
        </p:txBody>
      </p:sp>
      <p:sp>
        <p:nvSpPr>
          <p:cNvPr id="242" name="Google Shape;242;p25"/>
          <p:cNvSpPr txBox="1"/>
          <p:nvPr/>
        </p:nvSpPr>
        <p:spPr>
          <a:xfrm>
            <a:off x="1028700" y="5141473"/>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123-456-7890</a:t>
            </a:r>
            <a:endParaRPr/>
          </a:p>
        </p:txBody>
      </p:sp>
      <p:sp>
        <p:nvSpPr>
          <p:cNvPr id="243" name="Google Shape;243;p25"/>
          <p:cNvSpPr txBox="1"/>
          <p:nvPr/>
        </p:nvSpPr>
        <p:spPr>
          <a:xfrm>
            <a:off x="1028700" y="5605666"/>
            <a:ext cx="6606188"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hello@reallygreatsite.com</a:t>
            </a:r>
            <a:endParaRPr/>
          </a:p>
        </p:txBody>
      </p:sp>
      <p:sp>
        <p:nvSpPr>
          <p:cNvPr id="244" name="Google Shape;244;p25"/>
          <p:cNvSpPr txBox="1"/>
          <p:nvPr/>
        </p:nvSpPr>
        <p:spPr>
          <a:xfrm>
            <a:off x="1028700" y="6534051"/>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reallygreatsite.com</a:t>
            </a:r>
            <a:endParaRPr/>
          </a:p>
        </p:txBody>
      </p:sp>
      <p:sp>
        <p:nvSpPr>
          <p:cNvPr id="245" name="Google Shape;245;p25"/>
          <p:cNvSpPr txBox="1"/>
          <p:nvPr/>
        </p:nvSpPr>
        <p:spPr>
          <a:xfrm>
            <a:off x="1028700" y="6069858"/>
            <a:ext cx="4892954"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@reallygreatsite</a:t>
            </a:r>
            <a:endParaRPr/>
          </a:p>
        </p:txBody>
      </p:sp>
      <p:sp>
        <p:nvSpPr>
          <p:cNvPr id="246" name="Google Shape;246;p25"/>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247" name="Google Shape;247;p25"/>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248" name="Google Shape;248;p25"/>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40" name="Shape 40"/>
        <p:cNvGrpSpPr/>
        <p:nvPr/>
      </p:nvGrpSpPr>
      <p:grpSpPr>
        <a:xfrm>
          <a:off x="0" y="0"/>
          <a:ext cx="0" cy="0"/>
          <a:chOff x="0" y="0"/>
          <a:chExt cx="0" cy="0"/>
        </a:xfrm>
      </p:grpSpPr>
      <p:sp>
        <p:nvSpPr>
          <p:cNvPr id="41" name="Google Shape;41;p8"/>
          <p:cNvSpPr txBox="1"/>
          <p:nvPr/>
        </p:nvSpPr>
        <p:spPr>
          <a:xfrm>
            <a:off x="1028700" y="4824730"/>
            <a:ext cx="16230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Write a short introduction here.</a:t>
            </a:r>
            <a:endParaRPr/>
          </a:p>
        </p:txBody>
      </p:sp>
      <p:sp>
        <p:nvSpPr>
          <p:cNvPr id="42" name="Google Shape;42;p8"/>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43" name="Google Shape;43;p8"/>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44" name="Google Shape;44;p8"/>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252" name="Shape 252"/>
        <p:cNvGrpSpPr/>
        <p:nvPr/>
      </p:nvGrpSpPr>
      <p:grpSpPr>
        <a:xfrm>
          <a:off x="0" y="0"/>
          <a:ext cx="0" cy="0"/>
          <a:chOff x="0" y="0"/>
          <a:chExt cx="0" cy="0"/>
        </a:xfrm>
      </p:grpSpPr>
      <p:grpSp>
        <p:nvGrpSpPr>
          <p:cNvPr id="253" name="Google Shape;253;p26"/>
          <p:cNvGrpSpPr/>
          <p:nvPr/>
        </p:nvGrpSpPr>
        <p:grpSpPr>
          <a:xfrm>
            <a:off x="774218" y="2177400"/>
            <a:ext cx="5097641" cy="7508818"/>
            <a:chOff x="0" y="-28575"/>
            <a:chExt cx="1342589" cy="1977631"/>
          </a:xfrm>
        </p:grpSpPr>
        <p:sp>
          <p:nvSpPr>
            <p:cNvPr id="254" name="Google Shape;25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C032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26"/>
          <p:cNvGrpSpPr/>
          <p:nvPr/>
        </p:nvGrpSpPr>
        <p:grpSpPr>
          <a:xfrm>
            <a:off x="6109984" y="2177400"/>
            <a:ext cx="11512980" cy="7508818"/>
            <a:chOff x="0" y="-28575"/>
            <a:chExt cx="3032225" cy="1977631"/>
          </a:xfrm>
        </p:grpSpPr>
        <p:sp>
          <p:nvSpPr>
            <p:cNvPr id="257" name="Google Shape;25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C032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26"/>
          <p:cNvGrpSpPr/>
          <p:nvPr/>
        </p:nvGrpSpPr>
        <p:grpSpPr>
          <a:xfrm>
            <a:off x="1139005" y="2458118"/>
            <a:ext cx="4368067" cy="755733"/>
            <a:chOff x="0" y="-28575"/>
            <a:chExt cx="1150437" cy="199041"/>
          </a:xfrm>
        </p:grpSpPr>
        <p:sp>
          <p:nvSpPr>
            <p:cNvPr id="260" name="Google Shape;26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032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6"/>
          <p:cNvGrpSpPr/>
          <p:nvPr/>
        </p:nvGrpSpPr>
        <p:grpSpPr>
          <a:xfrm>
            <a:off x="9682440" y="2458118"/>
            <a:ext cx="4368067" cy="755733"/>
            <a:chOff x="0" y="-28575"/>
            <a:chExt cx="1150437" cy="199041"/>
          </a:xfrm>
        </p:grpSpPr>
        <p:sp>
          <p:nvSpPr>
            <p:cNvPr id="263" name="Google Shape;26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032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6"/>
          <p:cNvGrpSpPr/>
          <p:nvPr/>
        </p:nvGrpSpPr>
        <p:grpSpPr>
          <a:xfrm>
            <a:off x="1139005" y="7092517"/>
            <a:ext cx="4368067" cy="755733"/>
            <a:chOff x="0" y="-28575"/>
            <a:chExt cx="1150437" cy="199041"/>
          </a:xfrm>
        </p:grpSpPr>
        <p:sp>
          <p:nvSpPr>
            <p:cNvPr id="266" name="Google Shape;26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032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26"/>
          <p:cNvGrpSpPr/>
          <p:nvPr/>
        </p:nvGrpSpPr>
        <p:grpSpPr>
          <a:xfrm>
            <a:off x="3446451" y="8173666"/>
            <a:ext cx="754204" cy="780719"/>
            <a:chOff x="0" y="-28575"/>
            <a:chExt cx="812800" cy="841375"/>
          </a:xfrm>
        </p:grpSpPr>
        <p:sp>
          <p:nvSpPr>
            <p:cNvPr id="269" name="Google Shape;26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CF9"/>
            </a:solidFill>
            <a:ln cap="rnd" cmpd="sng" w="38100">
              <a:solidFill>
                <a:srgbClr val="C032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03221"/>
                </a:solidFill>
                <a:latin typeface="DM Serif Display"/>
                <a:ea typeface="DM Serif Display"/>
                <a:cs typeface="DM Serif Display"/>
                <a:sym typeface="DM Serif Display"/>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C03221"/>
                </a:solidFill>
                <a:latin typeface="DM Serif Display"/>
                <a:ea typeface="DM Serif Display"/>
                <a:cs typeface="DM Serif Display"/>
                <a:sym typeface="DM Serif Display"/>
              </a:rPr>
              <a:t>uses the following free fonts:</a:t>
            </a:r>
            <a:endParaRPr/>
          </a:p>
        </p:txBody>
      </p:sp>
      <p:sp>
        <p:nvSpPr>
          <p:cNvPr id="272" name="Google Shape;272;p2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03221"/>
                </a:solidFill>
                <a:latin typeface="DM Serif Display"/>
                <a:ea typeface="DM Serif Display"/>
                <a:cs typeface="DM Serif Display"/>
                <a:sym typeface="DM Serif Display"/>
              </a:rPr>
              <a:t>You can find these fonts online too.</a:t>
            </a:r>
            <a:endParaRPr/>
          </a:p>
        </p:txBody>
      </p:sp>
      <p:sp>
        <p:nvSpPr>
          <p:cNvPr id="273" name="Google Shape;273;p26"/>
          <p:cNvSpPr txBox="1"/>
          <p:nvPr/>
        </p:nvSpPr>
        <p:spPr>
          <a:xfrm>
            <a:off x="1102555" y="4993950"/>
            <a:ext cx="4440966" cy="503223"/>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C03221"/>
                </a:solidFill>
                <a:latin typeface="DM Serif Display"/>
                <a:ea typeface="DM Serif Display"/>
                <a:cs typeface="DM Serif Display"/>
                <a:sym typeface="DM Serif Display"/>
              </a:rPr>
              <a:t>DM SERIF DISPLAY</a:t>
            </a:r>
            <a:endParaRPr/>
          </a:p>
        </p:txBody>
      </p:sp>
      <p:sp>
        <p:nvSpPr>
          <p:cNvPr id="274" name="Google Shape;274;p26"/>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03221"/>
                </a:solidFill>
                <a:latin typeface="DM Serif Display"/>
                <a:ea typeface="DM Serif Display"/>
                <a:cs typeface="DM Serif Display"/>
                <a:sym typeface="DM Serif Display"/>
              </a:rPr>
              <a:t>Use these design resources in your Canva Presentation.</a:t>
            </a:r>
            <a:endParaRPr/>
          </a:p>
        </p:txBody>
      </p:sp>
      <p:sp>
        <p:nvSpPr>
          <p:cNvPr id="275" name="Google Shape;275;p26"/>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C03221"/>
                </a:solidFill>
                <a:latin typeface="DM Serif Display"/>
                <a:ea typeface="DM Serif Display"/>
                <a:cs typeface="DM Serif Display"/>
                <a:sym typeface="DM Serif Display"/>
              </a:rPr>
              <a:t>DON'T FORGET TO DELETE THIS PAGE BEFORE PRESENTING. </a:t>
            </a:r>
            <a:endParaRPr/>
          </a:p>
        </p:txBody>
      </p:sp>
      <p:sp>
        <p:nvSpPr>
          <p:cNvPr id="276" name="Google Shape;276;p26"/>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03221"/>
                </a:solidFill>
                <a:latin typeface="DM Serif Display"/>
                <a:ea typeface="DM Serif Display"/>
                <a:cs typeface="DM Serif Display"/>
                <a:sym typeface="DM Serif Display"/>
              </a:rPr>
              <a:t>Resource Page</a:t>
            </a:r>
            <a:endParaRPr/>
          </a:p>
        </p:txBody>
      </p:sp>
      <p:sp>
        <p:nvSpPr>
          <p:cNvPr id="277" name="Google Shape;277;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C03221"/>
                </a:solidFill>
                <a:latin typeface="DM Serif Display"/>
                <a:ea typeface="DM Serif Display"/>
                <a:cs typeface="DM Serif Display"/>
                <a:sym typeface="DM Serif Display"/>
              </a:rPr>
              <a:t>FONTS</a:t>
            </a:r>
            <a:endParaRPr/>
          </a:p>
        </p:txBody>
      </p:sp>
      <p:sp>
        <p:nvSpPr>
          <p:cNvPr id="278" name="Google Shape;278;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C03221"/>
                </a:solidFill>
                <a:latin typeface="DM Serif Display"/>
                <a:ea typeface="DM Serif Display"/>
                <a:cs typeface="DM Serif Display"/>
                <a:sym typeface="DM Serif Display"/>
              </a:rPr>
              <a:t>DESIGN ELEMENTS</a:t>
            </a:r>
            <a:endParaRPr/>
          </a:p>
        </p:txBody>
      </p:sp>
      <p:sp>
        <p:nvSpPr>
          <p:cNvPr id="279" name="Google Shape;279;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C03221"/>
                </a:solidFill>
                <a:latin typeface="DM Serif Display"/>
                <a:ea typeface="DM Serif Display"/>
                <a:cs typeface="DM Serif Display"/>
                <a:sym typeface="DM Serif Display"/>
              </a:rPr>
              <a:t>COLORS</a:t>
            </a:r>
            <a:endParaRPr/>
          </a:p>
        </p:txBody>
      </p:sp>
      <p:sp>
        <p:nvSpPr>
          <p:cNvPr id="280" name="Google Shape;280;p26"/>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C03221"/>
                </a:solidFill>
                <a:latin typeface="DM Serif Display"/>
                <a:ea typeface="DM Serif Display"/>
                <a:cs typeface="DM Serif Display"/>
                <a:sym typeface="DM Serif Display"/>
              </a:rPr>
              <a:t>#FFFCF9</a:t>
            </a:r>
            <a:endParaRPr/>
          </a:p>
        </p:txBody>
      </p:sp>
      <p:grpSp>
        <p:nvGrpSpPr>
          <p:cNvPr id="281" name="Google Shape;281;p26"/>
          <p:cNvGrpSpPr/>
          <p:nvPr/>
        </p:nvGrpSpPr>
        <p:grpSpPr>
          <a:xfrm>
            <a:off x="2445421" y="8173666"/>
            <a:ext cx="754204" cy="780719"/>
            <a:chOff x="0" y="-28575"/>
            <a:chExt cx="812800" cy="841375"/>
          </a:xfrm>
        </p:grpSpPr>
        <p:sp>
          <p:nvSpPr>
            <p:cNvPr id="282" name="Google Shape;28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03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6"/>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C03221"/>
                </a:solidFill>
                <a:latin typeface="DM Serif Display"/>
                <a:ea typeface="DM Serif Display"/>
                <a:cs typeface="DM Serif Display"/>
                <a:sym typeface="DM Serif Display"/>
              </a:rPr>
              <a:t>#C03221</a:t>
            </a:r>
            <a:endParaRPr/>
          </a:p>
        </p:txBody>
      </p:sp>
      <p:grpSp>
        <p:nvGrpSpPr>
          <p:cNvPr id="285" name="Google Shape;285;p26"/>
          <p:cNvGrpSpPr/>
          <p:nvPr/>
        </p:nvGrpSpPr>
        <p:grpSpPr>
          <a:xfrm>
            <a:off x="6712288" y="3926882"/>
            <a:ext cx="10308370" cy="4720903"/>
            <a:chOff x="0" y="0"/>
            <a:chExt cx="13744493" cy="6294537"/>
          </a:xfrm>
        </p:grpSpPr>
        <p:sp>
          <p:nvSpPr>
            <p:cNvPr id="286" name="Google Shape;286;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87" name="Google Shape;287;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88" name="Google Shape;288;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89" name="Google Shape;289;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90" name="Google Shape;290;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91" name="Google Shape;291;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92" name="Google Shape;292;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93" name="Google Shape;293;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94" name="Google Shape;294;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95" name="Google Shape;295;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96" name="Google Shape;296;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97" name="Google Shape;297;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98" name="Google Shape;298;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299" name="Google Shape;299;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00" name="Google Shape;300;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01" name="Google Shape;301;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02" name="Google Shape;302;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03" name="Google Shape;303;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04" name="Google Shape;304;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05" name="Google Shape;305;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6" name="Google Shape;306;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07" name="Google Shape;307;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08" name="Google Shape;308;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09" name="Google Shape;309;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10" name="Google Shape;310;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11" name="Google Shape;311;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12" name="Google Shape;312;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13" name="Google Shape;313;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14" name="Google Shape;314;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15" name="Google Shape;315;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16" name="Google Shape;316;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17" name="Google Shape;317;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18" name="Google Shape;318;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19" name="Google Shape;319;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20" name="Google Shape;320;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21" name="Google Shape;321;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22" name="Google Shape;322;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23" name="Google Shape;323;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24" name="Google Shape;324;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328" name="Shape 328"/>
        <p:cNvGrpSpPr/>
        <p:nvPr/>
      </p:nvGrpSpPr>
      <p:grpSpPr>
        <a:xfrm>
          <a:off x="0" y="0"/>
          <a:ext cx="0" cy="0"/>
          <a:chOff x="0" y="0"/>
          <a:chExt cx="0" cy="0"/>
        </a:xfrm>
      </p:grpSpPr>
      <p:grpSp>
        <p:nvGrpSpPr>
          <p:cNvPr id="329" name="Google Shape;329;p27"/>
          <p:cNvGrpSpPr/>
          <p:nvPr/>
        </p:nvGrpSpPr>
        <p:grpSpPr>
          <a:xfrm>
            <a:off x="5995272" y="2401409"/>
            <a:ext cx="6297456" cy="2611613"/>
            <a:chOff x="0" y="-28575"/>
            <a:chExt cx="1658589" cy="687832"/>
          </a:xfrm>
        </p:grpSpPr>
        <p:sp>
          <p:nvSpPr>
            <p:cNvPr id="330" name="Google Shape;330;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032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7"/>
          <p:cNvGrpSpPr/>
          <p:nvPr/>
        </p:nvGrpSpPr>
        <p:grpSpPr>
          <a:xfrm>
            <a:off x="5995272" y="5476026"/>
            <a:ext cx="6297456" cy="2611613"/>
            <a:chOff x="0" y="-28575"/>
            <a:chExt cx="1658589" cy="687832"/>
          </a:xfrm>
        </p:grpSpPr>
        <p:sp>
          <p:nvSpPr>
            <p:cNvPr id="333" name="Google Shape;333;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032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7"/>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03221"/>
                </a:solidFill>
                <a:latin typeface="DM Serif Display"/>
                <a:ea typeface="DM Serif Display"/>
                <a:cs typeface="DM Serif Display"/>
                <a:sym typeface="DM Serif Display"/>
              </a:rPr>
              <a:t>This presentation template is free for everyone to use thanks to the following:</a:t>
            </a:r>
            <a:endParaRPr/>
          </a:p>
        </p:txBody>
      </p:sp>
      <p:sp>
        <p:nvSpPr>
          <p:cNvPr id="336" name="Google Shape;336;p27"/>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1" lang="en-US" sz="2799" u="none" cap="none" strike="noStrike">
                <a:solidFill>
                  <a:srgbClr val="C03221"/>
                </a:solidFill>
                <a:latin typeface="DM Serif Display"/>
                <a:ea typeface="DM Serif Display"/>
                <a:cs typeface="DM Serif Display"/>
                <a:sym typeface="DM Serif Display"/>
              </a:rPr>
              <a:t>Happy designing!</a:t>
            </a:r>
            <a:endParaRPr/>
          </a:p>
        </p:txBody>
      </p:sp>
      <p:sp>
        <p:nvSpPr>
          <p:cNvPr id="337" name="Google Shape;337;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03221"/>
                </a:solidFill>
                <a:latin typeface="DM Serif Display"/>
                <a:ea typeface="DM Serif Display"/>
                <a:cs typeface="DM Serif Display"/>
                <a:sym typeface="DM Serif Display"/>
              </a:rPr>
              <a:t>for the presentation template</a:t>
            </a:r>
            <a:endParaRPr/>
          </a:p>
        </p:txBody>
      </p:sp>
      <p:sp>
        <p:nvSpPr>
          <p:cNvPr id="338" name="Google Shape;338;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03221"/>
                </a:solidFill>
                <a:latin typeface="DM Serif Display"/>
                <a:ea typeface="DM Serif Display"/>
                <a:cs typeface="DM Serif Display"/>
                <a:sym typeface="DM Serif Display"/>
              </a:rPr>
              <a:t>for the photos</a:t>
            </a:r>
            <a:endParaRPr/>
          </a:p>
        </p:txBody>
      </p:sp>
      <p:sp>
        <p:nvSpPr>
          <p:cNvPr id="339" name="Google Shape;339;p27"/>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03221"/>
                </a:solidFill>
                <a:latin typeface="DM Serif Display"/>
                <a:ea typeface="DM Serif Display"/>
                <a:cs typeface="DM Serif Display"/>
                <a:sym typeface="DM Serif Display"/>
              </a:rPr>
              <a:t>Credits</a:t>
            </a:r>
            <a:endParaRPr/>
          </a:p>
        </p:txBody>
      </p:sp>
      <p:sp>
        <p:nvSpPr>
          <p:cNvPr id="340" name="Google Shape;340;p27"/>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C03221"/>
                </a:solidFill>
                <a:latin typeface="DM Serif Display"/>
                <a:ea typeface="DM Serif Display"/>
                <a:cs typeface="DM Serif Display"/>
                <a:sym typeface="DM Serif Display"/>
              </a:rPr>
              <a:t>Pexels, Pixabay</a:t>
            </a:r>
            <a:endParaRPr/>
          </a:p>
        </p:txBody>
      </p:sp>
      <p:pic>
        <p:nvPicPr>
          <p:cNvPr id="341" name="Google Shape;341;p27"/>
          <p:cNvPicPr preferRelativeResize="0"/>
          <p:nvPr/>
        </p:nvPicPr>
        <p:blipFill>
          <a:blip r:embed="rId3">
            <a:alphaModFix/>
          </a:blip>
          <a:stretch>
            <a:fillRect/>
          </a:stretch>
        </p:blipFill>
        <p:spPr>
          <a:xfrm>
            <a:off x="6754454" y="2936457"/>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48" name="Shape 48"/>
        <p:cNvGrpSpPr/>
        <p:nvPr/>
      </p:nvGrpSpPr>
      <p:grpSpPr>
        <a:xfrm>
          <a:off x="0" y="0"/>
          <a:ext cx="0" cy="0"/>
          <a:chOff x="0" y="0"/>
          <a:chExt cx="0" cy="0"/>
        </a:xfrm>
      </p:grpSpPr>
      <p:sp>
        <p:nvSpPr>
          <p:cNvPr id="49" name="Google Shape;49;p9"/>
          <p:cNvSpPr txBox="1"/>
          <p:nvPr/>
        </p:nvSpPr>
        <p:spPr>
          <a:xfrm>
            <a:off x="619057" y="2633345"/>
            <a:ext cx="12632400" cy="4999500"/>
          </a:xfrm>
          <a:prstGeom prst="rect">
            <a:avLst/>
          </a:prstGeom>
          <a:noFill/>
          <a:ln>
            <a:noFill/>
          </a:ln>
        </p:spPr>
        <p:txBody>
          <a:bodyPr anchorCtr="0" anchor="t" bIns="0" lIns="0" spcFirstLastPara="1" rIns="0" wrap="square" tIns="0">
            <a:spAutoFit/>
          </a:bodyPr>
          <a:lstStyle/>
          <a:p>
            <a:pPr indent="-604520" lvl="1" marL="1209041" marR="0" rtl="0" algn="l">
              <a:lnSpc>
                <a:spcPct val="120000"/>
              </a:lnSpc>
              <a:spcBef>
                <a:spcPts val="0"/>
              </a:spcBef>
              <a:spcAft>
                <a:spcPts val="0"/>
              </a:spcAft>
              <a:buClr>
                <a:srgbClr val="C03221"/>
              </a:buClr>
              <a:buSzPts val="5600"/>
              <a:buFont typeface="DM Serif Display"/>
              <a:buAutoNum type="arabicPeriod"/>
            </a:pPr>
            <a:r>
              <a:rPr b="0" i="0" lang="en-US" sz="5600" u="none" cap="none" strike="noStrike">
                <a:solidFill>
                  <a:srgbClr val="C03221"/>
                </a:solidFill>
                <a:latin typeface="DM Serif Display"/>
                <a:ea typeface="DM Serif Display"/>
                <a:cs typeface="DM Serif Display"/>
                <a:sym typeface="DM Serif Display"/>
              </a:rPr>
              <a:t>Introduction</a:t>
            </a:r>
            <a:endParaRPr/>
          </a:p>
          <a:p>
            <a:pPr indent="-604520" lvl="1" marL="1209041" marR="0" rtl="0" algn="l">
              <a:lnSpc>
                <a:spcPct val="120000"/>
              </a:lnSpc>
              <a:spcBef>
                <a:spcPts val="0"/>
              </a:spcBef>
              <a:spcAft>
                <a:spcPts val="0"/>
              </a:spcAft>
              <a:buClr>
                <a:srgbClr val="C03221"/>
              </a:buClr>
              <a:buSzPts val="5600"/>
              <a:buFont typeface="DM Serif Display"/>
              <a:buAutoNum type="arabicPeriod"/>
            </a:pPr>
            <a:r>
              <a:rPr b="0" i="0" lang="en-US" sz="5600" u="none" cap="none" strike="noStrike">
                <a:solidFill>
                  <a:srgbClr val="C03221"/>
                </a:solidFill>
                <a:latin typeface="DM Serif Display"/>
                <a:ea typeface="DM Serif Display"/>
                <a:cs typeface="DM Serif Display"/>
                <a:sym typeface="DM Serif Display"/>
              </a:rPr>
              <a:t>About Us</a:t>
            </a:r>
            <a:endParaRPr/>
          </a:p>
          <a:p>
            <a:pPr indent="-604520" lvl="1" marL="1209041" marR="0" rtl="0" algn="l">
              <a:lnSpc>
                <a:spcPct val="120000"/>
              </a:lnSpc>
              <a:spcBef>
                <a:spcPts val="0"/>
              </a:spcBef>
              <a:spcAft>
                <a:spcPts val="0"/>
              </a:spcAft>
              <a:buClr>
                <a:srgbClr val="C03221"/>
              </a:buClr>
              <a:buSzPts val="5600"/>
              <a:buFont typeface="DM Serif Display"/>
              <a:buAutoNum type="arabicPeriod"/>
            </a:pPr>
            <a:r>
              <a:rPr b="0" i="0" lang="en-US" sz="5600" u="none" cap="none" strike="noStrike">
                <a:solidFill>
                  <a:srgbClr val="C03221"/>
                </a:solidFill>
                <a:latin typeface="DM Serif Display"/>
                <a:ea typeface="DM Serif Display"/>
                <a:cs typeface="DM Serif Display"/>
                <a:sym typeface="DM Serif Display"/>
              </a:rPr>
              <a:t>Our Projects</a:t>
            </a:r>
            <a:endParaRPr/>
          </a:p>
          <a:p>
            <a:pPr indent="-604520" lvl="1" marL="1209041" marR="0" rtl="0" algn="l">
              <a:lnSpc>
                <a:spcPct val="120000"/>
              </a:lnSpc>
              <a:spcBef>
                <a:spcPts val="0"/>
              </a:spcBef>
              <a:spcAft>
                <a:spcPts val="0"/>
              </a:spcAft>
              <a:buClr>
                <a:srgbClr val="C03221"/>
              </a:buClr>
              <a:buSzPts val="5600"/>
              <a:buFont typeface="DM Serif Display"/>
              <a:buAutoNum type="arabicPeriod"/>
            </a:pPr>
            <a:r>
              <a:rPr b="0" i="0" lang="en-US" sz="5600" u="none" cap="none" strike="noStrike">
                <a:solidFill>
                  <a:srgbClr val="C03221"/>
                </a:solidFill>
                <a:latin typeface="DM Serif Display"/>
                <a:ea typeface="DM Serif Display"/>
                <a:cs typeface="DM Serif Display"/>
                <a:sym typeface="DM Serif Display"/>
              </a:rPr>
              <a:t>Chapter Title</a:t>
            </a:r>
            <a:endParaRPr/>
          </a:p>
          <a:p>
            <a:pPr indent="-604520" lvl="1" marL="1209041" marR="0" rtl="0" algn="l">
              <a:lnSpc>
                <a:spcPct val="120000"/>
              </a:lnSpc>
              <a:spcBef>
                <a:spcPts val="0"/>
              </a:spcBef>
              <a:spcAft>
                <a:spcPts val="0"/>
              </a:spcAft>
              <a:buClr>
                <a:srgbClr val="C03221"/>
              </a:buClr>
              <a:buSzPts val="5600"/>
              <a:buFont typeface="DM Serif Display"/>
              <a:buAutoNum type="arabicPeriod"/>
            </a:pPr>
            <a:r>
              <a:rPr b="0" i="0" lang="en-US" sz="5600" u="none" cap="none" strike="noStrike">
                <a:solidFill>
                  <a:srgbClr val="C03221"/>
                </a:solidFill>
                <a:latin typeface="DM Serif Display"/>
                <a:ea typeface="DM Serif Display"/>
                <a:cs typeface="DM Serif Display"/>
                <a:sym typeface="DM Serif Display"/>
              </a:rPr>
              <a:t>Chapter Title</a:t>
            </a:r>
            <a:endParaRPr/>
          </a:p>
        </p:txBody>
      </p:sp>
      <p:sp>
        <p:nvSpPr>
          <p:cNvPr id="50" name="Google Shape;50;p9"/>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51" name="Google Shape;51;p9"/>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52" name="Google Shape;52;p9"/>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3221"/>
        </a:solidFill>
      </p:bgPr>
    </p:bg>
    <p:spTree>
      <p:nvGrpSpPr>
        <p:cNvPr id="56" name="Shape 56"/>
        <p:cNvGrpSpPr/>
        <p:nvPr/>
      </p:nvGrpSpPr>
      <p:grpSpPr>
        <a:xfrm>
          <a:off x="0" y="0"/>
          <a:ext cx="0" cy="0"/>
          <a:chOff x="0" y="0"/>
          <a:chExt cx="0" cy="0"/>
        </a:xfrm>
      </p:grpSpPr>
      <p:sp>
        <p:nvSpPr>
          <p:cNvPr id="57" name="Google Shape;57;p10"/>
          <p:cNvSpPr txBox="1"/>
          <p:nvPr/>
        </p:nvSpPr>
        <p:spPr>
          <a:xfrm>
            <a:off x="1028700" y="4645978"/>
            <a:ext cx="6621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CF9"/>
                </a:solidFill>
                <a:latin typeface="DM Serif Display"/>
                <a:ea typeface="DM Serif Display"/>
                <a:cs typeface="DM Serif Display"/>
                <a:sym typeface="DM Serif Display"/>
              </a:rPr>
              <a:t>Introduction.</a:t>
            </a:r>
            <a:endParaRPr/>
          </a:p>
        </p:txBody>
      </p:sp>
      <p:sp>
        <p:nvSpPr>
          <p:cNvPr id="58" name="Google Shape;58;p10"/>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SlidesCarnival</a:t>
            </a:r>
            <a:endParaRPr/>
          </a:p>
        </p:txBody>
      </p:sp>
      <p:sp>
        <p:nvSpPr>
          <p:cNvPr id="59" name="Google Shape;59;p10"/>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08/12/2024</a:t>
            </a:r>
            <a:endParaRPr/>
          </a:p>
        </p:txBody>
      </p:sp>
      <p:sp>
        <p:nvSpPr>
          <p:cNvPr id="60" name="Google Shape;60;p10"/>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64" name="Shape 64"/>
        <p:cNvGrpSpPr/>
        <p:nvPr/>
      </p:nvGrpSpPr>
      <p:grpSpPr>
        <a:xfrm>
          <a:off x="0" y="0"/>
          <a:ext cx="0" cy="0"/>
          <a:chOff x="0" y="0"/>
          <a:chExt cx="0" cy="0"/>
        </a:xfrm>
      </p:grpSpPr>
      <p:pic>
        <p:nvPicPr>
          <p:cNvPr id="65" name="Google Shape;65;p11"/>
          <p:cNvPicPr preferRelativeResize="0"/>
          <p:nvPr/>
        </p:nvPicPr>
        <p:blipFill>
          <a:blip r:embed="rId3">
            <a:alphaModFix/>
          </a:blip>
          <a:stretch>
            <a:fillRect/>
          </a:stretch>
        </p:blipFill>
        <p:spPr>
          <a:xfrm>
            <a:off x="9144009" y="1028700"/>
            <a:ext cx="8115300" cy="8228925"/>
          </a:xfrm>
          <a:prstGeom prst="rect">
            <a:avLst/>
          </a:prstGeom>
          <a:noFill/>
          <a:ln cap="flat" cmpd="sng" w="19050">
            <a:solidFill>
              <a:srgbClr val="C03221"/>
            </a:solidFill>
            <a:prstDash val="solid"/>
            <a:round/>
            <a:headEnd len="sm" w="sm" type="none"/>
            <a:tailEnd len="sm" w="sm" type="none"/>
          </a:ln>
        </p:spPr>
      </p:pic>
      <p:sp>
        <p:nvSpPr>
          <p:cNvPr id="66" name="Google Shape;66;p11"/>
          <p:cNvSpPr txBox="1"/>
          <p:nvPr/>
        </p:nvSpPr>
        <p:spPr>
          <a:xfrm>
            <a:off x="1028700" y="3272292"/>
            <a:ext cx="7462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Welcome to Presentation</a:t>
            </a:r>
            <a:endParaRPr/>
          </a:p>
        </p:txBody>
      </p:sp>
      <p:sp>
        <p:nvSpPr>
          <p:cNvPr id="67" name="Google Shape;67;p11"/>
          <p:cNvSpPr txBox="1"/>
          <p:nvPr/>
        </p:nvSpPr>
        <p:spPr>
          <a:xfrm>
            <a:off x="1028700" y="4985883"/>
            <a:ext cx="74622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68" name="Google Shape;68;p11"/>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69" name="Google Shape;69;p11"/>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70" name="Google Shape;70;p11"/>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74" name="Shape 74"/>
        <p:cNvGrpSpPr/>
        <p:nvPr/>
      </p:nvGrpSpPr>
      <p:grpSpPr>
        <a:xfrm>
          <a:off x="0" y="0"/>
          <a:ext cx="0" cy="0"/>
          <a:chOff x="0" y="0"/>
          <a:chExt cx="0" cy="0"/>
        </a:xfrm>
      </p:grpSpPr>
      <p:sp>
        <p:nvSpPr>
          <p:cNvPr id="75" name="Google Shape;75;p12"/>
          <p:cNvSpPr txBox="1"/>
          <p:nvPr/>
        </p:nvSpPr>
        <p:spPr>
          <a:xfrm>
            <a:off x="1028700" y="3767455"/>
            <a:ext cx="6804000" cy="2758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Our company was created with the vision to be the best in the industry.</a:t>
            </a:r>
            <a:endParaRPr/>
          </a:p>
        </p:txBody>
      </p:sp>
      <p:sp>
        <p:nvSpPr>
          <p:cNvPr id="76" name="Google Shape;76;p12"/>
          <p:cNvSpPr txBox="1"/>
          <p:nvPr/>
        </p:nvSpPr>
        <p:spPr>
          <a:xfrm>
            <a:off x="10393456" y="1686676"/>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Who we are?</a:t>
            </a:r>
            <a:endParaRPr/>
          </a:p>
        </p:txBody>
      </p:sp>
      <p:sp>
        <p:nvSpPr>
          <p:cNvPr id="77" name="Google Shape;77;p12"/>
          <p:cNvSpPr txBox="1"/>
          <p:nvPr/>
        </p:nvSpPr>
        <p:spPr>
          <a:xfrm>
            <a:off x="10393456" y="2107681"/>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your topic here. Lorem ipsum dolor sit amet, consectetur adipiscing elit, sed do eiusmod tempor incididunt ut labore et dolore magna aliqua. A diam maecenas sed enim ut sem viverra aliquet eget.</a:t>
            </a:r>
            <a:endParaRPr/>
          </a:p>
        </p:txBody>
      </p:sp>
      <p:sp>
        <p:nvSpPr>
          <p:cNvPr id="78" name="Google Shape;78;p12"/>
          <p:cNvSpPr txBox="1"/>
          <p:nvPr/>
        </p:nvSpPr>
        <p:spPr>
          <a:xfrm>
            <a:off x="10393456" y="4399799"/>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What we do?</a:t>
            </a:r>
            <a:endParaRPr/>
          </a:p>
        </p:txBody>
      </p:sp>
      <p:sp>
        <p:nvSpPr>
          <p:cNvPr id="79" name="Google Shape;79;p12"/>
          <p:cNvSpPr txBox="1"/>
          <p:nvPr/>
        </p:nvSpPr>
        <p:spPr>
          <a:xfrm>
            <a:off x="10393456" y="4820804"/>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your topic here. Lorem ipsum dolor sit amet, consectetur adipiscing elit, sed do eiusmod tempor incididunt ut labore et dolore magna aliqua. A diam maecenas sed enim ut sem viverra aliquet eget.</a:t>
            </a:r>
            <a:endParaRPr/>
          </a:p>
        </p:txBody>
      </p:sp>
      <p:sp>
        <p:nvSpPr>
          <p:cNvPr id="80" name="Google Shape;80;p12"/>
          <p:cNvSpPr txBox="1"/>
          <p:nvPr/>
        </p:nvSpPr>
        <p:spPr>
          <a:xfrm>
            <a:off x="10393456" y="7112519"/>
            <a:ext cx="68658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C03221"/>
                </a:solidFill>
                <a:latin typeface="DM Serif Display"/>
                <a:ea typeface="DM Serif Display"/>
                <a:cs typeface="DM Serif Display"/>
                <a:sym typeface="DM Serif Display"/>
              </a:rPr>
              <a:t>Why we do?</a:t>
            </a:r>
            <a:endParaRPr/>
          </a:p>
        </p:txBody>
      </p:sp>
      <p:sp>
        <p:nvSpPr>
          <p:cNvPr id="81" name="Google Shape;81;p12"/>
          <p:cNvSpPr txBox="1"/>
          <p:nvPr/>
        </p:nvSpPr>
        <p:spPr>
          <a:xfrm>
            <a:off x="10393456" y="7533524"/>
            <a:ext cx="6865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Elaborate on your topic here. Lorem ipsum dolor sit amet, consectetur adipiscing elit, sed do eiusmod tempor incididunt ut labore et dolore magna aliqua. A diam maecenas sed enim ut sem viverra aliquet eget.</a:t>
            </a:r>
            <a:endParaRPr/>
          </a:p>
        </p:txBody>
      </p:sp>
      <p:sp>
        <p:nvSpPr>
          <p:cNvPr id="82" name="Google Shape;82;p12"/>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83" name="Google Shape;83;p12"/>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cxnSp>
        <p:nvCxnSpPr>
          <p:cNvPr id="84" name="Google Shape;84;p12"/>
          <p:cNvCxnSpPr/>
          <p:nvPr/>
        </p:nvCxnSpPr>
        <p:spPr>
          <a:xfrm rot="10800000">
            <a:off x="9144000" y="1028700"/>
            <a:ext cx="0" cy="8229600"/>
          </a:xfrm>
          <a:prstGeom prst="straightConnector1">
            <a:avLst/>
          </a:prstGeom>
          <a:noFill/>
          <a:ln cap="flat" cmpd="sng" w="9525">
            <a:solidFill>
              <a:srgbClr val="C03221"/>
            </a:solidFill>
            <a:prstDash val="solid"/>
            <a:round/>
            <a:headEnd len="sm" w="sm" type="none"/>
            <a:tailEnd len="sm" w="sm" type="none"/>
          </a:ln>
        </p:spPr>
      </p:cxnSp>
      <p:sp>
        <p:nvSpPr>
          <p:cNvPr id="85" name="Google Shape;85;p12"/>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3221"/>
        </a:solidFill>
      </p:bgPr>
    </p:bg>
    <p:spTree>
      <p:nvGrpSpPr>
        <p:cNvPr id="89" name="Shape 89"/>
        <p:cNvGrpSpPr/>
        <p:nvPr/>
      </p:nvGrpSpPr>
      <p:grpSpPr>
        <a:xfrm>
          <a:off x="0" y="0"/>
          <a:ext cx="0" cy="0"/>
          <a:chOff x="0" y="0"/>
          <a:chExt cx="0" cy="0"/>
        </a:xfrm>
      </p:grpSpPr>
      <p:sp>
        <p:nvSpPr>
          <p:cNvPr id="90" name="Google Shape;90;p13"/>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SlidesCarnival</a:t>
            </a:r>
            <a:endParaRPr/>
          </a:p>
        </p:txBody>
      </p:sp>
      <p:sp>
        <p:nvSpPr>
          <p:cNvPr id="91" name="Google Shape;91;p13"/>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08/12/2024</a:t>
            </a:r>
            <a:endParaRPr/>
          </a:p>
        </p:txBody>
      </p:sp>
      <p:sp>
        <p:nvSpPr>
          <p:cNvPr id="92" name="Google Shape;92;p13"/>
          <p:cNvSpPr txBox="1"/>
          <p:nvPr/>
        </p:nvSpPr>
        <p:spPr>
          <a:xfrm>
            <a:off x="1028700" y="4645978"/>
            <a:ext cx="48135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CF9"/>
                </a:solidFill>
                <a:latin typeface="DM Serif Display"/>
                <a:ea typeface="DM Serif Display"/>
                <a:cs typeface="DM Serif Display"/>
                <a:sym typeface="DM Serif Display"/>
              </a:rPr>
              <a:t>About Us.</a:t>
            </a:r>
            <a:endParaRPr/>
          </a:p>
        </p:txBody>
      </p:sp>
      <p:sp>
        <p:nvSpPr>
          <p:cNvPr id="93" name="Google Shape;93;p13"/>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a:blip r:embed="rId3">
            <a:alphaModFix/>
          </a:blip>
          <a:stretch>
            <a:fillRect/>
          </a:stretch>
        </p:blipFill>
        <p:spPr>
          <a:xfrm>
            <a:off x="1028697" y="1016250"/>
            <a:ext cx="8115300" cy="4139688"/>
          </a:xfrm>
          <a:prstGeom prst="rect">
            <a:avLst/>
          </a:prstGeom>
          <a:noFill/>
          <a:ln cap="flat" cmpd="sng" w="19050">
            <a:solidFill>
              <a:srgbClr val="C03221"/>
            </a:solidFill>
            <a:prstDash val="solid"/>
            <a:round/>
            <a:headEnd len="sm" w="sm" type="none"/>
            <a:tailEnd len="sm" w="sm" type="none"/>
          </a:ln>
        </p:spPr>
      </p:pic>
      <p:pic>
        <p:nvPicPr>
          <p:cNvPr id="99" name="Google Shape;99;p14"/>
          <p:cNvPicPr preferRelativeResize="0"/>
          <p:nvPr/>
        </p:nvPicPr>
        <p:blipFill>
          <a:blip r:embed="rId4">
            <a:alphaModFix/>
          </a:blip>
          <a:stretch>
            <a:fillRect/>
          </a:stretch>
        </p:blipFill>
        <p:spPr>
          <a:xfrm>
            <a:off x="1028697" y="5094021"/>
            <a:ext cx="8115300" cy="4177556"/>
          </a:xfrm>
          <a:prstGeom prst="rect">
            <a:avLst/>
          </a:prstGeom>
          <a:noFill/>
          <a:ln cap="flat" cmpd="sng" w="19050">
            <a:solidFill>
              <a:srgbClr val="C03221"/>
            </a:solidFill>
            <a:prstDash val="solid"/>
            <a:round/>
            <a:headEnd len="sm" w="sm" type="none"/>
            <a:tailEnd len="sm" w="sm" type="none"/>
          </a:ln>
        </p:spPr>
      </p:pic>
      <p:sp>
        <p:nvSpPr>
          <p:cNvPr id="100" name="Google Shape;100;p14"/>
          <p:cNvSpPr txBox="1"/>
          <p:nvPr/>
        </p:nvSpPr>
        <p:spPr>
          <a:xfrm>
            <a:off x="9703891" y="3491367"/>
            <a:ext cx="7555500" cy="689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Our History</a:t>
            </a:r>
            <a:endParaRPr/>
          </a:p>
        </p:txBody>
      </p:sp>
      <p:sp>
        <p:nvSpPr>
          <p:cNvPr id="101" name="Google Shape;101;p14"/>
          <p:cNvSpPr txBox="1"/>
          <p:nvPr/>
        </p:nvSpPr>
        <p:spPr>
          <a:xfrm>
            <a:off x="9703891" y="4500108"/>
            <a:ext cx="75555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02" name="Google Shape;102;p14"/>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03" name="Google Shape;103;p14"/>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08/12/2024</a:t>
            </a:r>
            <a:endParaRPr/>
          </a:p>
        </p:txBody>
      </p:sp>
      <p:sp>
        <p:nvSpPr>
          <p:cNvPr id="104" name="Google Shape;104;p14"/>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Minimalist White</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9"/>
        </a:solidFill>
      </p:bgPr>
    </p:bg>
    <p:spTree>
      <p:nvGrpSpPr>
        <p:cNvPr id="108" name="Shape 108"/>
        <p:cNvGrpSpPr/>
        <p:nvPr/>
      </p:nvGrpSpPr>
      <p:grpSpPr>
        <a:xfrm>
          <a:off x="0" y="0"/>
          <a:ext cx="0" cy="0"/>
          <a:chOff x="0" y="0"/>
          <a:chExt cx="0" cy="0"/>
        </a:xfrm>
      </p:grpSpPr>
      <p:grpSp>
        <p:nvGrpSpPr>
          <p:cNvPr id="109" name="Google Shape;109;p15"/>
          <p:cNvGrpSpPr/>
          <p:nvPr/>
        </p:nvGrpSpPr>
        <p:grpSpPr>
          <a:xfrm>
            <a:off x="9144000" y="-108496"/>
            <a:ext cx="9144000" cy="10395496"/>
            <a:chOff x="0" y="-28575"/>
            <a:chExt cx="2408296" cy="2737908"/>
          </a:xfrm>
        </p:grpSpPr>
        <p:sp>
          <p:nvSpPr>
            <p:cNvPr id="110" name="Google Shape;110;p1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C03221"/>
            </a:solidFill>
            <a:ln>
              <a:noFill/>
            </a:ln>
          </p:spPr>
        </p:sp>
        <p:sp>
          <p:nvSpPr>
            <p:cNvPr id="111" name="Google Shape;111;p15"/>
            <p:cNvSpPr txBox="1"/>
            <p:nvPr/>
          </p:nvSpPr>
          <p:spPr>
            <a:xfrm>
              <a:off x="0" y="-28575"/>
              <a:ext cx="2408296"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a:off x="1028700" y="433748"/>
            <a:ext cx="969020" cy="19812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SlidesCarnival</a:t>
            </a:r>
            <a:endParaRPr/>
          </a:p>
        </p:txBody>
      </p:sp>
      <p:sp>
        <p:nvSpPr>
          <p:cNvPr id="113" name="Google Shape;113;p15"/>
          <p:cNvSpPr txBox="1"/>
          <p:nvPr/>
        </p:nvSpPr>
        <p:spPr>
          <a:xfrm>
            <a:off x="16546934" y="433748"/>
            <a:ext cx="712366" cy="198120"/>
          </a:xfrm>
          <a:prstGeom prst="rect">
            <a:avLst/>
          </a:prstGeom>
          <a:noFill/>
          <a:ln>
            <a:noFill/>
          </a:ln>
        </p:spPr>
        <p:txBody>
          <a:bodyPr anchorCtr="0" anchor="t" bIns="0" lIns="0" spcFirstLastPara="1" rIns="0" wrap="square" tIns="0">
            <a:spAutoFit/>
          </a:bodyPr>
          <a:lstStyle/>
          <a:p>
            <a:pPr indent="0" lvl="0" marL="0" marR="0" rtl="0" algn="r">
              <a:lnSpc>
                <a:spcPct val="139916"/>
              </a:lnSpc>
              <a:spcBef>
                <a:spcPts val="0"/>
              </a:spcBef>
              <a:spcAft>
                <a:spcPts val="0"/>
              </a:spcAft>
              <a:buNone/>
            </a:pPr>
            <a:r>
              <a:rPr b="0" i="0" lang="en-US" sz="1200" u="none" cap="none" strike="noStrike">
                <a:solidFill>
                  <a:srgbClr val="FFFCF9"/>
                </a:solidFill>
                <a:latin typeface="DM Serif Display"/>
                <a:ea typeface="DM Serif Display"/>
                <a:cs typeface="DM Serif Display"/>
                <a:sym typeface="DM Serif Display"/>
              </a:rPr>
              <a:t>08/12/2024</a:t>
            </a:r>
            <a:endParaRPr/>
          </a:p>
        </p:txBody>
      </p:sp>
      <p:sp>
        <p:nvSpPr>
          <p:cNvPr id="114" name="Google Shape;114;p15"/>
          <p:cNvSpPr txBox="1"/>
          <p:nvPr/>
        </p:nvSpPr>
        <p:spPr>
          <a:xfrm>
            <a:off x="1028700" y="3358017"/>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C03221"/>
                </a:solidFill>
                <a:latin typeface="DM Serif Display"/>
                <a:ea typeface="DM Serif Display"/>
                <a:cs typeface="DM Serif Display"/>
                <a:sym typeface="DM Serif Display"/>
              </a:rPr>
              <a:t>Mission</a:t>
            </a:r>
            <a:endParaRPr/>
          </a:p>
        </p:txBody>
      </p:sp>
      <p:sp>
        <p:nvSpPr>
          <p:cNvPr id="115" name="Google Shape;115;p15"/>
          <p:cNvSpPr txBox="1"/>
          <p:nvPr/>
        </p:nvSpPr>
        <p:spPr>
          <a:xfrm>
            <a:off x="1028700" y="4366758"/>
            <a:ext cx="7086600" cy="3047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C03221"/>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16" name="Google Shape;116;p15"/>
          <p:cNvSpPr txBox="1"/>
          <p:nvPr/>
        </p:nvSpPr>
        <p:spPr>
          <a:xfrm>
            <a:off x="10172700" y="3358017"/>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FFFCF9"/>
                </a:solidFill>
                <a:latin typeface="DM Serif Display"/>
                <a:ea typeface="DM Serif Display"/>
                <a:cs typeface="DM Serif Display"/>
                <a:sym typeface="DM Serif Display"/>
              </a:rPr>
              <a:t>Vision</a:t>
            </a:r>
            <a:endParaRPr/>
          </a:p>
        </p:txBody>
      </p:sp>
      <p:sp>
        <p:nvSpPr>
          <p:cNvPr id="117" name="Google Shape;117;p15"/>
          <p:cNvSpPr txBox="1"/>
          <p:nvPr/>
        </p:nvSpPr>
        <p:spPr>
          <a:xfrm>
            <a:off x="10172700" y="4366758"/>
            <a:ext cx="7086600" cy="3047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FFFCF9"/>
                </a:solidFill>
                <a:latin typeface="DM Serif Display"/>
                <a:ea typeface="DM Serif Display"/>
                <a:cs typeface="DM Serif Display"/>
                <a:sym typeface="DM Serif Display"/>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18" name="Google Shape;118;p15"/>
          <p:cNvSpPr txBox="1"/>
          <p:nvPr/>
        </p:nvSpPr>
        <p:spPr>
          <a:xfrm>
            <a:off x="8568817" y="433748"/>
            <a:ext cx="1150367" cy="19812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None/>
            </a:pPr>
            <a:r>
              <a:rPr b="0" i="0" lang="en-US" sz="1200" u="none" cap="none" strike="noStrike">
                <a:solidFill>
                  <a:srgbClr val="C03221"/>
                </a:solidFill>
                <a:latin typeface="DM Serif Display"/>
                <a:ea typeface="DM Serif Display"/>
                <a:cs typeface="DM Serif Display"/>
                <a:sym typeface="DM Serif Display"/>
              </a:rPr>
              <a:t>Minimali</a:t>
            </a:r>
            <a:r>
              <a:rPr b="0" i="0" lang="en-US" sz="1200" u="none" cap="none" strike="noStrike">
                <a:solidFill>
                  <a:srgbClr val="FFFCF9"/>
                </a:solidFill>
                <a:latin typeface="DM Serif Display"/>
                <a:ea typeface="DM Serif Display"/>
                <a:cs typeface="DM Serif Display"/>
                <a:sym typeface="DM Serif Display"/>
              </a:rPr>
              <a:t>st White</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 White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