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IBM Plex Mono Medium"/>
      <p:regular r:id="rId28"/>
      <p:bold r:id="rId29"/>
      <p:italic r:id="rId30"/>
      <p:boldItalic r:id="rId31"/>
    </p:embeddedFont>
    <p:embeddedFont>
      <p:font typeface="Inter Light"/>
      <p:regular r:id="rId32"/>
      <p:bold r:id="rId33"/>
      <p:italic r:id="rId34"/>
      <p:boldItalic r:id="rId35"/>
    </p:embeddedFont>
    <p:embeddedFont>
      <p:font typeface="Inter SemiBold"/>
      <p:regular r:id="rId36"/>
      <p:bold r:id="rId37"/>
      <p:italic r:id="rId38"/>
      <p:boldItalic r:id="rId39"/>
    </p:embeddedFont>
    <p:embeddedFont>
      <p:font typeface="Inter"/>
      <p:regular r:id="rId40"/>
      <p:bold r:id="rId41"/>
      <p:italic r:id="rId42"/>
      <p:boldItalic r:id="rId43"/>
    </p:embeddedFont>
    <p:embeddedFont>
      <p:font typeface="Inter Medium"/>
      <p:regular r:id="rId44"/>
      <p:bold r:id="rId45"/>
      <p:italic r:id="rId46"/>
      <p:boldItalic r:id="rId47"/>
    </p:embeddedFont>
    <p:embeddedFont>
      <p:font typeface="IBM Plex Mono"/>
      <p:regular r:id="rId48"/>
      <p:bold r:id="rId49"/>
      <p:italic r:id="rId50"/>
      <p:boldItalic r:id="rId51"/>
    </p:embeddedFont>
    <p:embeddedFont>
      <p:font typeface="Inter ExtraLight"/>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42" Type="http://schemas.openxmlformats.org/officeDocument/2006/relationships/font" Target="fonts/Inter-italic.fntdata"/><Relationship Id="rId41" Type="http://schemas.openxmlformats.org/officeDocument/2006/relationships/font" Target="fonts/Inter-bold.fntdata"/><Relationship Id="rId44" Type="http://schemas.openxmlformats.org/officeDocument/2006/relationships/font" Target="fonts/InterMedium-regular.fntdata"/><Relationship Id="rId43" Type="http://schemas.openxmlformats.org/officeDocument/2006/relationships/font" Target="fonts/Inter-boldItalic.fntdata"/><Relationship Id="rId46" Type="http://schemas.openxmlformats.org/officeDocument/2006/relationships/font" Target="fonts/InterMedium-italic.fntdata"/><Relationship Id="rId45" Type="http://schemas.openxmlformats.org/officeDocument/2006/relationships/font" Target="fonts/Inter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BMPlexMono-regular.fntdata"/><Relationship Id="rId47" Type="http://schemas.openxmlformats.org/officeDocument/2006/relationships/font" Target="fonts/InterMedium-boldItalic.fntdata"/><Relationship Id="rId49" Type="http://schemas.openxmlformats.org/officeDocument/2006/relationships/font" Target="fonts/IBMPlexMon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BMPlexMonoMedium-boldItalic.fntdata"/><Relationship Id="rId30" Type="http://schemas.openxmlformats.org/officeDocument/2006/relationships/font" Target="fonts/IBMPlexMonoMedium-italic.fntdata"/><Relationship Id="rId33" Type="http://schemas.openxmlformats.org/officeDocument/2006/relationships/font" Target="fonts/InterLight-bold.fntdata"/><Relationship Id="rId32" Type="http://schemas.openxmlformats.org/officeDocument/2006/relationships/font" Target="fonts/InterLight-regular.fntdata"/><Relationship Id="rId35" Type="http://schemas.openxmlformats.org/officeDocument/2006/relationships/font" Target="fonts/InterLight-boldItalic.fntdata"/><Relationship Id="rId34" Type="http://schemas.openxmlformats.org/officeDocument/2006/relationships/font" Target="fonts/InterLight-italic.fntdata"/><Relationship Id="rId37" Type="http://schemas.openxmlformats.org/officeDocument/2006/relationships/font" Target="fonts/InterSemiBold-bold.fntdata"/><Relationship Id="rId36" Type="http://schemas.openxmlformats.org/officeDocument/2006/relationships/font" Target="fonts/InterSemiBold-regular.fntdata"/><Relationship Id="rId39" Type="http://schemas.openxmlformats.org/officeDocument/2006/relationships/font" Target="fonts/InterSemiBold-boldItalic.fntdata"/><Relationship Id="rId38" Type="http://schemas.openxmlformats.org/officeDocument/2006/relationships/font" Target="fonts/InterSemi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IBMPlexMonoMedium-regular.fntdata"/><Relationship Id="rId27" Type="http://schemas.openxmlformats.org/officeDocument/2006/relationships/slide" Target="slides/slide22.xml"/><Relationship Id="rId29" Type="http://schemas.openxmlformats.org/officeDocument/2006/relationships/font" Target="fonts/IBMPlexMonoMedium-bold.fntdata"/><Relationship Id="rId51" Type="http://schemas.openxmlformats.org/officeDocument/2006/relationships/font" Target="fonts/IBMPlexMono-boldItalic.fntdata"/><Relationship Id="rId50" Type="http://schemas.openxmlformats.org/officeDocument/2006/relationships/font" Target="fonts/IBMPlexMono-italic.fntdata"/><Relationship Id="rId53" Type="http://schemas.openxmlformats.org/officeDocument/2006/relationships/font" Target="fonts/InterExtraLight-bold.fntdata"/><Relationship Id="rId52" Type="http://schemas.openxmlformats.org/officeDocument/2006/relationships/font" Target="fonts/InterExtraLight-regular.fntdata"/><Relationship Id="rId11" Type="http://schemas.openxmlformats.org/officeDocument/2006/relationships/slide" Target="slides/slide6.xml"/><Relationship Id="rId55" Type="http://schemas.openxmlformats.org/officeDocument/2006/relationships/font" Target="fonts/InterExtraLight-boldItalic.fntdata"/><Relationship Id="rId10" Type="http://schemas.openxmlformats.org/officeDocument/2006/relationships/slide" Target="slides/slide5.xml"/><Relationship Id="rId54" Type="http://schemas.openxmlformats.org/officeDocument/2006/relationships/font" Target="fonts/InterExtraLigh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ef956aea4a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ef956aea4a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f956aea4a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ef956aea4a_1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f956aea4a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ef956aea4a_1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ef956aea4a_1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ef956aea4a_1_2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ef956aea4a_1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ef956aea4a_1_2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ef956aea4a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f956aea4a_1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ef956aea4a_1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ef956aea4a_1_2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ef956aea4a_1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ef956aea4a_1_2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ef956aea4a_1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ef956aea4a_1_3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f956aea4a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ef956aea4a_1_3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ef956aea4a_1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ef956aea4a_1_3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ef956aea4a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ef956aea4a_1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ef956aea4a_1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ef956aea4a_1_3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ef956aea4a_1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ef956aea4a_1_3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ef956aea4a_1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ef956aea4a_1_4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ef956aea4a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ef956aea4a_1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ef956aea4a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ef956aea4a_1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ef956aea4a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ef956aea4a_1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f956aea4a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ef956aea4a_1_1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f956aea4a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ef956aea4a_1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ef956aea4a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ef956aea4a_1_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ef956aea4a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ef956aea4a_1_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7"/>
            <a:ext cx="9144003" cy="3196845"/>
          </a:xfrm>
          <a:prstGeom prst="rect">
            <a:avLst/>
          </a:prstGeom>
          <a:noFill/>
          <a:ln>
            <a:noFill/>
          </a:ln>
        </p:spPr>
      </p:pic>
      <p:sp>
        <p:nvSpPr>
          <p:cNvPr id="11" name="Google Shape;11;p2"/>
          <p:cNvSpPr txBox="1"/>
          <p:nvPr>
            <p:ph type="ctrTitle"/>
          </p:nvPr>
        </p:nvSpPr>
        <p:spPr>
          <a:xfrm>
            <a:off x="736250" y="3387050"/>
            <a:ext cx="5701500" cy="1593600"/>
          </a:xfrm>
          <a:prstGeom prst="rect">
            <a:avLst/>
          </a:prstGeom>
        </p:spPr>
        <p:txBody>
          <a:bodyPr anchorCtr="0" anchor="b" bIns="91425" lIns="91425" spcFirstLastPara="1" rIns="91425" wrap="square" tIns="91425">
            <a:norm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2" name="Google Shape;12;p2"/>
          <p:cNvSpPr txBox="1"/>
          <p:nvPr>
            <p:ph idx="1" type="subTitle"/>
          </p:nvPr>
        </p:nvSpPr>
        <p:spPr>
          <a:xfrm>
            <a:off x="500550" y="255200"/>
            <a:ext cx="8520600" cy="393600"/>
          </a:xfrm>
          <a:prstGeom prst="rect">
            <a:avLst/>
          </a:prstGeom>
        </p:spPr>
        <p:txBody>
          <a:bodyPr anchorCtr="0" anchor="t" bIns="91425" lIns="91425" spcFirstLastPara="1" rIns="91425" wrap="square" tIns="91425">
            <a:normAutofit/>
          </a:bodyPr>
          <a:lstStyle>
            <a:lvl1pPr lvl="0" algn="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14" name="Google Shape;14;p2"/>
          <p:cNvCxnSpPr/>
          <p:nvPr/>
        </p:nvCxnSpPr>
        <p:spPr>
          <a:xfrm>
            <a:off x="5997225" y="4714875"/>
            <a:ext cx="2865900"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168325" y="1650325"/>
            <a:ext cx="8520600" cy="8418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18" name="Google Shape;18;p3"/>
          <p:cNvCxnSpPr/>
          <p:nvPr/>
        </p:nvCxnSpPr>
        <p:spPr>
          <a:xfrm>
            <a:off x="0" y="3577687"/>
            <a:ext cx="9144000" cy="0"/>
          </a:xfrm>
          <a:prstGeom prst="straightConnector1">
            <a:avLst/>
          </a:prstGeom>
          <a:noFill/>
          <a:ln cap="flat" cmpd="sng" w="9525">
            <a:solidFill>
              <a:srgbClr val="000000"/>
            </a:solidFill>
            <a:prstDash val="solid"/>
            <a:round/>
            <a:headEnd len="sm" w="sm" type="none"/>
            <a:tailEnd len="sm" w="sm" type="none"/>
          </a:ln>
        </p:spPr>
      </p:cxnSp>
      <p:sp>
        <p:nvSpPr>
          <p:cNvPr id="19" name="Google Shape;19;p3"/>
          <p:cNvSpPr/>
          <p:nvPr/>
        </p:nvSpPr>
        <p:spPr>
          <a:xfrm>
            <a:off x="2340146" y="3530061"/>
            <a:ext cx="95250" cy="95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 name="Google Shape;20;p3"/>
          <p:cNvSpPr/>
          <p:nvPr/>
        </p:nvSpPr>
        <p:spPr>
          <a:xfrm>
            <a:off x="4483867" y="3533255"/>
            <a:ext cx="95250" cy="95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 name="Google Shape;21;p3"/>
          <p:cNvSpPr/>
          <p:nvPr/>
        </p:nvSpPr>
        <p:spPr>
          <a:xfrm>
            <a:off x="6627587" y="3533255"/>
            <a:ext cx="95250" cy="95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p:nvPr>
            <p:ph idx="2" type="pic"/>
          </p:nvPr>
        </p:nvSpPr>
        <p:spPr>
          <a:xfrm>
            <a:off x="5692150" y="791800"/>
            <a:ext cx="1365900" cy="1365900"/>
          </a:xfrm>
          <a:prstGeom prst="ellipse">
            <a:avLst/>
          </a:prstGeom>
          <a:noFill/>
          <a:ln>
            <a:noFill/>
          </a:ln>
        </p:spPr>
      </p:sp>
      <p:sp>
        <p:nvSpPr>
          <p:cNvPr id="25" name="Google Shape;25;p4"/>
          <p:cNvSpPr/>
          <p:nvPr>
            <p:ph idx="3" type="pic"/>
          </p:nvPr>
        </p:nvSpPr>
        <p:spPr>
          <a:xfrm>
            <a:off x="7466413" y="791800"/>
            <a:ext cx="1365900" cy="1365900"/>
          </a:xfrm>
          <a:prstGeom prst="ellipse">
            <a:avLst/>
          </a:prstGeom>
          <a:noFill/>
          <a:ln>
            <a:noFill/>
          </a:ln>
        </p:spPr>
      </p:sp>
      <p:sp>
        <p:nvSpPr>
          <p:cNvPr id="26" name="Google Shape;26;p4"/>
          <p:cNvSpPr/>
          <p:nvPr>
            <p:ph idx="4" type="pic"/>
          </p:nvPr>
        </p:nvSpPr>
        <p:spPr>
          <a:xfrm>
            <a:off x="5692150" y="2821975"/>
            <a:ext cx="1365900" cy="1365900"/>
          </a:xfrm>
          <a:prstGeom prst="ellipse">
            <a:avLst/>
          </a:prstGeom>
          <a:noFill/>
          <a:ln>
            <a:noFill/>
          </a:ln>
        </p:spPr>
      </p:sp>
      <p:sp>
        <p:nvSpPr>
          <p:cNvPr id="27" name="Google Shape;27;p4"/>
          <p:cNvSpPr/>
          <p:nvPr>
            <p:ph idx="5" type="pic"/>
          </p:nvPr>
        </p:nvSpPr>
        <p:spPr>
          <a:xfrm>
            <a:off x="7466425" y="2821975"/>
            <a:ext cx="1365900" cy="1365900"/>
          </a:xfrm>
          <a:prstGeom prst="ellipse">
            <a:avLst/>
          </a:prstGeom>
          <a:noFill/>
          <a:ln>
            <a:noFill/>
          </a:ln>
        </p:spPr>
      </p:sp>
      <p:sp>
        <p:nvSpPr>
          <p:cNvPr id="28" name="Google Shape;2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5"/>
          <p:cNvSpPr/>
          <p:nvPr>
            <p:ph idx="3" type="pic"/>
          </p:nvPr>
        </p:nvSpPr>
        <p:spPr>
          <a:xfrm>
            <a:off x="271050" y="3431400"/>
            <a:ext cx="8601900" cy="13701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p:nvPr>
            <p:ph idx="2" type="pic"/>
          </p:nvPr>
        </p:nvSpPr>
        <p:spPr>
          <a:xfrm>
            <a:off x="373825" y="1694063"/>
            <a:ext cx="2070900" cy="3090600"/>
          </a:xfrm>
          <a:prstGeom prst="rect">
            <a:avLst/>
          </a:prstGeom>
          <a:noFill/>
          <a:ln>
            <a:noFill/>
          </a:ln>
        </p:spPr>
      </p:sp>
      <p:sp>
        <p:nvSpPr>
          <p:cNvPr id="38" name="Google Shape;38;p6"/>
          <p:cNvSpPr/>
          <p:nvPr>
            <p:ph idx="3" type="pic"/>
          </p:nvPr>
        </p:nvSpPr>
        <p:spPr>
          <a:xfrm>
            <a:off x="2495533" y="1694063"/>
            <a:ext cx="2070900" cy="3090600"/>
          </a:xfrm>
          <a:prstGeom prst="rect">
            <a:avLst/>
          </a:prstGeom>
          <a:noFill/>
          <a:ln>
            <a:noFill/>
          </a:ln>
        </p:spPr>
      </p:sp>
      <p:sp>
        <p:nvSpPr>
          <p:cNvPr id="39" name="Google Shape;39;p6"/>
          <p:cNvSpPr/>
          <p:nvPr>
            <p:ph idx="4" type="pic"/>
          </p:nvPr>
        </p:nvSpPr>
        <p:spPr>
          <a:xfrm>
            <a:off x="4617242" y="1694063"/>
            <a:ext cx="2070900" cy="3090600"/>
          </a:xfrm>
          <a:prstGeom prst="rect">
            <a:avLst/>
          </a:prstGeom>
          <a:noFill/>
          <a:ln>
            <a:noFill/>
          </a:ln>
        </p:spPr>
      </p:sp>
      <p:sp>
        <p:nvSpPr>
          <p:cNvPr id="40" name="Google Shape;40;p6"/>
          <p:cNvSpPr/>
          <p:nvPr>
            <p:ph idx="5" type="pic"/>
          </p:nvPr>
        </p:nvSpPr>
        <p:spPr>
          <a:xfrm>
            <a:off x="6738950" y="1694063"/>
            <a:ext cx="2070900" cy="3090600"/>
          </a:xfrm>
          <a:prstGeom prst="rect">
            <a:avLst/>
          </a:prstGeom>
          <a:noFill/>
          <a:ln>
            <a:noFill/>
          </a:ln>
        </p:spPr>
      </p:sp>
      <p:sp>
        <p:nvSpPr>
          <p:cNvPr id="41" name="Google Shape;41;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7"/>
          <p:cNvSpPr/>
          <p:nvPr/>
        </p:nvSpPr>
        <p:spPr>
          <a:xfrm>
            <a:off x="381000" y="528613"/>
            <a:ext cx="8382000" cy="4086274"/>
          </a:xfrm>
          <a:custGeom>
            <a:rect b="b" l="l" r="r" t="t"/>
            <a:pathLst>
              <a:path extrusionOk="0" h="8172547" w="16764000">
                <a:moveTo>
                  <a:pt x="0" y="0"/>
                </a:moveTo>
                <a:lnTo>
                  <a:pt x="16764000" y="0"/>
                </a:lnTo>
                <a:lnTo>
                  <a:pt x="16764000" y="8172547"/>
                </a:lnTo>
                <a:lnTo>
                  <a:pt x="0" y="8172547"/>
                </a:lnTo>
                <a:lnTo>
                  <a:pt x="0" y="0"/>
                </a:lnTo>
                <a:close/>
              </a:path>
            </a:pathLst>
          </a:custGeom>
          <a:blipFill rotWithShape="1">
            <a:blip r:embed="rId2">
              <a:alphaModFix/>
            </a:blip>
            <a:stretch>
              <a:fillRect b="0" l="-6758" r="-6758" t="-21658"/>
            </a:stretch>
          </a:blipFill>
          <a:ln>
            <a:noFill/>
          </a:ln>
        </p:spPr>
      </p:sp>
      <p:sp>
        <p:nvSpPr>
          <p:cNvPr id="45" name="Google Shape;45;p7"/>
          <p:cNvSpPr txBox="1"/>
          <p:nvPr>
            <p:ph type="title"/>
          </p:nvPr>
        </p:nvSpPr>
        <p:spPr>
          <a:xfrm>
            <a:off x="1388100" y="526350"/>
            <a:ext cx="63678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6" name="Google Shape;4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 name="Google Shape;51;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2" name="Google Shape;5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5" name="Google Shape;5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9"/>
          <p:cNvPicPr preferRelativeResize="0"/>
          <p:nvPr/>
        </p:nvPicPr>
        <p:blipFill>
          <a:blip r:embed="rId2">
            <a:alphaModFix/>
          </a:blip>
          <a:stretch>
            <a:fillRect/>
          </a:stretch>
        </p:blipFill>
        <p:spPr>
          <a:xfrm>
            <a:off x="0" y="7"/>
            <a:ext cx="9144003" cy="319684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Medium"/>
              <a:buChar char="●"/>
              <a:defRPr sz="1800">
                <a:solidFill>
                  <a:schemeClr val="dk2"/>
                </a:solidFill>
                <a:latin typeface="Inter Medium"/>
                <a:ea typeface="Inter Medium"/>
                <a:cs typeface="Inter Medium"/>
                <a:sym typeface="Inter Medium"/>
              </a:defRPr>
            </a:lvl1pPr>
            <a:lvl2pPr indent="-317500" lvl="1" marL="914400">
              <a:lnSpc>
                <a:spcPct val="115000"/>
              </a:lnSpc>
              <a:spcBef>
                <a:spcPts val="0"/>
              </a:spcBef>
              <a:spcAft>
                <a:spcPts val="0"/>
              </a:spcAft>
              <a:buClr>
                <a:schemeClr val="dk2"/>
              </a:buClr>
              <a:buSzPts val="1400"/>
              <a:buFont typeface="IBM Plex Mono Medium"/>
              <a:buChar char="○"/>
              <a:defRPr>
                <a:solidFill>
                  <a:schemeClr val="dk2"/>
                </a:solidFill>
                <a:latin typeface="IBM Plex Mono Medium"/>
                <a:ea typeface="IBM Plex Mono Medium"/>
                <a:cs typeface="IBM Plex Mono Medium"/>
                <a:sym typeface="IBM Plex Mono Medium"/>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8.png"/><Relationship Id="rId6" Type="http://schemas.openxmlformats.org/officeDocument/2006/relationships/image" Target="../media/image12.png"/><Relationship Id="rId7" Type="http://schemas.openxmlformats.org/officeDocument/2006/relationships/image" Target="../media/image19.png"/><Relationship Id="rId8"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8.jpg"/><Relationship Id="rId4" Type="http://schemas.openxmlformats.org/officeDocument/2006/relationships/image" Target="../media/image13.png"/><Relationship Id="rId5" Type="http://schemas.openxmlformats.org/officeDocument/2006/relationships/image" Target="../media/image23.png"/><Relationship Id="rId6" Type="http://schemas.openxmlformats.org/officeDocument/2006/relationships/image" Target="../media/image29.png"/><Relationship Id="rId7" Type="http://schemas.openxmlformats.org/officeDocument/2006/relationships/image" Target="../media/image21.png"/><Relationship Id="rId8" Type="http://schemas.openxmlformats.org/officeDocument/2006/relationships/image" Target="../media/image20.png"/></Relationships>
</file>

<file path=ppt/slides/_rels/slide21.xml.rels><?xml version="1.0" encoding="UTF-8" standalone="yes"?><Relationships xmlns="http://schemas.openxmlformats.org/package/2006/relationships"><Relationship Id="rId40" Type="http://schemas.openxmlformats.org/officeDocument/2006/relationships/image" Target="../media/image68.png"/><Relationship Id="rId20" Type="http://schemas.openxmlformats.org/officeDocument/2006/relationships/image" Target="../media/image43.png"/><Relationship Id="rId42" Type="http://schemas.openxmlformats.org/officeDocument/2006/relationships/image" Target="../media/image64.png"/><Relationship Id="rId41" Type="http://schemas.openxmlformats.org/officeDocument/2006/relationships/image" Target="../media/image62.png"/><Relationship Id="rId22" Type="http://schemas.openxmlformats.org/officeDocument/2006/relationships/image" Target="../media/image40.png"/><Relationship Id="rId21" Type="http://schemas.openxmlformats.org/officeDocument/2006/relationships/image" Target="../media/image38.png"/><Relationship Id="rId24" Type="http://schemas.openxmlformats.org/officeDocument/2006/relationships/image" Target="../media/image54.png"/><Relationship Id="rId23" Type="http://schemas.openxmlformats.org/officeDocument/2006/relationships/image" Target="../media/image49.png"/><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8.jpg"/><Relationship Id="rId4" Type="http://schemas.openxmlformats.org/officeDocument/2006/relationships/image" Target="../media/image24.png"/><Relationship Id="rId9" Type="http://schemas.openxmlformats.org/officeDocument/2006/relationships/image" Target="../media/image32.png"/><Relationship Id="rId26" Type="http://schemas.openxmlformats.org/officeDocument/2006/relationships/image" Target="../media/image56.png"/><Relationship Id="rId25" Type="http://schemas.openxmlformats.org/officeDocument/2006/relationships/image" Target="../media/image51.png"/><Relationship Id="rId28" Type="http://schemas.openxmlformats.org/officeDocument/2006/relationships/image" Target="../media/image46.png"/><Relationship Id="rId27" Type="http://schemas.openxmlformats.org/officeDocument/2006/relationships/image" Target="../media/image67.png"/><Relationship Id="rId5" Type="http://schemas.openxmlformats.org/officeDocument/2006/relationships/image" Target="../media/image41.png"/><Relationship Id="rId6" Type="http://schemas.openxmlformats.org/officeDocument/2006/relationships/image" Target="../media/image28.png"/><Relationship Id="rId29" Type="http://schemas.openxmlformats.org/officeDocument/2006/relationships/image" Target="../media/image50.png"/><Relationship Id="rId7" Type="http://schemas.openxmlformats.org/officeDocument/2006/relationships/image" Target="../media/image27.png"/><Relationship Id="rId8" Type="http://schemas.openxmlformats.org/officeDocument/2006/relationships/image" Target="../media/image45.png"/><Relationship Id="rId31" Type="http://schemas.openxmlformats.org/officeDocument/2006/relationships/image" Target="../media/image60.png"/><Relationship Id="rId30" Type="http://schemas.openxmlformats.org/officeDocument/2006/relationships/image" Target="../media/image47.png"/><Relationship Id="rId11" Type="http://schemas.openxmlformats.org/officeDocument/2006/relationships/image" Target="../media/image55.png"/><Relationship Id="rId33" Type="http://schemas.openxmlformats.org/officeDocument/2006/relationships/image" Target="../media/image58.png"/><Relationship Id="rId10" Type="http://schemas.openxmlformats.org/officeDocument/2006/relationships/image" Target="../media/image25.png"/><Relationship Id="rId32" Type="http://schemas.openxmlformats.org/officeDocument/2006/relationships/image" Target="../media/image57.png"/><Relationship Id="rId13" Type="http://schemas.openxmlformats.org/officeDocument/2006/relationships/image" Target="../media/image34.png"/><Relationship Id="rId35" Type="http://schemas.openxmlformats.org/officeDocument/2006/relationships/image" Target="../media/image53.png"/><Relationship Id="rId12" Type="http://schemas.openxmlformats.org/officeDocument/2006/relationships/image" Target="../media/image30.png"/><Relationship Id="rId34" Type="http://schemas.openxmlformats.org/officeDocument/2006/relationships/image" Target="../media/image63.png"/><Relationship Id="rId15" Type="http://schemas.openxmlformats.org/officeDocument/2006/relationships/image" Target="../media/image42.png"/><Relationship Id="rId37" Type="http://schemas.openxmlformats.org/officeDocument/2006/relationships/image" Target="../media/image59.png"/><Relationship Id="rId14" Type="http://schemas.openxmlformats.org/officeDocument/2006/relationships/image" Target="../media/image33.png"/><Relationship Id="rId36" Type="http://schemas.openxmlformats.org/officeDocument/2006/relationships/image" Target="../media/image65.png"/><Relationship Id="rId17" Type="http://schemas.openxmlformats.org/officeDocument/2006/relationships/image" Target="../media/image36.png"/><Relationship Id="rId39" Type="http://schemas.openxmlformats.org/officeDocument/2006/relationships/image" Target="../media/image61.png"/><Relationship Id="rId16" Type="http://schemas.openxmlformats.org/officeDocument/2006/relationships/image" Target="../media/image37.png"/><Relationship Id="rId38" Type="http://schemas.openxmlformats.org/officeDocument/2006/relationships/image" Target="../media/image66.png"/><Relationship Id="rId19" Type="http://schemas.openxmlformats.org/officeDocument/2006/relationships/image" Target="../media/image31.png"/><Relationship Id="rId18"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8.jp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1"/>
          <p:cNvPicPr preferRelativeResize="0"/>
          <p:nvPr/>
        </p:nvPicPr>
        <p:blipFill>
          <a:blip r:embed="rId3">
            <a:alphaModFix/>
          </a:blip>
          <a:stretch>
            <a:fillRect/>
          </a:stretch>
        </p:blipFill>
        <p:spPr>
          <a:xfrm>
            <a:off x="0" y="7"/>
            <a:ext cx="9144003" cy="3196845"/>
          </a:xfrm>
          <a:prstGeom prst="rect">
            <a:avLst/>
          </a:prstGeom>
          <a:noFill/>
          <a:ln>
            <a:noFill/>
          </a:ln>
        </p:spPr>
      </p:pic>
      <p:sp>
        <p:nvSpPr>
          <p:cNvPr id="64" name="Google Shape;64;p11"/>
          <p:cNvSpPr txBox="1"/>
          <p:nvPr/>
        </p:nvSpPr>
        <p:spPr>
          <a:xfrm>
            <a:off x="1346132" y="3661498"/>
            <a:ext cx="6173400" cy="1120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 sz="5200" u="none" cap="none" strike="noStrike">
                <a:solidFill>
                  <a:srgbClr val="191919"/>
                </a:solidFill>
                <a:latin typeface="Inter"/>
                <a:ea typeface="Inter"/>
                <a:cs typeface="Inter"/>
                <a:sym typeface="Inter"/>
              </a:rPr>
              <a:t>Performance Review</a:t>
            </a:r>
            <a:endParaRPr sz="700"/>
          </a:p>
        </p:txBody>
      </p:sp>
      <p:cxnSp>
        <p:nvCxnSpPr>
          <p:cNvPr id="65" name="Google Shape;65;p11"/>
          <p:cNvCxnSpPr/>
          <p:nvPr/>
        </p:nvCxnSpPr>
        <p:spPr>
          <a:xfrm>
            <a:off x="3760138" y="4714875"/>
            <a:ext cx="3937205" cy="0"/>
          </a:xfrm>
          <a:prstGeom prst="straightConnector1">
            <a:avLst/>
          </a:prstGeom>
          <a:noFill/>
          <a:ln cap="flat" cmpd="sng" w="19050">
            <a:solidFill>
              <a:srgbClr val="000000"/>
            </a:solidFill>
            <a:prstDash val="solid"/>
            <a:round/>
            <a:headEnd len="sm" w="sm" type="none"/>
            <a:tailEnd len="sm" w="sm" type="none"/>
          </a:ln>
        </p:spPr>
      </p:cxnSp>
      <p:sp>
        <p:nvSpPr>
          <p:cNvPr id="66" name="Google Shape;66;p11"/>
          <p:cNvSpPr txBox="1"/>
          <p:nvPr/>
        </p:nvSpPr>
        <p:spPr>
          <a:xfrm>
            <a:off x="381000" y="3636663"/>
            <a:ext cx="1049480"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191919"/>
                </a:solidFill>
                <a:latin typeface="IBM Plex Mono"/>
                <a:ea typeface="IBM Plex Mono"/>
                <a:cs typeface="IBM Plex Mono"/>
                <a:sym typeface="IBM Plex Mono"/>
              </a:rPr>
              <a:t>Simple</a:t>
            </a:r>
            <a:endParaRPr sz="700"/>
          </a:p>
        </p:txBody>
      </p:sp>
      <p:sp>
        <p:nvSpPr>
          <p:cNvPr id="67" name="Google Shape;67;p11"/>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68" name="Google Shape;68;p11"/>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
        <p:nvSpPr>
          <p:cNvPr id="69" name="Google Shape;69;p11"/>
          <p:cNvSpPr txBox="1"/>
          <p:nvPr/>
        </p:nvSpPr>
        <p:spPr>
          <a:xfrm>
            <a:off x="7830693" y="4526280"/>
            <a:ext cx="932307" cy="2457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800" u="none" cap="none" strike="noStrike">
                <a:solidFill>
                  <a:srgbClr val="191919"/>
                </a:solidFill>
                <a:latin typeface="IBM Plex Mono"/>
                <a:ea typeface="IBM Plex Mono"/>
                <a:cs typeface="IBM Plex Mono"/>
                <a:sym typeface="IBM Plex Mono"/>
              </a:rPr>
              <a:t>Slides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0"/>
          <p:cNvPicPr preferRelativeResize="0"/>
          <p:nvPr/>
        </p:nvPicPr>
        <p:blipFill>
          <a:blip r:embed="rId3">
            <a:alphaModFix/>
          </a:blip>
          <a:stretch>
            <a:fillRect/>
          </a:stretch>
        </p:blipFill>
        <p:spPr>
          <a:xfrm>
            <a:off x="381025" y="1706700"/>
            <a:ext cx="2024050" cy="3066557"/>
          </a:xfrm>
          <a:prstGeom prst="rect">
            <a:avLst/>
          </a:prstGeom>
          <a:noFill/>
          <a:ln>
            <a:noFill/>
          </a:ln>
        </p:spPr>
      </p:pic>
      <p:pic>
        <p:nvPicPr>
          <p:cNvPr id="176" name="Google Shape;176;p20"/>
          <p:cNvPicPr preferRelativeResize="0"/>
          <p:nvPr/>
        </p:nvPicPr>
        <p:blipFill>
          <a:blip r:embed="rId4">
            <a:alphaModFix/>
          </a:blip>
          <a:stretch>
            <a:fillRect/>
          </a:stretch>
        </p:blipFill>
        <p:spPr>
          <a:xfrm>
            <a:off x="2500312" y="1706700"/>
            <a:ext cx="2024050" cy="3066577"/>
          </a:xfrm>
          <a:prstGeom prst="rect">
            <a:avLst/>
          </a:prstGeom>
          <a:noFill/>
          <a:ln>
            <a:noFill/>
          </a:ln>
        </p:spPr>
      </p:pic>
      <p:pic>
        <p:nvPicPr>
          <p:cNvPr id="177" name="Google Shape;177;p20"/>
          <p:cNvPicPr preferRelativeResize="0"/>
          <p:nvPr/>
        </p:nvPicPr>
        <p:blipFill>
          <a:blip r:embed="rId5">
            <a:alphaModFix/>
          </a:blip>
          <a:stretch>
            <a:fillRect/>
          </a:stretch>
        </p:blipFill>
        <p:spPr>
          <a:xfrm>
            <a:off x="4619638" y="1706075"/>
            <a:ext cx="2024050" cy="3066565"/>
          </a:xfrm>
          <a:prstGeom prst="rect">
            <a:avLst/>
          </a:prstGeom>
          <a:noFill/>
          <a:ln>
            <a:noFill/>
          </a:ln>
        </p:spPr>
      </p:pic>
      <p:pic>
        <p:nvPicPr>
          <p:cNvPr id="178" name="Google Shape;178;p20"/>
          <p:cNvPicPr preferRelativeResize="0"/>
          <p:nvPr/>
        </p:nvPicPr>
        <p:blipFill>
          <a:blip r:embed="rId6">
            <a:alphaModFix/>
          </a:blip>
          <a:stretch>
            <a:fillRect/>
          </a:stretch>
        </p:blipFill>
        <p:spPr>
          <a:xfrm>
            <a:off x="6738926" y="1706700"/>
            <a:ext cx="2024025" cy="3066545"/>
          </a:xfrm>
          <a:prstGeom prst="rect">
            <a:avLst/>
          </a:prstGeom>
          <a:noFill/>
          <a:ln>
            <a:noFill/>
          </a:ln>
        </p:spPr>
      </p:pic>
      <p:sp>
        <p:nvSpPr>
          <p:cNvPr id="179" name="Google Shape;179;p20"/>
          <p:cNvSpPr txBox="1"/>
          <p:nvPr/>
        </p:nvSpPr>
        <p:spPr>
          <a:xfrm>
            <a:off x="381000" y="1276172"/>
            <a:ext cx="6527035" cy="182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191919"/>
                </a:solidFill>
                <a:latin typeface="IBM Plex Mono"/>
                <a:ea typeface="IBM Plex Mono"/>
                <a:cs typeface="IBM Plex Mono"/>
                <a:sym typeface="IBM Plex Mono"/>
              </a:rPr>
              <a:t>What can you say about your projects? Share it here!</a:t>
            </a:r>
            <a:endParaRPr sz="700"/>
          </a:p>
        </p:txBody>
      </p:sp>
      <p:sp>
        <p:nvSpPr>
          <p:cNvPr id="180" name="Google Shape;180;p20"/>
          <p:cNvSpPr txBox="1"/>
          <p:nvPr/>
        </p:nvSpPr>
        <p:spPr>
          <a:xfrm>
            <a:off x="381000" y="825738"/>
            <a:ext cx="2650320"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Image Gallery</a:t>
            </a:r>
            <a:endParaRPr sz="700"/>
          </a:p>
        </p:txBody>
      </p:sp>
      <p:sp>
        <p:nvSpPr>
          <p:cNvPr id="181" name="Google Shape;181;p20"/>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182" name="Google Shape;182;p20"/>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grpSp>
        <p:nvGrpSpPr>
          <p:cNvPr id="187" name="Google Shape;187;p21"/>
          <p:cNvGrpSpPr/>
          <p:nvPr/>
        </p:nvGrpSpPr>
        <p:grpSpPr>
          <a:xfrm>
            <a:off x="5021929" y="701214"/>
            <a:ext cx="3741071" cy="3741071"/>
            <a:chOff x="0" y="0"/>
            <a:chExt cx="812800" cy="812800"/>
          </a:xfrm>
        </p:grpSpPr>
        <p:sp>
          <p:nvSpPr>
            <p:cNvPr id="188" name="Google Shape;18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1919">
                <a:alpha val="24705"/>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9" name="Google Shape;189;p21"/>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0" name="Google Shape;190;p21"/>
          <p:cNvGrpSpPr/>
          <p:nvPr/>
        </p:nvGrpSpPr>
        <p:grpSpPr>
          <a:xfrm>
            <a:off x="5489637" y="1636631"/>
            <a:ext cx="2805655" cy="2805655"/>
            <a:chOff x="0" y="0"/>
            <a:chExt cx="812800" cy="812800"/>
          </a:xfrm>
        </p:grpSpPr>
        <p:sp>
          <p:nvSpPr>
            <p:cNvPr id="191" name="Google Shape;19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1919">
                <a:alpha val="29803"/>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2" name="Google Shape;192;p21"/>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3" name="Google Shape;193;p21"/>
          <p:cNvGrpSpPr/>
          <p:nvPr/>
        </p:nvGrpSpPr>
        <p:grpSpPr>
          <a:xfrm>
            <a:off x="5957246" y="2566793"/>
            <a:ext cx="1870437" cy="1870437"/>
            <a:chOff x="0" y="0"/>
            <a:chExt cx="812800" cy="812800"/>
          </a:xfrm>
        </p:grpSpPr>
        <p:sp>
          <p:nvSpPr>
            <p:cNvPr id="194" name="Google Shape;19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1919">
                <a:alpha val="49803"/>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5" name="Google Shape;195;p21"/>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6" name="Google Shape;196;p21"/>
          <p:cNvGrpSpPr/>
          <p:nvPr/>
        </p:nvGrpSpPr>
        <p:grpSpPr>
          <a:xfrm>
            <a:off x="6424855" y="3507068"/>
            <a:ext cx="935218" cy="935218"/>
            <a:chOff x="0" y="0"/>
            <a:chExt cx="812800" cy="812800"/>
          </a:xfrm>
        </p:grpSpPr>
        <p:sp>
          <p:nvSpPr>
            <p:cNvPr id="197" name="Google Shape;19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8" name="Google Shape;198;p21"/>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9" name="Google Shape;199;p21"/>
          <p:cNvSpPr txBox="1"/>
          <p:nvPr/>
        </p:nvSpPr>
        <p:spPr>
          <a:xfrm>
            <a:off x="6047423" y="1002788"/>
            <a:ext cx="1690083" cy="1586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Example</a:t>
            </a:r>
            <a:endParaRPr sz="700"/>
          </a:p>
        </p:txBody>
      </p:sp>
      <p:sp>
        <p:nvSpPr>
          <p:cNvPr id="200" name="Google Shape;200;p21"/>
          <p:cNvSpPr txBox="1"/>
          <p:nvPr/>
        </p:nvSpPr>
        <p:spPr>
          <a:xfrm>
            <a:off x="1637228" y="1967556"/>
            <a:ext cx="884561" cy="1571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Example 1</a:t>
            </a:r>
            <a:endParaRPr sz="700"/>
          </a:p>
        </p:txBody>
      </p:sp>
      <p:sp>
        <p:nvSpPr>
          <p:cNvPr id="201" name="Google Shape;201;p21"/>
          <p:cNvSpPr txBox="1"/>
          <p:nvPr/>
        </p:nvSpPr>
        <p:spPr>
          <a:xfrm>
            <a:off x="1637228" y="2597190"/>
            <a:ext cx="884561" cy="1571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Example 2</a:t>
            </a:r>
            <a:endParaRPr sz="700"/>
          </a:p>
        </p:txBody>
      </p:sp>
      <p:sp>
        <p:nvSpPr>
          <p:cNvPr id="202" name="Google Shape;202;p21"/>
          <p:cNvSpPr txBox="1"/>
          <p:nvPr/>
        </p:nvSpPr>
        <p:spPr>
          <a:xfrm>
            <a:off x="1637228" y="3227427"/>
            <a:ext cx="884561" cy="1571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Example 3</a:t>
            </a:r>
            <a:endParaRPr sz="700"/>
          </a:p>
        </p:txBody>
      </p:sp>
      <p:sp>
        <p:nvSpPr>
          <p:cNvPr id="203" name="Google Shape;203;p21"/>
          <p:cNvSpPr txBox="1"/>
          <p:nvPr/>
        </p:nvSpPr>
        <p:spPr>
          <a:xfrm>
            <a:off x="1637228" y="3857665"/>
            <a:ext cx="884561" cy="1571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Example 4</a:t>
            </a:r>
            <a:endParaRPr sz="700"/>
          </a:p>
        </p:txBody>
      </p:sp>
      <p:sp>
        <p:nvSpPr>
          <p:cNvPr id="204" name="Google Shape;204;p21"/>
          <p:cNvSpPr txBox="1"/>
          <p:nvPr/>
        </p:nvSpPr>
        <p:spPr>
          <a:xfrm>
            <a:off x="6047423" y="1884581"/>
            <a:ext cx="1690083" cy="1586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Example</a:t>
            </a:r>
            <a:endParaRPr sz="700"/>
          </a:p>
        </p:txBody>
      </p:sp>
      <p:sp>
        <p:nvSpPr>
          <p:cNvPr id="205" name="Google Shape;205;p21"/>
          <p:cNvSpPr txBox="1"/>
          <p:nvPr/>
        </p:nvSpPr>
        <p:spPr>
          <a:xfrm>
            <a:off x="6047423" y="2766770"/>
            <a:ext cx="1690083" cy="1586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000" u="none" cap="none" strike="noStrike">
                <a:solidFill>
                  <a:srgbClr val="FFFFFF"/>
                </a:solidFill>
                <a:latin typeface="IBM Plex Mono Medium"/>
                <a:ea typeface="IBM Plex Mono Medium"/>
                <a:cs typeface="IBM Plex Mono Medium"/>
                <a:sym typeface="IBM Plex Mono Medium"/>
              </a:rPr>
              <a:t>Example</a:t>
            </a:r>
            <a:endParaRPr sz="700"/>
          </a:p>
        </p:txBody>
      </p:sp>
      <p:sp>
        <p:nvSpPr>
          <p:cNvPr id="206" name="Google Shape;206;p21"/>
          <p:cNvSpPr txBox="1"/>
          <p:nvPr/>
        </p:nvSpPr>
        <p:spPr>
          <a:xfrm>
            <a:off x="6047423" y="3721127"/>
            <a:ext cx="1690083" cy="1586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000" u="none" cap="none" strike="noStrike">
                <a:solidFill>
                  <a:srgbClr val="FFFFFF"/>
                </a:solidFill>
                <a:latin typeface="IBM Plex Mono Medium"/>
                <a:ea typeface="IBM Plex Mono Medium"/>
                <a:cs typeface="IBM Plex Mono Medium"/>
                <a:sym typeface="IBM Plex Mono Medium"/>
              </a:rPr>
              <a:t>Example</a:t>
            </a:r>
            <a:endParaRPr sz="700"/>
          </a:p>
        </p:txBody>
      </p:sp>
      <p:sp>
        <p:nvSpPr>
          <p:cNvPr id="207" name="Google Shape;207;p21"/>
          <p:cNvSpPr txBox="1"/>
          <p:nvPr/>
        </p:nvSpPr>
        <p:spPr>
          <a:xfrm>
            <a:off x="5985934" y="1197434"/>
            <a:ext cx="1813060" cy="23279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500" u="none" cap="none" strike="noStrike">
                <a:solidFill>
                  <a:srgbClr val="191919"/>
                </a:solidFill>
                <a:latin typeface="Inter Light"/>
                <a:ea typeface="Inter Light"/>
                <a:cs typeface="Inter Light"/>
                <a:sym typeface="Inter Light"/>
              </a:rPr>
              <a:t>$20M</a:t>
            </a:r>
            <a:endParaRPr sz="700"/>
          </a:p>
        </p:txBody>
      </p:sp>
      <p:sp>
        <p:nvSpPr>
          <p:cNvPr id="208" name="Google Shape;208;p21"/>
          <p:cNvSpPr txBox="1"/>
          <p:nvPr/>
        </p:nvSpPr>
        <p:spPr>
          <a:xfrm>
            <a:off x="5985934" y="2079228"/>
            <a:ext cx="1813060" cy="23279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500" u="none" cap="none" strike="noStrike">
                <a:solidFill>
                  <a:srgbClr val="191919"/>
                </a:solidFill>
                <a:latin typeface="Inter Light"/>
                <a:ea typeface="Inter Light"/>
                <a:cs typeface="Inter Light"/>
                <a:sym typeface="Inter Light"/>
              </a:rPr>
              <a:t>$15M</a:t>
            </a:r>
            <a:endParaRPr sz="700"/>
          </a:p>
        </p:txBody>
      </p:sp>
      <p:sp>
        <p:nvSpPr>
          <p:cNvPr id="209" name="Google Shape;209;p21"/>
          <p:cNvSpPr txBox="1"/>
          <p:nvPr/>
        </p:nvSpPr>
        <p:spPr>
          <a:xfrm>
            <a:off x="5985934" y="2961417"/>
            <a:ext cx="1813060" cy="23279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500" u="none" cap="none" strike="noStrike">
                <a:solidFill>
                  <a:srgbClr val="FFFFFF"/>
                </a:solidFill>
                <a:latin typeface="Inter Light"/>
                <a:ea typeface="Inter Light"/>
                <a:cs typeface="Inter Light"/>
                <a:sym typeface="Inter Light"/>
              </a:rPr>
              <a:t>$10M</a:t>
            </a:r>
            <a:endParaRPr sz="700"/>
          </a:p>
        </p:txBody>
      </p:sp>
      <p:sp>
        <p:nvSpPr>
          <p:cNvPr id="210" name="Google Shape;210;p21"/>
          <p:cNvSpPr txBox="1"/>
          <p:nvPr/>
        </p:nvSpPr>
        <p:spPr>
          <a:xfrm>
            <a:off x="5985934" y="3915774"/>
            <a:ext cx="1813060" cy="23279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500" u="none" cap="none" strike="noStrike">
                <a:solidFill>
                  <a:srgbClr val="FFFFFF"/>
                </a:solidFill>
                <a:latin typeface="Inter Light"/>
                <a:ea typeface="Inter Light"/>
                <a:cs typeface="Inter Light"/>
                <a:sym typeface="Inter Light"/>
              </a:rPr>
              <a:t>$5M</a:t>
            </a:r>
            <a:endParaRPr sz="700"/>
          </a:p>
        </p:txBody>
      </p:sp>
      <p:sp>
        <p:nvSpPr>
          <p:cNvPr id="211" name="Google Shape;211;p21"/>
          <p:cNvSpPr txBox="1"/>
          <p:nvPr/>
        </p:nvSpPr>
        <p:spPr>
          <a:xfrm>
            <a:off x="2636624" y="1215857"/>
            <a:ext cx="17691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BM Plex Mono"/>
                <a:ea typeface="IBM Plex Mono"/>
                <a:cs typeface="IBM Plex Mono"/>
                <a:sym typeface="IBM Plex Mono"/>
              </a:rPr>
              <a:t>Elaborate on what you want to discuss. </a:t>
            </a:r>
            <a:endParaRPr sz="700"/>
          </a:p>
        </p:txBody>
      </p:sp>
      <p:sp>
        <p:nvSpPr>
          <p:cNvPr id="212" name="Google Shape;212;p21"/>
          <p:cNvSpPr txBox="1"/>
          <p:nvPr/>
        </p:nvSpPr>
        <p:spPr>
          <a:xfrm>
            <a:off x="381000" y="825738"/>
            <a:ext cx="2650320" cy="82899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Market Research</a:t>
            </a:r>
            <a:endParaRPr sz="700"/>
          </a:p>
        </p:txBody>
      </p:sp>
      <p:sp>
        <p:nvSpPr>
          <p:cNvPr id="213" name="Google Shape;213;p21"/>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214" name="Google Shape;214;p21"/>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
        <p:nvSpPr>
          <p:cNvPr id="215" name="Google Shape;215;p21"/>
          <p:cNvSpPr txBox="1"/>
          <p:nvPr/>
        </p:nvSpPr>
        <p:spPr>
          <a:xfrm>
            <a:off x="2636624" y="1953268"/>
            <a:ext cx="2250900" cy="55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a:t>
            </a:r>
            <a:endParaRPr sz="700"/>
          </a:p>
        </p:txBody>
      </p:sp>
      <p:sp>
        <p:nvSpPr>
          <p:cNvPr id="216" name="Google Shape;216;p21"/>
          <p:cNvSpPr txBox="1"/>
          <p:nvPr/>
        </p:nvSpPr>
        <p:spPr>
          <a:xfrm>
            <a:off x="2636624" y="2582903"/>
            <a:ext cx="2250900" cy="55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a:t>
            </a:r>
            <a:endParaRPr sz="700"/>
          </a:p>
        </p:txBody>
      </p:sp>
      <p:sp>
        <p:nvSpPr>
          <p:cNvPr id="217" name="Google Shape;217;p21"/>
          <p:cNvSpPr txBox="1"/>
          <p:nvPr/>
        </p:nvSpPr>
        <p:spPr>
          <a:xfrm>
            <a:off x="2636624" y="3213140"/>
            <a:ext cx="2250900" cy="55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a:t>
            </a:r>
            <a:endParaRPr sz="700"/>
          </a:p>
        </p:txBody>
      </p:sp>
      <p:sp>
        <p:nvSpPr>
          <p:cNvPr id="218" name="Google Shape;218;p21"/>
          <p:cNvSpPr txBox="1"/>
          <p:nvPr/>
        </p:nvSpPr>
        <p:spPr>
          <a:xfrm>
            <a:off x="2636624" y="3843377"/>
            <a:ext cx="2250900" cy="55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2"/>
          <p:cNvSpPr txBox="1"/>
          <p:nvPr/>
        </p:nvSpPr>
        <p:spPr>
          <a:xfrm>
            <a:off x="1042537" y="2624470"/>
            <a:ext cx="1653037" cy="1571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MONTHLY</a:t>
            </a:r>
            <a:endParaRPr sz="700"/>
          </a:p>
        </p:txBody>
      </p:sp>
      <p:sp>
        <p:nvSpPr>
          <p:cNvPr id="224" name="Google Shape;224;p22"/>
          <p:cNvSpPr txBox="1"/>
          <p:nvPr/>
        </p:nvSpPr>
        <p:spPr>
          <a:xfrm>
            <a:off x="1042537" y="1638632"/>
            <a:ext cx="1653037" cy="814388"/>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4500" u="none" cap="none" strike="noStrike">
                <a:solidFill>
                  <a:srgbClr val="191919"/>
                </a:solidFill>
                <a:latin typeface="Inter Light"/>
                <a:ea typeface="Inter Light"/>
                <a:cs typeface="Inter Light"/>
                <a:sym typeface="Inter Light"/>
              </a:rPr>
              <a:t>20$</a:t>
            </a:r>
            <a:endParaRPr sz="700"/>
          </a:p>
        </p:txBody>
      </p:sp>
      <p:sp>
        <p:nvSpPr>
          <p:cNvPr id="225" name="Google Shape;225;p22"/>
          <p:cNvSpPr txBox="1"/>
          <p:nvPr/>
        </p:nvSpPr>
        <p:spPr>
          <a:xfrm>
            <a:off x="1042537" y="3029326"/>
            <a:ext cx="1653037" cy="17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sp>
        <p:nvSpPr>
          <p:cNvPr id="226" name="Google Shape;226;p22"/>
          <p:cNvSpPr txBox="1"/>
          <p:nvPr/>
        </p:nvSpPr>
        <p:spPr>
          <a:xfrm>
            <a:off x="1042537" y="3287002"/>
            <a:ext cx="1653037"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sp>
        <p:nvSpPr>
          <p:cNvPr id="227" name="Google Shape;227;p22"/>
          <p:cNvSpPr txBox="1"/>
          <p:nvPr/>
        </p:nvSpPr>
        <p:spPr>
          <a:xfrm>
            <a:off x="6448426" y="2624470"/>
            <a:ext cx="1653037" cy="1571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YEARLY</a:t>
            </a:r>
            <a:endParaRPr sz="700"/>
          </a:p>
        </p:txBody>
      </p:sp>
      <p:sp>
        <p:nvSpPr>
          <p:cNvPr id="228" name="Google Shape;228;p22"/>
          <p:cNvSpPr txBox="1"/>
          <p:nvPr/>
        </p:nvSpPr>
        <p:spPr>
          <a:xfrm>
            <a:off x="6448426" y="1638632"/>
            <a:ext cx="1653037" cy="814388"/>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4500" u="none" cap="none" strike="noStrike">
                <a:solidFill>
                  <a:srgbClr val="191919"/>
                </a:solidFill>
                <a:latin typeface="Inter Light"/>
                <a:ea typeface="Inter Light"/>
                <a:cs typeface="Inter Light"/>
                <a:sym typeface="Inter Light"/>
              </a:rPr>
              <a:t>300$</a:t>
            </a:r>
            <a:endParaRPr sz="700"/>
          </a:p>
        </p:txBody>
      </p:sp>
      <p:sp>
        <p:nvSpPr>
          <p:cNvPr id="229" name="Google Shape;229;p22"/>
          <p:cNvSpPr txBox="1"/>
          <p:nvPr/>
        </p:nvSpPr>
        <p:spPr>
          <a:xfrm>
            <a:off x="6448426" y="3029326"/>
            <a:ext cx="1653037" cy="17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sp>
        <p:nvSpPr>
          <p:cNvPr id="230" name="Google Shape;230;p22"/>
          <p:cNvSpPr txBox="1"/>
          <p:nvPr/>
        </p:nvSpPr>
        <p:spPr>
          <a:xfrm>
            <a:off x="6448426" y="3287002"/>
            <a:ext cx="1653037"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sp>
        <p:nvSpPr>
          <p:cNvPr id="231" name="Google Shape;231;p22"/>
          <p:cNvSpPr txBox="1"/>
          <p:nvPr/>
        </p:nvSpPr>
        <p:spPr>
          <a:xfrm>
            <a:off x="6448426" y="3807001"/>
            <a:ext cx="1653037"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sp>
        <p:nvSpPr>
          <p:cNvPr id="232" name="Google Shape;232;p22"/>
          <p:cNvSpPr txBox="1"/>
          <p:nvPr/>
        </p:nvSpPr>
        <p:spPr>
          <a:xfrm>
            <a:off x="6448426" y="4326999"/>
            <a:ext cx="1653037"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sp>
        <p:nvSpPr>
          <p:cNvPr id="233" name="Google Shape;233;p22"/>
          <p:cNvSpPr txBox="1"/>
          <p:nvPr/>
        </p:nvSpPr>
        <p:spPr>
          <a:xfrm>
            <a:off x="6448426" y="3547001"/>
            <a:ext cx="1653037"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sp>
        <p:nvSpPr>
          <p:cNvPr id="234" name="Google Shape;234;p22"/>
          <p:cNvSpPr txBox="1"/>
          <p:nvPr/>
        </p:nvSpPr>
        <p:spPr>
          <a:xfrm>
            <a:off x="6448426" y="4067000"/>
            <a:ext cx="1653037"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cxnSp>
        <p:nvCxnSpPr>
          <p:cNvPr id="235" name="Google Shape;235;p22"/>
          <p:cNvCxnSpPr/>
          <p:nvPr/>
        </p:nvCxnSpPr>
        <p:spPr>
          <a:xfrm>
            <a:off x="0" y="2515994"/>
            <a:ext cx="9144000" cy="0"/>
          </a:xfrm>
          <a:prstGeom prst="straightConnector1">
            <a:avLst/>
          </a:prstGeom>
          <a:noFill/>
          <a:ln cap="flat" cmpd="sng" w="9525">
            <a:solidFill>
              <a:srgbClr val="000000"/>
            </a:solidFill>
            <a:prstDash val="solid"/>
            <a:round/>
            <a:headEnd len="sm" w="sm" type="none"/>
            <a:tailEnd len="sm" w="sm" type="none"/>
          </a:ln>
        </p:spPr>
      </p:cxnSp>
      <p:sp>
        <p:nvSpPr>
          <p:cNvPr id="236" name="Google Shape;236;p22"/>
          <p:cNvSpPr txBox="1"/>
          <p:nvPr/>
        </p:nvSpPr>
        <p:spPr>
          <a:xfrm>
            <a:off x="3745482" y="2624470"/>
            <a:ext cx="1653037" cy="1571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MONTHLY</a:t>
            </a:r>
            <a:endParaRPr sz="700"/>
          </a:p>
        </p:txBody>
      </p:sp>
      <p:sp>
        <p:nvSpPr>
          <p:cNvPr id="237" name="Google Shape;237;p22"/>
          <p:cNvSpPr txBox="1"/>
          <p:nvPr/>
        </p:nvSpPr>
        <p:spPr>
          <a:xfrm>
            <a:off x="3745482" y="1638632"/>
            <a:ext cx="1653037" cy="814388"/>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4500" u="none" cap="none" strike="noStrike">
                <a:solidFill>
                  <a:srgbClr val="191919"/>
                </a:solidFill>
                <a:latin typeface="Inter Light"/>
                <a:ea typeface="Inter Light"/>
                <a:cs typeface="Inter Light"/>
                <a:sym typeface="Inter Light"/>
              </a:rPr>
              <a:t>30$</a:t>
            </a:r>
            <a:endParaRPr sz="700"/>
          </a:p>
        </p:txBody>
      </p:sp>
      <p:sp>
        <p:nvSpPr>
          <p:cNvPr id="238" name="Google Shape;238;p22"/>
          <p:cNvSpPr txBox="1"/>
          <p:nvPr/>
        </p:nvSpPr>
        <p:spPr>
          <a:xfrm>
            <a:off x="3745482" y="3029334"/>
            <a:ext cx="1653037" cy="17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sp>
        <p:nvSpPr>
          <p:cNvPr id="239" name="Google Shape;239;p22"/>
          <p:cNvSpPr txBox="1"/>
          <p:nvPr/>
        </p:nvSpPr>
        <p:spPr>
          <a:xfrm>
            <a:off x="3745482" y="3287043"/>
            <a:ext cx="1653037"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sp>
        <p:nvSpPr>
          <p:cNvPr id="240" name="Google Shape;240;p22"/>
          <p:cNvSpPr txBox="1"/>
          <p:nvPr/>
        </p:nvSpPr>
        <p:spPr>
          <a:xfrm>
            <a:off x="3745482" y="3807108"/>
            <a:ext cx="1653037"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sp>
        <p:nvSpPr>
          <p:cNvPr id="241" name="Google Shape;241;p22"/>
          <p:cNvSpPr txBox="1"/>
          <p:nvPr/>
        </p:nvSpPr>
        <p:spPr>
          <a:xfrm>
            <a:off x="3745482" y="3547075"/>
            <a:ext cx="1653037"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ADD A FEATURE</a:t>
            </a:r>
            <a:endParaRPr sz="700"/>
          </a:p>
        </p:txBody>
      </p:sp>
      <p:sp>
        <p:nvSpPr>
          <p:cNvPr id="242" name="Google Shape;242;p22"/>
          <p:cNvSpPr txBox="1"/>
          <p:nvPr/>
        </p:nvSpPr>
        <p:spPr>
          <a:xfrm>
            <a:off x="381000" y="825738"/>
            <a:ext cx="2650320"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Pricing</a:t>
            </a:r>
            <a:endParaRPr sz="700"/>
          </a:p>
        </p:txBody>
      </p:sp>
      <p:sp>
        <p:nvSpPr>
          <p:cNvPr id="243" name="Google Shape;243;p22"/>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244" name="Google Shape;244;p22"/>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
        <p:nvSpPr>
          <p:cNvPr id="245" name="Google Shape;245;p22"/>
          <p:cNvSpPr/>
          <p:nvPr/>
        </p:nvSpPr>
        <p:spPr>
          <a:xfrm>
            <a:off x="1821431" y="2468369"/>
            <a:ext cx="95250" cy="95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6" name="Google Shape;246;p22"/>
          <p:cNvSpPr/>
          <p:nvPr/>
        </p:nvSpPr>
        <p:spPr>
          <a:xfrm>
            <a:off x="4524375" y="2468369"/>
            <a:ext cx="95250" cy="95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7" name="Google Shape;247;p22"/>
          <p:cNvSpPr/>
          <p:nvPr/>
        </p:nvSpPr>
        <p:spPr>
          <a:xfrm>
            <a:off x="7227319" y="2468369"/>
            <a:ext cx="95250" cy="95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3"/>
          <p:cNvPicPr preferRelativeResize="0"/>
          <p:nvPr/>
        </p:nvPicPr>
        <p:blipFill rotWithShape="1">
          <a:blip r:embed="rId3">
            <a:alphaModFix/>
          </a:blip>
          <a:srcRect b="7786" l="0" r="0" t="7786"/>
          <a:stretch/>
        </p:blipFill>
        <p:spPr>
          <a:xfrm>
            <a:off x="0" y="0"/>
            <a:ext cx="9144000" cy="5143500"/>
          </a:xfrm>
          <a:prstGeom prst="rect">
            <a:avLst/>
          </a:prstGeom>
          <a:noFill/>
          <a:ln>
            <a:noFill/>
          </a:ln>
        </p:spPr>
      </p:pic>
      <p:sp>
        <p:nvSpPr>
          <p:cNvPr id="253" name="Google Shape;253;p23"/>
          <p:cNvSpPr txBox="1"/>
          <p:nvPr/>
        </p:nvSpPr>
        <p:spPr>
          <a:xfrm>
            <a:off x="6528771" y="4708208"/>
            <a:ext cx="2234229" cy="279082"/>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100" u="none" cap="none" strike="noStrike">
                <a:solidFill>
                  <a:srgbClr val="191919"/>
                </a:solidFill>
                <a:latin typeface="IBM Plex Mono"/>
                <a:ea typeface="IBM Plex Mono"/>
                <a:cs typeface="IBM Plex Mono"/>
                <a:sym typeface="IBM Plex Mono"/>
              </a:rPr>
              <a:t>A PICTURE IS WORTH A THOUSAND WORDS</a:t>
            </a:r>
            <a:endParaRPr sz="700"/>
          </a:p>
        </p:txBody>
      </p:sp>
      <p:cxnSp>
        <p:nvCxnSpPr>
          <p:cNvPr id="254" name="Google Shape;254;p23"/>
          <p:cNvCxnSpPr/>
          <p:nvPr/>
        </p:nvCxnSpPr>
        <p:spPr>
          <a:xfrm>
            <a:off x="0" y="4523196"/>
            <a:ext cx="9144000" cy="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4"/>
          <p:cNvSpPr/>
          <p:nvPr/>
        </p:nvSpPr>
        <p:spPr>
          <a:xfrm>
            <a:off x="381000" y="377190"/>
            <a:ext cx="8382000" cy="4394835"/>
          </a:xfrm>
          <a:custGeom>
            <a:rect b="b" l="l" r="r" t="t"/>
            <a:pathLst>
              <a:path extrusionOk="0" h="8789670" w="16764000">
                <a:moveTo>
                  <a:pt x="0" y="0"/>
                </a:moveTo>
                <a:lnTo>
                  <a:pt x="16764000" y="0"/>
                </a:lnTo>
                <a:lnTo>
                  <a:pt x="16764000" y="8789670"/>
                </a:lnTo>
                <a:lnTo>
                  <a:pt x="0" y="8789670"/>
                </a:lnTo>
                <a:lnTo>
                  <a:pt x="0" y="0"/>
                </a:lnTo>
                <a:close/>
              </a:path>
            </a:pathLst>
          </a:custGeom>
          <a:blipFill rotWithShape="1">
            <a:blip r:embed="rId3">
              <a:alphaModFix/>
            </a:blip>
            <a:stretch>
              <a:fillRect b="0" l="-5115" r="-5115" t="-9851"/>
            </a:stretch>
          </a:blipFill>
          <a:ln>
            <a:noFill/>
          </a:ln>
        </p:spPr>
      </p:sp>
      <p:sp>
        <p:nvSpPr>
          <p:cNvPr id="260" name="Google Shape;260;p24"/>
          <p:cNvSpPr txBox="1"/>
          <p:nvPr/>
        </p:nvSpPr>
        <p:spPr>
          <a:xfrm>
            <a:off x="4572000" y="3110099"/>
            <a:ext cx="3689100" cy="560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 sz="5200" u="none" cap="none" strike="noStrike">
                <a:solidFill>
                  <a:srgbClr val="191919"/>
                </a:solidFill>
                <a:latin typeface="Inter"/>
                <a:ea typeface="Inter"/>
                <a:cs typeface="Inter"/>
                <a:sym typeface="Inter"/>
              </a:rPr>
              <a:t>About Us</a:t>
            </a:r>
            <a:endParaRPr sz="700"/>
          </a:p>
        </p:txBody>
      </p:sp>
      <p:sp>
        <p:nvSpPr>
          <p:cNvPr id="261" name="Google Shape;261;p24"/>
          <p:cNvSpPr txBox="1"/>
          <p:nvPr/>
        </p:nvSpPr>
        <p:spPr>
          <a:xfrm>
            <a:off x="974307" y="3110099"/>
            <a:ext cx="669076" cy="635191"/>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 sz="5200" u="none" cap="none" strike="noStrike">
                <a:solidFill>
                  <a:srgbClr val="191919"/>
                </a:solidFill>
                <a:latin typeface="Inter"/>
                <a:ea typeface="Inter"/>
                <a:cs typeface="Inter"/>
                <a:sym typeface="Inter"/>
              </a:rPr>
              <a:t>3.</a:t>
            </a:r>
            <a:endParaRPr sz="700"/>
          </a:p>
        </p:txBody>
      </p:sp>
      <p:sp>
        <p:nvSpPr>
          <p:cNvPr id="262" name="Google Shape;262;p24"/>
          <p:cNvSpPr txBox="1"/>
          <p:nvPr/>
        </p:nvSpPr>
        <p:spPr>
          <a:xfrm>
            <a:off x="4572000" y="3878640"/>
            <a:ext cx="2660400" cy="529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600" u="none" cap="none" strike="noStrike">
                <a:solidFill>
                  <a:srgbClr val="191919"/>
                </a:solidFill>
                <a:latin typeface="Inter"/>
                <a:ea typeface="Inter"/>
                <a:cs typeface="Inter"/>
                <a:sym typeface="Inter"/>
              </a:rPr>
              <a:t>Elaborate on what you want to discuss. </a:t>
            </a:r>
            <a:endParaRPr sz="700"/>
          </a:p>
        </p:txBody>
      </p:sp>
      <p:cxnSp>
        <p:nvCxnSpPr>
          <p:cNvPr id="263" name="Google Shape;263;p24"/>
          <p:cNvCxnSpPr/>
          <p:nvPr/>
        </p:nvCxnSpPr>
        <p:spPr>
          <a:xfrm>
            <a:off x="1712616" y="3579107"/>
            <a:ext cx="2526009"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25"/>
          <p:cNvPicPr preferRelativeResize="0"/>
          <p:nvPr/>
        </p:nvPicPr>
        <p:blipFill rotWithShape="1">
          <a:blip r:embed="rId3">
            <a:alphaModFix/>
          </a:blip>
          <a:srcRect b="10216" l="0" r="0" t="10217"/>
          <a:stretch/>
        </p:blipFill>
        <p:spPr>
          <a:xfrm>
            <a:off x="381000" y="1497567"/>
            <a:ext cx="4786905" cy="2537534"/>
          </a:xfrm>
          <a:prstGeom prst="rect">
            <a:avLst/>
          </a:prstGeom>
          <a:noFill/>
          <a:ln>
            <a:noFill/>
          </a:ln>
        </p:spPr>
      </p:pic>
      <p:sp>
        <p:nvSpPr>
          <p:cNvPr id="269" name="Google Shape;269;p25"/>
          <p:cNvSpPr txBox="1"/>
          <p:nvPr/>
        </p:nvSpPr>
        <p:spPr>
          <a:xfrm>
            <a:off x="5573618" y="1473755"/>
            <a:ext cx="31893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BM Plex Mono"/>
                <a:ea typeface="IBM Plex Mono"/>
                <a:cs typeface="IBM Plex Mono"/>
                <a:sym typeface="IBM Plex Mono"/>
              </a:rPr>
              <a:t>Presentations are communication tools that can be used as demonstrations, lectures, speeches, reports, and more. It is mostly presented before an audience. </a:t>
            </a:r>
            <a:endParaRPr sz="700"/>
          </a:p>
        </p:txBody>
      </p:sp>
      <p:sp>
        <p:nvSpPr>
          <p:cNvPr id="270" name="Google Shape;270;p25"/>
          <p:cNvSpPr txBox="1"/>
          <p:nvPr/>
        </p:nvSpPr>
        <p:spPr>
          <a:xfrm>
            <a:off x="381000" y="825738"/>
            <a:ext cx="2650320"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Our History</a:t>
            </a:r>
            <a:endParaRPr sz="700"/>
          </a:p>
        </p:txBody>
      </p:sp>
      <p:sp>
        <p:nvSpPr>
          <p:cNvPr id="271" name="Google Shape;271;p25"/>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272" name="Google Shape;272;p25"/>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
        <p:nvSpPr>
          <p:cNvPr id="273" name="Google Shape;273;p25"/>
          <p:cNvSpPr txBox="1"/>
          <p:nvPr/>
        </p:nvSpPr>
        <p:spPr>
          <a:xfrm>
            <a:off x="5573618" y="2614120"/>
            <a:ext cx="3189300" cy="11430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Morbi eget dictum turpis. Class aptent taciti sociosqu ad litora torquent per conubia nostra, per inceptos himenaeos. Aliquam euismod pharetra laoreet. Phasellus et nisl at eros maximus luctus. </a:t>
            </a:r>
            <a:endParaRPr sz="700"/>
          </a:p>
        </p:txBody>
      </p:sp>
      <p:sp>
        <p:nvSpPr>
          <p:cNvPr id="274" name="Google Shape;274;p25"/>
          <p:cNvSpPr txBox="1"/>
          <p:nvPr/>
        </p:nvSpPr>
        <p:spPr>
          <a:xfrm>
            <a:off x="381000" y="4216395"/>
            <a:ext cx="1325100" cy="1692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SemiBold"/>
                <a:ea typeface="Inter SemiBold"/>
                <a:cs typeface="Inter SemiBold"/>
                <a:sym typeface="Inter SemiBold"/>
              </a:rPr>
              <a:t>INFO ONE</a:t>
            </a:r>
            <a:endParaRPr sz="700"/>
          </a:p>
        </p:txBody>
      </p:sp>
      <p:sp>
        <p:nvSpPr>
          <p:cNvPr id="275" name="Google Shape;275;p25"/>
          <p:cNvSpPr txBox="1"/>
          <p:nvPr/>
        </p:nvSpPr>
        <p:spPr>
          <a:xfrm>
            <a:off x="2111873" y="4216395"/>
            <a:ext cx="1325100" cy="1692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SemiBold"/>
                <a:ea typeface="Inter SemiBold"/>
                <a:cs typeface="Inter SemiBold"/>
                <a:sym typeface="Inter SemiBold"/>
              </a:rPr>
              <a:t>INFO TWO</a:t>
            </a:r>
            <a:endParaRPr sz="700"/>
          </a:p>
        </p:txBody>
      </p:sp>
      <p:sp>
        <p:nvSpPr>
          <p:cNvPr id="276" name="Google Shape;276;p25"/>
          <p:cNvSpPr txBox="1"/>
          <p:nvPr/>
        </p:nvSpPr>
        <p:spPr>
          <a:xfrm>
            <a:off x="5573618" y="4216395"/>
            <a:ext cx="1325100" cy="1692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SemiBold"/>
                <a:ea typeface="Inter SemiBold"/>
                <a:cs typeface="Inter SemiBold"/>
                <a:sym typeface="Inter SemiBold"/>
              </a:rPr>
              <a:t>INFO FOUR</a:t>
            </a:r>
            <a:endParaRPr sz="700"/>
          </a:p>
        </p:txBody>
      </p:sp>
      <p:sp>
        <p:nvSpPr>
          <p:cNvPr id="277" name="Google Shape;277;p25"/>
          <p:cNvSpPr txBox="1"/>
          <p:nvPr/>
        </p:nvSpPr>
        <p:spPr>
          <a:xfrm>
            <a:off x="3842745" y="4216395"/>
            <a:ext cx="1325100" cy="1692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SemiBold"/>
                <a:ea typeface="Inter SemiBold"/>
                <a:cs typeface="Inter SemiBold"/>
                <a:sym typeface="Inter SemiBold"/>
              </a:rPr>
              <a:t>INFO THREE</a:t>
            </a:r>
            <a:endParaRPr sz="700"/>
          </a:p>
        </p:txBody>
      </p:sp>
      <p:sp>
        <p:nvSpPr>
          <p:cNvPr id="278" name="Google Shape;278;p25"/>
          <p:cNvSpPr txBox="1"/>
          <p:nvPr/>
        </p:nvSpPr>
        <p:spPr>
          <a:xfrm>
            <a:off x="7304490" y="4216395"/>
            <a:ext cx="1325100" cy="1692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SemiBold"/>
                <a:ea typeface="Inter SemiBold"/>
                <a:cs typeface="Inter SemiBold"/>
                <a:sym typeface="Inter SemiBold"/>
              </a:rPr>
              <a:t>INFO FIVE</a:t>
            </a:r>
            <a:endParaRPr sz="700"/>
          </a:p>
        </p:txBody>
      </p:sp>
      <p:sp>
        <p:nvSpPr>
          <p:cNvPr id="279" name="Google Shape;279;p25"/>
          <p:cNvSpPr txBox="1"/>
          <p:nvPr/>
        </p:nvSpPr>
        <p:spPr>
          <a:xfrm>
            <a:off x="381000" y="4408170"/>
            <a:ext cx="1325100" cy="55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want to discuss. </a:t>
            </a:r>
            <a:endParaRPr sz="700"/>
          </a:p>
        </p:txBody>
      </p:sp>
      <p:sp>
        <p:nvSpPr>
          <p:cNvPr id="280" name="Google Shape;280;p25"/>
          <p:cNvSpPr txBox="1"/>
          <p:nvPr/>
        </p:nvSpPr>
        <p:spPr>
          <a:xfrm>
            <a:off x="2111873" y="4408170"/>
            <a:ext cx="1325100" cy="55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want to discuss. </a:t>
            </a:r>
            <a:endParaRPr sz="700"/>
          </a:p>
        </p:txBody>
      </p:sp>
      <p:sp>
        <p:nvSpPr>
          <p:cNvPr id="281" name="Google Shape;281;p25"/>
          <p:cNvSpPr txBox="1"/>
          <p:nvPr/>
        </p:nvSpPr>
        <p:spPr>
          <a:xfrm>
            <a:off x="5573618" y="4408170"/>
            <a:ext cx="1325100" cy="55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want to discuss. </a:t>
            </a:r>
            <a:endParaRPr sz="700"/>
          </a:p>
        </p:txBody>
      </p:sp>
      <p:sp>
        <p:nvSpPr>
          <p:cNvPr id="282" name="Google Shape;282;p25"/>
          <p:cNvSpPr txBox="1"/>
          <p:nvPr/>
        </p:nvSpPr>
        <p:spPr>
          <a:xfrm>
            <a:off x="3842745" y="4408170"/>
            <a:ext cx="1325100" cy="55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want to discuss. </a:t>
            </a:r>
            <a:endParaRPr sz="700"/>
          </a:p>
        </p:txBody>
      </p:sp>
      <p:sp>
        <p:nvSpPr>
          <p:cNvPr id="283" name="Google Shape;283;p25"/>
          <p:cNvSpPr txBox="1"/>
          <p:nvPr/>
        </p:nvSpPr>
        <p:spPr>
          <a:xfrm>
            <a:off x="7304490" y="4408170"/>
            <a:ext cx="1325100" cy="55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want to discuss. </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26"/>
          <p:cNvPicPr preferRelativeResize="0"/>
          <p:nvPr/>
        </p:nvPicPr>
        <p:blipFill>
          <a:blip r:embed="rId3">
            <a:alphaModFix/>
          </a:blip>
          <a:stretch>
            <a:fillRect/>
          </a:stretch>
        </p:blipFill>
        <p:spPr>
          <a:xfrm>
            <a:off x="2806253" y="391476"/>
            <a:ext cx="1365875" cy="1365875"/>
          </a:xfrm>
          <a:prstGeom prst="rect">
            <a:avLst/>
          </a:prstGeom>
          <a:noFill/>
          <a:ln>
            <a:noFill/>
          </a:ln>
        </p:spPr>
      </p:pic>
      <p:pic>
        <p:nvPicPr>
          <p:cNvPr id="289" name="Google Shape;289;p26"/>
          <p:cNvPicPr preferRelativeResize="0"/>
          <p:nvPr/>
        </p:nvPicPr>
        <p:blipFill>
          <a:blip r:embed="rId4">
            <a:alphaModFix/>
          </a:blip>
          <a:stretch>
            <a:fillRect/>
          </a:stretch>
        </p:blipFill>
        <p:spPr>
          <a:xfrm>
            <a:off x="4576938" y="377201"/>
            <a:ext cx="1365900" cy="1365900"/>
          </a:xfrm>
          <a:prstGeom prst="rect">
            <a:avLst/>
          </a:prstGeom>
          <a:noFill/>
          <a:ln>
            <a:noFill/>
          </a:ln>
        </p:spPr>
      </p:pic>
      <p:pic>
        <p:nvPicPr>
          <p:cNvPr id="290" name="Google Shape;290;p26"/>
          <p:cNvPicPr preferRelativeResize="0"/>
          <p:nvPr/>
        </p:nvPicPr>
        <p:blipFill>
          <a:blip r:embed="rId5">
            <a:alphaModFix/>
          </a:blip>
          <a:stretch>
            <a:fillRect/>
          </a:stretch>
        </p:blipFill>
        <p:spPr>
          <a:xfrm>
            <a:off x="6347650" y="377200"/>
            <a:ext cx="1365875" cy="1365875"/>
          </a:xfrm>
          <a:prstGeom prst="rect">
            <a:avLst/>
          </a:prstGeom>
          <a:noFill/>
          <a:ln>
            <a:noFill/>
          </a:ln>
        </p:spPr>
      </p:pic>
      <p:pic>
        <p:nvPicPr>
          <p:cNvPr id="291" name="Google Shape;291;p26"/>
          <p:cNvPicPr preferRelativeResize="0"/>
          <p:nvPr/>
        </p:nvPicPr>
        <p:blipFill>
          <a:blip r:embed="rId6">
            <a:alphaModFix/>
          </a:blip>
          <a:stretch>
            <a:fillRect/>
          </a:stretch>
        </p:blipFill>
        <p:spPr>
          <a:xfrm>
            <a:off x="2806250" y="2788400"/>
            <a:ext cx="1365875" cy="1365875"/>
          </a:xfrm>
          <a:prstGeom prst="rect">
            <a:avLst/>
          </a:prstGeom>
          <a:noFill/>
          <a:ln>
            <a:noFill/>
          </a:ln>
        </p:spPr>
      </p:pic>
      <p:pic>
        <p:nvPicPr>
          <p:cNvPr id="292" name="Google Shape;292;p26"/>
          <p:cNvPicPr preferRelativeResize="0"/>
          <p:nvPr/>
        </p:nvPicPr>
        <p:blipFill>
          <a:blip r:embed="rId7">
            <a:alphaModFix/>
          </a:blip>
          <a:stretch>
            <a:fillRect/>
          </a:stretch>
        </p:blipFill>
        <p:spPr>
          <a:xfrm>
            <a:off x="4573372" y="2788378"/>
            <a:ext cx="1365900" cy="1365900"/>
          </a:xfrm>
          <a:prstGeom prst="rect">
            <a:avLst/>
          </a:prstGeom>
          <a:noFill/>
          <a:ln>
            <a:noFill/>
          </a:ln>
        </p:spPr>
      </p:pic>
      <p:pic>
        <p:nvPicPr>
          <p:cNvPr id="293" name="Google Shape;293;p26"/>
          <p:cNvPicPr preferRelativeResize="0"/>
          <p:nvPr/>
        </p:nvPicPr>
        <p:blipFill>
          <a:blip r:embed="rId8">
            <a:alphaModFix/>
          </a:blip>
          <a:stretch>
            <a:fillRect/>
          </a:stretch>
        </p:blipFill>
        <p:spPr>
          <a:xfrm>
            <a:off x="6347653" y="2788403"/>
            <a:ext cx="1365875" cy="1365875"/>
          </a:xfrm>
          <a:prstGeom prst="rect">
            <a:avLst/>
          </a:prstGeom>
          <a:noFill/>
          <a:ln>
            <a:noFill/>
          </a:ln>
        </p:spPr>
      </p:pic>
      <p:sp>
        <p:nvSpPr>
          <p:cNvPr id="294" name="Google Shape;294;p26"/>
          <p:cNvSpPr txBox="1"/>
          <p:nvPr/>
        </p:nvSpPr>
        <p:spPr>
          <a:xfrm>
            <a:off x="2879865" y="1975897"/>
            <a:ext cx="1214864" cy="1809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Name Surname</a:t>
            </a:r>
            <a:endParaRPr sz="700"/>
          </a:p>
        </p:txBody>
      </p:sp>
      <p:sp>
        <p:nvSpPr>
          <p:cNvPr id="295" name="Google Shape;295;p26"/>
          <p:cNvSpPr txBox="1"/>
          <p:nvPr/>
        </p:nvSpPr>
        <p:spPr>
          <a:xfrm>
            <a:off x="2879865" y="4375778"/>
            <a:ext cx="1214864" cy="1809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Name Surname</a:t>
            </a:r>
            <a:endParaRPr sz="700"/>
          </a:p>
        </p:txBody>
      </p:sp>
      <p:sp>
        <p:nvSpPr>
          <p:cNvPr id="296" name="Google Shape;296;p26"/>
          <p:cNvSpPr txBox="1"/>
          <p:nvPr/>
        </p:nvSpPr>
        <p:spPr>
          <a:xfrm>
            <a:off x="4652452" y="1975897"/>
            <a:ext cx="1214864" cy="1809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Name Surname</a:t>
            </a:r>
            <a:endParaRPr sz="700"/>
          </a:p>
        </p:txBody>
      </p:sp>
      <p:sp>
        <p:nvSpPr>
          <p:cNvPr id="297" name="Google Shape;297;p26"/>
          <p:cNvSpPr txBox="1"/>
          <p:nvPr/>
        </p:nvSpPr>
        <p:spPr>
          <a:xfrm>
            <a:off x="4652452" y="4375778"/>
            <a:ext cx="1214864" cy="1809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Name Surname</a:t>
            </a:r>
            <a:endParaRPr sz="700"/>
          </a:p>
        </p:txBody>
      </p:sp>
      <p:sp>
        <p:nvSpPr>
          <p:cNvPr id="298" name="Google Shape;298;p26"/>
          <p:cNvSpPr txBox="1"/>
          <p:nvPr/>
        </p:nvSpPr>
        <p:spPr>
          <a:xfrm>
            <a:off x="6423147" y="1975897"/>
            <a:ext cx="1214863" cy="1809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Name Surname</a:t>
            </a:r>
            <a:endParaRPr sz="700"/>
          </a:p>
        </p:txBody>
      </p:sp>
      <p:sp>
        <p:nvSpPr>
          <p:cNvPr id="299" name="Google Shape;299;p26"/>
          <p:cNvSpPr txBox="1"/>
          <p:nvPr/>
        </p:nvSpPr>
        <p:spPr>
          <a:xfrm>
            <a:off x="6423147" y="4375778"/>
            <a:ext cx="1214863" cy="1809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Name Surname</a:t>
            </a:r>
            <a:endParaRPr sz="700"/>
          </a:p>
        </p:txBody>
      </p:sp>
      <p:sp>
        <p:nvSpPr>
          <p:cNvPr id="300" name="Google Shape;300;p26"/>
          <p:cNvSpPr txBox="1"/>
          <p:nvPr/>
        </p:nvSpPr>
        <p:spPr>
          <a:xfrm>
            <a:off x="2879865" y="2194027"/>
            <a:ext cx="1214864" cy="17811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Title or Position</a:t>
            </a:r>
            <a:endParaRPr sz="700"/>
          </a:p>
        </p:txBody>
      </p:sp>
      <p:sp>
        <p:nvSpPr>
          <p:cNvPr id="301" name="Google Shape;301;p26"/>
          <p:cNvSpPr txBox="1"/>
          <p:nvPr/>
        </p:nvSpPr>
        <p:spPr>
          <a:xfrm>
            <a:off x="2879865" y="4593908"/>
            <a:ext cx="1214864" cy="17811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Title or Position</a:t>
            </a:r>
            <a:endParaRPr sz="700"/>
          </a:p>
        </p:txBody>
      </p:sp>
      <p:sp>
        <p:nvSpPr>
          <p:cNvPr id="302" name="Google Shape;302;p26"/>
          <p:cNvSpPr txBox="1"/>
          <p:nvPr/>
        </p:nvSpPr>
        <p:spPr>
          <a:xfrm>
            <a:off x="4652452" y="2194027"/>
            <a:ext cx="1214864" cy="17811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Title or Position</a:t>
            </a:r>
            <a:endParaRPr sz="700"/>
          </a:p>
        </p:txBody>
      </p:sp>
      <p:sp>
        <p:nvSpPr>
          <p:cNvPr id="303" name="Google Shape;303;p26"/>
          <p:cNvSpPr txBox="1"/>
          <p:nvPr/>
        </p:nvSpPr>
        <p:spPr>
          <a:xfrm>
            <a:off x="4652452" y="4593908"/>
            <a:ext cx="1214864" cy="17811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Title or Position</a:t>
            </a:r>
            <a:endParaRPr sz="700"/>
          </a:p>
        </p:txBody>
      </p:sp>
      <p:sp>
        <p:nvSpPr>
          <p:cNvPr id="304" name="Google Shape;304;p26"/>
          <p:cNvSpPr txBox="1"/>
          <p:nvPr/>
        </p:nvSpPr>
        <p:spPr>
          <a:xfrm>
            <a:off x="6423147" y="2194027"/>
            <a:ext cx="1214863" cy="17811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Title or Position</a:t>
            </a:r>
            <a:endParaRPr sz="700"/>
          </a:p>
        </p:txBody>
      </p:sp>
      <p:sp>
        <p:nvSpPr>
          <p:cNvPr id="305" name="Google Shape;305;p26"/>
          <p:cNvSpPr txBox="1"/>
          <p:nvPr/>
        </p:nvSpPr>
        <p:spPr>
          <a:xfrm>
            <a:off x="6423147" y="4593908"/>
            <a:ext cx="1214863" cy="17811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Title or Position</a:t>
            </a:r>
            <a:endParaRPr sz="700"/>
          </a:p>
        </p:txBody>
      </p:sp>
      <p:sp>
        <p:nvSpPr>
          <p:cNvPr id="306" name="Google Shape;306;p26"/>
          <p:cNvSpPr txBox="1"/>
          <p:nvPr/>
        </p:nvSpPr>
        <p:spPr>
          <a:xfrm>
            <a:off x="381000" y="1870885"/>
            <a:ext cx="17691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BM Plex Mono"/>
                <a:ea typeface="IBM Plex Mono"/>
                <a:cs typeface="IBM Plex Mono"/>
                <a:sym typeface="IBM Plex Mono"/>
              </a:rPr>
              <a:t>Elaborate on what you want to discuss. </a:t>
            </a:r>
            <a:endParaRPr sz="700"/>
          </a:p>
        </p:txBody>
      </p:sp>
      <p:sp>
        <p:nvSpPr>
          <p:cNvPr id="307" name="Google Shape;307;p26"/>
          <p:cNvSpPr txBox="1"/>
          <p:nvPr/>
        </p:nvSpPr>
        <p:spPr>
          <a:xfrm>
            <a:off x="381000" y="825738"/>
            <a:ext cx="2650320" cy="82899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Team</a:t>
            </a:r>
            <a:endParaRPr sz="700"/>
          </a:p>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Members</a:t>
            </a:r>
            <a:endParaRPr sz="700"/>
          </a:p>
        </p:txBody>
      </p:sp>
      <p:sp>
        <p:nvSpPr>
          <p:cNvPr id="308" name="Google Shape;308;p26"/>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309" name="Google Shape;309;p26"/>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27"/>
          <p:cNvPicPr preferRelativeResize="0"/>
          <p:nvPr/>
        </p:nvPicPr>
        <p:blipFill rotWithShape="1">
          <a:blip r:embed="rId3">
            <a:alphaModFix/>
          </a:blip>
          <a:srcRect b="0" l="21026" r="21026" t="0"/>
          <a:stretch/>
        </p:blipFill>
        <p:spPr>
          <a:xfrm>
            <a:off x="381000" y="763825"/>
            <a:ext cx="3802071" cy="4379675"/>
          </a:xfrm>
          <a:prstGeom prst="rect">
            <a:avLst/>
          </a:prstGeom>
          <a:noFill/>
          <a:ln>
            <a:noFill/>
          </a:ln>
        </p:spPr>
      </p:pic>
      <p:sp>
        <p:nvSpPr>
          <p:cNvPr id="315" name="Google Shape;315;p27"/>
          <p:cNvSpPr txBox="1"/>
          <p:nvPr/>
        </p:nvSpPr>
        <p:spPr>
          <a:xfrm>
            <a:off x="4654247" y="1443238"/>
            <a:ext cx="2322680"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191919"/>
                </a:solidFill>
                <a:latin typeface="IBM Plex Mono Medium"/>
                <a:ea typeface="IBM Plex Mono Medium"/>
                <a:cs typeface="IBM Plex Mono Medium"/>
                <a:sym typeface="IBM Plex Mono Medium"/>
              </a:rPr>
              <a:t>Name Surname</a:t>
            </a:r>
            <a:endParaRPr sz="700"/>
          </a:p>
        </p:txBody>
      </p:sp>
      <p:sp>
        <p:nvSpPr>
          <p:cNvPr id="316" name="Google Shape;316;p27"/>
          <p:cNvSpPr txBox="1"/>
          <p:nvPr/>
        </p:nvSpPr>
        <p:spPr>
          <a:xfrm>
            <a:off x="4654247" y="825738"/>
            <a:ext cx="4108754"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Our Founder</a:t>
            </a:r>
            <a:endParaRPr sz="700"/>
          </a:p>
        </p:txBody>
      </p:sp>
      <p:sp>
        <p:nvSpPr>
          <p:cNvPr id="317" name="Google Shape;317;p27"/>
          <p:cNvSpPr txBox="1"/>
          <p:nvPr/>
        </p:nvSpPr>
        <p:spPr>
          <a:xfrm>
            <a:off x="4654247" y="1867100"/>
            <a:ext cx="32421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BM Plex Mono"/>
                <a:ea typeface="IBM Plex Mono"/>
                <a:cs typeface="IBM Plex Mono"/>
                <a:sym typeface="IBM Plex Mono"/>
              </a:rPr>
              <a:t>Presentations are communication tools that can be used as demonstrations, lectures, speeches, reports, and more. It is mostly presented before an audience. </a:t>
            </a:r>
            <a:endParaRPr sz="700"/>
          </a:p>
        </p:txBody>
      </p:sp>
      <p:sp>
        <p:nvSpPr>
          <p:cNvPr id="318" name="Google Shape;318;p27"/>
          <p:cNvSpPr txBox="1"/>
          <p:nvPr/>
        </p:nvSpPr>
        <p:spPr>
          <a:xfrm>
            <a:off x="4654247" y="3021530"/>
            <a:ext cx="4108800" cy="1727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Morbi eget dictum turpis. Class aptent taciti sociosqu ad litora torquent per conubia nostra, per inceptos himenaeos. Aliquam euismod pharetra laoreet. Phasellus et nisl at eros maximus luctus. Maecenas ornare ligula euismod sagittis pretium. Nunc vestibulum dictum nulla, sed aliquet metus ornare eu. Class aptent taciti sociosqu ad litora torquent per conubia nostra, per inceptos himenaeos. Phasellus vel nunc et sem commodo blandit fermentum id ex.</a:t>
            </a:r>
            <a:endParaRPr sz="700"/>
          </a:p>
        </p:txBody>
      </p:sp>
      <p:sp>
        <p:nvSpPr>
          <p:cNvPr id="319" name="Google Shape;319;p27"/>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320" name="Google Shape;320;p27"/>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28"/>
          <p:cNvPicPr preferRelativeResize="0"/>
          <p:nvPr/>
        </p:nvPicPr>
        <p:blipFill>
          <a:blip r:embed="rId3">
            <a:alphaModFix/>
          </a:blip>
          <a:stretch>
            <a:fillRect/>
          </a:stretch>
        </p:blipFill>
        <p:spPr>
          <a:xfrm>
            <a:off x="380998" y="1514747"/>
            <a:ext cx="1333025" cy="1333025"/>
          </a:xfrm>
          <a:prstGeom prst="rect">
            <a:avLst/>
          </a:prstGeom>
          <a:noFill/>
          <a:ln>
            <a:noFill/>
          </a:ln>
        </p:spPr>
      </p:pic>
      <p:pic>
        <p:nvPicPr>
          <p:cNvPr id="326" name="Google Shape;326;p28"/>
          <p:cNvPicPr preferRelativeResize="0"/>
          <p:nvPr/>
        </p:nvPicPr>
        <p:blipFill>
          <a:blip r:embed="rId4">
            <a:alphaModFix/>
          </a:blip>
          <a:stretch>
            <a:fillRect/>
          </a:stretch>
        </p:blipFill>
        <p:spPr>
          <a:xfrm>
            <a:off x="4631098" y="1514748"/>
            <a:ext cx="1333025" cy="1333025"/>
          </a:xfrm>
          <a:prstGeom prst="rect">
            <a:avLst/>
          </a:prstGeom>
          <a:noFill/>
          <a:ln>
            <a:noFill/>
          </a:ln>
        </p:spPr>
      </p:pic>
      <p:pic>
        <p:nvPicPr>
          <p:cNvPr id="327" name="Google Shape;327;p28"/>
          <p:cNvPicPr preferRelativeResize="0"/>
          <p:nvPr/>
        </p:nvPicPr>
        <p:blipFill>
          <a:blip r:embed="rId5">
            <a:alphaModFix/>
          </a:blip>
          <a:stretch>
            <a:fillRect/>
          </a:stretch>
        </p:blipFill>
        <p:spPr>
          <a:xfrm>
            <a:off x="380987" y="3294592"/>
            <a:ext cx="1333050" cy="1336095"/>
          </a:xfrm>
          <a:prstGeom prst="rect">
            <a:avLst/>
          </a:prstGeom>
          <a:noFill/>
          <a:ln>
            <a:noFill/>
          </a:ln>
        </p:spPr>
      </p:pic>
      <p:pic>
        <p:nvPicPr>
          <p:cNvPr id="328" name="Google Shape;328;p28"/>
          <p:cNvPicPr preferRelativeResize="0"/>
          <p:nvPr/>
        </p:nvPicPr>
        <p:blipFill>
          <a:blip r:embed="rId6">
            <a:alphaModFix/>
          </a:blip>
          <a:stretch>
            <a:fillRect/>
          </a:stretch>
        </p:blipFill>
        <p:spPr>
          <a:xfrm>
            <a:off x="4631085" y="3296125"/>
            <a:ext cx="1333050" cy="1336101"/>
          </a:xfrm>
          <a:prstGeom prst="rect">
            <a:avLst/>
          </a:prstGeom>
          <a:noFill/>
          <a:ln>
            <a:noFill/>
          </a:ln>
        </p:spPr>
      </p:pic>
      <p:sp>
        <p:nvSpPr>
          <p:cNvPr id="329" name="Google Shape;329;p28"/>
          <p:cNvSpPr txBox="1"/>
          <p:nvPr/>
        </p:nvSpPr>
        <p:spPr>
          <a:xfrm>
            <a:off x="381000" y="785097"/>
            <a:ext cx="2650320"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Testimonials</a:t>
            </a:r>
            <a:endParaRPr sz="700"/>
          </a:p>
        </p:txBody>
      </p:sp>
      <p:sp>
        <p:nvSpPr>
          <p:cNvPr id="330" name="Google Shape;330;p28"/>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331" name="Google Shape;331;p28"/>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
        <p:nvSpPr>
          <p:cNvPr id="332" name="Google Shape;332;p28"/>
          <p:cNvSpPr txBox="1"/>
          <p:nvPr/>
        </p:nvSpPr>
        <p:spPr>
          <a:xfrm>
            <a:off x="1832209" y="1514745"/>
            <a:ext cx="1214864" cy="1809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Name Surname</a:t>
            </a:r>
            <a:endParaRPr sz="700"/>
          </a:p>
        </p:txBody>
      </p:sp>
      <p:sp>
        <p:nvSpPr>
          <p:cNvPr id="333" name="Google Shape;333;p28"/>
          <p:cNvSpPr txBox="1"/>
          <p:nvPr/>
        </p:nvSpPr>
        <p:spPr>
          <a:xfrm>
            <a:off x="1832209" y="3296119"/>
            <a:ext cx="1214864" cy="1809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Name Surname</a:t>
            </a:r>
            <a:endParaRPr sz="700"/>
          </a:p>
        </p:txBody>
      </p:sp>
      <p:sp>
        <p:nvSpPr>
          <p:cNvPr id="334" name="Google Shape;334;p28"/>
          <p:cNvSpPr txBox="1"/>
          <p:nvPr/>
        </p:nvSpPr>
        <p:spPr>
          <a:xfrm>
            <a:off x="6072188" y="3296119"/>
            <a:ext cx="1214864" cy="1809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Name Surname</a:t>
            </a:r>
            <a:endParaRPr sz="700"/>
          </a:p>
        </p:txBody>
      </p:sp>
      <p:sp>
        <p:nvSpPr>
          <p:cNvPr id="335" name="Google Shape;335;p28"/>
          <p:cNvSpPr txBox="1"/>
          <p:nvPr/>
        </p:nvSpPr>
        <p:spPr>
          <a:xfrm>
            <a:off x="6072188" y="1514745"/>
            <a:ext cx="1214864" cy="1809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Name Surname</a:t>
            </a:r>
            <a:endParaRPr sz="700"/>
          </a:p>
        </p:txBody>
      </p:sp>
      <p:sp>
        <p:nvSpPr>
          <p:cNvPr id="336" name="Google Shape;336;p28"/>
          <p:cNvSpPr txBox="1"/>
          <p:nvPr/>
        </p:nvSpPr>
        <p:spPr>
          <a:xfrm>
            <a:off x="1832209" y="1707772"/>
            <a:ext cx="1214864" cy="178117"/>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Title or Position</a:t>
            </a:r>
            <a:endParaRPr sz="700"/>
          </a:p>
        </p:txBody>
      </p:sp>
      <p:sp>
        <p:nvSpPr>
          <p:cNvPr id="337" name="Google Shape;337;p28"/>
          <p:cNvSpPr txBox="1"/>
          <p:nvPr/>
        </p:nvSpPr>
        <p:spPr>
          <a:xfrm>
            <a:off x="1832209" y="3489146"/>
            <a:ext cx="1214864" cy="17811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Title or Position</a:t>
            </a:r>
            <a:endParaRPr sz="700"/>
          </a:p>
        </p:txBody>
      </p:sp>
      <p:sp>
        <p:nvSpPr>
          <p:cNvPr id="338" name="Google Shape;338;p28"/>
          <p:cNvSpPr txBox="1"/>
          <p:nvPr/>
        </p:nvSpPr>
        <p:spPr>
          <a:xfrm>
            <a:off x="6072188" y="3489146"/>
            <a:ext cx="1214864" cy="17811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Title or Position</a:t>
            </a:r>
            <a:endParaRPr sz="700"/>
          </a:p>
        </p:txBody>
      </p:sp>
      <p:sp>
        <p:nvSpPr>
          <p:cNvPr id="339" name="Google Shape;339;p28"/>
          <p:cNvSpPr txBox="1"/>
          <p:nvPr/>
        </p:nvSpPr>
        <p:spPr>
          <a:xfrm>
            <a:off x="6072188" y="1707772"/>
            <a:ext cx="1214864" cy="178117"/>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191919"/>
                </a:solidFill>
                <a:latin typeface="Inter"/>
                <a:ea typeface="Inter"/>
                <a:cs typeface="Inter"/>
                <a:sym typeface="Inter"/>
              </a:rPr>
              <a:t>Title or Position</a:t>
            </a:r>
            <a:endParaRPr sz="700"/>
          </a:p>
        </p:txBody>
      </p:sp>
      <p:sp>
        <p:nvSpPr>
          <p:cNvPr id="340" name="Google Shape;340;p28"/>
          <p:cNvSpPr txBox="1"/>
          <p:nvPr/>
        </p:nvSpPr>
        <p:spPr>
          <a:xfrm>
            <a:off x="1832209" y="2016092"/>
            <a:ext cx="26907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Morbi eget dictum turpis. Class aptent taciti sociosqu ad litora torquent per conubia nostra, per inceptos himenaeos.</a:t>
            </a:r>
            <a:endParaRPr sz="700"/>
          </a:p>
        </p:txBody>
      </p:sp>
      <p:sp>
        <p:nvSpPr>
          <p:cNvPr id="341" name="Google Shape;341;p28"/>
          <p:cNvSpPr txBox="1"/>
          <p:nvPr/>
        </p:nvSpPr>
        <p:spPr>
          <a:xfrm>
            <a:off x="1832209" y="3797466"/>
            <a:ext cx="26907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Morbi eget dictum turpis. Class aptent taciti sociosqu ad litora torquent per conubia nostra, per inceptos himenaeos.</a:t>
            </a:r>
            <a:endParaRPr sz="700"/>
          </a:p>
        </p:txBody>
      </p:sp>
      <p:sp>
        <p:nvSpPr>
          <p:cNvPr id="342" name="Google Shape;342;p28"/>
          <p:cNvSpPr txBox="1"/>
          <p:nvPr/>
        </p:nvSpPr>
        <p:spPr>
          <a:xfrm>
            <a:off x="6072189" y="3797466"/>
            <a:ext cx="26907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Morbi eget dictum turpis. Class aptent taciti sociosqu ad litora torquent per conubia nostra, per inceptos himenaeos.</a:t>
            </a:r>
            <a:endParaRPr sz="700"/>
          </a:p>
        </p:txBody>
      </p:sp>
      <p:sp>
        <p:nvSpPr>
          <p:cNvPr id="343" name="Google Shape;343;p28"/>
          <p:cNvSpPr txBox="1"/>
          <p:nvPr/>
        </p:nvSpPr>
        <p:spPr>
          <a:xfrm>
            <a:off x="6072189" y="2016092"/>
            <a:ext cx="26907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Morbi eget dictum turpis. Class aptent taciti sociosqu ad litora torquent per conubia nostra, per inceptos himenaeos.</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9"/>
          <p:cNvSpPr/>
          <p:nvPr/>
        </p:nvSpPr>
        <p:spPr>
          <a:xfrm>
            <a:off x="381000" y="377190"/>
            <a:ext cx="8382000" cy="4086274"/>
          </a:xfrm>
          <a:custGeom>
            <a:rect b="b" l="l" r="r" t="t"/>
            <a:pathLst>
              <a:path extrusionOk="0" h="8172547" w="16764000">
                <a:moveTo>
                  <a:pt x="0" y="0"/>
                </a:moveTo>
                <a:lnTo>
                  <a:pt x="16764000" y="0"/>
                </a:lnTo>
                <a:lnTo>
                  <a:pt x="16764000" y="8172547"/>
                </a:lnTo>
                <a:lnTo>
                  <a:pt x="0" y="8172547"/>
                </a:lnTo>
                <a:lnTo>
                  <a:pt x="0" y="0"/>
                </a:lnTo>
                <a:close/>
              </a:path>
            </a:pathLst>
          </a:custGeom>
          <a:blipFill rotWithShape="1">
            <a:blip r:embed="rId3">
              <a:alphaModFix/>
            </a:blip>
            <a:stretch>
              <a:fillRect b="0" l="-6757" r="-6757" t="-21664"/>
            </a:stretch>
          </a:blipFill>
          <a:ln>
            <a:noFill/>
          </a:ln>
        </p:spPr>
      </p:sp>
      <p:sp>
        <p:nvSpPr>
          <p:cNvPr id="349" name="Google Shape;349;p29"/>
          <p:cNvSpPr txBox="1"/>
          <p:nvPr/>
        </p:nvSpPr>
        <p:spPr>
          <a:xfrm>
            <a:off x="1130850" y="1251150"/>
            <a:ext cx="6882300" cy="240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191919"/>
                </a:solidFill>
                <a:latin typeface="Inter ExtraLight"/>
                <a:ea typeface="Inter ExtraLight"/>
                <a:cs typeface="Inter ExtraLight"/>
                <a:sym typeface="Inter ExtraLight"/>
              </a:rPr>
              <a:t>“Write an original statement or inspiring quote”</a:t>
            </a:r>
            <a:endParaRPr sz="700"/>
          </a:p>
        </p:txBody>
      </p:sp>
      <p:sp>
        <p:nvSpPr>
          <p:cNvPr id="350" name="Google Shape;350;p29"/>
          <p:cNvSpPr txBox="1"/>
          <p:nvPr/>
        </p:nvSpPr>
        <p:spPr>
          <a:xfrm>
            <a:off x="2360618" y="4614863"/>
            <a:ext cx="6402382" cy="157163"/>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 Include a credit, citation, or supporting message</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2"/>
          <p:cNvPicPr preferRelativeResize="0"/>
          <p:nvPr/>
        </p:nvPicPr>
        <p:blipFill>
          <a:blip r:embed="rId3">
            <a:alphaModFix/>
          </a:blip>
          <a:stretch>
            <a:fillRect/>
          </a:stretch>
        </p:blipFill>
        <p:spPr>
          <a:xfrm>
            <a:off x="0" y="7"/>
            <a:ext cx="9144003" cy="3196845"/>
          </a:xfrm>
          <a:prstGeom prst="rect">
            <a:avLst/>
          </a:prstGeom>
          <a:noFill/>
          <a:ln>
            <a:noFill/>
          </a:ln>
        </p:spPr>
      </p:pic>
      <p:sp>
        <p:nvSpPr>
          <p:cNvPr id="75" name="Google Shape;75;p12"/>
          <p:cNvSpPr txBox="1"/>
          <p:nvPr/>
        </p:nvSpPr>
        <p:spPr>
          <a:xfrm>
            <a:off x="381000" y="3626168"/>
            <a:ext cx="1378504" cy="1809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1.Introduction</a:t>
            </a:r>
            <a:endParaRPr sz="700"/>
          </a:p>
        </p:txBody>
      </p:sp>
      <p:sp>
        <p:nvSpPr>
          <p:cNvPr id="76" name="Google Shape;76;p12"/>
          <p:cNvSpPr txBox="1"/>
          <p:nvPr/>
        </p:nvSpPr>
        <p:spPr>
          <a:xfrm>
            <a:off x="3398099" y="3626168"/>
            <a:ext cx="1344942" cy="1809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2.Our Products</a:t>
            </a:r>
            <a:endParaRPr sz="700"/>
          </a:p>
        </p:txBody>
      </p:sp>
      <p:sp>
        <p:nvSpPr>
          <p:cNvPr id="77" name="Google Shape;77;p12"/>
          <p:cNvSpPr txBox="1"/>
          <p:nvPr/>
        </p:nvSpPr>
        <p:spPr>
          <a:xfrm>
            <a:off x="6622903" y="3626168"/>
            <a:ext cx="1005118" cy="1809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3.About Us</a:t>
            </a:r>
            <a:endParaRPr sz="700"/>
          </a:p>
        </p:txBody>
      </p:sp>
      <p:sp>
        <p:nvSpPr>
          <p:cNvPr id="78" name="Google Shape;78;p12"/>
          <p:cNvSpPr txBox="1"/>
          <p:nvPr/>
        </p:nvSpPr>
        <p:spPr>
          <a:xfrm>
            <a:off x="1885468" y="3604260"/>
            <a:ext cx="9222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Welcome</a:t>
            </a:r>
            <a:endParaRPr sz="700"/>
          </a:p>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Our Company</a:t>
            </a:r>
            <a:endParaRPr sz="700"/>
          </a:p>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Timeline</a:t>
            </a:r>
            <a:endParaRPr sz="700"/>
          </a:p>
        </p:txBody>
      </p:sp>
      <p:sp>
        <p:nvSpPr>
          <p:cNvPr id="79" name="Google Shape;79;p12"/>
          <p:cNvSpPr txBox="1"/>
          <p:nvPr/>
        </p:nvSpPr>
        <p:spPr>
          <a:xfrm>
            <a:off x="4902567" y="3604260"/>
            <a:ext cx="1084800" cy="114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Our Services</a:t>
            </a:r>
            <a:endParaRPr sz="700"/>
          </a:p>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Our Project</a:t>
            </a:r>
            <a:endParaRPr sz="700"/>
          </a:p>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Image Gallery</a:t>
            </a:r>
            <a:endParaRPr sz="700"/>
          </a:p>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Market Research</a:t>
            </a:r>
            <a:endParaRPr sz="700"/>
          </a:p>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Pricing</a:t>
            </a:r>
            <a:endParaRPr sz="700"/>
          </a:p>
        </p:txBody>
      </p:sp>
      <p:sp>
        <p:nvSpPr>
          <p:cNvPr id="80" name="Google Shape;80;p12"/>
          <p:cNvSpPr txBox="1"/>
          <p:nvPr/>
        </p:nvSpPr>
        <p:spPr>
          <a:xfrm>
            <a:off x="7741399" y="3604260"/>
            <a:ext cx="10215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Our History</a:t>
            </a:r>
            <a:endParaRPr sz="700"/>
          </a:p>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Team Members</a:t>
            </a:r>
            <a:endParaRPr sz="700"/>
          </a:p>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Our Founder</a:t>
            </a:r>
            <a:endParaRPr sz="700"/>
          </a:p>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Testimonials</a:t>
            </a:r>
            <a:endParaRPr sz="700"/>
          </a:p>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Contact</a:t>
            </a:r>
            <a:endParaRPr sz="700"/>
          </a:p>
        </p:txBody>
      </p:sp>
      <p:sp>
        <p:nvSpPr>
          <p:cNvPr id="81" name="Google Shape;81;p12"/>
          <p:cNvSpPr txBox="1"/>
          <p:nvPr/>
        </p:nvSpPr>
        <p:spPr>
          <a:xfrm>
            <a:off x="381000" y="413949"/>
            <a:ext cx="6881663" cy="635191"/>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 sz="5200" u="none" cap="none" strike="noStrike">
                <a:solidFill>
                  <a:srgbClr val="191919"/>
                </a:solidFill>
                <a:latin typeface="Inter"/>
                <a:ea typeface="Inter"/>
                <a:cs typeface="Inter"/>
                <a:sym typeface="Inter"/>
              </a:rPr>
              <a:t>Agenda</a:t>
            </a:r>
            <a:endParaRPr sz="700"/>
          </a:p>
        </p:txBody>
      </p:sp>
      <p:sp>
        <p:nvSpPr>
          <p:cNvPr id="82" name="Google Shape;82;p12"/>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0"/>
          <p:cNvSpPr/>
          <p:nvPr/>
        </p:nvSpPr>
        <p:spPr>
          <a:xfrm>
            <a:off x="0" y="0"/>
            <a:ext cx="9144000" cy="3198328"/>
          </a:xfrm>
          <a:custGeom>
            <a:rect b="b" l="l" r="r" t="t"/>
            <a:pathLst>
              <a:path extrusionOk="0" h="6396655" w="18288000">
                <a:moveTo>
                  <a:pt x="0" y="0"/>
                </a:moveTo>
                <a:lnTo>
                  <a:pt x="18288000" y="0"/>
                </a:lnTo>
                <a:lnTo>
                  <a:pt x="18288000" y="6396655"/>
                </a:lnTo>
                <a:lnTo>
                  <a:pt x="0" y="6396655"/>
                </a:lnTo>
                <a:lnTo>
                  <a:pt x="0" y="0"/>
                </a:lnTo>
                <a:close/>
              </a:path>
            </a:pathLst>
          </a:custGeom>
          <a:blipFill rotWithShape="1">
            <a:blip r:embed="rId3">
              <a:alphaModFix/>
            </a:blip>
            <a:stretch>
              <a:fillRect b="-47775" l="0" r="0" t="-1602"/>
            </a:stretch>
          </a:blipFill>
          <a:ln>
            <a:noFill/>
          </a:ln>
        </p:spPr>
      </p:sp>
      <p:sp>
        <p:nvSpPr>
          <p:cNvPr id="356" name="Google Shape;356;p30"/>
          <p:cNvSpPr/>
          <p:nvPr/>
        </p:nvSpPr>
        <p:spPr>
          <a:xfrm>
            <a:off x="2733707" y="3572082"/>
            <a:ext cx="121027" cy="180975"/>
          </a:xfrm>
          <a:custGeom>
            <a:rect b="b" l="l" r="r" t="t"/>
            <a:pathLst>
              <a:path extrusionOk="0" h="361950" w="242054">
                <a:moveTo>
                  <a:pt x="0" y="0"/>
                </a:moveTo>
                <a:lnTo>
                  <a:pt x="242054" y="0"/>
                </a:lnTo>
                <a:lnTo>
                  <a:pt x="242054" y="361950"/>
                </a:lnTo>
                <a:lnTo>
                  <a:pt x="0" y="361950"/>
                </a:lnTo>
                <a:lnTo>
                  <a:pt x="0" y="0"/>
                </a:lnTo>
                <a:close/>
              </a:path>
            </a:pathLst>
          </a:custGeom>
          <a:blipFill rotWithShape="1">
            <a:blip r:embed="rId4">
              <a:alphaModFix/>
            </a:blip>
            <a:stretch>
              <a:fillRect b="0" l="0" r="0" t="0"/>
            </a:stretch>
          </a:blipFill>
          <a:ln>
            <a:noFill/>
          </a:ln>
        </p:spPr>
      </p:sp>
      <p:sp>
        <p:nvSpPr>
          <p:cNvPr id="357" name="Google Shape;357;p30"/>
          <p:cNvSpPr/>
          <p:nvPr/>
        </p:nvSpPr>
        <p:spPr>
          <a:xfrm>
            <a:off x="2719108" y="4080614"/>
            <a:ext cx="180975" cy="180975"/>
          </a:xfrm>
          <a:custGeom>
            <a:rect b="b" l="l" r="r" t="t"/>
            <a:pathLst>
              <a:path extrusionOk="0" h="361950" w="361950">
                <a:moveTo>
                  <a:pt x="0" y="0"/>
                </a:moveTo>
                <a:lnTo>
                  <a:pt x="361950" y="0"/>
                </a:lnTo>
                <a:lnTo>
                  <a:pt x="361950" y="361950"/>
                </a:lnTo>
                <a:lnTo>
                  <a:pt x="0" y="361950"/>
                </a:lnTo>
                <a:lnTo>
                  <a:pt x="0" y="0"/>
                </a:lnTo>
                <a:close/>
              </a:path>
            </a:pathLst>
          </a:custGeom>
          <a:blipFill rotWithShape="1">
            <a:blip r:embed="rId5">
              <a:alphaModFix/>
            </a:blip>
            <a:stretch>
              <a:fillRect b="0" l="0" r="0" t="0"/>
            </a:stretch>
          </a:blipFill>
          <a:ln>
            <a:noFill/>
          </a:ln>
        </p:spPr>
      </p:sp>
      <p:sp>
        <p:nvSpPr>
          <p:cNvPr id="358" name="Google Shape;358;p30"/>
          <p:cNvSpPr/>
          <p:nvPr/>
        </p:nvSpPr>
        <p:spPr>
          <a:xfrm>
            <a:off x="2719108" y="4617997"/>
            <a:ext cx="180975" cy="128986"/>
          </a:xfrm>
          <a:custGeom>
            <a:rect b="b" l="l" r="r" t="t"/>
            <a:pathLst>
              <a:path extrusionOk="0" h="257972" w="361950">
                <a:moveTo>
                  <a:pt x="0" y="0"/>
                </a:moveTo>
                <a:lnTo>
                  <a:pt x="361950" y="0"/>
                </a:lnTo>
                <a:lnTo>
                  <a:pt x="361950" y="257972"/>
                </a:lnTo>
                <a:lnTo>
                  <a:pt x="0" y="257972"/>
                </a:lnTo>
                <a:lnTo>
                  <a:pt x="0" y="0"/>
                </a:lnTo>
                <a:close/>
              </a:path>
            </a:pathLst>
          </a:custGeom>
          <a:blipFill rotWithShape="1">
            <a:blip r:embed="rId6">
              <a:alphaModFix/>
            </a:blip>
            <a:stretch>
              <a:fillRect b="0" l="0" r="0" t="0"/>
            </a:stretch>
          </a:blipFill>
          <a:ln>
            <a:noFill/>
          </a:ln>
        </p:spPr>
      </p:sp>
      <p:sp>
        <p:nvSpPr>
          <p:cNvPr id="359" name="Google Shape;359;p30"/>
          <p:cNvSpPr/>
          <p:nvPr/>
        </p:nvSpPr>
        <p:spPr>
          <a:xfrm>
            <a:off x="6436250" y="3572082"/>
            <a:ext cx="180975" cy="180975"/>
          </a:xfrm>
          <a:custGeom>
            <a:rect b="b" l="l" r="r" t="t"/>
            <a:pathLst>
              <a:path extrusionOk="0" h="361950" w="361950">
                <a:moveTo>
                  <a:pt x="0" y="0"/>
                </a:moveTo>
                <a:lnTo>
                  <a:pt x="361950" y="0"/>
                </a:lnTo>
                <a:lnTo>
                  <a:pt x="361950" y="361950"/>
                </a:lnTo>
                <a:lnTo>
                  <a:pt x="0" y="361950"/>
                </a:lnTo>
                <a:lnTo>
                  <a:pt x="0" y="0"/>
                </a:lnTo>
                <a:close/>
              </a:path>
            </a:pathLst>
          </a:custGeom>
          <a:blipFill rotWithShape="1">
            <a:blip r:embed="rId7">
              <a:alphaModFix/>
            </a:blip>
            <a:stretch>
              <a:fillRect b="0" l="0" r="0" t="0"/>
            </a:stretch>
          </a:blipFill>
          <a:ln>
            <a:noFill/>
          </a:ln>
        </p:spPr>
      </p:sp>
      <p:sp>
        <p:nvSpPr>
          <p:cNvPr id="360" name="Google Shape;360;p30"/>
          <p:cNvSpPr/>
          <p:nvPr/>
        </p:nvSpPr>
        <p:spPr>
          <a:xfrm>
            <a:off x="6436250" y="4080614"/>
            <a:ext cx="182301" cy="180975"/>
          </a:xfrm>
          <a:custGeom>
            <a:rect b="b" l="l" r="r" t="t"/>
            <a:pathLst>
              <a:path extrusionOk="0" h="361950" w="364602">
                <a:moveTo>
                  <a:pt x="0" y="0"/>
                </a:moveTo>
                <a:lnTo>
                  <a:pt x="364601" y="0"/>
                </a:lnTo>
                <a:lnTo>
                  <a:pt x="364601" y="361950"/>
                </a:lnTo>
                <a:lnTo>
                  <a:pt x="0" y="361950"/>
                </a:lnTo>
                <a:lnTo>
                  <a:pt x="0" y="0"/>
                </a:lnTo>
                <a:close/>
              </a:path>
            </a:pathLst>
          </a:custGeom>
          <a:blipFill rotWithShape="1">
            <a:blip r:embed="rId8">
              <a:alphaModFix/>
            </a:blip>
            <a:stretch>
              <a:fillRect b="0" l="0" r="0" t="0"/>
            </a:stretch>
          </a:blipFill>
          <a:ln>
            <a:noFill/>
          </a:ln>
        </p:spPr>
      </p:sp>
      <p:sp>
        <p:nvSpPr>
          <p:cNvPr id="361" name="Google Shape;361;p30"/>
          <p:cNvSpPr txBox="1"/>
          <p:nvPr/>
        </p:nvSpPr>
        <p:spPr>
          <a:xfrm>
            <a:off x="3042854" y="3548270"/>
            <a:ext cx="2900729"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191919"/>
                </a:solidFill>
                <a:latin typeface="Inter"/>
                <a:ea typeface="Inter"/>
                <a:cs typeface="Inter"/>
                <a:sym typeface="Inter"/>
              </a:rPr>
              <a:t>123 Anywhere St., Any City,ST 12345</a:t>
            </a:r>
            <a:endParaRPr sz="700"/>
          </a:p>
        </p:txBody>
      </p:sp>
      <p:sp>
        <p:nvSpPr>
          <p:cNvPr id="362" name="Google Shape;362;p30"/>
          <p:cNvSpPr txBox="1"/>
          <p:nvPr/>
        </p:nvSpPr>
        <p:spPr>
          <a:xfrm>
            <a:off x="3042854" y="4058706"/>
            <a:ext cx="2446477"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191919"/>
                </a:solidFill>
                <a:latin typeface="Inter"/>
                <a:ea typeface="Inter"/>
                <a:cs typeface="Inter"/>
                <a:sym typeface="Inter"/>
              </a:rPr>
              <a:t>123-456-7890</a:t>
            </a:r>
            <a:endParaRPr sz="700"/>
          </a:p>
        </p:txBody>
      </p:sp>
      <p:sp>
        <p:nvSpPr>
          <p:cNvPr id="363" name="Google Shape;363;p30"/>
          <p:cNvSpPr txBox="1"/>
          <p:nvPr/>
        </p:nvSpPr>
        <p:spPr>
          <a:xfrm>
            <a:off x="3042854" y="4569143"/>
            <a:ext cx="2446477"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191919"/>
                </a:solidFill>
                <a:latin typeface="Inter"/>
                <a:ea typeface="Inter"/>
                <a:cs typeface="Inter"/>
                <a:sym typeface="Inter"/>
              </a:rPr>
              <a:t>hello@reallygreatsite.com</a:t>
            </a:r>
            <a:endParaRPr sz="700"/>
          </a:p>
        </p:txBody>
      </p:sp>
      <p:sp>
        <p:nvSpPr>
          <p:cNvPr id="364" name="Google Shape;364;p30"/>
          <p:cNvSpPr txBox="1"/>
          <p:nvPr/>
        </p:nvSpPr>
        <p:spPr>
          <a:xfrm>
            <a:off x="6782648" y="3548270"/>
            <a:ext cx="1980352"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191919"/>
                </a:solidFill>
                <a:latin typeface="Inter"/>
                <a:ea typeface="Inter"/>
                <a:cs typeface="Inter"/>
                <a:sym typeface="Inter"/>
              </a:rPr>
              <a:t>reallygreatsite.com</a:t>
            </a:r>
            <a:endParaRPr sz="700"/>
          </a:p>
        </p:txBody>
      </p:sp>
      <p:sp>
        <p:nvSpPr>
          <p:cNvPr id="365" name="Google Shape;365;p30"/>
          <p:cNvSpPr txBox="1"/>
          <p:nvPr/>
        </p:nvSpPr>
        <p:spPr>
          <a:xfrm>
            <a:off x="6782648" y="4058706"/>
            <a:ext cx="1435446" cy="20288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191919"/>
                </a:solidFill>
                <a:latin typeface="Inter"/>
                <a:ea typeface="Inter"/>
                <a:cs typeface="Inter"/>
                <a:sym typeface="Inter"/>
              </a:rPr>
              <a:t>@reallygreatsite</a:t>
            </a:r>
            <a:endParaRPr sz="700"/>
          </a:p>
        </p:txBody>
      </p:sp>
      <p:sp>
        <p:nvSpPr>
          <p:cNvPr id="366" name="Google Shape;366;p30"/>
          <p:cNvSpPr txBox="1"/>
          <p:nvPr/>
        </p:nvSpPr>
        <p:spPr>
          <a:xfrm>
            <a:off x="381000" y="413949"/>
            <a:ext cx="6881663" cy="635191"/>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 sz="5200" u="none" cap="none" strike="noStrike">
                <a:solidFill>
                  <a:srgbClr val="191919"/>
                </a:solidFill>
                <a:latin typeface="Inter"/>
                <a:ea typeface="Inter"/>
                <a:cs typeface="Inter"/>
                <a:sym typeface="Inter"/>
              </a:rPr>
              <a:t>Contact Us</a:t>
            </a:r>
            <a:endParaRPr sz="700"/>
          </a:p>
        </p:txBody>
      </p:sp>
      <p:sp>
        <p:nvSpPr>
          <p:cNvPr id="367" name="Google Shape;367;p30"/>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
        <p:nvSpPr>
          <p:cNvPr id="368" name="Google Shape;368;p30"/>
          <p:cNvSpPr txBox="1"/>
          <p:nvPr/>
        </p:nvSpPr>
        <p:spPr>
          <a:xfrm>
            <a:off x="381000" y="2766755"/>
            <a:ext cx="1049480" cy="12287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4411" r="-4410" t="-1085"/>
            </a:stretch>
          </a:blipFill>
          <a:ln>
            <a:noFill/>
          </a:ln>
        </p:spPr>
      </p:sp>
      <p:grpSp>
        <p:nvGrpSpPr>
          <p:cNvPr id="374" name="Google Shape;374;p31"/>
          <p:cNvGrpSpPr/>
          <p:nvPr/>
        </p:nvGrpSpPr>
        <p:grpSpPr>
          <a:xfrm>
            <a:off x="387109" y="1106783"/>
            <a:ext cx="2548821" cy="3736326"/>
            <a:chOff x="0" y="-19050"/>
            <a:chExt cx="1342589" cy="1968106"/>
          </a:xfrm>
        </p:grpSpPr>
        <p:sp>
          <p:nvSpPr>
            <p:cNvPr id="375" name="Google Shape;375;p31"/>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6" name="Google Shape;376;p31"/>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7" name="Google Shape;377;p31"/>
          <p:cNvGrpSpPr/>
          <p:nvPr/>
        </p:nvGrpSpPr>
        <p:grpSpPr>
          <a:xfrm>
            <a:off x="3054992" y="1106783"/>
            <a:ext cx="5756490" cy="3736326"/>
            <a:chOff x="0" y="-19050"/>
            <a:chExt cx="3032225" cy="1968106"/>
          </a:xfrm>
        </p:grpSpPr>
        <p:sp>
          <p:nvSpPr>
            <p:cNvPr id="378" name="Google Shape;378;p31"/>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9" name="Google Shape;379;p31"/>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0" name="Google Shape;380;p31"/>
          <p:cNvGrpSpPr/>
          <p:nvPr/>
        </p:nvGrpSpPr>
        <p:grpSpPr>
          <a:xfrm>
            <a:off x="569502" y="1247142"/>
            <a:ext cx="2184034" cy="359784"/>
            <a:chOff x="0" y="-19050"/>
            <a:chExt cx="1150437" cy="189516"/>
          </a:xfrm>
        </p:grpSpPr>
        <p:sp>
          <p:nvSpPr>
            <p:cNvPr id="381" name="Google Shape;381;p3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2" name="Google Shape;382;p31"/>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3" name="Google Shape;383;p31"/>
          <p:cNvGrpSpPr/>
          <p:nvPr/>
        </p:nvGrpSpPr>
        <p:grpSpPr>
          <a:xfrm>
            <a:off x="4841220" y="1247142"/>
            <a:ext cx="2184034" cy="359784"/>
            <a:chOff x="0" y="-19050"/>
            <a:chExt cx="1150437" cy="189516"/>
          </a:xfrm>
        </p:grpSpPr>
        <p:sp>
          <p:nvSpPr>
            <p:cNvPr id="384" name="Google Shape;384;p3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5" name="Google Shape;385;p31"/>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6" name="Google Shape;386;p31"/>
          <p:cNvGrpSpPr/>
          <p:nvPr/>
        </p:nvGrpSpPr>
        <p:grpSpPr>
          <a:xfrm>
            <a:off x="569502" y="3564341"/>
            <a:ext cx="2184034" cy="359784"/>
            <a:chOff x="0" y="-19050"/>
            <a:chExt cx="1150437" cy="189516"/>
          </a:xfrm>
        </p:grpSpPr>
        <p:sp>
          <p:nvSpPr>
            <p:cNvPr id="387" name="Google Shape;387;p3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8" name="Google Shape;388;p31"/>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9" name="Google Shape;389;p31"/>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90" name="Google Shape;390;p31"/>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91" name="Google Shape;391;p31"/>
          <p:cNvSpPr txBox="1"/>
          <p:nvPr/>
        </p:nvSpPr>
        <p:spPr>
          <a:xfrm>
            <a:off x="873885" y="2105438"/>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INTER</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IBM PLEX MONO</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INTER</a:t>
            </a:r>
            <a:endParaRPr sz="700"/>
          </a:p>
        </p:txBody>
      </p:sp>
      <p:grpSp>
        <p:nvGrpSpPr>
          <p:cNvPr id="392" name="Google Shape;392;p31"/>
          <p:cNvGrpSpPr/>
          <p:nvPr/>
        </p:nvGrpSpPr>
        <p:grpSpPr>
          <a:xfrm>
            <a:off x="830594" y="4048637"/>
            <a:ext cx="610687" cy="537898"/>
            <a:chOff x="0" y="-23569"/>
            <a:chExt cx="1628498" cy="1434394"/>
          </a:xfrm>
        </p:grpSpPr>
        <p:grpSp>
          <p:nvGrpSpPr>
            <p:cNvPr id="393" name="Google Shape;393;p31"/>
            <p:cNvGrpSpPr/>
            <p:nvPr/>
          </p:nvGrpSpPr>
          <p:grpSpPr>
            <a:xfrm>
              <a:off x="311446" y="-23569"/>
              <a:ext cx="1005606" cy="1029175"/>
              <a:chOff x="0" y="-19050"/>
              <a:chExt cx="812800" cy="831850"/>
            </a:xfrm>
          </p:grpSpPr>
          <p:sp>
            <p:nvSpPr>
              <p:cNvPr id="394" name="Google Shape;394;p3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31"/>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6" name="Google Shape;396;p31"/>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#FFFFFF</a:t>
              </a:r>
              <a:endParaRPr sz="700"/>
            </a:p>
          </p:txBody>
        </p:sp>
      </p:grpSp>
      <p:grpSp>
        <p:nvGrpSpPr>
          <p:cNvPr id="397" name="Google Shape;397;p31"/>
          <p:cNvGrpSpPr/>
          <p:nvPr/>
        </p:nvGrpSpPr>
        <p:grpSpPr>
          <a:xfrm>
            <a:off x="1356176" y="4048637"/>
            <a:ext cx="610687" cy="537898"/>
            <a:chOff x="0" y="-23569"/>
            <a:chExt cx="1628498" cy="1434394"/>
          </a:xfrm>
        </p:grpSpPr>
        <p:grpSp>
          <p:nvGrpSpPr>
            <p:cNvPr id="398" name="Google Shape;398;p31"/>
            <p:cNvGrpSpPr/>
            <p:nvPr/>
          </p:nvGrpSpPr>
          <p:grpSpPr>
            <a:xfrm>
              <a:off x="311446" y="-23569"/>
              <a:ext cx="1005606" cy="1029175"/>
              <a:chOff x="0" y="-19050"/>
              <a:chExt cx="812800" cy="831850"/>
            </a:xfrm>
          </p:grpSpPr>
          <p:sp>
            <p:nvSpPr>
              <p:cNvPr id="399" name="Google Shape;399;p3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0" name="Google Shape;400;p31"/>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1" name="Google Shape;401;p31"/>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#83FE94</a:t>
              </a:r>
              <a:endParaRPr sz="700"/>
            </a:p>
          </p:txBody>
        </p:sp>
      </p:grpSp>
      <p:grpSp>
        <p:nvGrpSpPr>
          <p:cNvPr id="402" name="Google Shape;402;p31"/>
          <p:cNvGrpSpPr/>
          <p:nvPr/>
        </p:nvGrpSpPr>
        <p:grpSpPr>
          <a:xfrm>
            <a:off x="1881758" y="4048637"/>
            <a:ext cx="610687" cy="537898"/>
            <a:chOff x="0" y="-23569"/>
            <a:chExt cx="1628498" cy="1434394"/>
          </a:xfrm>
        </p:grpSpPr>
        <p:grpSp>
          <p:nvGrpSpPr>
            <p:cNvPr id="403" name="Google Shape;403;p31"/>
            <p:cNvGrpSpPr/>
            <p:nvPr/>
          </p:nvGrpSpPr>
          <p:grpSpPr>
            <a:xfrm>
              <a:off x="311446" y="-23569"/>
              <a:ext cx="1005606" cy="1029175"/>
              <a:chOff x="0" y="-19050"/>
              <a:chExt cx="812800" cy="831850"/>
            </a:xfrm>
          </p:grpSpPr>
          <p:sp>
            <p:nvSpPr>
              <p:cNvPr id="404" name="Google Shape;404;p3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5" name="Google Shape;405;p31"/>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6" name="Google Shape;406;p31"/>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#191919</a:t>
              </a:r>
              <a:endParaRPr sz="700"/>
            </a:p>
          </p:txBody>
        </p:sp>
      </p:grpSp>
      <p:sp>
        <p:nvSpPr>
          <p:cNvPr id="407" name="Google Shape;407;p31"/>
          <p:cNvSpPr txBox="1"/>
          <p:nvPr/>
        </p:nvSpPr>
        <p:spPr>
          <a:xfrm>
            <a:off x="2105002" y="849261"/>
            <a:ext cx="4933995" cy="1571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Use these design resources in your Canva Presentation.</a:t>
            </a:r>
            <a:endParaRPr sz="700"/>
          </a:p>
        </p:txBody>
      </p:sp>
      <p:sp>
        <p:nvSpPr>
          <p:cNvPr id="408" name="Google Shape;408;p31"/>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409" name="Google Shape;409;p31"/>
          <p:cNvSpPr txBox="1"/>
          <p:nvPr/>
        </p:nvSpPr>
        <p:spPr>
          <a:xfrm>
            <a:off x="1284400" y="356455"/>
            <a:ext cx="6575200" cy="481648"/>
          </a:xfrm>
          <a:prstGeom prst="rect">
            <a:avLst/>
          </a:prstGeom>
          <a:noFill/>
          <a:ln>
            <a:noFill/>
          </a:ln>
        </p:spPr>
        <p:txBody>
          <a:bodyPr anchorCtr="0" anchor="t" bIns="0" lIns="0" spcFirstLastPara="1" rIns="0" wrap="square" tIns="0">
            <a:spAutoFit/>
          </a:bodyPr>
          <a:lstStyle/>
          <a:p>
            <a:pPr indent="0" lvl="0" marL="0" marR="0" rtl="0" algn="ctr">
              <a:lnSpc>
                <a:spcPct val="88000"/>
              </a:lnSpc>
              <a:spcBef>
                <a:spcPts val="0"/>
              </a:spcBef>
              <a:spcAft>
                <a:spcPts val="0"/>
              </a:spcAft>
              <a:buNone/>
            </a:pPr>
            <a:r>
              <a:rPr b="0" i="0" lang="en" sz="4000" u="none" cap="none" strike="noStrike">
                <a:solidFill>
                  <a:srgbClr val="191919"/>
                </a:solidFill>
                <a:latin typeface="Inter"/>
                <a:ea typeface="Inter"/>
                <a:cs typeface="Inter"/>
                <a:sym typeface="Inter"/>
              </a:rPr>
              <a:t>Resource Page</a:t>
            </a:r>
            <a:endParaRPr sz="700"/>
          </a:p>
        </p:txBody>
      </p:sp>
      <p:sp>
        <p:nvSpPr>
          <p:cNvPr id="410" name="Google Shape;410;p31"/>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11" name="Google Shape;411;p31"/>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12" name="Google Shape;412;p31"/>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413" name="Google Shape;413;p31"/>
          <p:cNvGrpSpPr/>
          <p:nvPr/>
        </p:nvGrpSpPr>
        <p:grpSpPr>
          <a:xfrm>
            <a:off x="4006874" y="1730823"/>
            <a:ext cx="3852727" cy="2911584"/>
            <a:chOff x="0" y="0"/>
            <a:chExt cx="10273937" cy="7764224"/>
          </a:xfrm>
        </p:grpSpPr>
        <p:sp>
          <p:nvSpPr>
            <p:cNvPr id="414" name="Google Shape;414;p31"/>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4">
                <a:alphaModFix/>
              </a:blip>
              <a:stretch>
                <a:fillRect b="0" l="0" r="0" t="0"/>
              </a:stretch>
            </a:blipFill>
            <a:ln>
              <a:noFill/>
            </a:ln>
          </p:spPr>
        </p:sp>
        <p:sp>
          <p:nvSpPr>
            <p:cNvPr id="415" name="Google Shape;415;p31"/>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5">
                <a:alphaModFix/>
              </a:blip>
              <a:stretch>
                <a:fillRect b="0" l="0" r="0" t="0"/>
              </a:stretch>
            </a:blipFill>
            <a:ln>
              <a:noFill/>
            </a:ln>
          </p:spPr>
        </p:sp>
        <p:sp>
          <p:nvSpPr>
            <p:cNvPr id="416" name="Google Shape;416;p31"/>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6">
                <a:alphaModFix/>
              </a:blip>
              <a:stretch>
                <a:fillRect b="0" l="0" r="0" t="0"/>
              </a:stretch>
            </a:blipFill>
            <a:ln>
              <a:noFill/>
            </a:ln>
          </p:spPr>
        </p:sp>
        <p:sp>
          <p:nvSpPr>
            <p:cNvPr id="417" name="Google Shape;417;p31"/>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7">
                <a:alphaModFix/>
              </a:blip>
              <a:stretch>
                <a:fillRect b="0" l="0" r="0" t="0"/>
              </a:stretch>
            </a:blipFill>
            <a:ln>
              <a:noFill/>
            </a:ln>
          </p:spPr>
        </p:sp>
        <p:sp>
          <p:nvSpPr>
            <p:cNvPr id="418" name="Google Shape;418;p31"/>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8">
                <a:alphaModFix/>
              </a:blip>
              <a:stretch>
                <a:fillRect b="0" l="0" r="0" t="0"/>
              </a:stretch>
            </a:blipFill>
            <a:ln>
              <a:noFill/>
            </a:ln>
          </p:spPr>
        </p:sp>
        <p:sp>
          <p:nvSpPr>
            <p:cNvPr id="419" name="Google Shape;419;p31"/>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9">
                <a:alphaModFix/>
              </a:blip>
              <a:stretch>
                <a:fillRect b="0" l="0" r="0" t="0"/>
              </a:stretch>
            </a:blipFill>
            <a:ln>
              <a:noFill/>
            </a:ln>
          </p:spPr>
        </p:sp>
        <p:sp>
          <p:nvSpPr>
            <p:cNvPr id="420" name="Google Shape;420;p31"/>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10">
                <a:alphaModFix/>
              </a:blip>
              <a:stretch>
                <a:fillRect b="0" l="0" r="0" t="0"/>
              </a:stretch>
            </a:blipFill>
            <a:ln>
              <a:noFill/>
            </a:ln>
          </p:spPr>
        </p:sp>
        <p:sp>
          <p:nvSpPr>
            <p:cNvPr id="421" name="Google Shape;421;p31"/>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1">
                <a:alphaModFix/>
              </a:blip>
              <a:stretch>
                <a:fillRect b="0" l="0" r="0" t="0"/>
              </a:stretch>
            </a:blipFill>
            <a:ln>
              <a:noFill/>
            </a:ln>
          </p:spPr>
        </p:sp>
        <p:sp>
          <p:nvSpPr>
            <p:cNvPr id="422" name="Google Shape;422;p31"/>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2">
                <a:alphaModFix/>
              </a:blip>
              <a:stretch>
                <a:fillRect b="0" l="0" r="0" t="0"/>
              </a:stretch>
            </a:blipFill>
            <a:ln>
              <a:noFill/>
            </a:ln>
          </p:spPr>
        </p:sp>
        <p:sp>
          <p:nvSpPr>
            <p:cNvPr id="423" name="Google Shape;423;p31"/>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3">
                <a:alphaModFix/>
              </a:blip>
              <a:stretch>
                <a:fillRect b="0" l="0" r="0" t="0"/>
              </a:stretch>
            </a:blipFill>
            <a:ln>
              <a:noFill/>
            </a:ln>
          </p:spPr>
        </p:sp>
        <p:sp>
          <p:nvSpPr>
            <p:cNvPr id="424" name="Google Shape;424;p31"/>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4">
                <a:alphaModFix/>
              </a:blip>
              <a:stretch>
                <a:fillRect b="0" l="0" r="0" t="0"/>
              </a:stretch>
            </a:blipFill>
            <a:ln>
              <a:noFill/>
            </a:ln>
          </p:spPr>
        </p:sp>
        <p:sp>
          <p:nvSpPr>
            <p:cNvPr id="425" name="Google Shape;425;p31"/>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5">
                <a:alphaModFix/>
              </a:blip>
              <a:stretch>
                <a:fillRect b="0" l="0" r="0" t="0"/>
              </a:stretch>
            </a:blipFill>
            <a:ln>
              <a:noFill/>
            </a:ln>
          </p:spPr>
        </p:sp>
        <p:sp>
          <p:nvSpPr>
            <p:cNvPr id="426" name="Google Shape;426;p31"/>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6">
                <a:alphaModFix/>
              </a:blip>
              <a:stretch>
                <a:fillRect b="0" l="0" r="0" t="0"/>
              </a:stretch>
            </a:blipFill>
            <a:ln>
              <a:noFill/>
            </a:ln>
          </p:spPr>
        </p:sp>
        <p:sp>
          <p:nvSpPr>
            <p:cNvPr id="427" name="Google Shape;427;p31"/>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7">
                <a:alphaModFix/>
              </a:blip>
              <a:stretch>
                <a:fillRect b="0" l="0" r="0" t="0"/>
              </a:stretch>
            </a:blipFill>
            <a:ln>
              <a:noFill/>
            </a:ln>
          </p:spPr>
        </p:sp>
        <p:sp>
          <p:nvSpPr>
            <p:cNvPr id="428" name="Google Shape;428;p31"/>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8">
                <a:alphaModFix/>
              </a:blip>
              <a:stretch>
                <a:fillRect b="0" l="0" r="0" t="0"/>
              </a:stretch>
            </a:blipFill>
            <a:ln>
              <a:noFill/>
            </a:ln>
          </p:spPr>
        </p:sp>
        <p:sp>
          <p:nvSpPr>
            <p:cNvPr id="429" name="Google Shape;429;p31"/>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9">
                <a:alphaModFix/>
              </a:blip>
              <a:stretch>
                <a:fillRect b="0" l="0" r="0" t="0"/>
              </a:stretch>
            </a:blipFill>
            <a:ln>
              <a:noFill/>
            </a:ln>
          </p:spPr>
        </p:sp>
        <p:sp>
          <p:nvSpPr>
            <p:cNvPr id="430" name="Google Shape;430;p31"/>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20">
                <a:alphaModFix/>
              </a:blip>
              <a:stretch>
                <a:fillRect b="0" l="0" r="0" t="0"/>
              </a:stretch>
            </a:blipFill>
            <a:ln>
              <a:noFill/>
            </a:ln>
          </p:spPr>
        </p:sp>
        <p:sp>
          <p:nvSpPr>
            <p:cNvPr id="431" name="Google Shape;431;p31"/>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1">
                <a:alphaModFix/>
              </a:blip>
              <a:stretch>
                <a:fillRect b="0" l="0" r="0" t="0"/>
              </a:stretch>
            </a:blipFill>
            <a:ln>
              <a:noFill/>
            </a:ln>
          </p:spPr>
        </p:sp>
        <p:sp>
          <p:nvSpPr>
            <p:cNvPr id="432" name="Google Shape;432;p31"/>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2">
                <a:alphaModFix/>
              </a:blip>
              <a:stretch>
                <a:fillRect b="0" l="0" r="0" t="0"/>
              </a:stretch>
            </a:blipFill>
            <a:ln>
              <a:noFill/>
            </a:ln>
          </p:spPr>
        </p:sp>
        <p:sp>
          <p:nvSpPr>
            <p:cNvPr id="433" name="Google Shape;433;p31"/>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3">
                <a:alphaModFix/>
              </a:blip>
              <a:stretch>
                <a:fillRect b="0" l="0" r="0" t="0"/>
              </a:stretch>
            </a:blipFill>
            <a:ln>
              <a:noFill/>
            </a:ln>
          </p:spPr>
        </p:sp>
        <p:sp>
          <p:nvSpPr>
            <p:cNvPr id="434" name="Google Shape;434;p31"/>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4">
                <a:alphaModFix/>
              </a:blip>
              <a:stretch>
                <a:fillRect b="0" l="0" r="0" t="0"/>
              </a:stretch>
            </a:blipFill>
            <a:ln>
              <a:noFill/>
            </a:ln>
          </p:spPr>
        </p:sp>
        <p:sp>
          <p:nvSpPr>
            <p:cNvPr id="435" name="Google Shape;435;p31"/>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5">
                <a:alphaModFix/>
              </a:blip>
              <a:stretch>
                <a:fillRect b="0" l="0" r="0" t="0"/>
              </a:stretch>
            </a:blipFill>
            <a:ln>
              <a:noFill/>
            </a:ln>
          </p:spPr>
        </p:sp>
        <p:sp>
          <p:nvSpPr>
            <p:cNvPr id="436" name="Google Shape;436;p31"/>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6">
                <a:alphaModFix/>
              </a:blip>
              <a:stretch>
                <a:fillRect b="0" l="0" r="0" t="0"/>
              </a:stretch>
            </a:blipFill>
            <a:ln>
              <a:noFill/>
            </a:ln>
          </p:spPr>
        </p:sp>
        <p:sp>
          <p:nvSpPr>
            <p:cNvPr id="437" name="Google Shape;437;p31"/>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7">
                <a:alphaModFix/>
              </a:blip>
              <a:stretch>
                <a:fillRect b="0" l="0" r="0" t="0"/>
              </a:stretch>
            </a:blipFill>
            <a:ln>
              <a:noFill/>
            </a:ln>
          </p:spPr>
        </p:sp>
        <p:sp>
          <p:nvSpPr>
            <p:cNvPr id="438" name="Google Shape;438;p31"/>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8">
                <a:alphaModFix/>
              </a:blip>
              <a:stretch>
                <a:fillRect b="0" l="0" r="0" t="0"/>
              </a:stretch>
            </a:blipFill>
            <a:ln>
              <a:noFill/>
            </a:ln>
          </p:spPr>
        </p:sp>
        <p:sp>
          <p:nvSpPr>
            <p:cNvPr id="439" name="Google Shape;439;p31"/>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9">
                <a:alphaModFix/>
              </a:blip>
              <a:stretch>
                <a:fillRect b="0" l="0" r="0" t="0"/>
              </a:stretch>
            </a:blipFill>
            <a:ln>
              <a:noFill/>
            </a:ln>
          </p:spPr>
        </p:sp>
        <p:sp>
          <p:nvSpPr>
            <p:cNvPr id="440" name="Google Shape;440;p31"/>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30">
                <a:alphaModFix/>
              </a:blip>
              <a:stretch>
                <a:fillRect b="0" l="0" r="0" t="0"/>
              </a:stretch>
            </a:blipFill>
            <a:ln>
              <a:noFill/>
            </a:ln>
          </p:spPr>
        </p:sp>
        <p:sp>
          <p:nvSpPr>
            <p:cNvPr id="441" name="Google Shape;441;p31"/>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1">
                <a:alphaModFix/>
              </a:blip>
              <a:stretch>
                <a:fillRect b="0" l="0" r="0" t="0"/>
              </a:stretch>
            </a:blipFill>
            <a:ln>
              <a:noFill/>
            </a:ln>
          </p:spPr>
        </p:sp>
        <p:sp>
          <p:nvSpPr>
            <p:cNvPr id="442" name="Google Shape;442;p31"/>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443" name="Google Shape;443;p31"/>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3">
                <a:alphaModFix/>
              </a:blip>
              <a:stretch>
                <a:fillRect b="0" l="0" r="0" t="0"/>
              </a:stretch>
            </a:blipFill>
            <a:ln>
              <a:noFill/>
            </a:ln>
          </p:spPr>
        </p:sp>
        <p:sp>
          <p:nvSpPr>
            <p:cNvPr id="444" name="Google Shape;444;p31"/>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4">
                <a:alphaModFix/>
              </a:blip>
              <a:stretch>
                <a:fillRect b="0" l="0" r="0" t="0"/>
              </a:stretch>
            </a:blipFill>
            <a:ln>
              <a:noFill/>
            </a:ln>
          </p:spPr>
        </p:sp>
        <p:sp>
          <p:nvSpPr>
            <p:cNvPr id="445" name="Google Shape;445;p31"/>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5">
                <a:alphaModFix/>
              </a:blip>
              <a:stretch>
                <a:fillRect b="0" l="0" r="0" t="0"/>
              </a:stretch>
            </a:blipFill>
            <a:ln>
              <a:noFill/>
            </a:ln>
          </p:spPr>
        </p:sp>
        <p:sp>
          <p:nvSpPr>
            <p:cNvPr id="446" name="Google Shape;446;p31"/>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6">
                <a:alphaModFix/>
              </a:blip>
              <a:stretch>
                <a:fillRect b="0" l="0" r="0" t="0"/>
              </a:stretch>
            </a:blipFill>
            <a:ln>
              <a:noFill/>
            </a:ln>
          </p:spPr>
        </p:sp>
        <p:sp>
          <p:nvSpPr>
            <p:cNvPr id="447" name="Google Shape;447;p31"/>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7">
                <a:alphaModFix/>
              </a:blip>
              <a:stretch>
                <a:fillRect b="0" l="0" r="0" t="0"/>
              </a:stretch>
            </a:blipFill>
            <a:ln>
              <a:noFill/>
            </a:ln>
          </p:spPr>
        </p:sp>
        <p:sp>
          <p:nvSpPr>
            <p:cNvPr id="448" name="Google Shape;448;p31"/>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8">
                <a:alphaModFix/>
              </a:blip>
              <a:stretch>
                <a:fillRect b="0" l="0" r="0" t="0"/>
              </a:stretch>
            </a:blipFill>
            <a:ln>
              <a:noFill/>
            </a:ln>
          </p:spPr>
        </p:sp>
        <p:sp>
          <p:nvSpPr>
            <p:cNvPr id="449" name="Google Shape;449;p31"/>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9">
                <a:alphaModFix/>
              </a:blip>
              <a:stretch>
                <a:fillRect b="0" l="0" r="0" t="0"/>
              </a:stretch>
            </a:blipFill>
            <a:ln>
              <a:noFill/>
            </a:ln>
          </p:spPr>
        </p:sp>
        <p:sp>
          <p:nvSpPr>
            <p:cNvPr id="450" name="Google Shape;450;p31"/>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40">
                <a:alphaModFix/>
              </a:blip>
              <a:stretch>
                <a:fillRect b="0" l="0" r="0" t="0"/>
              </a:stretch>
            </a:blipFill>
            <a:ln>
              <a:noFill/>
            </a:ln>
          </p:spPr>
        </p:sp>
        <p:sp>
          <p:nvSpPr>
            <p:cNvPr id="451" name="Google Shape;451;p31"/>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1">
                <a:alphaModFix/>
              </a:blip>
              <a:stretch>
                <a:fillRect b="0" l="0" r="0" t="0"/>
              </a:stretch>
            </a:blipFill>
            <a:ln>
              <a:noFill/>
            </a:ln>
          </p:spPr>
        </p:sp>
        <p:sp>
          <p:nvSpPr>
            <p:cNvPr id="452" name="Google Shape;452;p31"/>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2">
                <a:alphaModFix/>
              </a:blip>
              <a:stretch>
                <a:fillRect b="0" l="0" r="0" t="0"/>
              </a:stretch>
            </a:blipFill>
            <a:ln>
              <a:noFill/>
            </a:ln>
          </p:spPr>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3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4411" r="-4410" t="-1085"/>
            </a:stretch>
          </a:blipFill>
          <a:ln>
            <a:noFill/>
          </a:ln>
        </p:spPr>
      </p:sp>
      <p:grpSp>
        <p:nvGrpSpPr>
          <p:cNvPr id="458" name="Google Shape;458;p32"/>
          <p:cNvGrpSpPr/>
          <p:nvPr/>
        </p:nvGrpSpPr>
        <p:grpSpPr>
          <a:xfrm>
            <a:off x="2997636" y="1314181"/>
            <a:ext cx="3148728" cy="1287724"/>
            <a:chOff x="0" y="-19050"/>
            <a:chExt cx="1658589" cy="678307"/>
          </a:xfrm>
        </p:grpSpPr>
        <p:sp>
          <p:nvSpPr>
            <p:cNvPr id="459" name="Google Shape;459;p3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0" name="Google Shape;460;p32"/>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1" name="Google Shape;461;p32"/>
          <p:cNvSpPr/>
          <p:nvPr/>
        </p:nvSpPr>
        <p:spPr>
          <a:xfrm>
            <a:off x="3389498" y="15614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462" name="Google Shape;462;p32"/>
          <p:cNvGrpSpPr/>
          <p:nvPr/>
        </p:nvGrpSpPr>
        <p:grpSpPr>
          <a:xfrm>
            <a:off x="2997636" y="2851489"/>
            <a:ext cx="3148728" cy="1287724"/>
            <a:chOff x="0" y="-19050"/>
            <a:chExt cx="1658589" cy="678307"/>
          </a:xfrm>
        </p:grpSpPr>
        <p:sp>
          <p:nvSpPr>
            <p:cNvPr id="463" name="Google Shape;463;p3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4" name="Google Shape;464;p32"/>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5" name="Google Shape;465;p32"/>
          <p:cNvSpPr txBox="1"/>
          <p:nvPr/>
        </p:nvSpPr>
        <p:spPr>
          <a:xfrm>
            <a:off x="1433446" y="901719"/>
            <a:ext cx="6277109" cy="1571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000" u="none" cap="none" strike="noStrike">
                <a:solidFill>
                  <a:srgbClr val="191919"/>
                </a:solidFill>
                <a:latin typeface="IBM Plex Mono Medium"/>
                <a:ea typeface="IBM Plex Mono Medium"/>
                <a:cs typeface="IBM Plex Mono Medium"/>
                <a:sym typeface="IBM Plex Mono Medium"/>
              </a:rPr>
              <a:t>This presentation template is free for everyone to use thanks to the following:</a:t>
            </a:r>
            <a:endParaRPr sz="700"/>
          </a:p>
        </p:txBody>
      </p:sp>
      <p:sp>
        <p:nvSpPr>
          <p:cNvPr id="466" name="Google Shape;466;p32"/>
          <p:cNvSpPr txBox="1"/>
          <p:nvPr/>
        </p:nvSpPr>
        <p:spPr>
          <a:xfrm>
            <a:off x="2379025" y="4445897"/>
            <a:ext cx="4385949" cy="301300"/>
          </a:xfrm>
          <a:prstGeom prst="rect">
            <a:avLst/>
          </a:prstGeom>
          <a:noFill/>
          <a:ln>
            <a:noFill/>
          </a:ln>
        </p:spPr>
        <p:txBody>
          <a:bodyPr anchorCtr="0" anchor="t" bIns="0" lIns="0" spcFirstLastPara="1" rIns="0" wrap="square" tIns="0">
            <a:spAutoFit/>
          </a:bodyPr>
          <a:lstStyle/>
          <a:p>
            <a:pPr indent="0" lvl="1" marL="0" marR="0" rtl="0" algn="ctr">
              <a:lnSpc>
                <a:spcPct val="157008"/>
              </a:lnSpc>
              <a:spcBef>
                <a:spcPts val="0"/>
              </a:spcBef>
              <a:spcAft>
                <a:spcPts val="0"/>
              </a:spcAft>
              <a:buNone/>
            </a:pPr>
            <a:r>
              <a:rPr b="0" i="0" lang="en" sz="1600" u="none" cap="none" strike="noStrike">
                <a:solidFill>
                  <a:srgbClr val="000000"/>
                </a:solidFill>
                <a:latin typeface="Inter"/>
                <a:ea typeface="Inter"/>
                <a:cs typeface="Inter"/>
                <a:sym typeface="Inter"/>
              </a:rPr>
              <a:t>HAPPY DESIGNING!</a:t>
            </a:r>
            <a:endParaRPr sz="700"/>
          </a:p>
        </p:txBody>
      </p:sp>
      <p:sp>
        <p:nvSpPr>
          <p:cNvPr id="467" name="Google Shape;467;p32"/>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68" name="Google Shape;468;p32"/>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69" name="Google Shape;469;p32"/>
          <p:cNvSpPr txBox="1"/>
          <p:nvPr/>
        </p:nvSpPr>
        <p:spPr>
          <a:xfrm>
            <a:off x="2734987" y="402407"/>
            <a:ext cx="3674027" cy="481648"/>
          </a:xfrm>
          <a:prstGeom prst="rect">
            <a:avLst/>
          </a:prstGeom>
          <a:noFill/>
          <a:ln>
            <a:noFill/>
          </a:ln>
        </p:spPr>
        <p:txBody>
          <a:bodyPr anchorCtr="0" anchor="t" bIns="0" lIns="0" spcFirstLastPara="1" rIns="0" wrap="square" tIns="0">
            <a:spAutoFit/>
          </a:bodyPr>
          <a:lstStyle/>
          <a:p>
            <a:pPr indent="0" lvl="0" marL="0" marR="0" rtl="0" algn="ctr">
              <a:lnSpc>
                <a:spcPct val="88000"/>
              </a:lnSpc>
              <a:spcBef>
                <a:spcPts val="0"/>
              </a:spcBef>
              <a:spcAft>
                <a:spcPts val="0"/>
              </a:spcAft>
              <a:buNone/>
            </a:pPr>
            <a:r>
              <a:rPr b="0" i="0" lang="en" sz="4000" u="none" cap="none" strike="noStrike">
                <a:solidFill>
                  <a:srgbClr val="191919"/>
                </a:solidFill>
                <a:latin typeface="Inter"/>
                <a:ea typeface="Inter"/>
                <a:cs typeface="Inter"/>
                <a:sym typeface="Inter"/>
              </a:rPr>
              <a:t>Credits</a:t>
            </a:r>
            <a:endParaRPr sz="700"/>
          </a:p>
        </p:txBody>
      </p:sp>
      <p:sp>
        <p:nvSpPr>
          <p:cNvPr id="470" name="Google Shape;470;p32"/>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3"/>
          <p:cNvSpPr/>
          <p:nvPr/>
        </p:nvSpPr>
        <p:spPr>
          <a:xfrm>
            <a:off x="381000" y="377190"/>
            <a:ext cx="8382000" cy="4394835"/>
          </a:xfrm>
          <a:custGeom>
            <a:rect b="b" l="l" r="r" t="t"/>
            <a:pathLst>
              <a:path extrusionOk="0" h="8789670" w="16764000">
                <a:moveTo>
                  <a:pt x="0" y="0"/>
                </a:moveTo>
                <a:lnTo>
                  <a:pt x="16764000" y="0"/>
                </a:lnTo>
                <a:lnTo>
                  <a:pt x="16764000" y="8789670"/>
                </a:lnTo>
                <a:lnTo>
                  <a:pt x="0" y="8789670"/>
                </a:lnTo>
                <a:lnTo>
                  <a:pt x="0" y="0"/>
                </a:lnTo>
                <a:close/>
              </a:path>
            </a:pathLst>
          </a:custGeom>
          <a:blipFill rotWithShape="1">
            <a:blip r:embed="rId3">
              <a:alphaModFix/>
            </a:blip>
            <a:stretch>
              <a:fillRect b="0" l="-5115" r="-5115" t="-9851"/>
            </a:stretch>
          </a:blipFill>
          <a:ln>
            <a:noFill/>
          </a:ln>
        </p:spPr>
      </p:sp>
      <p:sp>
        <p:nvSpPr>
          <p:cNvPr id="88" name="Google Shape;88;p13"/>
          <p:cNvSpPr txBox="1"/>
          <p:nvPr/>
        </p:nvSpPr>
        <p:spPr>
          <a:xfrm>
            <a:off x="4572000" y="3110100"/>
            <a:ext cx="3883200" cy="7044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 sz="5200" u="none" cap="none" strike="noStrike">
                <a:solidFill>
                  <a:srgbClr val="191919"/>
                </a:solidFill>
                <a:latin typeface="Inter"/>
                <a:ea typeface="Inter"/>
                <a:cs typeface="Inter"/>
                <a:sym typeface="Inter"/>
              </a:rPr>
              <a:t>Introduction</a:t>
            </a:r>
            <a:endParaRPr sz="700"/>
          </a:p>
        </p:txBody>
      </p:sp>
      <p:sp>
        <p:nvSpPr>
          <p:cNvPr id="89" name="Google Shape;89;p13"/>
          <p:cNvSpPr txBox="1"/>
          <p:nvPr/>
        </p:nvSpPr>
        <p:spPr>
          <a:xfrm>
            <a:off x="974307" y="3110099"/>
            <a:ext cx="669076" cy="635191"/>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 sz="5200" u="none" cap="none" strike="noStrike">
                <a:solidFill>
                  <a:srgbClr val="191919"/>
                </a:solidFill>
                <a:latin typeface="Inter"/>
                <a:ea typeface="Inter"/>
                <a:cs typeface="Inter"/>
                <a:sym typeface="Inter"/>
              </a:rPr>
              <a:t>1.</a:t>
            </a:r>
            <a:endParaRPr sz="700"/>
          </a:p>
        </p:txBody>
      </p:sp>
      <p:sp>
        <p:nvSpPr>
          <p:cNvPr id="90" name="Google Shape;90;p13"/>
          <p:cNvSpPr txBox="1"/>
          <p:nvPr/>
        </p:nvSpPr>
        <p:spPr>
          <a:xfrm>
            <a:off x="4572000" y="3878640"/>
            <a:ext cx="2660400" cy="529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600" u="none" cap="none" strike="noStrike">
                <a:solidFill>
                  <a:srgbClr val="191919"/>
                </a:solidFill>
                <a:latin typeface="Inter"/>
                <a:ea typeface="Inter"/>
                <a:cs typeface="Inter"/>
                <a:sym typeface="Inter"/>
              </a:rPr>
              <a:t>Elaborate on what you want to discuss. </a:t>
            </a:r>
            <a:endParaRPr sz="700"/>
          </a:p>
        </p:txBody>
      </p:sp>
      <p:cxnSp>
        <p:nvCxnSpPr>
          <p:cNvPr id="91" name="Google Shape;91;p13"/>
          <p:cNvCxnSpPr/>
          <p:nvPr/>
        </p:nvCxnSpPr>
        <p:spPr>
          <a:xfrm>
            <a:off x="1712616" y="3579107"/>
            <a:ext cx="2526009"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4"/>
          <p:cNvPicPr preferRelativeResize="0"/>
          <p:nvPr/>
        </p:nvPicPr>
        <p:blipFill rotWithShape="1">
          <a:blip r:embed="rId3">
            <a:alphaModFix/>
          </a:blip>
          <a:srcRect b="11625" l="0" r="0" t="11626"/>
          <a:stretch/>
        </p:blipFill>
        <p:spPr>
          <a:xfrm>
            <a:off x="381000" y="763825"/>
            <a:ext cx="3802071" cy="4379675"/>
          </a:xfrm>
          <a:prstGeom prst="rect">
            <a:avLst/>
          </a:prstGeom>
          <a:noFill/>
          <a:ln>
            <a:noFill/>
          </a:ln>
        </p:spPr>
      </p:pic>
      <p:sp>
        <p:nvSpPr>
          <p:cNvPr id="97" name="Google Shape;97;p14"/>
          <p:cNvSpPr txBox="1"/>
          <p:nvPr/>
        </p:nvSpPr>
        <p:spPr>
          <a:xfrm>
            <a:off x="4654247" y="825738"/>
            <a:ext cx="41088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Welcome To Presentation</a:t>
            </a:r>
            <a:endParaRPr sz="700"/>
          </a:p>
        </p:txBody>
      </p:sp>
      <p:sp>
        <p:nvSpPr>
          <p:cNvPr id="98" name="Google Shape;98;p14"/>
          <p:cNvSpPr txBox="1"/>
          <p:nvPr/>
        </p:nvSpPr>
        <p:spPr>
          <a:xfrm>
            <a:off x="4654247" y="2033628"/>
            <a:ext cx="32421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BM Plex Mono"/>
                <a:ea typeface="IBM Plex Mono"/>
                <a:cs typeface="IBM Plex Mono"/>
                <a:sym typeface="IBM Plex Mono"/>
              </a:rPr>
              <a:t>I'm Rain, and I'll be sharing with you my beautiful ideas. Follow me at @reallygreatsite to learn more. </a:t>
            </a:r>
            <a:endParaRPr sz="700"/>
          </a:p>
        </p:txBody>
      </p:sp>
      <p:sp>
        <p:nvSpPr>
          <p:cNvPr id="99" name="Google Shape;99;p14"/>
          <p:cNvSpPr txBox="1"/>
          <p:nvPr/>
        </p:nvSpPr>
        <p:spPr>
          <a:xfrm>
            <a:off x="4654247" y="2965524"/>
            <a:ext cx="4108800" cy="1727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Morbi eget dictum turpis. Class aptent taciti sociosqu ad litora torquent per conubia nostra, per inceptos himenaeos. Aliquam euismod pharetra laoreet. Phasellus et nisl at eros maximus luctus. Maecenas ornare ligula euismod sagittis pretium. Nunc vestibulum dictum nulla, sed aliquet metus ornare eu. Class aptent taciti sociosqu ad litora torquent per conubia nostra, per inceptos himenaeos. Phasellus vel nunc et sem commodo blandit fermentum id ex.</a:t>
            </a:r>
            <a:endParaRPr sz="700"/>
          </a:p>
        </p:txBody>
      </p:sp>
      <p:sp>
        <p:nvSpPr>
          <p:cNvPr id="100" name="Google Shape;100;p14"/>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101" name="Google Shape;101;p14"/>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txBox="1"/>
          <p:nvPr/>
        </p:nvSpPr>
        <p:spPr>
          <a:xfrm>
            <a:off x="514350" y="2787950"/>
            <a:ext cx="2371200" cy="363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Briefly elaborate on what you want to discuss. </a:t>
            </a:r>
            <a:endParaRPr sz="700"/>
          </a:p>
        </p:txBody>
      </p:sp>
      <p:sp>
        <p:nvSpPr>
          <p:cNvPr id="107" name="Google Shape;107;p15"/>
          <p:cNvSpPr txBox="1"/>
          <p:nvPr/>
        </p:nvSpPr>
        <p:spPr>
          <a:xfrm>
            <a:off x="514350" y="4221476"/>
            <a:ext cx="2371200" cy="363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Briefly elaborate on what you want to discuss. </a:t>
            </a:r>
            <a:endParaRPr sz="700"/>
          </a:p>
        </p:txBody>
      </p:sp>
      <p:pic>
        <p:nvPicPr>
          <p:cNvPr id="108" name="Google Shape;108;p15"/>
          <p:cNvPicPr preferRelativeResize="0"/>
          <p:nvPr/>
        </p:nvPicPr>
        <p:blipFill rotWithShape="1">
          <a:blip r:embed="rId3">
            <a:alphaModFix/>
          </a:blip>
          <a:srcRect b="11625" l="0" r="0" t="11626"/>
          <a:stretch/>
        </p:blipFill>
        <p:spPr>
          <a:xfrm>
            <a:off x="4960930" y="763825"/>
            <a:ext cx="3802071" cy="4379675"/>
          </a:xfrm>
          <a:prstGeom prst="rect">
            <a:avLst/>
          </a:prstGeom>
          <a:noFill/>
          <a:ln>
            <a:noFill/>
          </a:ln>
        </p:spPr>
      </p:pic>
      <p:sp>
        <p:nvSpPr>
          <p:cNvPr id="109" name="Google Shape;109;p15"/>
          <p:cNvSpPr txBox="1"/>
          <p:nvPr/>
        </p:nvSpPr>
        <p:spPr>
          <a:xfrm>
            <a:off x="381000" y="825738"/>
            <a:ext cx="2650320"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Our Company</a:t>
            </a:r>
            <a:endParaRPr sz="700"/>
          </a:p>
        </p:txBody>
      </p:sp>
      <p:sp>
        <p:nvSpPr>
          <p:cNvPr id="110" name="Google Shape;110;p15"/>
          <p:cNvSpPr txBox="1"/>
          <p:nvPr/>
        </p:nvSpPr>
        <p:spPr>
          <a:xfrm>
            <a:off x="514350" y="3819716"/>
            <a:ext cx="2292063" cy="1809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What we do? </a:t>
            </a:r>
            <a:endParaRPr sz="700"/>
          </a:p>
        </p:txBody>
      </p:sp>
      <p:sp>
        <p:nvSpPr>
          <p:cNvPr id="111" name="Google Shape;111;p15"/>
          <p:cNvSpPr txBox="1"/>
          <p:nvPr/>
        </p:nvSpPr>
        <p:spPr>
          <a:xfrm>
            <a:off x="514350" y="2448083"/>
            <a:ext cx="2292063" cy="1809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Who we are?</a:t>
            </a:r>
            <a:endParaRPr sz="700"/>
          </a:p>
        </p:txBody>
      </p:sp>
      <p:sp>
        <p:nvSpPr>
          <p:cNvPr id="112" name="Google Shape;112;p15"/>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113" name="Google Shape;113;p15"/>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cxnSp>
        <p:nvCxnSpPr>
          <p:cNvPr id="118" name="Google Shape;118;p16"/>
          <p:cNvCxnSpPr/>
          <p:nvPr/>
        </p:nvCxnSpPr>
        <p:spPr>
          <a:xfrm>
            <a:off x="0" y="2685587"/>
            <a:ext cx="9144000" cy="0"/>
          </a:xfrm>
          <a:prstGeom prst="straightConnector1">
            <a:avLst/>
          </a:prstGeom>
          <a:noFill/>
          <a:ln cap="flat" cmpd="sng" w="9525">
            <a:solidFill>
              <a:srgbClr val="000000"/>
            </a:solidFill>
            <a:prstDash val="solid"/>
            <a:round/>
            <a:headEnd len="sm" w="sm" type="none"/>
            <a:tailEnd len="sm" w="sm" type="none"/>
          </a:ln>
        </p:spPr>
      </p:cxnSp>
      <p:sp>
        <p:nvSpPr>
          <p:cNvPr id="119" name="Google Shape;119;p16"/>
          <p:cNvSpPr/>
          <p:nvPr/>
        </p:nvSpPr>
        <p:spPr>
          <a:xfrm>
            <a:off x="2340146" y="2637961"/>
            <a:ext cx="95250" cy="95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0" name="Google Shape;120;p16"/>
          <p:cNvSpPr/>
          <p:nvPr/>
        </p:nvSpPr>
        <p:spPr>
          <a:xfrm>
            <a:off x="4483867" y="2641155"/>
            <a:ext cx="95250" cy="95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1" name="Google Shape;121;p16"/>
          <p:cNvSpPr/>
          <p:nvPr/>
        </p:nvSpPr>
        <p:spPr>
          <a:xfrm>
            <a:off x="6627587" y="2641155"/>
            <a:ext cx="95250" cy="95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2" name="Google Shape;122;p16"/>
          <p:cNvSpPr txBox="1"/>
          <p:nvPr/>
        </p:nvSpPr>
        <p:spPr>
          <a:xfrm>
            <a:off x="1546540" y="3000375"/>
            <a:ext cx="1682463" cy="1809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PHASE 1</a:t>
            </a:r>
            <a:endParaRPr sz="700"/>
          </a:p>
        </p:txBody>
      </p:sp>
      <p:sp>
        <p:nvSpPr>
          <p:cNvPr id="123" name="Google Shape;123;p16"/>
          <p:cNvSpPr txBox="1"/>
          <p:nvPr/>
        </p:nvSpPr>
        <p:spPr>
          <a:xfrm>
            <a:off x="3690260" y="3000375"/>
            <a:ext cx="1682463" cy="1809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PHASE 1</a:t>
            </a:r>
            <a:endParaRPr sz="700"/>
          </a:p>
        </p:txBody>
      </p:sp>
      <p:sp>
        <p:nvSpPr>
          <p:cNvPr id="124" name="Google Shape;124;p16"/>
          <p:cNvSpPr txBox="1"/>
          <p:nvPr/>
        </p:nvSpPr>
        <p:spPr>
          <a:xfrm>
            <a:off x="5833980" y="3000375"/>
            <a:ext cx="1682462" cy="1809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PHASE 1</a:t>
            </a:r>
            <a:endParaRPr sz="700"/>
          </a:p>
        </p:txBody>
      </p:sp>
      <p:sp>
        <p:nvSpPr>
          <p:cNvPr id="125" name="Google Shape;125;p16"/>
          <p:cNvSpPr txBox="1"/>
          <p:nvPr/>
        </p:nvSpPr>
        <p:spPr>
          <a:xfrm>
            <a:off x="1546540" y="3402139"/>
            <a:ext cx="1682463"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a:t>
            </a:r>
            <a:endParaRPr sz="700"/>
          </a:p>
          <a:p>
            <a:pPr indent="0" lvl="1" marL="0" marR="0" rtl="0" algn="ctr">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want to discuss. </a:t>
            </a:r>
            <a:endParaRPr sz="700"/>
          </a:p>
        </p:txBody>
      </p:sp>
      <p:sp>
        <p:nvSpPr>
          <p:cNvPr id="126" name="Google Shape;126;p16"/>
          <p:cNvSpPr txBox="1"/>
          <p:nvPr/>
        </p:nvSpPr>
        <p:spPr>
          <a:xfrm>
            <a:off x="3690260" y="3402139"/>
            <a:ext cx="1682463"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a:t>
            </a:r>
            <a:endParaRPr sz="700"/>
          </a:p>
          <a:p>
            <a:pPr indent="0" lvl="1" marL="0" marR="0" rtl="0" algn="ctr">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want to discuss. </a:t>
            </a:r>
            <a:endParaRPr sz="700"/>
          </a:p>
        </p:txBody>
      </p:sp>
      <p:sp>
        <p:nvSpPr>
          <p:cNvPr id="127" name="Google Shape;127;p16"/>
          <p:cNvSpPr txBox="1"/>
          <p:nvPr/>
        </p:nvSpPr>
        <p:spPr>
          <a:xfrm>
            <a:off x="5833980" y="3402139"/>
            <a:ext cx="1682462"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a:t>
            </a:r>
            <a:endParaRPr sz="700"/>
          </a:p>
          <a:p>
            <a:pPr indent="0" lvl="1" marL="0" marR="0" rtl="0" algn="ctr">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want to discuss. </a:t>
            </a:r>
            <a:endParaRPr sz="700"/>
          </a:p>
        </p:txBody>
      </p:sp>
      <p:sp>
        <p:nvSpPr>
          <p:cNvPr id="128" name="Google Shape;128;p16"/>
          <p:cNvSpPr txBox="1"/>
          <p:nvPr/>
        </p:nvSpPr>
        <p:spPr>
          <a:xfrm>
            <a:off x="381000" y="825738"/>
            <a:ext cx="2650320"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Timeline</a:t>
            </a:r>
            <a:endParaRPr sz="700"/>
          </a:p>
        </p:txBody>
      </p:sp>
      <p:sp>
        <p:nvSpPr>
          <p:cNvPr id="129" name="Google Shape;129;p16"/>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130" name="Google Shape;130;p16"/>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7"/>
          <p:cNvSpPr/>
          <p:nvPr/>
        </p:nvSpPr>
        <p:spPr>
          <a:xfrm>
            <a:off x="381000" y="377190"/>
            <a:ext cx="8382000" cy="4394835"/>
          </a:xfrm>
          <a:custGeom>
            <a:rect b="b" l="l" r="r" t="t"/>
            <a:pathLst>
              <a:path extrusionOk="0" h="8789670" w="16764000">
                <a:moveTo>
                  <a:pt x="0" y="0"/>
                </a:moveTo>
                <a:lnTo>
                  <a:pt x="16764000" y="0"/>
                </a:lnTo>
                <a:lnTo>
                  <a:pt x="16764000" y="8789670"/>
                </a:lnTo>
                <a:lnTo>
                  <a:pt x="0" y="8789670"/>
                </a:lnTo>
                <a:lnTo>
                  <a:pt x="0" y="0"/>
                </a:lnTo>
                <a:close/>
              </a:path>
            </a:pathLst>
          </a:custGeom>
          <a:blipFill rotWithShape="1">
            <a:blip r:embed="rId3">
              <a:alphaModFix/>
            </a:blip>
            <a:stretch>
              <a:fillRect b="0" l="-5115" r="-5115" t="-9851"/>
            </a:stretch>
          </a:blipFill>
          <a:ln>
            <a:noFill/>
          </a:ln>
        </p:spPr>
      </p:sp>
      <p:sp>
        <p:nvSpPr>
          <p:cNvPr id="136" name="Google Shape;136;p17"/>
          <p:cNvSpPr txBox="1"/>
          <p:nvPr/>
        </p:nvSpPr>
        <p:spPr>
          <a:xfrm>
            <a:off x="4572000" y="2529074"/>
            <a:ext cx="3689100" cy="1120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 sz="5200" u="none" cap="none" strike="noStrike">
                <a:solidFill>
                  <a:srgbClr val="191919"/>
                </a:solidFill>
                <a:latin typeface="Inter"/>
                <a:ea typeface="Inter"/>
                <a:cs typeface="Inter"/>
                <a:sym typeface="Inter"/>
              </a:rPr>
              <a:t>Our Products</a:t>
            </a:r>
            <a:endParaRPr sz="700"/>
          </a:p>
        </p:txBody>
      </p:sp>
      <p:sp>
        <p:nvSpPr>
          <p:cNvPr id="137" name="Google Shape;137;p17"/>
          <p:cNvSpPr txBox="1"/>
          <p:nvPr/>
        </p:nvSpPr>
        <p:spPr>
          <a:xfrm>
            <a:off x="974307" y="3110099"/>
            <a:ext cx="669076" cy="635191"/>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 sz="5200" u="none" cap="none" strike="noStrike">
                <a:solidFill>
                  <a:srgbClr val="191919"/>
                </a:solidFill>
                <a:latin typeface="Inter"/>
                <a:ea typeface="Inter"/>
                <a:cs typeface="Inter"/>
                <a:sym typeface="Inter"/>
              </a:rPr>
              <a:t>2.</a:t>
            </a:r>
            <a:endParaRPr sz="700"/>
          </a:p>
        </p:txBody>
      </p:sp>
      <p:sp>
        <p:nvSpPr>
          <p:cNvPr id="138" name="Google Shape;138;p17"/>
          <p:cNvSpPr txBox="1"/>
          <p:nvPr/>
        </p:nvSpPr>
        <p:spPr>
          <a:xfrm>
            <a:off x="4572000" y="3878640"/>
            <a:ext cx="2660400" cy="529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600" u="none" cap="none" strike="noStrike">
                <a:solidFill>
                  <a:srgbClr val="191919"/>
                </a:solidFill>
                <a:latin typeface="Inter"/>
                <a:ea typeface="Inter"/>
                <a:cs typeface="Inter"/>
                <a:sym typeface="Inter"/>
              </a:rPr>
              <a:t>Elaborate on what you want to discuss. </a:t>
            </a:r>
            <a:endParaRPr sz="700"/>
          </a:p>
        </p:txBody>
      </p:sp>
      <p:cxnSp>
        <p:nvCxnSpPr>
          <p:cNvPr id="139" name="Google Shape;139;p17"/>
          <p:cNvCxnSpPr/>
          <p:nvPr/>
        </p:nvCxnSpPr>
        <p:spPr>
          <a:xfrm>
            <a:off x="1712616" y="3579107"/>
            <a:ext cx="2526009"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8"/>
          <p:cNvPicPr preferRelativeResize="0"/>
          <p:nvPr/>
        </p:nvPicPr>
        <p:blipFill rotWithShape="1">
          <a:blip r:embed="rId3">
            <a:alphaModFix/>
          </a:blip>
          <a:srcRect b="30999" l="0" r="0" t="30999"/>
          <a:stretch/>
        </p:blipFill>
        <p:spPr>
          <a:xfrm>
            <a:off x="0" y="3492985"/>
            <a:ext cx="9144000" cy="1650515"/>
          </a:xfrm>
          <a:prstGeom prst="rect">
            <a:avLst/>
          </a:prstGeom>
          <a:noFill/>
          <a:ln>
            <a:noFill/>
          </a:ln>
        </p:spPr>
      </p:pic>
      <p:sp>
        <p:nvSpPr>
          <p:cNvPr id="145" name="Google Shape;145;p18"/>
          <p:cNvSpPr txBox="1"/>
          <p:nvPr/>
        </p:nvSpPr>
        <p:spPr>
          <a:xfrm>
            <a:off x="950178" y="1569897"/>
            <a:ext cx="1935376" cy="18288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Service One</a:t>
            </a:r>
            <a:endParaRPr sz="700"/>
          </a:p>
        </p:txBody>
      </p:sp>
      <p:sp>
        <p:nvSpPr>
          <p:cNvPr id="146" name="Google Shape;146;p18"/>
          <p:cNvSpPr txBox="1"/>
          <p:nvPr/>
        </p:nvSpPr>
        <p:spPr>
          <a:xfrm>
            <a:off x="3577825" y="1569897"/>
            <a:ext cx="1935376" cy="18288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Service Two</a:t>
            </a:r>
            <a:endParaRPr sz="700"/>
          </a:p>
        </p:txBody>
      </p:sp>
      <p:sp>
        <p:nvSpPr>
          <p:cNvPr id="147" name="Google Shape;147;p18"/>
          <p:cNvSpPr txBox="1"/>
          <p:nvPr/>
        </p:nvSpPr>
        <p:spPr>
          <a:xfrm>
            <a:off x="3577825" y="2519809"/>
            <a:ext cx="1935376" cy="18288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Service Five</a:t>
            </a:r>
            <a:endParaRPr sz="700"/>
          </a:p>
        </p:txBody>
      </p:sp>
      <p:sp>
        <p:nvSpPr>
          <p:cNvPr id="148" name="Google Shape;148;p18"/>
          <p:cNvSpPr txBox="1"/>
          <p:nvPr/>
        </p:nvSpPr>
        <p:spPr>
          <a:xfrm>
            <a:off x="6203763" y="2519809"/>
            <a:ext cx="1935376" cy="18288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Service Six</a:t>
            </a:r>
            <a:endParaRPr sz="700"/>
          </a:p>
        </p:txBody>
      </p:sp>
      <p:sp>
        <p:nvSpPr>
          <p:cNvPr id="149" name="Google Shape;149;p18"/>
          <p:cNvSpPr txBox="1"/>
          <p:nvPr/>
        </p:nvSpPr>
        <p:spPr>
          <a:xfrm>
            <a:off x="6203763" y="1569897"/>
            <a:ext cx="1935376" cy="18288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Service Three</a:t>
            </a:r>
            <a:endParaRPr sz="700"/>
          </a:p>
        </p:txBody>
      </p:sp>
      <p:sp>
        <p:nvSpPr>
          <p:cNvPr id="150" name="Google Shape;150;p18"/>
          <p:cNvSpPr txBox="1"/>
          <p:nvPr/>
        </p:nvSpPr>
        <p:spPr>
          <a:xfrm>
            <a:off x="950178" y="2519809"/>
            <a:ext cx="1935376" cy="18288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Service Four</a:t>
            </a:r>
            <a:endParaRPr sz="700"/>
          </a:p>
        </p:txBody>
      </p:sp>
      <p:sp>
        <p:nvSpPr>
          <p:cNvPr id="151" name="Google Shape;151;p18"/>
          <p:cNvSpPr txBox="1"/>
          <p:nvPr/>
        </p:nvSpPr>
        <p:spPr>
          <a:xfrm>
            <a:off x="950178" y="1820188"/>
            <a:ext cx="1935376"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a:t>
            </a:r>
            <a:endParaRPr sz="700"/>
          </a:p>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want to discuss. </a:t>
            </a:r>
            <a:endParaRPr sz="700"/>
          </a:p>
        </p:txBody>
      </p:sp>
      <p:sp>
        <p:nvSpPr>
          <p:cNvPr id="152" name="Google Shape;152;p18"/>
          <p:cNvSpPr txBox="1"/>
          <p:nvPr/>
        </p:nvSpPr>
        <p:spPr>
          <a:xfrm>
            <a:off x="3577825" y="1820188"/>
            <a:ext cx="1935376"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a:t>
            </a:r>
            <a:endParaRPr sz="700"/>
          </a:p>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want to discuss. </a:t>
            </a:r>
            <a:endParaRPr sz="700"/>
          </a:p>
        </p:txBody>
      </p:sp>
      <p:sp>
        <p:nvSpPr>
          <p:cNvPr id="153" name="Google Shape;153;p18"/>
          <p:cNvSpPr txBox="1"/>
          <p:nvPr/>
        </p:nvSpPr>
        <p:spPr>
          <a:xfrm>
            <a:off x="3577825" y="2770100"/>
            <a:ext cx="1990059"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a:t>
            </a:r>
            <a:endParaRPr sz="700"/>
          </a:p>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want to discuss. </a:t>
            </a:r>
            <a:endParaRPr sz="700"/>
          </a:p>
        </p:txBody>
      </p:sp>
      <p:sp>
        <p:nvSpPr>
          <p:cNvPr id="154" name="Google Shape;154;p18"/>
          <p:cNvSpPr txBox="1"/>
          <p:nvPr/>
        </p:nvSpPr>
        <p:spPr>
          <a:xfrm>
            <a:off x="6203764" y="2770100"/>
            <a:ext cx="1990059"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a:t>
            </a:r>
            <a:endParaRPr sz="700"/>
          </a:p>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want to discuss. </a:t>
            </a:r>
            <a:endParaRPr sz="700"/>
          </a:p>
        </p:txBody>
      </p:sp>
      <p:sp>
        <p:nvSpPr>
          <p:cNvPr id="155" name="Google Shape;155;p18"/>
          <p:cNvSpPr txBox="1"/>
          <p:nvPr/>
        </p:nvSpPr>
        <p:spPr>
          <a:xfrm>
            <a:off x="6203764" y="1820188"/>
            <a:ext cx="1990059"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a:t>
            </a:r>
            <a:endParaRPr sz="700"/>
          </a:p>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want to discuss. </a:t>
            </a:r>
            <a:endParaRPr sz="700"/>
          </a:p>
        </p:txBody>
      </p:sp>
      <p:sp>
        <p:nvSpPr>
          <p:cNvPr id="156" name="Google Shape;156;p18"/>
          <p:cNvSpPr txBox="1"/>
          <p:nvPr/>
        </p:nvSpPr>
        <p:spPr>
          <a:xfrm>
            <a:off x="950178" y="2770100"/>
            <a:ext cx="1990059"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Elaborate on what you </a:t>
            </a:r>
            <a:endParaRPr sz="700"/>
          </a:p>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want to discuss. </a:t>
            </a:r>
            <a:endParaRPr sz="700"/>
          </a:p>
        </p:txBody>
      </p:sp>
      <p:sp>
        <p:nvSpPr>
          <p:cNvPr id="157" name="Google Shape;157;p18"/>
          <p:cNvSpPr txBox="1"/>
          <p:nvPr/>
        </p:nvSpPr>
        <p:spPr>
          <a:xfrm>
            <a:off x="381000" y="825738"/>
            <a:ext cx="2650320"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Our Services</a:t>
            </a:r>
            <a:endParaRPr sz="700"/>
          </a:p>
        </p:txBody>
      </p:sp>
      <p:sp>
        <p:nvSpPr>
          <p:cNvPr id="158" name="Google Shape;158;p18"/>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159" name="Google Shape;159;p18"/>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19"/>
          <p:cNvPicPr preferRelativeResize="0"/>
          <p:nvPr/>
        </p:nvPicPr>
        <p:blipFill rotWithShape="1">
          <a:blip r:embed="rId3">
            <a:alphaModFix/>
          </a:blip>
          <a:srcRect b="0" l="4859" r="4859" t="0"/>
          <a:stretch/>
        </p:blipFill>
        <p:spPr>
          <a:xfrm>
            <a:off x="0" y="763825"/>
            <a:ext cx="4572000" cy="3374021"/>
          </a:xfrm>
          <a:prstGeom prst="rect">
            <a:avLst/>
          </a:prstGeom>
          <a:noFill/>
          <a:ln>
            <a:noFill/>
          </a:ln>
        </p:spPr>
      </p:pic>
      <p:sp>
        <p:nvSpPr>
          <p:cNvPr id="165" name="Google Shape;165;p19"/>
          <p:cNvSpPr txBox="1"/>
          <p:nvPr/>
        </p:nvSpPr>
        <p:spPr>
          <a:xfrm>
            <a:off x="381000" y="4426587"/>
            <a:ext cx="2746314" cy="36195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YEAR / 2022</a:t>
            </a:r>
            <a:endParaRPr sz="700"/>
          </a:p>
          <a:p>
            <a:pPr indent="0" lvl="0" marL="0" marR="0" rtl="0" algn="l">
              <a:lnSpc>
                <a:spcPct val="119958"/>
              </a:lnSpc>
              <a:spcBef>
                <a:spcPts val="0"/>
              </a:spcBef>
              <a:spcAft>
                <a:spcPts val="0"/>
              </a:spcAft>
              <a:buNone/>
            </a:pPr>
            <a:r>
              <a:rPr b="0" i="0" lang="en" sz="1200" u="none" cap="none" strike="noStrike">
                <a:solidFill>
                  <a:srgbClr val="191919"/>
                </a:solidFill>
                <a:latin typeface="IBM Plex Mono Medium"/>
                <a:ea typeface="IBM Plex Mono Medium"/>
                <a:cs typeface="IBM Plex Mono Medium"/>
                <a:sym typeface="IBM Plex Mono Medium"/>
              </a:rPr>
              <a:t>ROLE / WRITE YOUR ROLE</a:t>
            </a:r>
            <a:endParaRPr sz="700"/>
          </a:p>
        </p:txBody>
      </p:sp>
      <p:sp>
        <p:nvSpPr>
          <p:cNvPr id="166" name="Google Shape;166;p19"/>
          <p:cNvSpPr txBox="1"/>
          <p:nvPr/>
        </p:nvSpPr>
        <p:spPr>
          <a:xfrm>
            <a:off x="4943202" y="1700583"/>
            <a:ext cx="3452100" cy="7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191919"/>
                </a:solidFill>
                <a:latin typeface="IBM Plex Mono"/>
                <a:ea typeface="IBM Plex Mono"/>
                <a:cs typeface="IBM Plex Mono"/>
                <a:sym typeface="IBM Plex Mono"/>
              </a:rPr>
              <a:t>Presentations are communication tools that can be used as demonstrations, lectures, speeches, reports, and more. It is mostly presented before an audience. </a:t>
            </a:r>
            <a:endParaRPr sz="700"/>
          </a:p>
        </p:txBody>
      </p:sp>
      <p:sp>
        <p:nvSpPr>
          <p:cNvPr id="167" name="Google Shape;167;p19"/>
          <p:cNvSpPr txBox="1"/>
          <p:nvPr/>
        </p:nvSpPr>
        <p:spPr>
          <a:xfrm>
            <a:off x="4943202" y="825738"/>
            <a:ext cx="2650320"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200" u="none" cap="none" strike="noStrike">
                <a:solidFill>
                  <a:srgbClr val="191919"/>
                </a:solidFill>
                <a:latin typeface="Inter"/>
                <a:ea typeface="Inter"/>
                <a:cs typeface="Inter"/>
                <a:sym typeface="Inter"/>
              </a:rPr>
              <a:t>Our Project</a:t>
            </a:r>
            <a:endParaRPr sz="700"/>
          </a:p>
        </p:txBody>
      </p:sp>
      <p:sp>
        <p:nvSpPr>
          <p:cNvPr id="168" name="Google Shape;168;p19"/>
          <p:cNvSpPr txBox="1"/>
          <p:nvPr/>
        </p:nvSpPr>
        <p:spPr>
          <a:xfrm>
            <a:off x="381000" y="391477"/>
            <a:ext cx="1049480" cy="1228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COMPANY NAME</a:t>
            </a:r>
            <a:endParaRPr sz="700"/>
          </a:p>
        </p:txBody>
      </p:sp>
      <p:sp>
        <p:nvSpPr>
          <p:cNvPr id="169" name="Google Shape;169;p19"/>
          <p:cNvSpPr txBox="1"/>
          <p:nvPr/>
        </p:nvSpPr>
        <p:spPr>
          <a:xfrm>
            <a:off x="7713520" y="391477"/>
            <a:ext cx="1049480" cy="12287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191919"/>
                </a:solidFill>
                <a:latin typeface="IBM Plex Mono"/>
                <a:ea typeface="IBM Plex Mono"/>
                <a:cs typeface="IBM Plex Mono"/>
                <a:sym typeface="IBM Plex Mono"/>
              </a:rPr>
              <a:t>July 2024</a:t>
            </a:r>
            <a:endParaRPr sz="700"/>
          </a:p>
        </p:txBody>
      </p:sp>
      <p:sp>
        <p:nvSpPr>
          <p:cNvPr id="170" name="Google Shape;170;p19"/>
          <p:cNvSpPr txBox="1"/>
          <p:nvPr/>
        </p:nvSpPr>
        <p:spPr>
          <a:xfrm>
            <a:off x="4943202" y="2845304"/>
            <a:ext cx="3819900" cy="13377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191919"/>
                </a:solidFill>
                <a:latin typeface="Inter"/>
                <a:ea typeface="Inter"/>
                <a:cs typeface="Inter"/>
                <a:sym typeface="Inter"/>
              </a:rPr>
              <a:t>Lorem ipsum dolor sit amet, consectetur adipiscing elit. Integer vitae leo sapien. Morbi eget dictum turpis. Class aptent taciti sociosqu ad litora torquent per conubia nostra, per inceptos himenaeos. Aliquam euismod pharetra laoreet. Phasellus et nisl at eros maximus luctus. Maecenas ornare ligula euismod sagittis pretium. Nunc vestibulum dictum nulla, sed aliquet metus ornare eu.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