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10287000" cx="18288000"/>
  <p:notesSz cx="6858000" cy="9144000"/>
  <p:embeddedFontLst>
    <p:embeddedFont>
      <p:font typeface="Montserrat"/>
      <p:bold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Montserrat-bold.fntdata"/><Relationship Id="rId10" Type="http://schemas.openxmlformats.org/officeDocument/2006/relationships/slide" Target="slides/slide5.xml"/><Relationship Id="rId12" Type="http://schemas.openxmlformats.org/officeDocument/2006/relationships/font" Target="fonts/Montserrat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40" Type="http://schemas.openxmlformats.org/officeDocument/2006/relationships/image" Target="../media/image36.png"/><Relationship Id="rId20" Type="http://schemas.openxmlformats.org/officeDocument/2006/relationships/image" Target="../media/image8.png"/><Relationship Id="rId41" Type="http://schemas.openxmlformats.org/officeDocument/2006/relationships/image" Target="../media/image35.png"/><Relationship Id="rId22" Type="http://schemas.openxmlformats.org/officeDocument/2006/relationships/image" Target="../media/image15.png"/><Relationship Id="rId21" Type="http://schemas.openxmlformats.org/officeDocument/2006/relationships/image" Target="../media/image16.png"/><Relationship Id="rId24" Type="http://schemas.openxmlformats.org/officeDocument/2006/relationships/image" Target="../media/image20.png"/><Relationship Id="rId23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3.png"/><Relationship Id="rId26" Type="http://schemas.openxmlformats.org/officeDocument/2006/relationships/image" Target="../media/image21.png"/><Relationship Id="rId25" Type="http://schemas.openxmlformats.org/officeDocument/2006/relationships/image" Target="../media/image37.png"/><Relationship Id="rId28" Type="http://schemas.openxmlformats.org/officeDocument/2006/relationships/image" Target="../media/image24.png"/><Relationship Id="rId27" Type="http://schemas.openxmlformats.org/officeDocument/2006/relationships/image" Target="../media/image22.png"/><Relationship Id="rId5" Type="http://schemas.openxmlformats.org/officeDocument/2006/relationships/image" Target="../media/image9.png"/><Relationship Id="rId6" Type="http://schemas.openxmlformats.org/officeDocument/2006/relationships/image" Target="../media/image6.png"/><Relationship Id="rId29" Type="http://schemas.openxmlformats.org/officeDocument/2006/relationships/image" Target="../media/image23.png"/><Relationship Id="rId7" Type="http://schemas.openxmlformats.org/officeDocument/2006/relationships/image" Target="../media/image1.png"/><Relationship Id="rId8" Type="http://schemas.openxmlformats.org/officeDocument/2006/relationships/image" Target="../media/image10.png"/><Relationship Id="rId31" Type="http://schemas.openxmlformats.org/officeDocument/2006/relationships/image" Target="../media/image32.png"/><Relationship Id="rId30" Type="http://schemas.openxmlformats.org/officeDocument/2006/relationships/image" Target="../media/image26.png"/><Relationship Id="rId11" Type="http://schemas.openxmlformats.org/officeDocument/2006/relationships/image" Target="../media/image2.png"/><Relationship Id="rId33" Type="http://schemas.openxmlformats.org/officeDocument/2006/relationships/image" Target="../media/image27.png"/><Relationship Id="rId10" Type="http://schemas.openxmlformats.org/officeDocument/2006/relationships/image" Target="../media/image40.png"/><Relationship Id="rId32" Type="http://schemas.openxmlformats.org/officeDocument/2006/relationships/image" Target="../media/image33.png"/><Relationship Id="rId13" Type="http://schemas.openxmlformats.org/officeDocument/2006/relationships/image" Target="../media/image18.png"/><Relationship Id="rId35" Type="http://schemas.openxmlformats.org/officeDocument/2006/relationships/image" Target="../media/image38.png"/><Relationship Id="rId12" Type="http://schemas.openxmlformats.org/officeDocument/2006/relationships/image" Target="../media/image5.png"/><Relationship Id="rId34" Type="http://schemas.openxmlformats.org/officeDocument/2006/relationships/image" Target="../media/image28.png"/><Relationship Id="rId15" Type="http://schemas.openxmlformats.org/officeDocument/2006/relationships/image" Target="../media/image19.png"/><Relationship Id="rId37" Type="http://schemas.openxmlformats.org/officeDocument/2006/relationships/image" Target="../media/image30.png"/><Relationship Id="rId14" Type="http://schemas.openxmlformats.org/officeDocument/2006/relationships/image" Target="../media/image17.png"/><Relationship Id="rId36" Type="http://schemas.openxmlformats.org/officeDocument/2006/relationships/image" Target="../media/image34.png"/><Relationship Id="rId17" Type="http://schemas.openxmlformats.org/officeDocument/2006/relationships/image" Target="../media/image14.png"/><Relationship Id="rId39" Type="http://schemas.openxmlformats.org/officeDocument/2006/relationships/image" Target="../media/image29.png"/><Relationship Id="rId16" Type="http://schemas.openxmlformats.org/officeDocument/2006/relationships/image" Target="../media/image3.png"/><Relationship Id="rId38" Type="http://schemas.openxmlformats.org/officeDocument/2006/relationships/image" Target="../media/image31.png"/><Relationship Id="rId19" Type="http://schemas.openxmlformats.org/officeDocument/2006/relationships/image" Target="../media/image11.png"/><Relationship Id="rId18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0"/>
            <a:ext cx="18288000" cy="2103180"/>
          </a:xfrm>
          <a:prstGeom prst="rect">
            <a:avLst/>
          </a:prstGeom>
          <a:solidFill>
            <a:srgbClr val="D4720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-1166" y="2103180"/>
            <a:ext cx="4027636" cy="8183820"/>
          </a:xfrm>
          <a:prstGeom prst="rect">
            <a:avLst/>
          </a:prstGeom>
          <a:solidFill>
            <a:srgbClr val="F9BF32">
              <a:alpha val="4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6" name="Google Shape;86;p13"/>
          <p:cNvCxnSpPr/>
          <p:nvPr/>
        </p:nvCxnSpPr>
        <p:spPr>
          <a:xfrm>
            <a:off x="4617267" y="4010084"/>
            <a:ext cx="13228643" cy="20804"/>
          </a:xfrm>
          <a:prstGeom prst="straightConnector1">
            <a:avLst/>
          </a:prstGeom>
          <a:noFill/>
          <a:ln cap="flat" cmpd="sng" w="381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7" name="Google Shape;87;p13"/>
          <p:cNvCxnSpPr/>
          <p:nvPr/>
        </p:nvCxnSpPr>
        <p:spPr>
          <a:xfrm>
            <a:off x="4617213" y="4778711"/>
            <a:ext cx="13228697" cy="20804"/>
          </a:xfrm>
          <a:prstGeom prst="straightConnector1">
            <a:avLst/>
          </a:prstGeom>
          <a:noFill/>
          <a:ln cap="flat" cmpd="sng" w="381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8" name="Google Shape;88;p13"/>
          <p:cNvCxnSpPr/>
          <p:nvPr/>
        </p:nvCxnSpPr>
        <p:spPr>
          <a:xfrm>
            <a:off x="4617158" y="5547338"/>
            <a:ext cx="13228751" cy="20804"/>
          </a:xfrm>
          <a:prstGeom prst="straightConnector1">
            <a:avLst/>
          </a:prstGeom>
          <a:noFill/>
          <a:ln cap="flat" cmpd="sng" w="381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9" name="Google Shape;89;p13"/>
          <p:cNvCxnSpPr/>
          <p:nvPr/>
        </p:nvCxnSpPr>
        <p:spPr>
          <a:xfrm>
            <a:off x="4617104" y="7084591"/>
            <a:ext cx="13228806" cy="20804"/>
          </a:xfrm>
          <a:prstGeom prst="straightConnector1">
            <a:avLst/>
          </a:prstGeom>
          <a:noFill/>
          <a:ln cap="flat" cmpd="sng" w="381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0" name="Google Shape;90;p13"/>
          <p:cNvCxnSpPr/>
          <p:nvPr/>
        </p:nvCxnSpPr>
        <p:spPr>
          <a:xfrm>
            <a:off x="4617050" y="8621844"/>
            <a:ext cx="13228860" cy="20804"/>
          </a:xfrm>
          <a:prstGeom prst="straightConnector1">
            <a:avLst/>
          </a:prstGeom>
          <a:noFill/>
          <a:ln cap="flat" cmpd="sng" w="381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1" name="Google Shape;91;p13"/>
          <p:cNvCxnSpPr/>
          <p:nvPr/>
        </p:nvCxnSpPr>
        <p:spPr>
          <a:xfrm>
            <a:off x="4617050" y="9390471"/>
            <a:ext cx="13228643" cy="20804"/>
          </a:xfrm>
          <a:prstGeom prst="straightConnector1">
            <a:avLst/>
          </a:prstGeom>
          <a:noFill/>
          <a:ln cap="flat" cmpd="sng" w="381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2" name="Google Shape;92;p13"/>
          <p:cNvCxnSpPr/>
          <p:nvPr/>
        </p:nvCxnSpPr>
        <p:spPr>
          <a:xfrm>
            <a:off x="4617050" y="7853217"/>
            <a:ext cx="13228643" cy="20804"/>
          </a:xfrm>
          <a:prstGeom prst="straightConnector1">
            <a:avLst/>
          </a:prstGeom>
          <a:noFill/>
          <a:ln cap="flat" cmpd="sng" w="381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3" name="Google Shape;93;p13"/>
          <p:cNvCxnSpPr/>
          <p:nvPr/>
        </p:nvCxnSpPr>
        <p:spPr>
          <a:xfrm>
            <a:off x="4635084" y="6315964"/>
            <a:ext cx="13228643" cy="20804"/>
          </a:xfrm>
          <a:prstGeom prst="straightConnector1">
            <a:avLst/>
          </a:prstGeom>
          <a:noFill/>
          <a:ln cap="flat" cmpd="sng" w="381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4" name="Google Shape;94;p13"/>
          <p:cNvSpPr txBox="1"/>
          <p:nvPr/>
        </p:nvSpPr>
        <p:spPr>
          <a:xfrm>
            <a:off x="713747" y="2708176"/>
            <a:ext cx="2574041" cy="4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TASKS</a:t>
            </a:r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841099" y="3869674"/>
            <a:ext cx="2446689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1</a:t>
            </a:r>
            <a:endParaRPr/>
          </a:p>
        </p:txBody>
      </p:sp>
      <p:sp>
        <p:nvSpPr>
          <p:cNvPr id="96" name="Google Shape;96;p13"/>
          <p:cNvSpPr txBox="1"/>
          <p:nvPr/>
        </p:nvSpPr>
        <p:spPr>
          <a:xfrm>
            <a:off x="4992648" y="2777263"/>
            <a:ext cx="2344352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Month 1</a:t>
            </a:r>
            <a:endParaRPr/>
          </a:p>
        </p:txBody>
      </p:sp>
      <p:sp>
        <p:nvSpPr>
          <p:cNvPr id="97" name="Google Shape;97;p13"/>
          <p:cNvSpPr txBox="1"/>
          <p:nvPr/>
        </p:nvSpPr>
        <p:spPr>
          <a:xfrm>
            <a:off x="8376430" y="2777263"/>
            <a:ext cx="2344352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Month 2</a:t>
            </a:r>
            <a:endParaRPr/>
          </a:p>
        </p:txBody>
      </p:sp>
      <p:sp>
        <p:nvSpPr>
          <p:cNvPr id="98" name="Google Shape;98;p13"/>
          <p:cNvSpPr txBox="1"/>
          <p:nvPr/>
        </p:nvSpPr>
        <p:spPr>
          <a:xfrm>
            <a:off x="11760212" y="2777263"/>
            <a:ext cx="2344352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Month 3</a:t>
            </a:r>
            <a:endParaRPr/>
          </a:p>
        </p:txBody>
      </p:sp>
      <p:sp>
        <p:nvSpPr>
          <p:cNvPr id="99" name="Google Shape;99;p13"/>
          <p:cNvSpPr txBox="1"/>
          <p:nvPr/>
        </p:nvSpPr>
        <p:spPr>
          <a:xfrm>
            <a:off x="15143994" y="2777263"/>
            <a:ext cx="2344352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Month 4</a:t>
            </a:r>
            <a:endParaRPr/>
          </a:p>
        </p:txBody>
      </p:sp>
      <p:sp>
        <p:nvSpPr>
          <p:cNvPr id="100" name="Google Shape;100;p13"/>
          <p:cNvSpPr txBox="1"/>
          <p:nvPr/>
        </p:nvSpPr>
        <p:spPr>
          <a:xfrm>
            <a:off x="841099" y="4638301"/>
            <a:ext cx="2446689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2</a:t>
            </a:r>
            <a:endParaRPr/>
          </a:p>
        </p:txBody>
      </p:sp>
      <p:sp>
        <p:nvSpPr>
          <p:cNvPr id="101" name="Google Shape;101;p13"/>
          <p:cNvSpPr txBox="1"/>
          <p:nvPr/>
        </p:nvSpPr>
        <p:spPr>
          <a:xfrm>
            <a:off x="841099" y="5406927"/>
            <a:ext cx="2446689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3</a:t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>
            <a:off x="841099" y="6944181"/>
            <a:ext cx="2446689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5</a:t>
            </a:r>
            <a:endParaRPr/>
          </a:p>
        </p:txBody>
      </p:sp>
      <p:sp>
        <p:nvSpPr>
          <p:cNvPr id="103" name="Google Shape;103;p13"/>
          <p:cNvSpPr txBox="1"/>
          <p:nvPr/>
        </p:nvSpPr>
        <p:spPr>
          <a:xfrm>
            <a:off x="841099" y="8481434"/>
            <a:ext cx="2446689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7</a:t>
            </a:r>
            <a:endParaRPr/>
          </a:p>
        </p:txBody>
      </p:sp>
      <p:sp>
        <p:nvSpPr>
          <p:cNvPr id="104" name="Google Shape;104;p13"/>
          <p:cNvSpPr txBox="1"/>
          <p:nvPr/>
        </p:nvSpPr>
        <p:spPr>
          <a:xfrm>
            <a:off x="841099" y="9250060"/>
            <a:ext cx="2446689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8</a:t>
            </a:r>
            <a:endParaRPr/>
          </a:p>
        </p:txBody>
      </p:sp>
      <p:sp>
        <p:nvSpPr>
          <p:cNvPr id="105" name="Google Shape;105;p13"/>
          <p:cNvSpPr txBox="1"/>
          <p:nvPr/>
        </p:nvSpPr>
        <p:spPr>
          <a:xfrm>
            <a:off x="841099" y="7712807"/>
            <a:ext cx="2446689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6</a:t>
            </a:r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841099" y="6175554"/>
            <a:ext cx="2446689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4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1028700" y="803495"/>
            <a:ext cx="16262816" cy="679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GANTT INFOGRAPHICS SMARTART</a:t>
            </a:r>
            <a:endParaRPr/>
          </a:p>
        </p:txBody>
      </p:sp>
      <p:grpSp>
        <p:nvGrpSpPr>
          <p:cNvPr id="108" name="Google Shape;108;p13"/>
          <p:cNvGrpSpPr/>
          <p:nvPr/>
        </p:nvGrpSpPr>
        <p:grpSpPr>
          <a:xfrm>
            <a:off x="4617050" y="3902790"/>
            <a:ext cx="2198191" cy="214589"/>
            <a:chOff x="0" y="0"/>
            <a:chExt cx="578947" cy="56517"/>
          </a:xfrm>
        </p:grpSpPr>
        <p:sp>
          <p:nvSpPr>
            <p:cNvPr id="109" name="Google Shape;109;p13"/>
            <p:cNvSpPr/>
            <p:nvPr/>
          </p:nvSpPr>
          <p:spPr>
            <a:xfrm>
              <a:off x="0" y="0"/>
              <a:ext cx="578947" cy="56517"/>
            </a:xfrm>
            <a:custGeom>
              <a:rect b="b" l="l" r="r" t="t"/>
              <a:pathLst>
                <a:path extrusionOk="0" h="56517" w="578947">
                  <a:moveTo>
                    <a:pt x="28259" y="0"/>
                  </a:moveTo>
                  <a:lnTo>
                    <a:pt x="550689" y="0"/>
                  </a:lnTo>
                  <a:cubicBezTo>
                    <a:pt x="566296" y="0"/>
                    <a:pt x="578947" y="12652"/>
                    <a:pt x="578947" y="28259"/>
                  </a:cubicBezTo>
                  <a:lnTo>
                    <a:pt x="578947" y="28259"/>
                  </a:lnTo>
                  <a:cubicBezTo>
                    <a:pt x="578947" y="43865"/>
                    <a:pt x="566296" y="56517"/>
                    <a:pt x="550689" y="56517"/>
                  </a:cubicBezTo>
                  <a:lnTo>
                    <a:pt x="28259" y="56517"/>
                  </a:lnTo>
                  <a:cubicBezTo>
                    <a:pt x="12652" y="56517"/>
                    <a:pt x="0" y="43865"/>
                    <a:pt x="0" y="28259"/>
                  </a:cubicBezTo>
                  <a:lnTo>
                    <a:pt x="0" y="28259"/>
                  </a:lnTo>
                  <a:cubicBezTo>
                    <a:pt x="0" y="12652"/>
                    <a:pt x="12652" y="0"/>
                    <a:pt x="28259" y="0"/>
                  </a:cubicBez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0" y="38100"/>
              <a:ext cx="578947" cy="184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13"/>
          <p:cNvGrpSpPr/>
          <p:nvPr/>
        </p:nvGrpSpPr>
        <p:grpSpPr>
          <a:xfrm>
            <a:off x="6797261" y="4671416"/>
            <a:ext cx="2198191" cy="214589"/>
            <a:chOff x="0" y="0"/>
            <a:chExt cx="578947" cy="56517"/>
          </a:xfrm>
        </p:grpSpPr>
        <p:sp>
          <p:nvSpPr>
            <p:cNvPr id="112" name="Google Shape;112;p13"/>
            <p:cNvSpPr/>
            <p:nvPr/>
          </p:nvSpPr>
          <p:spPr>
            <a:xfrm>
              <a:off x="0" y="0"/>
              <a:ext cx="578947" cy="56517"/>
            </a:xfrm>
            <a:custGeom>
              <a:rect b="b" l="l" r="r" t="t"/>
              <a:pathLst>
                <a:path extrusionOk="0" h="56517" w="578947">
                  <a:moveTo>
                    <a:pt x="28259" y="0"/>
                  </a:moveTo>
                  <a:lnTo>
                    <a:pt x="550689" y="0"/>
                  </a:lnTo>
                  <a:cubicBezTo>
                    <a:pt x="566296" y="0"/>
                    <a:pt x="578947" y="12652"/>
                    <a:pt x="578947" y="28259"/>
                  </a:cubicBezTo>
                  <a:lnTo>
                    <a:pt x="578947" y="28259"/>
                  </a:lnTo>
                  <a:cubicBezTo>
                    <a:pt x="578947" y="43865"/>
                    <a:pt x="566296" y="56517"/>
                    <a:pt x="550689" y="56517"/>
                  </a:cubicBezTo>
                  <a:lnTo>
                    <a:pt x="28259" y="56517"/>
                  </a:lnTo>
                  <a:cubicBezTo>
                    <a:pt x="12652" y="56517"/>
                    <a:pt x="0" y="43865"/>
                    <a:pt x="0" y="28259"/>
                  </a:cubicBezTo>
                  <a:lnTo>
                    <a:pt x="0" y="28259"/>
                  </a:lnTo>
                  <a:cubicBezTo>
                    <a:pt x="0" y="12652"/>
                    <a:pt x="12652" y="0"/>
                    <a:pt x="28259" y="0"/>
                  </a:cubicBez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0" y="38100"/>
              <a:ext cx="578947" cy="184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" name="Google Shape;114;p13"/>
          <p:cNvGrpSpPr/>
          <p:nvPr/>
        </p:nvGrpSpPr>
        <p:grpSpPr>
          <a:xfrm>
            <a:off x="8044904" y="5440043"/>
            <a:ext cx="2198191" cy="214589"/>
            <a:chOff x="0" y="0"/>
            <a:chExt cx="578947" cy="56517"/>
          </a:xfrm>
        </p:grpSpPr>
        <p:sp>
          <p:nvSpPr>
            <p:cNvPr id="115" name="Google Shape;115;p13"/>
            <p:cNvSpPr/>
            <p:nvPr/>
          </p:nvSpPr>
          <p:spPr>
            <a:xfrm>
              <a:off x="0" y="0"/>
              <a:ext cx="578947" cy="56517"/>
            </a:xfrm>
            <a:custGeom>
              <a:rect b="b" l="l" r="r" t="t"/>
              <a:pathLst>
                <a:path extrusionOk="0" h="56517" w="578947">
                  <a:moveTo>
                    <a:pt x="28259" y="0"/>
                  </a:moveTo>
                  <a:lnTo>
                    <a:pt x="550689" y="0"/>
                  </a:lnTo>
                  <a:cubicBezTo>
                    <a:pt x="566296" y="0"/>
                    <a:pt x="578947" y="12652"/>
                    <a:pt x="578947" y="28259"/>
                  </a:cubicBezTo>
                  <a:lnTo>
                    <a:pt x="578947" y="28259"/>
                  </a:lnTo>
                  <a:cubicBezTo>
                    <a:pt x="578947" y="43865"/>
                    <a:pt x="566296" y="56517"/>
                    <a:pt x="550689" y="56517"/>
                  </a:cubicBezTo>
                  <a:lnTo>
                    <a:pt x="28259" y="56517"/>
                  </a:lnTo>
                  <a:cubicBezTo>
                    <a:pt x="12652" y="56517"/>
                    <a:pt x="0" y="43865"/>
                    <a:pt x="0" y="28259"/>
                  </a:cubicBezTo>
                  <a:lnTo>
                    <a:pt x="0" y="28259"/>
                  </a:lnTo>
                  <a:cubicBezTo>
                    <a:pt x="0" y="12652"/>
                    <a:pt x="12652" y="0"/>
                    <a:pt x="28259" y="0"/>
                  </a:cubicBez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0" y="38100"/>
              <a:ext cx="578947" cy="184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13"/>
          <p:cNvGrpSpPr/>
          <p:nvPr/>
        </p:nvGrpSpPr>
        <p:grpSpPr>
          <a:xfrm>
            <a:off x="10199023" y="6208670"/>
            <a:ext cx="2198191" cy="214589"/>
            <a:chOff x="0" y="0"/>
            <a:chExt cx="578947" cy="56517"/>
          </a:xfrm>
        </p:grpSpPr>
        <p:sp>
          <p:nvSpPr>
            <p:cNvPr id="118" name="Google Shape;118;p13"/>
            <p:cNvSpPr/>
            <p:nvPr/>
          </p:nvSpPr>
          <p:spPr>
            <a:xfrm>
              <a:off x="0" y="0"/>
              <a:ext cx="578947" cy="56517"/>
            </a:xfrm>
            <a:custGeom>
              <a:rect b="b" l="l" r="r" t="t"/>
              <a:pathLst>
                <a:path extrusionOk="0" h="56517" w="578947">
                  <a:moveTo>
                    <a:pt x="28259" y="0"/>
                  </a:moveTo>
                  <a:lnTo>
                    <a:pt x="550689" y="0"/>
                  </a:lnTo>
                  <a:cubicBezTo>
                    <a:pt x="566296" y="0"/>
                    <a:pt x="578947" y="12652"/>
                    <a:pt x="578947" y="28259"/>
                  </a:cubicBezTo>
                  <a:lnTo>
                    <a:pt x="578947" y="28259"/>
                  </a:lnTo>
                  <a:cubicBezTo>
                    <a:pt x="578947" y="43865"/>
                    <a:pt x="566296" y="56517"/>
                    <a:pt x="550689" y="56517"/>
                  </a:cubicBezTo>
                  <a:lnTo>
                    <a:pt x="28259" y="56517"/>
                  </a:lnTo>
                  <a:cubicBezTo>
                    <a:pt x="12652" y="56517"/>
                    <a:pt x="0" y="43865"/>
                    <a:pt x="0" y="28259"/>
                  </a:cubicBezTo>
                  <a:lnTo>
                    <a:pt x="0" y="28259"/>
                  </a:lnTo>
                  <a:cubicBezTo>
                    <a:pt x="0" y="12652"/>
                    <a:pt x="12652" y="0"/>
                    <a:pt x="28259" y="0"/>
                  </a:cubicBez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0" y="38100"/>
              <a:ext cx="578947" cy="184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13"/>
          <p:cNvGrpSpPr/>
          <p:nvPr/>
        </p:nvGrpSpPr>
        <p:grpSpPr>
          <a:xfrm>
            <a:off x="11455051" y="6998101"/>
            <a:ext cx="2198191" cy="214589"/>
            <a:chOff x="0" y="0"/>
            <a:chExt cx="578947" cy="56517"/>
          </a:xfrm>
        </p:grpSpPr>
        <p:sp>
          <p:nvSpPr>
            <p:cNvPr id="121" name="Google Shape;121;p13"/>
            <p:cNvSpPr/>
            <p:nvPr/>
          </p:nvSpPr>
          <p:spPr>
            <a:xfrm>
              <a:off x="0" y="0"/>
              <a:ext cx="578947" cy="56517"/>
            </a:xfrm>
            <a:custGeom>
              <a:rect b="b" l="l" r="r" t="t"/>
              <a:pathLst>
                <a:path extrusionOk="0" h="56517" w="578947">
                  <a:moveTo>
                    <a:pt x="28259" y="0"/>
                  </a:moveTo>
                  <a:lnTo>
                    <a:pt x="550689" y="0"/>
                  </a:lnTo>
                  <a:cubicBezTo>
                    <a:pt x="566296" y="0"/>
                    <a:pt x="578947" y="12652"/>
                    <a:pt x="578947" y="28259"/>
                  </a:cubicBezTo>
                  <a:lnTo>
                    <a:pt x="578947" y="28259"/>
                  </a:lnTo>
                  <a:cubicBezTo>
                    <a:pt x="578947" y="43865"/>
                    <a:pt x="566296" y="56517"/>
                    <a:pt x="550689" y="56517"/>
                  </a:cubicBezTo>
                  <a:lnTo>
                    <a:pt x="28259" y="56517"/>
                  </a:lnTo>
                  <a:cubicBezTo>
                    <a:pt x="12652" y="56517"/>
                    <a:pt x="0" y="43865"/>
                    <a:pt x="0" y="28259"/>
                  </a:cubicBezTo>
                  <a:lnTo>
                    <a:pt x="0" y="28259"/>
                  </a:lnTo>
                  <a:cubicBezTo>
                    <a:pt x="0" y="12652"/>
                    <a:pt x="12652" y="0"/>
                    <a:pt x="28259" y="0"/>
                  </a:cubicBez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0" y="38100"/>
              <a:ext cx="578947" cy="184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3"/>
          <p:cNvGrpSpPr/>
          <p:nvPr/>
        </p:nvGrpSpPr>
        <p:grpSpPr>
          <a:xfrm>
            <a:off x="13005469" y="7745923"/>
            <a:ext cx="2198191" cy="214589"/>
            <a:chOff x="0" y="0"/>
            <a:chExt cx="578947" cy="56517"/>
          </a:xfrm>
        </p:grpSpPr>
        <p:sp>
          <p:nvSpPr>
            <p:cNvPr id="124" name="Google Shape;124;p13"/>
            <p:cNvSpPr/>
            <p:nvPr/>
          </p:nvSpPr>
          <p:spPr>
            <a:xfrm>
              <a:off x="0" y="0"/>
              <a:ext cx="578947" cy="56517"/>
            </a:xfrm>
            <a:custGeom>
              <a:rect b="b" l="l" r="r" t="t"/>
              <a:pathLst>
                <a:path extrusionOk="0" h="56517" w="578947">
                  <a:moveTo>
                    <a:pt x="28259" y="0"/>
                  </a:moveTo>
                  <a:lnTo>
                    <a:pt x="550689" y="0"/>
                  </a:lnTo>
                  <a:cubicBezTo>
                    <a:pt x="566296" y="0"/>
                    <a:pt x="578947" y="12652"/>
                    <a:pt x="578947" y="28259"/>
                  </a:cubicBezTo>
                  <a:lnTo>
                    <a:pt x="578947" y="28259"/>
                  </a:lnTo>
                  <a:cubicBezTo>
                    <a:pt x="578947" y="43865"/>
                    <a:pt x="566296" y="56517"/>
                    <a:pt x="550689" y="56517"/>
                  </a:cubicBezTo>
                  <a:lnTo>
                    <a:pt x="28259" y="56517"/>
                  </a:lnTo>
                  <a:cubicBezTo>
                    <a:pt x="12652" y="56517"/>
                    <a:pt x="0" y="43865"/>
                    <a:pt x="0" y="28259"/>
                  </a:cubicBezTo>
                  <a:lnTo>
                    <a:pt x="0" y="28259"/>
                  </a:lnTo>
                  <a:cubicBezTo>
                    <a:pt x="0" y="12652"/>
                    <a:pt x="12652" y="0"/>
                    <a:pt x="28259" y="0"/>
                  </a:cubicBez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0" y="38100"/>
              <a:ext cx="578947" cy="184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13"/>
          <p:cNvGrpSpPr/>
          <p:nvPr/>
        </p:nvGrpSpPr>
        <p:grpSpPr>
          <a:xfrm>
            <a:off x="14427085" y="8514550"/>
            <a:ext cx="1099096" cy="214589"/>
            <a:chOff x="0" y="0"/>
            <a:chExt cx="289474" cy="56517"/>
          </a:xfrm>
        </p:grpSpPr>
        <p:sp>
          <p:nvSpPr>
            <p:cNvPr id="127" name="Google Shape;127;p13"/>
            <p:cNvSpPr/>
            <p:nvPr/>
          </p:nvSpPr>
          <p:spPr>
            <a:xfrm>
              <a:off x="0" y="0"/>
              <a:ext cx="289474" cy="56517"/>
            </a:xfrm>
            <a:custGeom>
              <a:rect b="b" l="l" r="r" t="t"/>
              <a:pathLst>
                <a:path extrusionOk="0" h="56517" w="289474">
                  <a:moveTo>
                    <a:pt x="28259" y="0"/>
                  </a:moveTo>
                  <a:lnTo>
                    <a:pt x="261215" y="0"/>
                  </a:lnTo>
                  <a:cubicBezTo>
                    <a:pt x="276822" y="0"/>
                    <a:pt x="289474" y="12652"/>
                    <a:pt x="289474" y="28259"/>
                  </a:cubicBezTo>
                  <a:lnTo>
                    <a:pt x="289474" y="28259"/>
                  </a:lnTo>
                  <a:cubicBezTo>
                    <a:pt x="289474" y="43865"/>
                    <a:pt x="276822" y="56517"/>
                    <a:pt x="261215" y="56517"/>
                  </a:cubicBezTo>
                  <a:lnTo>
                    <a:pt x="28259" y="56517"/>
                  </a:lnTo>
                  <a:cubicBezTo>
                    <a:pt x="12652" y="56517"/>
                    <a:pt x="0" y="43865"/>
                    <a:pt x="0" y="28259"/>
                  </a:cubicBezTo>
                  <a:lnTo>
                    <a:pt x="0" y="28259"/>
                  </a:lnTo>
                  <a:cubicBezTo>
                    <a:pt x="0" y="12652"/>
                    <a:pt x="12652" y="0"/>
                    <a:pt x="28259" y="0"/>
                  </a:cubicBez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0" y="38100"/>
              <a:ext cx="289474" cy="184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13"/>
          <p:cNvGrpSpPr/>
          <p:nvPr/>
        </p:nvGrpSpPr>
        <p:grpSpPr>
          <a:xfrm>
            <a:off x="15526181" y="9303981"/>
            <a:ext cx="2185885" cy="214589"/>
            <a:chOff x="0" y="0"/>
            <a:chExt cx="575706" cy="56517"/>
          </a:xfrm>
        </p:grpSpPr>
        <p:sp>
          <p:nvSpPr>
            <p:cNvPr id="130" name="Google Shape;130;p13"/>
            <p:cNvSpPr/>
            <p:nvPr/>
          </p:nvSpPr>
          <p:spPr>
            <a:xfrm>
              <a:off x="0" y="0"/>
              <a:ext cx="575706" cy="56517"/>
            </a:xfrm>
            <a:custGeom>
              <a:rect b="b" l="l" r="r" t="t"/>
              <a:pathLst>
                <a:path extrusionOk="0" h="56517" w="575706">
                  <a:moveTo>
                    <a:pt x="28259" y="0"/>
                  </a:moveTo>
                  <a:lnTo>
                    <a:pt x="547448" y="0"/>
                  </a:lnTo>
                  <a:cubicBezTo>
                    <a:pt x="554942" y="0"/>
                    <a:pt x="562130" y="2977"/>
                    <a:pt x="567430" y="8277"/>
                  </a:cubicBezTo>
                  <a:cubicBezTo>
                    <a:pt x="572729" y="13576"/>
                    <a:pt x="575706" y="20764"/>
                    <a:pt x="575706" y="28259"/>
                  </a:cubicBezTo>
                  <a:lnTo>
                    <a:pt x="575706" y="28259"/>
                  </a:lnTo>
                  <a:cubicBezTo>
                    <a:pt x="575706" y="43865"/>
                    <a:pt x="563054" y="56517"/>
                    <a:pt x="547448" y="56517"/>
                  </a:cubicBezTo>
                  <a:lnTo>
                    <a:pt x="28259" y="56517"/>
                  </a:lnTo>
                  <a:cubicBezTo>
                    <a:pt x="12652" y="56517"/>
                    <a:pt x="0" y="43865"/>
                    <a:pt x="0" y="28259"/>
                  </a:cubicBezTo>
                  <a:lnTo>
                    <a:pt x="0" y="28259"/>
                  </a:lnTo>
                  <a:cubicBezTo>
                    <a:pt x="0" y="12652"/>
                    <a:pt x="12652" y="0"/>
                    <a:pt x="28259" y="0"/>
                  </a:cubicBez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0" y="38100"/>
              <a:ext cx="575706" cy="184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4"/>
          <p:cNvSpPr/>
          <p:nvPr/>
        </p:nvSpPr>
        <p:spPr>
          <a:xfrm>
            <a:off x="1028700" y="2102070"/>
            <a:ext cx="2519685" cy="1015153"/>
          </a:xfrm>
          <a:prstGeom prst="rect">
            <a:avLst/>
          </a:prstGeom>
          <a:solidFill>
            <a:srgbClr val="F9BF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4"/>
          <p:cNvSpPr/>
          <p:nvPr/>
        </p:nvSpPr>
        <p:spPr>
          <a:xfrm>
            <a:off x="3541955" y="2102070"/>
            <a:ext cx="2286224" cy="1015153"/>
          </a:xfrm>
          <a:prstGeom prst="rect">
            <a:avLst/>
          </a:prstGeom>
          <a:solidFill>
            <a:srgbClr val="F2B72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4"/>
          <p:cNvSpPr/>
          <p:nvPr/>
        </p:nvSpPr>
        <p:spPr>
          <a:xfrm>
            <a:off x="1028700" y="3154896"/>
            <a:ext cx="16230600" cy="67627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9" name="Google Shape;139;p14"/>
          <p:cNvCxnSpPr/>
          <p:nvPr/>
        </p:nvCxnSpPr>
        <p:spPr>
          <a:xfrm flipH="1" rot="10800000">
            <a:off x="3541955" y="3727490"/>
            <a:ext cx="13265046" cy="599"/>
          </a:xfrm>
          <a:prstGeom prst="straightConnector1">
            <a:avLst/>
          </a:prstGeom>
          <a:noFill/>
          <a:ln cap="flat" cmpd="sng" w="1905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0" name="Google Shape;140;p14"/>
          <p:cNvCxnSpPr/>
          <p:nvPr/>
        </p:nvCxnSpPr>
        <p:spPr>
          <a:xfrm>
            <a:off x="3541955" y="4498832"/>
            <a:ext cx="13265046" cy="0"/>
          </a:xfrm>
          <a:prstGeom prst="straightConnector1">
            <a:avLst/>
          </a:prstGeom>
          <a:noFill/>
          <a:ln cap="flat" cmpd="sng" w="1905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1" name="Google Shape;141;p14"/>
          <p:cNvCxnSpPr/>
          <p:nvPr/>
        </p:nvCxnSpPr>
        <p:spPr>
          <a:xfrm>
            <a:off x="3541946" y="5277306"/>
            <a:ext cx="13265055" cy="0"/>
          </a:xfrm>
          <a:prstGeom prst="straightConnector1">
            <a:avLst/>
          </a:prstGeom>
          <a:noFill/>
          <a:ln cap="flat" cmpd="sng" w="1905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2" name="Google Shape;142;p14"/>
          <p:cNvCxnSpPr/>
          <p:nvPr/>
        </p:nvCxnSpPr>
        <p:spPr>
          <a:xfrm>
            <a:off x="3541955" y="6055780"/>
            <a:ext cx="13265046" cy="0"/>
          </a:xfrm>
          <a:prstGeom prst="straightConnector1">
            <a:avLst/>
          </a:prstGeom>
          <a:noFill/>
          <a:ln cap="flat" cmpd="sng" w="1905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3" name="Google Shape;143;p14"/>
          <p:cNvCxnSpPr/>
          <p:nvPr/>
        </p:nvCxnSpPr>
        <p:spPr>
          <a:xfrm>
            <a:off x="3541955" y="6844877"/>
            <a:ext cx="13265046" cy="0"/>
          </a:xfrm>
          <a:prstGeom prst="straightConnector1">
            <a:avLst/>
          </a:prstGeom>
          <a:noFill/>
          <a:ln cap="flat" cmpd="sng" w="1905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4" name="Google Shape;144;p14"/>
          <p:cNvCxnSpPr/>
          <p:nvPr/>
        </p:nvCxnSpPr>
        <p:spPr>
          <a:xfrm>
            <a:off x="3541955" y="7631351"/>
            <a:ext cx="13265046" cy="0"/>
          </a:xfrm>
          <a:prstGeom prst="straightConnector1">
            <a:avLst/>
          </a:prstGeom>
          <a:noFill/>
          <a:ln cap="flat" cmpd="sng" w="1905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5" name="Google Shape;145;p14"/>
          <p:cNvCxnSpPr/>
          <p:nvPr/>
        </p:nvCxnSpPr>
        <p:spPr>
          <a:xfrm flipH="1" rot="10800000">
            <a:off x="3541955" y="8391201"/>
            <a:ext cx="13265046" cy="10623"/>
          </a:xfrm>
          <a:prstGeom prst="straightConnector1">
            <a:avLst/>
          </a:prstGeom>
          <a:noFill/>
          <a:ln cap="flat" cmpd="sng" w="1905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6" name="Google Shape;146;p14"/>
          <p:cNvCxnSpPr/>
          <p:nvPr/>
        </p:nvCxnSpPr>
        <p:spPr>
          <a:xfrm flipH="1" rot="10800000">
            <a:off x="3541955" y="9180298"/>
            <a:ext cx="13265046" cy="37497"/>
          </a:xfrm>
          <a:prstGeom prst="straightConnector1">
            <a:avLst/>
          </a:prstGeom>
          <a:noFill/>
          <a:ln cap="flat" cmpd="sng" w="1905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7" name="Google Shape;147;p14"/>
          <p:cNvSpPr/>
          <p:nvPr/>
        </p:nvSpPr>
        <p:spPr>
          <a:xfrm>
            <a:off x="13342913" y="7546217"/>
            <a:ext cx="1245296" cy="143612"/>
          </a:xfrm>
          <a:custGeom>
            <a:rect b="b" l="l" r="r" t="t"/>
            <a:pathLst>
              <a:path extrusionOk="0" h="568579" w="4930301">
                <a:moveTo>
                  <a:pt x="4929793" y="284353"/>
                </a:moveTo>
                <a:cubicBezTo>
                  <a:pt x="4930301" y="274447"/>
                  <a:pt x="4929285" y="265430"/>
                  <a:pt x="4927380" y="257048"/>
                </a:cubicBezTo>
                <a:cubicBezTo>
                  <a:pt x="4908711" y="115189"/>
                  <a:pt x="4795554" y="127"/>
                  <a:pt x="4645694" y="127"/>
                </a:cubicBezTo>
                <a:cubicBezTo>
                  <a:pt x="4524028" y="127"/>
                  <a:pt x="4419126" y="80137"/>
                  <a:pt x="4378994" y="188976"/>
                </a:cubicBezTo>
                <a:lnTo>
                  <a:pt x="4100112" y="188976"/>
                </a:lnTo>
                <a:lnTo>
                  <a:pt x="3137499" y="188976"/>
                </a:lnTo>
                <a:lnTo>
                  <a:pt x="1964525" y="188976"/>
                </a:lnTo>
                <a:lnTo>
                  <a:pt x="957860" y="188976"/>
                </a:lnTo>
                <a:cubicBezTo>
                  <a:pt x="843142" y="188976"/>
                  <a:pt x="709803" y="184658"/>
                  <a:pt x="548894" y="185039"/>
                </a:cubicBezTo>
                <a:cubicBezTo>
                  <a:pt x="507619" y="78105"/>
                  <a:pt x="409067" y="0"/>
                  <a:pt x="285496" y="0"/>
                </a:cubicBezTo>
                <a:cubicBezTo>
                  <a:pt x="130302" y="254"/>
                  <a:pt x="2286" y="130048"/>
                  <a:pt x="1143" y="284353"/>
                </a:cubicBezTo>
                <a:cubicBezTo>
                  <a:pt x="0" y="438658"/>
                  <a:pt x="131953" y="568452"/>
                  <a:pt x="285242" y="568452"/>
                </a:cubicBezTo>
                <a:cubicBezTo>
                  <a:pt x="410337" y="568452"/>
                  <a:pt x="509778" y="488442"/>
                  <a:pt x="550164" y="379603"/>
                </a:cubicBezTo>
                <a:lnTo>
                  <a:pt x="862125" y="379603"/>
                </a:lnTo>
                <a:lnTo>
                  <a:pt x="1824738" y="379603"/>
                </a:lnTo>
                <a:lnTo>
                  <a:pt x="2997712" y="379603"/>
                </a:lnTo>
                <a:lnTo>
                  <a:pt x="4004378" y="379603"/>
                </a:lnTo>
                <a:cubicBezTo>
                  <a:pt x="4115462" y="379603"/>
                  <a:pt x="4227274" y="383667"/>
                  <a:pt x="4379502" y="383540"/>
                </a:cubicBezTo>
                <a:cubicBezTo>
                  <a:pt x="4420650" y="490474"/>
                  <a:pt x="4526568" y="568579"/>
                  <a:pt x="4645440" y="568579"/>
                </a:cubicBezTo>
                <a:cubicBezTo>
                  <a:pt x="4795300" y="568579"/>
                  <a:pt x="4908457" y="453644"/>
                  <a:pt x="4927126" y="311785"/>
                </a:cubicBezTo>
                <a:cubicBezTo>
                  <a:pt x="4929285" y="303403"/>
                  <a:pt x="4930174" y="294259"/>
                  <a:pt x="4929793" y="284353"/>
                </a:cubicBezTo>
                <a:close/>
              </a:path>
            </a:pathLst>
          </a:custGeom>
          <a:solidFill>
            <a:srgbClr val="000000">
              <a:alpha val="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4"/>
          <p:cNvSpPr txBox="1"/>
          <p:nvPr/>
        </p:nvSpPr>
        <p:spPr>
          <a:xfrm>
            <a:off x="1028700" y="3443999"/>
            <a:ext cx="2513255" cy="4730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1</a:t>
            </a:r>
            <a:endParaRPr/>
          </a:p>
        </p:txBody>
      </p:sp>
      <p:sp>
        <p:nvSpPr>
          <p:cNvPr id="149" name="Google Shape;149;p14"/>
          <p:cNvSpPr/>
          <p:nvPr/>
        </p:nvSpPr>
        <p:spPr>
          <a:xfrm>
            <a:off x="5175320" y="4450680"/>
            <a:ext cx="2939083" cy="122521"/>
          </a:xfrm>
          <a:custGeom>
            <a:rect b="b" l="l" r="r" t="t"/>
            <a:pathLst>
              <a:path extrusionOk="0" h="69850" w="1675594">
                <a:moveTo>
                  <a:pt x="1384765" y="0"/>
                </a:moveTo>
                <a:lnTo>
                  <a:pt x="0" y="0"/>
                </a:lnTo>
                <a:lnTo>
                  <a:pt x="0" y="69850"/>
                </a:lnTo>
                <a:lnTo>
                  <a:pt x="1675594" y="69850"/>
                </a:lnTo>
                <a:lnTo>
                  <a:pt x="1675594" y="0"/>
                </a:lnTo>
                <a:close/>
              </a:path>
            </a:pathLst>
          </a:custGeom>
          <a:solidFill>
            <a:srgbClr val="D47208"/>
          </a:solidFill>
          <a:ln>
            <a:noFill/>
          </a:ln>
        </p:spPr>
      </p:sp>
      <p:sp>
        <p:nvSpPr>
          <p:cNvPr id="150" name="Google Shape;150;p14"/>
          <p:cNvSpPr/>
          <p:nvPr/>
        </p:nvSpPr>
        <p:spPr>
          <a:xfrm>
            <a:off x="3541955" y="3682534"/>
            <a:ext cx="2286224" cy="122521"/>
          </a:xfrm>
          <a:custGeom>
            <a:rect b="b" l="l" r="r" t="t"/>
            <a:pathLst>
              <a:path extrusionOk="0" h="69850" w="1303394">
                <a:moveTo>
                  <a:pt x="1012565" y="0"/>
                </a:moveTo>
                <a:lnTo>
                  <a:pt x="0" y="0"/>
                </a:lnTo>
                <a:lnTo>
                  <a:pt x="0" y="69850"/>
                </a:lnTo>
                <a:lnTo>
                  <a:pt x="1303394" y="69850"/>
                </a:lnTo>
                <a:lnTo>
                  <a:pt x="1303394" y="0"/>
                </a:lnTo>
                <a:close/>
              </a:path>
            </a:pathLst>
          </a:custGeom>
          <a:solidFill>
            <a:srgbClr val="D47208"/>
          </a:solidFill>
          <a:ln>
            <a:noFill/>
          </a:ln>
        </p:spPr>
      </p:sp>
      <p:sp>
        <p:nvSpPr>
          <p:cNvPr id="151" name="Google Shape;151;p14"/>
          <p:cNvSpPr/>
          <p:nvPr/>
        </p:nvSpPr>
        <p:spPr>
          <a:xfrm>
            <a:off x="8114403" y="5223842"/>
            <a:ext cx="2286224" cy="122521"/>
          </a:xfrm>
          <a:custGeom>
            <a:rect b="b" l="l" r="r" t="t"/>
            <a:pathLst>
              <a:path extrusionOk="0" h="69850" w="1303394">
                <a:moveTo>
                  <a:pt x="1012565" y="0"/>
                </a:moveTo>
                <a:lnTo>
                  <a:pt x="0" y="0"/>
                </a:lnTo>
                <a:lnTo>
                  <a:pt x="0" y="69850"/>
                </a:lnTo>
                <a:lnTo>
                  <a:pt x="1303394" y="69850"/>
                </a:lnTo>
                <a:lnTo>
                  <a:pt x="1303394" y="0"/>
                </a:lnTo>
                <a:close/>
              </a:path>
            </a:pathLst>
          </a:custGeom>
          <a:solidFill>
            <a:srgbClr val="D47208"/>
          </a:solidFill>
          <a:ln>
            <a:noFill/>
          </a:ln>
        </p:spPr>
      </p:sp>
      <p:sp>
        <p:nvSpPr>
          <p:cNvPr id="152" name="Google Shape;152;p14"/>
          <p:cNvSpPr/>
          <p:nvPr/>
        </p:nvSpPr>
        <p:spPr>
          <a:xfrm>
            <a:off x="8114403" y="6012939"/>
            <a:ext cx="3286514" cy="122521"/>
          </a:xfrm>
          <a:custGeom>
            <a:rect b="b" l="l" r="r" t="t"/>
            <a:pathLst>
              <a:path extrusionOk="0" h="69850" w="1873668">
                <a:moveTo>
                  <a:pt x="1582838" y="0"/>
                </a:moveTo>
                <a:lnTo>
                  <a:pt x="0" y="0"/>
                </a:lnTo>
                <a:lnTo>
                  <a:pt x="0" y="69850"/>
                </a:lnTo>
                <a:lnTo>
                  <a:pt x="1873668" y="69850"/>
                </a:lnTo>
                <a:lnTo>
                  <a:pt x="1873668" y="0"/>
                </a:lnTo>
                <a:close/>
              </a:path>
            </a:pathLst>
          </a:custGeom>
          <a:solidFill>
            <a:srgbClr val="D47208"/>
          </a:solidFill>
          <a:ln>
            <a:noFill/>
          </a:ln>
        </p:spPr>
      </p:sp>
      <p:sp>
        <p:nvSpPr>
          <p:cNvPr id="153" name="Google Shape;153;p14"/>
          <p:cNvSpPr/>
          <p:nvPr/>
        </p:nvSpPr>
        <p:spPr>
          <a:xfrm>
            <a:off x="11400917" y="6780789"/>
            <a:ext cx="2564725" cy="122521"/>
          </a:xfrm>
          <a:custGeom>
            <a:rect b="b" l="l" r="r" t="t"/>
            <a:pathLst>
              <a:path extrusionOk="0" h="69850" w="1462170">
                <a:moveTo>
                  <a:pt x="1171340" y="0"/>
                </a:moveTo>
                <a:lnTo>
                  <a:pt x="0" y="0"/>
                </a:lnTo>
                <a:lnTo>
                  <a:pt x="0" y="69850"/>
                </a:lnTo>
                <a:lnTo>
                  <a:pt x="1462170" y="69850"/>
                </a:lnTo>
                <a:lnTo>
                  <a:pt x="1462170" y="0"/>
                </a:lnTo>
                <a:close/>
              </a:path>
            </a:pathLst>
          </a:custGeom>
          <a:solidFill>
            <a:srgbClr val="D47208"/>
          </a:solidFill>
          <a:ln>
            <a:noFill/>
          </a:ln>
        </p:spPr>
      </p:sp>
      <p:sp>
        <p:nvSpPr>
          <p:cNvPr id="154" name="Google Shape;154;p14"/>
          <p:cNvSpPr/>
          <p:nvPr/>
        </p:nvSpPr>
        <p:spPr>
          <a:xfrm>
            <a:off x="12904577" y="7569887"/>
            <a:ext cx="2525097" cy="122521"/>
          </a:xfrm>
          <a:custGeom>
            <a:rect b="b" l="l" r="r" t="t"/>
            <a:pathLst>
              <a:path extrusionOk="0" h="69850" w="1439578">
                <a:moveTo>
                  <a:pt x="1148748" y="0"/>
                </a:moveTo>
                <a:lnTo>
                  <a:pt x="0" y="0"/>
                </a:lnTo>
                <a:lnTo>
                  <a:pt x="0" y="69850"/>
                </a:lnTo>
                <a:lnTo>
                  <a:pt x="1439578" y="69850"/>
                </a:lnTo>
                <a:lnTo>
                  <a:pt x="1439578" y="0"/>
                </a:lnTo>
                <a:close/>
              </a:path>
            </a:pathLst>
          </a:custGeom>
          <a:solidFill>
            <a:srgbClr val="D47208"/>
          </a:solidFill>
          <a:ln>
            <a:noFill/>
          </a:ln>
        </p:spPr>
      </p:sp>
      <p:sp>
        <p:nvSpPr>
          <p:cNvPr id="155" name="Google Shape;155;p14"/>
          <p:cNvSpPr/>
          <p:nvPr/>
        </p:nvSpPr>
        <p:spPr>
          <a:xfrm>
            <a:off x="13072761" y="8337737"/>
            <a:ext cx="3734238" cy="122521"/>
          </a:xfrm>
          <a:custGeom>
            <a:rect b="b" l="l" r="r" t="t"/>
            <a:pathLst>
              <a:path extrusionOk="0" h="69850" w="2128919">
                <a:moveTo>
                  <a:pt x="1838090" y="0"/>
                </a:moveTo>
                <a:lnTo>
                  <a:pt x="0" y="0"/>
                </a:lnTo>
                <a:lnTo>
                  <a:pt x="0" y="69850"/>
                </a:lnTo>
                <a:lnTo>
                  <a:pt x="2128919" y="69850"/>
                </a:lnTo>
                <a:lnTo>
                  <a:pt x="2128919" y="0"/>
                </a:lnTo>
                <a:close/>
              </a:path>
            </a:pathLst>
          </a:custGeom>
          <a:solidFill>
            <a:srgbClr val="D47208"/>
          </a:solidFill>
          <a:ln>
            <a:noFill/>
          </a:ln>
        </p:spPr>
      </p:sp>
      <p:sp>
        <p:nvSpPr>
          <p:cNvPr id="156" name="Google Shape;156;p14"/>
          <p:cNvSpPr/>
          <p:nvPr/>
        </p:nvSpPr>
        <p:spPr>
          <a:xfrm>
            <a:off x="14520777" y="9126834"/>
            <a:ext cx="2286224" cy="122521"/>
          </a:xfrm>
          <a:custGeom>
            <a:rect b="b" l="l" r="r" t="t"/>
            <a:pathLst>
              <a:path extrusionOk="0" h="69850" w="1303394">
                <a:moveTo>
                  <a:pt x="1012565" y="0"/>
                </a:moveTo>
                <a:lnTo>
                  <a:pt x="0" y="0"/>
                </a:lnTo>
                <a:lnTo>
                  <a:pt x="0" y="69850"/>
                </a:lnTo>
                <a:lnTo>
                  <a:pt x="1303394" y="69850"/>
                </a:lnTo>
                <a:lnTo>
                  <a:pt x="1303394" y="0"/>
                </a:lnTo>
                <a:close/>
              </a:path>
            </a:pathLst>
          </a:custGeom>
          <a:solidFill>
            <a:srgbClr val="D47208"/>
          </a:solidFill>
          <a:ln>
            <a:noFill/>
          </a:ln>
        </p:spPr>
      </p:sp>
      <p:sp>
        <p:nvSpPr>
          <p:cNvPr id="157" name="Google Shape;157;p14"/>
          <p:cNvSpPr/>
          <p:nvPr/>
        </p:nvSpPr>
        <p:spPr>
          <a:xfrm>
            <a:off x="5828179" y="2102070"/>
            <a:ext cx="2286224" cy="1015153"/>
          </a:xfrm>
          <a:prstGeom prst="rect">
            <a:avLst/>
          </a:prstGeom>
          <a:solidFill>
            <a:srgbClr val="F1AD2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4"/>
          <p:cNvSpPr/>
          <p:nvPr/>
        </p:nvSpPr>
        <p:spPr>
          <a:xfrm>
            <a:off x="8114403" y="2102070"/>
            <a:ext cx="2286224" cy="1015153"/>
          </a:xfrm>
          <a:prstGeom prst="rect">
            <a:avLst/>
          </a:prstGeom>
          <a:solidFill>
            <a:srgbClr val="F1A62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4"/>
          <p:cNvSpPr/>
          <p:nvPr/>
        </p:nvSpPr>
        <p:spPr>
          <a:xfrm>
            <a:off x="10400627" y="2102070"/>
            <a:ext cx="2286224" cy="1015153"/>
          </a:xfrm>
          <a:prstGeom prst="rect">
            <a:avLst/>
          </a:prstGeom>
          <a:solidFill>
            <a:srgbClr val="ED9C2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"/>
          <p:cNvSpPr/>
          <p:nvPr/>
        </p:nvSpPr>
        <p:spPr>
          <a:xfrm>
            <a:off x="12686852" y="2102070"/>
            <a:ext cx="2286224" cy="1015153"/>
          </a:xfrm>
          <a:prstGeom prst="rect">
            <a:avLst/>
          </a:prstGeom>
          <a:solidFill>
            <a:srgbClr val="EE942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4"/>
          <p:cNvSpPr/>
          <p:nvPr/>
        </p:nvSpPr>
        <p:spPr>
          <a:xfrm>
            <a:off x="14973076" y="2102070"/>
            <a:ext cx="2286224" cy="1015153"/>
          </a:xfrm>
          <a:prstGeom prst="rect">
            <a:avLst/>
          </a:prstGeom>
          <a:solidFill>
            <a:srgbClr val="D4720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2" name="Google Shape;162;p14"/>
          <p:cNvCxnSpPr/>
          <p:nvPr/>
        </p:nvCxnSpPr>
        <p:spPr>
          <a:xfrm>
            <a:off x="1028700" y="3137883"/>
            <a:ext cx="16219661" cy="0"/>
          </a:xfrm>
          <a:prstGeom prst="straightConnector1">
            <a:avLst/>
          </a:prstGeom>
          <a:noFill/>
          <a:ln cap="flat" cmpd="sng" w="142875">
            <a:solidFill>
              <a:srgbClr val="F4CC2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3" name="Google Shape;163;p14"/>
          <p:cNvSpPr txBox="1"/>
          <p:nvPr/>
        </p:nvSpPr>
        <p:spPr>
          <a:xfrm>
            <a:off x="3759681" y="2390571"/>
            <a:ext cx="1850773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Month 1</a:t>
            </a:r>
            <a:endParaRPr/>
          </a:p>
        </p:txBody>
      </p:sp>
      <p:sp>
        <p:nvSpPr>
          <p:cNvPr id="164" name="Google Shape;164;p14"/>
          <p:cNvSpPr txBox="1"/>
          <p:nvPr/>
        </p:nvSpPr>
        <p:spPr>
          <a:xfrm>
            <a:off x="1746129" y="2409270"/>
            <a:ext cx="1084826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Task</a:t>
            </a:r>
            <a:endParaRPr/>
          </a:p>
        </p:txBody>
      </p:sp>
      <p:sp>
        <p:nvSpPr>
          <p:cNvPr id="165" name="Google Shape;165;p14"/>
          <p:cNvSpPr txBox="1"/>
          <p:nvPr/>
        </p:nvSpPr>
        <p:spPr>
          <a:xfrm>
            <a:off x="1028700" y="4214684"/>
            <a:ext cx="2513255" cy="4730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2</a:t>
            </a:r>
            <a:endParaRPr/>
          </a:p>
        </p:txBody>
      </p:sp>
      <p:sp>
        <p:nvSpPr>
          <p:cNvPr id="166" name="Google Shape;166;p14"/>
          <p:cNvSpPr txBox="1"/>
          <p:nvPr/>
        </p:nvSpPr>
        <p:spPr>
          <a:xfrm>
            <a:off x="1028700" y="4993158"/>
            <a:ext cx="2513246" cy="4730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3</a:t>
            </a:r>
            <a:endParaRPr/>
          </a:p>
        </p:txBody>
      </p:sp>
      <p:sp>
        <p:nvSpPr>
          <p:cNvPr id="167" name="Google Shape;167;p14"/>
          <p:cNvSpPr txBox="1"/>
          <p:nvPr/>
        </p:nvSpPr>
        <p:spPr>
          <a:xfrm>
            <a:off x="1028700" y="5771632"/>
            <a:ext cx="2513255" cy="4730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4</a:t>
            </a:r>
            <a:endParaRPr/>
          </a:p>
        </p:txBody>
      </p:sp>
      <p:sp>
        <p:nvSpPr>
          <p:cNvPr id="168" name="Google Shape;168;p14"/>
          <p:cNvSpPr txBox="1"/>
          <p:nvPr/>
        </p:nvSpPr>
        <p:spPr>
          <a:xfrm>
            <a:off x="1028700" y="7347204"/>
            <a:ext cx="2513255" cy="4730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6</a:t>
            </a:r>
            <a:endParaRPr/>
          </a:p>
        </p:txBody>
      </p:sp>
      <p:sp>
        <p:nvSpPr>
          <p:cNvPr id="169" name="Google Shape;169;p14"/>
          <p:cNvSpPr txBox="1"/>
          <p:nvPr/>
        </p:nvSpPr>
        <p:spPr>
          <a:xfrm>
            <a:off x="1028700" y="8117677"/>
            <a:ext cx="2513255" cy="4730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7</a:t>
            </a:r>
            <a:endParaRPr/>
          </a:p>
        </p:txBody>
      </p:sp>
      <p:sp>
        <p:nvSpPr>
          <p:cNvPr id="170" name="Google Shape;170;p14"/>
          <p:cNvSpPr txBox="1"/>
          <p:nvPr/>
        </p:nvSpPr>
        <p:spPr>
          <a:xfrm>
            <a:off x="1028700" y="8933647"/>
            <a:ext cx="2513255" cy="4730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8</a:t>
            </a:r>
            <a:endParaRPr/>
          </a:p>
        </p:txBody>
      </p:sp>
      <p:sp>
        <p:nvSpPr>
          <p:cNvPr id="171" name="Google Shape;171;p14"/>
          <p:cNvSpPr txBox="1"/>
          <p:nvPr/>
        </p:nvSpPr>
        <p:spPr>
          <a:xfrm>
            <a:off x="1028700" y="6560729"/>
            <a:ext cx="2513255" cy="4730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Task 5</a:t>
            </a:r>
            <a:endParaRPr/>
          </a:p>
        </p:txBody>
      </p:sp>
      <p:sp>
        <p:nvSpPr>
          <p:cNvPr id="172" name="Google Shape;172;p14"/>
          <p:cNvSpPr txBox="1"/>
          <p:nvPr/>
        </p:nvSpPr>
        <p:spPr>
          <a:xfrm>
            <a:off x="6045905" y="2390571"/>
            <a:ext cx="1850773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Month 2</a:t>
            </a:r>
            <a:endParaRPr/>
          </a:p>
        </p:txBody>
      </p:sp>
      <p:sp>
        <p:nvSpPr>
          <p:cNvPr id="173" name="Google Shape;173;p14"/>
          <p:cNvSpPr txBox="1"/>
          <p:nvPr/>
        </p:nvSpPr>
        <p:spPr>
          <a:xfrm>
            <a:off x="8332129" y="2390571"/>
            <a:ext cx="1850773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Month 3</a:t>
            </a:r>
            <a:endParaRPr/>
          </a:p>
        </p:txBody>
      </p:sp>
      <p:sp>
        <p:nvSpPr>
          <p:cNvPr id="174" name="Google Shape;174;p14"/>
          <p:cNvSpPr txBox="1"/>
          <p:nvPr/>
        </p:nvSpPr>
        <p:spPr>
          <a:xfrm>
            <a:off x="10618353" y="2390571"/>
            <a:ext cx="1850773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Month 4</a:t>
            </a:r>
            <a:endParaRPr/>
          </a:p>
        </p:txBody>
      </p:sp>
      <p:sp>
        <p:nvSpPr>
          <p:cNvPr id="175" name="Google Shape;175;p14"/>
          <p:cNvSpPr txBox="1"/>
          <p:nvPr/>
        </p:nvSpPr>
        <p:spPr>
          <a:xfrm>
            <a:off x="12904577" y="2390571"/>
            <a:ext cx="1850773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Month 5</a:t>
            </a:r>
            <a:endParaRPr/>
          </a:p>
        </p:txBody>
      </p:sp>
      <p:sp>
        <p:nvSpPr>
          <p:cNvPr id="176" name="Google Shape;176;p14"/>
          <p:cNvSpPr txBox="1"/>
          <p:nvPr/>
        </p:nvSpPr>
        <p:spPr>
          <a:xfrm>
            <a:off x="15190802" y="2390571"/>
            <a:ext cx="1850773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Month 6</a:t>
            </a:r>
            <a:endParaRPr/>
          </a:p>
        </p:txBody>
      </p:sp>
      <p:sp>
        <p:nvSpPr>
          <p:cNvPr id="177" name="Google Shape;177;p14"/>
          <p:cNvSpPr txBox="1"/>
          <p:nvPr/>
        </p:nvSpPr>
        <p:spPr>
          <a:xfrm>
            <a:off x="1028700" y="803495"/>
            <a:ext cx="16230600" cy="679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GANTT INFOGRAPHICS SMARTART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2" name="Google Shape;182;p15"/>
          <p:cNvCxnSpPr/>
          <p:nvPr/>
        </p:nvCxnSpPr>
        <p:spPr>
          <a:xfrm>
            <a:off x="1057900" y="3083516"/>
            <a:ext cx="16172196" cy="0"/>
          </a:xfrm>
          <a:prstGeom prst="straightConnector1">
            <a:avLst/>
          </a:prstGeom>
          <a:noFill/>
          <a:ln cap="flat" cmpd="sng" w="28575">
            <a:solidFill>
              <a:srgbClr val="F47C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83" name="Google Shape;183;p15"/>
          <p:cNvGrpSpPr/>
          <p:nvPr/>
        </p:nvGrpSpPr>
        <p:grpSpPr>
          <a:xfrm>
            <a:off x="8073554" y="2036896"/>
            <a:ext cx="2884427" cy="834064"/>
            <a:chOff x="0" y="-19050"/>
            <a:chExt cx="727757" cy="210439"/>
          </a:xfrm>
        </p:grpSpPr>
        <p:sp>
          <p:nvSpPr>
            <p:cNvPr id="184" name="Google Shape;184;p15"/>
            <p:cNvSpPr/>
            <p:nvPr/>
          </p:nvSpPr>
          <p:spPr>
            <a:xfrm>
              <a:off x="0" y="0"/>
              <a:ext cx="727757" cy="191389"/>
            </a:xfrm>
            <a:custGeom>
              <a:rect b="b" l="l" r="r" t="t"/>
              <a:pathLst>
                <a:path extrusionOk="0" h="191389" w="727757">
                  <a:moveTo>
                    <a:pt x="0" y="0"/>
                  </a:moveTo>
                  <a:lnTo>
                    <a:pt x="727757" y="0"/>
                  </a:lnTo>
                  <a:lnTo>
                    <a:pt x="727757" y="191389"/>
                  </a:lnTo>
                  <a:lnTo>
                    <a:pt x="0" y="191389"/>
                  </a:ln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</p:sp>
        <p:sp>
          <p:nvSpPr>
            <p:cNvPr id="185" name="Google Shape;185;p15"/>
            <p:cNvSpPr txBox="1"/>
            <p:nvPr/>
          </p:nvSpPr>
          <p:spPr>
            <a:xfrm>
              <a:off x="0" y="-19050"/>
              <a:ext cx="727757" cy="210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86" name="Google Shape;186;p15"/>
          <p:cNvCxnSpPr/>
          <p:nvPr/>
        </p:nvCxnSpPr>
        <p:spPr>
          <a:xfrm>
            <a:off x="4943076" y="3671021"/>
            <a:ext cx="12270443" cy="19454"/>
          </a:xfrm>
          <a:prstGeom prst="straightConnector1">
            <a:avLst/>
          </a:prstGeom>
          <a:noFill/>
          <a:ln cap="flat" cmpd="sng" w="47625">
            <a:solidFill>
              <a:srgbClr val="F47C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7" name="Google Shape;187;p15"/>
          <p:cNvCxnSpPr/>
          <p:nvPr/>
        </p:nvCxnSpPr>
        <p:spPr>
          <a:xfrm rot="10800000">
            <a:off x="4959553" y="3680748"/>
            <a:ext cx="2022290" cy="0"/>
          </a:xfrm>
          <a:prstGeom prst="straightConnector1">
            <a:avLst/>
          </a:prstGeom>
          <a:noFill/>
          <a:ln cap="flat" cmpd="sng" w="1524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8" name="Google Shape;188;p15"/>
          <p:cNvCxnSpPr/>
          <p:nvPr/>
        </p:nvCxnSpPr>
        <p:spPr>
          <a:xfrm>
            <a:off x="4943026" y="4389756"/>
            <a:ext cx="12270493" cy="19454"/>
          </a:xfrm>
          <a:prstGeom prst="straightConnector1">
            <a:avLst/>
          </a:prstGeom>
          <a:noFill/>
          <a:ln cap="flat" cmpd="sng" w="47625">
            <a:solidFill>
              <a:srgbClr val="F47C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9" name="Google Shape;189;p15"/>
          <p:cNvCxnSpPr/>
          <p:nvPr/>
        </p:nvCxnSpPr>
        <p:spPr>
          <a:xfrm rot="10800000">
            <a:off x="6981843" y="4399483"/>
            <a:ext cx="2022290" cy="0"/>
          </a:xfrm>
          <a:prstGeom prst="straightConnector1">
            <a:avLst/>
          </a:prstGeom>
          <a:noFill/>
          <a:ln cap="flat" cmpd="sng" w="1524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0" name="Google Shape;190;p15"/>
          <p:cNvCxnSpPr/>
          <p:nvPr/>
        </p:nvCxnSpPr>
        <p:spPr>
          <a:xfrm>
            <a:off x="4942976" y="5108492"/>
            <a:ext cx="12270543" cy="19454"/>
          </a:xfrm>
          <a:prstGeom prst="straightConnector1">
            <a:avLst/>
          </a:prstGeom>
          <a:noFill/>
          <a:ln cap="flat" cmpd="sng" w="47625">
            <a:solidFill>
              <a:srgbClr val="F47C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1" name="Google Shape;191;p15"/>
          <p:cNvCxnSpPr/>
          <p:nvPr/>
        </p:nvCxnSpPr>
        <p:spPr>
          <a:xfrm rot="10800000">
            <a:off x="8098235" y="5118219"/>
            <a:ext cx="2022290" cy="0"/>
          </a:xfrm>
          <a:prstGeom prst="straightConnector1">
            <a:avLst/>
          </a:prstGeom>
          <a:noFill/>
          <a:ln cap="flat" cmpd="sng" w="1524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2" name="Google Shape;192;p15"/>
          <p:cNvCxnSpPr/>
          <p:nvPr/>
        </p:nvCxnSpPr>
        <p:spPr>
          <a:xfrm>
            <a:off x="4942925" y="6545962"/>
            <a:ext cx="12270594" cy="19454"/>
          </a:xfrm>
          <a:prstGeom prst="straightConnector1">
            <a:avLst/>
          </a:prstGeom>
          <a:noFill/>
          <a:ln cap="flat" cmpd="sng" w="47625">
            <a:solidFill>
              <a:srgbClr val="F47C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3" name="Google Shape;193;p15"/>
          <p:cNvCxnSpPr/>
          <p:nvPr/>
        </p:nvCxnSpPr>
        <p:spPr>
          <a:xfrm rot="10800000">
            <a:off x="11302251" y="6555689"/>
            <a:ext cx="2022290" cy="0"/>
          </a:xfrm>
          <a:prstGeom prst="straightConnector1">
            <a:avLst/>
          </a:prstGeom>
          <a:noFill/>
          <a:ln cap="flat" cmpd="sng" w="1524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4" name="Google Shape;194;p15"/>
          <p:cNvCxnSpPr/>
          <p:nvPr/>
        </p:nvCxnSpPr>
        <p:spPr>
          <a:xfrm>
            <a:off x="4942875" y="7983433"/>
            <a:ext cx="12270644" cy="19454"/>
          </a:xfrm>
          <a:prstGeom prst="straightConnector1">
            <a:avLst/>
          </a:prstGeom>
          <a:noFill/>
          <a:ln cap="flat" cmpd="sng" w="47625">
            <a:solidFill>
              <a:srgbClr val="F47C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5" name="Google Shape;195;p15"/>
          <p:cNvCxnSpPr/>
          <p:nvPr/>
        </p:nvCxnSpPr>
        <p:spPr>
          <a:xfrm>
            <a:off x="4942875" y="8702169"/>
            <a:ext cx="12270443" cy="19454"/>
          </a:xfrm>
          <a:prstGeom prst="straightConnector1">
            <a:avLst/>
          </a:prstGeom>
          <a:noFill/>
          <a:ln cap="flat" cmpd="sng" w="47625">
            <a:solidFill>
              <a:srgbClr val="F47C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6" name="Google Shape;196;p15"/>
          <p:cNvCxnSpPr/>
          <p:nvPr/>
        </p:nvCxnSpPr>
        <p:spPr>
          <a:xfrm rot="10800000">
            <a:off x="15207806" y="8711896"/>
            <a:ext cx="2022290" cy="0"/>
          </a:xfrm>
          <a:prstGeom prst="straightConnector1">
            <a:avLst/>
          </a:prstGeom>
          <a:noFill/>
          <a:ln cap="flat" cmpd="sng" w="1524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7" name="Google Shape;197;p15"/>
          <p:cNvCxnSpPr/>
          <p:nvPr/>
        </p:nvCxnSpPr>
        <p:spPr>
          <a:xfrm>
            <a:off x="4942875" y="7264698"/>
            <a:ext cx="12270443" cy="19454"/>
          </a:xfrm>
          <a:prstGeom prst="straightConnector1">
            <a:avLst/>
          </a:prstGeom>
          <a:noFill/>
          <a:ln cap="flat" cmpd="sng" w="47625">
            <a:solidFill>
              <a:srgbClr val="F47C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8" name="Google Shape;198;p15"/>
          <p:cNvCxnSpPr/>
          <p:nvPr/>
        </p:nvCxnSpPr>
        <p:spPr>
          <a:xfrm rot="10800000">
            <a:off x="12686791" y="7274425"/>
            <a:ext cx="2022290" cy="0"/>
          </a:xfrm>
          <a:prstGeom prst="straightConnector1">
            <a:avLst/>
          </a:prstGeom>
          <a:noFill/>
          <a:ln cap="flat" cmpd="sng" w="1524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9" name="Google Shape;199;p15"/>
          <p:cNvCxnSpPr/>
          <p:nvPr/>
        </p:nvCxnSpPr>
        <p:spPr>
          <a:xfrm>
            <a:off x="4959603" y="5827227"/>
            <a:ext cx="12270443" cy="19454"/>
          </a:xfrm>
          <a:prstGeom prst="straightConnector1">
            <a:avLst/>
          </a:prstGeom>
          <a:noFill/>
          <a:ln cap="flat" cmpd="sng" w="47625">
            <a:solidFill>
              <a:srgbClr val="F47C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0" name="Google Shape;200;p15"/>
          <p:cNvCxnSpPr/>
          <p:nvPr/>
        </p:nvCxnSpPr>
        <p:spPr>
          <a:xfrm rot="10800000">
            <a:off x="10120525" y="5836954"/>
            <a:ext cx="2022290" cy="0"/>
          </a:xfrm>
          <a:prstGeom prst="straightConnector1">
            <a:avLst/>
          </a:prstGeom>
          <a:noFill/>
          <a:ln cap="flat" cmpd="sng" w="1524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01" name="Google Shape;201;p15"/>
          <p:cNvGrpSpPr/>
          <p:nvPr/>
        </p:nvGrpSpPr>
        <p:grpSpPr>
          <a:xfrm>
            <a:off x="0" y="9414915"/>
            <a:ext cx="18288000" cy="872085"/>
            <a:chOff x="0" y="0"/>
            <a:chExt cx="4614167" cy="220032"/>
          </a:xfrm>
        </p:grpSpPr>
        <p:sp>
          <p:nvSpPr>
            <p:cNvPr id="202" name="Google Shape;202;p15"/>
            <p:cNvSpPr/>
            <p:nvPr/>
          </p:nvSpPr>
          <p:spPr>
            <a:xfrm>
              <a:off x="0" y="0"/>
              <a:ext cx="4614167" cy="220032"/>
            </a:xfrm>
            <a:custGeom>
              <a:rect b="b" l="l" r="r" t="t"/>
              <a:pathLst>
                <a:path extrusionOk="0" h="220032" w="4614167">
                  <a:moveTo>
                    <a:pt x="0" y="0"/>
                  </a:moveTo>
                  <a:lnTo>
                    <a:pt x="4614167" y="0"/>
                  </a:lnTo>
                  <a:lnTo>
                    <a:pt x="4614167" y="220032"/>
                  </a:lnTo>
                  <a:lnTo>
                    <a:pt x="0" y="220032"/>
                  </a:ln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</p:sp>
        <p:sp>
          <p:nvSpPr>
            <p:cNvPr id="203" name="Google Shape;203;p15"/>
            <p:cNvSpPr txBox="1"/>
            <p:nvPr/>
          </p:nvSpPr>
          <p:spPr>
            <a:xfrm>
              <a:off x="0" y="28575"/>
              <a:ext cx="4614167" cy="1914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2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4" name="Google Shape;204;p15"/>
          <p:cNvSpPr txBox="1"/>
          <p:nvPr/>
        </p:nvSpPr>
        <p:spPr>
          <a:xfrm>
            <a:off x="1322303" y="2310705"/>
            <a:ext cx="3252643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47C00"/>
                </a:solidFill>
                <a:latin typeface="Montserrat"/>
                <a:ea typeface="Montserrat"/>
                <a:cs typeface="Montserrat"/>
                <a:sym typeface="Montserrat"/>
              </a:rPr>
              <a:t>TASKS</a:t>
            </a:r>
            <a:endParaRPr/>
          </a:p>
        </p:txBody>
      </p:sp>
      <p:grpSp>
        <p:nvGrpSpPr>
          <p:cNvPr id="205" name="Google Shape;205;p15"/>
          <p:cNvGrpSpPr/>
          <p:nvPr/>
        </p:nvGrpSpPr>
        <p:grpSpPr>
          <a:xfrm>
            <a:off x="4910195" y="2036896"/>
            <a:ext cx="2884427" cy="834064"/>
            <a:chOff x="0" y="-19050"/>
            <a:chExt cx="727757" cy="210439"/>
          </a:xfrm>
        </p:grpSpPr>
        <p:sp>
          <p:nvSpPr>
            <p:cNvPr id="206" name="Google Shape;206;p15"/>
            <p:cNvSpPr/>
            <p:nvPr/>
          </p:nvSpPr>
          <p:spPr>
            <a:xfrm>
              <a:off x="0" y="0"/>
              <a:ext cx="727757" cy="191389"/>
            </a:xfrm>
            <a:custGeom>
              <a:rect b="b" l="l" r="r" t="t"/>
              <a:pathLst>
                <a:path extrusionOk="0" h="191389" w="727757">
                  <a:moveTo>
                    <a:pt x="0" y="0"/>
                  </a:moveTo>
                  <a:lnTo>
                    <a:pt x="727757" y="0"/>
                  </a:lnTo>
                  <a:lnTo>
                    <a:pt x="727757" y="191389"/>
                  </a:lnTo>
                  <a:lnTo>
                    <a:pt x="0" y="191389"/>
                  </a:ln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</p:sp>
        <p:sp>
          <p:nvSpPr>
            <p:cNvPr id="207" name="Google Shape;207;p15"/>
            <p:cNvSpPr txBox="1"/>
            <p:nvPr/>
          </p:nvSpPr>
          <p:spPr>
            <a:xfrm>
              <a:off x="0" y="-19050"/>
              <a:ext cx="727757" cy="210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8" name="Google Shape;208;p15"/>
          <p:cNvSpPr txBox="1"/>
          <p:nvPr/>
        </p:nvSpPr>
        <p:spPr>
          <a:xfrm>
            <a:off x="5291267" y="2340867"/>
            <a:ext cx="2174542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Month 1</a:t>
            </a:r>
            <a:endParaRPr/>
          </a:p>
        </p:txBody>
      </p:sp>
      <p:sp>
        <p:nvSpPr>
          <p:cNvPr id="209" name="Google Shape;209;p15"/>
          <p:cNvSpPr txBox="1"/>
          <p:nvPr/>
        </p:nvSpPr>
        <p:spPr>
          <a:xfrm>
            <a:off x="8429949" y="2340867"/>
            <a:ext cx="2174542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Month 2</a:t>
            </a:r>
            <a:endParaRPr/>
          </a:p>
        </p:txBody>
      </p:sp>
      <p:grpSp>
        <p:nvGrpSpPr>
          <p:cNvPr id="210" name="Google Shape;210;p15"/>
          <p:cNvGrpSpPr/>
          <p:nvPr/>
        </p:nvGrpSpPr>
        <p:grpSpPr>
          <a:xfrm>
            <a:off x="1058374" y="3348374"/>
            <a:ext cx="3634699" cy="608734"/>
            <a:chOff x="0" y="-19050"/>
            <a:chExt cx="917055" cy="153587"/>
          </a:xfrm>
        </p:grpSpPr>
        <p:sp>
          <p:nvSpPr>
            <p:cNvPr id="211" name="Google Shape;211;p15"/>
            <p:cNvSpPr/>
            <p:nvPr/>
          </p:nvSpPr>
          <p:spPr>
            <a:xfrm>
              <a:off x="0" y="0"/>
              <a:ext cx="917055" cy="134537"/>
            </a:xfrm>
            <a:custGeom>
              <a:rect b="b" l="l" r="r" t="t"/>
              <a:pathLst>
                <a:path extrusionOk="0" h="134537" w="917055">
                  <a:moveTo>
                    <a:pt x="0" y="0"/>
                  </a:moveTo>
                  <a:lnTo>
                    <a:pt x="917055" y="0"/>
                  </a:lnTo>
                  <a:lnTo>
                    <a:pt x="917055" y="134537"/>
                  </a:lnTo>
                  <a:lnTo>
                    <a:pt x="0" y="134537"/>
                  </a:lnTo>
                  <a:close/>
                </a:path>
              </a:pathLst>
            </a:custGeom>
            <a:solidFill>
              <a:srgbClr val="F9BF32"/>
            </a:solidFill>
            <a:ln>
              <a:noFill/>
            </a:ln>
          </p:spPr>
        </p:sp>
        <p:sp>
          <p:nvSpPr>
            <p:cNvPr id="212" name="Google Shape;212;p15"/>
            <p:cNvSpPr txBox="1"/>
            <p:nvPr/>
          </p:nvSpPr>
          <p:spPr>
            <a:xfrm>
              <a:off x="0" y="-19050"/>
              <a:ext cx="917055" cy="153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3" name="Google Shape;213;p15"/>
          <p:cNvSpPr txBox="1"/>
          <p:nvPr/>
        </p:nvSpPr>
        <p:spPr>
          <a:xfrm>
            <a:off x="1440430" y="3529935"/>
            <a:ext cx="2955725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Task 1</a:t>
            </a:r>
            <a:endParaRPr/>
          </a:p>
        </p:txBody>
      </p:sp>
      <p:grpSp>
        <p:nvGrpSpPr>
          <p:cNvPr id="214" name="Google Shape;214;p15"/>
          <p:cNvGrpSpPr/>
          <p:nvPr/>
        </p:nvGrpSpPr>
        <p:grpSpPr>
          <a:xfrm>
            <a:off x="1057900" y="4047637"/>
            <a:ext cx="3634699" cy="608734"/>
            <a:chOff x="0" y="-19050"/>
            <a:chExt cx="917055" cy="153587"/>
          </a:xfrm>
        </p:grpSpPr>
        <p:sp>
          <p:nvSpPr>
            <p:cNvPr id="215" name="Google Shape;215;p15"/>
            <p:cNvSpPr/>
            <p:nvPr/>
          </p:nvSpPr>
          <p:spPr>
            <a:xfrm>
              <a:off x="0" y="0"/>
              <a:ext cx="917055" cy="134537"/>
            </a:xfrm>
            <a:custGeom>
              <a:rect b="b" l="l" r="r" t="t"/>
              <a:pathLst>
                <a:path extrusionOk="0" h="134537" w="917055">
                  <a:moveTo>
                    <a:pt x="0" y="0"/>
                  </a:moveTo>
                  <a:lnTo>
                    <a:pt x="917055" y="0"/>
                  </a:lnTo>
                  <a:lnTo>
                    <a:pt x="917055" y="134537"/>
                  </a:lnTo>
                  <a:lnTo>
                    <a:pt x="0" y="134537"/>
                  </a:lnTo>
                  <a:close/>
                </a:path>
              </a:pathLst>
            </a:custGeom>
            <a:solidFill>
              <a:srgbClr val="F2B72C"/>
            </a:solidFill>
            <a:ln>
              <a:noFill/>
            </a:ln>
          </p:spPr>
        </p:sp>
        <p:sp>
          <p:nvSpPr>
            <p:cNvPr id="216" name="Google Shape;216;p15"/>
            <p:cNvSpPr txBox="1"/>
            <p:nvPr/>
          </p:nvSpPr>
          <p:spPr>
            <a:xfrm>
              <a:off x="0" y="-19050"/>
              <a:ext cx="917055" cy="153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7" name="Google Shape;217;p15"/>
          <p:cNvSpPr txBox="1"/>
          <p:nvPr/>
        </p:nvSpPr>
        <p:spPr>
          <a:xfrm>
            <a:off x="1439956" y="4229199"/>
            <a:ext cx="2955725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Task 2</a:t>
            </a:r>
            <a:endParaRPr/>
          </a:p>
        </p:txBody>
      </p:sp>
      <p:grpSp>
        <p:nvGrpSpPr>
          <p:cNvPr id="218" name="Google Shape;218;p15"/>
          <p:cNvGrpSpPr/>
          <p:nvPr/>
        </p:nvGrpSpPr>
        <p:grpSpPr>
          <a:xfrm>
            <a:off x="1058374" y="4748653"/>
            <a:ext cx="3634699" cy="608734"/>
            <a:chOff x="0" y="-19050"/>
            <a:chExt cx="917055" cy="153587"/>
          </a:xfrm>
        </p:grpSpPr>
        <p:sp>
          <p:nvSpPr>
            <p:cNvPr id="219" name="Google Shape;219;p15"/>
            <p:cNvSpPr/>
            <p:nvPr/>
          </p:nvSpPr>
          <p:spPr>
            <a:xfrm>
              <a:off x="0" y="0"/>
              <a:ext cx="917055" cy="134537"/>
            </a:xfrm>
            <a:custGeom>
              <a:rect b="b" l="l" r="r" t="t"/>
              <a:pathLst>
                <a:path extrusionOk="0" h="134537" w="917055">
                  <a:moveTo>
                    <a:pt x="0" y="0"/>
                  </a:moveTo>
                  <a:lnTo>
                    <a:pt x="917055" y="0"/>
                  </a:lnTo>
                  <a:lnTo>
                    <a:pt x="917055" y="134537"/>
                  </a:lnTo>
                  <a:lnTo>
                    <a:pt x="0" y="134537"/>
                  </a:lnTo>
                  <a:close/>
                </a:path>
              </a:pathLst>
            </a:custGeom>
            <a:solidFill>
              <a:srgbClr val="F1AD2E"/>
            </a:solidFill>
            <a:ln>
              <a:noFill/>
            </a:ln>
          </p:spPr>
        </p:sp>
        <p:sp>
          <p:nvSpPr>
            <p:cNvPr id="220" name="Google Shape;220;p15"/>
            <p:cNvSpPr txBox="1"/>
            <p:nvPr/>
          </p:nvSpPr>
          <p:spPr>
            <a:xfrm>
              <a:off x="0" y="-19050"/>
              <a:ext cx="917055" cy="153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1" name="Google Shape;221;p15"/>
          <p:cNvSpPr txBox="1"/>
          <p:nvPr/>
        </p:nvSpPr>
        <p:spPr>
          <a:xfrm>
            <a:off x="1440430" y="4930214"/>
            <a:ext cx="2955725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Task 3</a:t>
            </a:r>
            <a:endParaRPr/>
          </a:p>
        </p:txBody>
      </p:sp>
      <p:grpSp>
        <p:nvGrpSpPr>
          <p:cNvPr id="222" name="Google Shape;222;p15"/>
          <p:cNvGrpSpPr/>
          <p:nvPr/>
        </p:nvGrpSpPr>
        <p:grpSpPr>
          <a:xfrm>
            <a:off x="1058374" y="5449668"/>
            <a:ext cx="3634699" cy="608734"/>
            <a:chOff x="0" y="-19050"/>
            <a:chExt cx="917055" cy="153587"/>
          </a:xfrm>
        </p:grpSpPr>
        <p:sp>
          <p:nvSpPr>
            <p:cNvPr id="223" name="Google Shape;223;p15"/>
            <p:cNvSpPr/>
            <p:nvPr/>
          </p:nvSpPr>
          <p:spPr>
            <a:xfrm>
              <a:off x="0" y="0"/>
              <a:ext cx="917055" cy="134537"/>
            </a:xfrm>
            <a:custGeom>
              <a:rect b="b" l="l" r="r" t="t"/>
              <a:pathLst>
                <a:path extrusionOk="0" h="134537" w="917055">
                  <a:moveTo>
                    <a:pt x="0" y="0"/>
                  </a:moveTo>
                  <a:lnTo>
                    <a:pt x="917055" y="0"/>
                  </a:lnTo>
                  <a:lnTo>
                    <a:pt x="917055" y="134537"/>
                  </a:lnTo>
                  <a:lnTo>
                    <a:pt x="0" y="134537"/>
                  </a:lnTo>
                  <a:close/>
                </a:path>
              </a:pathLst>
            </a:custGeom>
            <a:solidFill>
              <a:srgbClr val="F1A62F"/>
            </a:solidFill>
            <a:ln>
              <a:noFill/>
            </a:ln>
          </p:spPr>
        </p:sp>
        <p:sp>
          <p:nvSpPr>
            <p:cNvPr id="224" name="Google Shape;224;p15"/>
            <p:cNvSpPr txBox="1"/>
            <p:nvPr/>
          </p:nvSpPr>
          <p:spPr>
            <a:xfrm>
              <a:off x="0" y="-19050"/>
              <a:ext cx="917055" cy="153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5" name="Google Shape;225;p15"/>
          <p:cNvSpPr txBox="1"/>
          <p:nvPr/>
        </p:nvSpPr>
        <p:spPr>
          <a:xfrm>
            <a:off x="1440430" y="5631230"/>
            <a:ext cx="2955725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Task 4</a:t>
            </a:r>
            <a:endParaRPr/>
          </a:p>
        </p:txBody>
      </p:sp>
      <p:grpSp>
        <p:nvGrpSpPr>
          <p:cNvPr id="226" name="Google Shape;226;p15"/>
          <p:cNvGrpSpPr/>
          <p:nvPr/>
        </p:nvGrpSpPr>
        <p:grpSpPr>
          <a:xfrm>
            <a:off x="1057900" y="6150684"/>
            <a:ext cx="3634699" cy="608734"/>
            <a:chOff x="0" y="-19050"/>
            <a:chExt cx="917055" cy="153587"/>
          </a:xfrm>
        </p:grpSpPr>
        <p:sp>
          <p:nvSpPr>
            <p:cNvPr id="227" name="Google Shape;227;p15"/>
            <p:cNvSpPr/>
            <p:nvPr/>
          </p:nvSpPr>
          <p:spPr>
            <a:xfrm>
              <a:off x="0" y="0"/>
              <a:ext cx="917055" cy="134537"/>
            </a:xfrm>
            <a:custGeom>
              <a:rect b="b" l="l" r="r" t="t"/>
              <a:pathLst>
                <a:path extrusionOk="0" h="134537" w="917055">
                  <a:moveTo>
                    <a:pt x="0" y="0"/>
                  </a:moveTo>
                  <a:lnTo>
                    <a:pt x="917055" y="0"/>
                  </a:lnTo>
                  <a:lnTo>
                    <a:pt x="917055" y="134537"/>
                  </a:lnTo>
                  <a:lnTo>
                    <a:pt x="0" y="134537"/>
                  </a:lnTo>
                  <a:close/>
                </a:path>
              </a:pathLst>
            </a:custGeom>
            <a:solidFill>
              <a:srgbClr val="ED9C2F"/>
            </a:solidFill>
            <a:ln>
              <a:noFill/>
            </a:ln>
          </p:spPr>
        </p:sp>
        <p:sp>
          <p:nvSpPr>
            <p:cNvPr id="228" name="Google Shape;228;p15"/>
            <p:cNvSpPr txBox="1"/>
            <p:nvPr/>
          </p:nvSpPr>
          <p:spPr>
            <a:xfrm>
              <a:off x="0" y="-19050"/>
              <a:ext cx="917055" cy="153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9" name="Google Shape;229;p15"/>
          <p:cNvSpPr txBox="1"/>
          <p:nvPr/>
        </p:nvSpPr>
        <p:spPr>
          <a:xfrm>
            <a:off x="1439956" y="6332245"/>
            <a:ext cx="2955725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Task 5</a:t>
            </a:r>
            <a:endParaRPr/>
          </a:p>
        </p:txBody>
      </p:sp>
      <p:grpSp>
        <p:nvGrpSpPr>
          <p:cNvPr id="230" name="Google Shape;230;p15"/>
          <p:cNvGrpSpPr/>
          <p:nvPr/>
        </p:nvGrpSpPr>
        <p:grpSpPr>
          <a:xfrm>
            <a:off x="1057900" y="6851700"/>
            <a:ext cx="3634699" cy="608734"/>
            <a:chOff x="0" y="-19050"/>
            <a:chExt cx="917055" cy="153587"/>
          </a:xfrm>
        </p:grpSpPr>
        <p:sp>
          <p:nvSpPr>
            <p:cNvPr id="231" name="Google Shape;231;p15"/>
            <p:cNvSpPr/>
            <p:nvPr/>
          </p:nvSpPr>
          <p:spPr>
            <a:xfrm>
              <a:off x="0" y="0"/>
              <a:ext cx="917055" cy="134537"/>
            </a:xfrm>
            <a:custGeom>
              <a:rect b="b" l="l" r="r" t="t"/>
              <a:pathLst>
                <a:path extrusionOk="0" h="134537" w="917055">
                  <a:moveTo>
                    <a:pt x="0" y="0"/>
                  </a:moveTo>
                  <a:lnTo>
                    <a:pt x="917055" y="0"/>
                  </a:lnTo>
                  <a:lnTo>
                    <a:pt x="917055" y="134537"/>
                  </a:lnTo>
                  <a:lnTo>
                    <a:pt x="0" y="134537"/>
                  </a:lnTo>
                  <a:close/>
                </a:path>
              </a:pathLst>
            </a:custGeom>
            <a:solidFill>
              <a:srgbClr val="EE942E"/>
            </a:solidFill>
            <a:ln>
              <a:noFill/>
            </a:ln>
          </p:spPr>
        </p:sp>
        <p:sp>
          <p:nvSpPr>
            <p:cNvPr id="232" name="Google Shape;232;p15"/>
            <p:cNvSpPr txBox="1"/>
            <p:nvPr/>
          </p:nvSpPr>
          <p:spPr>
            <a:xfrm>
              <a:off x="0" y="-19050"/>
              <a:ext cx="917055" cy="153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3" name="Google Shape;233;p15"/>
          <p:cNvSpPr txBox="1"/>
          <p:nvPr/>
        </p:nvSpPr>
        <p:spPr>
          <a:xfrm>
            <a:off x="1439956" y="7033261"/>
            <a:ext cx="2955725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Task 6</a:t>
            </a:r>
            <a:endParaRPr/>
          </a:p>
        </p:txBody>
      </p:sp>
      <p:grpSp>
        <p:nvGrpSpPr>
          <p:cNvPr id="234" name="Google Shape;234;p15"/>
          <p:cNvGrpSpPr/>
          <p:nvPr/>
        </p:nvGrpSpPr>
        <p:grpSpPr>
          <a:xfrm>
            <a:off x="1057900" y="7552715"/>
            <a:ext cx="3634699" cy="608734"/>
            <a:chOff x="0" y="-19050"/>
            <a:chExt cx="917055" cy="153587"/>
          </a:xfrm>
        </p:grpSpPr>
        <p:sp>
          <p:nvSpPr>
            <p:cNvPr id="235" name="Google Shape;235;p15"/>
            <p:cNvSpPr/>
            <p:nvPr/>
          </p:nvSpPr>
          <p:spPr>
            <a:xfrm>
              <a:off x="0" y="0"/>
              <a:ext cx="917055" cy="134537"/>
            </a:xfrm>
            <a:custGeom>
              <a:rect b="b" l="l" r="r" t="t"/>
              <a:pathLst>
                <a:path extrusionOk="0" h="134537" w="917055">
                  <a:moveTo>
                    <a:pt x="0" y="0"/>
                  </a:moveTo>
                  <a:lnTo>
                    <a:pt x="917055" y="0"/>
                  </a:lnTo>
                  <a:lnTo>
                    <a:pt x="917055" y="134537"/>
                  </a:lnTo>
                  <a:lnTo>
                    <a:pt x="0" y="134537"/>
                  </a:lnTo>
                  <a:close/>
                </a:path>
              </a:pathLst>
            </a:custGeom>
            <a:solidFill>
              <a:srgbClr val="EF8A1D"/>
            </a:solidFill>
            <a:ln>
              <a:noFill/>
            </a:ln>
          </p:spPr>
        </p:sp>
        <p:sp>
          <p:nvSpPr>
            <p:cNvPr id="236" name="Google Shape;236;p15"/>
            <p:cNvSpPr txBox="1"/>
            <p:nvPr/>
          </p:nvSpPr>
          <p:spPr>
            <a:xfrm>
              <a:off x="0" y="-19050"/>
              <a:ext cx="917055" cy="153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7" name="Google Shape;237;p15"/>
          <p:cNvSpPr txBox="1"/>
          <p:nvPr/>
        </p:nvSpPr>
        <p:spPr>
          <a:xfrm>
            <a:off x="1439956" y="7734277"/>
            <a:ext cx="2955725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Task 7</a:t>
            </a:r>
            <a:endParaRPr/>
          </a:p>
        </p:txBody>
      </p:sp>
      <p:grpSp>
        <p:nvGrpSpPr>
          <p:cNvPr id="238" name="Google Shape;238;p15"/>
          <p:cNvGrpSpPr/>
          <p:nvPr/>
        </p:nvGrpSpPr>
        <p:grpSpPr>
          <a:xfrm>
            <a:off x="1058374" y="8253731"/>
            <a:ext cx="3634699" cy="608734"/>
            <a:chOff x="0" y="-19050"/>
            <a:chExt cx="917055" cy="153587"/>
          </a:xfrm>
        </p:grpSpPr>
        <p:sp>
          <p:nvSpPr>
            <p:cNvPr id="239" name="Google Shape;239;p15"/>
            <p:cNvSpPr/>
            <p:nvPr/>
          </p:nvSpPr>
          <p:spPr>
            <a:xfrm>
              <a:off x="0" y="0"/>
              <a:ext cx="917055" cy="134537"/>
            </a:xfrm>
            <a:custGeom>
              <a:rect b="b" l="l" r="r" t="t"/>
              <a:pathLst>
                <a:path extrusionOk="0" h="134537" w="917055">
                  <a:moveTo>
                    <a:pt x="0" y="0"/>
                  </a:moveTo>
                  <a:lnTo>
                    <a:pt x="917055" y="0"/>
                  </a:lnTo>
                  <a:lnTo>
                    <a:pt x="917055" y="134537"/>
                  </a:lnTo>
                  <a:lnTo>
                    <a:pt x="0" y="134537"/>
                  </a:ln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</p:sp>
        <p:sp>
          <p:nvSpPr>
            <p:cNvPr id="240" name="Google Shape;240;p15"/>
            <p:cNvSpPr txBox="1"/>
            <p:nvPr/>
          </p:nvSpPr>
          <p:spPr>
            <a:xfrm>
              <a:off x="0" y="-19050"/>
              <a:ext cx="917055" cy="153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1" name="Google Shape;241;p15"/>
          <p:cNvSpPr txBox="1"/>
          <p:nvPr/>
        </p:nvSpPr>
        <p:spPr>
          <a:xfrm>
            <a:off x="1440430" y="8435292"/>
            <a:ext cx="2955725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Task 8</a:t>
            </a:r>
            <a:endParaRPr/>
          </a:p>
        </p:txBody>
      </p:sp>
      <p:cxnSp>
        <p:nvCxnSpPr>
          <p:cNvPr id="242" name="Google Shape;242;p15"/>
          <p:cNvCxnSpPr/>
          <p:nvPr/>
        </p:nvCxnSpPr>
        <p:spPr>
          <a:xfrm rot="10800000">
            <a:off x="14073228" y="8019426"/>
            <a:ext cx="2022290" cy="0"/>
          </a:xfrm>
          <a:prstGeom prst="straightConnector1">
            <a:avLst/>
          </a:prstGeom>
          <a:noFill/>
          <a:ln cap="flat" cmpd="sng" w="152400">
            <a:solidFill>
              <a:srgbClr val="D47208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43" name="Google Shape;243;p15"/>
          <p:cNvGrpSpPr/>
          <p:nvPr/>
        </p:nvGrpSpPr>
        <p:grpSpPr>
          <a:xfrm>
            <a:off x="14407090" y="2036896"/>
            <a:ext cx="2884427" cy="834064"/>
            <a:chOff x="0" y="-19050"/>
            <a:chExt cx="727757" cy="210439"/>
          </a:xfrm>
        </p:grpSpPr>
        <p:sp>
          <p:nvSpPr>
            <p:cNvPr id="244" name="Google Shape;244;p15"/>
            <p:cNvSpPr/>
            <p:nvPr/>
          </p:nvSpPr>
          <p:spPr>
            <a:xfrm>
              <a:off x="0" y="0"/>
              <a:ext cx="727757" cy="191389"/>
            </a:xfrm>
            <a:custGeom>
              <a:rect b="b" l="l" r="r" t="t"/>
              <a:pathLst>
                <a:path extrusionOk="0" h="191389" w="727757">
                  <a:moveTo>
                    <a:pt x="0" y="0"/>
                  </a:moveTo>
                  <a:lnTo>
                    <a:pt x="727757" y="0"/>
                  </a:lnTo>
                  <a:lnTo>
                    <a:pt x="727757" y="191389"/>
                  </a:lnTo>
                  <a:lnTo>
                    <a:pt x="0" y="191389"/>
                  </a:ln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</p:sp>
        <p:sp>
          <p:nvSpPr>
            <p:cNvPr id="245" name="Google Shape;245;p15"/>
            <p:cNvSpPr txBox="1"/>
            <p:nvPr/>
          </p:nvSpPr>
          <p:spPr>
            <a:xfrm>
              <a:off x="0" y="-19050"/>
              <a:ext cx="727757" cy="210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6" name="Google Shape;246;p15"/>
          <p:cNvGrpSpPr/>
          <p:nvPr/>
        </p:nvGrpSpPr>
        <p:grpSpPr>
          <a:xfrm>
            <a:off x="11243731" y="2036896"/>
            <a:ext cx="2884427" cy="834064"/>
            <a:chOff x="0" y="-19050"/>
            <a:chExt cx="727757" cy="210439"/>
          </a:xfrm>
        </p:grpSpPr>
        <p:sp>
          <p:nvSpPr>
            <p:cNvPr id="247" name="Google Shape;247;p15"/>
            <p:cNvSpPr/>
            <p:nvPr/>
          </p:nvSpPr>
          <p:spPr>
            <a:xfrm>
              <a:off x="0" y="0"/>
              <a:ext cx="727757" cy="191389"/>
            </a:xfrm>
            <a:custGeom>
              <a:rect b="b" l="l" r="r" t="t"/>
              <a:pathLst>
                <a:path extrusionOk="0" h="191389" w="727757">
                  <a:moveTo>
                    <a:pt x="0" y="0"/>
                  </a:moveTo>
                  <a:lnTo>
                    <a:pt x="727757" y="0"/>
                  </a:lnTo>
                  <a:lnTo>
                    <a:pt x="727757" y="191389"/>
                  </a:lnTo>
                  <a:lnTo>
                    <a:pt x="0" y="191389"/>
                  </a:ln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</p:sp>
        <p:sp>
          <p:nvSpPr>
            <p:cNvPr id="248" name="Google Shape;248;p15"/>
            <p:cNvSpPr txBox="1"/>
            <p:nvPr/>
          </p:nvSpPr>
          <p:spPr>
            <a:xfrm>
              <a:off x="0" y="-19050"/>
              <a:ext cx="727757" cy="210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9" name="Google Shape;249;p15"/>
          <p:cNvSpPr txBox="1"/>
          <p:nvPr/>
        </p:nvSpPr>
        <p:spPr>
          <a:xfrm>
            <a:off x="11624803" y="2340867"/>
            <a:ext cx="2174542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Month 3</a:t>
            </a:r>
            <a:endParaRPr/>
          </a:p>
        </p:txBody>
      </p:sp>
      <p:sp>
        <p:nvSpPr>
          <p:cNvPr id="250" name="Google Shape;250;p15"/>
          <p:cNvSpPr txBox="1"/>
          <p:nvPr/>
        </p:nvSpPr>
        <p:spPr>
          <a:xfrm>
            <a:off x="14763485" y="2340867"/>
            <a:ext cx="2174542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Month 4</a:t>
            </a:r>
            <a:endParaRPr/>
          </a:p>
        </p:txBody>
      </p:sp>
      <p:sp>
        <p:nvSpPr>
          <p:cNvPr id="251" name="Google Shape;251;p15"/>
          <p:cNvSpPr txBox="1"/>
          <p:nvPr/>
        </p:nvSpPr>
        <p:spPr>
          <a:xfrm>
            <a:off x="1028700" y="803495"/>
            <a:ext cx="16262816" cy="679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D47208"/>
                </a:solidFill>
                <a:latin typeface="Montserrat"/>
                <a:ea typeface="Montserrat"/>
                <a:cs typeface="Montserrat"/>
                <a:sym typeface="Montserrat"/>
              </a:rPr>
              <a:t>GANTT INFOGRAPHICS SMARTART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oogle Shape;256;p16"/>
          <p:cNvGrpSpPr/>
          <p:nvPr/>
        </p:nvGrpSpPr>
        <p:grpSpPr>
          <a:xfrm>
            <a:off x="774218" y="2213566"/>
            <a:ext cx="5097641" cy="7472652"/>
            <a:chOff x="0" y="-19050"/>
            <a:chExt cx="1342589" cy="1968106"/>
          </a:xfrm>
        </p:grpSpPr>
        <p:sp>
          <p:nvSpPr>
            <p:cNvPr id="257" name="Google Shape;257;p16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6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9" name="Google Shape;259;p16"/>
          <p:cNvGrpSpPr/>
          <p:nvPr/>
        </p:nvGrpSpPr>
        <p:grpSpPr>
          <a:xfrm>
            <a:off x="6109984" y="2213566"/>
            <a:ext cx="11512980" cy="7472652"/>
            <a:chOff x="0" y="-19050"/>
            <a:chExt cx="3032225" cy="1968106"/>
          </a:xfrm>
        </p:grpSpPr>
        <p:sp>
          <p:nvSpPr>
            <p:cNvPr id="260" name="Google Shape;260;p16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16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2" name="Google Shape;262;p16"/>
          <p:cNvGrpSpPr/>
          <p:nvPr/>
        </p:nvGrpSpPr>
        <p:grpSpPr>
          <a:xfrm>
            <a:off x="1139005" y="2494284"/>
            <a:ext cx="4368067" cy="719567"/>
            <a:chOff x="0" y="-19050"/>
            <a:chExt cx="1150437" cy="189516"/>
          </a:xfrm>
        </p:grpSpPr>
        <p:sp>
          <p:nvSpPr>
            <p:cNvPr id="263" name="Google Shape;263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16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5" name="Google Shape;265;p16"/>
          <p:cNvGrpSpPr/>
          <p:nvPr/>
        </p:nvGrpSpPr>
        <p:grpSpPr>
          <a:xfrm>
            <a:off x="9682440" y="2494284"/>
            <a:ext cx="4368067" cy="719567"/>
            <a:chOff x="0" y="-19050"/>
            <a:chExt cx="1150437" cy="189516"/>
          </a:xfrm>
        </p:grpSpPr>
        <p:sp>
          <p:nvSpPr>
            <p:cNvPr id="266" name="Google Shape;266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16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8" name="Google Shape;268;p16"/>
          <p:cNvGrpSpPr/>
          <p:nvPr/>
        </p:nvGrpSpPr>
        <p:grpSpPr>
          <a:xfrm>
            <a:off x="1139005" y="7128683"/>
            <a:ext cx="4368067" cy="719567"/>
            <a:chOff x="0" y="-19050"/>
            <a:chExt cx="1150437" cy="189516"/>
          </a:xfrm>
        </p:grpSpPr>
        <p:sp>
          <p:nvSpPr>
            <p:cNvPr id="269" name="Google Shape;269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16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1" name="Google Shape;271;p16"/>
          <p:cNvSpPr txBox="1"/>
          <p:nvPr/>
        </p:nvSpPr>
        <p:spPr>
          <a:xfrm>
            <a:off x="1232396" y="3499746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72" name="Google Shape;272;p16"/>
          <p:cNvSpPr txBox="1"/>
          <p:nvPr/>
        </p:nvSpPr>
        <p:spPr>
          <a:xfrm>
            <a:off x="1175455" y="6551281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73" name="Google Shape;273;p16"/>
          <p:cNvSpPr txBox="1"/>
          <p:nvPr/>
        </p:nvSpPr>
        <p:spPr>
          <a:xfrm>
            <a:off x="1747770" y="4685875"/>
            <a:ext cx="3150600" cy="146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10"/>
              <a:t>MONTSERRAT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10"/>
              <a:t>ARIAL</a:t>
            </a:r>
            <a:endParaRPr/>
          </a:p>
        </p:txBody>
      </p:sp>
      <p:sp>
        <p:nvSpPr>
          <p:cNvPr id="274" name="Google Shape;274;p16"/>
          <p:cNvSpPr txBox="1"/>
          <p:nvPr/>
        </p:nvSpPr>
        <p:spPr>
          <a:xfrm>
            <a:off x="4210005" y="1446041"/>
            <a:ext cx="9867990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75" name="Google Shape;275;p16"/>
          <p:cNvSpPr txBox="1"/>
          <p:nvPr/>
        </p:nvSpPr>
        <p:spPr>
          <a:xfrm>
            <a:off x="11706206" y="9915836"/>
            <a:ext cx="5916757" cy="1670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276" name="Google Shape;276;p16"/>
          <p:cNvSpPr txBox="1"/>
          <p:nvPr/>
        </p:nvSpPr>
        <p:spPr>
          <a:xfrm>
            <a:off x="5469973" y="543899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277" name="Google Shape;277;p16"/>
          <p:cNvSpPr txBox="1"/>
          <p:nvPr/>
        </p:nvSpPr>
        <p:spPr>
          <a:xfrm>
            <a:off x="1747770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78" name="Google Shape;278;p16"/>
          <p:cNvSpPr txBox="1"/>
          <p:nvPr/>
        </p:nvSpPr>
        <p:spPr>
          <a:xfrm>
            <a:off x="10291206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79" name="Google Shape;279;p16"/>
          <p:cNvSpPr txBox="1"/>
          <p:nvPr/>
        </p:nvSpPr>
        <p:spPr>
          <a:xfrm>
            <a:off x="1747770" y="7296522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280" name="Google Shape;280;p16"/>
          <p:cNvGrpSpPr/>
          <p:nvPr/>
        </p:nvGrpSpPr>
        <p:grpSpPr>
          <a:xfrm>
            <a:off x="6865491" y="4147301"/>
            <a:ext cx="10001965" cy="4580579"/>
            <a:chOff x="0" y="0"/>
            <a:chExt cx="13335954" cy="6107439"/>
          </a:xfrm>
        </p:grpSpPr>
        <p:sp>
          <p:nvSpPr>
            <p:cNvPr id="281" name="Google Shape;281;p16"/>
            <p:cNvSpPr/>
            <p:nvPr/>
          </p:nvSpPr>
          <p:spPr>
            <a:xfrm>
              <a:off x="10881529" y="1776120"/>
              <a:ext cx="937691" cy="806414"/>
            </a:xfrm>
            <a:custGeom>
              <a:rect b="b" l="l" r="r" t="t"/>
              <a:pathLst>
                <a:path extrusionOk="0" h="806414" w="937691">
                  <a:moveTo>
                    <a:pt x="0" y="0"/>
                  </a:moveTo>
                  <a:lnTo>
                    <a:pt x="937691" y="0"/>
                  </a:lnTo>
                  <a:lnTo>
                    <a:pt x="937691" y="806414"/>
                  </a:lnTo>
                  <a:lnTo>
                    <a:pt x="0" y="80641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2" name="Google Shape;282;p16"/>
            <p:cNvSpPr/>
            <p:nvPr/>
          </p:nvSpPr>
          <p:spPr>
            <a:xfrm>
              <a:off x="12596063" y="3334454"/>
              <a:ext cx="666455" cy="920981"/>
            </a:xfrm>
            <a:custGeom>
              <a:rect b="b" l="l" r="r" t="t"/>
              <a:pathLst>
                <a:path extrusionOk="0" h="920981" w="666455">
                  <a:moveTo>
                    <a:pt x="0" y="0"/>
                  </a:moveTo>
                  <a:lnTo>
                    <a:pt x="666455" y="0"/>
                  </a:lnTo>
                  <a:lnTo>
                    <a:pt x="666455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3" name="Google Shape;283;p16"/>
            <p:cNvSpPr/>
            <p:nvPr/>
          </p:nvSpPr>
          <p:spPr>
            <a:xfrm>
              <a:off x="11076270" y="3432575"/>
              <a:ext cx="549072" cy="822860"/>
            </a:xfrm>
            <a:custGeom>
              <a:rect b="b" l="l" r="r" t="t"/>
              <a:pathLst>
                <a:path extrusionOk="0" h="822860" w="549072">
                  <a:moveTo>
                    <a:pt x="0" y="0"/>
                  </a:moveTo>
                  <a:lnTo>
                    <a:pt x="549072" y="0"/>
                  </a:lnTo>
                  <a:lnTo>
                    <a:pt x="549072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4" name="Google Shape;284;p16"/>
            <p:cNvSpPr/>
            <p:nvPr/>
          </p:nvSpPr>
          <p:spPr>
            <a:xfrm>
              <a:off x="12425345" y="5085049"/>
              <a:ext cx="910609" cy="822860"/>
            </a:xfrm>
            <a:custGeom>
              <a:rect b="b" l="l" r="r" t="t"/>
              <a:pathLst>
                <a:path extrusionOk="0" h="822860" w="910609">
                  <a:moveTo>
                    <a:pt x="0" y="0"/>
                  </a:moveTo>
                  <a:lnTo>
                    <a:pt x="910609" y="0"/>
                  </a:lnTo>
                  <a:lnTo>
                    <a:pt x="91060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5" name="Google Shape;285;p16"/>
            <p:cNvSpPr/>
            <p:nvPr/>
          </p:nvSpPr>
          <p:spPr>
            <a:xfrm>
              <a:off x="12425345" y="49061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6" name="Google Shape;286;p16"/>
            <p:cNvSpPr/>
            <p:nvPr/>
          </p:nvSpPr>
          <p:spPr>
            <a:xfrm>
              <a:off x="10777241" y="57283"/>
              <a:ext cx="1125787" cy="691847"/>
            </a:xfrm>
            <a:custGeom>
              <a:rect b="b" l="l" r="r" t="t"/>
              <a:pathLst>
                <a:path extrusionOk="0" h="691847" w="1125787">
                  <a:moveTo>
                    <a:pt x="0" y="0"/>
                  </a:moveTo>
                  <a:lnTo>
                    <a:pt x="1125787" y="0"/>
                  </a:lnTo>
                  <a:lnTo>
                    <a:pt x="1125787" y="691848"/>
                  </a:lnTo>
                  <a:lnTo>
                    <a:pt x="0" y="69184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7" name="Google Shape;287;p16"/>
            <p:cNvSpPr/>
            <p:nvPr/>
          </p:nvSpPr>
          <p:spPr>
            <a:xfrm>
              <a:off x="12341537" y="1776120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8" name="Google Shape;288;p16"/>
            <p:cNvSpPr/>
            <p:nvPr/>
          </p:nvSpPr>
          <p:spPr>
            <a:xfrm>
              <a:off x="10984004" y="5105475"/>
              <a:ext cx="641337" cy="920981"/>
            </a:xfrm>
            <a:custGeom>
              <a:rect b="b" l="l" r="r" t="t"/>
              <a:pathLst>
                <a:path extrusionOk="0" h="920981" w="641337">
                  <a:moveTo>
                    <a:pt x="0" y="0"/>
                  </a:moveTo>
                  <a:lnTo>
                    <a:pt x="641338" y="0"/>
                  </a:lnTo>
                  <a:lnTo>
                    <a:pt x="641338" y="920981"/>
                  </a:lnTo>
                  <a:lnTo>
                    <a:pt x="0" y="92098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9" name="Google Shape;289;p16"/>
            <p:cNvSpPr/>
            <p:nvPr/>
          </p:nvSpPr>
          <p:spPr>
            <a:xfrm>
              <a:off x="6590713" y="9049"/>
              <a:ext cx="808788" cy="920981"/>
            </a:xfrm>
            <a:custGeom>
              <a:rect b="b" l="l" r="r" t="t"/>
              <a:pathLst>
                <a:path extrusionOk="0" h="920981" w="808788">
                  <a:moveTo>
                    <a:pt x="0" y="0"/>
                  </a:moveTo>
                  <a:lnTo>
                    <a:pt x="808789" y="0"/>
                  </a:lnTo>
                  <a:lnTo>
                    <a:pt x="80878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0" name="Google Shape;290;p16"/>
            <p:cNvSpPr/>
            <p:nvPr/>
          </p:nvSpPr>
          <p:spPr>
            <a:xfrm>
              <a:off x="9262525" y="176145"/>
              <a:ext cx="1067814" cy="634864"/>
            </a:xfrm>
            <a:custGeom>
              <a:rect b="b" l="l" r="r" t="t"/>
              <a:pathLst>
                <a:path extrusionOk="0" h="634864" w="1067814">
                  <a:moveTo>
                    <a:pt x="0" y="0"/>
                  </a:moveTo>
                  <a:lnTo>
                    <a:pt x="1067815" y="0"/>
                  </a:lnTo>
                  <a:lnTo>
                    <a:pt x="1067815" y="634864"/>
                  </a:lnTo>
                  <a:lnTo>
                    <a:pt x="0" y="6348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1" name="Google Shape;291;p16"/>
            <p:cNvSpPr/>
            <p:nvPr/>
          </p:nvSpPr>
          <p:spPr>
            <a:xfrm>
              <a:off x="1281036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2" name="Google Shape;292;p16"/>
            <p:cNvSpPr/>
            <p:nvPr/>
          </p:nvSpPr>
          <p:spPr>
            <a:xfrm>
              <a:off x="6684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60" y="0"/>
                  </a:lnTo>
                  <a:lnTo>
                    <a:pt x="822860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3" name="Google Shape;293;p16"/>
            <p:cNvSpPr/>
            <p:nvPr/>
          </p:nvSpPr>
          <p:spPr>
            <a:xfrm>
              <a:off x="5186166" y="33707"/>
              <a:ext cx="913171" cy="871663"/>
            </a:xfrm>
            <a:custGeom>
              <a:rect b="b" l="l" r="r" t="t"/>
              <a:pathLst>
                <a:path extrusionOk="0" h="871663" w="913171">
                  <a:moveTo>
                    <a:pt x="0" y="0"/>
                  </a:moveTo>
                  <a:lnTo>
                    <a:pt x="913172" y="0"/>
                  </a:lnTo>
                  <a:lnTo>
                    <a:pt x="913172" y="871664"/>
                  </a:lnTo>
                  <a:lnTo>
                    <a:pt x="0" y="8716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4" name="Google Shape;294;p16"/>
            <p:cNvSpPr/>
            <p:nvPr/>
          </p:nvSpPr>
          <p:spPr>
            <a:xfrm>
              <a:off x="2573998" y="9049"/>
              <a:ext cx="914283" cy="920981"/>
            </a:xfrm>
            <a:custGeom>
              <a:rect b="b" l="l" r="r" t="t"/>
              <a:pathLst>
                <a:path extrusionOk="0" h="920981" w="914283">
                  <a:moveTo>
                    <a:pt x="0" y="0"/>
                  </a:moveTo>
                  <a:lnTo>
                    <a:pt x="914283" y="0"/>
                  </a:lnTo>
                  <a:lnTo>
                    <a:pt x="914283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5" name="Google Shape;295;p16"/>
            <p:cNvSpPr/>
            <p:nvPr/>
          </p:nvSpPr>
          <p:spPr>
            <a:xfrm>
              <a:off x="3949078" y="0"/>
              <a:ext cx="762624" cy="930029"/>
            </a:xfrm>
            <a:custGeom>
              <a:rect b="b" l="l" r="r" t="t"/>
              <a:pathLst>
                <a:path extrusionOk="0" h="930029" w="762624">
                  <a:moveTo>
                    <a:pt x="0" y="0"/>
                  </a:moveTo>
                  <a:lnTo>
                    <a:pt x="762624" y="0"/>
                  </a:lnTo>
                  <a:lnTo>
                    <a:pt x="762624" y="930029"/>
                  </a:lnTo>
                  <a:lnTo>
                    <a:pt x="0" y="93002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6" name="Google Shape;296;p16"/>
            <p:cNvSpPr/>
            <p:nvPr/>
          </p:nvSpPr>
          <p:spPr>
            <a:xfrm>
              <a:off x="7912536" y="58109"/>
              <a:ext cx="866185" cy="870935"/>
            </a:xfrm>
            <a:custGeom>
              <a:rect b="b" l="l" r="r" t="t"/>
              <a:pathLst>
                <a:path extrusionOk="0" h="870935" w="866185">
                  <a:moveTo>
                    <a:pt x="0" y="0"/>
                  </a:moveTo>
                  <a:lnTo>
                    <a:pt x="866185" y="0"/>
                  </a:lnTo>
                  <a:lnTo>
                    <a:pt x="866185" y="870935"/>
                  </a:lnTo>
                  <a:lnTo>
                    <a:pt x="0" y="8709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7" name="Google Shape;297;p16"/>
            <p:cNvSpPr/>
            <p:nvPr/>
          </p:nvSpPr>
          <p:spPr>
            <a:xfrm>
              <a:off x="7819952" y="1701607"/>
              <a:ext cx="743483" cy="920981"/>
            </a:xfrm>
            <a:custGeom>
              <a:rect b="b" l="l" r="r" t="t"/>
              <a:pathLst>
                <a:path extrusionOk="0" h="920981" w="743483">
                  <a:moveTo>
                    <a:pt x="0" y="0"/>
                  </a:moveTo>
                  <a:lnTo>
                    <a:pt x="743482" y="0"/>
                  </a:lnTo>
                  <a:lnTo>
                    <a:pt x="743482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8" name="Google Shape;298;p16"/>
            <p:cNvSpPr/>
            <p:nvPr/>
          </p:nvSpPr>
          <p:spPr>
            <a:xfrm>
              <a:off x="6217897" y="1701607"/>
              <a:ext cx="1001066" cy="920981"/>
            </a:xfrm>
            <a:custGeom>
              <a:rect b="b" l="l" r="r" t="t"/>
              <a:pathLst>
                <a:path extrusionOk="0" h="920981" w="1001066">
                  <a:moveTo>
                    <a:pt x="0" y="0"/>
                  </a:moveTo>
                  <a:lnTo>
                    <a:pt x="1001066" y="0"/>
                  </a:lnTo>
                  <a:lnTo>
                    <a:pt x="100106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9" name="Google Shape;299;p16"/>
            <p:cNvSpPr/>
            <p:nvPr/>
          </p:nvSpPr>
          <p:spPr>
            <a:xfrm>
              <a:off x="9226252" y="1910463"/>
              <a:ext cx="1052480" cy="604698"/>
            </a:xfrm>
            <a:custGeom>
              <a:rect b="b" l="l" r="r" t="t"/>
              <a:pathLst>
                <a:path extrusionOk="0" h="604698" w="1052480">
                  <a:moveTo>
                    <a:pt x="0" y="0"/>
                  </a:moveTo>
                  <a:lnTo>
                    <a:pt x="1052481" y="0"/>
                  </a:lnTo>
                  <a:lnTo>
                    <a:pt x="1052481" y="604698"/>
                  </a:lnTo>
                  <a:lnTo>
                    <a:pt x="0" y="60469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0" name="Google Shape;300;p16"/>
            <p:cNvSpPr/>
            <p:nvPr/>
          </p:nvSpPr>
          <p:spPr>
            <a:xfrm>
              <a:off x="3194195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0" y="0"/>
                  </a:lnTo>
                  <a:lnTo>
                    <a:pt x="920980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1" name="Google Shape;301;p16"/>
            <p:cNvSpPr/>
            <p:nvPr/>
          </p:nvSpPr>
          <p:spPr>
            <a:xfrm>
              <a:off x="6684" y="1701607"/>
              <a:ext cx="1070908" cy="920981"/>
            </a:xfrm>
            <a:custGeom>
              <a:rect b="b" l="l" r="r" t="t"/>
              <a:pathLst>
                <a:path extrusionOk="0" h="920981" w="1070908">
                  <a:moveTo>
                    <a:pt x="0" y="0"/>
                  </a:moveTo>
                  <a:lnTo>
                    <a:pt x="1070908" y="0"/>
                  </a:lnTo>
                  <a:lnTo>
                    <a:pt x="1070908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2" name="Google Shape;302;p16"/>
            <p:cNvSpPr/>
            <p:nvPr/>
          </p:nvSpPr>
          <p:spPr>
            <a:xfrm>
              <a:off x="4607290" y="1701607"/>
              <a:ext cx="919306" cy="920981"/>
            </a:xfrm>
            <a:custGeom>
              <a:rect b="b" l="l" r="r" t="t"/>
              <a:pathLst>
                <a:path extrusionOk="0" h="920981" w="919306">
                  <a:moveTo>
                    <a:pt x="0" y="0"/>
                  </a:moveTo>
                  <a:lnTo>
                    <a:pt x="919306" y="0"/>
                  </a:lnTo>
                  <a:lnTo>
                    <a:pt x="91930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3" name="Google Shape;303;p16"/>
            <p:cNvSpPr/>
            <p:nvPr/>
          </p:nvSpPr>
          <p:spPr>
            <a:xfrm>
              <a:off x="1675403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4" name="Google Shape;304;p16"/>
            <p:cNvSpPr/>
            <p:nvPr/>
          </p:nvSpPr>
          <p:spPr>
            <a:xfrm>
              <a:off x="6718038" y="3419482"/>
              <a:ext cx="1009347" cy="796467"/>
            </a:xfrm>
            <a:custGeom>
              <a:rect b="b" l="l" r="r" t="t"/>
              <a:pathLst>
                <a:path extrusionOk="0" h="796467" w="1009347">
                  <a:moveTo>
                    <a:pt x="0" y="0"/>
                  </a:moveTo>
                  <a:lnTo>
                    <a:pt x="1009347" y="0"/>
                  </a:lnTo>
                  <a:lnTo>
                    <a:pt x="100934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5" name="Google Shape;305;p16"/>
            <p:cNvSpPr/>
            <p:nvPr/>
          </p:nvSpPr>
          <p:spPr>
            <a:xfrm>
              <a:off x="5170987" y="3456913"/>
              <a:ext cx="1040955" cy="626466"/>
            </a:xfrm>
            <a:custGeom>
              <a:rect b="b" l="l" r="r" t="t"/>
              <a:pathLst>
                <a:path extrusionOk="0" h="626466" w="1040955">
                  <a:moveTo>
                    <a:pt x="0" y="0"/>
                  </a:moveTo>
                  <a:lnTo>
                    <a:pt x="1040955" y="0"/>
                  </a:lnTo>
                  <a:lnTo>
                    <a:pt x="1040955" y="626466"/>
                  </a:lnTo>
                  <a:lnTo>
                    <a:pt x="0" y="6264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6" name="Google Shape;306;p16"/>
            <p:cNvSpPr/>
            <p:nvPr/>
          </p:nvSpPr>
          <p:spPr>
            <a:xfrm>
              <a:off x="2720093" y="3361217"/>
              <a:ext cx="856557" cy="912997"/>
            </a:xfrm>
            <a:custGeom>
              <a:rect b="b" l="l" r="r" t="t"/>
              <a:pathLst>
                <a:path extrusionOk="0" h="912997" w="856557">
                  <a:moveTo>
                    <a:pt x="0" y="0"/>
                  </a:moveTo>
                  <a:lnTo>
                    <a:pt x="856557" y="0"/>
                  </a:lnTo>
                  <a:lnTo>
                    <a:pt x="856557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7" name="Google Shape;307;p16"/>
            <p:cNvSpPr/>
            <p:nvPr/>
          </p:nvSpPr>
          <p:spPr>
            <a:xfrm>
              <a:off x="4082746" y="3371912"/>
              <a:ext cx="582145" cy="796467"/>
            </a:xfrm>
            <a:custGeom>
              <a:rect b="b" l="l" r="r" t="t"/>
              <a:pathLst>
                <a:path extrusionOk="0" h="796467" w="582145">
                  <a:moveTo>
                    <a:pt x="0" y="0"/>
                  </a:moveTo>
                  <a:lnTo>
                    <a:pt x="582145" y="0"/>
                  </a:lnTo>
                  <a:lnTo>
                    <a:pt x="582145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8" name="Google Shape;308;p16"/>
            <p:cNvSpPr/>
            <p:nvPr/>
          </p:nvSpPr>
          <p:spPr>
            <a:xfrm>
              <a:off x="1545732" y="3361217"/>
              <a:ext cx="665658" cy="912997"/>
            </a:xfrm>
            <a:custGeom>
              <a:rect b="b" l="l" r="r" t="t"/>
              <a:pathLst>
                <a:path extrusionOk="0" h="912997" w="665658">
                  <a:moveTo>
                    <a:pt x="0" y="0"/>
                  </a:moveTo>
                  <a:lnTo>
                    <a:pt x="665658" y="0"/>
                  </a:lnTo>
                  <a:lnTo>
                    <a:pt x="665658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9" name="Google Shape;309;p16"/>
            <p:cNvSpPr/>
            <p:nvPr/>
          </p:nvSpPr>
          <p:spPr>
            <a:xfrm>
              <a:off x="9541258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0" name="Google Shape;310;p16"/>
            <p:cNvSpPr/>
            <p:nvPr/>
          </p:nvSpPr>
          <p:spPr>
            <a:xfrm>
              <a:off x="8237392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1" name="Google Shape;311;p16"/>
            <p:cNvSpPr/>
            <p:nvPr/>
          </p:nvSpPr>
          <p:spPr>
            <a:xfrm>
              <a:off x="6684" y="3309656"/>
              <a:ext cx="1031648" cy="920981"/>
            </a:xfrm>
            <a:custGeom>
              <a:rect b="b" l="l" r="r" t="t"/>
              <a:pathLst>
                <a:path extrusionOk="0" h="920981" w="1031648">
                  <a:moveTo>
                    <a:pt x="0" y="0"/>
                  </a:moveTo>
                  <a:lnTo>
                    <a:pt x="1031649" y="0"/>
                  </a:lnTo>
                  <a:lnTo>
                    <a:pt x="103164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2" name="Google Shape;312;p16"/>
            <p:cNvSpPr/>
            <p:nvPr/>
          </p:nvSpPr>
          <p:spPr>
            <a:xfrm>
              <a:off x="9345421" y="5124884"/>
              <a:ext cx="788465" cy="901571"/>
            </a:xfrm>
            <a:custGeom>
              <a:rect b="b" l="l" r="r" t="t"/>
              <a:pathLst>
                <a:path extrusionOk="0" h="901571" w="788465">
                  <a:moveTo>
                    <a:pt x="0" y="0"/>
                  </a:moveTo>
                  <a:lnTo>
                    <a:pt x="788465" y="0"/>
                  </a:lnTo>
                  <a:lnTo>
                    <a:pt x="788465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3" name="Google Shape;313;p16"/>
            <p:cNvSpPr/>
            <p:nvPr/>
          </p:nvSpPr>
          <p:spPr>
            <a:xfrm>
              <a:off x="7784637" y="5243432"/>
              <a:ext cx="949252" cy="664476"/>
            </a:xfrm>
            <a:custGeom>
              <a:rect b="b" l="l" r="r" t="t"/>
              <a:pathLst>
                <a:path extrusionOk="0" h="664476" w="949252">
                  <a:moveTo>
                    <a:pt x="0" y="0"/>
                  </a:moveTo>
                  <a:lnTo>
                    <a:pt x="949251" y="0"/>
                  </a:lnTo>
                  <a:lnTo>
                    <a:pt x="949251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4" name="Google Shape;314;p16"/>
            <p:cNvSpPr/>
            <p:nvPr/>
          </p:nvSpPr>
          <p:spPr>
            <a:xfrm>
              <a:off x="6352633" y="5243432"/>
              <a:ext cx="812137" cy="664476"/>
            </a:xfrm>
            <a:custGeom>
              <a:rect b="b" l="l" r="r" t="t"/>
              <a:pathLst>
                <a:path extrusionOk="0" h="664476" w="812137">
                  <a:moveTo>
                    <a:pt x="0" y="0"/>
                  </a:moveTo>
                  <a:lnTo>
                    <a:pt x="812138" y="0"/>
                  </a:lnTo>
                  <a:lnTo>
                    <a:pt x="812138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5" name="Google Shape;315;p16"/>
            <p:cNvSpPr/>
            <p:nvPr/>
          </p:nvSpPr>
          <p:spPr>
            <a:xfrm>
              <a:off x="4011028" y="5124884"/>
              <a:ext cx="454064" cy="901571"/>
            </a:xfrm>
            <a:custGeom>
              <a:rect b="b" l="l" r="r" t="t"/>
              <a:pathLst>
                <a:path extrusionOk="0" h="901571" w="454064">
                  <a:moveTo>
                    <a:pt x="0" y="0"/>
                  </a:moveTo>
                  <a:lnTo>
                    <a:pt x="454064" y="0"/>
                  </a:lnTo>
                  <a:lnTo>
                    <a:pt x="454064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6" name="Google Shape;316;p16"/>
            <p:cNvSpPr/>
            <p:nvPr/>
          </p:nvSpPr>
          <p:spPr>
            <a:xfrm>
              <a:off x="5076625" y="5243432"/>
              <a:ext cx="664476" cy="664476"/>
            </a:xfrm>
            <a:custGeom>
              <a:rect b="b" l="l" r="r" t="t"/>
              <a:pathLst>
                <a:path extrusionOk="0" h="664476" w="664476">
                  <a:moveTo>
                    <a:pt x="0" y="0"/>
                  </a:moveTo>
                  <a:lnTo>
                    <a:pt x="664476" y="0"/>
                  </a:lnTo>
                  <a:lnTo>
                    <a:pt x="664476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7" name="Google Shape;317;p16"/>
            <p:cNvSpPr/>
            <p:nvPr/>
          </p:nvSpPr>
          <p:spPr>
            <a:xfrm>
              <a:off x="0" y="5043901"/>
              <a:ext cx="572377" cy="1063538"/>
            </a:xfrm>
            <a:custGeom>
              <a:rect b="b" l="l" r="r" t="t"/>
              <a:pathLst>
                <a:path extrusionOk="0" h="1063538" w="572377">
                  <a:moveTo>
                    <a:pt x="0" y="0"/>
                  </a:moveTo>
                  <a:lnTo>
                    <a:pt x="572377" y="0"/>
                  </a:lnTo>
                  <a:lnTo>
                    <a:pt x="572377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8" name="Google Shape;318;p16"/>
            <p:cNvSpPr/>
            <p:nvPr/>
          </p:nvSpPr>
          <p:spPr>
            <a:xfrm>
              <a:off x="1185576" y="5043901"/>
              <a:ext cx="823758" cy="1063538"/>
            </a:xfrm>
            <a:custGeom>
              <a:rect b="b" l="l" r="r" t="t"/>
              <a:pathLst>
                <a:path extrusionOk="0" h="1063538" w="823758">
                  <a:moveTo>
                    <a:pt x="0" y="0"/>
                  </a:moveTo>
                  <a:lnTo>
                    <a:pt x="823758" y="0"/>
                  </a:lnTo>
                  <a:lnTo>
                    <a:pt x="823758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9" name="Google Shape;319;p16"/>
            <p:cNvSpPr/>
            <p:nvPr/>
          </p:nvSpPr>
          <p:spPr>
            <a:xfrm>
              <a:off x="2620866" y="5124884"/>
              <a:ext cx="778630" cy="901571"/>
            </a:xfrm>
            <a:custGeom>
              <a:rect b="b" l="l" r="r" t="t"/>
              <a:pathLst>
                <a:path extrusionOk="0" h="901571" w="778630">
                  <a:moveTo>
                    <a:pt x="0" y="0"/>
                  </a:moveTo>
                  <a:lnTo>
                    <a:pt x="778630" y="0"/>
                  </a:lnTo>
                  <a:lnTo>
                    <a:pt x="778630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320" name="Google Shape;320;p16"/>
          <p:cNvGrpSpPr/>
          <p:nvPr/>
        </p:nvGrpSpPr>
        <p:grpSpPr>
          <a:xfrm>
            <a:off x="2445509" y="8114873"/>
            <a:ext cx="816069" cy="835196"/>
            <a:chOff x="0" y="-19050"/>
            <a:chExt cx="812800" cy="831850"/>
          </a:xfrm>
        </p:grpSpPr>
        <p:sp>
          <p:nvSpPr>
            <p:cNvPr id="321" name="Google Shape;321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D4720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16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3" name="Google Shape;323;p16"/>
          <p:cNvGrpSpPr/>
          <p:nvPr/>
        </p:nvGrpSpPr>
        <p:grpSpPr>
          <a:xfrm>
            <a:off x="3457398" y="8114873"/>
            <a:ext cx="816069" cy="835196"/>
            <a:chOff x="0" y="-19050"/>
            <a:chExt cx="812800" cy="831850"/>
          </a:xfrm>
        </p:grpSpPr>
        <p:sp>
          <p:nvSpPr>
            <p:cNvPr id="324" name="Google Shape;324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9BF3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16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6" name="Google Shape;326;p16"/>
          <p:cNvSpPr txBox="1"/>
          <p:nvPr/>
        </p:nvSpPr>
        <p:spPr>
          <a:xfrm>
            <a:off x="2445509" y="9122956"/>
            <a:ext cx="816069" cy="135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2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#D47208</a:t>
            </a:r>
            <a:endParaRPr/>
          </a:p>
        </p:txBody>
      </p:sp>
      <p:sp>
        <p:nvSpPr>
          <p:cNvPr id="327" name="Google Shape;327;p16"/>
          <p:cNvSpPr txBox="1"/>
          <p:nvPr/>
        </p:nvSpPr>
        <p:spPr>
          <a:xfrm>
            <a:off x="3457398" y="9122956"/>
            <a:ext cx="816069" cy="135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2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#F9BF32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7"/>
          <p:cNvSpPr txBox="1"/>
          <p:nvPr/>
        </p:nvSpPr>
        <p:spPr>
          <a:xfrm>
            <a:off x="3377480" y="2605456"/>
            <a:ext cx="11533039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33" name="Google Shape;333;p17"/>
          <p:cNvSpPr txBox="1"/>
          <p:nvPr/>
        </p:nvSpPr>
        <p:spPr>
          <a:xfrm>
            <a:off x="7108732" y="8257423"/>
            <a:ext cx="4070535" cy="4215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7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334" name="Google Shape;334;p17"/>
          <p:cNvSpPr txBox="1"/>
          <p:nvPr/>
        </p:nvSpPr>
        <p:spPr>
          <a:xfrm>
            <a:off x="4210005" y="5279512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35" name="Google Shape;335;p17"/>
          <p:cNvSpPr txBox="1"/>
          <p:nvPr/>
        </p:nvSpPr>
        <p:spPr>
          <a:xfrm>
            <a:off x="4210005" y="7014728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36" name="Google Shape;336;p17"/>
          <p:cNvSpPr txBox="1"/>
          <p:nvPr/>
        </p:nvSpPr>
        <p:spPr>
          <a:xfrm>
            <a:off x="5469973" y="1703314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337" name="Google Shape;337;p17"/>
          <p:cNvSpPr txBox="1"/>
          <p:nvPr/>
        </p:nvSpPr>
        <p:spPr>
          <a:xfrm>
            <a:off x="6110027" y="6282261"/>
            <a:ext cx="6067945" cy="6181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pic>
        <p:nvPicPr>
          <p:cNvPr id="338" name="Google Shape;33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46175" y="3872850"/>
            <a:ext cx="4795639" cy="120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