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rchivo Narrow"/>
      <p:regular r:id="rId26"/>
      <p:bold r:id="rId27"/>
      <p:italic r:id="rId28"/>
      <p:boldItalic r:id="rId29"/>
    </p:embeddedFont>
    <p:embeddedFont>
      <p:font typeface="Archivo Narrow SemiBold"/>
      <p:regular r:id="rId30"/>
      <p:bold r:id="rId31"/>
      <p:italic r:id="rId32"/>
      <p:boldItalic r:id="rId33"/>
    </p:embeddedFont>
    <p:embeddedFont>
      <p:font typeface="Archivo Narrow Medium"/>
      <p:regular r:id="rId34"/>
      <p:bold r:id="rId35"/>
      <p:italic r:id="rId36"/>
      <p:boldItalic r:id="rId37"/>
    </p:embeddedFont>
    <p:embeddedFont>
      <p:font typeface="Archivo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chivoNarrow-regular.fntdata"/><Relationship Id="rId25" Type="http://schemas.openxmlformats.org/officeDocument/2006/relationships/slide" Target="slides/slide20.xml"/><Relationship Id="rId28" Type="http://schemas.openxmlformats.org/officeDocument/2006/relationships/font" Target="fonts/ArchivoNarrow-italic.fntdata"/><Relationship Id="rId27" Type="http://schemas.openxmlformats.org/officeDocument/2006/relationships/font" Target="fonts/Archivo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chivoNarrow-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chivoNarrowSemiBold-bold.fntdata"/><Relationship Id="rId30" Type="http://schemas.openxmlformats.org/officeDocument/2006/relationships/font" Target="fonts/ArchivoNarrowSemiBold-regular.fntdata"/><Relationship Id="rId11" Type="http://schemas.openxmlformats.org/officeDocument/2006/relationships/slide" Target="slides/slide6.xml"/><Relationship Id="rId33" Type="http://schemas.openxmlformats.org/officeDocument/2006/relationships/font" Target="fonts/ArchivoNarrowSemiBold-boldItalic.fntdata"/><Relationship Id="rId10" Type="http://schemas.openxmlformats.org/officeDocument/2006/relationships/slide" Target="slides/slide5.xml"/><Relationship Id="rId32" Type="http://schemas.openxmlformats.org/officeDocument/2006/relationships/font" Target="fonts/ArchivoNarrowSemiBold-italic.fntdata"/><Relationship Id="rId13" Type="http://schemas.openxmlformats.org/officeDocument/2006/relationships/slide" Target="slides/slide8.xml"/><Relationship Id="rId35" Type="http://schemas.openxmlformats.org/officeDocument/2006/relationships/font" Target="fonts/ArchivoNarrowMedium-bold.fntdata"/><Relationship Id="rId12" Type="http://schemas.openxmlformats.org/officeDocument/2006/relationships/slide" Target="slides/slide7.xml"/><Relationship Id="rId34" Type="http://schemas.openxmlformats.org/officeDocument/2006/relationships/font" Target="fonts/ArchivoNarrowMedium-regular.fntdata"/><Relationship Id="rId15" Type="http://schemas.openxmlformats.org/officeDocument/2006/relationships/slide" Target="slides/slide10.xml"/><Relationship Id="rId37" Type="http://schemas.openxmlformats.org/officeDocument/2006/relationships/font" Target="fonts/ArchivoNarrowMedium-boldItalic.fntdata"/><Relationship Id="rId14" Type="http://schemas.openxmlformats.org/officeDocument/2006/relationships/slide" Target="slides/slide9.xml"/><Relationship Id="rId36" Type="http://schemas.openxmlformats.org/officeDocument/2006/relationships/font" Target="fonts/ArchivoNarrowMedium-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ArchivoBlack-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3"/>
          <p:cNvSpPr txBox="1"/>
          <p:nvPr>
            <p:ph type="ctrTitle"/>
          </p:nvPr>
        </p:nvSpPr>
        <p:spPr>
          <a:xfrm>
            <a:off x="1447800" y="946200"/>
            <a:ext cx="133647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3"/>
          <p:cNvSpPr txBox="1"/>
          <p:nvPr>
            <p:ph idx="1" type="subTitle"/>
          </p:nvPr>
        </p:nvSpPr>
        <p:spPr>
          <a:xfrm>
            <a:off x="1502775" y="2133875"/>
            <a:ext cx="6400800" cy="17526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SzPts val="3200"/>
              <a:buNone/>
              <a:defRPr/>
            </a:lvl1pPr>
            <a:lvl2pPr lvl="1">
              <a:spcBef>
                <a:spcPts val="560"/>
              </a:spcBef>
              <a:spcAft>
                <a:spcPts val="0"/>
              </a:spcAft>
              <a:buClr>
                <a:srgbClr val="888888"/>
              </a:buClr>
              <a:buSzPts val="2800"/>
              <a:buNone/>
              <a:defRPr>
                <a:solidFill>
                  <a:srgbClr val="888888"/>
                </a:solidFill>
              </a:defRPr>
            </a:lvl2pPr>
            <a:lvl3pPr lvl="2">
              <a:spcBef>
                <a:spcPts val="480"/>
              </a:spcBef>
              <a:spcAft>
                <a:spcPts val="0"/>
              </a:spcAft>
              <a:buClr>
                <a:srgbClr val="888888"/>
              </a:buClr>
              <a:buSzPts val="2400"/>
              <a:buNone/>
              <a:defRPr>
                <a:solidFill>
                  <a:srgbClr val="888888"/>
                </a:solidFill>
              </a:defRPr>
            </a:lvl3pPr>
            <a:lvl4pPr lvl="3">
              <a:spcBef>
                <a:spcPts val="400"/>
              </a:spcBef>
              <a:spcAft>
                <a:spcPts val="0"/>
              </a:spcAft>
              <a:buClr>
                <a:srgbClr val="888888"/>
              </a:buClr>
              <a:buSzPts val="2000"/>
              <a:buNone/>
              <a:defRPr>
                <a:solidFill>
                  <a:srgbClr val="888888"/>
                </a:solidFill>
              </a:defRPr>
            </a:lvl4pPr>
            <a:lvl5pPr lvl="4">
              <a:spcBef>
                <a:spcPts val="400"/>
              </a:spcBef>
              <a:spcAft>
                <a:spcPts val="0"/>
              </a:spcAft>
              <a:buClr>
                <a:srgbClr val="888888"/>
              </a:buClr>
              <a:buSzPts val="2000"/>
              <a:buNone/>
              <a:defRPr>
                <a:solidFill>
                  <a:srgbClr val="888888"/>
                </a:solidFill>
              </a:defRPr>
            </a:lvl5pPr>
            <a:lvl6pPr lvl="5">
              <a:spcBef>
                <a:spcPts val="400"/>
              </a:spcBef>
              <a:spcAft>
                <a:spcPts val="0"/>
              </a:spcAft>
              <a:buClr>
                <a:srgbClr val="888888"/>
              </a:buClr>
              <a:buSzPts val="2000"/>
              <a:buNone/>
              <a:defRPr>
                <a:solidFill>
                  <a:srgbClr val="888888"/>
                </a:solidFill>
              </a:defRPr>
            </a:lvl6pPr>
            <a:lvl7pPr lvl="6">
              <a:spcBef>
                <a:spcPts val="400"/>
              </a:spcBef>
              <a:spcAft>
                <a:spcPts val="0"/>
              </a:spcAft>
              <a:buClr>
                <a:srgbClr val="888888"/>
              </a:buClr>
              <a:buSzPts val="2000"/>
              <a:buNone/>
              <a:defRPr>
                <a:solidFill>
                  <a:srgbClr val="888888"/>
                </a:solidFill>
              </a:defRPr>
            </a:lvl7pPr>
            <a:lvl8pPr lvl="7">
              <a:spcBef>
                <a:spcPts val="400"/>
              </a:spcBef>
              <a:spcAft>
                <a:spcPts val="0"/>
              </a:spcAft>
              <a:buClr>
                <a:srgbClr val="888888"/>
              </a:buClr>
              <a:buSzPts val="2000"/>
              <a:buNone/>
              <a:defRPr>
                <a:solidFill>
                  <a:srgbClr val="888888"/>
                </a:solidFill>
              </a:defRPr>
            </a:lvl8pPr>
            <a:lvl9pPr lvl="8">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4"/>
          <p:cNvSpPr txBox="1"/>
          <p:nvPr>
            <p:ph type="title"/>
          </p:nvPr>
        </p:nvSpPr>
        <p:spPr>
          <a:xfrm>
            <a:off x="1251400" y="1033075"/>
            <a:ext cx="9564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
          <p:cNvSpPr txBox="1"/>
          <p:nvPr>
            <p:ph idx="1" type="body"/>
          </p:nvPr>
        </p:nvSpPr>
        <p:spPr>
          <a:xfrm>
            <a:off x="1573475" y="21825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5"/>
          <p:cNvSpPr txBox="1"/>
          <p:nvPr>
            <p:ph type="title"/>
          </p:nvPr>
        </p:nvSpPr>
        <p:spPr>
          <a:xfrm>
            <a:off x="1520558" y="1300200"/>
            <a:ext cx="12683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
          <p:cNvSpPr txBox="1"/>
          <p:nvPr>
            <p:ph idx="1" type="body"/>
          </p:nvPr>
        </p:nvSpPr>
        <p:spPr>
          <a:xfrm>
            <a:off x="1249463" y="44510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sz="2400"/>
            </a:lvl1pPr>
            <a:lvl2pPr indent="-228600" lvl="1" marL="914400" algn="l">
              <a:spcBef>
                <a:spcPts val="360"/>
              </a:spcBef>
              <a:spcAft>
                <a:spcPts val="0"/>
              </a:spcAft>
              <a:buSzPts val="2400"/>
              <a:buNone/>
              <a:defRPr sz="2400"/>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sz="2400"/>
            </a:lvl4pPr>
            <a:lvl5pPr indent="-228600" lvl="4" marL="2286000" algn="l">
              <a:spcBef>
                <a:spcPts val="280"/>
              </a:spcBef>
              <a:spcAft>
                <a:spcPts val="0"/>
              </a:spcAft>
              <a:buSzPts val="2400"/>
              <a:buNone/>
              <a:defRPr sz="2400"/>
            </a:lvl5pPr>
            <a:lvl6pPr indent="-228600" lvl="5" marL="2743200" algn="l">
              <a:spcBef>
                <a:spcPts val="280"/>
              </a:spcBef>
              <a:spcAft>
                <a:spcPts val="0"/>
              </a:spcAft>
              <a:buSzPts val="2400"/>
              <a:buNone/>
              <a:defRPr sz="2400"/>
            </a:lvl6pPr>
            <a:lvl7pPr indent="-228600" lvl="6" marL="3200400" algn="l">
              <a:spcBef>
                <a:spcPts val="280"/>
              </a:spcBef>
              <a:spcAft>
                <a:spcPts val="0"/>
              </a:spcAft>
              <a:buSzPts val="2400"/>
              <a:buNone/>
              <a:defRPr sz="2400"/>
            </a:lvl7pPr>
            <a:lvl8pPr indent="-228600" lvl="7" marL="3657600" algn="l">
              <a:spcBef>
                <a:spcPts val="280"/>
              </a:spcBef>
              <a:spcAft>
                <a:spcPts val="0"/>
              </a:spcAft>
              <a:buSzPts val="2400"/>
              <a:buNone/>
              <a:defRPr sz="2400"/>
            </a:lvl8pPr>
            <a:lvl9pPr indent="-228600" lvl="8" marL="4114800" algn="l">
              <a:spcBef>
                <a:spcPts val="28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6"/>
          <p:cNvSpPr txBox="1"/>
          <p:nvPr>
            <p:ph type="title"/>
          </p:nvPr>
        </p:nvSpPr>
        <p:spPr>
          <a:xfrm>
            <a:off x="1288875" y="1113050"/>
            <a:ext cx="9564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6"/>
          <p:cNvSpPr txBox="1"/>
          <p:nvPr>
            <p:ph idx="1" type="body"/>
          </p:nvPr>
        </p:nvSpPr>
        <p:spPr>
          <a:xfrm>
            <a:off x="1633925" y="2799425"/>
            <a:ext cx="46479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sz="2400"/>
            </a:lvl1pPr>
            <a:lvl2pPr indent="-381000" lvl="1" marL="914400" algn="l">
              <a:spcBef>
                <a:spcPts val="480"/>
              </a:spcBef>
              <a:spcAft>
                <a:spcPts val="0"/>
              </a:spcAft>
              <a:buClr>
                <a:schemeClr val="dk1"/>
              </a:buClr>
              <a:buSzPts val="2400"/>
              <a:buChar char="–"/>
              <a:defRPr sz="2400"/>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sz="2400"/>
            </a:lvl4pPr>
            <a:lvl5pPr indent="-381000" lvl="4" marL="2286000" algn="l">
              <a:spcBef>
                <a:spcPts val="360"/>
              </a:spcBef>
              <a:spcAft>
                <a:spcPts val="0"/>
              </a:spcAft>
              <a:buClr>
                <a:schemeClr val="dk1"/>
              </a:buClr>
              <a:buSzPts val="2400"/>
              <a:buChar char="»"/>
              <a:defRPr sz="2400"/>
            </a:lvl5pPr>
            <a:lvl6pPr indent="-381000" lvl="5" marL="2743200" algn="l">
              <a:spcBef>
                <a:spcPts val="360"/>
              </a:spcBef>
              <a:spcAft>
                <a:spcPts val="0"/>
              </a:spcAft>
              <a:buClr>
                <a:schemeClr val="dk1"/>
              </a:buClr>
              <a:buSzPts val="2400"/>
              <a:buChar char="•"/>
              <a:defRPr sz="2400"/>
            </a:lvl6pPr>
            <a:lvl7pPr indent="-381000" lvl="6" marL="3200400" algn="l">
              <a:spcBef>
                <a:spcPts val="360"/>
              </a:spcBef>
              <a:spcAft>
                <a:spcPts val="0"/>
              </a:spcAft>
              <a:buClr>
                <a:schemeClr val="dk1"/>
              </a:buClr>
              <a:buSzPts val="2400"/>
              <a:buChar char="•"/>
              <a:defRPr sz="2400"/>
            </a:lvl7pPr>
            <a:lvl8pPr indent="-381000" lvl="7" marL="3657600" algn="l">
              <a:spcBef>
                <a:spcPts val="360"/>
              </a:spcBef>
              <a:spcAft>
                <a:spcPts val="0"/>
              </a:spcAft>
              <a:buClr>
                <a:schemeClr val="dk1"/>
              </a:buClr>
              <a:buSzPts val="2400"/>
              <a:buChar char="•"/>
              <a:defRPr sz="2400"/>
            </a:lvl8pPr>
            <a:lvl9pPr indent="-381000" lvl="8" marL="4114800" algn="l">
              <a:spcBef>
                <a:spcPts val="360"/>
              </a:spcBef>
              <a:spcAft>
                <a:spcPts val="0"/>
              </a:spcAft>
              <a:buClr>
                <a:schemeClr val="dk1"/>
              </a:buClr>
              <a:buSzPts val="2400"/>
              <a:buChar char="•"/>
              <a:defRPr sz="2400"/>
            </a:lvl9pPr>
          </a:lstStyle>
          <a:p/>
        </p:txBody>
      </p:sp>
      <p:sp>
        <p:nvSpPr>
          <p:cNvPr id="22" name="Google Shape;22;p6"/>
          <p:cNvSpPr txBox="1"/>
          <p:nvPr>
            <p:ph idx="2" type="body"/>
          </p:nvPr>
        </p:nvSpPr>
        <p:spPr>
          <a:xfrm>
            <a:off x="5824925" y="2799425"/>
            <a:ext cx="51414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sz="2400"/>
            </a:lvl1pPr>
            <a:lvl2pPr indent="-381000" lvl="1" marL="914400" algn="l">
              <a:spcBef>
                <a:spcPts val="480"/>
              </a:spcBef>
              <a:spcAft>
                <a:spcPts val="0"/>
              </a:spcAft>
              <a:buClr>
                <a:schemeClr val="dk1"/>
              </a:buClr>
              <a:buSzPts val="2400"/>
              <a:buChar char="–"/>
              <a:defRPr sz="2400"/>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sz="2400"/>
            </a:lvl4pPr>
            <a:lvl5pPr indent="-381000" lvl="4" marL="2286000" algn="l">
              <a:spcBef>
                <a:spcPts val="360"/>
              </a:spcBef>
              <a:spcAft>
                <a:spcPts val="0"/>
              </a:spcAft>
              <a:buClr>
                <a:schemeClr val="dk1"/>
              </a:buClr>
              <a:buSzPts val="2400"/>
              <a:buChar char="»"/>
              <a:defRPr sz="2400"/>
            </a:lvl5pPr>
            <a:lvl6pPr indent="-381000" lvl="5" marL="2743200" algn="l">
              <a:spcBef>
                <a:spcPts val="360"/>
              </a:spcBef>
              <a:spcAft>
                <a:spcPts val="0"/>
              </a:spcAft>
              <a:buClr>
                <a:schemeClr val="dk1"/>
              </a:buClr>
              <a:buSzPts val="2400"/>
              <a:buChar char="•"/>
              <a:defRPr sz="2400"/>
            </a:lvl6pPr>
            <a:lvl7pPr indent="-381000" lvl="6" marL="3200400" algn="l">
              <a:spcBef>
                <a:spcPts val="360"/>
              </a:spcBef>
              <a:spcAft>
                <a:spcPts val="0"/>
              </a:spcAft>
              <a:buClr>
                <a:schemeClr val="dk1"/>
              </a:buClr>
              <a:buSzPts val="2400"/>
              <a:buChar char="•"/>
              <a:defRPr sz="2400"/>
            </a:lvl7pPr>
            <a:lvl8pPr indent="-381000" lvl="7" marL="3657600" algn="l">
              <a:spcBef>
                <a:spcPts val="360"/>
              </a:spcBef>
              <a:spcAft>
                <a:spcPts val="0"/>
              </a:spcAft>
              <a:buClr>
                <a:schemeClr val="dk1"/>
              </a:buClr>
              <a:buSzPts val="2400"/>
              <a:buChar char="•"/>
              <a:defRPr sz="2400"/>
            </a:lvl8pPr>
            <a:lvl9pPr indent="-381000" lvl="8" marL="4114800" algn="l">
              <a:spcBef>
                <a:spcPts val="360"/>
              </a:spcBef>
              <a:spcAft>
                <a:spcPts val="0"/>
              </a:spcAft>
              <a:buClr>
                <a:schemeClr val="dk1"/>
              </a:buClr>
              <a:buSzPts val="2400"/>
              <a:buChar char="•"/>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7"/>
          <p:cNvSpPr txBox="1"/>
          <p:nvPr>
            <p:ph type="title"/>
          </p:nvPr>
        </p:nvSpPr>
        <p:spPr>
          <a:xfrm>
            <a:off x="1288875" y="1113050"/>
            <a:ext cx="9564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1596450" y="3167850"/>
            <a:ext cx="46272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81000" lvl="1" marL="914400" algn="l">
              <a:spcBef>
                <a:spcPts val="400"/>
              </a:spcBef>
              <a:spcAft>
                <a:spcPts val="0"/>
              </a:spcAft>
              <a:buClr>
                <a:schemeClr val="dk1"/>
              </a:buClr>
              <a:buSzPts val="2400"/>
              <a:buChar char="–"/>
              <a:defRPr sz="2400"/>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sz="2400"/>
            </a:lvl4pPr>
            <a:lvl5pPr indent="-381000" lvl="4" marL="2286000" algn="l">
              <a:spcBef>
                <a:spcPts val="320"/>
              </a:spcBef>
              <a:spcAft>
                <a:spcPts val="0"/>
              </a:spcAft>
              <a:buClr>
                <a:schemeClr val="dk1"/>
              </a:buClr>
              <a:buSzPts val="2400"/>
              <a:buChar char="»"/>
              <a:defRPr sz="2400"/>
            </a:lvl5pPr>
            <a:lvl6pPr indent="-381000" lvl="5" marL="2743200" algn="l">
              <a:spcBef>
                <a:spcPts val="320"/>
              </a:spcBef>
              <a:spcAft>
                <a:spcPts val="0"/>
              </a:spcAft>
              <a:buClr>
                <a:schemeClr val="dk1"/>
              </a:buClr>
              <a:buSzPts val="2400"/>
              <a:buChar char="•"/>
              <a:defRPr sz="2400"/>
            </a:lvl6pPr>
            <a:lvl7pPr indent="-381000" lvl="6" marL="3200400" algn="l">
              <a:spcBef>
                <a:spcPts val="320"/>
              </a:spcBef>
              <a:spcAft>
                <a:spcPts val="0"/>
              </a:spcAft>
              <a:buClr>
                <a:schemeClr val="dk1"/>
              </a:buClr>
              <a:buSzPts val="2400"/>
              <a:buChar char="•"/>
              <a:defRPr sz="2400"/>
            </a:lvl7pPr>
            <a:lvl8pPr indent="-381000" lvl="7" marL="3657600" algn="l">
              <a:spcBef>
                <a:spcPts val="320"/>
              </a:spcBef>
              <a:spcAft>
                <a:spcPts val="0"/>
              </a:spcAft>
              <a:buClr>
                <a:schemeClr val="dk1"/>
              </a:buClr>
              <a:buSzPts val="2400"/>
              <a:buChar char="•"/>
              <a:defRPr sz="2400"/>
            </a:lvl8pPr>
            <a:lvl9pPr indent="-381000" lvl="8" marL="4114800" algn="l">
              <a:spcBef>
                <a:spcPts val="320"/>
              </a:spcBef>
              <a:spcAft>
                <a:spcPts val="0"/>
              </a:spcAft>
              <a:buClr>
                <a:schemeClr val="dk1"/>
              </a:buClr>
              <a:buSzPts val="2400"/>
              <a:buChar char="•"/>
              <a:defRPr sz="2400"/>
            </a:lvl9pPr>
          </a:lstStyle>
          <a:p/>
        </p:txBody>
      </p:sp>
      <p:sp>
        <p:nvSpPr>
          <p:cNvPr id="26" name="Google Shape;26;p7"/>
          <p:cNvSpPr txBox="1"/>
          <p:nvPr>
            <p:ph idx="2" type="body"/>
          </p:nvPr>
        </p:nvSpPr>
        <p:spPr>
          <a:xfrm>
            <a:off x="6392980" y="3167850"/>
            <a:ext cx="46293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81000" lvl="1" marL="914400" algn="l">
              <a:spcBef>
                <a:spcPts val="400"/>
              </a:spcBef>
              <a:spcAft>
                <a:spcPts val="0"/>
              </a:spcAft>
              <a:buClr>
                <a:schemeClr val="dk1"/>
              </a:buClr>
              <a:buSzPts val="2400"/>
              <a:buChar char="–"/>
              <a:defRPr sz="2400"/>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sz="2400"/>
            </a:lvl4pPr>
            <a:lvl5pPr indent="-381000" lvl="4" marL="2286000" algn="l">
              <a:spcBef>
                <a:spcPts val="320"/>
              </a:spcBef>
              <a:spcAft>
                <a:spcPts val="0"/>
              </a:spcAft>
              <a:buClr>
                <a:schemeClr val="dk1"/>
              </a:buClr>
              <a:buSzPts val="2400"/>
              <a:buChar char="»"/>
              <a:defRPr sz="2400"/>
            </a:lvl5pPr>
            <a:lvl6pPr indent="-381000" lvl="5" marL="2743200" algn="l">
              <a:spcBef>
                <a:spcPts val="320"/>
              </a:spcBef>
              <a:spcAft>
                <a:spcPts val="0"/>
              </a:spcAft>
              <a:buClr>
                <a:schemeClr val="dk1"/>
              </a:buClr>
              <a:buSzPts val="2400"/>
              <a:buChar char="•"/>
              <a:defRPr sz="2400"/>
            </a:lvl6pPr>
            <a:lvl7pPr indent="-381000" lvl="6" marL="3200400" algn="l">
              <a:spcBef>
                <a:spcPts val="320"/>
              </a:spcBef>
              <a:spcAft>
                <a:spcPts val="0"/>
              </a:spcAft>
              <a:buClr>
                <a:schemeClr val="dk1"/>
              </a:buClr>
              <a:buSzPts val="2400"/>
              <a:buChar char="•"/>
              <a:defRPr sz="2400"/>
            </a:lvl7pPr>
            <a:lvl8pPr indent="-381000" lvl="7" marL="3657600" algn="l">
              <a:spcBef>
                <a:spcPts val="320"/>
              </a:spcBef>
              <a:spcAft>
                <a:spcPts val="0"/>
              </a:spcAft>
              <a:buClr>
                <a:schemeClr val="dk1"/>
              </a:buClr>
              <a:buSzPts val="2400"/>
              <a:buChar char="•"/>
              <a:defRPr sz="2400"/>
            </a:lvl8pPr>
            <a:lvl9pPr indent="-381000" lvl="8" marL="4114800" algn="l">
              <a:spcBef>
                <a:spcPts val="320"/>
              </a:spcBef>
              <a:spcAft>
                <a:spcPts val="0"/>
              </a:spcAft>
              <a:buClr>
                <a:schemeClr val="dk1"/>
              </a:buClr>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8"/>
          <p:cNvSpPr txBox="1"/>
          <p:nvPr>
            <p:ph type="title"/>
          </p:nvPr>
        </p:nvSpPr>
        <p:spPr>
          <a:xfrm>
            <a:off x="1288875" y="1113050"/>
            <a:ext cx="9564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9"/>
          <p:cNvSpPr txBox="1"/>
          <p:nvPr>
            <p:ph type="title"/>
          </p:nvPr>
        </p:nvSpPr>
        <p:spPr>
          <a:xfrm>
            <a:off x="1532750" y="853925"/>
            <a:ext cx="113745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9"/>
          <p:cNvSpPr txBox="1"/>
          <p:nvPr>
            <p:ph idx="1" type="body"/>
          </p:nvPr>
        </p:nvSpPr>
        <p:spPr>
          <a:xfrm>
            <a:off x="7396325" y="2296725"/>
            <a:ext cx="5111700" cy="58530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sz="2400"/>
            </a:lvl1pPr>
            <a:lvl2pPr indent="-381000" lvl="1" marL="914400" algn="l">
              <a:spcBef>
                <a:spcPts val="560"/>
              </a:spcBef>
              <a:spcAft>
                <a:spcPts val="0"/>
              </a:spcAft>
              <a:buClr>
                <a:schemeClr val="dk1"/>
              </a:buClr>
              <a:buSzPts val="2400"/>
              <a:buChar char="–"/>
              <a:defRPr sz="2400"/>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sz="2400"/>
            </a:lvl4pPr>
            <a:lvl5pPr indent="-381000" lvl="4" marL="2286000" algn="l">
              <a:spcBef>
                <a:spcPts val="400"/>
              </a:spcBef>
              <a:spcAft>
                <a:spcPts val="0"/>
              </a:spcAft>
              <a:buClr>
                <a:schemeClr val="dk1"/>
              </a:buClr>
              <a:buSzPts val="2400"/>
              <a:buChar char="»"/>
              <a:defRPr sz="2400"/>
            </a:lvl5pPr>
            <a:lvl6pPr indent="-381000" lvl="5" marL="2743200" algn="l">
              <a:spcBef>
                <a:spcPts val="400"/>
              </a:spcBef>
              <a:spcAft>
                <a:spcPts val="0"/>
              </a:spcAft>
              <a:buClr>
                <a:schemeClr val="dk1"/>
              </a:buClr>
              <a:buSzPts val="2400"/>
              <a:buChar char="•"/>
              <a:defRPr sz="2400"/>
            </a:lvl6pPr>
            <a:lvl7pPr indent="-381000" lvl="6" marL="3200400" algn="l">
              <a:spcBef>
                <a:spcPts val="400"/>
              </a:spcBef>
              <a:spcAft>
                <a:spcPts val="0"/>
              </a:spcAft>
              <a:buClr>
                <a:schemeClr val="dk1"/>
              </a:buClr>
              <a:buSzPts val="2400"/>
              <a:buChar char="•"/>
              <a:defRPr sz="2400"/>
            </a:lvl7pPr>
            <a:lvl8pPr indent="-381000" lvl="7" marL="3657600" algn="l">
              <a:spcBef>
                <a:spcPts val="400"/>
              </a:spcBef>
              <a:spcAft>
                <a:spcPts val="0"/>
              </a:spcAft>
              <a:buClr>
                <a:schemeClr val="dk1"/>
              </a:buClr>
              <a:buSzPts val="2400"/>
              <a:buChar char="•"/>
              <a:defRPr sz="2400"/>
            </a:lvl8pPr>
            <a:lvl9pPr indent="-381000" lvl="8" marL="4114800" algn="l">
              <a:spcBef>
                <a:spcPts val="400"/>
              </a:spcBef>
              <a:spcAft>
                <a:spcPts val="0"/>
              </a:spcAft>
              <a:buClr>
                <a:schemeClr val="dk1"/>
              </a:buClr>
              <a:buSzPts val="2400"/>
              <a:buChar char="•"/>
              <a:defRPr sz="2400"/>
            </a:lvl9pPr>
          </a:lstStyle>
          <a:p/>
        </p:txBody>
      </p:sp>
      <p:sp>
        <p:nvSpPr>
          <p:cNvPr id="32" name="Google Shape;32;p9"/>
          <p:cNvSpPr txBox="1"/>
          <p:nvPr>
            <p:ph idx="2" type="body"/>
          </p:nvPr>
        </p:nvSpPr>
        <p:spPr>
          <a:xfrm>
            <a:off x="1598975" y="2296725"/>
            <a:ext cx="47229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sz="2400"/>
            </a:lvl1pPr>
            <a:lvl2pPr indent="-228600" lvl="1" marL="914400" algn="l">
              <a:spcBef>
                <a:spcPts val="240"/>
              </a:spcBef>
              <a:spcAft>
                <a:spcPts val="0"/>
              </a:spcAft>
              <a:buClr>
                <a:schemeClr val="dk1"/>
              </a:buClr>
              <a:buSzPts val="2400"/>
              <a:buNone/>
              <a:defRPr sz="2400"/>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sz="2400"/>
            </a:lvl4pPr>
            <a:lvl5pPr indent="-228600" lvl="4" marL="2286000" algn="l">
              <a:spcBef>
                <a:spcPts val="180"/>
              </a:spcBef>
              <a:spcAft>
                <a:spcPts val="0"/>
              </a:spcAft>
              <a:buClr>
                <a:schemeClr val="dk1"/>
              </a:buClr>
              <a:buSzPts val="2400"/>
              <a:buNone/>
              <a:defRPr sz="2400"/>
            </a:lvl5pPr>
            <a:lvl6pPr indent="-228600" lvl="5" marL="2743200" algn="l">
              <a:spcBef>
                <a:spcPts val="180"/>
              </a:spcBef>
              <a:spcAft>
                <a:spcPts val="0"/>
              </a:spcAft>
              <a:buClr>
                <a:schemeClr val="dk1"/>
              </a:buClr>
              <a:buSzPts val="2400"/>
              <a:buNone/>
              <a:defRPr sz="2400"/>
            </a:lvl6pPr>
            <a:lvl7pPr indent="-228600" lvl="6" marL="3200400" algn="l">
              <a:spcBef>
                <a:spcPts val="180"/>
              </a:spcBef>
              <a:spcAft>
                <a:spcPts val="0"/>
              </a:spcAft>
              <a:buClr>
                <a:schemeClr val="dk1"/>
              </a:buClr>
              <a:buSzPts val="2400"/>
              <a:buNone/>
              <a:defRPr sz="2400"/>
            </a:lvl7pPr>
            <a:lvl8pPr indent="-228600" lvl="7" marL="3657600" algn="l">
              <a:spcBef>
                <a:spcPts val="180"/>
              </a:spcBef>
              <a:spcAft>
                <a:spcPts val="0"/>
              </a:spcAft>
              <a:buClr>
                <a:schemeClr val="dk1"/>
              </a:buClr>
              <a:buSzPts val="2400"/>
              <a:buNone/>
              <a:defRPr sz="2400"/>
            </a:lvl8pPr>
            <a:lvl9pPr indent="-228600" lvl="8" marL="4114800" algn="l">
              <a:spcBef>
                <a:spcPts val="180"/>
              </a:spcBef>
              <a:spcAft>
                <a:spcPts val="0"/>
              </a:spcAft>
              <a:buClr>
                <a:schemeClr val="dk1"/>
              </a:buClr>
              <a:buSzPts val="2400"/>
              <a:buNone/>
              <a:defRPr sz="24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10"/>
          <p:cNvSpPr/>
          <p:nvPr>
            <p:ph idx="2" type="pic"/>
          </p:nvPr>
        </p:nvSpPr>
        <p:spPr>
          <a:xfrm>
            <a:off x="10370301" y="2687850"/>
            <a:ext cx="6989400" cy="5242200"/>
          </a:xfrm>
          <a:prstGeom prst="rect">
            <a:avLst/>
          </a:prstGeom>
          <a:noFill/>
          <a:ln>
            <a:noFill/>
          </a:ln>
        </p:spPr>
      </p:sp>
      <p:sp>
        <p:nvSpPr>
          <p:cNvPr id="35" name="Google Shape;35;p10"/>
          <p:cNvSpPr txBox="1"/>
          <p:nvPr>
            <p:ph idx="1" type="body"/>
          </p:nvPr>
        </p:nvSpPr>
        <p:spPr>
          <a:xfrm>
            <a:off x="1361313" y="23068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sz="2400"/>
            </a:lvl1pPr>
            <a:lvl2pPr indent="-228600" lvl="1" marL="914400" algn="l">
              <a:spcBef>
                <a:spcPts val="240"/>
              </a:spcBef>
              <a:spcAft>
                <a:spcPts val="0"/>
              </a:spcAft>
              <a:buClr>
                <a:schemeClr val="dk1"/>
              </a:buClr>
              <a:buSzPts val="2400"/>
              <a:buNone/>
              <a:defRPr sz="2400"/>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sz="2400"/>
            </a:lvl4pPr>
            <a:lvl5pPr indent="-228600" lvl="4" marL="2286000" algn="l">
              <a:spcBef>
                <a:spcPts val="180"/>
              </a:spcBef>
              <a:spcAft>
                <a:spcPts val="0"/>
              </a:spcAft>
              <a:buClr>
                <a:schemeClr val="dk1"/>
              </a:buClr>
              <a:buSzPts val="2400"/>
              <a:buNone/>
              <a:defRPr sz="2400"/>
            </a:lvl5pPr>
            <a:lvl6pPr indent="-228600" lvl="5" marL="2743200" algn="l">
              <a:spcBef>
                <a:spcPts val="180"/>
              </a:spcBef>
              <a:spcAft>
                <a:spcPts val="0"/>
              </a:spcAft>
              <a:buClr>
                <a:schemeClr val="dk1"/>
              </a:buClr>
              <a:buSzPts val="2400"/>
              <a:buNone/>
              <a:defRPr sz="2400"/>
            </a:lvl6pPr>
            <a:lvl7pPr indent="-228600" lvl="6" marL="3200400" algn="l">
              <a:spcBef>
                <a:spcPts val="180"/>
              </a:spcBef>
              <a:spcAft>
                <a:spcPts val="0"/>
              </a:spcAft>
              <a:buClr>
                <a:schemeClr val="dk1"/>
              </a:buClr>
              <a:buSzPts val="2400"/>
              <a:buNone/>
              <a:defRPr sz="2400"/>
            </a:lvl7pPr>
            <a:lvl8pPr indent="-228600" lvl="7" marL="3657600" algn="l">
              <a:spcBef>
                <a:spcPts val="180"/>
              </a:spcBef>
              <a:spcAft>
                <a:spcPts val="0"/>
              </a:spcAft>
              <a:buClr>
                <a:schemeClr val="dk1"/>
              </a:buClr>
              <a:buSzPts val="2400"/>
              <a:buNone/>
              <a:defRPr sz="2400"/>
            </a:lvl8pPr>
            <a:lvl9pPr indent="-228600" lvl="8" marL="4114800" algn="l">
              <a:spcBef>
                <a:spcPts val="180"/>
              </a:spcBef>
              <a:spcAft>
                <a:spcPts val="0"/>
              </a:spcAft>
              <a:buClr>
                <a:schemeClr val="dk1"/>
              </a:buClr>
              <a:buSzPts val="2400"/>
              <a:buNone/>
              <a:defRPr sz="2400"/>
            </a:lvl9pPr>
          </a:lstStyle>
          <a:p/>
        </p:txBody>
      </p:sp>
      <p:sp>
        <p:nvSpPr>
          <p:cNvPr id="36" name="Google Shape;36;p10"/>
          <p:cNvSpPr txBox="1"/>
          <p:nvPr>
            <p:ph type="title"/>
          </p:nvPr>
        </p:nvSpPr>
        <p:spPr>
          <a:xfrm>
            <a:off x="1332600" y="1118700"/>
            <a:ext cx="95649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1">
              <a:alphaModFix amt="44000"/>
            </a:blip>
            <a:stretch>
              <a:fillRect b="0" l="0" r="0" t="0"/>
            </a:stretch>
          </a:blipFill>
          <a:ln>
            <a:noFill/>
          </a:ln>
        </p:spPr>
      </p:sp>
      <p:sp>
        <p:nvSpPr>
          <p:cNvPr id="7" name="Google Shape;7;p1"/>
          <p:cNvSpPr txBox="1"/>
          <p:nvPr>
            <p:ph type="title"/>
          </p:nvPr>
        </p:nvSpPr>
        <p:spPr>
          <a:xfrm>
            <a:off x="1517475" y="1113050"/>
            <a:ext cx="95649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lt2"/>
              </a:buClr>
              <a:buSzPts val="4400"/>
              <a:buFont typeface="Archivo Black"/>
              <a:buNone/>
              <a:defRPr i="0" sz="4400" u="none" cap="none" strike="noStrike">
                <a:solidFill>
                  <a:schemeClr val="lt2"/>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1517475" y="262225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chivo Narrow Medium"/>
              <a:buChar char="•"/>
              <a:defRPr i="0" sz="3200" u="none" cap="none" strike="noStrike">
                <a:solidFill>
                  <a:schemeClr val="dk1"/>
                </a:solidFill>
                <a:latin typeface="Archivo Narrow Medium"/>
                <a:ea typeface="Archivo Narrow Medium"/>
                <a:cs typeface="Archivo Narrow Medium"/>
                <a:sym typeface="Archivo Narrow Medium"/>
              </a:defRPr>
            </a:lvl1pPr>
            <a:lvl2pPr indent="-406400" lvl="1" marL="914400" marR="0" rtl="0" algn="l">
              <a:spcBef>
                <a:spcPts val="560"/>
              </a:spcBef>
              <a:spcAft>
                <a:spcPts val="0"/>
              </a:spcAft>
              <a:buClr>
                <a:schemeClr val="dk1"/>
              </a:buClr>
              <a:buSzPts val="2800"/>
              <a:buFont typeface="Archivo Narrow Medium"/>
              <a:buChar char="–"/>
              <a:defRPr i="0" sz="2800" u="none" cap="none" strike="noStrike">
                <a:solidFill>
                  <a:schemeClr val="dk1"/>
                </a:solidFill>
                <a:latin typeface="Archivo Narrow Medium"/>
                <a:ea typeface="Archivo Narrow Medium"/>
                <a:cs typeface="Archivo Narrow Medium"/>
                <a:sym typeface="Archivo Narrow Medium"/>
              </a:defRPr>
            </a:lvl2pPr>
            <a:lvl3pPr indent="-381000" lvl="2" marL="1371600" marR="0" rtl="0" algn="l">
              <a:spcBef>
                <a:spcPts val="480"/>
              </a:spcBef>
              <a:spcAft>
                <a:spcPts val="0"/>
              </a:spcAft>
              <a:buClr>
                <a:schemeClr val="dk1"/>
              </a:buClr>
              <a:buSzPts val="2400"/>
              <a:buFont typeface="Archivo Narrow Medium"/>
              <a:buChar char="•"/>
              <a:defRPr i="0" sz="2400" u="none" cap="none" strike="noStrike">
                <a:solidFill>
                  <a:schemeClr val="dk1"/>
                </a:solidFill>
                <a:latin typeface="Archivo Narrow Medium"/>
                <a:ea typeface="Archivo Narrow Medium"/>
                <a:cs typeface="Archivo Narrow Medium"/>
                <a:sym typeface="Archivo Narrow Medium"/>
              </a:defRPr>
            </a:lvl3pPr>
            <a:lvl4pPr indent="-355600" lvl="3" marL="18288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4pPr>
            <a:lvl5pPr indent="-355600" lvl="4" marL="22860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5pPr>
            <a:lvl6pPr indent="-355600" lvl="5" marL="27432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6pPr>
            <a:lvl7pPr indent="-355600" lvl="6" marL="32004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7pPr>
            <a:lvl8pPr indent="-355600" lvl="7" marL="36576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8pPr>
            <a:lvl9pPr indent="-355600" lvl="8" marL="4114800" marR="0" rtl="0" algn="l">
              <a:spcBef>
                <a:spcPts val="400"/>
              </a:spcBef>
              <a:spcAft>
                <a:spcPts val="0"/>
              </a:spcAft>
              <a:buClr>
                <a:schemeClr val="dk1"/>
              </a:buClr>
              <a:buSzPts val="2000"/>
              <a:buFont typeface="Archivo Narrow Medium"/>
              <a:buChar char="•"/>
              <a:defRPr i="0" sz="2000" u="none" cap="none" strike="noStrike">
                <a:solidFill>
                  <a:schemeClr val="dk1"/>
                </a:solidFill>
                <a:latin typeface="Archivo Narrow Medium"/>
                <a:ea typeface="Archivo Narrow Medium"/>
                <a:cs typeface="Archivo Narrow Medium"/>
                <a:sym typeface="Archivo Narrow Medium"/>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image" Target="../media/image45.jpg"/><Relationship Id="rId7"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7.png"/><Relationship Id="rId5"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9.png"/><Relationship Id="rId9" Type="http://schemas.openxmlformats.org/officeDocument/2006/relationships/image" Target="../media/image43.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34.png"/><Relationship Id="rId8"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8.jp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58.png"/><Relationship Id="rId7" Type="http://schemas.openxmlformats.org/officeDocument/2006/relationships/image" Target="../media/image69.png"/><Relationship Id="rId8"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4.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3.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46.jpg"/><Relationship Id="rId10" Type="http://schemas.openxmlformats.org/officeDocument/2006/relationships/image" Target="../media/image7.png"/><Relationship Id="rId9" Type="http://schemas.openxmlformats.org/officeDocument/2006/relationships/image" Target="../media/image39.png"/><Relationship Id="rId5" Type="http://schemas.openxmlformats.org/officeDocument/2006/relationships/image" Target="../media/image50.png"/><Relationship Id="rId6" Type="http://schemas.openxmlformats.org/officeDocument/2006/relationships/image" Target="../media/image36.png"/><Relationship Id="rId7" Type="http://schemas.openxmlformats.org/officeDocument/2006/relationships/image" Target="../media/image40.png"/><Relationship Id="rId8" Type="http://schemas.openxmlformats.org/officeDocument/2006/relationships/image" Target="../media/image33.png"/></Relationships>
</file>

<file path=ppt/slides/_rels/slide19.xml.rels><?xml version="1.0" encoding="UTF-8" standalone="yes"?><Relationships xmlns="http://schemas.openxmlformats.org/package/2006/relationships"><Relationship Id="rId20" Type="http://schemas.openxmlformats.org/officeDocument/2006/relationships/image" Target="../media/image70.png"/><Relationship Id="rId11" Type="http://schemas.openxmlformats.org/officeDocument/2006/relationships/image" Target="../media/image41.png"/><Relationship Id="rId22" Type="http://schemas.openxmlformats.org/officeDocument/2006/relationships/image" Target="../media/image60.png"/><Relationship Id="rId10" Type="http://schemas.openxmlformats.org/officeDocument/2006/relationships/image" Target="../media/image56.png"/><Relationship Id="rId21" Type="http://schemas.openxmlformats.org/officeDocument/2006/relationships/image" Target="../media/image67.png"/><Relationship Id="rId13" Type="http://schemas.openxmlformats.org/officeDocument/2006/relationships/image" Target="../media/image53.png"/><Relationship Id="rId12" Type="http://schemas.openxmlformats.org/officeDocument/2006/relationships/image" Target="../media/image55.png"/><Relationship Id="rId23"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32.png"/><Relationship Id="rId9" Type="http://schemas.openxmlformats.org/officeDocument/2006/relationships/image" Target="../media/image64.png"/><Relationship Id="rId15" Type="http://schemas.openxmlformats.org/officeDocument/2006/relationships/image" Target="../media/image48.png"/><Relationship Id="rId14" Type="http://schemas.openxmlformats.org/officeDocument/2006/relationships/image" Target="../media/image68.png"/><Relationship Id="rId17" Type="http://schemas.openxmlformats.org/officeDocument/2006/relationships/image" Target="../media/image61.png"/><Relationship Id="rId16" Type="http://schemas.openxmlformats.org/officeDocument/2006/relationships/image" Target="../media/image59.png"/><Relationship Id="rId5" Type="http://schemas.openxmlformats.org/officeDocument/2006/relationships/image" Target="../media/image15.png"/><Relationship Id="rId19" Type="http://schemas.openxmlformats.org/officeDocument/2006/relationships/image" Target="../media/image66.png"/><Relationship Id="rId6" Type="http://schemas.openxmlformats.org/officeDocument/2006/relationships/image" Target="../media/image62.png"/><Relationship Id="rId18" Type="http://schemas.openxmlformats.org/officeDocument/2006/relationships/image" Target="../media/image63.png"/><Relationship Id="rId7" Type="http://schemas.openxmlformats.org/officeDocument/2006/relationships/image" Target="../media/image65.png"/><Relationship Id="rId8"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18.jpg"/><Relationship Id="rId5" Type="http://schemas.openxmlformats.org/officeDocument/2006/relationships/image" Target="../media/image2.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2.png"/><Relationship Id="rId5"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45.jpg"/><Relationship Id="rId5" Type="http://schemas.openxmlformats.org/officeDocument/2006/relationships/image" Target="../media/image24.jpg"/><Relationship Id="rId6" Type="http://schemas.openxmlformats.org/officeDocument/2006/relationships/image" Target="../media/image7.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42" name="Google Shape;42;p11"/>
          <p:cNvGrpSpPr/>
          <p:nvPr/>
        </p:nvGrpSpPr>
        <p:grpSpPr>
          <a:xfrm>
            <a:off x="12441993" y="1714711"/>
            <a:ext cx="4243594" cy="3558055"/>
            <a:chOff x="0" y="-47625"/>
            <a:chExt cx="1117654" cy="937101"/>
          </a:xfrm>
        </p:grpSpPr>
        <p:sp>
          <p:nvSpPr>
            <p:cNvPr id="43" name="Google Shape;43;p11"/>
            <p:cNvSpPr/>
            <p:nvPr/>
          </p:nvSpPr>
          <p:spPr>
            <a:xfrm>
              <a:off x="0" y="0"/>
              <a:ext cx="1117654" cy="889476"/>
            </a:xfrm>
            <a:custGeom>
              <a:rect b="b" l="l" r="r" t="t"/>
              <a:pathLst>
                <a:path extrusionOk="0" h="889476" w="1117654">
                  <a:moveTo>
                    <a:pt x="0" y="0"/>
                  </a:moveTo>
                  <a:lnTo>
                    <a:pt x="1117654" y="0"/>
                  </a:lnTo>
                  <a:lnTo>
                    <a:pt x="1117654" y="889476"/>
                  </a:lnTo>
                  <a:lnTo>
                    <a:pt x="0" y="889476"/>
                  </a:lnTo>
                  <a:close/>
                </a:path>
              </a:pathLst>
            </a:custGeom>
            <a:gradFill>
              <a:gsLst>
                <a:gs pos="0">
                  <a:srgbClr val="0097B2"/>
                </a:gs>
                <a:gs pos="100000">
                  <a:srgbClr val="7ED957"/>
                </a:gs>
              </a:gsLst>
              <a:lin ang="0" scaled="0"/>
            </a:gradFill>
            <a:ln>
              <a:noFill/>
            </a:ln>
          </p:spPr>
        </p:sp>
        <p:sp>
          <p:nvSpPr>
            <p:cNvPr id="44" name="Google Shape;44;p11"/>
            <p:cNvSpPr txBox="1"/>
            <p:nvPr/>
          </p:nvSpPr>
          <p:spPr>
            <a:xfrm>
              <a:off x="0" y="-47625"/>
              <a:ext cx="1117654" cy="93710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11"/>
          <p:cNvGrpSpPr/>
          <p:nvPr/>
        </p:nvGrpSpPr>
        <p:grpSpPr>
          <a:xfrm>
            <a:off x="12441993" y="5131946"/>
            <a:ext cx="4243594" cy="3569269"/>
            <a:chOff x="0" y="-47625"/>
            <a:chExt cx="1117654" cy="940054"/>
          </a:xfrm>
        </p:grpSpPr>
        <p:sp>
          <p:nvSpPr>
            <p:cNvPr id="46" name="Google Shape;46;p11"/>
            <p:cNvSpPr/>
            <p:nvPr/>
          </p:nvSpPr>
          <p:spPr>
            <a:xfrm>
              <a:off x="0" y="0"/>
              <a:ext cx="1117654" cy="892429"/>
            </a:xfrm>
            <a:custGeom>
              <a:rect b="b" l="l" r="r" t="t"/>
              <a:pathLst>
                <a:path extrusionOk="0" h="892429" w="1117654">
                  <a:moveTo>
                    <a:pt x="0" y="0"/>
                  </a:moveTo>
                  <a:lnTo>
                    <a:pt x="1117654" y="0"/>
                  </a:lnTo>
                  <a:lnTo>
                    <a:pt x="1117654" y="892429"/>
                  </a:lnTo>
                  <a:lnTo>
                    <a:pt x="0" y="892429"/>
                  </a:lnTo>
                  <a:close/>
                </a:path>
              </a:pathLst>
            </a:custGeom>
            <a:gradFill>
              <a:gsLst>
                <a:gs pos="0">
                  <a:srgbClr val="5DE0E6"/>
                </a:gs>
                <a:gs pos="100000">
                  <a:srgbClr val="004AAD"/>
                </a:gs>
              </a:gsLst>
              <a:lin ang="0" scaled="0"/>
            </a:gradFill>
            <a:ln>
              <a:noFill/>
            </a:ln>
          </p:spPr>
        </p:sp>
        <p:sp>
          <p:nvSpPr>
            <p:cNvPr id="47" name="Google Shape;47;p11"/>
            <p:cNvSpPr txBox="1"/>
            <p:nvPr/>
          </p:nvSpPr>
          <p:spPr>
            <a:xfrm>
              <a:off x="0" y="-47625"/>
              <a:ext cx="1117654" cy="9400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11"/>
          <p:cNvGrpSpPr/>
          <p:nvPr/>
        </p:nvGrpSpPr>
        <p:grpSpPr>
          <a:xfrm>
            <a:off x="1575262" y="1668001"/>
            <a:ext cx="10828568" cy="7033214"/>
            <a:chOff x="0" y="-47625"/>
            <a:chExt cx="2851968" cy="1852369"/>
          </a:xfrm>
        </p:grpSpPr>
        <p:sp>
          <p:nvSpPr>
            <p:cNvPr id="49" name="Google Shape;49;p11"/>
            <p:cNvSpPr/>
            <p:nvPr/>
          </p:nvSpPr>
          <p:spPr>
            <a:xfrm>
              <a:off x="0" y="0"/>
              <a:ext cx="2851968" cy="1804744"/>
            </a:xfrm>
            <a:custGeom>
              <a:rect b="b" l="l" r="r" t="t"/>
              <a:pathLst>
                <a:path extrusionOk="0" h="1804744" w="2851968">
                  <a:moveTo>
                    <a:pt x="0" y="0"/>
                  </a:moveTo>
                  <a:lnTo>
                    <a:pt x="2851968" y="0"/>
                  </a:lnTo>
                  <a:lnTo>
                    <a:pt x="2851968" y="1804744"/>
                  </a:lnTo>
                  <a:lnTo>
                    <a:pt x="0" y="1804744"/>
                  </a:lnTo>
                  <a:close/>
                </a:path>
              </a:pathLst>
            </a:custGeom>
            <a:solidFill>
              <a:srgbClr val="0F1A38">
                <a:alpha val="56862"/>
              </a:srgbClr>
            </a:solidFill>
            <a:ln>
              <a:noFill/>
            </a:ln>
          </p:spPr>
        </p:sp>
        <p:sp>
          <p:nvSpPr>
            <p:cNvPr id="50" name="Google Shape;50;p11"/>
            <p:cNvSpPr txBox="1"/>
            <p:nvPr/>
          </p:nvSpPr>
          <p:spPr>
            <a:xfrm>
              <a:off x="0" y="-47625"/>
              <a:ext cx="2851968" cy="185236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11"/>
          <p:cNvGrpSpPr/>
          <p:nvPr/>
        </p:nvGrpSpPr>
        <p:grpSpPr>
          <a:xfrm>
            <a:off x="1575262" y="1672797"/>
            <a:ext cx="15110326" cy="7057210"/>
            <a:chOff x="0" y="-47625"/>
            <a:chExt cx="3979674" cy="1858689"/>
          </a:xfrm>
        </p:grpSpPr>
        <p:sp>
          <p:nvSpPr>
            <p:cNvPr id="52" name="Google Shape;52;p11"/>
            <p:cNvSpPr/>
            <p:nvPr/>
          </p:nvSpPr>
          <p:spPr>
            <a:xfrm>
              <a:off x="0" y="0"/>
              <a:ext cx="3979674" cy="1811064"/>
            </a:xfrm>
            <a:custGeom>
              <a:rect b="b" l="l" r="r" t="t"/>
              <a:pathLst>
                <a:path extrusionOk="0" h="1811064" w="3979674">
                  <a:moveTo>
                    <a:pt x="0" y="0"/>
                  </a:moveTo>
                  <a:lnTo>
                    <a:pt x="3979674" y="0"/>
                  </a:lnTo>
                  <a:lnTo>
                    <a:pt x="3979674" y="1811064"/>
                  </a:lnTo>
                  <a:lnTo>
                    <a:pt x="0" y="1811064"/>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53" name="Google Shape;53;p11"/>
            <p:cNvSpPr txBox="1"/>
            <p:nvPr/>
          </p:nvSpPr>
          <p:spPr>
            <a:xfrm>
              <a:off x="0" y="-47625"/>
              <a:ext cx="3979674" cy="185868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4" name="Google Shape;54;p11"/>
          <p:cNvCxnSpPr/>
          <p:nvPr/>
        </p:nvCxnSpPr>
        <p:spPr>
          <a:xfrm>
            <a:off x="12427706" y="1895537"/>
            <a:ext cx="0" cy="6834471"/>
          </a:xfrm>
          <a:prstGeom prst="straightConnector1">
            <a:avLst/>
          </a:prstGeom>
          <a:noFill/>
          <a:ln cap="flat" cmpd="sng" w="47625">
            <a:solidFill>
              <a:srgbClr val="FFFFFF"/>
            </a:solidFill>
            <a:prstDash val="solid"/>
            <a:round/>
            <a:headEnd len="sm" w="sm" type="none"/>
            <a:tailEnd len="sm" w="sm" type="none"/>
          </a:ln>
        </p:spPr>
      </p:cxnSp>
      <p:grpSp>
        <p:nvGrpSpPr>
          <p:cNvPr id="55" name="Google Shape;55;p11"/>
          <p:cNvGrpSpPr/>
          <p:nvPr/>
        </p:nvGrpSpPr>
        <p:grpSpPr>
          <a:xfrm>
            <a:off x="12403893" y="1672797"/>
            <a:ext cx="4281694" cy="7057210"/>
            <a:chOff x="0" y="-47625"/>
            <a:chExt cx="1127689" cy="1858689"/>
          </a:xfrm>
        </p:grpSpPr>
        <p:sp>
          <p:nvSpPr>
            <p:cNvPr id="56" name="Google Shape;56;p11"/>
            <p:cNvSpPr/>
            <p:nvPr/>
          </p:nvSpPr>
          <p:spPr>
            <a:xfrm>
              <a:off x="0" y="0"/>
              <a:ext cx="1127689" cy="1811064"/>
            </a:xfrm>
            <a:custGeom>
              <a:rect b="b" l="l" r="r" t="t"/>
              <a:pathLst>
                <a:path extrusionOk="0" h="1811064" w="1127689">
                  <a:moveTo>
                    <a:pt x="0" y="0"/>
                  </a:moveTo>
                  <a:lnTo>
                    <a:pt x="1127689" y="0"/>
                  </a:lnTo>
                  <a:lnTo>
                    <a:pt x="1127689" y="1811064"/>
                  </a:lnTo>
                  <a:lnTo>
                    <a:pt x="0" y="1811064"/>
                  </a:lnTo>
                  <a:close/>
                </a:path>
              </a:pathLst>
            </a:custGeom>
            <a:solidFill>
              <a:srgbClr val="000000">
                <a:alpha val="0"/>
              </a:srgbClr>
            </a:solidFill>
            <a:ln cap="sq" cmpd="sng" w="47625">
              <a:solidFill>
                <a:srgbClr val="FFFFFF"/>
              </a:solidFill>
              <a:prstDash val="solid"/>
              <a:miter lim="8000"/>
              <a:headEnd len="sm" w="sm" type="none"/>
              <a:tailEnd len="sm" w="sm" type="none"/>
            </a:ln>
          </p:spPr>
        </p:sp>
        <p:sp>
          <p:nvSpPr>
            <p:cNvPr id="57" name="Google Shape;57;p11"/>
            <p:cNvSpPr txBox="1"/>
            <p:nvPr/>
          </p:nvSpPr>
          <p:spPr>
            <a:xfrm>
              <a:off x="0" y="-47625"/>
              <a:ext cx="1127689" cy="185868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 name="Google Shape;58;p11"/>
          <p:cNvSpPr txBox="1"/>
          <p:nvPr/>
        </p:nvSpPr>
        <p:spPr>
          <a:xfrm>
            <a:off x="2482180" y="5461303"/>
            <a:ext cx="9291674" cy="130142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7556" u="none" cap="none" strike="noStrike">
                <a:solidFill>
                  <a:srgbClr val="FFFFFF"/>
                </a:solidFill>
                <a:latin typeface="Archivo Black"/>
                <a:ea typeface="Archivo Black"/>
                <a:cs typeface="Archivo Black"/>
                <a:sym typeface="Archivo Black"/>
              </a:rPr>
              <a:t>FOR  PRACTICES </a:t>
            </a:r>
            <a:endParaRPr/>
          </a:p>
        </p:txBody>
      </p:sp>
      <p:sp>
        <p:nvSpPr>
          <p:cNvPr id="59" name="Google Shape;59;p11"/>
          <p:cNvSpPr/>
          <p:nvPr/>
        </p:nvSpPr>
        <p:spPr>
          <a:xfrm>
            <a:off x="13400517" y="2489541"/>
            <a:ext cx="2326547" cy="2326547"/>
          </a:xfrm>
          <a:custGeom>
            <a:rect b="b" l="l" r="r" t="t"/>
            <a:pathLst>
              <a:path extrusionOk="0" h="2326547" w="2326547">
                <a:moveTo>
                  <a:pt x="0" y="0"/>
                </a:moveTo>
                <a:lnTo>
                  <a:pt x="2326547" y="0"/>
                </a:lnTo>
                <a:lnTo>
                  <a:pt x="2326547" y="2326546"/>
                </a:lnTo>
                <a:lnTo>
                  <a:pt x="0" y="2326546"/>
                </a:lnTo>
                <a:lnTo>
                  <a:pt x="0" y="0"/>
                </a:lnTo>
                <a:close/>
              </a:path>
            </a:pathLst>
          </a:custGeom>
          <a:blipFill rotWithShape="1">
            <a:blip r:embed="rId4">
              <a:alphaModFix/>
            </a:blip>
            <a:stretch>
              <a:fillRect b="0" l="0" r="0" t="0"/>
            </a:stretch>
          </a:blipFill>
          <a:ln>
            <a:noFill/>
          </a:ln>
        </p:spPr>
      </p:sp>
      <p:cxnSp>
        <p:nvCxnSpPr>
          <p:cNvPr id="60" name="Google Shape;60;p11"/>
          <p:cNvCxnSpPr/>
          <p:nvPr/>
        </p:nvCxnSpPr>
        <p:spPr>
          <a:xfrm>
            <a:off x="12403893" y="5291815"/>
            <a:ext cx="4242744" cy="9525"/>
          </a:xfrm>
          <a:prstGeom prst="straightConnector1">
            <a:avLst/>
          </a:prstGeom>
          <a:noFill/>
          <a:ln cap="flat" cmpd="sng" w="57150">
            <a:solidFill>
              <a:srgbClr val="FFFFFF"/>
            </a:solidFill>
            <a:prstDash val="solid"/>
            <a:round/>
            <a:headEnd len="sm" w="sm" type="none"/>
            <a:tailEnd len="sm" w="sm" type="none"/>
          </a:ln>
        </p:spPr>
      </p:cxnSp>
      <p:sp>
        <p:nvSpPr>
          <p:cNvPr id="61" name="Google Shape;61;p11"/>
          <p:cNvSpPr txBox="1"/>
          <p:nvPr/>
        </p:nvSpPr>
        <p:spPr>
          <a:xfrm>
            <a:off x="2369202" y="2370242"/>
            <a:ext cx="7431998" cy="188949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C1FF72"/>
                </a:solidFill>
                <a:latin typeface="Archivo Black"/>
                <a:ea typeface="Archivo Black"/>
                <a:cs typeface="Archivo Black"/>
                <a:sym typeface="Archivo Black"/>
              </a:rPr>
              <a:t>SCIENCE </a:t>
            </a:r>
            <a:endParaRPr/>
          </a:p>
        </p:txBody>
      </p:sp>
      <p:sp>
        <p:nvSpPr>
          <p:cNvPr id="62" name="Google Shape;62;p11"/>
          <p:cNvSpPr txBox="1"/>
          <p:nvPr/>
        </p:nvSpPr>
        <p:spPr>
          <a:xfrm>
            <a:off x="2482180" y="4078759"/>
            <a:ext cx="9465798" cy="153494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900" u="none" cap="none" strike="noStrike">
                <a:solidFill>
                  <a:srgbClr val="C1FF72"/>
                </a:solidFill>
                <a:latin typeface="Archivo Black"/>
                <a:ea typeface="Archivo Black"/>
                <a:cs typeface="Archivo Black"/>
                <a:sym typeface="Archivo Black"/>
              </a:rPr>
              <a:t>ENGINEERING </a:t>
            </a:r>
            <a:endParaRPr/>
          </a:p>
        </p:txBody>
      </p:sp>
      <p:sp>
        <p:nvSpPr>
          <p:cNvPr id="63" name="Google Shape;63;p11"/>
          <p:cNvSpPr txBox="1"/>
          <p:nvPr/>
        </p:nvSpPr>
        <p:spPr>
          <a:xfrm>
            <a:off x="9543044" y="2990806"/>
            <a:ext cx="2230809" cy="104550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6000" u="none" cap="none" strike="noStrike">
                <a:solidFill>
                  <a:srgbClr val="FFFFFF"/>
                </a:solidFill>
                <a:latin typeface="Archivo Black"/>
                <a:ea typeface="Archivo Black"/>
                <a:cs typeface="Archivo Black"/>
                <a:sym typeface="Archivo Black"/>
              </a:rPr>
              <a:t>AND </a:t>
            </a:r>
            <a:endParaRPr/>
          </a:p>
        </p:txBody>
      </p:sp>
      <p:sp>
        <p:nvSpPr>
          <p:cNvPr id="64" name="Google Shape;64;p11"/>
          <p:cNvSpPr txBox="1"/>
          <p:nvPr/>
        </p:nvSpPr>
        <p:spPr>
          <a:xfrm>
            <a:off x="2482180" y="6658339"/>
            <a:ext cx="8975977" cy="1302385"/>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7599" u="none" cap="none" strike="noStrike">
                <a:solidFill>
                  <a:srgbClr val="FFFDFC"/>
                </a:solidFill>
                <a:latin typeface="Archivo Black"/>
                <a:ea typeface="Archivo Black"/>
                <a:cs typeface="Archivo Black"/>
                <a:sym typeface="Archivo Black"/>
              </a:rPr>
              <a:t>MIDDLE SCHOOL</a:t>
            </a:r>
            <a:endParaRPr/>
          </a:p>
        </p:txBody>
      </p:sp>
      <p:grpSp>
        <p:nvGrpSpPr>
          <p:cNvPr id="65" name="Google Shape;65;p11"/>
          <p:cNvGrpSpPr/>
          <p:nvPr/>
        </p:nvGrpSpPr>
        <p:grpSpPr>
          <a:xfrm>
            <a:off x="-1790637" y="-9525"/>
            <a:ext cx="7315200" cy="2736100"/>
            <a:chOff x="0" y="0"/>
            <a:chExt cx="9753600" cy="3648133"/>
          </a:xfrm>
        </p:grpSpPr>
        <p:sp>
          <p:nvSpPr>
            <p:cNvPr id="66" name="Google Shape;66;p11"/>
            <p:cNvSpPr/>
            <p:nvPr/>
          </p:nvSpPr>
          <p:spPr>
            <a:xfrm>
              <a:off x="0" y="14962"/>
              <a:ext cx="4511029" cy="3633171"/>
            </a:xfrm>
            <a:custGeom>
              <a:rect b="b" l="l" r="r" t="t"/>
              <a:pathLst>
                <a:path extrusionOk="0" h="3633171" w="4511029">
                  <a:moveTo>
                    <a:pt x="0" y="0"/>
                  </a:moveTo>
                  <a:lnTo>
                    <a:pt x="4511029" y="0"/>
                  </a:lnTo>
                  <a:lnTo>
                    <a:pt x="4511029" y="3633171"/>
                  </a:lnTo>
                  <a:lnTo>
                    <a:pt x="0" y="3633171"/>
                  </a:lnTo>
                  <a:lnTo>
                    <a:pt x="0" y="0"/>
                  </a:lnTo>
                  <a:close/>
                </a:path>
              </a:pathLst>
            </a:custGeom>
            <a:blipFill rotWithShape="1">
              <a:blip r:embed="rId5">
                <a:alphaModFix/>
              </a:blip>
              <a:stretch>
                <a:fillRect b="0" l="0" r="-116211" t="-60"/>
              </a:stretch>
            </a:blipFill>
            <a:ln>
              <a:noFill/>
            </a:ln>
          </p:spPr>
        </p:sp>
        <p:sp>
          <p:nvSpPr>
            <p:cNvPr id="67" name="Google Shape;67;p11"/>
            <p:cNvSpPr/>
            <p:nvPr/>
          </p:nvSpPr>
          <p:spPr>
            <a:xfrm>
              <a:off x="0" y="0"/>
              <a:ext cx="9753600" cy="2497873"/>
            </a:xfrm>
            <a:custGeom>
              <a:rect b="b" l="l" r="r" t="t"/>
              <a:pathLst>
                <a:path extrusionOk="0" h="2497873" w="9753600">
                  <a:moveTo>
                    <a:pt x="0" y="0"/>
                  </a:moveTo>
                  <a:lnTo>
                    <a:pt x="9753600" y="0"/>
                  </a:lnTo>
                  <a:lnTo>
                    <a:pt x="9753600" y="2497873"/>
                  </a:lnTo>
                  <a:lnTo>
                    <a:pt x="0" y="2497873"/>
                  </a:lnTo>
                  <a:lnTo>
                    <a:pt x="0" y="0"/>
                  </a:lnTo>
                  <a:close/>
                </a:path>
              </a:pathLst>
            </a:custGeom>
            <a:blipFill rotWithShape="1">
              <a:blip r:embed="rId5">
                <a:alphaModFix/>
              </a:blip>
              <a:stretch>
                <a:fillRect b="-45539" l="0" r="0" t="0"/>
              </a:stretch>
            </a:blipFill>
            <a:ln>
              <a:noFill/>
            </a:ln>
          </p:spPr>
        </p:sp>
      </p:grpSp>
      <p:sp>
        <p:nvSpPr>
          <p:cNvPr id="68" name="Google Shape;68;p11"/>
          <p:cNvSpPr/>
          <p:nvPr/>
        </p:nvSpPr>
        <p:spPr>
          <a:xfrm>
            <a:off x="1200927" y="1489463"/>
            <a:ext cx="848450" cy="812148"/>
          </a:xfrm>
          <a:custGeom>
            <a:rect b="b" l="l" r="r" t="t"/>
            <a:pathLst>
              <a:path extrusionOk="0" h="812148" w="848450">
                <a:moveTo>
                  <a:pt x="0" y="0"/>
                </a:moveTo>
                <a:lnTo>
                  <a:pt x="848449" y="0"/>
                </a:lnTo>
                <a:lnTo>
                  <a:pt x="848449" y="812148"/>
                </a:lnTo>
                <a:lnTo>
                  <a:pt x="0" y="812148"/>
                </a:lnTo>
                <a:lnTo>
                  <a:pt x="0" y="0"/>
                </a:lnTo>
                <a:close/>
              </a:path>
            </a:pathLst>
          </a:custGeom>
          <a:blipFill rotWithShape="1">
            <a:blip r:embed="rId6">
              <a:alphaModFix/>
            </a:blip>
            <a:stretch>
              <a:fillRect b="-252497" l="-143985" r="-150009" t="0"/>
            </a:stretch>
          </a:blipFill>
          <a:ln>
            <a:noFill/>
          </a:ln>
        </p:spPr>
      </p:sp>
      <p:sp>
        <p:nvSpPr>
          <p:cNvPr id="69" name="Google Shape;69;p11"/>
          <p:cNvSpPr/>
          <p:nvPr/>
        </p:nvSpPr>
        <p:spPr>
          <a:xfrm>
            <a:off x="9370387" y="9002871"/>
            <a:ext cx="7315200" cy="758121"/>
          </a:xfrm>
          <a:custGeom>
            <a:rect b="b" l="l" r="r" t="t"/>
            <a:pathLst>
              <a:path extrusionOk="0" h="758121" w="7315200">
                <a:moveTo>
                  <a:pt x="0" y="0"/>
                </a:moveTo>
                <a:lnTo>
                  <a:pt x="7315200" y="0"/>
                </a:lnTo>
                <a:lnTo>
                  <a:pt x="7315200" y="758121"/>
                </a:lnTo>
                <a:lnTo>
                  <a:pt x="0" y="758121"/>
                </a:lnTo>
                <a:lnTo>
                  <a:pt x="0" y="0"/>
                </a:lnTo>
                <a:close/>
              </a:path>
            </a:pathLst>
          </a:custGeom>
          <a:blipFill rotWithShape="1">
            <a:blip r:embed="rId7">
              <a:alphaModFix/>
            </a:blip>
            <a:stretch>
              <a:fillRect b="0" l="0" r="0" t="0"/>
            </a:stretch>
          </a:blipFill>
          <a:ln>
            <a:noFill/>
          </a:ln>
        </p:spPr>
      </p:sp>
      <p:pic>
        <p:nvPicPr>
          <p:cNvPr id="70" name="Google Shape;70;p11"/>
          <p:cNvPicPr preferRelativeResize="0"/>
          <p:nvPr/>
        </p:nvPicPr>
        <p:blipFill>
          <a:blip r:embed="rId8">
            <a:alphaModFix/>
          </a:blip>
          <a:stretch>
            <a:fillRect/>
          </a:stretch>
        </p:blipFill>
        <p:spPr>
          <a:xfrm>
            <a:off x="13128850" y="5582050"/>
            <a:ext cx="2903025" cy="291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234" name="Shape 234"/>
        <p:cNvGrpSpPr/>
        <p:nvPr/>
      </p:nvGrpSpPr>
      <p:grpSpPr>
        <a:xfrm>
          <a:off x="0" y="0"/>
          <a:ext cx="0" cy="0"/>
          <a:chOff x="0" y="0"/>
          <a:chExt cx="0" cy="0"/>
        </a:xfrm>
      </p:grpSpPr>
      <p:sp>
        <p:nvSpPr>
          <p:cNvPr id="235" name="Google Shape;235;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1358" l="-2717" r="0" t="-1357"/>
            </a:stretch>
          </a:blipFill>
          <a:ln>
            <a:noFill/>
          </a:ln>
        </p:spPr>
      </p:sp>
      <p:sp>
        <p:nvSpPr>
          <p:cNvPr id="236" name="Google Shape;236;p20"/>
          <p:cNvSpPr/>
          <p:nvPr/>
        </p:nvSpPr>
        <p:spPr>
          <a:xfrm flipH="1">
            <a:off x="12012281" y="7612850"/>
            <a:ext cx="7315200" cy="2433967"/>
          </a:xfrm>
          <a:custGeom>
            <a:rect b="b" l="l" r="r" t="t"/>
            <a:pathLst>
              <a:path extrusionOk="0" h="2433967" w="7315200">
                <a:moveTo>
                  <a:pt x="7315200" y="0"/>
                </a:moveTo>
                <a:lnTo>
                  <a:pt x="0" y="0"/>
                </a:lnTo>
                <a:lnTo>
                  <a:pt x="0" y="2433966"/>
                </a:lnTo>
                <a:lnTo>
                  <a:pt x="7315200" y="2433966"/>
                </a:lnTo>
                <a:lnTo>
                  <a:pt x="7315200" y="0"/>
                </a:lnTo>
                <a:close/>
              </a:path>
            </a:pathLst>
          </a:custGeom>
          <a:blipFill rotWithShape="1">
            <a:blip r:embed="rId4">
              <a:alphaModFix/>
            </a:blip>
            <a:stretch>
              <a:fillRect b="0" l="0" r="0" t="0"/>
            </a:stretch>
          </a:blipFill>
          <a:ln>
            <a:noFill/>
          </a:ln>
        </p:spPr>
      </p:sp>
      <p:grpSp>
        <p:nvGrpSpPr>
          <p:cNvPr id="237" name="Google Shape;237;p20"/>
          <p:cNvGrpSpPr/>
          <p:nvPr/>
        </p:nvGrpSpPr>
        <p:grpSpPr>
          <a:xfrm>
            <a:off x="890224" y="704321"/>
            <a:ext cx="16369076" cy="8553979"/>
            <a:chOff x="0" y="-241102"/>
            <a:chExt cx="21825434" cy="11405306"/>
          </a:xfrm>
        </p:grpSpPr>
        <p:grpSp>
          <p:nvGrpSpPr>
            <p:cNvPr id="238" name="Google Shape;238;p20"/>
            <p:cNvGrpSpPr/>
            <p:nvPr/>
          </p:nvGrpSpPr>
          <p:grpSpPr>
            <a:xfrm>
              <a:off x="0" y="-241102"/>
              <a:ext cx="21825434" cy="11405306"/>
              <a:chOff x="0" y="-47625"/>
              <a:chExt cx="4311197" cy="2252900"/>
            </a:xfrm>
          </p:grpSpPr>
          <p:sp>
            <p:nvSpPr>
              <p:cNvPr id="239" name="Google Shape;239;p20"/>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240" name="Google Shape;240;p20"/>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41" name="Google Shape;241;p20"/>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pic>
        <p:nvPicPr>
          <p:cNvPr id="242" name="Google Shape;242;p20"/>
          <p:cNvPicPr preferRelativeResize="0"/>
          <p:nvPr/>
        </p:nvPicPr>
        <p:blipFill rotWithShape="1">
          <a:blip r:embed="rId5">
            <a:alphaModFix/>
          </a:blip>
          <a:srcRect b="0" l="196" r="27808" t="0"/>
          <a:stretch/>
        </p:blipFill>
        <p:spPr>
          <a:xfrm>
            <a:off x="1569524" y="4067003"/>
            <a:ext cx="4918752" cy="4554749"/>
          </a:xfrm>
          <a:prstGeom prst="rect">
            <a:avLst/>
          </a:prstGeom>
          <a:noFill/>
          <a:ln>
            <a:noFill/>
          </a:ln>
        </p:spPr>
      </p:pic>
      <p:pic>
        <p:nvPicPr>
          <p:cNvPr id="243" name="Google Shape;243;p20"/>
          <p:cNvPicPr preferRelativeResize="0"/>
          <p:nvPr/>
        </p:nvPicPr>
        <p:blipFill rotWithShape="1">
          <a:blip r:embed="rId6">
            <a:alphaModFix/>
          </a:blip>
          <a:srcRect b="0" l="14002" r="14002" t="0"/>
          <a:stretch/>
        </p:blipFill>
        <p:spPr>
          <a:xfrm>
            <a:off x="6583526" y="4067003"/>
            <a:ext cx="4918752" cy="4554749"/>
          </a:xfrm>
          <a:prstGeom prst="rect">
            <a:avLst/>
          </a:prstGeom>
          <a:noFill/>
          <a:ln>
            <a:noFill/>
          </a:ln>
        </p:spPr>
      </p:pic>
      <p:pic>
        <p:nvPicPr>
          <p:cNvPr id="244" name="Google Shape;244;p20"/>
          <p:cNvPicPr preferRelativeResize="0"/>
          <p:nvPr/>
        </p:nvPicPr>
        <p:blipFill rotWithShape="1">
          <a:blip r:embed="rId7">
            <a:alphaModFix/>
          </a:blip>
          <a:srcRect b="21087" l="56970" r="557" t="19991"/>
          <a:stretch/>
        </p:blipFill>
        <p:spPr>
          <a:xfrm>
            <a:off x="11597529" y="4067003"/>
            <a:ext cx="4918752" cy="4554749"/>
          </a:xfrm>
          <a:prstGeom prst="rect">
            <a:avLst/>
          </a:prstGeom>
          <a:noFill/>
          <a:ln>
            <a:noFill/>
          </a:ln>
        </p:spPr>
      </p:pic>
      <p:sp>
        <p:nvSpPr>
          <p:cNvPr id="245" name="Google Shape;245;p20"/>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Gallery Image</a:t>
            </a:r>
            <a:endParaRPr/>
          </a:p>
        </p:txBody>
      </p:sp>
      <p:sp>
        <p:nvSpPr>
          <p:cNvPr id="246" name="Google Shape;246;p20"/>
          <p:cNvSpPr/>
          <p:nvPr/>
        </p:nvSpPr>
        <p:spPr>
          <a:xfrm flipH="1">
            <a:off x="-759762" y="-331836"/>
            <a:ext cx="7315200" cy="2433967"/>
          </a:xfrm>
          <a:custGeom>
            <a:rect b="b" l="l" r="r" t="t"/>
            <a:pathLst>
              <a:path extrusionOk="0" h="2433967" w="7315200">
                <a:moveTo>
                  <a:pt x="7315200" y="0"/>
                </a:moveTo>
                <a:lnTo>
                  <a:pt x="0" y="0"/>
                </a:lnTo>
                <a:lnTo>
                  <a:pt x="0" y="2433966"/>
                </a:lnTo>
                <a:lnTo>
                  <a:pt x="7315200" y="2433966"/>
                </a:lnTo>
                <a:lnTo>
                  <a:pt x="7315200" y="0"/>
                </a:lnTo>
                <a:close/>
              </a:path>
            </a:pathLst>
          </a:custGeom>
          <a:blipFill rotWithShape="1">
            <a:blip r:embed="rId4">
              <a:alphaModFix/>
            </a:blip>
            <a:stretch>
              <a:fillRect b="0" l="0" r="0" t="0"/>
            </a:stretch>
          </a:blipFill>
          <a:ln>
            <a:noFill/>
          </a:ln>
        </p:spPr>
      </p:sp>
      <p:sp>
        <p:nvSpPr>
          <p:cNvPr id="247" name="Google Shape;247;p20"/>
          <p:cNvSpPr txBox="1"/>
          <p:nvPr/>
        </p:nvSpPr>
        <p:spPr>
          <a:xfrm>
            <a:off x="2515867" y="3025031"/>
            <a:ext cx="13054070" cy="5181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FFF"/>
                </a:solidFill>
                <a:latin typeface="Archivo Narrow"/>
                <a:ea typeface="Archivo Narrow"/>
                <a:cs typeface="Archivo Narrow"/>
                <a:sym typeface="Archivo Narrow"/>
              </a:rPr>
              <a:t>What can you say about your projects? Share it 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251" name="Shape 251"/>
        <p:cNvGrpSpPr/>
        <p:nvPr/>
      </p:nvGrpSpPr>
      <p:grpSpPr>
        <a:xfrm>
          <a:off x="0" y="0"/>
          <a:ext cx="0" cy="0"/>
          <a:chOff x="0" y="0"/>
          <a:chExt cx="0" cy="0"/>
        </a:xfrm>
      </p:grpSpPr>
      <p:sp>
        <p:nvSpPr>
          <p:cNvPr id="252" name="Google Shape;252;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253" name="Google Shape;253;p21"/>
          <p:cNvGrpSpPr/>
          <p:nvPr/>
        </p:nvGrpSpPr>
        <p:grpSpPr>
          <a:xfrm>
            <a:off x="890224" y="704321"/>
            <a:ext cx="16369076" cy="8553979"/>
            <a:chOff x="0" y="-241102"/>
            <a:chExt cx="21825434" cy="11405306"/>
          </a:xfrm>
        </p:grpSpPr>
        <p:grpSp>
          <p:nvGrpSpPr>
            <p:cNvPr id="254" name="Google Shape;254;p21"/>
            <p:cNvGrpSpPr/>
            <p:nvPr/>
          </p:nvGrpSpPr>
          <p:grpSpPr>
            <a:xfrm>
              <a:off x="0" y="-241102"/>
              <a:ext cx="21825434" cy="11405306"/>
              <a:chOff x="0" y="-47625"/>
              <a:chExt cx="4311197" cy="2252900"/>
            </a:xfrm>
          </p:grpSpPr>
          <p:sp>
            <p:nvSpPr>
              <p:cNvPr id="255" name="Google Shape;255;p21"/>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256" name="Google Shape;256;p21"/>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7" name="Google Shape;257;p21"/>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sp>
        <p:nvSpPr>
          <p:cNvPr id="258" name="Google Shape;258;p21"/>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About Us</a:t>
            </a:r>
            <a:endParaRPr/>
          </a:p>
        </p:txBody>
      </p:sp>
      <p:cxnSp>
        <p:nvCxnSpPr>
          <p:cNvPr id="259" name="Google Shape;259;p21"/>
          <p:cNvCxnSpPr/>
          <p:nvPr/>
        </p:nvCxnSpPr>
        <p:spPr>
          <a:xfrm flipH="1">
            <a:off x="5955685" y="2770705"/>
            <a:ext cx="12565" cy="6487548"/>
          </a:xfrm>
          <a:prstGeom prst="straightConnector1">
            <a:avLst/>
          </a:prstGeom>
          <a:noFill/>
          <a:ln cap="flat" cmpd="sng" w="47625">
            <a:solidFill>
              <a:srgbClr val="C1FF72"/>
            </a:solidFill>
            <a:prstDash val="solid"/>
            <a:round/>
            <a:headEnd len="sm" w="sm" type="none"/>
            <a:tailEnd len="sm" w="sm" type="none"/>
          </a:ln>
        </p:spPr>
      </p:cxnSp>
      <p:sp>
        <p:nvSpPr>
          <p:cNvPr id="260" name="Google Shape;260;p21"/>
          <p:cNvSpPr/>
          <p:nvPr/>
        </p:nvSpPr>
        <p:spPr>
          <a:xfrm>
            <a:off x="15071413" y="431961"/>
            <a:ext cx="792467" cy="906372"/>
          </a:xfrm>
          <a:custGeom>
            <a:rect b="b" l="l" r="r" t="t"/>
            <a:pathLst>
              <a:path extrusionOk="0" h="906372" w="792467">
                <a:moveTo>
                  <a:pt x="0" y="0"/>
                </a:moveTo>
                <a:lnTo>
                  <a:pt x="792467" y="0"/>
                </a:lnTo>
                <a:lnTo>
                  <a:pt x="792467" y="906372"/>
                </a:lnTo>
                <a:lnTo>
                  <a:pt x="0" y="906372"/>
                </a:lnTo>
                <a:lnTo>
                  <a:pt x="0" y="0"/>
                </a:lnTo>
                <a:close/>
              </a:path>
            </a:pathLst>
          </a:custGeom>
          <a:blipFill rotWithShape="1">
            <a:blip r:embed="rId4">
              <a:alphaModFix/>
            </a:blip>
            <a:stretch>
              <a:fillRect b="-118199" l="0" r="-321834" t="-97646"/>
            </a:stretch>
          </a:blipFill>
          <a:ln>
            <a:noFill/>
          </a:ln>
        </p:spPr>
      </p:sp>
      <p:pic>
        <p:nvPicPr>
          <p:cNvPr id="261" name="Google Shape;261;p21"/>
          <p:cNvPicPr preferRelativeResize="0"/>
          <p:nvPr/>
        </p:nvPicPr>
        <p:blipFill rotWithShape="1">
          <a:blip r:embed="rId5">
            <a:alphaModFix/>
          </a:blip>
          <a:srcRect b="0" l="21370" r="21369" t="0"/>
          <a:stretch/>
        </p:blipFill>
        <p:spPr>
          <a:xfrm>
            <a:off x="11970137" y="3261946"/>
            <a:ext cx="4292619" cy="4994834"/>
          </a:xfrm>
          <a:prstGeom prst="rect">
            <a:avLst/>
          </a:prstGeom>
          <a:noFill/>
          <a:ln>
            <a:noFill/>
          </a:ln>
        </p:spPr>
      </p:pic>
      <p:sp>
        <p:nvSpPr>
          <p:cNvPr id="262" name="Google Shape;262;p21"/>
          <p:cNvSpPr txBox="1"/>
          <p:nvPr/>
        </p:nvSpPr>
        <p:spPr>
          <a:xfrm>
            <a:off x="1209359" y="1808750"/>
            <a:ext cx="3857631" cy="76199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0" u="none" cap="none" strike="noStrike">
                <a:solidFill>
                  <a:srgbClr val="C1FF72"/>
                </a:solidFill>
                <a:latin typeface="Archivo Black"/>
                <a:ea typeface="Archivo Black"/>
                <a:cs typeface="Archivo Black"/>
                <a:sym typeface="Archivo Black"/>
              </a:rPr>
              <a:t>3</a:t>
            </a:r>
            <a:endParaRPr/>
          </a:p>
        </p:txBody>
      </p:sp>
      <p:sp>
        <p:nvSpPr>
          <p:cNvPr id="263" name="Google Shape;263;p21"/>
          <p:cNvSpPr txBox="1"/>
          <p:nvPr/>
        </p:nvSpPr>
        <p:spPr>
          <a:xfrm>
            <a:off x="6389672" y="3185746"/>
            <a:ext cx="51702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00" u="none" cap="none" strike="noStrike">
                <a:solidFill>
                  <a:srgbClr val="C1FF72"/>
                </a:solidFill>
                <a:latin typeface="Archivo Narrow"/>
                <a:ea typeface="Archivo Narrow"/>
                <a:cs typeface="Archivo Narrow"/>
                <a:sym typeface="Archivo Narrow"/>
              </a:rPr>
              <a:t>Middle School Science </a:t>
            </a:r>
            <a:endParaRPr/>
          </a:p>
          <a:p>
            <a:pPr indent="0" lvl="0" marL="0" marR="0" rtl="0" algn="l">
              <a:lnSpc>
                <a:spcPct val="100000"/>
              </a:lnSpc>
              <a:spcBef>
                <a:spcPts val="0"/>
              </a:spcBef>
              <a:spcAft>
                <a:spcPts val="0"/>
              </a:spcAft>
              <a:buNone/>
            </a:pPr>
            <a:r>
              <a:rPr b="1" i="0" lang="en-US" sz="2400" u="none" cap="none" strike="noStrike">
                <a:solidFill>
                  <a:srgbClr val="C1FF72"/>
                </a:solidFill>
                <a:latin typeface="Archivo Narrow"/>
                <a:ea typeface="Archivo Narrow"/>
                <a:cs typeface="Archivo Narrow"/>
                <a:sym typeface="Archivo Narrow"/>
              </a:rPr>
              <a:t>and Engineering Practices:</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A Comprehensive Framework for Inquiry and Design The Science and Engineering Practices for Middle School consist of eight practices which provide students with a structured approach to scientific inquiry and engineering design. These practices include asking questions, developing and using models, planning and conducting investigations, analyzing and interpreting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267" name="Shape 267"/>
        <p:cNvGrpSpPr/>
        <p:nvPr/>
      </p:nvGrpSpPr>
      <p:grpSpPr>
        <a:xfrm>
          <a:off x="0" y="0"/>
          <a:ext cx="0" cy="0"/>
          <a:chOff x="0" y="0"/>
          <a:chExt cx="0" cy="0"/>
        </a:xfrm>
      </p:grpSpPr>
      <p:sp>
        <p:nvSpPr>
          <p:cNvPr id="268" name="Google Shape;268;p2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269" name="Google Shape;269;p22"/>
          <p:cNvGrpSpPr/>
          <p:nvPr/>
        </p:nvGrpSpPr>
        <p:grpSpPr>
          <a:xfrm>
            <a:off x="890224" y="704321"/>
            <a:ext cx="16369076" cy="8553979"/>
            <a:chOff x="0" y="-241102"/>
            <a:chExt cx="21825434" cy="11405306"/>
          </a:xfrm>
        </p:grpSpPr>
        <p:grpSp>
          <p:nvGrpSpPr>
            <p:cNvPr id="270" name="Google Shape;270;p22"/>
            <p:cNvGrpSpPr/>
            <p:nvPr/>
          </p:nvGrpSpPr>
          <p:grpSpPr>
            <a:xfrm>
              <a:off x="0" y="-241102"/>
              <a:ext cx="21825434" cy="11405306"/>
              <a:chOff x="0" y="-47625"/>
              <a:chExt cx="4311197" cy="2252900"/>
            </a:xfrm>
          </p:grpSpPr>
          <p:sp>
            <p:nvSpPr>
              <p:cNvPr id="271" name="Google Shape;271;p22"/>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272" name="Google Shape;272;p22"/>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3" name="Google Shape;273;p22"/>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pic>
        <p:nvPicPr>
          <p:cNvPr id="274" name="Google Shape;274;p22"/>
          <p:cNvPicPr preferRelativeResize="0"/>
          <p:nvPr/>
        </p:nvPicPr>
        <p:blipFill rotWithShape="1">
          <a:blip r:embed="rId4">
            <a:alphaModFix/>
          </a:blip>
          <a:srcRect b="0" l="0" r="0" t="0"/>
          <a:stretch/>
        </p:blipFill>
        <p:spPr>
          <a:xfrm>
            <a:off x="1592600" y="6488726"/>
            <a:ext cx="4071731" cy="1208550"/>
          </a:xfrm>
          <a:prstGeom prst="rect">
            <a:avLst/>
          </a:prstGeom>
          <a:noFill/>
          <a:ln>
            <a:noFill/>
          </a:ln>
        </p:spPr>
      </p:pic>
      <p:pic>
        <p:nvPicPr>
          <p:cNvPr id="275" name="Google Shape;275;p22"/>
          <p:cNvPicPr preferRelativeResize="0"/>
          <p:nvPr/>
        </p:nvPicPr>
        <p:blipFill rotWithShape="1">
          <a:blip r:embed="rId5">
            <a:alphaModFix/>
          </a:blip>
          <a:srcRect b="0" l="0" r="0" t="0"/>
          <a:stretch/>
        </p:blipFill>
        <p:spPr>
          <a:xfrm>
            <a:off x="7126845" y="6490096"/>
            <a:ext cx="4055298" cy="1203466"/>
          </a:xfrm>
          <a:prstGeom prst="rect">
            <a:avLst/>
          </a:prstGeom>
          <a:noFill/>
          <a:ln>
            <a:noFill/>
          </a:ln>
        </p:spPr>
      </p:pic>
      <p:pic>
        <p:nvPicPr>
          <p:cNvPr id="276" name="Google Shape;276;p22"/>
          <p:cNvPicPr preferRelativeResize="0"/>
          <p:nvPr/>
        </p:nvPicPr>
        <p:blipFill rotWithShape="1">
          <a:blip r:embed="rId6">
            <a:alphaModFix/>
          </a:blip>
          <a:srcRect b="0" l="0" r="0" t="0"/>
          <a:stretch/>
        </p:blipFill>
        <p:spPr>
          <a:xfrm>
            <a:off x="12606989" y="6481505"/>
            <a:ext cx="4158385" cy="1234482"/>
          </a:xfrm>
          <a:prstGeom prst="rect">
            <a:avLst/>
          </a:prstGeom>
          <a:noFill/>
          <a:ln>
            <a:noFill/>
          </a:ln>
        </p:spPr>
      </p:pic>
      <p:sp>
        <p:nvSpPr>
          <p:cNvPr id="277" name="Google Shape;277;p22"/>
          <p:cNvSpPr txBox="1"/>
          <p:nvPr/>
        </p:nvSpPr>
        <p:spPr>
          <a:xfrm>
            <a:off x="2127065" y="7529415"/>
            <a:ext cx="2717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the featured statistic.</a:t>
            </a:r>
            <a:endParaRPr/>
          </a:p>
        </p:txBody>
      </p:sp>
      <p:sp>
        <p:nvSpPr>
          <p:cNvPr id="278" name="Google Shape;278;p22"/>
          <p:cNvSpPr txBox="1"/>
          <p:nvPr/>
        </p:nvSpPr>
        <p:spPr>
          <a:xfrm>
            <a:off x="13196766" y="7529415"/>
            <a:ext cx="2458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the featured statistic.</a:t>
            </a:r>
            <a:endParaRPr/>
          </a:p>
        </p:txBody>
      </p:sp>
      <p:sp>
        <p:nvSpPr>
          <p:cNvPr id="279" name="Google Shape;279;p22"/>
          <p:cNvSpPr txBox="1"/>
          <p:nvPr/>
        </p:nvSpPr>
        <p:spPr>
          <a:xfrm>
            <a:off x="7722223" y="7529415"/>
            <a:ext cx="2705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the featured statistic.</a:t>
            </a:r>
            <a:endParaRPr/>
          </a:p>
        </p:txBody>
      </p:sp>
      <p:sp>
        <p:nvSpPr>
          <p:cNvPr id="280" name="Google Shape;280;p22"/>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Empirical Research</a:t>
            </a:r>
            <a:endParaRPr/>
          </a:p>
        </p:txBody>
      </p:sp>
      <p:cxnSp>
        <p:nvCxnSpPr>
          <p:cNvPr id="281" name="Google Shape;281;p22"/>
          <p:cNvCxnSpPr/>
          <p:nvPr/>
        </p:nvCxnSpPr>
        <p:spPr>
          <a:xfrm>
            <a:off x="6338645" y="2796362"/>
            <a:ext cx="0" cy="6461938"/>
          </a:xfrm>
          <a:prstGeom prst="straightConnector1">
            <a:avLst/>
          </a:prstGeom>
          <a:noFill/>
          <a:ln cap="flat" cmpd="sng" w="47625">
            <a:solidFill>
              <a:srgbClr val="C1FF72"/>
            </a:solidFill>
            <a:prstDash val="solid"/>
            <a:round/>
            <a:headEnd len="sm" w="sm" type="none"/>
            <a:tailEnd len="sm" w="sm" type="none"/>
          </a:ln>
        </p:spPr>
      </p:cxnSp>
      <p:cxnSp>
        <p:nvCxnSpPr>
          <p:cNvPr id="282" name="Google Shape;282;p22"/>
          <p:cNvCxnSpPr/>
          <p:nvPr/>
        </p:nvCxnSpPr>
        <p:spPr>
          <a:xfrm>
            <a:off x="11810879" y="2796362"/>
            <a:ext cx="0" cy="6461938"/>
          </a:xfrm>
          <a:prstGeom prst="straightConnector1">
            <a:avLst/>
          </a:prstGeom>
          <a:noFill/>
          <a:ln cap="flat" cmpd="sng" w="47625">
            <a:solidFill>
              <a:srgbClr val="C1FF72"/>
            </a:solidFill>
            <a:prstDash val="solid"/>
            <a:round/>
            <a:headEnd len="sm" w="sm" type="none"/>
            <a:tailEnd len="sm" w="sm" type="none"/>
          </a:ln>
        </p:spPr>
      </p:cxnSp>
      <p:pic>
        <p:nvPicPr>
          <p:cNvPr id="283" name="Google Shape;283;p22"/>
          <p:cNvPicPr preferRelativeResize="0"/>
          <p:nvPr/>
        </p:nvPicPr>
        <p:blipFill>
          <a:blip r:embed="rId7">
            <a:alphaModFix/>
          </a:blip>
          <a:stretch>
            <a:fillRect/>
          </a:stretch>
        </p:blipFill>
        <p:spPr>
          <a:xfrm>
            <a:off x="1592611" y="3193184"/>
            <a:ext cx="3839244" cy="3271467"/>
          </a:xfrm>
          <a:prstGeom prst="rect">
            <a:avLst/>
          </a:prstGeom>
          <a:noFill/>
          <a:ln>
            <a:noFill/>
          </a:ln>
        </p:spPr>
      </p:pic>
      <p:pic>
        <p:nvPicPr>
          <p:cNvPr id="284" name="Google Shape;284;p22"/>
          <p:cNvPicPr preferRelativeResize="0"/>
          <p:nvPr/>
        </p:nvPicPr>
        <p:blipFill>
          <a:blip r:embed="rId8">
            <a:alphaModFix/>
          </a:blip>
          <a:stretch>
            <a:fillRect/>
          </a:stretch>
        </p:blipFill>
        <p:spPr>
          <a:xfrm>
            <a:off x="7194435" y="3199943"/>
            <a:ext cx="3649986" cy="3257949"/>
          </a:xfrm>
          <a:prstGeom prst="rect">
            <a:avLst/>
          </a:prstGeom>
          <a:noFill/>
          <a:ln>
            <a:noFill/>
          </a:ln>
        </p:spPr>
      </p:pic>
      <p:pic>
        <p:nvPicPr>
          <p:cNvPr id="285" name="Google Shape;285;p22"/>
          <p:cNvPicPr preferRelativeResize="0"/>
          <p:nvPr/>
        </p:nvPicPr>
        <p:blipFill>
          <a:blip r:embed="rId9">
            <a:alphaModFix/>
          </a:blip>
          <a:stretch>
            <a:fillRect/>
          </a:stretch>
        </p:blipFill>
        <p:spPr>
          <a:xfrm>
            <a:off x="12607001" y="3193184"/>
            <a:ext cx="3622949" cy="32714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289" name="Shape 289"/>
        <p:cNvGrpSpPr/>
        <p:nvPr/>
      </p:nvGrpSpPr>
      <p:grpSpPr>
        <a:xfrm>
          <a:off x="0" y="0"/>
          <a:ext cx="0" cy="0"/>
          <a:chOff x="0" y="0"/>
          <a:chExt cx="0" cy="0"/>
        </a:xfrm>
      </p:grpSpPr>
      <p:sp>
        <p:nvSpPr>
          <p:cNvPr id="290" name="Google Shape;290;p2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2000"/>
            </a:blip>
            <a:stretch>
              <a:fillRect b="-7419" l="0" r="0" t="-10354"/>
            </a:stretch>
          </a:blipFill>
          <a:ln>
            <a:noFill/>
          </a:ln>
        </p:spPr>
      </p:sp>
      <p:grpSp>
        <p:nvGrpSpPr>
          <p:cNvPr id="291" name="Google Shape;291;p23"/>
          <p:cNvGrpSpPr/>
          <p:nvPr/>
        </p:nvGrpSpPr>
        <p:grpSpPr>
          <a:xfrm>
            <a:off x="890224" y="704321"/>
            <a:ext cx="16369076" cy="8553979"/>
            <a:chOff x="0" y="-241102"/>
            <a:chExt cx="21825434" cy="11405306"/>
          </a:xfrm>
        </p:grpSpPr>
        <p:grpSp>
          <p:nvGrpSpPr>
            <p:cNvPr id="292" name="Google Shape;292;p23"/>
            <p:cNvGrpSpPr/>
            <p:nvPr/>
          </p:nvGrpSpPr>
          <p:grpSpPr>
            <a:xfrm>
              <a:off x="0" y="-241102"/>
              <a:ext cx="21825434" cy="11405306"/>
              <a:chOff x="0" y="-47625"/>
              <a:chExt cx="4311197" cy="2252900"/>
            </a:xfrm>
          </p:grpSpPr>
          <p:sp>
            <p:nvSpPr>
              <p:cNvPr id="293" name="Google Shape;293;p23"/>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294" name="Google Shape;294;p23"/>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5" name="Google Shape;295;p23"/>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sp>
        <p:nvSpPr>
          <p:cNvPr id="296" name="Google Shape;296;p23"/>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Our History</a:t>
            </a:r>
            <a:endParaRPr/>
          </a:p>
        </p:txBody>
      </p:sp>
      <p:sp>
        <p:nvSpPr>
          <p:cNvPr id="297" name="Google Shape;297;p23"/>
          <p:cNvSpPr/>
          <p:nvPr/>
        </p:nvSpPr>
        <p:spPr>
          <a:xfrm>
            <a:off x="-697873" y="8383931"/>
            <a:ext cx="4882261" cy="1748737"/>
          </a:xfrm>
          <a:custGeom>
            <a:rect b="b" l="l" r="r" t="t"/>
            <a:pathLst>
              <a:path extrusionOk="0" h="1748737" w="4882261">
                <a:moveTo>
                  <a:pt x="0" y="0"/>
                </a:moveTo>
                <a:lnTo>
                  <a:pt x="4882261" y="0"/>
                </a:lnTo>
                <a:lnTo>
                  <a:pt x="4882261" y="1748738"/>
                </a:lnTo>
                <a:lnTo>
                  <a:pt x="0" y="1748738"/>
                </a:lnTo>
                <a:lnTo>
                  <a:pt x="0" y="0"/>
                </a:lnTo>
                <a:close/>
              </a:path>
            </a:pathLst>
          </a:custGeom>
          <a:blipFill rotWithShape="1">
            <a:blip r:embed="rId4">
              <a:alphaModFix/>
            </a:blip>
            <a:stretch>
              <a:fillRect b="0" l="0" r="0" t="0"/>
            </a:stretch>
          </a:blipFill>
          <a:ln>
            <a:noFill/>
          </a:ln>
        </p:spPr>
      </p:sp>
      <p:pic>
        <p:nvPicPr>
          <p:cNvPr id="298" name="Google Shape;298;p23"/>
          <p:cNvPicPr preferRelativeResize="0"/>
          <p:nvPr/>
        </p:nvPicPr>
        <p:blipFill rotWithShape="1">
          <a:blip r:embed="rId5">
            <a:alphaModFix/>
          </a:blip>
          <a:srcRect b="0" l="5201" r="5201" t="0"/>
          <a:stretch/>
        </p:blipFill>
        <p:spPr>
          <a:xfrm>
            <a:off x="1323584" y="3163697"/>
            <a:ext cx="6674385" cy="4966240"/>
          </a:xfrm>
          <a:prstGeom prst="rect">
            <a:avLst/>
          </a:prstGeom>
          <a:noFill/>
          <a:ln>
            <a:noFill/>
          </a:ln>
        </p:spPr>
      </p:pic>
      <p:sp>
        <p:nvSpPr>
          <p:cNvPr id="299" name="Google Shape;299;p23"/>
          <p:cNvSpPr/>
          <p:nvPr/>
        </p:nvSpPr>
        <p:spPr>
          <a:xfrm>
            <a:off x="15625233" y="11333"/>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4">
              <a:alphaModFix/>
            </a:blip>
            <a:stretch>
              <a:fillRect b="0" l="0" r="0" t="0"/>
            </a:stretch>
          </a:blipFill>
          <a:ln>
            <a:noFill/>
          </a:ln>
        </p:spPr>
      </p:sp>
      <p:sp>
        <p:nvSpPr>
          <p:cNvPr id="300" name="Google Shape;300;p23"/>
          <p:cNvSpPr/>
          <p:nvPr/>
        </p:nvSpPr>
        <p:spPr>
          <a:xfrm>
            <a:off x="3335938" y="479627"/>
            <a:ext cx="848450" cy="812148"/>
          </a:xfrm>
          <a:custGeom>
            <a:rect b="b" l="l" r="r" t="t"/>
            <a:pathLst>
              <a:path extrusionOk="0" h="812148" w="848450">
                <a:moveTo>
                  <a:pt x="0" y="0"/>
                </a:moveTo>
                <a:lnTo>
                  <a:pt x="848450" y="0"/>
                </a:lnTo>
                <a:lnTo>
                  <a:pt x="848450" y="812148"/>
                </a:lnTo>
                <a:lnTo>
                  <a:pt x="0" y="812148"/>
                </a:lnTo>
                <a:lnTo>
                  <a:pt x="0" y="0"/>
                </a:lnTo>
                <a:close/>
              </a:path>
            </a:pathLst>
          </a:custGeom>
          <a:blipFill rotWithShape="1">
            <a:blip r:embed="rId6">
              <a:alphaModFix/>
            </a:blip>
            <a:stretch>
              <a:fillRect b="-252497" l="-143985" r="-150009" t="0"/>
            </a:stretch>
          </a:blipFill>
          <a:ln>
            <a:noFill/>
          </a:ln>
        </p:spPr>
      </p:sp>
      <p:cxnSp>
        <p:nvCxnSpPr>
          <p:cNvPr id="301" name="Google Shape;301;p23"/>
          <p:cNvCxnSpPr/>
          <p:nvPr/>
        </p:nvCxnSpPr>
        <p:spPr>
          <a:xfrm>
            <a:off x="12521095" y="2796362"/>
            <a:ext cx="0" cy="6461938"/>
          </a:xfrm>
          <a:prstGeom prst="straightConnector1">
            <a:avLst/>
          </a:prstGeom>
          <a:noFill/>
          <a:ln cap="flat" cmpd="sng" w="47625">
            <a:solidFill>
              <a:srgbClr val="C1FF72"/>
            </a:solidFill>
            <a:prstDash val="solid"/>
            <a:round/>
            <a:headEnd len="sm" w="sm" type="none"/>
            <a:tailEnd len="sm" w="sm" type="none"/>
          </a:ln>
        </p:spPr>
      </p:cxnSp>
      <p:sp>
        <p:nvSpPr>
          <p:cNvPr id="302" name="Google Shape;302;p23"/>
          <p:cNvSpPr txBox="1"/>
          <p:nvPr/>
        </p:nvSpPr>
        <p:spPr>
          <a:xfrm>
            <a:off x="8340649" y="3619814"/>
            <a:ext cx="3813900" cy="406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99" u="none" cap="none" strike="noStrike">
                <a:solidFill>
                  <a:srgbClr val="C1FF72"/>
                </a:solidFill>
                <a:latin typeface="Archivo Narrow"/>
                <a:ea typeface="Archivo Narrow"/>
                <a:cs typeface="Archivo Narrow"/>
                <a:sym typeface="Archivo Narrow"/>
              </a:rPr>
              <a:t>The Significance of Science and Engineering Practices in Middle School Education:</a:t>
            </a:r>
            <a:endParaRPr/>
          </a:p>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For years, Science and Engineering Practices (SEPs) have been a crucial aspect of middle school science education. The foundation of SEPs can be traced back to the National Science Education Standards, which were introduced in 1996. </a:t>
            </a:r>
            <a:endParaRPr/>
          </a:p>
        </p:txBody>
      </p:sp>
      <p:sp>
        <p:nvSpPr>
          <p:cNvPr id="303" name="Google Shape;303;p23"/>
          <p:cNvSpPr txBox="1"/>
          <p:nvPr/>
        </p:nvSpPr>
        <p:spPr>
          <a:xfrm>
            <a:off x="12984655" y="3619814"/>
            <a:ext cx="3813900" cy="406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99" u="none" cap="none" strike="noStrike">
                <a:solidFill>
                  <a:srgbClr val="C1FF72"/>
                </a:solidFill>
                <a:latin typeface="Archivo Narrow"/>
                <a:ea typeface="Archivo Narrow"/>
                <a:cs typeface="Archivo Narrow"/>
                <a:sym typeface="Archivo Narrow"/>
              </a:rPr>
              <a:t>The Importance of Science and Engineering Practices in Middle School Education:</a:t>
            </a:r>
            <a:endParaRPr/>
          </a:p>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For many years, Science and Engineering Practices (SEPs) have been vital components of middle school science education. The development of SEPs can be traced back to the National Science Education Standards, which were issued in 1996.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307" name="Shape 307"/>
        <p:cNvGrpSpPr/>
        <p:nvPr/>
      </p:nvGrpSpPr>
      <p:grpSpPr>
        <a:xfrm>
          <a:off x="0" y="0"/>
          <a:ext cx="0" cy="0"/>
          <a:chOff x="0" y="0"/>
          <a:chExt cx="0" cy="0"/>
        </a:xfrm>
      </p:grpSpPr>
      <p:sp>
        <p:nvSpPr>
          <p:cNvPr id="308" name="Google Shape;308;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309" name="Google Shape;309;p24"/>
          <p:cNvGrpSpPr/>
          <p:nvPr/>
        </p:nvGrpSpPr>
        <p:grpSpPr>
          <a:xfrm>
            <a:off x="890224" y="704321"/>
            <a:ext cx="16369076" cy="8553979"/>
            <a:chOff x="0" y="-241102"/>
            <a:chExt cx="21825434" cy="11405306"/>
          </a:xfrm>
        </p:grpSpPr>
        <p:grpSp>
          <p:nvGrpSpPr>
            <p:cNvPr id="310" name="Google Shape;310;p24"/>
            <p:cNvGrpSpPr/>
            <p:nvPr/>
          </p:nvGrpSpPr>
          <p:grpSpPr>
            <a:xfrm>
              <a:off x="0" y="-241102"/>
              <a:ext cx="21825434" cy="11405306"/>
              <a:chOff x="0" y="-47625"/>
              <a:chExt cx="4311197" cy="2252900"/>
            </a:xfrm>
          </p:grpSpPr>
          <p:sp>
            <p:nvSpPr>
              <p:cNvPr id="311" name="Google Shape;311;p24"/>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312" name="Google Shape;312;p24"/>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13" name="Google Shape;313;p24"/>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grpSp>
        <p:nvGrpSpPr>
          <p:cNvPr id="314" name="Google Shape;314;p24"/>
          <p:cNvGrpSpPr/>
          <p:nvPr/>
        </p:nvGrpSpPr>
        <p:grpSpPr>
          <a:xfrm rot="-5400000">
            <a:off x="6632983" y="6145169"/>
            <a:ext cx="1123207" cy="1194527"/>
            <a:chOff x="0" y="-47625"/>
            <a:chExt cx="705288" cy="750071"/>
          </a:xfrm>
        </p:grpSpPr>
        <p:sp>
          <p:nvSpPr>
            <p:cNvPr id="315" name="Google Shape;315;p24"/>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316" name="Google Shape;316;p24"/>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4"/>
          <p:cNvGrpSpPr/>
          <p:nvPr/>
        </p:nvGrpSpPr>
        <p:grpSpPr>
          <a:xfrm>
            <a:off x="10281829" y="3380944"/>
            <a:ext cx="1194527" cy="1123207"/>
            <a:chOff x="-101127" y="0"/>
            <a:chExt cx="1592703" cy="1497610"/>
          </a:xfrm>
        </p:grpSpPr>
        <p:grpSp>
          <p:nvGrpSpPr>
            <p:cNvPr id="318" name="Google Shape;318;p24"/>
            <p:cNvGrpSpPr/>
            <p:nvPr/>
          </p:nvGrpSpPr>
          <p:grpSpPr>
            <a:xfrm rot="-5400000">
              <a:off x="-53581" y="-47547"/>
              <a:ext cx="1497610" cy="1592703"/>
              <a:chOff x="0" y="-47625"/>
              <a:chExt cx="705288" cy="750071"/>
            </a:xfrm>
          </p:grpSpPr>
          <p:sp>
            <p:nvSpPr>
              <p:cNvPr id="319" name="Google Shape;319;p24"/>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320" name="Google Shape;320;p24"/>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4"/>
            <p:cNvSpPr txBox="1"/>
            <p:nvPr/>
          </p:nvSpPr>
          <p:spPr>
            <a:xfrm>
              <a:off x="179445" y="270687"/>
              <a:ext cx="1234286" cy="95623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Archivo Black"/>
                  <a:ea typeface="Archivo Black"/>
                  <a:cs typeface="Archivo Black"/>
                  <a:sym typeface="Archivo Black"/>
                </a:rPr>
                <a:t>03</a:t>
              </a:r>
              <a:endParaRPr/>
            </a:p>
          </p:txBody>
        </p:sp>
      </p:grpSp>
      <p:grpSp>
        <p:nvGrpSpPr>
          <p:cNvPr id="322" name="Google Shape;322;p24"/>
          <p:cNvGrpSpPr/>
          <p:nvPr/>
        </p:nvGrpSpPr>
        <p:grpSpPr>
          <a:xfrm rot="-5400000">
            <a:off x="14001994" y="5983991"/>
            <a:ext cx="1123207" cy="1194527"/>
            <a:chOff x="0" y="-47625"/>
            <a:chExt cx="705288" cy="750071"/>
          </a:xfrm>
        </p:grpSpPr>
        <p:sp>
          <p:nvSpPr>
            <p:cNvPr id="323" name="Google Shape;323;p24"/>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324" name="Google Shape;324;p24"/>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4"/>
          <p:cNvSpPr txBox="1"/>
          <p:nvPr/>
        </p:nvSpPr>
        <p:spPr>
          <a:xfrm>
            <a:off x="14176764" y="6222667"/>
            <a:ext cx="925714" cy="717176"/>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Archivo Black"/>
                <a:ea typeface="Archivo Black"/>
                <a:cs typeface="Archivo Black"/>
                <a:sym typeface="Archivo Black"/>
              </a:rPr>
              <a:t>04</a:t>
            </a:r>
            <a:endParaRPr/>
          </a:p>
        </p:txBody>
      </p:sp>
      <p:grpSp>
        <p:nvGrpSpPr>
          <p:cNvPr id="326" name="Google Shape;326;p24"/>
          <p:cNvGrpSpPr/>
          <p:nvPr/>
        </p:nvGrpSpPr>
        <p:grpSpPr>
          <a:xfrm>
            <a:off x="3648358" y="6152604"/>
            <a:ext cx="2389434" cy="929368"/>
            <a:chOff x="0" y="0"/>
            <a:chExt cx="3185912" cy="1239157"/>
          </a:xfrm>
        </p:grpSpPr>
        <p:cxnSp>
          <p:nvCxnSpPr>
            <p:cNvPr id="327" name="Google Shape;327;p24"/>
            <p:cNvCxnSpPr/>
            <p:nvPr/>
          </p:nvCxnSpPr>
          <p:spPr>
            <a:xfrm>
              <a:off x="0" y="1239157"/>
              <a:ext cx="3185912" cy="0"/>
            </a:xfrm>
            <a:prstGeom prst="straightConnector1">
              <a:avLst/>
            </a:prstGeom>
            <a:noFill/>
            <a:ln cap="flat" cmpd="sng" w="50800">
              <a:solidFill>
                <a:srgbClr val="C1FF72"/>
              </a:solidFill>
              <a:prstDash val="dot"/>
              <a:round/>
              <a:headEnd len="sm" w="sm" type="none"/>
              <a:tailEnd len="sm" w="sm" type="none"/>
            </a:ln>
          </p:spPr>
        </p:cxnSp>
        <p:cxnSp>
          <p:nvCxnSpPr>
            <p:cNvPr id="328" name="Google Shape;328;p24"/>
            <p:cNvCxnSpPr/>
            <p:nvPr/>
          </p:nvCxnSpPr>
          <p:spPr>
            <a:xfrm>
              <a:off x="25400" y="0"/>
              <a:ext cx="0" cy="1239157"/>
            </a:xfrm>
            <a:prstGeom prst="straightConnector1">
              <a:avLst/>
            </a:prstGeom>
            <a:noFill/>
            <a:ln cap="flat" cmpd="sng" w="50800">
              <a:solidFill>
                <a:srgbClr val="C1FF72"/>
              </a:solidFill>
              <a:prstDash val="dot"/>
              <a:round/>
              <a:headEnd len="sm" w="sm" type="none"/>
              <a:tailEnd len="sm" w="sm" type="none"/>
            </a:ln>
          </p:spPr>
        </p:cxnSp>
      </p:grpSp>
      <p:grpSp>
        <p:nvGrpSpPr>
          <p:cNvPr id="329" name="Google Shape;329;p24"/>
          <p:cNvGrpSpPr/>
          <p:nvPr/>
        </p:nvGrpSpPr>
        <p:grpSpPr>
          <a:xfrm>
            <a:off x="10917015" y="6152604"/>
            <a:ext cx="2389434" cy="929368"/>
            <a:chOff x="0" y="0"/>
            <a:chExt cx="3185912" cy="1239157"/>
          </a:xfrm>
        </p:grpSpPr>
        <p:cxnSp>
          <p:nvCxnSpPr>
            <p:cNvPr id="330" name="Google Shape;330;p24"/>
            <p:cNvCxnSpPr/>
            <p:nvPr/>
          </p:nvCxnSpPr>
          <p:spPr>
            <a:xfrm>
              <a:off x="0" y="1239157"/>
              <a:ext cx="3185912" cy="0"/>
            </a:xfrm>
            <a:prstGeom prst="straightConnector1">
              <a:avLst/>
            </a:prstGeom>
            <a:noFill/>
            <a:ln cap="flat" cmpd="sng" w="50800">
              <a:solidFill>
                <a:srgbClr val="C1FF72"/>
              </a:solidFill>
              <a:prstDash val="dot"/>
              <a:round/>
              <a:headEnd len="sm" w="sm" type="none"/>
              <a:tailEnd len="sm" w="sm" type="none"/>
            </a:ln>
          </p:spPr>
        </p:cxnSp>
        <p:cxnSp>
          <p:nvCxnSpPr>
            <p:cNvPr id="331" name="Google Shape;331;p24"/>
            <p:cNvCxnSpPr/>
            <p:nvPr/>
          </p:nvCxnSpPr>
          <p:spPr>
            <a:xfrm>
              <a:off x="25400" y="0"/>
              <a:ext cx="0" cy="1239157"/>
            </a:xfrm>
            <a:prstGeom prst="straightConnector1">
              <a:avLst/>
            </a:prstGeom>
            <a:noFill/>
            <a:ln cap="flat" cmpd="sng" w="50800">
              <a:solidFill>
                <a:srgbClr val="C1FF72"/>
              </a:solidFill>
              <a:prstDash val="dot"/>
              <a:round/>
              <a:headEnd len="sm" w="sm" type="none"/>
              <a:tailEnd len="sm" w="sm" type="none"/>
            </a:ln>
          </p:spPr>
        </p:cxnSp>
      </p:grpSp>
      <p:grpSp>
        <p:nvGrpSpPr>
          <p:cNvPr id="332" name="Google Shape;332;p24"/>
          <p:cNvGrpSpPr/>
          <p:nvPr/>
        </p:nvGrpSpPr>
        <p:grpSpPr>
          <a:xfrm>
            <a:off x="7176015" y="4115538"/>
            <a:ext cx="2389434" cy="1693022"/>
            <a:chOff x="25398" y="25400"/>
            <a:chExt cx="3185912" cy="2257363"/>
          </a:xfrm>
        </p:grpSpPr>
        <p:cxnSp>
          <p:nvCxnSpPr>
            <p:cNvPr id="333" name="Google Shape;333;p24"/>
            <p:cNvCxnSpPr/>
            <p:nvPr/>
          </p:nvCxnSpPr>
          <p:spPr>
            <a:xfrm>
              <a:off x="25398" y="25400"/>
              <a:ext cx="3185912" cy="0"/>
            </a:xfrm>
            <a:prstGeom prst="straightConnector1">
              <a:avLst/>
            </a:prstGeom>
            <a:noFill/>
            <a:ln cap="flat" cmpd="sng" w="50800">
              <a:solidFill>
                <a:srgbClr val="C1FF72"/>
              </a:solidFill>
              <a:prstDash val="dot"/>
              <a:round/>
              <a:headEnd len="sm" w="sm" type="none"/>
              <a:tailEnd len="sm" w="sm" type="none"/>
            </a:ln>
          </p:spPr>
        </p:cxnSp>
        <p:cxnSp>
          <p:nvCxnSpPr>
            <p:cNvPr id="334" name="Google Shape;334;p24"/>
            <p:cNvCxnSpPr/>
            <p:nvPr/>
          </p:nvCxnSpPr>
          <p:spPr>
            <a:xfrm>
              <a:off x="25398" y="50800"/>
              <a:ext cx="25400" cy="2231963"/>
            </a:xfrm>
            <a:prstGeom prst="straightConnector1">
              <a:avLst/>
            </a:prstGeom>
            <a:noFill/>
            <a:ln cap="flat" cmpd="sng" w="50800">
              <a:solidFill>
                <a:srgbClr val="C1FF72"/>
              </a:solidFill>
              <a:prstDash val="dot"/>
              <a:round/>
              <a:headEnd len="sm" w="sm" type="none"/>
              <a:tailEnd len="sm" w="sm" type="none"/>
            </a:ln>
          </p:spPr>
        </p:cxnSp>
      </p:grpSp>
      <p:grpSp>
        <p:nvGrpSpPr>
          <p:cNvPr id="335" name="Google Shape;335;p24"/>
          <p:cNvGrpSpPr/>
          <p:nvPr/>
        </p:nvGrpSpPr>
        <p:grpSpPr>
          <a:xfrm>
            <a:off x="2206561" y="4681882"/>
            <a:ext cx="2864545" cy="1285847"/>
            <a:chOff x="0" y="-9525"/>
            <a:chExt cx="3819394" cy="1714463"/>
          </a:xfrm>
        </p:grpSpPr>
        <p:sp>
          <p:nvSpPr>
            <p:cNvPr id="336" name="Google Shape;336;p24"/>
            <p:cNvSpPr txBox="1"/>
            <p:nvPr/>
          </p:nvSpPr>
          <p:spPr>
            <a:xfrm>
              <a:off x="244762" y="-9525"/>
              <a:ext cx="3453525" cy="651996"/>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3199" u="none" cap="none" strike="noStrike">
                  <a:solidFill>
                    <a:srgbClr val="C1FF72"/>
                  </a:solidFill>
                  <a:latin typeface="Archivo Narrow"/>
                  <a:ea typeface="Archivo Narrow"/>
                  <a:cs typeface="Archivo Narrow"/>
                  <a:sym typeface="Archivo Narrow"/>
                </a:rPr>
                <a:t>Add a main point</a:t>
              </a:r>
              <a:endParaRPr/>
            </a:p>
          </p:txBody>
        </p:sp>
        <p:sp>
          <p:nvSpPr>
            <p:cNvPr id="337" name="Google Shape;337;p24"/>
            <p:cNvSpPr txBox="1"/>
            <p:nvPr/>
          </p:nvSpPr>
          <p:spPr>
            <a:xfrm>
              <a:off x="0" y="632946"/>
              <a:ext cx="3819394" cy="1071992"/>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grpSp>
        <p:nvGrpSpPr>
          <p:cNvPr id="338" name="Google Shape;338;p24"/>
          <p:cNvGrpSpPr/>
          <p:nvPr/>
        </p:nvGrpSpPr>
        <p:grpSpPr>
          <a:xfrm>
            <a:off x="2912818" y="3380944"/>
            <a:ext cx="1194527" cy="1123207"/>
            <a:chOff x="-101127" y="0"/>
            <a:chExt cx="1592703" cy="1497610"/>
          </a:xfrm>
        </p:grpSpPr>
        <p:grpSp>
          <p:nvGrpSpPr>
            <p:cNvPr id="339" name="Google Shape;339;p24"/>
            <p:cNvGrpSpPr/>
            <p:nvPr/>
          </p:nvGrpSpPr>
          <p:grpSpPr>
            <a:xfrm rot="-5400000">
              <a:off x="-53581" y="-47547"/>
              <a:ext cx="1497610" cy="1592703"/>
              <a:chOff x="0" y="-47625"/>
              <a:chExt cx="705288" cy="750071"/>
            </a:xfrm>
          </p:grpSpPr>
          <p:sp>
            <p:nvSpPr>
              <p:cNvPr id="340" name="Google Shape;340;p24"/>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341" name="Google Shape;341;p24"/>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4"/>
            <p:cNvSpPr txBox="1"/>
            <p:nvPr/>
          </p:nvSpPr>
          <p:spPr>
            <a:xfrm>
              <a:off x="179445" y="270687"/>
              <a:ext cx="1234286" cy="956235"/>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Archivo Black"/>
                  <a:ea typeface="Archivo Black"/>
                  <a:cs typeface="Archivo Black"/>
                  <a:sym typeface="Archivo Black"/>
                </a:rPr>
                <a:t>01</a:t>
              </a:r>
              <a:endParaRPr/>
            </a:p>
          </p:txBody>
        </p:sp>
      </p:grpSp>
      <p:sp>
        <p:nvSpPr>
          <p:cNvPr id="343" name="Google Shape;343;p24"/>
          <p:cNvSpPr txBox="1"/>
          <p:nvPr/>
        </p:nvSpPr>
        <p:spPr>
          <a:xfrm>
            <a:off x="2102446" y="1162139"/>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Our Progress</a:t>
            </a:r>
            <a:endParaRPr/>
          </a:p>
        </p:txBody>
      </p:sp>
      <p:sp>
        <p:nvSpPr>
          <p:cNvPr id="344" name="Google Shape;344;p24"/>
          <p:cNvSpPr txBox="1"/>
          <p:nvPr/>
        </p:nvSpPr>
        <p:spPr>
          <a:xfrm>
            <a:off x="6807752" y="6383845"/>
            <a:ext cx="925714" cy="717176"/>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Archivo Black"/>
                <a:ea typeface="Archivo Black"/>
                <a:cs typeface="Archivo Black"/>
                <a:sym typeface="Archivo Black"/>
              </a:rPr>
              <a:t>02</a:t>
            </a:r>
            <a:endParaRPr/>
          </a:p>
        </p:txBody>
      </p:sp>
      <p:sp>
        <p:nvSpPr>
          <p:cNvPr id="345" name="Google Shape;345;p24"/>
          <p:cNvSpPr/>
          <p:nvPr/>
        </p:nvSpPr>
        <p:spPr>
          <a:xfrm>
            <a:off x="-3122149" y="1920177"/>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4">
              <a:alphaModFix/>
            </a:blip>
            <a:stretch>
              <a:fillRect b="0" l="0" r="0" t="0"/>
            </a:stretch>
          </a:blipFill>
          <a:ln>
            <a:noFill/>
          </a:ln>
        </p:spPr>
      </p:sp>
      <p:sp>
        <p:nvSpPr>
          <p:cNvPr id="346" name="Google Shape;346;p24"/>
          <p:cNvSpPr/>
          <p:nvPr/>
        </p:nvSpPr>
        <p:spPr>
          <a:xfrm>
            <a:off x="16412878" y="8336592"/>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4">
              <a:alphaModFix/>
            </a:blip>
            <a:stretch>
              <a:fillRect b="0" l="0" r="0" t="0"/>
            </a:stretch>
          </a:blipFill>
          <a:ln>
            <a:noFill/>
          </a:ln>
        </p:spPr>
      </p:sp>
      <p:grpSp>
        <p:nvGrpSpPr>
          <p:cNvPr id="347" name="Google Shape;347;p24"/>
          <p:cNvGrpSpPr/>
          <p:nvPr/>
        </p:nvGrpSpPr>
        <p:grpSpPr>
          <a:xfrm>
            <a:off x="5724694" y="7465772"/>
            <a:ext cx="2864545" cy="1285847"/>
            <a:chOff x="0" y="-9525"/>
            <a:chExt cx="3819394" cy="1714463"/>
          </a:xfrm>
        </p:grpSpPr>
        <p:sp>
          <p:nvSpPr>
            <p:cNvPr id="348" name="Google Shape;348;p24"/>
            <p:cNvSpPr txBox="1"/>
            <p:nvPr/>
          </p:nvSpPr>
          <p:spPr>
            <a:xfrm>
              <a:off x="244762" y="-9525"/>
              <a:ext cx="3453525" cy="651996"/>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3199" u="none" cap="none" strike="noStrike">
                  <a:solidFill>
                    <a:srgbClr val="C1FF72"/>
                  </a:solidFill>
                  <a:latin typeface="Archivo Narrow"/>
                  <a:ea typeface="Archivo Narrow"/>
                  <a:cs typeface="Archivo Narrow"/>
                  <a:sym typeface="Archivo Narrow"/>
                </a:rPr>
                <a:t>Add a main point</a:t>
              </a:r>
              <a:endParaRPr/>
            </a:p>
          </p:txBody>
        </p:sp>
        <p:sp>
          <p:nvSpPr>
            <p:cNvPr id="349" name="Google Shape;349;p24"/>
            <p:cNvSpPr txBox="1"/>
            <p:nvPr/>
          </p:nvSpPr>
          <p:spPr>
            <a:xfrm>
              <a:off x="0" y="632946"/>
              <a:ext cx="3819394" cy="1071992"/>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grpSp>
        <p:nvGrpSpPr>
          <p:cNvPr id="350" name="Google Shape;350;p24"/>
          <p:cNvGrpSpPr/>
          <p:nvPr/>
        </p:nvGrpSpPr>
        <p:grpSpPr>
          <a:xfrm>
            <a:off x="9522842" y="4681882"/>
            <a:ext cx="2864545" cy="1285847"/>
            <a:chOff x="0" y="-9525"/>
            <a:chExt cx="3819394" cy="1714463"/>
          </a:xfrm>
        </p:grpSpPr>
        <p:sp>
          <p:nvSpPr>
            <p:cNvPr id="351" name="Google Shape;351;p24"/>
            <p:cNvSpPr txBox="1"/>
            <p:nvPr/>
          </p:nvSpPr>
          <p:spPr>
            <a:xfrm>
              <a:off x="244762" y="-9525"/>
              <a:ext cx="3453525" cy="651996"/>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3199" u="none" cap="none" strike="noStrike">
                  <a:solidFill>
                    <a:srgbClr val="C1FF72"/>
                  </a:solidFill>
                  <a:latin typeface="Archivo Narrow"/>
                  <a:ea typeface="Archivo Narrow"/>
                  <a:cs typeface="Archivo Narrow"/>
                  <a:sym typeface="Archivo Narrow"/>
                </a:rPr>
                <a:t>Add a main point</a:t>
              </a:r>
              <a:endParaRPr/>
            </a:p>
          </p:txBody>
        </p:sp>
        <p:sp>
          <p:nvSpPr>
            <p:cNvPr id="352" name="Google Shape;352;p24"/>
            <p:cNvSpPr txBox="1"/>
            <p:nvPr/>
          </p:nvSpPr>
          <p:spPr>
            <a:xfrm>
              <a:off x="0" y="632946"/>
              <a:ext cx="3819394" cy="1071992"/>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grpSp>
        <p:nvGrpSpPr>
          <p:cNvPr id="353" name="Google Shape;353;p24"/>
          <p:cNvGrpSpPr/>
          <p:nvPr/>
        </p:nvGrpSpPr>
        <p:grpSpPr>
          <a:xfrm>
            <a:off x="13182533" y="7465772"/>
            <a:ext cx="2864545" cy="1285847"/>
            <a:chOff x="0" y="-9525"/>
            <a:chExt cx="3819394" cy="1714463"/>
          </a:xfrm>
        </p:grpSpPr>
        <p:sp>
          <p:nvSpPr>
            <p:cNvPr id="354" name="Google Shape;354;p24"/>
            <p:cNvSpPr txBox="1"/>
            <p:nvPr/>
          </p:nvSpPr>
          <p:spPr>
            <a:xfrm>
              <a:off x="244762" y="-9525"/>
              <a:ext cx="3453525" cy="651996"/>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3199" u="none" cap="none" strike="noStrike">
                  <a:solidFill>
                    <a:srgbClr val="C1FF72"/>
                  </a:solidFill>
                  <a:latin typeface="Archivo Narrow"/>
                  <a:ea typeface="Archivo Narrow"/>
                  <a:cs typeface="Archivo Narrow"/>
                  <a:sym typeface="Archivo Narrow"/>
                </a:rPr>
                <a:t>Add a main point</a:t>
              </a:r>
              <a:endParaRPr/>
            </a:p>
          </p:txBody>
        </p:sp>
        <p:sp>
          <p:nvSpPr>
            <p:cNvPr id="355" name="Google Shape;355;p24"/>
            <p:cNvSpPr txBox="1"/>
            <p:nvPr/>
          </p:nvSpPr>
          <p:spPr>
            <a:xfrm>
              <a:off x="0" y="632946"/>
              <a:ext cx="3819394" cy="1071992"/>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359" name="Shape 359"/>
        <p:cNvGrpSpPr/>
        <p:nvPr/>
      </p:nvGrpSpPr>
      <p:grpSpPr>
        <a:xfrm>
          <a:off x="0" y="0"/>
          <a:ext cx="0" cy="0"/>
          <a:chOff x="0" y="0"/>
          <a:chExt cx="0" cy="0"/>
        </a:xfrm>
      </p:grpSpPr>
      <p:sp>
        <p:nvSpPr>
          <p:cNvPr id="360" name="Google Shape;360;p2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2000"/>
            </a:blip>
            <a:stretch>
              <a:fillRect b="-7419" l="0" r="0" t="-10354"/>
            </a:stretch>
          </a:blipFill>
          <a:ln>
            <a:noFill/>
          </a:ln>
        </p:spPr>
      </p:sp>
      <p:grpSp>
        <p:nvGrpSpPr>
          <p:cNvPr id="361" name="Google Shape;361;p25"/>
          <p:cNvGrpSpPr/>
          <p:nvPr/>
        </p:nvGrpSpPr>
        <p:grpSpPr>
          <a:xfrm>
            <a:off x="-255663" y="4425497"/>
            <a:ext cx="19234348" cy="1292452"/>
            <a:chOff x="0" y="0"/>
            <a:chExt cx="25645798" cy="1723269"/>
          </a:xfrm>
        </p:grpSpPr>
        <p:sp>
          <p:nvSpPr>
            <p:cNvPr id="362" name="Google Shape;362;p25"/>
            <p:cNvSpPr/>
            <p:nvPr/>
          </p:nvSpPr>
          <p:spPr>
            <a:xfrm>
              <a:off x="21022393" y="0"/>
              <a:ext cx="4623405" cy="1723269"/>
            </a:xfrm>
            <a:custGeom>
              <a:rect b="b" l="l" r="r" t="t"/>
              <a:pathLst>
                <a:path extrusionOk="0" h="1723269" w="4623405">
                  <a:moveTo>
                    <a:pt x="0" y="0"/>
                  </a:moveTo>
                  <a:lnTo>
                    <a:pt x="4623406" y="0"/>
                  </a:lnTo>
                  <a:lnTo>
                    <a:pt x="4623406" y="1723269"/>
                  </a:lnTo>
                  <a:lnTo>
                    <a:pt x="0" y="1723269"/>
                  </a:lnTo>
                  <a:lnTo>
                    <a:pt x="0" y="0"/>
                  </a:lnTo>
                  <a:close/>
                </a:path>
              </a:pathLst>
            </a:custGeom>
            <a:blipFill rotWithShape="1">
              <a:blip r:embed="rId4">
                <a:alphaModFix/>
              </a:blip>
              <a:stretch>
                <a:fillRect b="0" l="0" r="0" t="0"/>
              </a:stretch>
            </a:blipFill>
            <a:ln>
              <a:noFill/>
            </a:ln>
          </p:spPr>
        </p:sp>
        <p:sp>
          <p:nvSpPr>
            <p:cNvPr id="363" name="Google Shape;363;p25"/>
            <p:cNvSpPr/>
            <p:nvPr/>
          </p:nvSpPr>
          <p:spPr>
            <a:xfrm>
              <a:off x="0" y="0"/>
              <a:ext cx="4623405" cy="1723269"/>
            </a:xfrm>
            <a:custGeom>
              <a:rect b="b" l="l" r="r" t="t"/>
              <a:pathLst>
                <a:path extrusionOk="0" h="1723269" w="4623405">
                  <a:moveTo>
                    <a:pt x="0" y="0"/>
                  </a:moveTo>
                  <a:lnTo>
                    <a:pt x="4623405" y="0"/>
                  </a:lnTo>
                  <a:lnTo>
                    <a:pt x="4623405" y="1723269"/>
                  </a:lnTo>
                  <a:lnTo>
                    <a:pt x="0" y="1723269"/>
                  </a:lnTo>
                  <a:lnTo>
                    <a:pt x="0" y="0"/>
                  </a:lnTo>
                  <a:close/>
                </a:path>
              </a:pathLst>
            </a:custGeom>
            <a:blipFill rotWithShape="1">
              <a:blip r:embed="rId4">
                <a:alphaModFix/>
              </a:blip>
              <a:stretch>
                <a:fillRect b="0" l="0" r="0" t="0"/>
              </a:stretch>
            </a:blipFill>
            <a:ln>
              <a:noFill/>
            </a:ln>
          </p:spPr>
        </p:sp>
        <p:sp>
          <p:nvSpPr>
            <p:cNvPr id="364" name="Google Shape;364;p25"/>
            <p:cNvSpPr/>
            <p:nvPr/>
          </p:nvSpPr>
          <p:spPr>
            <a:xfrm>
              <a:off x="6477916" y="0"/>
              <a:ext cx="4623405" cy="1723269"/>
            </a:xfrm>
            <a:custGeom>
              <a:rect b="b" l="l" r="r" t="t"/>
              <a:pathLst>
                <a:path extrusionOk="0" h="1723269" w="4623405">
                  <a:moveTo>
                    <a:pt x="0" y="0"/>
                  </a:moveTo>
                  <a:lnTo>
                    <a:pt x="4623406" y="0"/>
                  </a:lnTo>
                  <a:lnTo>
                    <a:pt x="4623406" y="1723269"/>
                  </a:lnTo>
                  <a:lnTo>
                    <a:pt x="0" y="1723269"/>
                  </a:lnTo>
                  <a:lnTo>
                    <a:pt x="0" y="0"/>
                  </a:lnTo>
                  <a:close/>
                </a:path>
              </a:pathLst>
            </a:custGeom>
            <a:blipFill rotWithShape="1">
              <a:blip r:embed="rId4">
                <a:alphaModFix/>
              </a:blip>
              <a:stretch>
                <a:fillRect b="0" l="0" r="0" t="0"/>
              </a:stretch>
            </a:blipFill>
            <a:ln>
              <a:noFill/>
            </a:ln>
          </p:spPr>
        </p:sp>
        <p:sp>
          <p:nvSpPr>
            <p:cNvPr id="365" name="Google Shape;365;p25"/>
            <p:cNvSpPr/>
            <p:nvPr/>
          </p:nvSpPr>
          <p:spPr>
            <a:xfrm>
              <a:off x="13794539" y="0"/>
              <a:ext cx="4623405" cy="1723269"/>
            </a:xfrm>
            <a:custGeom>
              <a:rect b="b" l="l" r="r" t="t"/>
              <a:pathLst>
                <a:path extrusionOk="0" h="1723269" w="4623405">
                  <a:moveTo>
                    <a:pt x="0" y="0"/>
                  </a:moveTo>
                  <a:lnTo>
                    <a:pt x="4623405" y="0"/>
                  </a:lnTo>
                  <a:lnTo>
                    <a:pt x="4623405" y="1723269"/>
                  </a:lnTo>
                  <a:lnTo>
                    <a:pt x="0" y="1723269"/>
                  </a:lnTo>
                  <a:lnTo>
                    <a:pt x="0" y="0"/>
                  </a:lnTo>
                  <a:close/>
                </a:path>
              </a:pathLst>
            </a:custGeom>
            <a:blipFill rotWithShape="1">
              <a:blip r:embed="rId4">
                <a:alphaModFix/>
              </a:blip>
              <a:stretch>
                <a:fillRect b="0" l="0" r="0" t="0"/>
              </a:stretch>
            </a:blipFill>
            <a:ln>
              <a:noFill/>
            </a:ln>
          </p:spPr>
        </p:sp>
      </p:grpSp>
      <p:grpSp>
        <p:nvGrpSpPr>
          <p:cNvPr id="366" name="Google Shape;366;p25"/>
          <p:cNvGrpSpPr/>
          <p:nvPr/>
        </p:nvGrpSpPr>
        <p:grpSpPr>
          <a:xfrm>
            <a:off x="890224" y="704321"/>
            <a:ext cx="16369076" cy="8553979"/>
            <a:chOff x="0" y="-47625"/>
            <a:chExt cx="4311197" cy="2252900"/>
          </a:xfrm>
        </p:grpSpPr>
        <p:sp>
          <p:nvSpPr>
            <p:cNvPr id="367" name="Google Shape;367;p25"/>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368" name="Google Shape;368;p25"/>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69" name="Google Shape;369;p25"/>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cxnSp>
        <p:nvCxnSpPr>
          <p:cNvPr id="370" name="Google Shape;370;p25"/>
          <p:cNvCxnSpPr/>
          <p:nvPr/>
        </p:nvCxnSpPr>
        <p:spPr>
          <a:xfrm flipH="1">
            <a:off x="6330269" y="2770779"/>
            <a:ext cx="12565" cy="6487548"/>
          </a:xfrm>
          <a:prstGeom prst="straightConnector1">
            <a:avLst/>
          </a:prstGeom>
          <a:noFill/>
          <a:ln cap="flat" cmpd="sng" w="47625">
            <a:solidFill>
              <a:srgbClr val="C1FF72"/>
            </a:solidFill>
            <a:prstDash val="solid"/>
            <a:round/>
            <a:headEnd len="sm" w="sm" type="none"/>
            <a:tailEnd len="sm" w="sm" type="none"/>
          </a:ln>
        </p:spPr>
      </p:cxnSp>
      <p:cxnSp>
        <p:nvCxnSpPr>
          <p:cNvPr id="371" name="Google Shape;371;p25"/>
          <p:cNvCxnSpPr/>
          <p:nvPr/>
        </p:nvCxnSpPr>
        <p:spPr>
          <a:xfrm flipH="1">
            <a:off x="11806691" y="2794592"/>
            <a:ext cx="12565" cy="6487548"/>
          </a:xfrm>
          <a:prstGeom prst="straightConnector1">
            <a:avLst/>
          </a:prstGeom>
          <a:noFill/>
          <a:ln cap="flat" cmpd="sng" w="47625">
            <a:solidFill>
              <a:srgbClr val="C1FF72"/>
            </a:solidFill>
            <a:prstDash val="solid"/>
            <a:round/>
            <a:headEnd len="sm" w="sm" type="none"/>
            <a:tailEnd len="sm" w="sm" type="none"/>
          </a:ln>
        </p:spPr>
      </p:cxnSp>
      <p:sp>
        <p:nvSpPr>
          <p:cNvPr id="372" name="Google Shape;372;p25"/>
          <p:cNvSpPr/>
          <p:nvPr/>
        </p:nvSpPr>
        <p:spPr>
          <a:xfrm>
            <a:off x="13523791" y="8852226"/>
            <a:ext cx="848450" cy="812148"/>
          </a:xfrm>
          <a:custGeom>
            <a:rect b="b" l="l" r="r" t="t"/>
            <a:pathLst>
              <a:path extrusionOk="0" h="812148" w="848450">
                <a:moveTo>
                  <a:pt x="0" y="0"/>
                </a:moveTo>
                <a:lnTo>
                  <a:pt x="848450" y="0"/>
                </a:lnTo>
                <a:lnTo>
                  <a:pt x="848450" y="812148"/>
                </a:lnTo>
                <a:lnTo>
                  <a:pt x="0" y="812148"/>
                </a:lnTo>
                <a:lnTo>
                  <a:pt x="0" y="0"/>
                </a:lnTo>
                <a:close/>
              </a:path>
            </a:pathLst>
          </a:custGeom>
          <a:blipFill rotWithShape="1">
            <a:blip r:embed="rId5">
              <a:alphaModFix/>
            </a:blip>
            <a:stretch>
              <a:fillRect b="-252497" l="-143985" r="-150009" t="0"/>
            </a:stretch>
          </a:blipFill>
          <a:ln>
            <a:noFill/>
          </a:ln>
        </p:spPr>
      </p:sp>
      <p:grpSp>
        <p:nvGrpSpPr>
          <p:cNvPr id="373" name="Google Shape;373;p25"/>
          <p:cNvGrpSpPr/>
          <p:nvPr/>
        </p:nvGrpSpPr>
        <p:grpSpPr>
          <a:xfrm>
            <a:off x="7414530" y="6812495"/>
            <a:ext cx="3306074" cy="1619512"/>
            <a:chOff x="0" y="-9525"/>
            <a:chExt cx="4408098" cy="2159349"/>
          </a:xfrm>
        </p:grpSpPr>
        <p:sp>
          <p:nvSpPr>
            <p:cNvPr id="374" name="Google Shape;374;p25"/>
            <p:cNvSpPr txBox="1"/>
            <p:nvPr/>
          </p:nvSpPr>
          <p:spPr>
            <a:xfrm>
              <a:off x="0" y="-9525"/>
              <a:ext cx="4408098" cy="65299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Client name</a:t>
              </a:r>
              <a:endParaRPr/>
            </a:p>
          </p:txBody>
        </p:sp>
        <p:sp>
          <p:nvSpPr>
            <p:cNvPr id="375" name="Google Shape;375;p25"/>
            <p:cNvSpPr txBox="1"/>
            <p:nvPr/>
          </p:nvSpPr>
          <p:spPr>
            <a:xfrm>
              <a:off x="0" y="1065879"/>
              <a:ext cx="4408098" cy="10839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grpSp>
        <p:nvGrpSpPr>
          <p:cNvPr id="376" name="Google Shape;376;p25"/>
          <p:cNvGrpSpPr/>
          <p:nvPr/>
        </p:nvGrpSpPr>
        <p:grpSpPr>
          <a:xfrm>
            <a:off x="1950347" y="6812495"/>
            <a:ext cx="3306074" cy="1619512"/>
            <a:chOff x="0" y="-9525"/>
            <a:chExt cx="4408098" cy="2159349"/>
          </a:xfrm>
        </p:grpSpPr>
        <p:sp>
          <p:nvSpPr>
            <p:cNvPr id="377" name="Google Shape;377;p25"/>
            <p:cNvSpPr txBox="1"/>
            <p:nvPr/>
          </p:nvSpPr>
          <p:spPr>
            <a:xfrm>
              <a:off x="0" y="-9525"/>
              <a:ext cx="4408098" cy="65299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Client name</a:t>
              </a:r>
              <a:endParaRPr/>
            </a:p>
          </p:txBody>
        </p:sp>
        <p:sp>
          <p:nvSpPr>
            <p:cNvPr id="378" name="Google Shape;378;p25"/>
            <p:cNvSpPr txBox="1"/>
            <p:nvPr/>
          </p:nvSpPr>
          <p:spPr>
            <a:xfrm>
              <a:off x="0" y="1065879"/>
              <a:ext cx="4408098" cy="10839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grpSp>
        <p:nvGrpSpPr>
          <p:cNvPr id="379" name="Google Shape;379;p25"/>
          <p:cNvGrpSpPr/>
          <p:nvPr/>
        </p:nvGrpSpPr>
        <p:grpSpPr>
          <a:xfrm>
            <a:off x="12979849" y="6812495"/>
            <a:ext cx="3306074" cy="1619512"/>
            <a:chOff x="0" y="-9525"/>
            <a:chExt cx="4408098" cy="2159349"/>
          </a:xfrm>
        </p:grpSpPr>
        <p:sp>
          <p:nvSpPr>
            <p:cNvPr id="380" name="Google Shape;380;p25"/>
            <p:cNvSpPr txBox="1"/>
            <p:nvPr/>
          </p:nvSpPr>
          <p:spPr>
            <a:xfrm>
              <a:off x="0" y="-9525"/>
              <a:ext cx="4408098" cy="65299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Client name</a:t>
              </a:r>
              <a:endParaRPr/>
            </a:p>
          </p:txBody>
        </p:sp>
        <p:sp>
          <p:nvSpPr>
            <p:cNvPr id="381" name="Google Shape;381;p25"/>
            <p:cNvSpPr txBox="1"/>
            <p:nvPr/>
          </p:nvSpPr>
          <p:spPr>
            <a:xfrm>
              <a:off x="0" y="1065879"/>
              <a:ext cx="4408098" cy="10839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grpSp>
      <p:sp>
        <p:nvSpPr>
          <p:cNvPr id="382" name="Google Shape;382;p25"/>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Teachers</a:t>
            </a:r>
            <a:endParaRPr/>
          </a:p>
        </p:txBody>
      </p:sp>
      <p:pic>
        <p:nvPicPr>
          <p:cNvPr id="383" name="Google Shape;383;p25"/>
          <p:cNvPicPr preferRelativeResize="0"/>
          <p:nvPr/>
        </p:nvPicPr>
        <p:blipFill>
          <a:blip r:embed="rId6">
            <a:alphaModFix/>
          </a:blip>
          <a:stretch>
            <a:fillRect/>
          </a:stretch>
        </p:blipFill>
        <p:spPr>
          <a:xfrm>
            <a:off x="2058774" y="3436712"/>
            <a:ext cx="3089237" cy="3089238"/>
          </a:xfrm>
          <a:prstGeom prst="rect">
            <a:avLst/>
          </a:prstGeom>
          <a:noFill/>
          <a:ln>
            <a:noFill/>
          </a:ln>
        </p:spPr>
      </p:pic>
      <p:pic>
        <p:nvPicPr>
          <p:cNvPr id="384" name="Google Shape;384;p25"/>
          <p:cNvPicPr preferRelativeResize="0"/>
          <p:nvPr/>
        </p:nvPicPr>
        <p:blipFill>
          <a:blip r:embed="rId7">
            <a:alphaModFix/>
          </a:blip>
          <a:stretch>
            <a:fillRect/>
          </a:stretch>
        </p:blipFill>
        <p:spPr>
          <a:xfrm>
            <a:off x="7530139" y="3436712"/>
            <a:ext cx="3089237" cy="3089238"/>
          </a:xfrm>
          <a:prstGeom prst="rect">
            <a:avLst/>
          </a:prstGeom>
          <a:noFill/>
          <a:ln>
            <a:noFill/>
          </a:ln>
        </p:spPr>
      </p:pic>
      <p:pic>
        <p:nvPicPr>
          <p:cNvPr id="385" name="Google Shape;385;p25"/>
          <p:cNvPicPr preferRelativeResize="0"/>
          <p:nvPr/>
        </p:nvPicPr>
        <p:blipFill>
          <a:blip r:embed="rId8">
            <a:alphaModFix/>
          </a:blip>
          <a:stretch>
            <a:fillRect/>
          </a:stretch>
        </p:blipFill>
        <p:spPr>
          <a:xfrm>
            <a:off x="12979853" y="3436712"/>
            <a:ext cx="3077122" cy="3089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6"/>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391" name="Google Shape;391;p26"/>
          <p:cNvGrpSpPr/>
          <p:nvPr/>
        </p:nvGrpSpPr>
        <p:grpSpPr>
          <a:xfrm>
            <a:off x="904615" y="5747374"/>
            <a:ext cx="16354685" cy="3510926"/>
            <a:chOff x="0" y="-47625"/>
            <a:chExt cx="4307407" cy="924688"/>
          </a:xfrm>
        </p:grpSpPr>
        <p:sp>
          <p:nvSpPr>
            <p:cNvPr id="392" name="Google Shape;392;p26"/>
            <p:cNvSpPr/>
            <p:nvPr/>
          </p:nvSpPr>
          <p:spPr>
            <a:xfrm>
              <a:off x="0" y="0"/>
              <a:ext cx="4307406" cy="877063"/>
            </a:xfrm>
            <a:custGeom>
              <a:rect b="b" l="l" r="r" t="t"/>
              <a:pathLst>
                <a:path extrusionOk="0" h="877063" w="4307406">
                  <a:moveTo>
                    <a:pt x="0" y="0"/>
                  </a:moveTo>
                  <a:lnTo>
                    <a:pt x="4307406" y="0"/>
                  </a:lnTo>
                  <a:lnTo>
                    <a:pt x="4307406" y="877063"/>
                  </a:lnTo>
                  <a:lnTo>
                    <a:pt x="0" y="877063"/>
                  </a:lnTo>
                  <a:close/>
                </a:path>
              </a:pathLst>
            </a:custGeom>
            <a:solidFill>
              <a:srgbClr val="16284C">
                <a:alpha val="81960"/>
              </a:srgbClr>
            </a:solidFill>
            <a:ln>
              <a:noFill/>
            </a:ln>
          </p:spPr>
        </p:sp>
        <p:sp>
          <p:nvSpPr>
            <p:cNvPr id="393" name="Google Shape;393;p26"/>
            <p:cNvSpPr txBox="1"/>
            <p:nvPr/>
          </p:nvSpPr>
          <p:spPr>
            <a:xfrm>
              <a:off x="0" y="-47625"/>
              <a:ext cx="4307407" cy="9246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4" name="Google Shape;394;p26"/>
          <p:cNvGrpSpPr/>
          <p:nvPr/>
        </p:nvGrpSpPr>
        <p:grpSpPr>
          <a:xfrm>
            <a:off x="890224" y="704321"/>
            <a:ext cx="16369076" cy="8553979"/>
            <a:chOff x="0" y="-47625"/>
            <a:chExt cx="4311197" cy="2252900"/>
          </a:xfrm>
        </p:grpSpPr>
        <p:sp>
          <p:nvSpPr>
            <p:cNvPr id="395" name="Google Shape;395;p26"/>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396" name="Google Shape;396;p26"/>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97" name="Google Shape;397;p26"/>
          <p:cNvCxnSpPr/>
          <p:nvPr/>
        </p:nvCxnSpPr>
        <p:spPr>
          <a:xfrm>
            <a:off x="904615" y="5952012"/>
            <a:ext cx="16354685" cy="0"/>
          </a:xfrm>
          <a:prstGeom prst="straightConnector1">
            <a:avLst/>
          </a:prstGeom>
          <a:noFill/>
          <a:ln cap="flat" cmpd="sng" w="47625">
            <a:solidFill>
              <a:srgbClr val="C1FF72"/>
            </a:solidFill>
            <a:prstDash val="solid"/>
            <a:round/>
            <a:headEnd len="sm" w="sm" type="none"/>
            <a:tailEnd len="sm" w="sm" type="none"/>
          </a:ln>
        </p:spPr>
      </p:cxnSp>
      <p:sp>
        <p:nvSpPr>
          <p:cNvPr id="398" name="Google Shape;398;p26"/>
          <p:cNvSpPr txBox="1"/>
          <p:nvPr/>
        </p:nvSpPr>
        <p:spPr>
          <a:xfrm>
            <a:off x="3362604" y="6262226"/>
            <a:ext cx="115629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A picture is worth a thousand words</a:t>
            </a:r>
            <a:endParaRPr/>
          </a:p>
        </p:txBody>
      </p:sp>
      <p:sp>
        <p:nvSpPr>
          <p:cNvPr id="399" name="Google Shape;399;p26"/>
          <p:cNvSpPr/>
          <p:nvPr/>
        </p:nvSpPr>
        <p:spPr>
          <a:xfrm>
            <a:off x="-1938444" y="5071723"/>
            <a:ext cx="4882261" cy="1748737"/>
          </a:xfrm>
          <a:custGeom>
            <a:rect b="b" l="l" r="r" t="t"/>
            <a:pathLst>
              <a:path extrusionOk="0" h="1748737" w="4882261">
                <a:moveTo>
                  <a:pt x="0" y="0"/>
                </a:moveTo>
                <a:lnTo>
                  <a:pt x="4882261" y="0"/>
                </a:lnTo>
                <a:lnTo>
                  <a:pt x="4882261" y="1748738"/>
                </a:lnTo>
                <a:lnTo>
                  <a:pt x="0" y="1748738"/>
                </a:lnTo>
                <a:lnTo>
                  <a:pt x="0" y="0"/>
                </a:lnTo>
                <a:close/>
              </a:path>
            </a:pathLst>
          </a:custGeom>
          <a:blipFill rotWithShape="1">
            <a:blip r:embed="rId4">
              <a:alphaModFix/>
            </a:blip>
            <a:stretch>
              <a:fillRect b="0" l="0" r="0" t="0"/>
            </a:stretch>
          </a:blipFill>
          <a:ln>
            <a:noFill/>
          </a:ln>
        </p:spPr>
      </p:sp>
      <p:sp>
        <p:nvSpPr>
          <p:cNvPr id="400" name="Google Shape;400;p26"/>
          <p:cNvSpPr/>
          <p:nvPr/>
        </p:nvSpPr>
        <p:spPr>
          <a:xfrm>
            <a:off x="14803778" y="8383931"/>
            <a:ext cx="4882261" cy="1748737"/>
          </a:xfrm>
          <a:custGeom>
            <a:rect b="b" l="l" r="r" t="t"/>
            <a:pathLst>
              <a:path extrusionOk="0" h="1748737" w="4882261">
                <a:moveTo>
                  <a:pt x="0" y="0"/>
                </a:moveTo>
                <a:lnTo>
                  <a:pt x="4882262" y="0"/>
                </a:lnTo>
                <a:lnTo>
                  <a:pt x="4882262" y="1748738"/>
                </a:lnTo>
                <a:lnTo>
                  <a:pt x="0" y="174873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404" name="Shape 404"/>
        <p:cNvGrpSpPr/>
        <p:nvPr/>
      </p:nvGrpSpPr>
      <p:grpSpPr>
        <a:xfrm>
          <a:off x="0" y="0"/>
          <a:ext cx="0" cy="0"/>
          <a:chOff x="0" y="0"/>
          <a:chExt cx="0" cy="0"/>
        </a:xfrm>
      </p:grpSpPr>
      <p:sp>
        <p:nvSpPr>
          <p:cNvPr id="405" name="Google Shape;405;p2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56000"/>
            </a:blip>
            <a:stretch>
              <a:fillRect b="0" l="0" r="0" t="0"/>
            </a:stretch>
          </a:blipFill>
          <a:ln>
            <a:noFill/>
          </a:ln>
        </p:spPr>
      </p:sp>
      <p:grpSp>
        <p:nvGrpSpPr>
          <p:cNvPr id="406" name="Google Shape;406;p27"/>
          <p:cNvGrpSpPr/>
          <p:nvPr/>
        </p:nvGrpSpPr>
        <p:grpSpPr>
          <a:xfrm>
            <a:off x="890224" y="704321"/>
            <a:ext cx="16369076" cy="8553979"/>
            <a:chOff x="0" y="-47625"/>
            <a:chExt cx="4311197" cy="2252900"/>
          </a:xfrm>
        </p:grpSpPr>
        <p:sp>
          <p:nvSpPr>
            <p:cNvPr id="407" name="Google Shape;407;p27"/>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408" name="Google Shape;408;p27"/>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7"/>
          <p:cNvSpPr txBox="1"/>
          <p:nvPr/>
        </p:nvSpPr>
        <p:spPr>
          <a:xfrm>
            <a:off x="2741618" y="1692185"/>
            <a:ext cx="12804900" cy="4155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Write an original statement or inspiring quote</a:t>
            </a:r>
            <a:endParaRPr/>
          </a:p>
        </p:txBody>
      </p:sp>
      <p:sp>
        <p:nvSpPr>
          <p:cNvPr id="410" name="Google Shape;410;p27"/>
          <p:cNvSpPr txBox="1"/>
          <p:nvPr/>
        </p:nvSpPr>
        <p:spPr>
          <a:xfrm>
            <a:off x="2202376" y="7796151"/>
            <a:ext cx="12804764" cy="619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FFFFFF"/>
                </a:solidFill>
                <a:latin typeface="Archivo Narrow"/>
                <a:ea typeface="Archivo Narrow"/>
                <a:cs typeface="Archivo Narrow"/>
                <a:sym typeface="Archivo Narrow"/>
              </a:rPr>
              <a:t>— Include a credit, citation, or supporting message</a:t>
            </a:r>
            <a:endParaRPr/>
          </a:p>
        </p:txBody>
      </p:sp>
      <p:grpSp>
        <p:nvGrpSpPr>
          <p:cNvPr id="411" name="Google Shape;411;p27"/>
          <p:cNvGrpSpPr/>
          <p:nvPr/>
        </p:nvGrpSpPr>
        <p:grpSpPr>
          <a:xfrm>
            <a:off x="890326" y="6539043"/>
            <a:ext cx="16368834" cy="758121"/>
            <a:chOff x="136" y="0"/>
            <a:chExt cx="21825111" cy="1010828"/>
          </a:xfrm>
        </p:grpSpPr>
        <p:cxnSp>
          <p:nvCxnSpPr>
            <p:cNvPr id="412" name="Google Shape;412;p27"/>
            <p:cNvCxnSpPr/>
            <p:nvPr/>
          </p:nvCxnSpPr>
          <p:spPr>
            <a:xfrm>
              <a:off x="136" y="537164"/>
              <a:ext cx="5143328" cy="21973"/>
            </a:xfrm>
            <a:prstGeom prst="straightConnector1">
              <a:avLst/>
            </a:prstGeom>
            <a:noFill/>
            <a:ln cap="flat" cmpd="sng" w="63500">
              <a:solidFill>
                <a:srgbClr val="C1FF72"/>
              </a:solidFill>
              <a:prstDash val="solid"/>
              <a:round/>
              <a:headEnd len="sm" w="sm" type="none"/>
              <a:tailEnd len="sm" w="sm" type="none"/>
            </a:ln>
          </p:spPr>
        </p:cxnSp>
        <p:sp>
          <p:nvSpPr>
            <p:cNvPr id="413" name="Google Shape;413;p27"/>
            <p:cNvSpPr/>
            <p:nvPr/>
          </p:nvSpPr>
          <p:spPr>
            <a:xfrm>
              <a:off x="6035865" y="0"/>
              <a:ext cx="9753600" cy="1010828"/>
            </a:xfrm>
            <a:custGeom>
              <a:rect b="b" l="l" r="r" t="t"/>
              <a:pathLst>
                <a:path extrusionOk="0" h="1010828" w="9753600">
                  <a:moveTo>
                    <a:pt x="0" y="0"/>
                  </a:moveTo>
                  <a:lnTo>
                    <a:pt x="9753600" y="0"/>
                  </a:lnTo>
                  <a:lnTo>
                    <a:pt x="9753600" y="1010828"/>
                  </a:lnTo>
                  <a:lnTo>
                    <a:pt x="0" y="1010828"/>
                  </a:lnTo>
                  <a:lnTo>
                    <a:pt x="0" y="0"/>
                  </a:lnTo>
                  <a:close/>
                </a:path>
              </a:pathLst>
            </a:custGeom>
            <a:blipFill rotWithShape="1">
              <a:blip r:embed="rId4">
                <a:alphaModFix/>
              </a:blip>
              <a:stretch>
                <a:fillRect b="0" l="0" r="0" t="0"/>
              </a:stretch>
            </a:blipFill>
            <a:ln>
              <a:noFill/>
            </a:ln>
          </p:spPr>
        </p:sp>
        <p:cxnSp>
          <p:nvCxnSpPr>
            <p:cNvPr id="414" name="Google Shape;414;p27"/>
            <p:cNvCxnSpPr/>
            <p:nvPr/>
          </p:nvCxnSpPr>
          <p:spPr>
            <a:xfrm>
              <a:off x="16681919" y="537164"/>
              <a:ext cx="5143328" cy="21973"/>
            </a:xfrm>
            <a:prstGeom prst="straightConnector1">
              <a:avLst/>
            </a:prstGeom>
            <a:noFill/>
            <a:ln cap="flat" cmpd="sng" w="63500">
              <a:solidFill>
                <a:srgbClr val="C1FF72"/>
              </a:solidFill>
              <a:prstDash val="solid"/>
              <a:round/>
              <a:headEnd len="sm" w="sm" type="none"/>
              <a:tailEnd len="sm" w="sm" type="none"/>
            </a:ln>
          </p:spPr>
        </p:cxnSp>
      </p:grpSp>
      <p:sp>
        <p:nvSpPr>
          <p:cNvPr id="415" name="Google Shape;415;p27"/>
          <p:cNvSpPr/>
          <p:nvPr/>
        </p:nvSpPr>
        <p:spPr>
          <a:xfrm>
            <a:off x="2202376" y="517173"/>
            <a:ext cx="848450" cy="812148"/>
          </a:xfrm>
          <a:custGeom>
            <a:rect b="b" l="l" r="r" t="t"/>
            <a:pathLst>
              <a:path extrusionOk="0" h="812148" w="848450">
                <a:moveTo>
                  <a:pt x="0" y="0"/>
                </a:moveTo>
                <a:lnTo>
                  <a:pt x="848450" y="0"/>
                </a:lnTo>
                <a:lnTo>
                  <a:pt x="848450" y="812148"/>
                </a:lnTo>
                <a:lnTo>
                  <a:pt x="0" y="812148"/>
                </a:lnTo>
                <a:lnTo>
                  <a:pt x="0" y="0"/>
                </a:lnTo>
                <a:close/>
              </a:path>
            </a:pathLst>
          </a:custGeom>
          <a:blipFill rotWithShape="1">
            <a:blip r:embed="rId5">
              <a:alphaModFix/>
            </a:blip>
            <a:stretch>
              <a:fillRect b="-252497" l="-143985" r="-150009"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419" name="Shape 419"/>
        <p:cNvGrpSpPr/>
        <p:nvPr/>
      </p:nvGrpSpPr>
      <p:grpSpPr>
        <a:xfrm>
          <a:off x="0" y="0"/>
          <a:ext cx="0" cy="0"/>
          <a:chOff x="0" y="0"/>
          <a:chExt cx="0" cy="0"/>
        </a:xfrm>
      </p:grpSpPr>
      <p:sp>
        <p:nvSpPr>
          <p:cNvPr id="420" name="Google Shape;420;p2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421" name="Google Shape;421;p28"/>
          <p:cNvGrpSpPr/>
          <p:nvPr/>
        </p:nvGrpSpPr>
        <p:grpSpPr>
          <a:xfrm>
            <a:off x="890224" y="704321"/>
            <a:ext cx="16369076" cy="8553979"/>
            <a:chOff x="0" y="-241102"/>
            <a:chExt cx="21825434" cy="11405306"/>
          </a:xfrm>
        </p:grpSpPr>
        <p:grpSp>
          <p:nvGrpSpPr>
            <p:cNvPr id="422" name="Google Shape;422;p28"/>
            <p:cNvGrpSpPr/>
            <p:nvPr/>
          </p:nvGrpSpPr>
          <p:grpSpPr>
            <a:xfrm>
              <a:off x="0" y="-241102"/>
              <a:ext cx="21825434" cy="11405306"/>
              <a:chOff x="0" y="-47625"/>
              <a:chExt cx="4311197" cy="2252900"/>
            </a:xfrm>
          </p:grpSpPr>
          <p:sp>
            <p:nvSpPr>
              <p:cNvPr id="423" name="Google Shape;423;p28"/>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424" name="Google Shape;424;p28"/>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25" name="Google Shape;425;p28"/>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pic>
        <p:nvPicPr>
          <p:cNvPr id="426" name="Google Shape;426;p28"/>
          <p:cNvPicPr preferRelativeResize="0"/>
          <p:nvPr/>
        </p:nvPicPr>
        <p:blipFill rotWithShape="1">
          <a:blip r:embed="rId4">
            <a:alphaModFix/>
          </a:blip>
          <a:srcRect b="0" l="8441" r="8441" t="0"/>
          <a:stretch/>
        </p:blipFill>
        <p:spPr>
          <a:xfrm>
            <a:off x="9656108" y="3147169"/>
            <a:ext cx="7114612" cy="5702879"/>
          </a:xfrm>
          <a:prstGeom prst="rect">
            <a:avLst/>
          </a:prstGeom>
          <a:noFill/>
          <a:ln>
            <a:noFill/>
          </a:ln>
        </p:spPr>
      </p:pic>
      <p:sp>
        <p:nvSpPr>
          <p:cNvPr id="427" name="Google Shape;427;p28"/>
          <p:cNvSpPr/>
          <p:nvPr/>
        </p:nvSpPr>
        <p:spPr>
          <a:xfrm>
            <a:off x="1420716" y="4012440"/>
            <a:ext cx="210121" cy="300173"/>
          </a:xfrm>
          <a:custGeom>
            <a:rect b="b" l="l" r="r" t="t"/>
            <a:pathLst>
              <a:path extrusionOk="0" h="300173" w="210121">
                <a:moveTo>
                  <a:pt x="0" y="0"/>
                </a:moveTo>
                <a:lnTo>
                  <a:pt x="210121" y="0"/>
                </a:lnTo>
                <a:lnTo>
                  <a:pt x="210121" y="300174"/>
                </a:lnTo>
                <a:lnTo>
                  <a:pt x="0" y="300174"/>
                </a:lnTo>
                <a:lnTo>
                  <a:pt x="0" y="0"/>
                </a:lnTo>
                <a:close/>
              </a:path>
            </a:pathLst>
          </a:custGeom>
          <a:blipFill rotWithShape="1">
            <a:blip r:embed="rId5">
              <a:alphaModFix/>
            </a:blip>
            <a:stretch>
              <a:fillRect b="0" l="0" r="0" t="0"/>
            </a:stretch>
          </a:blipFill>
          <a:ln>
            <a:noFill/>
          </a:ln>
        </p:spPr>
      </p:sp>
      <p:sp>
        <p:nvSpPr>
          <p:cNvPr id="428" name="Google Shape;428;p28"/>
          <p:cNvSpPr/>
          <p:nvPr/>
        </p:nvSpPr>
        <p:spPr>
          <a:xfrm>
            <a:off x="1394093" y="4964007"/>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6">
              <a:alphaModFix/>
            </a:blip>
            <a:stretch>
              <a:fillRect b="0" l="0" r="0" t="0"/>
            </a:stretch>
          </a:blipFill>
          <a:ln>
            <a:noFill/>
          </a:ln>
        </p:spPr>
      </p:sp>
      <p:sp>
        <p:nvSpPr>
          <p:cNvPr id="429" name="Google Shape;429;p28"/>
          <p:cNvSpPr/>
          <p:nvPr/>
        </p:nvSpPr>
        <p:spPr>
          <a:xfrm>
            <a:off x="1402712" y="5914002"/>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7">
              <a:alphaModFix/>
            </a:blip>
            <a:stretch>
              <a:fillRect b="0" l="0" r="0" t="0"/>
            </a:stretch>
          </a:blipFill>
          <a:ln>
            <a:noFill/>
          </a:ln>
        </p:spPr>
      </p:sp>
      <p:sp>
        <p:nvSpPr>
          <p:cNvPr id="430" name="Google Shape;430;p28"/>
          <p:cNvSpPr/>
          <p:nvPr/>
        </p:nvSpPr>
        <p:spPr>
          <a:xfrm>
            <a:off x="1389259" y="7657681"/>
            <a:ext cx="273035" cy="273035"/>
          </a:xfrm>
          <a:custGeom>
            <a:rect b="b" l="l" r="r" t="t"/>
            <a:pathLst>
              <a:path extrusionOk="0" h="273035" w="273035">
                <a:moveTo>
                  <a:pt x="0" y="0"/>
                </a:moveTo>
                <a:lnTo>
                  <a:pt x="273035" y="0"/>
                </a:lnTo>
                <a:lnTo>
                  <a:pt x="273035" y="273036"/>
                </a:lnTo>
                <a:lnTo>
                  <a:pt x="0" y="273036"/>
                </a:lnTo>
                <a:lnTo>
                  <a:pt x="0" y="0"/>
                </a:lnTo>
                <a:close/>
              </a:path>
            </a:pathLst>
          </a:custGeom>
          <a:blipFill rotWithShape="1">
            <a:blip r:embed="rId8">
              <a:alphaModFix/>
            </a:blip>
            <a:stretch>
              <a:fillRect b="0" l="0" r="0" t="0"/>
            </a:stretch>
          </a:blipFill>
          <a:ln>
            <a:noFill/>
          </a:ln>
        </p:spPr>
      </p:sp>
      <p:sp>
        <p:nvSpPr>
          <p:cNvPr id="431" name="Google Shape;431;p28"/>
          <p:cNvSpPr/>
          <p:nvPr/>
        </p:nvSpPr>
        <p:spPr>
          <a:xfrm>
            <a:off x="1371402" y="6750960"/>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9">
              <a:alphaModFix/>
            </a:blip>
            <a:stretch>
              <a:fillRect b="0" l="0" r="0" t="0"/>
            </a:stretch>
          </a:blipFill>
          <a:ln>
            <a:noFill/>
          </a:ln>
        </p:spPr>
      </p:sp>
      <p:sp>
        <p:nvSpPr>
          <p:cNvPr id="432" name="Google Shape;432;p28"/>
          <p:cNvSpPr txBox="1"/>
          <p:nvPr/>
        </p:nvSpPr>
        <p:spPr>
          <a:xfrm>
            <a:off x="2058835" y="3971709"/>
            <a:ext cx="5801458"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123 Anywhere St., Any City,ST 12345</a:t>
            </a:r>
            <a:endParaRPr/>
          </a:p>
        </p:txBody>
      </p:sp>
      <p:sp>
        <p:nvSpPr>
          <p:cNvPr id="433" name="Google Shape;433;p28"/>
          <p:cNvSpPr txBox="1"/>
          <p:nvPr/>
        </p:nvSpPr>
        <p:spPr>
          <a:xfrm>
            <a:off x="2058835" y="4897332"/>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123-456-7890</a:t>
            </a:r>
            <a:endParaRPr/>
          </a:p>
        </p:txBody>
      </p:sp>
      <p:sp>
        <p:nvSpPr>
          <p:cNvPr id="434" name="Google Shape;434;p28"/>
          <p:cNvSpPr txBox="1"/>
          <p:nvPr/>
        </p:nvSpPr>
        <p:spPr>
          <a:xfrm>
            <a:off x="2058835" y="5785891"/>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hello@reallygreatsite.com</a:t>
            </a:r>
            <a:endParaRPr/>
          </a:p>
        </p:txBody>
      </p:sp>
      <p:sp>
        <p:nvSpPr>
          <p:cNvPr id="435" name="Google Shape;435;p28"/>
          <p:cNvSpPr txBox="1"/>
          <p:nvPr/>
        </p:nvSpPr>
        <p:spPr>
          <a:xfrm>
            <a:off x="2058835" y="7567537"/>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reallygreatsite.com</a:t>
            </a:r>
            <a:endParaRPr/>
          </a:p>
        </p:txBody>
      </p:sp>
      <p:sp>
        <p:nvSpPr>
          <p:cNvPr id="436" name="Google Shape;436;p28"/>
          <p:cNvSpPr txBox="1"/>
          <p:nvPr/>
        </p:nvSpPr>
        <p:spPr>
          <a:xfrm>
            <a:off x="2058835" y="6663235"/>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@reallygreatsite</a:t>
            </a:r>
            <a:endParaRPr/>
          </a:p>
        </p:txBody>
      </p:sp>
      <p:sp>
        <p:nvSpPr>
          <p:cNvPr id="437" name="Google Shape;437;p28"/>
          <p:cNvSpPr txBox="1"/>
          <p:nvPr/>
        </p:nvSpPr>
        <p:spPr>
          <a:xfrm>
            <a:off x="890224" y="1132164"/>
            <a:ext cx="16233150" cy="137664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Contact US</a:t>
            </a:r>
            <a:endParaRPr/>
          </a:p>
        </p:txBody>
      </p:sp>
      <p:cxnSp>
        <p:nvCxnSpPr>
          <p:cNvPr id="438" name="Google Shape;438;p28"/>
          <p:cNvCxnSpPr/>
          <p:nvPr/>
        </p:nvCxnSpPr>
        <p:spPr>
          <a:xfrm>
            <a:off x="9126071" y="2754900"/>
            <a:ext cx="35859" cy="6487417"/>
          </a:xfrm>
          <a:prstGeom prst="straightConnector1">
            <a:avLst/>
          </a:prstGeom>
          <a:noFill/>
          <a:ln cap="flat" cmpd="sng" w="47625">
            <a:solidFill>
              <a:srgbClr val="C1FF72"/>
            </a:solidFill>
            <a:prstDash val="solid"/>
            <a:round/>
            <a:headEnd len="sm" w="sm" type="none"/>
            <a:tailEnd len="sm" w="sm" type="none"/>
          </a:ln>
        </p:spPr>
      </p:cxnSp>
      <p:sp>
        <p:nvSpPr>
          <p:cNvPr id="439" name="Google Shape;439;p28"/>
          <p:cNvSpPr/>
          <p:nvPr/>
        </p:nvSpPr>
        <p:spPr>
          <a:xfrm>
            <a:off x="5809935" y="8789262"/>
            <a:ext cx="792467" cy="906372"/>
          </a:xfrm>
          <a:custGeom>
            <a:rect b="b" l="l" r="r" t="t"/>
            <a:pathLst>
              <a:path extrusionOk="0" h="906372" w="792467">
                <a:moveTo>
                  <a:pt x="0" y="0"/>
                </a:moveTo>
                <a:lnTo>
                  <a:pt x="792467" y="0"/>
                </a:lnTo>
                <a:lnTo>
                  <a:pt x="792467" y="906373"/>
                </a:lnTo>
                <a:lnTo>
                  <a:pt x="0" y="906373"/>
                </a:lnTo>
                <a:lnTo>
                  <a:pt x="0" y="0"/>
                </a:lnTo>
                <a:close/>
              </a:path>
            </a:pathLst>
          </a:custGeom>
          <a:blipFill rotWithShape="1">
            <a:blip r:embed="rId10">
              <a:alphaModFix/>
            </a:blip>
            <a:stretch>
              <a:fillRect b="-118199" l="0" r="-321834" t="-97646"/>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443" name="Shape 443"/>
        <p:cNvGrpSpPr/>
        <p:nvPr/>
      </p:nvGrpSpPr>
      <p:grpSpPr>
        <a:xfrm>
          <a:off x="0" y="0"/>
          <a:ext cx="0" cy="0"/>
          <a:chOff x="0" y="0"/>
          <a:chExt cx="0" cy="0"/>
        </a:xfrm>
      </p:grpSpPr>
      <p:sp>
        <p:nvSpPr>
          <p:cNvPr id="444" name="Google Shape;444;p2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445" name="Google Shape;445;p29"/>
          <p:cNvGrpSpPr/>
          <p:nvPr/>
        </p:nvGrpSpPr>
        <p:grpSpPr>
          <a:xfrm>
            <a:off x="822261" y="704321"/>
            <a:ext cx="16369076" cy="8553979"/>
            <a:chOff x="0" y="-47625"/>
            <a:chExt cx="4311197" cy="2252900"/>
          </a:xfrm>
        </p:grpSpPr>
        <p:sp>
          <p:nvSpPr>
            <p:cNvPr id="446" name="Google Shape;446;p29"/>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447" name="Google Shape;447;p29"/>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48" name="Google Shape;448;p29"/>
          <p:cNvCxnSpPr/>
          <p:nvPr/>
        </p:nvCxnSpPr>
        <p:spPr>
          <a:xfrm>
            <a:off x="829457" y="2794564"/>
            <a:ext cx="16354685" cy="0"/>
          </a:xfrm>
          <a:prstGeom prst="straightConnector1">
            <a:avLst/>
          </a:prstGeom>
          <a:noFill/>
          <a:ln cap="flat" cmpd="sng" w="47625">
            <a:solidFill>
              <a:srgbClr val="C1FF72"/>
            </a:solidFill>
            <a:prstDash val="solid"/>
            <a:round/>
            <a:headEnd len="sm" w="sm" type="none"/>
            <a:tailEnd len="sm" w="sm" type="none"/>
          </a:ln>
        </p:spPr>
      </p:cxnSp>
      <p:cxnSp>
        <p:nvCxnSpPr>
          <p:cNvPr id="449" name="Google Shape;449;p29"/>
          <p:cNvCxnSpPr/>
          <p:nvPr/>
        </p:nvCxnSpPr>
        <p:spPr>
          <a:xfrm>
            <a:off x="7289297" y="2770883"/>
            <a:ext cx="35859" cy="6487417"/>
          </a:xfrm>
          <a:prstGeom prst="straightConnector1">
            <a:avLst/>
          </a:prstGeom>
          <a:noFill/>
          <a:ln cap="flat" cmpd="sng" w="47625">
            <a:solidFill>
              <a:srgbClr val="C1FF72"/>
            </a:solidFill>
            <a:prstDash val="solid"/>
            <a:round/>
            <a:headEnd len="sm" w="sm" type="none"/>
            <a:tailEnd len="sm" w="sm" type="none"/>
          </a:ln>
        </p:spPr>
      </p:cxnSp>
      <p:sp>
        <p:nvSpPr>
          <p:cNvPr id="450" name="Google Shape;450;p29"/>
          <p:cNvSpPr/>
          <p:nvPr/>
        </p:nvSpPr>
        <p:spPr>
          <a:xfrm>
            <a:off x="9993830" y="3386133"/>
            <a:ext cx="891968" cy="891968"/>
          </a:xfrm>
          <a:custGeom>
            <a:rect b="b" l="l" r="r" t="t"/>
            <a:pathLst>
              <a:path extrusionOk="0" h="891968" w="891968">
                <a:moveTo>
                  <a:pt x="0" y="0"/>
                </a:moveTo>
                <a:lnTo>
                  <a:pt x="891968" y="0"/>
                </a:lnTo>
                <a:lnTo>
                  <a:pt x="891968" y="891969"/>
                </a:lnTo>
                <a:lnTo>
                  <a:pt x="0" y="891969"/>
                </a:lnTo>
                <a:lnTo>
                  <a:pt x="0" y="0"/>
                </a:lnTo>
                <a:close/>
              </a:path>
            </a:pathLst>
          </a:custGeom>
          <a:blipFill rotWithShape="1">
            <a:blip r:embed="rId4">
              <a:alphaModFix/>
            </a:blip>
            <a:stretch>
              <a:fillRect b="0" l="0" r="0" t="0"/>
            </a:stretch>
          </a:blipFill>
          <a:ln>
            <a:noFill/>
          </a:ln>
        </p:spPr>
      </p:sp>
      <p:sp>
        <p:nvSpPr>
          <p:cNvPr id="451" name="Google Shape;451;p29"/>
          <p:cNvSpPr/>
          <p:nvPr/>
        </p:nvSpPr>
        <p:spPr>
          <a:xfrm>
            <a:off x="8025242" y="3307424"/>
            <a:ext cx="1021576" cy="1021576"/>
          </a:xfrm>
          <a:custGeom>
            <a:rect b="b" l="l" r="r" t="t"/>
            <a:pathLst>
              <a:path extrusionOk="0" h="1021576" w="1021576">
                <a:moveTo>
                  <a:pt x="0" y="0"/>
                </a:moveTo>
                <a:lnTo>
                  <a:pt x="1021576" y="0"/>
                </a:lnTo>
                <a:lnTo>
                  <a:pt x="1021576" y="1021575"/>
                </a:lnTo>
                <a:lnTo>
                  <a:pt x="0" y="1021575"/>
                </a:lnTo>
                <a:lnTo>
                  <a:pt x="0" y="0"/>
                </a:lnTo>
                <a:close/>
              </a:path>
            </a:pathLst>
          </a:custGeom>
          <a:blipFill rotWithShape="1">
            <a:blip r:embed="rId5">
              <a:alphaModFix/>
            </a:blip>
            <a:stretch>
              <a:fillRect b="0" l="0" r="0" t="0"/>
            </a:stretch>
          </a:blipFill>
          <a:ln>
            <a:noFill/>
          </a:ln>
        </p:spPr>
      </p:sp>
      <p:sp>
        <p:nvSpPr>
          <p:cNvPr id="452" name="Google Shape;452;p29"/>
          <p:cNvSpPr/>
          <p:nvPr/>
        </p:nvSpPr>
        <p:spPr>
          <a:xfrm>
            <a:off x="11858441" y="7839747"/>
            <a:ext cx="837329" cy="837329"/>
          </a:xfrm>
          <a:custGeom>
            <a:rect b="b" l="l" r="r" t="t"/>
            <a:pathLst>
              <a:path extrusionOk="0" h="837329" w="837329">
                <a:moveTo>
                  <a:pt x="0" y="0"/>
                </a:moveTo>
                <a:lnTo>
                  <a:pt x="837329" y="0"/>
                </a:lnTo>
                <a:lnTo>
                  <a:pt x="837329" y="837328"/>
                </a:lnTo>
                <a:lnTo>
                  <a:pt x="0" y="837328"/>
                </a:lnTo>
                <a:lnTo>
                  <a:pt x="0" y="0"/>
                </a:lnTo>
                <a:close/>
              </a:path>
            </a:pathLst>
          </a:custGeom>
          <a:blipFill rotWithShape="1">
            <a:blip r:embed="rId6">
              <a:alphaModFix/>
            </a:blip>
            <a:stretch>
              <a:fillRect b="0" l="0" r="0" t="0"/>
            </a:stretch>
          </a:blipFill>
          <a:ln>
            <a:noFill/>
          </a:ln>
        </p:spPr>
      </p:sp>
      <p:sp>
        <p:nvSpPr>
          <p:cNvPr id="453" name="Google Shape;453;p29"/>
          <p:cNvSpPr/>
          <p:nvPr/>
        </p:nvSpPr>
        <p:spPr>
          <a:xfrm>
            <a:off x="8025242" y="6114651"/>
            <a:ext cx="1244156" cy="1244156"/>
          </a:xfrm>
          <a:custGeom>
            <a:rect b="b" l="l" r="r" t="t"/>
            <a:pathLst>
              <a:path extrusionOk="0" h="1244156" w="1244156">
                <a:moveTo>
                  <a:pt x="0" y="0"/>
                </a:moveTo>
                <a:lnTo>
                  <a:pt x="1244156" y="0"/>
                </a:lnTo>
                <a:lnTo>
                  <a:pt x="1244156" y="1244156"/>
                </a:lnTo>
                <a:lnTo>
                  <a:pt x="0" y="1244156"/>
                </a:lnTo>
                <a:lnTo>
                  <a:pt x="0" y="0"/>
                </a:lnTo>
                <a:close/>
              </a:path>
            </a:pathLst>
          </a:custGeom>
          <a:blipFill rotWithShape="1">
            <a:blip r:embed="rId7">
              <a:alphaModFix/>
            </a:blip>
            <a:stretch>
              <a:fillRect b="0" l="0" r="0" t="0"/>
            </a:stretch>
          </a:blipFill>
          <a:ln>
            <a:noFill/>
          </a:ln>
        </p:spPr>
      </p:sp>
      <p:sp>
        <p:nvSpPr>
          <p:cNvPr id="454" name="Google Shape;454;p29"/>
          <p:cNvSpPr/>
          <p:nvPr/>
        </p:nvSpPr>
        <p:spPr>
          <a:xfrm>
            <a:off x="8023319" y="7698070"/>
            <a:ext cx="1120681" cy="1120681"/>
          </a:xfrm>
          <a:custGeom>
            <a:rect b="b" l="l" r="r" t="t"/>
            <a:pathLst>
              <a:path extrusionOk="0" h="1120681" w="1120681">
                <a:moveTo>
                  <a:pt x="0" y="0"/>
                </a:moveTo>
                <a:lnTo>
                  <a:pt x="1120681" y="0"/>
                </a:lnTo>
                <a:lnTo>
                  <a:pt x="1120681" y="1120682"/>
                </a:lnTo>
                <a:lnTo>
                  <a:pt x="0" y="1120682"/>
                </a:lnTo>
                <a:lnTo>
                  <a:pt x="0" y="0"/>
                </a:lnTo>
                <a:close/>
              </a:path>
            </a:pathLst>
          </a:custGeom>
          <a:blipFill rotWithShape="1">
            <a:blip r:embed="rId8">
              <a:alphaModFix/>
            </a:blip>
            <a:stretch>
              <a:fillRect b="0" l="0" r="0" t="0"/>
            </a:stretch>
          </a:blipFill>
          <a:ln>
            <a:noFill/>
          </a:ln>
        </p:spPr>
      </p:sp>
      <p:sp>
        <p:nvSpPr>
          <p:cNvPr id="455" name="Google Shape;455;p29"/>
          <p:cNvSpPr/>
          <p:nvPr/>
        </p:nvSpPr>
        <p:spPr>
          <a:xfrm>
            <a:off x="8022053" y="4843349"/>
            <a:ext cx="932038" cy="932038"/>
          </a:xfrm>
          <a:custGeom>
            <a:rect b="b" l="l" r="r" t="t"/>
            <a:pathLst>
              <a:path extrusionOk="0" h="932038" w="932038">
                <a:moveTo>
                  <a:pt x="0" y="0"/>
                </a:moveTo>
                <a:lnTo>
                  <a:pt x="932038" y="0"/>
                </a:lnTo>
                <a:lnTo>
                  <a:pt x="932038" y="932039"/>
                </a:lnTo>
                <a:lnTo>
                  <a:pt x="0" y="932039"/>
                </a:lnTo>
                <a:lnTo>
                  <a:pt x="0" y="0"/>
                </a:lnTo>
                <a:close/>
              </a:path>
            </a:pathLst>
          </a:custGeom>
          <a:blipFill rotWithShape="1">
            <a:blip r:embed="rId9">
              <a:alphaModFix/>
            </a:blip>
            <a:stretch>
              <a:fillRect b="0" l="0" r="0" t="0"/>
            </a:stretch>
          </a:blipFill>
          <a:ln>
            <a:noFill/>
          </a:ln>
        </p:spPr>
      </p:sp>
      <p:sp>
        <p:nvSpPr>
          <p:cNvPr id="456" name="Google Shape;456;p29"/>
          <p:cNvSpPr/>
          <p:nvPr/>
        </p:nvSpPr>
        <p:spPr>
          <a:xfrm>
            <a:off x="9908480" y="6273267"/>
            <a:ext cx="1018713" cy="1018713"/>
          </a:xfrm>
          <a:custGeom>
            <a:rect b="b" l="l" r="r" t="t"/>
            <a:pathLst>
              <a:path extrusionOk="0" h="1018713" w="1018713">
                <a:moveTo>
                  <a:pt x="0" y="0"/>
                </a:moveTo>
                <a:lnTo>
                  <a:pt x="1018713" y="0"/>
                </a:lnTo>
                <a:lnTo>
                  <a:pt x="1018713" y="1018712"/>
                </a:lnTo>
                <a:lnTo>
                  <a:pt x="0" y="1018712"/>
                </a:lnTo>
                <a:lnTo>
                  <a:pt x="0" y="0"/>
                </a:lnTo>
                <a:close/>
              </a:path>
            </a:pathLst>
          </a:custGeom>
          <a:blipFill rotWithShape="1">
            <a:blip r:embed="rId10">
              <a:alphaModFix/>
            </a:blip>
            <a:stretch>
              <a:fillRect b="0" l="0" r="0" t="0"/>
            </a:stretch>
          </a:blipFill>
          <a:ln>
            <a:noFill/>
          </a:ln>
        </p:spPr>
      </p:sp>
      <p:sp>
        <p:nvSpPr>
          <p:cNvPr id="457" name="Google Shape;457;p29"/>
          <p:cNvSpPr/>
          <p:nvPr/>
        </p:nvSpPr>
        <p:spPr>
          <a:xfrm>
            <a:off x="13518753" y="4759515"/>
            <a:ext cx="939573" cy="939573"/>
          </a:xfrm>
          <a:custGeom>
            <a:rect b="b" l="l" r="r" t="t"/>
            <a:pathLst>
              <a:path extrusionOk="0" h="939573" w="939573">
                <a:moveTo>
                  <a:pt x="0" y="0"/>
                </a:moveTo>
                <a:lnTo>
                  <a:pt x="939573" y="0"/>
                </a:lnTo>
                <a:lnTo>
                  <a:pt x="939573" y="939573"/>
                </a:lnTo>
                <a:lnTo>
                  <a:pt x="0" y="939573"/>
                </a:lnTo>
                <a:lnTo>
                  <a:pt x="0" y="0"/>
                </a:lnTo>
                <a:close/>
              </a:path>
            </a:pathLst>
          </a:custGeom>
          <a:blipFill rotWithShape="1">
            <a:blip r:embed="rId11">
              <a:alphaModFix/>
            </a:blip>
            <a:stretch>
              <a:fillRect b="0" l="0" r="0" t="0"/>
            </a:stretch>
          </a:blipFill>
          <a:ln>
            <a:noFill/>
          </a:ln>
        </p:spPr>
      </p:sp>
      <p:sp>
        <p:nvSpPr>
          <p:cNvPr id="458" name="Google Shape;458;p29"/>
          <p:cNvSpPr/>
          <p:nvPr/>
        </p:nvSpPr>
        <p:spPr>
          <a:xfrm>
            <a:off x="9993830" y="4634920"/>
            <a:ext cx="1064168" cy="1064168"/>
          </a:xfrm>
          <a:custGeom>
            <a:rect b="b" l="l" r="r" t="t"/>
            <a:pathLst>
              <a:path extrusionOk="0" h="1064168" w="1064168">
                <a:moveTo>
                  <a:pt x="0" y="0"/>
                </a:moveTo>
                <a:lnTo>
                  <a:pt x="1064168" y="0"/>
                </a:lnTo>
                <a:lnTo>
                  <a:pt x="1064168" y="1064168"/>
                </a:lnTo>
                <a:lnTo>
                  <a:pt x="0" y="1064168"/>
                </a:lnTo>
                <a:lnTo>
                  <a:pt x="0" y="0"/>
                </a:lnTo>
                <a:close/>
              </a:path>
            </a:pathLst>
          </a:custGeom>
          <a:blipFill rotWithShape="1">
            <a:blip r:embed="rId12">
              <a:alphaModFix/>
            </a:blip>
            <a:stretch>
              <a:fillRect b="0" l="0" r="0" t="0"/>
            </a:stretch>
          </a:blipFill>
          <a:ln>
            <a:noFill/>
          </a:ln>
        </p:spPr>
      </p:sp>
      <p:sp>
        <p:nvSpPr>
          <p:cNvPr id="459" name="Google Shape;459;p29"/>
          <p:cNvSpPr/>
          <p:nvPr/>
        </p:nvSpPr>
        <p:spPr>
          <a:xfrm>
            <a:off x="11779313" y="6212427"/>
            <a:ext cx="1157511" cy="1157511"/>
          </a:xfrm>
          <a:custGeom>
            <a:rect b="b" l="l" r="r" t="t"/>
            <a:pathLst>
              <a:path extrusionOk="0" h="1157511" w="1157511">
                <a:moveTo>
                  <a:pt x="0" y="0"/>
                </a:moveTo>
                <a:lnTo>
                  <a:pt x="1157511" y="0"/>
                </a:lnTo>
                <a:lnTo>
                  <a:pt x="1157511" y="1157511"/>
                </a:lnTo>
                <a:lnTo>
                  <a:pt x="0" y="1157511"/>
                </a:lnTo>
                <a:lnTo>
                  <a:pt x="0" y="0"/>
                </a:lnTo>
                <a:close/>
              </a:path>
            </a:pathLst>
          </a:custGeom>
          <a:blipFill rotWithShape="1">
            <a:blip r:embed="rId13">
              <a:alphaModFix/>
            </a:blip>
            <a:stretch>
              <a:fillRect b="0" l="0" r="0" t="0"/>
            </a:stretch>
          </a:blipFill>
          <a:ln>
            <a:noFill/>
          </a:ln>
        </p:spPr>
      </p:sp>
      <p:sp>
        <p:nvSpPr>
          <p:cNvPr id="460" name="Google Shape;460;p29"/>
          <p:cNvSpPr/>
          <p:nvPr/>
        </p:nvSpPr>
        <p:spPr>
          <a:xfrm rot="-5400000">
            <a:off x="13384499" y="6108663"/>
            <a:ext cx="1261275" cy="1261275"/>
          </a:xfrm>
          <a:custGeom>
            <a:rect b="b" l="l" r="r" t="t"/>
            <a:pathLst>
              <a:path extrusionOk="0" h="1261275" w="1261275">
                <a:moveTo>
                  <a:pt x="0" y="0"/>
                </a:moveTo>
                <a:lnTo>
                  <a:pt x="1261275" y="0"/>
                </a:lnTo>
                <a:lnTo>
                  <a:pt x="1261275" y="1261275"/>
                </a:lnTo>
                <a:lnTo>
                  <a:pt x="0" y="1261275"/>
                </a:lnTo>
                <a:lnTo>
                  <a:pt x="0" y="0"/>
                </a:lnTo>
                <a:close/>
              </a:path>
            </a:pathLst>
          </a:custGeom>
          <a:blipFill rotWithShape="1">
            <a:blip r:embed="rId14">
              <a:alphaModFix/>
            </a:blip>
            <a:stretch>
              <a:fillRect b="0" l="0" r="0" t="0"/>
            </a:stretch>
          </a:blipFill>
          <a:ln>
            <a:noFill/>
          </a:ln>
        </p:spPr>
      </p:sp>
      <p:sp>
        <p:nvSpPr>
          <p:cNvPr id="461" name="Google Shape;461;p29"/>
          <p:cNvSpPr/>
          <p:nvPr/>
        </p:nvSpPr>
        <p:spPr>
          <a:xfrm>
            <a:off x="15308247" y="6153994"/>
            <a:ext cx="1020171" cy="1020171"/>
          </a:xfrm>
          <a:custGeom>
            <a:rect b="b" l="l" r="r" t="t"/>
            <a:pathLst>
              <a:path extrusionOk="0" h="1020171" w="1020171">
                <a:moveTo>
                  <a:pt x="0" y="0"/>
                </a:moveTo>
                <a:lnTo>
                  <a:pt x="1020171" y="0"/>
                </a:lnTo>
                <a:lnTo>
                  <a:pt x="1020171" y="1020171"/>
                </a:lnTo>
                <a:lnTo>
                  <a:pt x="0" y="1020171"/>
                </a:lnTo>
                <a:lnTo>
                  <a:pt x="0" y="0"/>
                </a:lnTo>
                <a:close/>
              </a:path>
            </a:pathLst>
          </a:custGeom>
          <a:blipFill rotWithShape="1">
            <a:blip r:embed="rId15">
              <a:alphaModFix/>
            </a:blip>
            <a:stretch>
              <a:fillRect b="0" l="0" r="0" t="0"/>
            </a:stretch>
          </a:blipFill>
          <a:ln>
            <a:noFill/>
          </a:ln>
        </p:spPr>
      </p:sp>
      <p:sp>
        <p:nvSpPr>
          <p:cNvPr id="462" name="Google Shape;462;p29"/>
          <p:cNvSpPr/>
          <p:nvPr/>
        </p:nvSpPr>
        <p:spPr>
          <a:xfrm>
            <a:off x="11753323" y="4757411"/>
            <a:ext cx="968438" cy="968438"/>
          </a:xfrm>
          <a:custGeom>
            <a:rect b="b" l="l" r="r" t="t"/>
            <a:pathLst>
              <a:path extrusionOk="0" h="968438" w="968438">
                <a:moveTo>
                  <a:pt x="0" y="0"/>
                </a:moveTo>
                <a:lnTo>
                  <a:pt x="968437" y="0"/>
                </a:lnTo>
                <a:lnTo>
                  <a:pt x="968437" y="968438"/>
                </a:lnTo>
                <a:lnTo>
                  <a:pt x="0" y="968438"/>
                </a:lnTo>
                <a:lnTo>
                  <a:pt x="0" y="0"/>
                </a:lnTo>
                <a:close/>
              </a:path>
            </a:pathLst>
          </a:custGeom>
          <a:blipFill rotWithShape="1">
            <a:blip r:embed="rId16">
              <a:alphaModFix/>
            </a:blip>
            <a:stretch>
              <a:fillRect b="0" l="0" r="0" t="0"/>
            </a:stretch>
          </a:blipFill>
          <a:ln>
            <a:noFill/>
          </a:ln>
        </p:spPr>
      </p:sp>
      <p:sp>
        <p:nvSpPr>
          <p:cNvPr id="463" name="Google Shape;463;p29"/>
          <p:cNvSpPr/>
          <p:nvPr/>
        </p:nvSpPr>
        <p:spPr>
          <a:xfrm>
            <a:off x="9949875" y="7797479"/>
            <a:ext cx="1021272" cy="1021272"/>
          </a:xfrm>
          <a:custGeom>
            <a:rect b="b" l="l" r="r" t="t"/>
            <a:pathLst>
              <a:path extrusionOk="0" h="1021272" w="1021272">
                <a:moveTo>
                  <a:pt x="0" y="0"/>
                </a:moveTo>
                <a:lnTo>
                  <a:pt x="1021272" y="0"/>
                </a:lnTo>
                <a:lnTo>
                  <a:pt x="1021272" y="1021273"/>
                </a:lnTo>
                <a:lnTo>
                  <a:pt x="0" y="1021273"/>
                </a:lnTo>
                <a:lnTo>
                  <a:pt x="0" y="0"/>
                </a:lnTo>
                <a:close/>
              </a:path>
            </a:pathLst>
          </a:custGeom>
          <a:blipFill rotWithShape="1">
            <a:blip r:embed="rId17">
              <a:alphaModFix/>
            </a:blip>
            <a:stretch>
              <a:fillRect b="0" l="0" r="0" t="0"/>
            </a:stretch>
          </a:blipFill>
          <a:ln>
            <a:noFill/>
          </a:ln>
        </p:spPr>
      </p:sp>
      <p:sp>
        <p:nvSpPr>
          <p:cNvPr id="464" name="Google Shape;464;p29"/>
          <p:cNvSpPr/>
          <p:nvPr/>
        </p:nvSpPr>
        <p:spPr>
          <a:xfrm>
            <a:off x="15250116" y="7698070"/>
            <a:ext cx="1155483" cy="1155483"/>
          </a:xfrm>
          <a:custGeom>
            <a:rect b="b" l="l" r="r" t="t"/>
            <a:pathLst>
              <a:path extrusionOk="0" h="1155483" w="1155483">
                <a:moveTo>
                  <a:pt x="0" y="0"/>
                </a:moveTo>
                <a:lnTo>
                  <a:pt x="1155482" y="0"/>
                </a:lnTo>
                <a:lnTo>
                  <a:pt x="1155482" y="1155483"/>
                </a:lnTo>
                <a:lnTo>
                  <a:pt x="0" y="1155483"/>
                </a:lnTo>
                <a:lnTo>
                  <a:pt x="0" y="0"/>
                </a:lnTo>
                <a:close/>
              </a:path>
            </a:pathLst>
          </a:custGeom>
          <a:blipFill rotWithShape="1">
            <a:blip r:embed="rId18">
              <a:alphaModFix/>
            </a:blip>
            <a:stretch>
              <a:fillRect b="0" l="0" r="0" t="0"/>
            </a:stretch>
          </a:blipFill>
          <a:ln>
            <a:noFill/>
          </a:ln>
        </p:spPr>
      </p:sp>
      <p:sp>
        <p:nvSpPr>
          <p:cNvPr id="465" name="Google Shape;465;p29"/>
          <p:cNvSpPr/>
          <p:nvPr/>
        </p:nvSpPr>
        <p:spPr>
          <a:xfrm>
            <a:off x="13625239" y="7779513"/>
            <a:ext cx="1020534" cy="1020534"/>
          </a:xfrm>
          <a:custGeom>
            <a:rect b="b" l="l" r="r" t="t"/>
            <a:pathLst>
              <a:path extrusionOk="0" h="1020534" w="1020534">
                <a:moveTo>
                  <a:pt x="0" y="0"/>
                </a:moveTo>
                <a:lnTo>
                  <a:pt x="1020535" y="0"/>
                </a:lnTo>
                <a:lnTo>
                  <a:pt x="1020535" y="1020534"/>
                </a:lnTo>
                <a:lnTo>
                  <a:pt x="0" y="1020534"/>
                </a:lnTo>
                <a:lnTo>
                  <a:pt x="0" y="0"/>
                </a:lnTo>
                <a:close/>
              </a:path>
            </a:pathLst>
          </a:custGeom>
          <a:blipFill rotWithShape="1">
            <a:blip r:embed="rId19">
              <a:alphaModFix/>
            </a:blip>
            <a:stretch>
              <a:fillRect b="0" l="0" r="0" t="0"/>
            </a:stretch>
          </a:blipFill>
          <a:ln>
            <a:noFill/>
          </a:ln>
        </p:spPr>
      </p:sp>
      <p:sp>
        <p:nvSpPr>
          <p:cNvPr id="466" name="Google Shape;466;p29"/>
          <p:cNvSpPr txBox="1"/>
          <p:nvPr/>
        </p:nvSpPr>
        <p:spPr>
          <a:xfrm>
            <a:off x="1529079" y="3105657"/>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sz="2400">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t/>
            </a:r>
            <a:endParaRPr sz="2400">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You can find these fonts online too.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Happy designing! </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chivo Narrow"/>
              <a:ea typeface="Archivo Narrow"/>
              <a:cs typeface="Archivo Narrow"/>
              <a:sym typeface="Archivo Narrow"/>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Don't forget to delete this page before presenting. </a:t>
            </a:r>
            <a:endParaRPr/>
          </a:p>
        </p:txBody>
      </p:sp>
      <p:sp>
        <p:nvSpPr>
          <p:cNvPr id="467" name="Google Shape;467;p29"/>
          <p:cNvSpPr txBox="1"/>
          <p:nvPr/>
        </p:nvSpPr>
        <p:spPr>
          <a:xfrm>
            <a:off x="1529079" y="4254943"/>
            <a:ext cx="4676765" cy="7600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This presentation template uses the following free fonts:</a:t>
            </a:r>
            <a:endParaRPr/>
          </a:p>
        </p:txBody>
      </p:sp>
      <p:sp>
        <p:nvSpPr>
          <p:cNvPr id="468" name="Google Shape;468;p29"/>
          <p:cNvSpPr txBox="1"/>
          <p:nvPr/>
        </p:nvSpPr>
        <p:spPr>
          <a:xfrm>
            <a:off x="1529079" y="5414143"/>
            <a:ext cx="5059200" cy="1107900"/>
          </a:xfrm>
          <a:prstGeom prst="rect">
            <a:avLst/>
          </a:prstGeom>
          <a:noFill/>
          <a:ln>
            <a:noFill/>
          </a:ln>
        </p:spPr>
        <p:txBody>
          <a:bodyPr anchorCtr="0" anchor="t" bIns="0" lIns="0" spcFirstLastPara="1" rIns="0" wrap="square" tIns="0">
            <a:spAutoFit/>
          </a:bodyPr>
          <a:lstStyle/>
          <a:p>
            <a:pPr indent="-259077" lvl="1" marL="518157" marR="0" rtl="0" algn="l">
              <a:lnSpc>
                <a:spcPct val="100000"/>
              </a:lnSpc>
              <a:spcBef>
                <a:spcPts val="0"/>
              </a:spcBef>
              <a:spcAft>
                <a:spcPts val="0"/>
              </a:spcAft>
              <a:buClr>
                <a:srgbClr val="FFFFFF"/>
              </a:buClr>
              <a:buSzPts val="2399"/>
              <a:buFont typeface="Arial"/>
              <a:buChar char="•"/>
            </a:pPr>
            <a:r>
              <a:rPr b="0" i="0" lang="en-US" sz="2399" u="none" cap="none" strike="noStrike">
                <a:solidFill>
                  <a:srgbClr val="FFFFFF"/>
                </a:solidFill>
                <a:latin typeface="Archivo Narrow"/>
                <a:ea typeface="Archivo Narrow"/>
                <a:cs typeface="Archivo Narrow"/>
                <a:sym typeface="Archivo Narrow"/>
              </a:rPr>
              <a:t>Titles: Archivo Black</a:t>
            </a:r>
            <a:endParaRPr/>
          </a:p>
          <a:p>
            <a:pPr indent="-259077" lvl="1" marL="518157" marR="0" rtl="0" algn="l">
              <a:lnSpc>
                <a:spcPct val="100000"/>
              </a:lnSpc>
              <a:spcBef>
                <a:spcPts val="0"/>
              </a:spcBef>
              <a:spcAft>
                <a:spcPts val="0"/>
              </a:spcAft>
              <a:buClr>
                <a:srgbClr val="FFFFFF"/>
              </a:buClr>
              <a:buSzPts val="2399"/>
              <a:buFont typeface="Arial"/>
              <a:buChar char="•"/>
            </a:pPr>
            <a:r>
              <a:rPr b="0" i="0" lang="en-US" sz="2399" u="none" cap="none" strike="noStrike">
                <a:solidFill>
                  <a:srgbClr val="FFFFFF"/>
                </a:solidFill>
                <a:latin typeface="Archivo Narrow"/>
                <a:ea typeface="Archivo Narrow"/>
                <a:cs typeface="Archivo Narrow"/>
                <a:sym typeface="Archivo Narrow"/>
              </a:rPr>
              <a:t>Headers: Open Sauce</a:t>
            </a:r>
            <a:endParaRPr/>
          </a:p>
          <a:p>
            <a:pPr indent="-259077" lvl="1" marL="518157" marR="0" rtl="0" algn="l">
              <a:lnSpc>
                <a:spcPct val="100000"/>
              </a:lnSpc>
              <a:spcBef>
                <a:spcPts val="0"/>
              </a:spcBef>
              <a:spcAft>
                <a:spcPts val="0"/>
              </a:spcAft>
              <a:buClr>
                <a:srgbClr val="FFFFFF"/>
              </a:buClr>
              <a:buSzPts val="2399"/>
              <a:buFont typeface="Arial"/>
              <a:buChar char="•"/>
            </a:pPr>
            <a:r>
              <a:rPr b="0" i="0" lang="en-US" sz="2399" u="none" cap="none" strike="noStrike">
                <a:solidFill>
                  <a:srgbClr val="FFFFFF"/>
                </a:solidFill>
                <a:latin typeface="Archivo Narrow"/>
                <a:ea typeface="Archivo Narrow"/>
                <a:cs typeface="Archivo Narrow"/>
                <a:sym typeface="Archivo Narrow"/>
              </a:rPr>
              <a:t>Body Copy: Open Sauce</a:t>
            </a:r>
            <a:endParaRPr/>
          </a:p>
        </p:txBody>
      </p:sp>
      <p:sp>
        <p:nvSpPr>
          <p:cNvPr id="469" name="Google Shape;469;p29"/>
          <p:cNvSpPr txBox="1"/>
          <p:nvPr/>
        </p:nvSpPr>
        <p:spPr>
          <a:xfrm>
            <a:off x="890224" y="1132164"/>
            <a:ext cx="16233150" cy="137664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Resource Page</a:t>
            </a:r>
            <a:endParaRPr/>
          </a:p>
        </p:txBody>
      </p:sp>
      <p:pic>
        <p:nvPicPr>
          <p:cNvPr id="470" name="Google Shape;470;p29"/>
          <p:cNvPicPr preferRelativeResize="0"/>
          <p:nvPr/>
        </p:nvPicPr>
        <p:blipFill>
          <a:blip r:embed="rId20">
            <a:alphaModFix/>
          </a:blip>
          <a:stretch>
            <a:fillRect/>
          </a:stretch>
        </p:blipFill>
        <p:spPr>
          <a:xfrm>
            <a:off x="11662750" y="3172950"/>
            <a:ext cx="1155475" cy="1155475"/>
          </a:xfrm>
          <a:prstGeom prst="rect">
            <a:avLst/>
          </a:prstGeom>
          <a:noFill/>
          <a:ln>
            <a:noFill/>
          </a:ln>
        </p:spPr>
      </p:pic>
      <p:pic>
        <p:nvPicPr>
          <p:cNvPr id="471" name="Google Shape;471;p29"/>
          <p:cNvPicPr preferRelativeResize="0"/>
          <p:nvPr/>
        </p:nvPicPr>
        <p:blipFill>
          <a:blip r:embed="rId21">
            <a:alphaModFix/>
          </a:blip>
          <a:stretch>
            <a:fillRect/>
          </a:stretch>
        </p:blipFill>
        <p:spPr>
          <a:xfrm>
            <a:off x="13325898" y="3210050"/>
            <a:ext cx="1376625" cy="1376625"/>
          </a:xfrm>
          <a:prstGeom prst="rect">
            <a:avLst/>
          </a:prstGeom>
          <a:noFill/>
          <a:ln>
            <a:noFill/>
          </a:ln>
        </p:spPr>
      </p:pic>
      <p:pic>
        <p:nvPicPr>
          <p:cNvPr id="472" name="Google Shape;472;p29"/>
          <p:cNvPicPr preferRelativeResize="0"/>
          <p:nvPr/>
        </p:nvPicPr>
        <p:blipFill>
          <a:blip r:embed="rId22">
            <a:alphaModFix/>
          </a:blip>
          <a:stretch>
            <a:fillRect/>
          </a:stretch>
        </p:blipFill>
        <p:spPr>
          <a:xfrm>
            <a:off x="15219950" y="3199800"/>
            <a:ext cx="2263200" cy="2263200"/>
          </a:xfrm>
          <a:prstGeom prst="rect">
            <a:avLst/>
          </a:prstGeom>
          <a:noFill/>
          <a:ln>
            <a:noFill/>
          </a:ln>
        </p:spPr>
      </p:pic>
      <p:pic>
        <p:nvPicPr>
          <p:cNvPr id="473" name="Google Shape;473;p29"/>
          <p:cNvPicPr preferRelativeResize="0"/>
          <p:nvPr/>
        </p:nvPicPr>
        <p:blipFill>
          <a:blip r:embed="rId23">
            <a:alphaModFix/>
          </a:blip>
          <a:stretch>
            <a:fillRect/>
          </a:stretch>
        </p:blipFill>
        <p:spPr>
          <a:xfrm>
            <a:off x="15372350" y="4793887"/>
            <a:ext cx="891975" cy="9048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284C"/>
        </a:solidFill>
      </p:bgPr>
    </p:bg>
    <p:spTree>
      <p:nvGrpSpPr>
        <p:cNvPr id="74" name="Shape 74"/>
        <p:cNvGrpSpPr/>
        <p:nvPr/>
      </p:nvGrpSpPr>
      <p:grpSpPr>
        <a:xfrm>
          <a:off x="0" y="0"/>
          <a:ext cx="0" cy="0"/>
          <a:chOff x="0" y="0"/>
          <a:chExt cx="0" cy="0"/>
        </a:xfrm>
      </p:grpSpPr>
      <p:sp>
        <p:nvSpPr>
          <p:cNvPr id="75" name="Google Shape;75;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65999"/>
            </a:blip>
            <a:stretch>
              <a:fillRect b="-7419" l="0" r="0" t="-10354"/>
            </a:stretch>
          </a:blipFill>
          <a:ln>
            <a:noFill/>
          </a:ln>
        </p:spPr>
      </p:sp>
      <p:grpSp>
        <p:nvGrpSpPr>
          <p:cNvPr id="76" name="Google Shape;76;p12"/>
          <p:cNvGrpSpPr/>
          <p:nvPr/>
        </p:nvGrpSpPr>
        <p:grpSpPr>
          <a:xfrm>
            <a:off x="890224" y="704321"/>
            <a:ext cx="16369076" cy="8553979"/>
            <a:chOff x="0" y="-241102"/>
            <a:chExt cx="21825434" cy="11405306"/>
          </a:xfrm>
        </p:grpSpPr>
        <p:grpSp>
          <p:nvGrpSpPr>
            <p:cNvPr id="77" name="Google Shape;77;p12"/>
            <p:cNvGrpSpPr/>
            <p:nvPr/>
          </p:nvGrpSpPr>
          <p:grpSpPr>
            <a:xfrm>
              <a:off x="0" y="-241102"/>
              <a:ext cx="21825434" cy="11405306"/>
              <a:chOff x="0" y="-47625"/>
              <a:chExt cx="4311197" cy="2252900"/>
            </a:xfrm>
          </p:grpSpPr>
          <p:sp>
            <p:nvSpPr>
              <p:cNvPr id="78" name="Google Shape;78;p12"/>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79" name="Google Shape;79;p12"/>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0" name="Google Shape;80;p12"/>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sp>
        <p:nvSpPr>
          <p:cNvPr id="81" name="Google Shape;81;p12"/>
          <p:cNvSpPr txBox="1"/>
          <p:nvPr/>
        </p:nvSpPr>
        <p:spPr>
          <a:xfrm>
            <a:off x="1273279" y="1229012"/>
            <a:ext cx="15602965" cy="11301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400" u="none" cap="none" strike="noStrike">
                <a:solidFill>
                  <a:srgbClr val="C1FF72"/>
                </a:solidFill>
                <a:latin typeface="Archivo Black"/>
                <a:ea typeface="Archivo Black"/>
                <a:cs typeface="Archivo Black"/>
                <a:sym typeface="Archivo Black"/>
              </a:rPr>
              <a:t>How to Use This Presentation</a:t>
            </a:r>
            <a:endParaRPr/>
          </a:p>
        </p:txBody>
      </p:sp>
      <p:sp>
        <p:nvSpPr>
          <p:cNvPr id="82" name="Google Shape;82;p12"/>
          <p:cNvSpPr txBox="1"/>
          <p:nvPr/>
        </p:nvSpPr>
        <p:spPr>
          <a:xfrm>
            <a:off x="1273279" y="4198701"/>
            <a:ext cx="4492800" cy="3386400"/>
          </a:xfrm>
          <a:prstGeom prst="rect">
            <a:avLst/>
          </a:prstGeom>
          <a:noFill/>
          <a:ln>
            <a:noFill/>
          </a:ln>
        </p:spPr>
        <p:txBody>
          <a:bodyPr anchorCtr="0" anchor="t" bIns="0" lIns="0" spcFirstLastPara="1" rIns="0" wrap="square" tIns="0">
            <a:spAutoFit/>
          </a:bodyPr>
          <a:lstStyle/>
          <a:p>
            <a:pPr indent="-215901" lvl="1" marL="431802" marR="0" rtl="0" algn="l">
              <a:lnSpc>
                <a:spcPct val="100000"/>
              </a:lnSpc>
              <a:spcBef>
                <a:spcPts val="0"/>
              </a:spcBef>
              <a:spcAft>
                <a:spcPts val="0"/>
              </a:spcAft>
              <a:buClr>
                <a:srgbClr val="FFFDFC"/>
              </a:buClr>
              <a:buSzPts val="2000"/>
              <a:buFont typeface="Arial"/>
              <a:buChar char="•"/>
            </a:pPr>
            <a:r>
              <a:rPr b="0" i="0" lang="en-US" sz="2000" u="none" cap="none" strike="noStrike">
                <a:solidFill>
                  <a:srgbClr val="FFFDFC"/>
                </a:solidFill>
                <a:latin typeface="Archivo Narrow"/>
                <a:ea typeface="Archivo Narrow"/>
                <a:cs typeface="Archivo Narrow"/>
                <a:sym typeface="Archivo Narrow"/>
              </a:rPr>
              <a:t>Click on the "Google Slides" button below this presentation preview. Make sure to sign in to your Google account. Click on "Make a copy." Start editing your presentation.</a:t>
            </a:r>
            <a:endParaRPr/>
          </a:p>
          <a:p>
            <a:pPr indent="-215901" lvl="1" marL="431802" marR="0" rtl="0" algn="l">
              <a:lnSpc>
                <a:spcPct val="100000"/>
              </a:lnSpc>
              <a:spcBef>
                <a:spcPts val="0"/>
              </a:spcBef>
              <a:spcAft>
                <a:spcPts val="0"/>
              </a:spcAft>
              <a:buClr>
                <a:srgbClr val="FFFDFC"/>
              </a:buClr>
              <a:buSzPts val="2000"/>
              <a:buFont typeface="Arial"/>
              <a:buChar char="•"/>
            </a:pPr>
            <a:r>
              <a:rPr b="0" i="0" lang="en-US" sz="2000" u="sng" cap="none" strike="noStrike">
                <a:solidFill>
                  <a:srgbClr val="FFFDFC"/>
                </a:solidFill>
                <a:latin typeface="Archivo Narrow"/>
                <a:ea typeface="Archivo Narrow"/>
                <a:cs typeface="Archivo Narrow"/>
                <a:sym typeface="Archivo Narrow"/>
              </a:rPr>
              <a:t>Alternative:</a:t>
            </a:r>
            <a:r>
              <a:rPr b="0" i="0" lang="en-US" sz="2000" u="none" cap="none" strike="noStrike">
                <a:solidFill>
                  <a:srgbClr val="FFFDFC"/>
                </a:solidFill>
                <a:latin typeface="Archivo Narrow"/>
                <a:ea typeface="Archivo Narrow"/>
                <a:cs typeface="Archivo Narrow"/>
                <a:sym typeface="Archivo Narrow"/>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83" name="Google Shape;83;p12"/>
          <p:cNvSpPr txBox="1"/>
          <p:nvPr/>
        </p:nvSpPr>
        <p:spPr>
          <a:xfrm>
            <a:off x="1402410" y="3253950"/>
            <a:ext cx="5141301"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1FF72"/>
                </a:solidFill>
                <a:latin typeface="Archivo Narrow"/>
                <a:ea typeface="Archivo Narrow"/>
                <a:cs typeface="Archivo Narrow"/>
                <a:sym typeface="Archivo Narrow"/>
              </a:rPr>
              <a:t>Google Slides</a:t>
            </a:r>
            <a:endParaRPr/>
          </a:p>
        </p:txBody>
      </p:sp>
      <p:sp>
        <p:nvSpPr>
          <p:cNvPr id="84" name="Google Shape;84;p12"/>
          <p:cNvSpPr txBox="1"/>
          <p:nvPr/>
        </p:nvSpPr>
        <p:spPr>
          <a:xfrm>
            <a:off x="7352290" y="4198701"/>
            <a:ext cx="3746700" cy="3078600"/>
          </a:xfrm>
          <a:prstGeom prst="rect">
            <a:avLst/>
          </a:prstGeom>
          <a:noFill/>
          <a:ln>
            <a:noFill/>
          </a:ln>
        </p:spPr>
        <p:txBody>
          <a:bodyPr anchorCtr="0" anchor="t" bIns="0" lIns="0" spcFirstLastPara="1" rIns="0" wrap="square" tIns="0">
            <a:spAutoFit/>
          </a:bodyPr>
          <a:lstStyle/>
          <a:p>
            <a:pPr indent="-215900" lvl="1" marL="431801" marR="0" rtl="0" algn="l">
              <a:lnSpc>
                <a:spcPct val="100000"/>
              </a:lnSpc>
              <a:spcBef>
                <a:spcPts val="0"/>
              </a:spcBef>
              <a:spcAft>
                <a:spcPts val="0"/>
              </a:spcAft>
              <a:buClr>
                <a:srgbClr val="FFFDFC"/>
              </a:buClr>
              <a:buSzPts val="2000"/>
              <a:buFont typeface="Arial"/>
              <a:buChar char="•"/>
            </a:pPr>
            <a:r>
              <a:rPr b="0" i="0" lang="en-US" sz="2000" u="none" cap="none" strike="noStrike">
                <a:solidFill>
                  <a:srgbClr val="FFFDFC"/>
                </a:solidFill>
                <a:latin typeface="Archivo Narrow"/>
                <a:ea typeface="Archivo Narrow"/>
                <a:cs typeface="Archivo Narrow"/>
                <a:sym typeface="Archivo Narrow"/>
              </a:rPr>
              <a:t>Click on the "PowerPoint" button below this presentation preview. Start editing your presentation.</a:t>
            </a:r>
            <a:endParaRPr/>
          </a:p>
          <a:p>
            <a:pPr indent="-215900" lvl="1" marL="431801" marR="0" rtl="0" algn="l">
              <a:lnSpc>
                <a:spcPct val="100000"/>
              </a:lnSpc>
              <a:spcBef>
                <a:spcPts val="0"/>
              </a:spcBef>
              <a:spcAft>
                <a:spcPts val="0"/>
              </a:spcAft>
              <a:buClr>
                <a:srgbClr val="FFFDFC"/>
              </a:buClr>
              <a:buSzPts val="2000"/>
              <a:buFont typeface="Arial"/>
              <a:buChar char="•"/>
            </a:pPr>
            <a:r>
              <a:rPr b="0" i="0" lang="en-US" sz="2000" u="sng" cap="none" strike="noStrike">
                <a:solidFill>
                  <a:srgbClr val="FFFDFC"/>
                </a:solidFill>
                <a:latin typeface="Archivo Narrow"/>
                <a:ea typeface="Archivo Narrow"/>
                <a:cs typeface="Archivo Narrow"/>
                <a:sym typeface="Archivo Narrow"/>
              </a:rPr>
              <a:t>Alternative:</a:t>
            </a:r>
            <a:r>
              <a:rPr b="0" i="0" lang="en-US" sz="2000" u="none" cap="none" strike="noStrike">
                <a:solidFill>
                  <a:srgbClr val="FFFDFC"/>
                </a:solidFill>
                <a:latin typeface="Archivo Narrow"/>
                <a:ea typeface="Archivo Narrow"/>
                <a:cs typeface="Archivo Narrow"/>
                <a:sym typeface="Archivo Narrow"/>
              </a:rPr>
              <a:t> From Canva template file, Click on the "Share" button on the top right corner in Canva and click on "More" at the bottom of the menu. Enter "PowerPoint" in the search bar and click on the PowerPoint icon to download.</a:t>
            </a:r>
            <a:endParaRPr/>
          </a:p>
        </p:txBody>
      </p:sp>
      <p:sp>
        <p:nvSpPr>
          <p:cNvPr id="85" name="Google Shape;85;p12"/>
          <p:cNvSpPr txBox="1"/>
          <p:nvPr/>
        </p:nvSpPr>
        <p:spPr>
          <a:xfrm>
            <a:off x="7570329" y="3253950"/>
            <a:ext cx="2639404"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1FF72"/>
                </a:solidFill>
                <a:latin typeface="Archivo Narrow"/>
                <a:ea typeface="Archivo Narrow"/>
                <a:cs typeface="Archivo Narrow"/>
                <a:sym typeface="Archivo Narrow"/>
              </a:rPr>
              <a:t>PowerPoint</a:t>
            </a:r>
            <a:endParaRPr/>
          </a:p>
        </p:txBody>
      </p:sp>
      <p:sp>
        <p:nvSpPr>
          <p:cNvPr id="86" name="Google Shape;86;p12"/>
          <p:cNvSpPr txBox="1"/>
          <p:nvPr/>
        </p:nvSpPr>
        <p:spPr>
          <a:xfrm>
            <a:off x="12693487" y="4198701"/>
            <a:ext cx="3135000" cy="1847100"/>
          </a:xfrm>
          <a:prstGeom prst="rect">
            <a:avLst/>
          </a:prstGeom>
          <a:noFill/>
          <a:ln>
            <a:noFill/>
          </a:ln>
        </p:spPr>
        <p:txBody>
          <a:bodyPr anchorCtr="0" anchor="t" bIns="0" lIns="0" spcFirstLastPara="1" rIns="0" wrap="square" tIns="0">
            <a:spAutoFit/>
          </a:bodyPr>
          <a:lstStyle/>
          <a:p>
            <a:pPr indent="-215900" lvl="1" marL="431801" marR="0" rtl="0" algn="l">
              <a:lnSpc>
                <a:spcPct val="100000"/>
              </a:lnSpc>
              <a:spcBef>
                <a:spcPts val="0"/>
              </a:spcBef>
              <a:spcAft>
                <a:spcPts val="0"/>
              </a:spcAft>
              <a:buClr>
                <a:srgbClr val="FFFDFC"/>
              </a:buClr>
              <a:buSzPts val="2000"/>
              <a:buFont typeface="Arial"/>
              <a:buChar char="•"/>
            </a:pPr>
            <a:r>
              <a:rPr b="0" i="0" lang="en-US" sz="2000" u="none" cap="none" strike="noStrike">
                <a:solidFill>
                  <a:srgbClr val="FFFDFC"/>
                </a:solidFill>
                <a:latin typeface="Archivo Narrow"/>
                <a:ea typeface="Archivo Narrow"/>
                <a:cs typeface="Archivo Narrow"/>
                <a:sym typeface="Archivo Narrow"/>
              </a:rPr>
              <a:t>Click on the "Canva" button under this presentation preview. Start editing your presentation. You need to sign in to your Canva account.</a:t>
            </a:r>
            <a:endParaRPr/>
          </a:p>
        </p:txBody>
      </p:sp>
      <p:sp>
        <p:nvSpPr>
          <p:cNvPr id="87" name="Google Shape;87;p12"/>
          <p:cNvSpPr txBox="1"/>
          <p:nvPr/>
        </p:nvSpPr>
        <p:spPr>
          <a:xfrm>
            <a:off x="13016714" y="3253950"/>
            <a:ext cx="5141301"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1FF72"/>
                </a:solidFill>
                <a:latin typeface="Archivo Narrow"/>
                <a:ea typeface="Archivo Narrow"/>
                <a:cs typeface="Archivo Narrow"/>
                <a:sym typeface="Archivo Narrow"/>
              </a:rPr>
              <a:t>Canva</a:t>
            </a:r>
            <a:endParaRPr/>
          </a:p>
        </p:txBody>
      </p:sp>
      <p:cxnSp>
        <p:nvCxnSpPr>
          <p:cNvPr id="88" name="Google Shape;88;p12"/>
          <p:cNvCxnSpPr/>
          <p:nvPr/>
        </p:nvCxnSpPr>
        <p:spPr>
          <a:xfrm flipH="1">
            <a:off x="6837586" y="2770752"/>
            <a:ext cx="12565" cy="6487548"/>
          </a:xfrm>
          <a:prstGeom prst="straightConnector1">
            <a:avLst/>
          </a:prstGeom>
          <a:noFill/>
          <a:ln cap="flat" cmpd="sng" w="47625">
            <a:solidFill>
              <a:srgbClr val="C1FF72"/>
            </a:solidFill>
            <a:prstDash val="solid"/>
            <a:round/>
            <a:headEnd len="sm" w="sm" type="none"/>
            <a:tailEnd len="sm" w="sm" type="none"/>
          </a:ln>
        </p:spPr>
      </p:cxnSp>
      <p:cxnSp>
        <p:nvCxnSpPr>
          <p:cNvPr id="89" name="Google Shape;89;p12"/>
          <p:cNvCxnSpPr/>
          <p:nvPr/>
        </p:nvCxnSpPr>
        <p:spPr>
          <a:xfrm flipH="1">
            <a:off x="12371359" y="2770752"/>
            <a:ext cx="12565" cy="6487548"/>
          </a:xfrm>
          <a:prstGeom prst="straightConnector1">
            <a:avLst/>
          </a:prstGeom>
          <a:noFill/>
          <a:ln cap="flat" cmpd="sng" w="47625">
            <a:solidFill>
              <a:srgbClr val="C1FF72"/>
            </a:solidFill>
            <a:prstDash val="solid"/>
            <a:round/>
            <a:headEnd len="sm" w="sm" type="none"/>
            <a:tailEnd len="sm" w="sm" type="none"/>
          </a:ln>
        </p:spPr>
      </p:cxnSp>
      <p:sp>
        <p:nvSpPr>
          <p:cNvPr id="90" name="Google Shape;90;p12"/>
          <p:cNvSpPr/>
          <p:nvPr/>
        </p:nvSpPr>
        <p:spPr>
          <a:xfrm>
            <a:off x="13016714" y="8364113"/>
            <a:ext cx="3467554" cy="1292452"/>
          </a:xfrm>
          <a:custGeom>
            <a:rect b="b" l="l" r="r" t="t"/>
            <a:pathLst>
              <a:path extrusionOk="0" h="1292452" w="3467554">
                <a:moveTo>
                  <a:pt x="0" y="0"/>
                </a:moveTo>
                <a:lnTo>
                  <a:pt x="3467554" y="0"/>
                </a:lnTo>
                <a:lnTo>
                  <a:pt x="3467554" y="1292452"/>
                </a:lnTo>
                <a:lnTo>
                  <a:pt x="0" y="129245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477" name="Shape 477"/>
        <p:cNvGrpSpPr/>
        <p:nvPr/>
      </p:nvGrpSpPr>
      <p:grpSpPr>
        <a:xfrm>
          <a:off x="0" y="0"/>
          <a:ext cx="0" cy="0"/>
          <a:chOff x="0" y="0"/>
          <a:chExt cx="0" cy="0"/>
        </a:xfrm>
      </p:grpSpPr>
      <p:sp>
        <p:nvSpPr>
          <p:cNvPr id="478" name="Google Shape;478;p3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479" name="Google Shape;479;p30"/>
          <p:cNvGrpSpPr/>
          <p:nvPr/>
        </p:nvGrpSpPr>
        <p:grpSpPr>
          <a:xfrm>
            <a:off x="890224" y="704321"/>
            <a:ext cx="16369076" cy="8553979"/>
            <a:chOff x="0" y="-47625"/>
            <a:chExt cx="4311197" cy="2252900"/>
          </a:xfrm>
        </p:grpSpPr>
        <p:sp>
          <p:nvSpPr>
            <p:cNvPr id="480" name="Google Shape;480;p30"/>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481" name="Google Shape;481;p30"/>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30"/>
          <p:cNvSpPr txBox="1"/>
          <p:nvPr/>
        </p:nvSpPr>
        <p:spPr>
          <a:xfrm>
            <a:off x="5280936" y="1384925"/>
            <a:ext cx="7726128" cy="1000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500" u="none" cap="none" strike="noStrike">
                <a:solidFill>
                  <a:srgbClr val="C1FF72"/>
                </a:solidFill>
                <a:latin typeface="Archivo Narrow"/>
                <a:ea typeface="Archivo Narrow"/>
                <a:cs typeface="Archivo Narrow"/>
                <a:sym typeface="Archivo Narrow"/>
              </a:rPr>
              <a:t>Credits</a:t>
            </a:r>
            <a:endParaRPr/>
          </a:p>
        </p:txBody>
      </p:sp>
      <p:sp>
        <p:nvSpPr>
          <p:cNvPr id="483" name="Google Shape;483;p30"/>
          <p:cNvSpPr txBox="1"/>
          <p:nvPr/>
        </p:nvSpPr>
        <p:spPr>
          <a:xfrm>
            <a:off x="3169573" y="4887065"/>
            <a:ext cx="11810379" cy="139001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4299" u="none" cap="none" strike="noStrike">
                <a:solidFill>
                  <a:srgbClr val="FFFFFF"/>
                </a:solidFill>
                <a:latin typeface="Archivo Narrow"/>
                <a:ea typeface="Archivo Narrow"/>
                <a:cs typeface="Archivo Narrow"/>
                <a:sym typeface="Archivo Narrow"/>
              </a:rPr>
              <a:t>This presentation template is free for everyone to use thanks to the following:</a:t>
            </a:r>
            <a:endParaRPr/>
          </a:p>
        </p:txBody>
      </p:sp>
      <p:sp>
        <p:nvSpPr>
          <p:cNvPr id="484" name="Google Shape;484;p30"/>
          <p:cNvSpPr txBox="1"/>
          <p:nvPr/>
        </p:nvSpPr>
        <p:spPr>
          <a:xfrm>
            <a:off x="2818025" y="6755121"/>
            <a:ext cx="12651949" cy="8159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Pexels for the photos</a:t>
            </a:r>
            <a:endParaRPr/>
          </a:p>
        </p:txBody>
      </p:sp>
      <p:sp>
        <p:nvSpPr>
          <p:cNvPr id="485" name="Google Shape;485;p30"/>
          <p:cNvSpPr txBox="1"/>
          <p:nvPr/>
        </p:nvSpPr>
        <p:spPr>
          <a:xfrm>
            <a:off x="2818025" y="7885172"/>
            <a:ext cx="12651949"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C1FF72"/>
                </a:solidFill>
                <a:latin typeface="Archivo Narrow"/>
                <a:ea typeface="Archivo Narrow"/>
                <a:cs typeface="Archivo Narrow"/>
                <a:sym typeface="Archivo Narrow"/>
              </a:rPr>
              <a:t>Happy designing! </a:t>
            </a:r>
            <a:endParaRPr/>
          </a:p>
        </p:txBody>
      </p:sp>
      <p:sp>
        <p:nvSpPr>
          <p:cNvPr id="486" name="Google Shape;486;p30"/>
          <p:cNvSpPr/>
          <p:nvPr/>
        </p:nvSpPr>
        <p:spPr>
          <a:xfrm>
            <a:off x="6131256" y="2929828"/>
            <a:ext cx="6025487" cy="1506372"/>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94" name="Shape 94"/>
        <p:cNvGrpSpPr/>
        <p:nvPr/>
      </p:nvGrpSpPr>
      <p:grpSpPr>
        <a:xfrm>
          <a:off x="0" y="0"/>
          <a:ext cx="0" cy="0"/>
          <a:chOff x="0" y="0"/>
          <a:chExt cx="0" cy="0"/>
        </a:xfrm>
      </p:grpSpPr>
      <p:sp>
        <p:nvSpPr>
          <p:cNvPr id="95" name="Google Shape;95;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96" name="Google Shape;96;p13"/>
          <p:cNvGrpSpPr/>
          <p:nvPr/>
        </p:nvGrpSpPr>
        <p:grpSpPr>
          <a:xfrm>
            <a:off x="890224" y="704321"/>
            <a:ext cx="16369076" cy="8553979"/>
            <a:chOff x="0" y="-241102"/>
            <a:chExt cx="21825434" cy="11405306"/>
          </a:xfrm>
        </p:grpSpPr>
        <p:grpSp>
          <p:nvGrpSpPr>
            <p:cNvPr id="97" name="Google Shape;97;p13"/>
            <p:cNvGrpSpPr/>
            <p:nvPr/>
          </p:nvGrpSpPr>
          <p:grpSpPr>
            <a:xfrm>
              <a:off x="0" y="-241102"/>
              <a:ext cx="21825434" cy="11405306"/>
              <a:chOff x="0" y="-47625"/>
              <a:chExt cx="4311197" cy="2252900"/>
            </a:xfrm>
          </p:grpSpPr>
          <p:sp>
            <p:nvSpPr>
              <p:cNvPr id="98" name="Google Shape;98;p13"/>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99" name="Google Shape;99;p13"/>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0" name="Google Shape;100;p13"/>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sp>
        <p:nvSpPr>
          <p:cNvPr id="101" name="Google Shape;101;p13"/>
          <p:cNvSpPr txBox="1"/>
          <p:nvPr/>
        </p:nvSpPr>
        <p:spPr>
          <a:xfrm>
            <a:off x="890224" y="1132164"/>
            <a:ext cx="16233150" cy="137664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Table Of Contents</a:t>
            </a:r>
            <a:endParaRPr/>
          </a:p>
        </p:txBody>
      </p:sp>
      <p:grpSp>
        <p:nvGrpSpPr>
          <p:cNvPr id="102" name="Google Shape;102;p13"/>
          <p:cNvGrpSpPr/>
          <p:nvPr/>
        </p:nvGrpSpPr>
        <p:grpSpPr>
          <a:xfrm rot="-5400000">
            <a:off x="3179696" y="3491942"/>
            <a:ext cx="2421635" cy="2575400"/>
            <a:chOff x="0" y="-47625"/>
            <a:chExt cx="705288" cy="750071"/>
          </a:xfrm>
        </p:grpSpPr>
        <p:sp>
          <p:nvSpPr>
            <p:cNvPr id="103" name="Google Shape;103;p13"/>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104" name="Google Shape;104;p13"/>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3"/>
          <p:cNvGrpSpPr/>
          <p:nvPr/>
        </p:nvGrpSpPr>
        <p:grpSpPr>
          <a:xfrm rot="-5400000">
            <a:off x="7627873" y="3491942"/>
            <a:ext cx="2421635" cy="2575400"/>
            <a:chOff x="0" y="-47625"/>
            <a:chExt cx="705288" cy="750071"/>
          </a:xfrm>
        </p:grpSpPr>
        <p:sp>
          <p:nvSpPr>
            <p:cNvPr id="106" name="Google Shape;106;p13"/>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107" name="Google Shape;107;p13"/>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13"/>
          <p:cNvGrpSpPr/>
          <p:nvPr/>
        </p:nvGrpSpPr>
        <p:grpSpPr>
          <a:xfrm rot="-5400000">
            <a:off x="12076049" y="3491942"/>
            <a:ext cx="2421635" cy="2575400"/>
            <a:chOff x="0" y="-47625"/>
            <a:chExt cx="705288" cy="750071"/>
          </a:xfrm>
        </p:grpSpPr>
        <p:sp>
          <p:nvSpPr>
            <p:cNvPr id="109" name="Google Shape;109;p13"/>
            <p:cNvSpPr/>
            <p:nvPr/>
          </p:nvSpPr>
          <p:spPr>
            <a:xfrm>
              <a:off x="0" y="0"/>
              <a:ext cx="705288" cy="702446"/>
            </a:xfrm>
            <a:custGeom>
              <a:rect b="b" l="l" r="r" t="t"/>
              <a:pathLst>
                <a:path extrusionOk="0" h="702446" w="705288">
                  <a:moveTo>
                    <a:pt x="0" y="0"/>
                  </a:moveTo>
                  <a:lnTo>
                    <a:pt x="705288" y="0"/>
                  </a:lnTo>
                  <a:lnTo>
                    <a:pt x="705288" y="702446"/>
                  </a:lnTo>
                  <a:lnTo>
                    <a:pt x="0" y="702446"/>
                  </a:lnTo>
                  <a:close/>
                </a:path>
              </a:pathLst>
            </a:custGeom>
            <a:gradFill>
              <a:gsLst>
                <a:gs pos="0">
                  <a:srgbClr val="0097B2"/>
                </a:gs>
                <a:gs pos="100000">
                  <a:srgbClr val="7ED957"/>
                </a:gs>
              </a:gsLst>
              <a:lin ang="0" scaled="0"/>
            </a:gradFill>
            <a:ln>
              <a:noFill/>
            </a:ln>
          </p:spPr>
        </p:sp>
        <p:sp>
          <p:nvSpPr>
            <p:cNvPr id="110" name="Google Shape;110;p13"/>
            <p:cNvSpPr txBox="1"/>
            <p:nvPr/>
          </p:nvSpPr>
          <p:spPr>
            <a:xfrm>
              <a:off x="0" y="-47625"/>
              <a:ext cx="705288" cy="750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3"/>
          <p:cNvSpPr/>
          <p:nvPr/>
        </p:nvSpPr>
        <p:spPr>
          <a:xfrm>
            <a:off x="-2314654" y="1913452"/>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4">
              <a:alphaModFix/>
            </a:blip>
            <a:stretch>
              <a:fillRect b="0" l="0" r="0" t="0"/>
            </a:stretch>
          </a:blipFill>
          <a:ln>
            <a:noFill/>
          </a:ln>
        </p:spPr>
      </p:sp>
      <p:sp>
        <p:nvSpPr>
          <p:cNvPr id="112" name="Google Shape;112;p13"/>
          <p:cNvSpPr/>
          <p:nvPr/>
        </p:nvSpPr>
        <p:spPr>
          <a:xfrm>
            <a:off x="14818169" y="8374406"/>
            <a:ext cx="4882261" cy="1748737"/>
          </a:xfrm>
          <a:custGeom>
            <a:rect b="b" l="l" r="r" t="t"/>
            <a:pathLst>
              <a:path extrusionOk="0" h="1748737" w="4882261">
                <a:moveTo>
                  <a:pt x="0" y="0"/>
                </a:moveTo>
                <a:lnTo>
                  <a:pt x="4882262" y="0"/>
                </a:lnTo>
                <a:lnTo>
                  <a:pt x="4882262" y="1748738"/>
                </a:lnTo>
                <a:lnTo>
                  <a:pt x="0" y="1748738"/>
                </a:lnTo>
                <a:lnTo>
                  <a:pt x="0" y="0"/>
                </a:lnTo>
                <a:close/>
              </a:path>
            </a:pathLst>
          </a:custGeom>
          <a:blipFill rotWithShape="1">
            <a:blip r:embed="rId4">
              <a:alphaModFix/>
            </a:blip>
            <a:stretch>
              <a:fillRect b="0" l="0" r="0" t="0"/>
            </a:stretch>
          </a:blipFill>
          <a:ln>
            <a:noFill/>
          </a:ln>
        </p:spPr>
      </p:sp>
      <p:sp>
        <p:nvSpPr>
          <p:cNvPr id="113" name="Google Shape;113;p13"/>
          <p:cNvSpPr/>
          <p:nvPr/>
        </p:nvSpPr>
        <p:spPr>
          <a:xfrm>
            <a:off x="6238402" y="8795589"/>
            <a:ext cx="792467" cy="906372"/>
          </a:xfrm>
          <a:custGeom>
            <a:rect b="b" l="l" r="r" t="t"/>
            <a:pathLst>
              <a:path extrusionOk="0" h="906372" w="792467">
                <a:moveTo>
                  <a:pt x="0" y="0"/>
                </a:moveTo>
                <a:lnTo>
                  <a:pt x="792467" y="0"/>
                </a:lnTo>
                <a:lnTo>
                  <a:pt x="792467" y="906372"/>
                </a:lnTo>
                <a:lnTo>
                  <a:pt x="0" y="906372"/>
                </a:lnTo>
                <a:lnTo>
                  <a:pt x="0" y="0"/>
                </a:lnTo>
                <a:close/>
              </a:path>
            </a:pathLst>
          </a:custGeom>
          <a:blipFill rotWithShape="1">
            <a:blip r:embed="rId5">
              <a:alphaModFix/>
            </a:blip>
            <a:stretch>
              <a:fillRect b="-118199" l="0" r="-321834" t="-97646"/>
            </a:stretch>
          </a:blipFill>
          <a:ln>
            <a:noFill/>
          </a:ln>
        </p:spPr>
      </p:sp>
      <p:sp>
        <p:nvSpPr>
          <p:cNvPr id="114" name="Google Shape;114;p13"/>
          <p:cNvSpPr txBox="1"/>
          <p:nvPr/>
        </p:nvSpPr>
        <p:spPr>
          <a:xfrm>
            <a:off x="7267414" y="6596437"/>
            <a:ext cx="3306074" cy="492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Our Projects</a:t>
            </a:r>
            <a:endParaRPr/>
          </a:p>
        </p:txBody>
      </p:sp>
      <p:sp>
        <p:nvSpPr>
          <p:cNvPr id="115" name="Google Shape;115;p13"/>
          <p:cNvSpPr txBox="1"/>
          <p:nvPr/>
        </p:nvSpPr>
        <p:spPr>
          <a:xfrm>
            <a:off x="7267414" y="7396624"/>
            <a:ext cx="3306074"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sp>
        <p:nvSpPr>
          <p:cNvPr id="116" name="Google Shape;116;p13"/>
          <p:cNvSpPr txBox="1"/>
          <p:nvPr/>
        </p:nvSpPr>
        <p:spPr>
          <a:xfrm>
            <a:off x="2819238" y="6596437"/>
            <a:ext cx="3306074" cy="492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a:ea typeface="Archivo Narrow"/>
                <a:cs typeface="Archivo Narrow"/>
                <a:sym typeface="Archivo Narrow"/>
              </a:rPr>
              <a:t>Introduction</a:t>
            </a:r>
            <a:endParaRPr/>
          </a:p>
        </p:txBody>
      </p:sp>
      <p:sp>
        <p:nvSpPr>
          <p:cNvPr id="117" name="Google Shape;117;p13"/>
          <p:cNvSpPr txBox="1"/>
          <p:nvPr/>
        </p:nvSpPr>
        <p:spPr>
          <a:xfrm>
            <a:off x="2819238" y="7396624"/>
            <a:ext cx="3306074"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sp>
        <p:nvSpPr>
          <p:cNvPr id="118" name="Google Shape;118;p13"/>
          <p:cNvSpPr txBox="1"/>
          <p:nvPr/>
        </p:nvSpPr>
        <p:spPr>
          <a:xfrm>
            <a:off x="11471389" y="6596437"/>
            <a:ext cx="3794478" cy="492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About Us</a:t>
            </a:r>
            <a:endParaRPr/>
          </a:p>
        </p:txBody>
      </p:sp>
      <p:sp>
        <p:nvSpPr>
          <p:cNvPr id="119" name="Google Shape;119;p13"/>
          <p:cNvSpPr txBox="1"/>
          <p:nvPr/>
        </p:nvSpPr>
        <p:spPr>
          <a:xfrm>
            <a:off x="11715591" y="7396624"/>
            <a:ext cx="3306074"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Elaborate on what you want to discuss. </a:t>
            </a:r>
            <a:endParaRPr/>
          </a:p>
        </p:txBody>
      </p:sp>
      <p:pic>
        <p:nvPicPr>
          <p:cNvPr id="120" name="Google Shape;120;p13"/>
          <p:cNvPicPr preferRelativeResize="0"/>
          <p:nvPr/>
        </p:nvPicPr>
        <p:blipFill>
          <a:blip r:embed="rId6">
            <a:alphaModFix/>
          </a:blip>
          <a:stretch>
            <a:fillRect/>
          </a:stretch>
        </p:blipFill>
        <p:spPr>
          <a:xfrm>
            <a:off x="3533200" y="3832325"/>
            <a:ext cx="1833425" cy="1833425"/>
          </a:xfrm>
          <a:prstGeom prst="rect">
            <a:avLst/>
          </a:prstGeom>
          <a:noFill/>
          <a:ln>
            <a:noFill/>
          </a:ln>
        </p:spPr>
      </p:pic>
      <p:pic>
        <p:nvPicPr>
          <p:cNvPr id="121" name="Google Shape;121;p13"/>
          <p:cNvPicPr preferRelativeResize="0"/>
          <p:nvPr/>
        </p:nvPicPr>
        <p:blipFill>
          <a:blip r:embed="rId7">
            <a:alphaModFix/>
          </a:blip>
          <a:stretch>
            <a:fillRect/>
          </a:stretch>
        </p:blipFill>
        <p:spPr>
          <a:xfrm>
            <a:off x="7925625" y="3759788"/>
            <a:ext cx="1978512" cy="1978512"/>
          </a:xfrm>
          <a:prstGeom prst="rect">
            <a:avLst/>
          </a:prstGeom>
          <a:noFill/>
          <a:ln>
            <a:noFill/>
          </a:ln>
        </p:spPr>
      </p:pic>
      <p:pic>
        <p:nvPicPr>
          <p:cNvPr id="122" name="Google Shape;122;p13"/>
          <p:cNvPicPr preferRelativeResize="0"/>
          <p:nvPr/>
        </p:nvPicPr>
        <p:blipFill>
          <a:blip r:embed="rId8">
            <a:alphaModFix/>
          </a:blip>
          <a:stretch>
            <a:fillRect/>
          </a:stretch>
        </p:blipFill>
        <p:spPr>
          <a:xfrm>
            <a:off x="12463125" y="3862934"/>
            <a:ext cx="1833425" cy="183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126" name="Shape 126"/>
        <p:cNvGrpSpPr/>
        <p:nvPr/>
      </p:nvGrpSpPr>
      <p:grpSpPr>
        <a:xfrm>
          <a:off x="0" y="0"/>
          <a:ext cx="0" cy="0"/>
          <a:chOff x="0" y="0"/>
          <a:chExt cx="0" cy="0"/>
        </a:xfrm>
      </p:grpSpPr>
      <p:sp>
        <p:nvSpPr>
          <p:cNvPr id="127" name="Google Shape;127;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128" name="Google Shape;128;p14"/>
          <p:cNvGrpSpPr/>
          <p:nvPr/>
        </p:nvGrpSpPr>
        <p:grpSpPr>
          <a:xfrm>
            <a:off x="890224" y="704321"/>
            <a:ext cx="16369076" cy="8553979"/>
            <a:chOff x="0" y="-47625"/>
            <a:chExt cx="4311197" cy="2252900"/>
          </a:xfrm>
        </p:grpSpPr>
        <p:sp>
          <p:nvSpPr>
            <p:cNvPr id="129" name="Google Shape;129;p14"/>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130" name="Google Shape;130;p14"/>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1" name="Google Shape;131;p14"/>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cxnSp>
        <p:nvCxnSpPr>
          <p:cNvPr id="132" name="Google Shape;132;p14"/>
          <p:cNvCxnSpPr/>
          <p:nvPr/>
        </p:nvCxnSpPr>
        <p:spPr>
          <a:xfrm flipH="1">
            <a:off x="5955685" y="2770705"/>
            <a:ext cx="12565" cy="6487548"/>
          </a:xfrm>
          <a:prstGeom prst="straightConnector1">
            <a:avLst/>
          </a:prstGeom>
          <a:noFill/>
          <a:ln cap="flat" cmpd="sng" w="47625">
            <a:solidFill>
              <a:srgbClr val="C1FF72"/>
            </a:solidFill>
            <a:prstDash val="solid"/>
            <a:round/>
            <a:headEnd len="sm" w="sm" type="none"/>
            <a:tailEnd len="sm" w="sm" type="none"/>
          </a:ln>
        </p:spPr>
      </p:cxnSp>
      <p:pic>
        <p:nvPicPr>
          <p:cNvPr id="133" name="Google Shape;133;p14"/>
          <p:cNvPicPr preferRelativeResize="0"/>
          <p:nvPr/>
        </p:nvPicPr>
        <p:blipFill rotWithShape="1">
          <a:blip r:embed="rId4">
            <a:alphaModFix/>
          </a:blip>
          <a:srcRect b="11238" l="0" r="0" t="11238"/>
          <a:stretch/>
        </p:blipFill>
        <p:spPr>
          <a:xfrm>
            <a:off x="6531903" y="3160813"/>
            <a:ext cx="4292619" cy="4994834"/>
          </a:xfrm>
          <a:prstGeom prst="rect">
            <a:avLst/>
          </a:prstGeom>
          <a:noFill/>
          <a:ln>
            <a:noFill/>
          </a:ln>
        </p:spPr>
      </p:pic>
      <p:sp>
        <p:nvSpPr>
          <p:cNvPr id="134" name="Google Shape;134;p14"/>
          <p:cNvSpPr txBox="1"/>
          <p:nvPr/>
        </p:nvSpPr>
        <p:spPr>
          <a:xfrm>
            <a:off x="890224" y="1132164"/>
            <a:ext cx="16233150" cy="137664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Introduction</a:t>
            </a:r>
            <a:endParaRPr/>
          </a:p>
        </p:txBody>
      </p:sp>
      <p:sp>
        <p:nvSpPr>
          <p:cNvPr id="135" name="Google Shape;135;p14"/>
          <p:cNvSpPr txBox="1"/>
          <p:nvPr/>
        </p:nvSpPr>
        <p:spPr>
          <a:xfrm>
            <a:off x="1209359" y="1808750"/>
            <a:ext cx="3857631" cy="76199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0" u="none" cap="none" strike="noStrike">
                <a:solidFill>
                  <a:srgbClr val="C1FF72"/>
                </a:solidFill>
                <a:latin typeface="Archivo Black"/>
                <a:ea typeface="Archivo Black"/>
                <a:cs typeface="Archivo Black"/>
                <a:sym typeface="Archivo Black"/>
              </a:rPr>
              <a:t>1</a:t>
            </a:r>
            <a:endParaRPr/>
          </a:p>
        </p:txBody>
      </p:sp>
      <p:sp>
        <p:nvSpPr>
          <p:cNvPr id="136" name="Google Shape;136;p14"/>
          <p:cNvSpPr/>
          <p:nvPr/>
        </p:nvSpPr>
        <p:spPr>
          <a:xfrm>
            <a:off x="-3122149" y="1920177"/>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5">
              <a:alphaModFix/>
            </a:blip>
            <a:stretch>
              <a:fillRect b="0" l="0" r="0" t="0"/>
            </a:stretch>
          </a:blipFill>
          <a:ln>
            <a:noFill/>
          </a:ln>
        </p:spPr>
      </p:sp>
      <p:sp>
        <p:nvSpPr>
          <p:cNvPr id="137" name="Google Shape;137;p14"/>
          <p:cNvSpPr/>
          <p:nvPr/>
        </p:nvSpPr>
        <p:spPr>
          <a:xfrm>
            <a:off x="14803778" y="8383931"/>
            <a:ext cx="4882261" cy="1748737"/>
          </a:xfrm>
          <a:custGeom>
            <a:rect b="b" l="l" r="r" t="t"/>
            <a:pathLst>
              <a:path extrusionOk="0" h="1748737" w="4882261">
                <a:moveTo>
                  <a:pt x="0" y="0"/>
                </a:moveTo>
                <a:lnTo>
                  <a:pt x="4882262" y="0"/>
                </a:lnTo>
                <a:lnTo>
                  <a:pt x="4882262" y="1748738"/>
                </a:lnTo>
                <a:lnTo>
                  <a:pt x="0" y="1748738"/>
                </a:lnTo>
                <a:lnTo>
                  <a:pt x="0" y="0"/>
                </a:lnTo>
                <a:close/>
              </a:path>
            </a:pathLst>
          </a:custGeom>
          <a:blipFill rotWithShape="1">
            <a:blip r:embed="rId5">
              <a:alphaModFix/>
            </a:blip>
            <a:stretch>
              <a:fillRect b="0" l="0" r="0" t="0"/>
            </a:stretch>
          </a:blipFill>
          <a:ln>
            <a:noFill/>
          </a:ln>
        </p:spPr>
      </p:sp>
      <p:sp>
        <p:nvSpPr>
          <p:cNvPr id="138" name="Google Shape;138;p14"/>
          <p:cNvSpPr txBox="1"/>
          <p:nvPr/>
        </p:nvSpPr>
        <p:spPr>
          <a:xfrm>
            <a:off x="11216047" y="3167028"/>
            <a:ext cx="53703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The Science and Engineering Practices for Middle School are a set of eight practices that provide a framework for students to engage in scientific inquiry and engineering design. These practices include asking questions, developing and using models, planning and carrying out investigations, analyzing and interpreting data, using mathematics and computational thinking, constructing explanations, engaging in argument from evidence, and obtaining, evaluating, and communicating information. </a:t>
            </a:r>
            <a:endParaRPr/>
          </a:p>
        </p:txBody>
      </p:sp>
      <p:sp>
        <p:nvSpPr>
          <p:cNvPr id="139" name="Google Shape;139;p14"/>
          <p:cNvSpPr/>
          <p:nvPr/>
        </p:nvSpPr>
        <p:spPr>
          <a:xfrm>
            <a:off x="13476912" y="479073"/>
            <a:ext cx="848450" cy="812148"/>
          </a:xfrm>
          <a:custGeom>
            <a:rect b="b" l="l" r="r" t="t"/>
            <a:pathLst>
              <a:path extrusionOk="0" h="812148" w="848450">
                <a:moveTo>
                  <a:pt x="0" y="0"/>
                </a:moveTo>
                <a:lnTo>
                  <a:pt x="848449" y="0"/>
                </a:lnTo>
                <a:lnTo>
                  <a:pt x="848449" y="812148"/>
                </a:lnTo>
                <a:lnTo>
                  <a:pt x="0" y="812148"/>
                </a:lnTo>
                <a:lnTo>
                  <a:pt x="0" y="0"/>
                </a:lnTo>
                <a:close/>
              </a:path>
            </a:pathLst>
          </a:custGeom>
          <a:blipFill rotWithShape="1">
            <a:blip r:embed="rId6">
              <a:alphaModFix/>
            </a:blip>
            <a:stretch>
              <a:fillRect b="-252497" l="-143985" r="-150009"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143" name="Shape 143"/>
        <p:cNvGrpSpPr/>
        <p:nvPr/>
      </p:nvGrpSpPr>
      <p:grpSpPr>
        <a:xfrm>
          <a:off x="0" y="0"/>
          <a:ext cx="0" cy="0"/>
          <a:chOff x="0" y="0"/>
          <a:chExt cx="0" cy="0"/>
        </a:xfrm>
      </p:grpSpPr>
      <p:sp>
        <p:nvSpPr>
          <p:cNvPr id="144" name="Google Shape;144;p15"/>
          <p:cNvSpPr/>
          <p:nvPr/>
        </p:nvSpPr>
        <p:spPr>
          <a:xfrm>
            <a:off x="-96848" y="0"/>
            <a:ext cx="18384848" cy="10287000"/>
          </a:xfrm>
          <a:custGeom>
            <a:rect b="b" l="l" r="r" t="t"/>
            <a:pathLst>
              <a:path extrusionOk="0" h="10287000" w="18384848">
                <a:moveTo>
                  <a:pt x="0" y="0"/>
                </a:moveTo>
                <a:lnTo>
                  <a:pt x="18384848" y="0"/>
                </a:lnTo>
                <a:lnTo>
                  <a:pt x="18384848" y="10287000"/>
                </a:lnTo>
                <a:lnTo>
                  <a:pt x="0" y="10287000"/>
                </a:lnTo>
                <a:lnTo>
                  <a:pt x="0" y="0"/>
                </a:lnTo>
                <a:close/>
              </a:path>
            </a:pathLst>
          </a:custGeom>
          <a:blipFill rotWithShape="1">
            <a:blip r:embed="rId3">
              <a:alphaModFix amt="43999"/>
            </a:blip>
            <a:stretch>
              <a:fillRect b="-263" l="0" r="0" t="-262"/>
            </a:stretch>
          </a:blipFill>
          <a:ln>
            <a:noFill/>
          </a:ln>
        </p:spPr>
      </p:sp>
      <p:grpSp>
        <p:nvGrpSpPr>
          <p:cNvPr id="145" name="Google Shape;145;p15"/>
          <p:cNvGrpSpPr/>
          <p:nvPr/>
        </p:nvGrpSpPr>
        <p:grpSpPr>
          <a:xfrm>
            <a:off x="890224" y="704321"/>
            <a:ext cx="16369076" cy="8553979"/>
            <a:chOff x="0" y="-47625"/>
            <a:chExt cx="4311197" cy="2252900"/>
          </a:xfrm>
        </p:grpSpPr>
        <p:sp>
          <p:nvSpPr>
            <p:cNvPr id="146" name="Google Shape;146;p15"/>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147" name="Google Shape;147;p15"/>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8" name="Google Shape;148;p15"/>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pic>
        <p:nvPicPr>
          <p:cNvPr id="149" name="Google Shape;149;p15"/>
          <p:cNvPicPr preferRelativeResize="0"/>
          <p:nvPr/>
        </p:nvPicPr>
        <p:blipFill rotWithShape="1">
          <a:blip r:embed="rId4">
            <a:alphaModFix/>
          </a:blip>
          <a:srcRect b="151" l="0" r="0" t="24457"/>
          <a:stretch/>
        </p:blipFill>
        <p:spPr>
          <a:xfrm>
            <a:off x="5092836" y="1514560"/>
            <a:ext cx="8005481" cy="4023647"/>
          </a:xfrm>
          <a:prstGeom prst="rect">
            <a:avLst/>
          </a:prstGeom>
          <a:noFill/>
          <a:ln>
            <a:noFill/>
          </a:ln>
        </p:spPr>
      </p:pic>
      <p:sp>
        <p:nvSpPr>
          <p:cNvPr id="150" name="Google Shape;150;p15"/>
          <p:cNvSpPr/>
          <p:nvPr/>
        </p:nvSpPr>
        <p:spPr>
          <a:xfrm rot="5400000">
            <a:off x="8751490" y="8115343"/>
            <a:ext cx="1039052" cy="2285914"/>
          </a:xfrm>
          <a:custGeom>
            <a:rect b="b" l="l" r="r" t="t"/>
            <a:pathLst>
              <a:path extrusionOk="0" h="2285914" w="1039052">
                <a:moveTo>
                  <a:pt x="0" y="0"/>
                </a:moveTo>
                <a:lnTo>
                  <a:pt x="1039052" y="0"/>
                </a:lnTo>
                <a:lnTo>
                  <a:pt x="1039052" y="2285914"/>
                </a:lnTo>
                <a:lnTo>
                  <a:pt x="0" y="2285914"/>
                </a:lnTo>
                <a:lnTo>
                  <a:pt x="0" y="0"/>
                </a:lnTo>
                <a:close/>
              </a:path>
            </a:pathLst>
          </a:custGeom>
          <a:blipFill rotWithShape="1">
            <a:blip r:embed="rId5">
              <a:alphaModFix/>
            </a:blip>
            <a:stretch>
              <a:fillRect b="0" l="0" r="0" t="0"/>
            </a:stretch>
          </a:blipFill>
          <a:ln>
            <a:noFill/>
          </a:ln>
        </p:spPr>
      </p:sp>
      <p:sp>
        <p:nvSpPr>
          <p:cNvPr id="151" name="Google Shape;151;p15"/>
          <p:cNvSpPr/>
          <p:nvPr/>
        </p:nvSpPr>
        <p:spPr>
          <a:xfrm>
            <a:off x="14265369" y="2364659"/>
            <a:ext cx="848450" cy="812148"/>
          </a:xfrm>
          <a:custGeom>
            <a:rect b="b" l="l" r="r" t="t"/>
            <a:pathLst>
              <a:path extrusionOk="0" h="812148" w="848450">
                <a:moveTo>
                  <a:pt x="0" y="0"/>
                </a:moveTo>
                <a:lnTo>
                  <a:pt x="848449" y="0"/>
                </a:lnTo>
                <a:lnTo>
                  <a:pt x="848449" y="812148"/>
                </a:lnTo>
                <a:lnTo>
                  <a:pt x="0" y="812148"/>
                </a:lnTo>
                <a:lnTo>
                  <a:pt x="0" y="0"/>
                </a:lnTo>
                <a:close/>
              </a:path>
            </a:pathLst>
          </a:custGeom>
          <a:blipFill rotWithShape="1">
            <a:blip r:embed="rId6">
              <a:alphaModFix/>
            </a:blip>
            <a:stretch>
              <a:fillRect b="-252497" l="-143985" r="-150009" t="0"/>
            </a:stretch>
          </a:blipFill>
          <a:ln>
            <a:noFill/>
          </a:ln>
        </p:spPr>
      </p:sp>
      <p:sp>
        <p:nvSpPr>
          <p:cNvPr id="152" name="Google Shape;152;p15"/>
          <p:cNvSpPr txBox="1"/>
          <p:nvPr/>
        </p:nvSpPr>
        <p:spPr>
          <a:xfrm>
            <a:off x="1365337" y="5868200"/>
            <a:ext cx="15557326"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Welcome To Presentation</a:t>
            </a:r>
            <a:endParaRPr/>
          </a:p>
        </p:txBody>
      </p:sp>
      <p:sp>
        <p:nvSpPr>
          <p:cNvPr id="153" name="Google Shape;153;p15"/>
          <p:cNvSpPr txBox="1"/>
          <p:nvPr/>
        </p:nvSpPr>
        <p:spPr>
          <a:xfrm>
            <a:off x="4439972" y="7146708"/>
            <a:ext cx="9408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500" u="none" cap="none" strike="noStrike">
                <a:solidFill>
                  <a:srgbClr val="FFFFFF"/>
                </a:solidFill>
                <a:latin typeface="Archivo Narrow"/>
                <a:ea typeface="Archivo Narrow"/>
                <a:cs typeface="Archivo Narrow"/>
                <a:sym typeface="Archivo Narrow"/>
              </a:rPr>
              <a:t>I'm Rain, and I'll be sharing with you my beautiful ideas. Follow me at @reallygreatsite to learn more.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157" name="Shape 157"/>
        <p:cNvGrpSpPr/>
        <p:nvPr/>
      </p:nvGrpSpPr>
      <p:grpSpPr>
        <a:xfrm>
          <a:off x="0" y="0"/>
          <a:ext cx="0" cy="0"/>
          <a:chOff x="0" y="0"/>
          <a:chExt cx="0" cy="0"/>
        </a:xfrm>
      </p:grpSpPr>
      <p:sp>
        <p:nvSpPr>
          <p:cNvPr id="158" name="Google Shape;158;p1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1358" l="-2717" r="0" t="-1357"/>
            </a:stretch>
          </a:blipFill>
          <a:ln>
            <a:noFill/>
          </a:ln>
        </p:spPr>
      </p:sp>
      <p:grpSp>
        <p:nvGrpSpPr>
          <p:cNvPr id="159" name="Google Shape;159;p16"/>
          <p:cNvGrpSpPr/>
          <p:nvPr/>
        </p:nvGrpSpPr>
        <p:grpSpPr>
          <a:xfrm>
            <a:off x="890224" y="704321"/>
            <a:ext cx="16369076" cy="8553979"/>
            <a:chOff x="0" y="-47625"/>
            <a:chExt cx="4311197" cy="2252900"/>
          </a:xfrm>
        </p:grpSpPr>
        <p:sp>
          <p:nvSpPr>
            <p:cNvPr id="160" name="Google Shape;160;p16"/>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161" name="Google Shape;161;p16"/>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2" name="Google Shape;162;p16"/>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sp>
        <p:nvSpPr>
          <p:cNvPr id="163" name="Google Shape;163;p16"/>
          <p:cNvSpPr/>
          <p:nvPr/>
        </p:nvSpPr>
        <p:spPr>
          <a:xfrm>
            <a:off x="-3122149" y="1920177"/>
            <a:ext cx="4882261" cy="1748737"/>
          </a:xfrm>
          <a:custGeom>
            <a:rect b="b" l="l" r="r" t="t"/>
            <a:pathLst>
              <a:path extrusionOk="0" h="1748737" w="4882261">
                <a:moveTo>
                  <a:pt x="0" y="0"/>
                </a:moveTo>
                <a:lnTo>
                  <a:pt x="4882261" y="0"/>
                </a:lnTo>
                <a:lnTo>
                  <a:pt x="4882261" y="1748737"/>
                </a:lnTo>
                <a:lnTo>
                  <a:pt x="0" y="1748737"/>
                </a:lnTo>
                <a:lnTo>
                  <a:pt x="0" y="0"/>
                </a:lnTo>
                <a:close/>
              </a:path>
            </a:pathLst>
          </a:custGeom>
          <a:blipFill rotWithShape="1">
            <a:blip r:embed="rId4">
              <a:alphaModFix/>
            </a:blip>
            <a:stretch>
              <a:fillRect b="0" l="0" r="0" t="0"/>
            </a:stretch>
          </a:blipFill>
          <a:ln>
            <a:noFill/>
          </a:ln>
        </p:spPr>
      </p:sp>
      <p:pic>
        <p:nvPicPr>
          <p:cNvPr id="164" name="Google Shape;164;p16"/>
          <p:cNvPicPr preferRelativeResize="0"/>
          <p:nvPr/>
        </p:nvPicPr>
        <p:blipFill rotWithShape="1">
          <a:blip r:embed="rId5">
            <a:alphaModFix/>
          </a:blip>
          <a:srcRect b="1978" l="0" r="0" t="1979"/>
          <a:stretch/>
        </p:blipFill>
        <p:spPr>
          <a:xfrm>
            <a:off x="8163529" y="3175546"/>
            <a:ext cx="8750934" cy="5603002"/>
          </a:xfrm>
          <a:prstGeom prst="rect">
            <a:avLst/>
          </a:prstGeom>
          <a:noFill/>
          <a:ln>
            <a:noFill/>
          </a:ln>
        </p:spPr>
      </p:pic>
      <p:sp>
        <p:nvSpPr>
          <p:cNvPr id="165" name="Google Shape;165;p16"/>
          <p:cNvSpPr/>
          <p:nvPr/>
        </p:nvSpPr>
        <p:spPr>
          <a:xfrm>
            <a:off x="14803778" y="8383931"/>
            <a:ext cx="4882261" cy="1748737"/>
          </a:xfrm>
          <a:custGeom>
            <a:rect b="b" l="l" r="r" t="t"/>
            <a:pathLst>
              <a:path extrusionOk="0" h="1748737" w="4882261">
                <a:moveTo>
                  <a:pt x="0" y="0"/>
                </a:moveTo>
                <a:lnTo>
                  <a:pt x="4882262" y="0"/>
                </a:lnTo>
                <a:lnTo>
                  <a:pt x="4882262" y="1748738"/>
                </a:lnTo>
                <a:lnTo>
                  <a:pt x="0" y="1748738"/>
                </a:lnTo>
                <a:lnTo>
                  <a:pt x="0" y="0"/>
                </a:lnTo>
                <a:close/>
              </a:path>
            </a:pathLst>
          </a:custGeom>
          <a:blipFill rotWithShape="1">
            <a:blip r:embed="rId4">
              <a:alphaModFix/>
            </a:blip>
            <a:stretch>
              <a:fillRect b="0" l="0" r="0" t="0"/>
            </a:stretch>
          </a:blipFill>
          <a:ln>
            <a:noFill/>
          </a:ln>
        </p:spPr>
      </p:sp>
      <p:cxnSp>
        <p:nvCxnSpPr>
          <p:cNvPr id="166" name="Google Shape;166;p16"/>
          <p:cNvCxnSpPr/>
          <p:nvPr/>
        </p:nvCxnSpPr>
        <p:spPr>
          <a:xfrm flipH="1">
            <a:off x="7724669" y="2794546"/>
            <a:ext cx="11291" cy="6463631"/>
          </a:xfrm>
          <a:prstGeom prst="straightConnector1">
            <a:avLst/>
          </a:prstGeom>
          <a:noFill/>
          <a:ln cap="flat" cmpd="sng" w="47625">
            <a:solidFill>
              <a:srgbClr val="C1FF72"/>
            </a:solidFill>
            <a:prstDash val="solid"/>
            <a:round/>
            <a:headEnd len="sm" w="sm" type="none"/>
            <a:tailEnd len="sm" w="sm" type="none"/>
          </a:ln>
        </p:spPr>
      </p:cxnSp>
      <p:grpSp>
        <p:nvGrpSpPr>
          <p:cNvPr id="167" name="Google Shape;167;p16"/>
          <p:cNvGrpSpPr/>
          <p:nvPr/>
        </p:nvGrpSpPr>
        <p:grpSpPr>
          <a:xfrm>
            <a:off x="2127065" y="4026946"/>
            <a:ext cx="4584151" cy="1431637"/>
            <a:chOff x="0" y="-9525"/>
            <a:chExt cx="6112200" cy="1908849"/>
          </a:xfrm>
        </p:grpSpPr>
        <p:sp>
          <p:nvSpPr>
            <p:cNvPr id="168" name="Google Shape;168;p16"/>
            <p:cNvSpPr txBox="1"/>
            <p:nvPr/>
          </p:nvSpPr>
          <p:spPr>
            <a:xfrm>
              <a:off x="0" y="-9525"/>
              <a:ext cx="61122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Who we are?</a:t>
              </a:r>
              <a:endParaRPr/>
            </a:p>
          </p:txBody>
        </p:sp>
        <p:sp>
          <p:nvSpPr>
            <p:cNvPr id="169" name="Google Shape;169;p16"/>
            <p:cNvSpPr txBox="1"/>
            <p:nvPr/>
          </p:nvSpPr>
          <p:spPr>
            <a:xfrm>
              <a:off x="0" y="914424"/>
              <a:ext cx="6112200" cy="9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Briefly elaborate on what </a:t>
              </a:r>
              <a:endParaRPr/>
            </a:p>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you want to discuss. </a:t>
              </a:r>
              <a:endParaRPr/>
            </a:p>
          </p:txBody>
        </p:sp>
      </p:grpSp>
      <p:grpSp>
        <p:nvGrpSpPr>
          <p:cNvPr id="170" name="Google Shape;170;p16"/>
          <p:cNvGrpSpPr/>
          <p:nvPr/>
        </p:nvGrpSpPr>
        <p:grpSpPr>
          <a:xfrm>
            <a:off x="2127065" y="6473089"/>
            <a:ext cx="4584151" cy="1439487"/>
            <a:chOff x="0" y="-9525"/>
            <a:chExt cx="6112200" cy="1919316"/>
          </a:xfrm>
        </p:grpSpPr>
        <p:sp>
          <p:nvSpPr>
            <p:cNvPr id="171" name="Google Shape;171;p16"/>
            <p:cNvSpPr txBox="1"/>
            <p:nvPr/>
          </p:nvSpPr>
          <p:spPr>
            <a:xfrm>
              <a:off x="0" y="-9525"/>
              <a:ext cx="61122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What we do? </a:t>
              </a:r>
              <a:endParaRPr/>
            </a:p>
          </p:txBody>
        </p:sp>
        <p:sp>
          <p:nvSpPr>
            <p:cNvPr id="172" name="Google Shape;172;p16"/>
            <p:cNvSpPr txBox="1"/>
            <p:nvPr/>
          </p:nvSpPr>
          <p:spPr>
            <a:xfrm>
              <a:off x="0" y="924891"/>
              <a:ext cx="6112200" cy="9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Briefly elaborate on what </a:t>
              </a:r>
              <a:endParaRPr/>
            </a:p>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you want to discuss. </a:t>
              </a:r>
              <a:endParaRPr/>
            </a:p>
          </p:txBody>
        </p:sp>
      </p:grpSp>
      <p:sp>
        <p:nvSpPr>
          <p:cNvPr id="173" name="Google Shape;173;p16"/>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Our Projects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177" name="Shape 177"/>
        <p:cNvGrpSpPr/>
        <p:nvPr/>
      </p:nvGrpSpPr>
      <p:grpSpPr>
        <a:xfrm>
          <a:off x="0" y="0"/>
          <a:ext cx="0" cy="0"/>
          <a:chOff x="0" y="0"/>
          <a:chExt cx="0" cy="0"/>
        </a:xfrm>
      </p:grpSpPr>
      <p:sp>
        <p:nvSpPr>
          <p:cNvPr id="178" name="Google Shape;178;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65999"/>
            </a:blip>
            <a:stretch>
              <a:fillRect b="-7419" l="0" r="0" t="-10354"/>
            </a:stretch>
          </a:blipFill>
          <a:ln>
            <a:noFill/>
          </a:ln>
        </p:spPr>
      </p:sp>
      <p:grpSp>
        <p:nvGrpSpPr>
          <p:cNvPr id="179" name="Google Shape;179;p17"/>
          <p:cNvGrpSpPr/>
          <p:nvPr/>
        </p:nvGrpSpPr>
        <p:grpSpPr>
          <a:xfrm>
            <a:off x="890224" y="704321"/>
            <a:ext cx="16369076" cy="8553979"/>
            <a:chOff x="0" y="-47625"/>
            <a:chExt cx="4311197" cy="2252900"/>
          </a:xfrm>
        </p:grpSpPr>
        <p:sp>
          <p:nvSpPr>
            <p:cNvPr id="180" name="Google Shape;180;p17"/>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181" name="Google Shape;181;p17"/>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82" name="Google Shape;182;p17"/>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cxnSp>
        <p:nvCxnSpPr>
          <p:cNvPr id="183" name="Google Shape;183;p17"/>
          <p:cNvCxnSpPr/>
          <p:nvPr/>
        </p:nvCxnSpPr>
        <p:spPr>
          <a:xfrm flipH="1">
            <a:off x="9031189" y="885147"/>
            <a:ext cx="43573" cy="8373107"/>
          </a:xfrm>
          <a:prstGeom prst="straightConnector1">
            <a:avLst/>
          </a:prstGeom>
          <a:noFill/>
          <a:ln cap="flat" cmpd="sng" w="47625">
            <a:solidFill>
              <a:srgbClr val="C1FF72"/>
            </a:solidFill>
            <a:prstDash val="solid"/>
            <a:round/>
            <a:headEnd len="sm" w="sm" type="none"/>
            <a:tailEnd len="sm" w="sm" type="none"/>
          </a:ln>
        </p:spPr>
      </p:cxnSp>
      <p:sp>
        <p:nvSpPr>
          <p:cNvPr id="184" name="Google Shape;184;p17"/>
          <p:cNvSpPr/>
          <p:nvPr/>
        </p:nvSpPr>
        <p:spPr>
          <a:xfrm>
            <a:off x="15631519" y="0"/>
            <a:ext cx="4882261" cy="1748737"/>
          </a:xfrm>
          <a:custGeom>
            <a:rect b="b" l="l" r="r" t="t"/>
            <a:pathLst>
              <a:path extrusionOk="0" h="1748737" w="4882261">
                <a:moveTo>
                  <a:pt x="0" y="0"/>
                </a:moveTo>
                <a:lnTo>
                  <a:pt x="4882262" y="0"/>
                </a:lnTo>
                <a:lnTo>
                  <a:pt x="4882262" y="1748737"/>
                </a:lnTo>
                <a:lnTo>
                  <a:pt x="0" y="1748737"/>
                </a:lnTo>
                <a:lnTo>
                  <a:pt x="0" y="0"/>
                </a:lnTo>
                <a:close/>
              </a:path>
            </a:pathLst>
          </a:custGeom>
          <a:blipFill rotWithShape="1">
            <a:blip r:embed="rId4">
              <a:alphaModFix/>
            </a:blip>
            <a:stretch>
              <a:fillRect b="0" l="0" r="0" t="0"/>
            </a:stretch>
          </a:blipFill>
          <a:ln>
            <a:noFill/>
          </a:ln>
        </p:spPr>
      </p:sp>
      <p:sp>
        <p:nvSpPr>
          <p:cNvPr id="185" name="Google Shape;185;p17"/>
          <p:cNvSpPr/>
          <p:nvPr/>
        </p:nvSpPr>
        <p:spPr>
          <a:xfrm>
            <a:off x="-1526731" y="8383931"/>
            <a:ext cx="4882261" cy="1748737"/>
          </a:xfrm>
          <a:custGeom>
            <a:rect b="b" l="l" r="r" t="t"/>
            <a:pathLst>
              <a:path extrusionOk="0" h="1748737" w="4882261">
                <a:moveTo>
                  <a:pt x="0" y="0"/>
                </a:moveTo>
                <a:lnTo>
                  <a:pt x="4882262" y="0"/>
                </a:lnTo>
                <a:lnTo>
                  <a:pt x="4882262" y="1748738"/>
                </a:lnTo>
                <a:lnTo>
                  <a:pt x="0" y="1748738"/>
                </a:lnTo>
                <a:lnTo>
                  <a:pt x="0" y="0"/>
                </a:lnTo>
                <a:close/>
              </a:path>
            </a:pathLst>
          </a:custGeom>
          <a:blipFill rotWithShape="1">
            <a:blip r:embed="rId4">
              <a:alphaModFix/>
            </a:blip>
            <a:stretch>
              <a:fillRect b="0" l="0" r="0" t="0"/>
            </a:stretch>
          </a:blipFill>
          <a:ln>
            <a:noFill/>
          </a:ln>
        </p:spPr>
      </p:sp>
      <p:sp>
        <p:nvSpPr>
          <p:cNvPr id="186" name="Google Shape;186;p17"/>
          <p:cNvSpPr/>
          <p:nvPr/>
        </p:nvSpPr>
        <p:spPr>
          <a:xfrm>
            <a:off x="13523791" y="8852226"/>
            <a:ext cx="848450" cy="812148"/>
          </a:xfrm>
          <a:custGeom>
            <a:rect b="b" l="l" r="r" t="t"/>
            <a:pathLst>
              <a:path extrusionOk="0" h="812148" w="848450">
                <a:moveTo>
                  <a:pt x="0" y="0"/>
                </a:moveTo>
                <a:lnTo>
                  <a:pt x="848450" y="0"/>
                </a:lnTo>
                <a:lnTo>
                  <a:pt x="848450" y="812148"/>
                </a:lnTo>
                <a:lnTo>
                  <a:pt x="0" y="812148"/>
                </a:lnTo>
                <a:lnTo>
                  <a:pt x="0" y="0"/>
                </a:lnTo>
                <a:close/>
              </a:path>
            </a:pathLst>
          </a:custGeom>
          <a:blipFill rotWithShape="1">
            <a:blip r:embed="rId5">
              <a:alphaModFix/>
            </a:blip>
            <a:stretch>
              <a:fillRect b="-252497" l="-143985" r="-150009" t="0"/>
            </a:stretch>
          </a:blipFill>
          <a:ln>
            <a:noFill/>
          </a:ln>
        </p:spPr>
      </p:sp>
      <p:sp>
        <p:nvSpPr>
          <p:cNvPr id="187" name="Google Shape;187;p17"/>
          <p:cNvSpPr txBox="1"/>
          <p:nvPr/>
        </p:nvSpPr>
        <p:spPr>
          <a:xfrm>
            <a:off x="2906286" y="3569816"/>
            <a:ext cx="5027100" cy="406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The mission of Science and Engineering Practices for Middle School is to provide students with the opportunity to develop their scientific and engineering skills through hands-on experiences. </a:t>
            </a:r>
            <a:endParaRPr/>
          </a:p>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By engaging in practices such as asking questions, developing models, and analyzing data, students can deepen their understanding of core scientific concepts and learn how to apply them in real-world situations.  </a:t>
            </a:r>
            <a:endParaRPr/>
          </a:p>
        </p:txBody>
      </p:sp>
      <p:sp>
        <p:nvSpPr>
          <p:cNvPr id="188" name="Google Shape;188;p17"/>
          <p:cNvSpPr txBox="1"/>
          <p:nvPr/>
        </p:nvSpPr>
        <p:spPr>
          <a:xfrm>
            <a:off x="2906274" y="1133475"/>
            <a:ext cx="51396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Mission</a:t>
            </a:r>
            <a:endParaRPr/>
          </a:p>
        </p:txBody>
      </p:sp>
      <p:sp>
        <p:nvSpPr>
          <p:cNvPr id="189" name="Google Shape;189;p17"/>
          <p:cNvSpPr txBox="1"/>
          <p:nvPr/>
        </p:nvSpPr>
        <p:spPr>
          <a:xfrm>
            <a:off x="10951697" y="1133475"/>
            <a:ext cx="4567546" cy="137664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C1FF72"/>
                </a:solidFill>
                <a:latin typeface="Archivo Black"/>
                <a:ea typeface="Archivo Black"/>
                <a:cs typeface="Archivo Black"/>
                <a:sym typeface="Archivo Black"/>
              </a:rPr>
              <a:t>Vision</a:t>
            </a:r>
            <a:endParaRPr/>
          </a:p>
        </p:txBody>
      </p:sp>
      <p:sp>
        <p:nvSpPr>
          <p:cNvPr id="190" name="Google Shape;190;p17"/>
          <p:cNvSpPr txBox="1"/>
          <p:nvPr/>
        </p:nvSpPr>
        <p:spPr>
          <a:xfrm>
            <a:off x="10699018" y="3569816"/>
            <a:ext cx="5370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The vision for science and engineering practices in middle school is centered on three main components: using scientific inquiry and engineering design to solve problems, developing scientific literacy, and promoting equity and inclusivity in STEM education.</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These practices encourage students to engage in hands-on, inquiry-based learning experiences that foster critical thinking, problem-solving skills, and creativity.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194" name="Shape 194"/>
        <p:cNvGrpSpPr/>
        <p:nvPr/>
      </p:nvGrpSpPr>
      <p:grpSpPr>
        <a:xfrm>
          <a:off x="0" y="0"/>
          <a:ext cx="0" cy="0"/>
          <a:chOff x="0" y="0"/>
          <a:chExt cx="0" cy="0"/>
        </a:xfrm>
      </p:grpSpPr>
      <p:sp>
        <p:nvSpPr>
          <p:cNvPr id="195" name="Google Shape;195;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43999"/>
            </a:blip>
            <a:stretch>
              <a:fillRect b="0" l="0" r="0" t="0"/>
            </a:stretch>
          </a:blipFill>
          <a:ln>
            <a:noFill/>
          </a:ln>
        </p:spPr>
      </p:sp>
      <p:grpSp>
        <p:nvGrpSpPr>
          <p:cNvPr id="196" name="Google Shape;196;p18"/>
          <p:cNvGrpSpPr/>
          <p:nvPr/>
        </p:nvGrpSpPr>
        <p:grpSpPr>
          <a:xfrm>
            <a:off x="890224" y="704321"/>
            <a:ext cx="16369076" cy="8553979"/>
            <a:chOff x="0" y="-47625"/>
            <a:chExt cx="4311197" cy="2252900"/>
          </a:xfrm>
        </p:grpSpPr>
        <p:sp>
          <p:nvSpPr>
            <p:cNvPr id="197" name="Google Shape;197;p18"/>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198" name="Google Shape;198;p18"/>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9" name="Google Shape;199;p18"/>
          <p:cNvCxnSpPr/>
          <p:nvPr/>
        </p:nvCxnSpPr>
        <p:spPr>
          <a:xfrm>
            <a:off x="890224" y="2770733"/>
            <a:ext cx="16354685" cy="0"/>
          </a:xfrm>
          <a:prstGeom prst="straightConnector1">
            <a:avLst/>
          </a:prstGeom>
          <a:noFill/>
          <a:ln cap="flat" cmpd="sng" w="47625">
            <a:solidFill>
              <a:srgbClr val="C1FF72"/>
            </a:solidFill>
            <a:prstDash val="solid"/>
            <a:round/>
            <a:headEnd len="sm" w="sm" type="none"/>
            <a:tailEnd len="sm" w="sm" type="none"/>
          </a:ln>
        </p:spPr>
      </p:cxnSp>
      <p:cxnSp>
        <p:nvCxnSpPr>
          <p:cNvPr id="200" name="Google Shape;200;p18"/>
          <p:cNvCxnSpPr/>
          <p:nvPr/>
        </p:nvCxnSpPr>
        <p:spPr>
          <a:xfrm flipH="1">
            <a:off x="5955685" y="2770705"/>
            <a:ext cx="12565" cy="6487548"/>
          </a:xfrm>
          <a:prstGeom prst="straightConnector1">
            <a:avLst/>
          </a:prstGeom>
          <a:noFill/>
          <a:ln cap="flat" cmpd="sng" w="47625">
            <a:solidFill>
              <a:srgbClr val="C1FF72"/>
            </a:solidFill>
            <a:prstDash val="solid"/>
            <a:round/>
            <a:headEnd len="sm" w="sm" type="none"/>
            <a:tailEnd len="sm" w="sm" type="none"/>
          </a:ln>
        </p:spPr>
      </p:cxnSp>
      <p:pic>
        <p:nvPicPr>
          <p:cNvPr id="201" name="Google Shape;201;p18"/>
          <p:cNvPicPr preferRelativeResize="0"/>
          <p:nvPr/>
        </p:nvPicPr>
        <p:blipFill rotWithShape="1">
          <a:blip r:embed="rId4">
            <a:alphaModFix/>
          </a:blip>
          <a:srcRect b="7311" l="0" r="0" t="7312"/>
          <a:stretch/>
        </p:blipFill>
        <p:spPr>
          <a:xfrm>
            <a:off x="6498315" y="3175546"/>
            <a:ext cx="4292619" cy="2443204"/>
          </a:xfrm>
          <a:prstGeom prst="rect">
            <a:avLst/>
          </a:prstGeom>
          <a:noFill/>
          <a:ln>
            <a:noFill/>
          </a:ln>
        </p:spPr>
      </p:pic>
      <p:pic>
        <p:nvPicPr>
          <p:cNvPr id="202" name="Google Shape;202;p18"/>
          <p:cNvPicPr preferRelativeResize="0"/>
          <p:nvPr/>
        </p:nvPicPr>
        <p:blipFill rotWithShape="1">
          <a:blip r:embed="rId5">
            <a:alphaModFix/>
          </a:blip>
          <a:srcRect b="7136" l="0" r="0" t="7136"/>
          <a:stretch/>
        </p:blipFill>
        <p:spPr>
          <a:xfrm>
            <a:off x="6498315" y="6175171"/>
            <a:ext cx="4292619" cy="2453232"/>
          </a:xfrm>
          <a:prstGeom prst="rect">
            <a:avLst/>
          </a:prstGeom>
          <a:noFill/>
          <a:ln>
            <a:noFill/>
          </a:ln>
        </p:spPr>
      </p:pic>
      <p:sp>
        <p:nvSpPr>
          <p:cNvPr id="203" name="Google Shape;203;p18"/>
          <p:cNvSpPr txBox="1"/>
          <p:nvPr/>
        </p:nvSpPr>
        <p:spPr>
          <a:xfrm>
            <a:off x="1209359" y="1808750"/>
            <a:ext cx="3857631" cy="76199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0" u="none" cap="none" strike="noStrike">
                <a:solidFill>
                  <a:srgbClr val="C1FF72"/>
                </a:solidFill>
                <a:latin typeface="Archivo Black"/>
                <a:ea typeface="Archivo Black"/>
                <a:cs typeface="Archivo Black"/>
                <a:sym typeface="Archivo Black"/>
              </a:rPr>
              <a:t>2</a:t>
            </a:r>
            <a:endParaRPr/>
          </a:p>
        </p:txBody>
      </p:sp>
      <p:sp>
        <p:nvSpPr>
          <p:cNvPr id="204" name="Google Shape;204;p18"/>
          <p:cNvSpPr txBox="1"/>
          <p:nvPr/>
        </p:nvSpPr>
        <p:spPr>
          <a:xfrm>
            <a:off x="2127065" y="1135902"/>
            <a:ext cx="13944632" cy="1229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Our Projects</a:t>
            </a:r>
            <a:endParaRPr/>
          </a:p>
        </p:txBody>
      </p:sp>
      <p:sp>
        <p:nvSpPr>
          <p:cNvPr id="205" name="Google Shape;205;p18"/>
          <p:cNvSpPr/>
          <p:nvPr/>
        </p:nvSpPr>
        <p:spPr>
          <a:xfrm>
            <a:off x="16820684" y="5363023"/>
            <a:ext cx="848450" cy="812148"/>
          </a:xfrm>
          <a:custGeom>
            <a:rect b="b" l="l" r="r" t="t"/>
            <a:pathLst>
              <a:path extrusionOk="0" h="812148" w="848450">
                <a:moveTo>
                  <a:pt x="0" y="0"/>
                </a:moveTo>
                <a:lnTo>
                  <a:pt x="848450" y="0"/>
                </a:lnTo>
                <a:lnTo>
                  <a:pt x="848450" y="812148"/>
                </a:lnTo>
                <a:lnTo>
                  <a:pt x="0" y="812148"/>
                </a:lnTo>
                <a:lnTo>
                  <a:pt x="0" y="0"/>
                </a:lnTo>
                <a:close/>
              </a:path>
            </a:pathLst>
          </a:custGeom>
          <a:blipFill rotWithShape="1">
            <a:blip r:embed="rId6">
              <a:alphaModFix/>
            </a:blip>
            <a:stretch>
              <a:fillRect b="-252497" l="-143985" r="-150009" t="0"/>
            </a:stretch>
          </a:blipFill>
          <a:ln>
            <a:noFill/>
          </a:ln>
        </p:spPr>
      </p:sp>
      <p:sp>
        <p:nvSpPr>
          <p:cNvPr id="206" name="Google Shape;206;p18"/>
          <p:cNvSpPr/>
          <p:nvPr/>
        </p:nvSpPr>
        <p:spPr>
          <a:xfrm>
            <a:off x="-2330158" y="8383931"/>
            <a:ext cx="4882261" cy="1748737"/>
          </a:xfrm>
          <a:custGeom>
            <a:rect b="b" l="l" r="r" t="t"/>
            <a:pathLst>
              <a:path extrusionOk="0" h="1748737" w="4882261">
                <a:moveTo>
                  <a:pt x="0" y="0"/>
                </a:moveTo>
                <a:lnTo>
                  <a:pt x="4882261" y="0"/>
                </a:lnTo>
                <a:lnTo>
                  <a:pt x="4882261" y="1748738"/>
                </a:lnTo>
                <a:lnTo>
                  <a:pt x="0" y="1748738"/>
                </a:lnTo>
                <a:lnTo>
                  <a:pt x="0" y="0"/>
                </a:lnTo>
                <a:close/>
              </a:path>
            </a:pathLst>
          </a:custGeom>
          <a:blipFill rotWithShape="1">
            <a:blip r:embed="rId7">
              <a:alphaModFix/>
            </a:blip>
            <a:stretch>
              <a:fillRect b="0" l="0" r="0" t="0"/>
            </a:stretch>
          </a:blipFill>
          <a:ln>
            <a:noFill/>
          </a:ln>
        </p:spPr>
      </p:sp>
      <p:sp>
        <p:nvSpPr>
          <p:cNvPr id="207" name="Google Shape;207;p18"/>
          <p:cNvSpPr/>
          <p:nvPr/>
        </p:nvSpPr>
        <p:spPr>
          <a:xfrm>
            <a:off x="14611384" y="882776"/>
            <a:ext cx="4838027" cy="1911770"/>
          </a:xfrm>
          <a:custGeom>
            <a:rect b="b" l="l" r="r" t="t"/>
            <a:pathLst>
              <a:path extrusionOk="0" h="1911770" w="4838027">
                <a:moveTo>
                  <a:pt x="0" y="0"/>
                </a:moveTo>
                <a:lnTo>
                  <a:pt x="4838026" y="0"/>
                </a:lnTo>
                <a:lnTo>
                  <a:pt x="4838026" y="1911770"/>
                </a:lnTo>
                <a:lnTo>
                  <a:pt x="0" y="1911770"/>
                </a:lnTo>
                <a:lnTo>
                  <a:pt x="0" y="0"/>
                </a:lnTo>
                <a:close/>
              </a:path>
            </a:pathLst>
          </a:custGeom>
          <a:blipFill rotWithShape="1">
            <a:blip r:embed="rId7">
              <a:alphaModFix/>
            </a:blip>
            <a:stretch>
              <a:fillRect b="0" l="-10321" r="0" t="0"/>
            </a:stretch>
          </a:blipFill>
          <a:ln>
            <a:noFill/>
          </a:ln>
        </p:spPr>
      </p:sp>
      <p:sp>
        <p:nvSpPr>
          <p:cNvPr id="208" name="Google Shape;208;p18"/>
          <p:cNvSpPr txBox="1"/>
          <p:nvPr/>
        </p:nvSpPr>
        <p:spPr>
          <a:xfrm>
            <a:off x="11143351" y="3204125"/>
            <a:ext cx="53127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A Comprehensive Framework for Inquiry and Design in Middle School Science and Engineering. The Science and Engineering Practices for Middle School comprises eight practices that offer students a well-defined method for scientific inquiry and engineering design.</a:t>
            </a:r>
            <a:endParaRPr/>
          </a:p>
        </p:txBody>
      </p:sp>
      <p:sp>
        <p:nvSpPr>
          <p:cNvPr id="209" name="Google Shape;209;p18"/>
          <p:cNvSpPr txBox="1"/>
          <p:nvPr/>
        </p:nvSpPr>
        <p:spPr>
          <a:xfrm>
            <a:off x="11143359" y="6172261"/>
            <a:ext cx="52185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chivo Narrow"/>
                <a:ea typeface="Archivo Narrow"/>
                <a:cs typeface="Archivo Narrow"/>
                <a:sym typeface="Archivo Narrow"/>
              </a:rPr>
              <a:t>Improving Middle School Science and Engineering: A Comprehensive Framework for Inquiry and Design. The Science and Engineering Practices targeted at Middle School students offer a well-planned approach to scientific inquiry and engineering design.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A38"/>
        </a:solidFill>
      </p:bgPr>
    </p:bg>
    <p:spTree>
      <p:nvGrpSpPr>
        <p:cNvPr id="213" name="Shape 213"/>
        <p:cNvGrpSpPr/>
        <p:nvPr/>
      </p:nvGrpSpPr>
      <p:grpSpPr>
        <a:xfrm>
          <a:off x="0" y="0"/>
          <a:ext cx="0" cy="0"/>
          <a:chOff x="0" y="0"/>
          <a:chExt cx="0" cy="0"/>
        </a:xfrm>
      </p:grpSpPr>
      <p:grpSp>
        <p:nvGrpSpPr>
          <p:cNvPr id="214" name="Google Shape;214;p19"/>
          <p:cNvGrpSpPr/>
          <p:nvPr/>
        </p:nvGrpSpPr>
        <p:grpSpPr>
          <a:xfrm>
            <a:off x="890224" y="704321"/>
            <a:ext cx="16369076" cy="8553979"/>
            <a:chOff x="0" y="-241102"/>
            <a:chExt cx="21825434" cy="11405306"/>
          </a:xfrm>
        </p:grpSpPr>
        <p:grpSp>
          <p:nvGrpSpPr>
            <p:cNvPr id="215" name="Google Shape;215;p19"/>
            <p:cNvGrpSpPr/>
            <p:nvPr/>
          </p:nvGrpSpPr>
          <p:grpSpPr>
            <a:xfrm>
              <a:off x="0" y="-241102"/>
              <a:ext cx="21825434" cy="11405306"/>
              <a:chOff x="0" y="-47625"/>
              <a:chExt cx="4311197" cy="2252900"/>
            </a:xfrm>
          </p:grpSpPr>
          <p:sp>
            <p:nvSpPr>
              <p:cNvPr id="216" name="Google Shape;216;p19"/>
              <p:cNvSpPr/>
              <p:nvPr/>
            </p:nvSpPr>
            <p:spPr>
              <a:xfrm>
                <a:off x="0" y="0"/>
                <a:ext cx="4311197" cy="2205275"/>
              </a:xfrm>
              <a:custGeom>
                <a:rect b="b" l="l" r="r" t="t"/>
                <a:pathLst>
                  <a:path extrusionOk="0" h="2205275" w="4311197">
                    <a:moveTo>
                      <a:pt x="0" y="0"/>
                    </a:moveTo>
                    <a:lnTo>
                      <a:pt x="4311197" y="0"/>
                    </a:lnTo>
                    <a:lnTo>
                      <a:pt x="4311197" y="2205275"/>
                    </a:lnTo>
                    <a:lnTo>
                      <a:pt x="0" y="2205275"/>
                    </a:lnTo>
                    <a:close/>
                  </a:path>
                </a:pathLst>
              </a:custGeom>
              <a:solidFill>
                <a:srgbClr val="000000">
                  <a:alpha val="0"/>
                </a:srgbClr>
              </a:solidFill>
              <a:ln cap="sq" cmpd="sng" w="47625">
                <a:solidFill>
                  <a:srgbClr val="C1FF72"/>
                </a:solidFill>
                <a:prstDash val="solid"/>
                <a:miter lim="8000"/>
                <a:headEnd len="sm" w="sm" type="none"/>
                <a:tailEnd len="sm" w="sm" type="none"/>
              </a:ln>
            </p:spPr>
          </p:sp>
          <p:sp>
            <p:nvSpPr>
              <p:cNvPr id="217" name="Google Shape;217;p19"/>
              <p:cNvSpPr txBox="1"/>
              <p:nvPr/>
            </p:nvSpPr>
            <p:spPr>
              <a:xfrm>
                <a:off x="0" y="-47625"/>
                <a:ext cx="4311197" cy="2252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18" name="Google Shape;218;p19"/>
            <p:cNvCxnSpPr/>
            <p:nvPr/>
          </p:nvCxnSpPr>
          <p:spPr>
            <a:xfrm>
              <a:off x="0" y="2514115"/>
              <a:ext cx="21806246" cy="0"/>
            </a:xfrm>
            <a:prstGeom prst="straightConnector1">
              <a:avLst/>
            </a:prstGeom>
            <a:noFill/>
            <a:ln cap="flat" cmpd="sng" w="63500">
              <a:solidFill>
                <a:srgbClr val="C1FF72"/>
              </a:solidFill>
              <a:prstDash val="solid"/>
              <a:round/>
              <a:headEnd len="sm" w="sm" type="none"/>
              <a:tailEnd len="sm" w="sm" type="none"/>
            </a:ln>
          </p:spPr>
        </p:cxnSp>
      </p:grpSp>
      <p:cxnSp>
        <p:nvCxnSpPr>
          <p:cNvPr id="219" name="Google Shape;219;p19"/>
          <p:cNvCxnSpPr/>
          <p:nvPr/>
        </p:nvCxnSpPr>
        <p:spPr>
          <a:xfrm flipH="1">
            <a:off x="10839934" y="885170"/>
            <a:ext cx="43573" cy="8373107"/>
          </a:xfrm>
          <a:prstGeom prst="straightConnector1">
            <a:avLst/>
          </a:prstGeom>
          <a:noFill/>
          <a:ln cap="flat" cmpd="sng" w="47625">
            <a:solidFill>
              <a:srgbClr val="C1FF72"/>
            </a:solidFill>
            <a:prstDash val="solid"/>
            <a:round/>
            <a:headEnd len="sm" w="sm" type="none"/>
            <a:tailEnd len="sm" w="sm" type="none"/>
          </a:ln>
        </p:spPr>
      </p:cxnSp>
      <p:sp>
        <p:nvSpPr>
          <p:cNvPr id="220" name="Google Shape;220;p19"/>
          <p:cNvSpPr/>
          <p:nvPr/>
        </p:nvSpPr>
        <p:spPr>
          <a:xfrm>
            <a:off x="10861721" y="666636"/>
            <a:ext cx="6397579" cy="2384552"/>
          </a:xfrm>
          <a:custGeom>
            <a:rect b="b" l="l" r="r" t="t"/>
            <a:pathLst>
              <a:path extrusionOk="0" h="2384552" w="6397579">
                <a:moveTo>
                  <a:pt x="0" y="0"/>
                </a:moveTo>
                <a:lnTo>
                  <a:pt x="6397579" y="0"/>
                </a:lnTo>
                <a:lnTo>
                  <a:pt x="6397579" y="2384552"/>
                </a:lnTo>
                <a:lnTo>
                  <a:pt x="0" y="2384552"/>
                </a:lnTo>
                <a:lnTo>
                  <a:pt x="0" y="0"/>
                </a:lnTo>
                <a:close/>
              </a:path>
            </a:pathLst>
          </a:custGeom>
          <a:blipFill rotWithShape="1">
            <a:blip r:embed="rId3">
              <a:alphaModFix/>
            </a:blip>
            <a:stretch>
              <a:fillRect b="0" l="0" r="0" t="0"/>
            </a:stretch>
          </a:blipFill>
          <a:ln>
            <a:noFill/>
          </a:ln>
        </p:spPr>
      </p:sp>
      <p:pic>
        <p:nvPicPr>
          <p:cNvPr id="221" name="Google Shape;221;p19"/>
          <p:cNvPicPr preferRelativeResize="0"/>
          <p:nvPr/>
        </p:nvPicPr>
        <p:blipFill rotWithShape="1">
          <a:blip r:embed="rId4">
            <a:alphaModFix/>
          </a:blip>
          <a:srcRect b="0" l="16167" r="16167" t="0"/>
          <a:stretch/>
        </p:blipFill>
        <p:spPr>
          <a:xfrm>
            <a:off x="11307241" y="3443096"/>
            <a:ext cx="5506539" cy="5425448"/>
          </a:xfrm>
          <a:prstGeom prst="rect">
            <a:avLst/>
          </a:prstGeom>
          <a:noFill/>
          <a:ln>
            <a:noFill/>
          </a:ln>
        </p:spPr>
      </p:pic>
      <p:sp>
        <p:nvSpPr>
          <p:cNvPr id="222" name="Google Shape;222;p19"/>
          <p:cNvSpPr txBox="1"/>
          <p:nvPr/>
        </p:nvSpPr>
        <p:spPr>
          <a:xfrm>
            <a:off x="1525147" y="1268362"/>
            <a:ext cx="7967001" cy="122928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C1FF72"/>
                </a:solidFill>
                <a:latin typeface="Archivo Black"/>
                <a:ea typeface="Archivo Black"/>
                <a:cs typeface="Archivo Black"/>
                <a:sym typeface="Archivo Black"/>
              </a:rPr>
              <a:t>What We Offer</a:t>
            </a:r>
            <a:endParaRPr/>
          </a:p>
        </p:txBody>
      </p:sp>
      <p:sp>
        <p:nvSpPr>
          <p:cNvPr id="223" name="Google Shape;223;p19"/>
          <p:cNvSpPr txBox="1"/>
          <p:nvPr/>
        </p:nvSpPr>
        <p:spPr>
          <a:xfrm>
            <a:off x="1657543" y="3556084"/>
            <a:ext cx="3870752" cy="49720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Service One</a:t>
            </a:r>
            <a:endParaRPr/>
          </a:p>
        </p:txBody>
      </p:sp>
      <p:sp>
        <p:nvSpPr>
          <p:cNvPr id="224" name="Google Shape;224;p19"/>
          <p:cNvSpPr txBox="1"/>
          <p:nvPr/>
        </p:nvSpPr>
        <p:spPr>
          <a:xfrm>
            <a:off x="1657543" y="6549359"/>
            <a:ext cx="3870752" cy="49720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Service Three</a:t>
            </a:r>
            <a:endParaRPr/>
          </a:p>
        </p:txBody>
      </p:sp>
      <p:sp>
        <p:nvSpPr>
          <p:cNvPr id="225" name="Google Shape;225;p19"/>
          <p:cNvSpPr txBox="1"/>
          <p:nvPr/>
        </p:nvSpPr>
        <p:spPr>
          <a:xfrm>
            <a:off x="1657543" y="4247175"/>
            <a:ext cx="2672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Elaborate on what you want to discuss. </a:t>
            </a:r>
            <a:endParaRPr/>
          </a:p>
        </p:txBody>
      </p:sp>
      <p:sp>
        <p:nvSpPr>
          <p:cNvPr id="226" name="Google Shape;226;p19"/>
          <p:cNvSpPr txBox="1"/>
          <p:nvPr/>
        </p:nvSpPr>
        <p:spPr>
          <a:xfrm>
            <a:off x="1657543" y="7240450"/>
            <a:ext cx="27399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Elaborate on what you want to discuss. </a:t>
            </a:r>
            <a:endParaRPr/>
          </a:p>
        </p:txBody>
      </p:sp>
      <p:sp>
        <p:nvSpPr>
          <p:cNvPr id="227" name="Google Shape;227;p19"/>
          <p:cNvSpPr txBox="1"/>
          <p:nvPr/>
        </p:nvSpPr>
        <p:spPr>
          <a:xfrm>
            <a:off x="6145781" y="3556084"/>
            <a:ext cx="4032753" cy="49720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Service Two</a:t>
            </a:r>
            <a:endParaRPr/>
          </a:p>
        </p:txBody>
      </p:sp>
      <p:sp>
        <p:nvSpPr>
          <p:cNvPr id="228" name="Google Shape;228;p19"/>
          <p:cNvSpPr txBox="1"/>
          <p:nvPr/>
        </p:nvSpPr>
        <p:spPr>
          <a:xfrm>
            <a:off x="6145781" y="6549359"/>
            <a:ext cx="4032753" cy="49720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C1FF72"/>
                </a:solidFill>
                <a:latin typeface="Archivo Narrow SemiBold"/>
                <a:ea typeface="Archivo Narrow SemiBold"/>
                <a:cs typeface="Archivo Narrow SemiBold"/>
                <a:sym typeface="Archivo Narrow SemiBold"/>
              </a:rPr>
              <a:t>Service Four</a:t>
            </a:r>
            <a:endParaRPr/>
          </a:p>
        </p:txBody>
      </p:sp>
      <p:sp>
        <p:nvSpPr>
          <p:cNvPr id="229" name="Google Shape;229;p19"/>
          <p:cNvSpPr txBox="1"/>
          <p:nvPr/>
        </p:nvSpPr>
        <p:spPr>
          <a:xfrm>
            <a:off x="6145781" y="4247175"/>
            <a:ext cx="27450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Elaborate on what you want to discuss. </a:t>
            </a:r>
            <a:endParaRPr/>
          </a:p>
        </p:txBody>
      </p:sp>
      <p:sp>
        <p:nvSpPr>
          <p:cNvPr id="230" name="Google Shape;230;p19"/>
          <p:cNvSpPr txBox="1"/>
          <p:nvPr/>
        </p:nvSpPr>
        <p:spPr>
          <a:xfrm>
            <a:off x="6145781" y="7240450"/>
            <a:ext cx="29982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FFFFFF"/>
                </a:solidFill>
                <a:latin typeface="Archivo Narrow"/>
                <a:ea typeface="Archivo Narrow"/>
                <a:cs typeface="Archivo Narrow"/>
                <a:sym typeface="Archivo Narrow"/>
              </a:rPr>
              <a:t>Elaborate on what you want to discuss.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ience and Engineering Practices for Middle School">
  <a:themeElements>
    <a:clrScheme name="Office">
      <a:dk1>
        <a:srgbClr val="FFFDFC"/>
      </a:dk1>
      <a:lt1>
        <a:srgbClr val="0F1A38"/>
      </a:lt1>
      <a:dk2>
        <a:srgbClr val="16284C"/>
      </a:dk2>
      <a:lt2>
        <a:srgbClr val="C1FF72"/>
      </a:lt2>
      <a:accent1>
        <a:srgbClr val="5DE0E6"/>
      </a:accent1>
      <a:accent2>
        <a:srgbClr val="0097B2"/>
      </a:accent2>
      <a:accent3>
        <a:srgbClr val="777D8E"/>
      </a:accent3>
      <a:accent4>
        <a:srgbClr val="0F1A38"/>
      </a:accent4>
      <a:accent5>
        <a:srgbClr val="404F6C"/>
      </a:accent5>
      <a:accent6>
        <a:srgbClr val="FFFFFF"/>
      </a:accent6>
      <a:hlink>
        <a:srgbClr val="C1FF7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