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Lato"/>
      <p:regular r:id="rId27"/>
      <p:bold r:id="rId28"/>
      <p:italic r:id="rId29"/>
      <p:boldItalic r:id="rId30"/>
    </p:embeddedFont>
    <p:embeddedFont>
      <p:font typeface="Cinzel"/>
      <p:regular r:id="rId31"/>
      <p:bold r:id="rId32"/>
    </p:embeddedFont>
    <p:embeddedFont>
      <p:font typeface="Cinzel Decorative"/>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inzel-regular.fntdata"/><Relationship Id="rId30" Type="http://schemas.openxmlformats.org/officeDocument/2006/relationships/font" Target="fonts/Lato-boldItalic.fntdata"/><Relationship Id="rId11" Type="http://schemas.openxmlformats.org/officeDocument/2006/relationships/slide" Target="slides/slide6.xml"/><Relationship Id="rId33" Type="http://schemas.openxmlformats.org/officeDocument/2006/relationships/font" Target="fonts/CinzelDecorative-bold.fntdata"/><Relationship Id="rId10" Type="http://schemas.openxmlformats.org/officeDocument/2006/relationships/slide" Target="slides/slide5.xml"/><Relationship Id="rId32" Type="http://schemas.openxmlformats.org/officeDocument/2006/relationships/font" Target="fonts/Cinzel-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351912"/>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88250" y="1156050"/>
            <a:ext cx="161115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7200"/>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216725" y="2626050"/>
            <a:ext cx="6400800" cy="11094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12050" y="1024150"/>
            <a:ext cx="18063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7500"/>
              <a:buNone/>
              <a:defRPr sz="7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1316625" y="2743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idx="1" type="body"/>
          </p:nvPr>
        </p:nvSpPr>
        <p:spPr>
          <a:xfrm>
            <a:off x="1232925" y="2642068"/>
            <a:ext cx="7772400" cy="36981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sp>
        <p:nvSpPr>
          <p:cNvPr id="17" name="Google Shape;17;p5"/>
          <p:cNvSpPr txBox="1"/>
          <p:nvPr>
            <p:ph type="title"/>
          </p:nvPr>
        </p:nvSpPr>
        <p:spPr>
          <a:xfrm>
            <a:off x="1000600" y="1024175"/>
            <a:ext cx="143541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6500"/>
              <a:buNone/>
              <a:defRPr sz="6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1000600" y="1024175"/>
            <a:ext cx="143541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6500"/>
              <a:buNone/>
              <a:defRPr sz="6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1262950" y="26869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 name="Google Shape;21;p6"/>
          <p:cNvSpPr txBox="1"/>
          <p:nvPr>
            <p:ph idx="2" type="body"/>
          </p:nvPr>
        </p:nvSpPr>
        <p:spPr>
          <a:xfrm>
            <a:off x="5453950" y="26869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7"/>
          <p:cNvSpPr txBox="1"/>
          <p:nvPr>
            <p:ph type="title"/>
          </p:nvPr>
        </p:nvSpPr>
        <p:spPr>
          <a:xfrm>
            <a:off x="1094275" y="967950"/>
            <a:ext cx="143913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6500"/>
              <a:buFont typeface="Calibri"/>
              <a:buNone/>
              <a:defRPr sz="6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
          <p:cNvSpPr txBox="1"/>
          <p:nvPr>
            <p:ph idx="1" type="body"/>
          </p:nvPr>
        </p:nvSpPr>
        <p:spPr>
          <a:xfrm>
            <a:off x="1375350" y="3167850"/>
            <a:ext cx="5828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sp>
        <p:nvSpPr>
          <p:cNvPr id="25" name="Google Shape;25;p7"/>
          <p:cNvSpPr txBox="1"/>
          <p:nvPr>
            <p:ph idx="2" type="body"/>
          </p:nvPr>
        </p:nvSpPr>
        <p:spPr>
          <a:xfrm>
            <a:off x="6687450" y="3167850"/>
            <a:ext cx="7374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8"/>
          <p:cNvSpPr txBox="1"/>
          <p:nvPr>
            <p:ph type="title"/>
          </p:nvPr>
        </p:nvSpPr>
        <p:spPr>
          <a:xfrm>
            <a:off x="1094275" y="967950"/>
            <a:ext cx="143913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6500"/>
              <a:buFont typeface="Calibri"/>
              <a:buNone/>
              <a:defRPr sz="6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9"/>
          <p:cNvSpPr/>
          <p:nvPr>
            <p:ph idx="2" type="pic"/>
          </p:nvPr>
        </p:nvSpPr>
        <p:spPr>
          <a:xfrm>
            <a:off x="9662088" y="3573350"/>
            <a:ext cx="5486400" cy="4114800"/>
          </a:xfrm>
          <a:prstGeom prst="rect">
            <a:avLst/>
          </a:prstGeom>
          <a:noFill/>
          <a:ln>
            <a:noFill/>
          </a:ln>
        </p:spPr>
      </p:sp>
      <p:sp>
        <p:nvSpPr>
          <p:cNvPr id="30" name="Google Shape;30;p9"/>
          <p:cNvSpPr txBox="1"/>
          <p:nvPr>
            <p:ph idx="1" type="body"/>
          </p:nvPr>
        </p:nvSpPr>
        <p:spPr>
          <a:xfrm>
            <a:off x="1511213" y="3962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
        <p:nvSpPr>
          <p:cNvPr id="31" name="Google Shape;31;p9"/>
          <p:cNvSpPr txBox="1"/>
          <p:nvPr>
            <p:ph type="title"/>
          </p:nvPr>
        </p:nvSpPr>
        <p:spPr>
          <a:xfrm>
            <a:off x="1094275" y="967950"/>
            <a:ext cx="143913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6500"/>
              <a:buFont typeface="Calibri"/>
              <a:buNone/>
              <a:defRPr sz="6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3425" y="1998525"/>
            <a:ext cx="12725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inzel"/>
              <a:buNone/>
              <a:defRPr b="1" i="0" sz="4400" u="none" cap="none" strike="noStrike">
                <a:solidFill>
                  <a:schemeClr val="dk1"/>
                </a:solidFill>
                <a:latin typeface="Cinzel"/>
                <a:ea typeface="Cinzel"/>
                <a:cs typeface="Cinzel"/>
                <a:sym typeface="Cinzel"/>
              </a:defRPr>
            </a:lvl1pPr>
            <a:lvl2pPr lvl="1">
              <a:spcBef>
                <a:spcPts val="0"/>
              </a:spcBef>
              <a:spcAft>
                <a:spcPts val="0"/>
              </a:spcAft>
              <a:buSzPts val="1400"/>
              <a:buFont typeface="Cinzel"/>
              <a:buNone/>
              <a:defRPr b="1" sz="1800">
                <a:latin typeface="Cinzel"/>
                <a:ea typeface="Cinzel"/>
                <a:cs typeface="Cinzel"/>
                <a:sym typeface="Cinzel"/>
              </a:defRPr>
            </a:lvl2pPr>
            <a:lvl3pPr lvl="2">
              <a:spcBef>
                <a:spcPts val="0"/>
              </a:spcBef>
              <a:spcAft>
                <a:spcPts val="0"/>
              </a:spcAft>
              <a:buSzPts val="1400"/>
              <a:buFont typeface="Cinzel"/>
              <a:buNone/>
              <a:defRPr b="1" sz="1800">
                <a:latin typeface="Cinzel"/>
                <a:ea typeface="Cinzel"/>
                <a:cs typeface="Cinzel"/>
                <a:sym typeface="Cinzel"/>
              </a:defRPr>
            </a:lvl3pPr>
            <a:lvl4pPr lvl="3">
              <a:spcBef>
                <a:spcPts val="0"/>
              </a:spcBef>
              <a:spcAft>
                <a:spcPts val="0"/>
              </a:spcAft>
              <a:buSzPts val="1400"/>
              <a:buFont typeface="Cinzel"/>
              <a:buNone/>
              <a:defRPr b="1" sz="1800">
                <a:latin typeface="Cinzel"/>
                <a:ea typeface="Cinzel"/>
                <a:cs typeface="Cinzel"/>
                <a:sym typeface="Cinzel"/>
              </a:defRPr>
            </a:lvl4pPr>
            <a:lvl5pPr lvl="4">
              <a:spcBef>
                <a:spcPts val="0"/>
              </a:spcBef>
              <a:spcAft>
                <a:spcPts val="0"/>
              </a:spcAft>
              <a:buSzPts val="1400"/>
              <a:buFont typeface="Cinzel"/>
              <a:buNone/>
              <a:defRPr b="1" sz="1800">
                <a:latin typeface="Cinzel"/>
                <a:ea typeface="Cinzel"/>
                <a:cs typeface="Cinzel"/>
                <a:sym typeface="Cinzel"/>
              </a:defRPr>
            </a:lvl5pPr>
            <a:lvl6pPr lvl="5">
              <a:spcBef>
                <a:spcPts val="0"/>
              </a:spcBef>
              <a:spcAft>
                <a:spcPts val="0"/>
              </a:spcAft>
              <a:buSzPts val="1400"/>
              <a:buFont typeface="Cinzel"/>
              <a:buNone/>
              <a:defRPr b="1" sz="1800">
                <a:latin typeface="Cinzel"/>
                <a:ea typeface="Cinzel"/>
                <a:cs typeface="Cinzel"/>
                <a:sym typeface="Cinzel"/>
              </a:defRPr>
            </a:lvl6pPr>
            <a:lvl7pPr lvl="6">
              <a:spcBef>
                <a:spcPts val="0"/>
              </a:spcBef>
              <a:spcAft>
                <a:spcPts val="0"/>
              </a:spcAft>
              <a:buSzPts val="1400"/>
              <a:buFont typeface="Cinzel"/>
              <a:buNone/>
              <a:defRPr b="1" sz="1800">
                <a:latin typeface="Cinzel"/>
                <a:ea typeface="Cinzel"/>
                <a:cs typeface="Cinzel"/>
                <a:sym typeface="Cinzel"/>
              </a:defRPr>
            </a:lvl7pPr>
            <a:lvl8pPr lvl="7">
              <a:spcBef>
                <a:spcPts val="0"/>
              </a:spcBef>
              <a:spcAft>
                <a:spcPts val="0"/>
              </a:spcAft>
              <a:buSzPts val="1400"/>
              <a:buFont typeface="Cinzel"/>
              <a:buNone/>
              <a:defRPr b="1" sz="1800">
                <a:latin typeface="Cinzel"/>
                <a:ea typeface="Cinzel"/>
                <a:cs typeface="Cinzel"/>
                <a:sym typeface="Cinzel"/>
              </a:defRPr>
            </a:lvl8pPr>
            <a:lvl9pPr lvl="8">
              <a:spcBef>
                <a:spcPts val="0"/>
              </a:spcBef>
              <a:spcAft>
                <a:spcPts val="0"/>
              </a:spcAft>
              <a:buSzPts val="1400"/>
              <a:buFont typeface="Cinzel"/>
              <a:buNone/>
              <a:defRPr b="1" sz="1800">
                <a:latin typeface="Cinzel"/>
                <a:ea typeface="Cinzel"/>
                <a:cs typeface="Cinzel"/>
                <a:sym typeface="Cinzel"/>
              </a:defRPr>
            </a:lvl9pPr>
          </a:lstStyle>
          <a:p/>
        </p:txBody>
      </p:sp>
      <p:sp>
        <p:nvSpPr>
          <p:cNvPr id="7" name="Google Shape;7;p1"/>
          <p:cNvSpPr txBox="1"/>
          <p:nvPr>
            <p:ph idx="1" type="body"/>
          </p:nvPr>
        </p:nvSpPr>
        <p:spPr>
          <a:xfrm>
            <a:off x="2328475" y="36426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Char char="•"/>
              <a:defRPr i="0" sz="3200" u="none" cap="none" strike="noStrike">
                <a:solidFill>
                  <a:schemeClr val="lt1"/>
                </a:solidFill>
              </a:defRPr>
            </a:lvl1pPr>
            <a:lvl2pPr indent="-406400" lvl="1" marL="914400" marR="0" rtl="0" algn="l">
              <a:spcBef>
                <a:spcPts val="560"/>
              </a:spcBef>
              <a:spcAft>
                <a:spcPts val="0"/>
              </a:spcAft>
              <a:buClr>
                <a:schemeClr val="lt1"/>
              </a:buClr>
              <a:buSzPts val="2800"/>
              <a:buChar char="–"/>
              <a:defRPr i="0" sz="2800" u="none" cap="none" strike="noStrike">
                <a:solidFill>
                  <a:schemeClr val="lt1"/>
                </a:solidFill>
              </a:defRPr>
            </a:lvl2pPr>
            <a:lvl3pPr indent="-381000" lvl="2" marL="1371600" marR="0" rtl="0" algn="l">
              <a:spcBef>
                <a:spcPts val="480"/>
              </a:spcBef>
              <a:spcAft>
                <a:spcPts val="0"/>
              </a:spcAft>
              <a:buClr>
                <a:schemeClr val="lt1"/>
              </a:buClr>
              <a:buSzPts val="2400"/>
              <a:buChar char="•"/>
              <a:defRPr i="0" sz="2400" u="none" cap="none" strike="noStrike">
                <a:solidFill>
                  <a:schemeClr val="lt1"/>
                </a:solidFill>
              </a:defRPr>
            </a:lvl3pPr>
            <a:lvl4pPr indent="-355600" lvl="3" marL="1828800" marR="0" rtl="0" algn="l">
              <a:spcBef>
                <a:spcPts val="400"/>
              </a:spcBef>
              <a:spcAft>
                <a:spcPts val="0"/>
              </a:spcAft>
              <a:buClr>
                <a:schemeClr val="lt1"/>
              </a:buClr>
              <a:buSzPts val="2000"/>
              <a:buChar char="–"/>
              <a:defRPr i="0" sz="2000" u="none" cap="none" strike="noStrike">
                <a:solidFill>
                  <a:schemeClr val="lt1"/>
                </a:solidFill>
              </a:defRPr>
            </a:lvl4pPr>
            <a:lvl5pPr indent="-355600" lvl="4" marL="2286000" marR="0" rtl="0" algn="l">
              <a:spcBef>
                <a:spcPts val="400"/>
              </a:spcBef>
              <a:spcAft>
                <a:spcPts val="0"/>
              </a:spcAft>
              <a:buClr>
                <a:schemeClr val="lt1"/>
              </a:buClr>
              <a:buSzPts val="2000"/>
              <a:buChar char="»"/>
              <a:defRPr i="0" sz="2000" u="none" cap="none" strike="noStrike">
                <a:solidFill>
                  <a:schemeClr val="lt1"/>
                </a:solidFill>
              </a:defRPr>
            </a:lvl5pPr>
            <a:lvl6pPr indent="-355600" lvl="5" marL="2743200" marR="0" rtl="0" algn="l">
              <a:spcBef>
                <a:spcPts val="400"/>
              </a:spcBef>
              <a:spcAft>
                <a:spcPts val="0"/>
              </a:spcAft>
              <a:buClr>
                <a:schemeClr val="lt1"/>
              </a:buClr>
              <a:buSzPts val="2000"/>
              <a:buChar char="•"/>
              <a:defRPr i="0" sz="2000" u="none" cap="none" strike="noStrike">
                <a:solidFill>
                  <a:schemeClr val="lt1"/>
                </a:solidFill>
              </a:defRPr>
            </a:lvl6pPr>
            <a:lvl7pPr indent="-355600" lvl="6" marL="3200400" marR="0" rtl="0" algn="l">
              <a:spcBef>
                <a:spcPts val="400"/>
              </a:spcBef>
              <a:spcAft>
                <a:spcPts val="0"/>
              </a:spcAft>
              <a:buClr>
                <a:schemeClr val="lt1"/>
              </a:buClr>
              <a:buSzPts val="2000"/>
              <a:buChar char="•"/>
              <a:defRPr i="0" sz="2000" u="none" cap="none" strike="noStrike">
                <a:solidFill>
                  <a:schemeClr val="lt1"/>
                </a:solidFill>
              </a:defRPr>
            </a:lvl7pPr>
            <a:lvl8pPr indent="-355600" lvl="7" marL="3657600" marR="0" rtl="0" algn="l">
              <a:spcBef>
                <a:spcPts val="400"/>
              </a:spcBef>
              <a:spcAft>
                <a:spcPts val="0"/>
              </a:spcAft>
              <a:buClr>
                <a:schemeClr val="lt1"/>
              </a:buClr>
              <a:buSzPts val="2000"/>
              <a:buChar char="•"/>
              <a:defRPr i="0" sz="2000" u="none" cap="none" strike="noStrike">
                <a:solidFill>
                  <a:schemeClr val="lt1"/>
                </a:solidFill>
              </a:defRPr>
            </a:lvl8pPr>
            <a:lvl9pPr indent="-355600" lvl="8" marL="4114800" marR="0" rtl="0" algn="l">
              <a:spcBef>
                <a:spcPts val="400"/>
              </a:spcBef>
              <a:spcAft>
                <a:spcPts val="0"/>
              </a:spcAft>
              <a:buClr>
                <a:schemeClr val="lt1"/>
              </a:buClr>
              <a:buSzPts val="2000"/>
              <a:buChar char="•"/>
              <a:defRPr i="0" sz="2000" u="none" cap="none" strike="noStrike">
                <a:solidFill>
                  <a:schemeClr val="lt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8.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16.png"/><Relationship Id="rId10" Type="http://schemas.openxmlformats.org/officeDocument/2006/relationships/image" Target="../media/image22.png"/><Relationship Id="rId9"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4.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26.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4.png"/><Relationship Id="rId5" Type="http://schemas.openxmlformats.org/officeDocument/2006/relationships/image" Target="../media/image54.png"/><Relationship Id="rId6" Type="http://schemas.openxmlformats.org/officeDocument/2006/relationships/image" Target="../media/image37.png"/><Relationship Id="rId7"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40.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41.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0.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43.png"/><Relationship Id="rId9" Type="http://schemas.openxmlformats.org/officeDocument/2006/relationships/image" Target="../media/image73.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45.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20" Type="http://schemas.openxmlformats.org/officeDocument/2006/relationships/image" Target="../media/image46.png"/><Relationship Id="rId11" Type="http://schemas.openxmlformats.org/officeDocument/2006/relationships/image" Target="../media/image68.png"/><Relationship Id="rId22" Type="http://schemas.openxmlformats.org/officeDocument/2006/relationships/image" Target="../media/image10.png"/><Relationship Id="rId10" Type="http://schemas.openxmlformats.org/officeDocument/2006/relationships/image" Target="../media/image67.png"/><Relationship Id="rId21" Type="http://schemas.openxmlformats.org/officeDocument/2006/relationships/image" Target="../media/image69.png"/><Relationship Id="rId13" Type="http://schemas.openxmlformats.org/officeDocument/2006/relationships/image" Target="../media/image70.png"/><Relationship Id="rId12" Type="http://schemas.openxmlformats.org/officeDocument/2006/relationships/image" Target="../media/image28.png"/><Relationship Id="rId2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48.png"/><Relationship Id="rId15" Type="http://schemas.openxmlformats.org/officeDocument/2006/relationships/image" Target="../media/image72.png"/><Relationship Id="rId14" Type="http://schemas.openxmlformats.org/officeDocument/2006/relationships/image" Target="../media/image7.png"/><Relationship Id="rId17" Type="http://schemas.openxmlformats.org/officeDocument/2006/relationships/image" Target="../media/image41.png"/><Relationship Id="rId16" Type="http://schemas.openxmlformats.org/officeDocument/2006/relationships/image" Target="../media/image71.png"/><Relationship Id="rId5" Type="http://schemas.openxmlformats.org/officeDocument/2006/relationships/image" Target="../media/image18.png"/><Relationship Id="rId19" Type="http://schemas.openxmlformats.org/officeDocument/2006/relationships/image" Target="../media/image39.png"/><Relationship Id="rId6" Type="http://schemas.openxmlformats.org/officeDocument/2006/relationships/image" Target="../media/image66.png"/><Relationship Id="rId18" Type="http://schemas.openxmlformats.org/officeDocument/2006/relationships/image" Target="../media/image30.png"/><Relationship Id="rId7" Type="http://schemas.openxmlformats.org/officeDocument/2006/relationships/image" Target="../media/image63.png"/><Relationship Id="rId8"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jpg"/><Relationship Id="rId4" Type="http://schemas.openxmlformats.org/officeDocument/2006/relationships/image" Target="../media/image58.png"/><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5" name="Shape 35"/>
        <p:cNvGrpSpPr/>
        <p:nvPr/>
      </p:nvGrpSpPr>
      <p:grpSpPr>
        <a:xfrm>
          <a:off x="0" y="0"/>
          <a:ext cx="0" cy="0"/>
          <a:chOff x="0" y="0"/>
          <a:chExt cx="0" cy="0"/>
        </a:xfrm>
      </p:grpSpPr>
      <p:sp>
        <p:nvSpPr>
          <p:cNvPr id="36" name="Google Shape;36;p10"/>
          <p:cNvSpPr/>
          <p:nvPr/>
        </p:nvSpPr>
        <p:spPr>
          <a:xfrm>
            <a:off x="14271410" y="8149605"/>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37" name="Google Shape;37;p10"/>
          <p:cNvSpPr/>
          <p:nvPr/>
        </p:nvSpPr>
        <p:spPr>
          <a:xfrm>
            <a:off x="0" y="-121853"/>
            <a:ext cx="18674051" cy="10530706"/>
          </a:xfrm>
          <a:custGeom>
            <a:rect b="b" l="l" r="r" t="t"/>
            <a:pathLst>
              <a:path extrusionOk="0" h="10530706" w="18674051">
                <a:moveTo>
                  <a:pt x="0" y="0"/>
                </a:moveTo>
                <a:lnTo>
                  <a:pt x="18674051" y="0"/>
                </a:lnTo>
                <a:lnTo>
                  <a:pt x="18674051" y="10530706"/>
                </a:lnTo>
                <a:lnTo>
                  <a:pt x="0" y="10530706"/>
                </a:lnTo>
                <a:lnTo>
                  <a:pt x="0" y="0"/>
                </a:lnTo>
                <a:close/>
              </a:path>
            </a:pathLst>
          </a:custGeom>
          <a:blipFill rotWithShape="1">
            <a:blip r:embed="rId4">
              <a:alphaModFix amt="21999"/>
            </a:blip>
            <a:stretch>
              <a:fillRect b="0" l="-5340" r="-1894" t="-5065"/>
            </a:stretch>
          </a:blipFill>
          <a:ln>
            <a:noFill/>
          </a:ln>
        </p:spPr>
      </p:sp>
      <p:grpSp>
        <p:nvGrpSpPr>
          <p:cNvPr id="38" name="Google Shape;38;p10"/>
          <p:cNvGrpSpPr/>
          <p:nvPr/>
        </p:nvGrpSpPr>
        <p:grpSpPr>
          <a:xfrm>
            <a:off x="844125" y="740173"/>
            <a:ext cx="16612486" cy="8518127"/>
            <a:chOff x="0" y="-47625"/>
            <a:chExt cx="4375305" cy="2243457"/>
          </a:xfrm>
        </p:grpSpPr>
        <p:sp>
          <p:nvSpPr>
            <p:cNvPr id="39" name="Google Shape;39;p10"/>
            <p:cNvSpPr/>
            <p:nvPr/>
          </p:nvSpPr>
          <p:spPr>
            <a:xfrm>
              <a:off x="0" y="0"/>
              <a:ext cx="4375305" cy="2195832"/>
            </a:xfrm>
            <a:custGeom>
              <a:rect b="b" l="l" r="r" t="t"/>
              <a:pathLst>
                <a:path extrusionOk="0" h="2195832" w="4375305">
                  <a:moveTo>
                    <a:pt x="0" y="0"/>
                  </a:moveTo>
                  <a:lnTo>
                    <a:pt x="4375305" y="0"/>
                  </a:lnTo>
                  <a:lnTo>
                    <a:pt x="4375305" y="2195832"/>
                  </a:lnTo>
                  <a:lnTo>
                    <a:pt x="0" y="2195832"/>
                  </a:lnTo>
                  <a:close/>
                </a:path>
              </a:pathLst>
            </a:custGeom>
            <a:solidFill>
              <a:srgbClr val="000000">
                <a:alpha val="0"/>
              </a:srgbClr>
            </a:solidFill>
            <a:ln cap="sq" cmpd="sng" w="152400">
              <a:solidFill>
                <a:srgbClr val="FFFFFF"/>
              </a:solidFill>
              <a:prstDash val="solid"/>
              <a:miter lim="8000"/>
              <a:headEnd len="sm" w="sm" type="none"/>
              <a:tailEnd len="sm" w="sm" type="none"/>
            </a:ln>
          </p:spPr>
        </p:sp>
        <p:sp>
          <p:nvSpPr>
            <p:cNvPr id="40" name="Google Shape;40;p10"/>
            <p:cNvSpPr txBox="1"/>
            <p:nvPr/>
          </p:nvSpPr>
          <p:spPr>
            <a:xfrm>
              <a:off x="0" y="-47625"/>
              <a:ext cx="4375305" cy="22434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10"/>
          <p:cNvGrpSpPr/>
          <p:nvPr/>
        </p:nvGrpSpPr>
        <p:grpSpPr>
          <a:xfrm>
            <a:off x="10605182" y="-1091766"/>
            <a:ext cx="5614799" cy="7608052"/>
            <a:chOff x="0" y="-47625"/>
            <a:chExt cx="635000" cy="860425"/>
          </a:xfrm>
        </p:grpSpPr>
        <p:sp>
          <p:nvSpPr>
            <p:cNvPr id="42" name="Google Shape;42;p10"/>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43" name="Google Shape;43;p10"/>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10"/>
          <p:cNvGrpSpPr/>
          <p:nvPr/>
        </p:nvGrpSpPr>
        <p:grpSpPr>
          <a:xfrm rot="-5400000">
            <a:off x="8555864" y="604694"/>
            <a:ext cx="9175791" cy="5125539"/>
            <a:chOff x="0" y="-47625"/>
            <a:chExt cx="812800" cy="454025"/>
          </a:xfrm>
        </p:grpSpPr>
        <p:sp>
          <p:nvSpPr>
            <p:cNvPr id="45" name="Google Shape;45;p10"/>
            <p:cNvSpPr/>
            <p:nvPr/>
          </p:nvSpPr>
          <p:spPr>
            <a:xfrm>
              <a:off x="0" y="0"/>
              <a:ext cx="812800" cy="406400"/>
            </a:xfrm>
            <a:custGeom>
              <a:rect b="b" l="l" r="r" t="t"/>
              <a:pathLst>
                <a:path extrusionOk="0" h="406400" w="812800">
                  <a:moveTo>
                    <a:pt x="812800" y="0"/>
                  </a:moveTo>
                  <a:lnTo>
                    <a:pt x="0" y="0"/>
                  </a:lnTo>
                  <a:lnTo>
                    <a:pt x="101600" y="203200"/>
                  </a:lnTo>
                  <a:lnTo>
                    <a:pt x="0" y="406400"/>
                  </a:lnTo>
                  <a:lnTo>
                    <a:pt x="812800" y="406400"/>
                  </a:lnTo>
                  <a:lnTo>
                    <a:pt x="711200" y="203200"/>
                  </a:lnTo>
                  <a:lnTo>
                    <a:pt x="812800" y="0"/>
                  </a:lnTo>
                  <a:close/>
                </a:path>
              </a:pathLst>
            </a:custGeom>
            <a:solidFill>
              <a:srgbClr val="F8D893"/>
            </a:solidFill>
            <a:ln>
              <a:noFill/>
            </a:ln>
          </p:spPr>
        </p:sp>
        <p:sp>
          <p:nvSpPr>
            <p:cNvPr id="46" name="Google Shape;46;p10"/>
            <p:cNvSpPr txBox="1"/>
            <p:nvPr/>
          </p:nvSpPr>
          <p:spPr>
            <a:xfrm>
              <a:off x="88900" y="-47625"/>
              <a:ext cx="6350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10"/>
          <p:cNvGrpSpPr/>
          <p:nvPr/>
        </p:nvGrpSpPr>
        <p:grpSpPr>
          <a:xfrm>
            <a:off x="3097535" y="6352199"/>
            <a:ext cx="5152187" cy="1403160"/>
            <a:chOff x="0" y="-47625"/>
            <a:chExt cx="1356954" cy="369557"/>
          </a:xfrm>
        </p:grpSpPr>
        <p:sp>
          <p:nvSpPr>
            <p:cNvPr id="48" name="Google Shape;48;p10"/>
            <p:cNvSpPr/>
            <p:nvPr/>
          </p:nvSpPr>
          <p:spPr>
            <a:xfrm>
              <a:off x="0" y="0"/>
              <a:ext cx="1356954" cy="321932"/>
            </a:xfrm>
            <a:custGeom>
              <a:rect b="b" l="l" r="r" t="t"/>
              <a:pathLst>
                <a:path extrusionOk="0" h="321932" w="1356954">
                  <a:moveTo>
                    <a:pt x="76635" y="0"/>
                  </a:moveTo>
                  <a:lnTo>
                    <a:pt x="1280318" y="0"/>
                  </a:lnTo>
                  <a:cubicBezTo>
                    <a:pt x="1322643" y="0"/>
                    <a:pt x="1356954" y="34311"/>
                    <a:pt x="1356954" y="76635"/>
                  </a:cubicBezTo>
                  <a:lnTo>
                    <a:pt x="1356954" y="245297"/>
                  </a:lnTo>
                  <a:cubicBezTo>
                    <a:pt x="1356954" y="265621"/>
                    <a:pt x="1348879" y="285114"/>
                    <a:pt x="1334508" y="299486"/>
                  </a:cubicBezTo>
                  <a:cubicBezTo>
                    <a:pt x="1320136" y="313858"/>
                    <a:pt x="1300643" y="321932"/>
                    <a:pt x="1280318" y="321932"/>
                  </a:cubicBezTo>
                  <a:lnTo>
                    <a:pt x="76635" y="321932"/>
                  </a:lnTo>
                  <a:cubicBezTo>
                    <a:pt x="56310" y="321932"/>
                    <a:pt x="36818" y="313858"/>
                    <a:pt x="22446" y="299486"/>
                  </a:cubicBezTo>
                  <a:cubicBezTo>
                    <a:pt x="8074" y="285114"/>
                    <a:pt x="0" y="265621"/>
                    <a:pt x="0" y="245297"/>
                  </a:cubicBezTo>
                  <a:lnTo>
                    <a:pt x="0" y="76635"/>
                  </a:lnTo>
                  <a:cubicBezTo>
                    <a:pt x="0" y="34311"/>
                    <a:pt x="34311" y="0"/>
                    <a:pt x="7663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0"/>
            <p:cNvSpPr txBox="1"/>
            <p:nvPr/>
          </p:nvSpPr>
          <p:spPr>
            <a:xfrm>
              <a:off x="0" y="-47625"/>
              <a:ext cx="1356953" cy="3695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10"/>
          <p:cNvSpPr txBox="1"/>
          <p:nvPr/>
        </p:nvSpPr>
        <p:spPr>
          <a:xfrm>
            <a:off x="1842899" y="1734612"/>
            <a:ext cx="76614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000" u="none" cap="none" strike="noStrike">
                <a:solidFill>
                  <a:srgbClr val="F8D893"/>
                </a:solidFill>
                <a:latin typeface="Cinzel"/>
                <a:ea typeface="Cinzel"/>
                <a:cs typeface="Cinzel"/>
                <a:sym typeface="Cinzel"/>
              </a:rPr>
              <a:t>Space Dune</a:t>
            </a:r>
            <a:endParaRPr/>
          </a:p>
        </p:txBody>
      </p:sp>
      <p:sp>
        <p:nvSpPr>
          <p:cNvPr id="51" name="Google Shape;51;p10"/>
          <p:cNvSpPr/>
          <p:nvPr/>
        </p:nvSpPr>
        <p:spPr>
          <a:xfrm>
            <a:off x="-1268247" y="-121853"/>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52" name="Google Shape;52;p10"/>
          <p:cNvSpPr txBox="1"/>
          <p:nvPr/>
        </p:nvSpPr>
        <p:spPr>
          <a:xfrm>
            <a:off x="3930225" y="6753667"/>
            <a:ext cx="3486803"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FFFFF"/>
                </a:solidFill>
                <a:latin typeface="Arial"/>
                <a:ea typeface="Arial"/>
                <a:cs typeface="Arial"/>
                <a:sym typeface="Arial"/>
              </a:rPr>
              <a:t>Newsletter</a:t>
            </a:r>
            <a:endParaRPr/>
          </a:p>
        </p:txBody>
      </p:sp>
      <p:pic>
        <p:nvPicPr>
          <p:cNvPr id="53" name="Google Shape;53;p10"/>
          <p:cNvPicPr preferRelativeResize="0"/>
          <p:nvPr/>
        </p:nvPicPr>
        <p:blipFill>
          <a:blip r:embed="rId5">
            <a:alphaModFix/>
          </a:blip>
          <a:stretch>
            <a:fillRect/>
          </a:stretch>
        </p:blipFill>
        <p:spPr>
          <a:xfrm>
            <a:off x="11472325" y="1712625"/>
            <a:ext cx="3880499" cy="3432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223" name="Shape 223"/>
        <p:cNvGrpSpPr/>
        <p:nvPr/>
      </p:nvGrpSpPr>
      <p:grpSpPr>
        <a:xfrm>
          <a:off x="0" y="0"/>
          <a:ext cx="0" cy="0"/>
          <a:chOff x="0" y="0"/>
          <a:chExt cx="0" cy="0"/>
        </a:xfrm>
      </p:grpSpPr>
      <p:sp>
        <p:nvSpPr>
          <p:cNvPr id="224" name="Google Shape;224;p19"/>
          <p:cNvSpPr/>
          <p:nvPr/>
        </p:nvSpPr>
        <p:spPr>
          <a:xfrm>
            <a:off x="-314195" y="0"/>
            <a:ext cx="18602195" cy="12222764"/>
          </a:xfrm>
          <a:custGeom>
            <a:rect b="b" l="l" r="r" t="t"/>
            <a:pathLst>
              <a:path extrusionOk="0" h="12222764" w="18602195">
                <a:moveTo>
                  <a:pt x="0" y="0"/>
                </a:moveTo>
                <a:lnTo>
                  <a:pt x="18602195" y="0"/>
                </a:lnTo>
                <a:lnTo>
                  <a:pt x="18602195" y="12222764"/>
                </a:lnTo>
                <a:lnTo>
                  <a:pt x="0" y="12222764"/>
                </a:lnTo>
                <a:lnTo>
                  <a:pt x="0" y="0"/>
                </a:lnTo>
                <a:close/>
              </a:path>
            </a:pathLst>
          </a:custGeom>
          <a:blipFill rotWithShape="1">
            <a:blip r:embed="rId3">
              <a:alphaModFix amt="25000"/>
            </a:blip>
            <a:stretch>
              <a:fillRect b="0" l="0" r="0" t="-4130"/>
            </a:stretch>
          </a:blipFill>
          <a:ln>
            <a:noFill/>
          </a:ln>
        </p:spPr>
      </p:sp>
      <p:grpSp>
        <p:nvGrpSpPr>
          <p:cNvPr id="225" name="Google Shape;225;p19"/>
          <p:cNvGrpSpPr/>
          <p:nvPr/>
        </p:nvGrpSpPr>
        <p:grpSpPr>
          <a:xfrm>
            <a:off x="0" y="-180826"/>
            <a:ext cx="18468826" cy="7051833"/>
            <a:chOff x="0" y="-241102"/>
            <a:chExt cx="24625102" cy="9402445"/>
          </a:xfrm>
        </p:grpSpPr>
        <p:grpSp>
          <p:nvGrpSpPr>
            <p:cNvPr id="226" name="Google Shape;226;p19"/>
            <p:cNvGrpSpPr/>
            <p:nvPr/>
          </p:nvGrpSpPr>
          <p:grpSpPr>
            <a:xfrm rot="5400000">
              <a:off x="9735627" y="-5728132"/>
              <a:ext cx="5153848" cy="24625102"/>
              <a:chOff x="0" y="-47625"/>
              <a:chExt cx="1018044" cy="4864218"/>
            </a:xfrm>
          </p:grpSpPr>
          <p:sp>
            <p:nvSpPr>
              <p:cNvPr id="227" name="Google Shape;227;p19"/>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228" name="Google Shape;228;p19"/>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9"/>
            <p:cNvGrpSpPr/>
            <p:nvPr/>
          </p:nvGrpSpPr>
          <p:grpSpPr>
            <a:xfrm>
              <a:off x="0" y="-241102"/>
              <a:ext cx="24574609" cy="4355902"/>
              <a:chOff x="0" y="-47625"/>
              <a:chExt cx="4854244" cy="860425"/>
            </a:xfrm>
          </p:grpSpPr>
          <p:sp>
            <p:nvSpPr>
              <p:cNvPr id="230" name="Google Shape;230;p19"/>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231" name="Google Shape;231;p19"/>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2" name="Google Shape;232;p19"/>
          <p:cNvSpPr txBox="1"/>
          <p:nvPr/>
        </p:nvSpPr>
        <p:spPr>
          <a:xfrm>
            <a:off x="4158894" y="1440970"/>
            <a:ext cx="10422063" cy="1367118"/>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Gallery Image</a:t>
            </a:r>
            <a:endParaRPr/>
          </a:p>
        </p:txBody>
      </p:sp>
      <p:sp>
        <p:nvSpPr>
          <p:cNvPr id="233" name="Google Shape;233;p19"/>
          <p:cNvSpPr txBox="1"/>
          <p:nvPr/>
        </p:nvSpPr>
        <p:spPr>
          <a:xfrm>
            <a:off x="2317053" y="2908038"/>
            <a:ext cx="13054070"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What can you say about your projects? Share it here!</a:t>
            </a:r>
            <a:endParaRPr/>
          </a:p>
        </p:txBody>
      </p:sp>
      <p:sp>
        <p:nvSpPr>
          <p:cNvPr id="234" name="Google Shape;234;p19"/>
          <p:cNvSpPr/>
          <p:nvPr/>
        </p:nvSpPr>
        <p:spPr>
          <a:xfrm rot="10800000">
            <a:off x="10995770" y="7389961"/>
            <a:ext cx="7490267" cy="3404515"/>
          </a:xfrm>
          <a:custGeom>
            <a:rect b="b" l="l" r="r" t="t"/>
            <a:pathLst>
              <a:path extrusionOk="0" h="3404515" w="7490267">
                <a:moveTo>
                  <a:pt x="0" y="0"/>
                </a:moveTo>
                <a:lnTo>
                  <a:pt x="7490267" y="0"/>
                </a:lnTo>
                <a:lnTo>
                  <a:pt x="7490267" y="3404516"/>
                </a:lnTo>
                <a:lnTo>
                  <a:pt x="0" y="3404516"/>
                </a:lnTo>
                <a:lnTo>
                  <a:pt x="0" y="0"/>
                </a:lnTo>
                <a:close/>
              </a:path>
            </a:pathLst>
          </a:custGeom>
          <a:blipFill rotWithShape="1">
            <a:blip r:embed="rId4">
              <a:alphaModFix/>
            </a:blip>
            <a:stretch>
              <a:fillRect b="-231520" l="0" r="0" t="0"/>
            </a:stretch>
          </a:blipFill>
          <a:ln>
            <a:noFill/>
          </a:ln>
        </p:spPr>
      </p:sp>
      <p:sp>
        <p:nvSpPr>
          <p:cNvPr id="235" name="Google Shape;235;p19"/>
          <p:cNvSpPr/>
          <p:nvPr/>
        </p:nvSpPr>
        <p:spPr>
          <a:xfrm rot="10800000">
            <a:off x="13579363" y="220976"/>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4">
              <a:alphaModFix/>
            </a:blip>
            <a:stretch>
              <a:fillRect b="-236975" l="-222" r="0" t="-41325"/>
            </a:stretch>
          </a:blipFill>
          <a:ln>
            <a:noFill/>
          </a:ln>
        </p:spPr>
      </p:sp>
      <p:sp>
        <p:nvSpPr>
          <p:cNvPr id="236" name="Google Shape;236;p19"/>
          <p:cNvSpPr/>
          <p:nvPr/>
        </p:nvSpPr>
        <p:spPr>
          <a:xfrm>
            <a:off x="-885407" y="220976"/>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pic>
        <p:nvPicPr>
          <p:cNvPr id="237" name="Google Shape;237;p19"/>
          <p:cNvPicPr preferRelativeResize="0"/>
          <p:nvPr/>
        </p:nvPicPr>
        <p:blipFill>
          <a:blip r:embed="rId5">
            <a:alphaModFix/>
          </a:blip>
          <a:stretch>
            <a:fillRect/>
          </a:stretch>
        </p:blipFill>
        <p:spPr>
          <a:xfrm>
            <a:off x="2886113" y="3859426"/>
            <a:ext cx="3668313" cy="5360525"/>
          </a:xfrm>
          <a:prstGeom prst="rect">
            <a:avLst/>
          </a:prstGeom>
          <a:noFill/>
          <a:ln>
            <a:noFill/>
          </a:ln>
        </p:spPr>
      </p:pic>
      <p:pic>
        <p:nvPicPr>
          <p:cNvPr id="238" name="Google Shape;238;p19"/>
          <p:cNvPicPr preferRelativeResize="0"/>
          <p:nvPr/>
        </p:nvPicPr>
        <p:blipFill>
          <a:blip r:embed="rId6">
            <a:alphaModFix/>
          </a:blip>
          <a:stretch>
            <a:fillRect/>
          </a:stretch>
        </p:blipFill>
        <p:spPr>
          <a:xfrm>
            <a:off x="7152744" y="3859426"/>
            <a:ext cx="3668313" cy="5360525"/>
          </a:xfrm>
          <a:prstGeom prst="rect">
            <a:avLst/>
          </a:prstGeom>
          <a:noFill/>
          <a:ln>
            <a:noFill/>
          </a:ln>
        </p:spPr>
      </p:pic>
      <p:pic>
        <p:nvPicPr>
          <p:cNvPr id="239" name="Google Shape;239;p19"/>
          <p:cNvPicPr preferRelativeResize="0"/>
          <p:nvPr/>
        </p:nvPicPr>
        <p:blipFill>
          <a:blip r:embed="rId7">
            <a:alphaModFix/>
          </a:blip>
          <a:stretch>
            <a:fillRect/>
          </a:stretch>
        </p:blipFill>
        <p:spPr>
          <a:xfrm>
            <a:off x="11419375" y="3859426"/>
            <a:ext cx="3668313" cy="536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243" name="Shape 243"/>
        <p:cNvGrpSpPr/>
        <p:nvPr/>
      </p:nvGrpSpPr>
      <p:grpSpPr>
        <a:xfrm>
          <a:off x="0" y="0"/>
          <a:ext cx="0" cy="0"/>
          <a:chOff x="0" y="0"/>
          <a:chExt cx="0" cy="0"/>
        </a:xfrm>
      </p:grpSpPr>
      <p:sp>
        <p:nvSpPr>
          <p:cNvPr id="244" name="Google Shape;244;p20"/>
          <p:cNvSpPr/>
          <p:nvPr/>
        </p:nvSpPr>
        <p:spPr>
          <a:xfrm>
            <a:off x="-314195" y="0"/>
            <a:ext cx="18602195" cy="12222764"/>
          </a:xfrm>
          <a:custGeom>
            <a:rect b="b" l="l" r="r" t="t"/>
            <a:pathLst>
              <a:path extrusionOk="0" h="12222764" w="18602195">
                <a:moveTo>
                  <a:pt x="0" y="0"/>
                </a:moveTo>
                <a:lnTo>
                  <a:pt x="18602195" y="0"/>
                </a:lnTo>
                <a:lnTo>
                  <a:pt x="18602195" y="12222764"/>
                </a:lnTo>
                <a:lnTo>
                  <a:pt x="0" y="12222764"/>
                </a:lnTo>
                <a:lnTo>
                  <a:pt x="0" y="0"/>
                </a:lnTo>
                <a:close/>
              </a:path>
            </a:pathLst>
          </a:custGeom>
          <a:blipFill rotWithShape="1">
            <a:blip r:embed="rId3">
              <a:alphaModFix amt="25000"/>
            </a:blip>
            <a:stretch>
              <a:fillRect b="0" l="0" r="0" t="-4130"/>
            </a:stretch>
          </a:blipFill>
          <a:ln>
            <a:noFill/>
          </a:ln>
        </p:spPr>
      </p:sp>
      <p:grpSp>
        <p:nvGrpSpPr>
          <p:cNvPr id="245" name="Google Shape;245;p20"/>
          <p:cNvGrpSpPr/>
          <p:nvPr/>
        </p:nvGrpSpPr>
        <p:grpSpPr>
          <a:xfrm>
            <a:off x="0" y="-180826"/>
            <a:ext cx="18468826" cy="7051833"/>
            <a:chOff x="0" y="-241102"/>
            <a:chExt cx="24625102" cy="9402445"/>
          </a:xfrm>
        </p:grpSpPr>
        <p:grpSp>
          <p:nvGrpSpPr>
            <p:cNvPr id="246" name="Google Shape;246;p20"/>
            <p:cNvGrpSpPr/>
            <p:nvPr/>
          </p:nvGrpSpPr>
          <p:grpSpPr>
            <a:xfrm rot="5400000">
              <a:off x="9735627" y="-5728132"/>
              <a:ext cx="5153848" cy="24625102"/>
              <a:chOff x="0" y="-47625"/>
              <a:chExt cx="1018044" cy="4864218"/>
            </a:xfrm>
          </p:grpSpPr>
          <p:sp>
            <p:nvSpPr>
              <p:cNvPr id="247" name="Google Shape;247;p20"/>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248" name="Google Shape;248;p20"/>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20"/>
            <p:cNvGrpSpPr/>
            <p:nvPr/>
          </p:nvGrpSpPr>
          <p:grpSpPr>
            <a:xfrm>
              <a:off x="0" y="-241102"/>
              <a:ext cx="24574609" cy="4355902"/>
              <a:chOff x="0" y="-47625"/>
              <a:chExt cx="4854244" cy="860425"/>
            </a:xfrm>
          </p:grpSpPr>
          <p:sp>
            <p:nvSpPr>
              <p:cNvPr id="250" name="Google Shape;250;p20"/>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251" name="Google Shape;251;p20"/>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52" name="Google Shape;252;p20"/>
          <p:cNvPicPr preferRelativeResize="0"/>
          <p:nvPr/>
        </p:nvPicPr>
        <p:blipFill rotWithShape="1">
          <a:blip r:embed="rId4">
            <a:alphaModFix/>
          </a:blip>
          <a:srcRect b="0" l="0" r="0" t="0"/>
          <a:stretch/>
        </p:blipFill>
        <p:spPr>
          <a:xfrm>
            <a:off x="2827406" y="3907575"/>
            <a:ext cx="3849673" cy="3849673"/>
          </a:xfrm>
          <a:prstGeom prst="rect">
            <a:avLst/>
          </a:prstGeom>
          <a:noFill/>
          <a:ln>
            <a:noFill/>
          </a:ln>
        </p:spPr>
      </p:pic>
      <p:sp>
        <p:nvSpPr>
          <p:cNvPr id="253" name="Google Shape;253;p20"/>
          <p:cNvSpPr txBox="1"/>
          <p:nvPr/>
        </p:nvSpPr>
        <p:spPr>
          <a:xfrm>
            <a:off x="2982803"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54" name="Google Shape;254;p20"/>
          <p:cNvSpPr txBox="1"/>
          <p:nvPr/>
        </p:nvSpPr>
        <p:spPr>
          <a:xfrm>
            <a:off x="12109035"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55" name="Google Shape;255;p20"/>
          <p:cNvSpPr txBox="1"/>
          <p:nvPr/>
        </p:nvSpPr>
        <p:spPr>
          <a:xfrm>
            <a:off x="7545919"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pic>
        <p:nvPicPr>
          <p:cNvPr id="256" name="Google Shape;256;p20"/>
          <p:cNvPicPr preferRelativeResize="0"/>
          <p:nvPr/>
        </p:nvPicPr>
        <p:blipFill rotWithShape="1">
          <a:blip r:embed="rId5">
            <a:alphaModFix/>
          </a:blip>
          <a:srcRect b="0" l="0" r="0" t="0"/>
          <a:stretch/>
        </p:blipFill>
        <p:spPr>
          <a:xfrm>
            <a:off x="7390522" y="3907575"/>
            <a:ext cx="3849673" cy="3849673"/>
          </a:xfrm>
          <a:prstGeom prst="rect">
            <a:avLst/>
          </a:prstGeom>
          <a:noFill/>
          <a:ln>
            <a:noFill/>
          </a:ln>
        </p:spPr>
      </p:pic>
      <p:pic>
        <p:nvPicPr>
          <p:cNvPr id="257" name="Google Shape;257;p20"/>
          <p:cNvPicPr preferRelativeResize="0"/>
          <p:nvPr/>
        </p:nvPicPr>
        <p:blipFill rotWithShape="1">
          <a:blip r:embed="rId6">
            <a:alphaModFix/>
          </a:blip>
          <a:srcRect b="0" l="0" r="0" t="0"/>
          <a:stretch/>
        </p:blipFill>
        <p:spPr>
          <a:xfrm>
            <a:off x="11953638" y="3907575"/>
            <a:ext cx="3849673" cy="3849673"/>
          </a:xfrm>
          <a:prstGeom prst="rect">
            <a:avLst/>
          </a:prstGeom>
          <a:noFill/>
          <a:ln>
            <a:noFill/>
          </a:ln>
        </p:spPr>
      </p:pic>
      <p:sp>
        <p:nvSpPr>
          <p:cNvPr id="258" name="Google Shape;258;p20"/>
          <p:cNvSpPr txBox="1"/>
          <p:nvPr/>
        </p:nvSpPr>
        <p:spPr>
          <a:xfrm>
            <a:off x="2014586" y="1019175"/>
            <a:ext cx="13944632" cy="121976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8D893"/>
                </a:solidFill>
                <a:latin typeface="Cinzel"/>
                <a:ea typeface="Cinzel"/>
                <a:cs typeface="Cinzel"/>
                <a:sym typeface="Cinzel"/>
              </a:rPr>
              <a:t>Houses Potentials</a:t>
            </a:r>
            <a:endParaRPr/>
          </a:p>
        </p:txBody>
      </p:sp>
      <p:sp>
        <p:nvSpPr>
          <p:cNvPr id="259" name="Google Shape;259;p20"/>
          <p:cNvSpPr txBox="1"/>
          <p:nvPr/>
        </p:nvSpPr>
        <p:spPr>
          <a:xfrm>
            <a:off x="2982803" y="2328277"/>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Elaborate on the featured statistic</a:t>
            </a:r>
            <a:endParaRPr/>
          </a:p>
        </p:txBody>
      </p:sp>
      <p:sp>
        <p:nvSpPr>
          <p:cNvPr id="260" name="Google Shape;260;p20"/>
          <p:cNvSpPr/>
          <p:nvPr/>
        </p:nvSpPr>
        <p:spPr>
          <a:xfrm>
            <a:off x="-1053816" y="180389"/>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7">
              <a:alphaModFix/>
            </a:blip>
            <a:stretch>
              <a:fillRect b="-233122" l="0" r="-3764" t="0"/>
            </a:stretch>
          </a:blipFill>
          <a:ln>
            <a:noFill/>
          </a:ln>
        </p:spPr>
      </p:sp>
      <p:sp>
        <p:nvSpPr>
          <p:cNvPr id="261" name="Google Shape;261;p20"/>
          <p:cNvSpPr/>
          <p:nvPr/>
        </p:nvSpPr>
        <p:spPr>
          <a:xfrm>
            <a:off x="14513498" y="180389"/>
            <a:ext cx="5198472" cy="2439988"/>
          </a:xfrm>
          <a:custGeom>
            <a:rect b="b" l="l" r="r" t="t"/>
            <a:pathLst>
              <a:path extrusionOk="0" h="2439988" w="5198472">
                <a:moveTo>
                  <a:pt x="0" y="0"/>
                </a:moveTo>
                <a:lnTo>
                  <a:pt x="5198473" y="0"/>
                </a:lnTo>
                <a:lnTo>
                  <a:pt x="5198473" y="2439988"/>
                </a:lnTo>
                <a:lnTo>
                  <a:pt x="0" y="2439988"/>
                </a:lnTo>
                <a:lnTo>
                  <a:pt x="0" y="0"/>
                </a:lnTo>
                <a:close/>
              </a:path>
            </a:pathLst>
          </a:custGeom>
          <a:blipFill rotWithShape="1">
            <a:blip r:embed="rId7">
              <a:alphaModFix/>
            </a:blip>
            <a:stretch>
              <a:fillRect b="-233122" l="0" r="-3764" t="0"/>
            </a:stretch>
          </a:blipFill>
          <a:ln>
            <a:noFill/>
          </a:ln>
        </p:spPr>
      </p:sp>
      <p:grpSp>
        <p:nvGrpSpPr>
          <p:cNvPr id="262" name="Google Shape;262;p20"/>
          <p:cNvGrpSpPr/>
          <p:nvPr/>
        </p:nvGrpSpPr>
        <p:grpSpPr>
          <a:xfrm>
            <a:off x="2755290" y="5318704"/>
            <a:ext cx="862129" cy="1007056"/>
            <a:chOff x="0" y="-74321"/>
            <a:chExt cx="1149505" cy="1342741"/>
          </a:xfrm>
        </p:grpSpPr>
        <p:grpSp>
          <p:nvGrpSpPr>
            <p:cNvPr id="263" name="Google Shape;263;p20"/>
            <p:cNvGrpSpPr/>
            <p:nvPr/>
          </p:nvGrpSpPr>
          <p:grpSpPr>
            <a:xfrm>
              <a:off x="0" y="-74321"/>
              <a:ext cx="1149505" cy="1342741"/>
              <a:chOff x="0" y="-47625"/>
              <a:chExt cx="736600" cy="860425"/>
            </a:xfrm>
          </p:grpSpPr>
          <p:sp>
            <p:nvSpPr>
              <p:cNvPr id="264" name="Google Shape;264;p20"/>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77311C"/>
              </a:solidFill>
              <a:ln>
                <a:noFill/>
              </a:ln>
            </p:spPr>
          </p:sp>
          <p:sp>
            <p:nvSpPr>
              <p:cNvPr id="265" name="Google Shape;265;p20"/>
              <p:cNvSpPr txBox="1"/>
              <p:nvPr/>
            </p:nvSpPr>
            <p:spPr>
              <a:xfrm>
                <a:off x="0" y="-47625"/>
                <a:ext cx="736600" cy="733425"/>
              </a:xfrm>
              <a:prstGeom prst="rect">
                <a:avLst/>
              </a:prstGeom>
              <a:noFill/>
              <a:ln>
                <a:noFill/>
              </a:ln>
            </p:spPr>
            <p:txBody>
              <a:bodyPr anchorCtr="0" anchor="ctr" bIns="28000" lIns="28000" spcFirstLastPara="1" rIns="28000" wrap="square" tIns="28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0"/>
            <p:cNvSpPr/>
            <p:nvPr/>
          </p:nvSpPr>
          <p:spPr>
            <a:xfrm>
              <a:off x="117923" y="142591"/>
              <a:ext cx="913659" cy="807342"/>
            </a:xfrm>
            <a:custGeom>
              <a:rect b="b" l="l" r="r" t="t"/>
              <a:pathLst>
                <a:path extrusionOk="0" h="807342" w="913659">
                  <a:moveTo>
                    <a:pt x="0" y="0"/>
                  </a:moveTo>
                  <a:lnTo>
                    <a:pt x="913659" y="0"/>
                  </a:lnTo>
                  <a:lnTo>
                    <a:pt x="913659" y="807342"/>
                  </a:lnTo>
                  <a:lnTo>
                    <a:pt x="0" y="807342"/>
                  </a:lnTo>
                  <a:lnTo>
                    <a:pt x="0" y="0"/>
                  </a:lnTo>
                  <a:close/>
                </a:path>
              </a:pathLst>
            </a:custGeom>
            <a:blipFill rotWithShape="1">
              <a:blip r:embed="rId8">
                <a:alphaModFix/>
              </a:blip>
              <a:stretch>
                <a:fillRect b="0" l="0" r="0" t="0"/>
              </a:stretch>
            </a:blipFill>
            <a:ln>
              <a:noFill/>
            </a:ln>
          </p:spPr>
        </p:sp>
      </p:grpSp>
      <p:grpSp>
        <p:nvGrpSpPr>
          <p:cNvPr id="267" name="Google Shape;267;p20"/>
          <p:cNvGrpSpPr/>
          <p:nvPr/>
        </p:nvGrpSpPr>
        <p:grpSpPr>
          <a:xfrm>
            <a:off x="7280263" y="5301013"/>
            <a:ext cx="862129" cy="1007056"/>
            <a:chOff x="0" y="-74321"/>
            <a:chExt cx="1149505" cy="1342741"/>
          </a:xfrm>
        </p:grpSpPr>
        <p:grpSp>
          <p:nvGrpSpPr>
            <p:cNvPr id="268" name="Google Shape;268;p20"/>
            <p:cNvGrpSpPr/>
            <p:nvPr/>
          </p:nvGrpSpPr>
          <p:grpSpPr>
            <a:xfrm>
              <a:off x="0" y="-74321"/>
              <a:ext cx="1149505" cy="1342741"/>
              <a:chOff x="0" y="-47625"/>
              <a:chExt cx="736600" cy="860425"/>
            </a:xfrm>
          </p:grpSpPr>
          <p:sp>
            <p:nvSpPr>
              <p:cNvPr id="269" name="Google Shape;269;p20"/>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77311C"/>
              </a:solidFill>
              <a:ln>
                <a:noFill/>
              </a:ln>
            </p:spPr>
          </p:sp>
          <p:sp>
            <p:nvSpPr>
              <p:cNvPr id="270" name="Google Shape;270;p20"/>
              <p:cNvSpPr txBox="1"/>
              <p:nvPr/>
            </p:nvSpPr>
            <p:spPr>
              <a:xfrm>
                <a:off x="0" y="-47625"/>
                <a:ext cx="736600" cy="733425"/>
              </a:xfrm>
              <a:prstGeom prst="rect">
                <a:avLst/>
              </a:prstGeom>
              <a:noFill/>
              <a:ln>
                <a:noFill/>
              </a:ln>
            </p:spPr>
            <p:txBody>
              <a:bodyPr anchorCtr="0" anchor="ctr" bIns="28000" lIns="28000" spcFirstLastPara="1" rIns="28000" wrap="square" tIns="28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0"/>
            <p:cNvSpPr/>
            <p:nvPr/>
          </p:nvSpPr>
          <p:spPr>
            <a:xfrm>
              <a:off x="281138" y="100715"/>
              <a:ext cx="587228" cy="823917"/>
            </a:xfrm>
            <a:custGeom>
              <a:rect b="b" l="l" r="r" t="t"/>
              <a:pathLst>
                <a:path extrusionOk="0" h="823917" w="587228">
                  <a:moveTo>
                    <a:pt x="0" y="0"/>
                  </a:moveTo>
                  <a:lnTo>
                    <a:pt x="587229" y="0"/>
                  </a:lnTo>
                  <a:lnTo>
                    <a:pt x="587229" y="823918"/>
                  </a:lnTo>
                  <a:lnTo>
                    <a:pt x="0" y="823918"/>
                  </a:lnTo>
                  <a:lnTo>
                    <a:pt x="0" y="0"/>
                  </a:lnTo>
                  <a:close/>
                </a:path>
              </a:pathLst>
            </a:custGeom>
            <a:blipFill rotWithShape="1">
              <a:blip r:embed="rId9">
                <a:alphaModFix/>
              </a:blip>
              <a:stretch>
                <a:fillRect b="0" l="0" r="0" t="0"/>
              </a:stretch>
            </a:blipFill>
            <a:ln>
              <a:noFill/>
            </a:ln>
          </p:spPr>
        </p:sp>
      </p:grpSp>
      <p:grpSp>
        <p:nvGrpSpPr>
          <p:cNvPr id="272" name="Google Shape;272;p20"/>
          <p:cNvGrpSpPr/>
          <p:nvPr/>
        </p:nvGrpSpPr>
        <p:grpSpPr>
          <a:xfrm>
            <a:off x="11843379" y="5318704"/>
            <a:ext cx="862129" cy="1007056"/>
            <a:chOff x="0" y="-74321"/>
            <a:chExt cx="1149505" cy="1342741"/>
          </a:xfrm>
        </p:grpSpPr>
        <p:grpSp>
          <p:nvGrpSpPr>
            <p:cNvPr id="273" name="Google Shape;273;p20"/>
            <p:cNvGrpSpPr/>
            <p:nvPr/>
          </p:nvGrpSpPr>
          <p:grpSpPr>
            <a:xfrm>
              <a:off x="0" y="-74321"/>
              <a:ext cx="1149505" cy="1342741"/>
              <a:chOff x="0" y="-47625"/>
              <a:chExt cx="736600" cy="860425"/>
            </a:xfrm>
          </p:grpSpPr>
          <p:sp>
            <p:nvSpPr>
              <p:cNvPr id="274" name="Google Shape;274;p20"/>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77311C"/>
              </a:solidFill>
              <a:ln>
                <a:noFill/>
              </a:ln>
            </p:spPr>
          </p:sp>
          <p:sp>
            <p:nvSpPr>
              <p:cNvPr id="275" name="Google Shape;275;p20"/>
              <p:cNvSpPr txBox="1"/>
              <p:nvPr/>
            </p:nvSpPr>
            <p:spPr>
              <a:xfrm>
                <a:off x="0" y="-47625"/>
                <a:ext cx="736600" cy="733425"/>
              </a:xfrm>
              <a:prstGeom prst="rect">
                <a:avLst/>
              </a:prstGeom>
              <a:noFill/>
              <a:ln>
                <a:noFill/>
              </a:ln>
            </p:spPr>
            <p:txBody>
              <a:bodyPr anchorCtr="0" anchor="ctr" bIns="28000" lIns="28000" spcFirstLastPara="1" rIns="28000" wrap="square" tIns="280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20"/>
            <p:cNvSpPr/>
            <p:nvPr/>
          </p:nvSpPr>
          <p:spPr>
            <a:xfrm>
              <a:off x="127254" y="182928"/>
              <a:ext cx="894998" cy="693217"/>
            </a:xfrm>
            <a:custGeom>
              <a:rect b="b" l="l" r="r" t="t"/>
              <a:pathLst>
                <a:path extrusionOk="0" h="693217" w="894998">
                  <a:moveTo>
                    <a:pt x="0" y="0"/>
                  </a:moveTo>
                  <a:lnTo>
                    <a:pt x="894998" y="0"/>
                  </a:lnTo>
                  <a:lnTo>
                    <a:pt x="894998" y="693216"/>
                  </a:lnTo>
                  <a:lnTo>
                    <a:pt x="0" y="693216"/>
                  </a:lnTo>
                  <a:lnTo>
                    <a:pt x="0" y="0"/>
                  </a:lnTo>
                  <a:close/>
                </a:path>
              </a:pathLst>
            </a:custGeom>
            <a:blipFill rotWithShape="1">
              <a:blip r:embed="rId10">
                <a:alphaModFix/>
              </a:blip>
              <a:stretch>
                <a:fillRect b="0" l="0" r="0" t="0"/>
              </a:stretch>
            </a:blipFill>
            <a:ln>
              <a:noFill/>
            </a:ln>
          </p:spPr>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280" name="Shape 280"/>
        <p:cNvGrpSpPr/>
        <p:nvPr/>
      </p:nvGrpSpPr>
      <p:grpSpPr>
        <a:xfrm>
          <a:off x="0" y="0"/>
          <a:ext cx="0" cy="0"/>
          <a:chOff x="0" y="0"/>
          <a:chExt cx="0" cy="0"/>
        </a:xfrm>
      </p:grpSpPr>
      <p:sp>
        <p:nvSpPr>
          <p:cNvPr id="281" name="Google Shape;281;p21"/>
          <p:cNvSpPr/>
          <p:nvPr/>
        </p:nvSpPr>
        <p:spPr>
          <a:xfrm>
            <a:off x="0" y="5766253"/>
            <a:ext cx="18288000" cy="4520747"/>
          </a:xfrm>
          <a:custGeom>
            <a:rect b="b" l="l" r="r" t="t"/>
            <a:pathLst>
              <a:path extrusionOk="0" h="4520747" w="18288000">
                <a:moveTo>
                  <a:pt x="0" y="0"/>
                </a:moveTo>
                <a:lnTo>
                  <a:pt x="18288000" y="0"/>
                </a:lnTo>
                <a:lnTo>
                  <a:pt x="18288000" y="4520747"/>
                </a:lnTo>
                <a:lnTo>
                  <a:pt x="0" y="4520747"/>
                </a:lnTo>
                <a:lnTo>
                  <a:pt x="0" y="0"/>
                </a:lnTo>
                <a:close/>
              </a:path>
            </a:pathLst>
          </a:custGeom>
          <a:blipFill rotWithShape="1">
            <a:blip r:embed="rId3">
              <a:alphaModFix/>
            </a:blip>
            <a:stretch>
              <a:fillRect b="-144565" l="-1026" r="0" t="-28225"/>
            </a:stretch>
          </a:blipFill>
          <a:ln>
            <a:noFill/>
          </a:ln>
        </p:spPr>
      </p:sp>
      <p:sp>
        <p:nvSpPr>
          <p:cNvPr id="282" name="Google Shape;282;p21"/>
          <p:cNvSpPr/>
          <p:nvPr/>
        </p:nvSpPr>
        <p:spPr>
          <a:xfrm rot="10800000">
            <a:off x="-3177202" y="3758175"/>
            <a:ext cx="7490267" cy="3404515"/>
          </a:xfrm>
          <a:custGeom>
            <a:rect b="b" l="l" r="r" t="t"/>
            <a:pathLst>
              <a:path extrusionOk="0" h="3404515" w="7490267">
                <a:moveTo>
                  <a:pt x="0" y="0"/>
                </a:moveTo>
                <a:lnTo>
                  <a:pt x="7490267" y="0"/>
                </a:lnTo>
                <a:lnTo>
                  <a:pt x="7490267" y="3404516"/>
                </a:lnTo>
                <a:lnTo>
                  <a:pt x="0" y="3404516"/>
                </a:lnTo>
                <a:lnTo>
                  <a:pt x="0" y="0"/>
                </a:lnTo>
                <a:close/>
              </a:path>
            </a:pathLst>
          </a:custGeom>
          <a:blipFill rotWithShape="1">
            <a:blip r:embed="rId4">
              <a:alphaModFix/>
            </a:blip>
            <a:stretch>
              <a:fillRect b="-231520" l="0" r="0" t="0"/>
            </a:stretch>
          </a:blipFill>
          <a:ln>
            <a:noFill/>
          </a:ln>
        </p:spPr>
      </p:sp>
      <p:grpSp>
        <p:nvGrpSpPr>
          <p:cNvPr id="283" name="Google Shape;283;p21"/>
          <p:cNvGrpSpPr/>
          <p:nvPr/>
        </p:nvGrpSpPr>
        <p:grpSpPr>
          <a:xfrm>
            <a:off x="1028700" y="2478081"/>
            <a:ext cx="3836042" cy="6780219"/>
            <a:chOff x="0" y="-241102"/>
            <a:chExt cx="5114723" cy="9040293"/>
          </a:xfrm>
        </p:grpSpPr>
        <p:grpSp>
          <p:nvGrpSpPr>
            <p:cNvPr id="284" name="Google Shape;284;p21"/>
            <p:cNvGrpSpPr/>
            <p:nvPr/>
          </p:nvGrpSpPr>
          <p:grpSpPr>
            <a:xfrm>
              <a:off x="0" y="-241102"/>
              <a:ext cx="5114723" cy="9040293"/>
              <a:chOff x="0" y="-47625"/>
              <a:chExt cx="1010316" cy="1785737"/>
            </a:xfrm>
          </p:grpSpPr>
          <p:sp>
            <p:nvSpPr>
              <p:cNvPr id="285" name="Google Shape;285;p21"/>
              <p:cNvSpPr/>
              <p:nvPr/>
            </p:nvSpPr>
            <p:spPr>
              <a:xfrm>
                <a:off x="0" y="0"/>
                <a:ext cx="1010316" cy="1738112"/>
              </a:xfrm>
              <a:custGeom>
                <a:rect b="b" l="l" r="r" t="t"/>
                <a:pathLst>
                  <a:path extrusionOk="0" h="1738112" w="1010316">
                    <a:moveTo>
                      <a:pt x="102928" y="0"/>
                    </a:moveTo>
                    <a:lnTo>
                      <a:pt x="907387" y="0"/>
                    </a:lnTo>
                    <a:cubicBezTo>
                      <a:pt x="964233" y="0"/>
                      <a:pt x="1010316" y="46083"/>
                      <a:pt x="1010316" y="102928"/>
                    </a:cubicBezTo>
                    <a:lnTo>
                      <a:pt x="1010316" y="1635183"/>
                    </a:lnTo>
                    <a:cubicBezTo>
                      <a:pt x="1010316" y="1692029"/>
                      <a:pt x="964233" y="1738112"/>
                      <a:pt x="907387" y="1738112"/>
                    </a:cubicBezTo>
                    <a:lnTo>
                      <a:pt x="102928" y="1738112"/>
                    </a:lnTo>
                    <a:cubicBezTo>
                      <a:pt x="75630" y="1738112"/>
                      <a:pt x="49450" y="1727267"/>
                      <a:pt x="30147" y="1707965"/>
                    </a:cubicBezTo>
                    <a:cubicBezTo>
                      <a:pt x="10844" y="1688662"/>
                      <a:pt x="0" y="1662482"/>
                      <a:pt x="0" y="1635183"/>
                    </a:cubicBezTo>
                    <a:lnTo>
                      <a:pt x="0" y="102928"/>
                    </a:lnTo>
                    <a:cubicBezTo>
                      <a:pt x="0" y="75630"/>
                      <a:pt x="10844" y="49450"/>
                      <a:pt x="30147" y="30147"/>
                    </a:cubicBezTo>
                    <a:cubicBezTo>
                      <a:pt x="49450" y="10844"/>
                      <a:pt x="75630" y="0"/>
                      <a:pt x="102928" y="0"/>
                    </a:cubicBezTo>
                    <a:close/>
                  </a:path>
                </a:pathLst>
              </a:custGeom>
              <a:solidFill>
                <a:srgbClr val="3519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txBox="1"/>
              <p:nvPr/>
            </p:nvSpPr>
            <p:spPr>
              <a:xfrm>
                <a:off x="0" y="-47625"/>
                <a:ext cx="1010316" cy="17857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21"/>
            <p:cNvSpPr/>
            <p:nvPr/>
          </p:nvSpPr>
          <p:spPr>
            <a:xfrm>
              <a:off x="1434038" y="815413"/>
              <a:ext cx="2099926" cy="2510782"/>
            </a:xfrm>
            <a:custGeom>
              <a:rect b="b" l="l" r="r" t="t"/>
              <a:pathLst>
                <a:path extrusionOk="0" h="2510782" w="2099926">
                  <a:moveTo>
                    <a:pt x="0" y="0"/>
                  </a:moveTo>
                  <a:lnTo>
                    <a:pt x="2099926" y="0"/>
                  </a:lnTo>
                  <a:lnTo>
                    <a:pt x="2099926" y="2510782"/>
                  </a:lnTo>
                  <a:lnTo>
                    <a:pt x="0" y="2510782"/>
                  </a:lnTo>
                  <a:lnTo>
                    <a:pt x="0" y="0"/>
                  </a:lnTo>
                  <a:close/>
                </a:path>
              </a:pathLst>
            </a:custGeom>
            <a:blipFill rotWithShape="1">
              <a:blip r:embed="rId5">
                <a:alphaModFix/>
              </a:blip>
              <a:stretch>
                <a:fillRect b="0" l="0" r="0" t="0"/>
              </a:stretch>
            </a:blipFill>
            <a:ln>
              <a:noFill/>
            </a:ln>
          </p:spPr>
        </p:sp>
        <p:sp>
          <p:nvSpPr>
            <p:cNvPr id="288" name="Google Shape;288;p21"/>
            <p:cNvSpPr txBox="1"/>
            <p:nvPr/>
          </p:nvSpPr>
          <p:spPr>
            <a:xfrm>
              <a:off x="1194733" y="3886179"/>
              <a:ext cx="2654736" cy="64545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Clan One</a:t>
              </a:r>
              <a:endParaRPr/>
            </a:p>
          </p:txBody>
        </p:sp>
        <p:sp>
          <p:nvSpPr>
            <p:cNvPr id="289" name="Google Shape;289;p21"/>
            <p:cNvSpPr txBox="1"/>
            <p:nvPr/>
          </p:nvSpPr>
          <p:spPr>
            <a:xfrm>
              <a:off x="318655" y="5080913"/>
              <a:ext cx="4406891" cy="24299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FFF"/>
                  </a:solidFill>
                  <a:latin typeface="Arial"/>
                  <a:ea typeface="Arial"/>
                  <a:cs typeface="Arial"/>
                  <a:sym typeface="Arial"/>
                </a:rPr>
                <a:t>Cosmic Clan is a fictional group of space explorers who travel through the galaxy on a mission to discover new worlds and civilizations. </a:t>
              </a:r>
              <a:endParaRPr/>
            </a:p>
          </p:txBody>
        </p:sp>
        <p:cxnSp>
          <p:nvCxnSpPr>
            <p:cNvPr id="290" name="Google Shape;290;p21"/>
            <p:cNvCxnSpPr/>
            <p:nvPr/>
          </p:nvCxnSpPr>
          <p:spPr>
            <a:xfrm>
              <a:off x="517469" y="4760656"/>
              <a:ext cx="3953939" cy="0"/>
            </a:xfrm>
            <a:prstGeom prst="straightConnector1">
              <a:avLst/>
            </a:prstGeom>
            <a:noFill/>
            <a:ln cap="flat" cmpd="sng" w="50800">
              <a:solidFill>
                <a:srgbClr val="F8D893"/>
              </a:solidFill>
              <a:prstDash val="solid"/>
              <a:round/>
              <a:headEnd len="sm" w="sm" type="none"/>
              <a:tailEnd len="sm" w="sm" type="none"/>
            </a:ln>
          </p:spPr>
        </p:cxnSp>
      </p:grpSp>
      <p:grpSp>
        <p:nvGrpSpPr>
          <p:cNvPr id="291" name="Google Shape;291;p21"/>
          <p:cNvGrpSpPr/>
          <p:nvPr/>
        </p:nvGrpSpPr>
        <p:grpSpPr>
          <a:xfrm>
            <a:off x="5208956" y="2468028"/>
            <a:ext cx="3836042" cy="6780219"/>
            <a:chOff x="0" y="-241102"/>
            <a:chExt cx="5114723" cy="9040293"/>
          </a:xfrm>
        </p:grpSpPr>
        <p:grpSp>
          <p:nvGrpSpPr>
            <p:cNvPr id="292" name="Google Shape;292;p21"/>
            <p:cNvGrpSpPr/>
            <p:nvPr/>
          </p:nvGrpSpPr>
          <p:grpSpPr>
            <a:xfrm>
              <a:off x="0" y="-241102"/>
              <a:ext cx="5114723" cy="9040293"/>
              <a:chOff x="0" y="-47625"/>
              <a:chExt cx="1010316" cy="1785737"/>
            </a:xfrm>
          </p:grpSpPr>
          <p:sp>
            <p:nvSpPr>
              <p:cNvPr id="293" name="Google Shape;293;p21"/>
              <p:cNvSpPr/>
              <p:nvPr/>
            </p:nvSpPr>
            <p:spPr>
              <a:xfrm>
                <a:off x="0" y="0"/>
                <a:ext cx="1010316" cy="1738112"/>
              </a:xfrm>
              <a:custGeom>
                <a:rect b="b" l="l" r="r" t="t"/>
                <a:pathLst>
                  <a:path extrusionOk="0" h="1738112" w="1010316">
                    <a:moveTo>
                      <a:pt x="102928" y="0"/>
                    </a:moveTo>
                    <a:lnTo>
                      <a:pt x="907387" y="0"/>
                    </a:lnTo>
                    <a:cubicBezTo>
                      <a:pt x="964233" y="0"/>
                      <a:pt x="1010316" y="46083"/>
                      <a:pt x="1010316" y="102928"/>
                    </a:cubicBezTo>
                    <a:lnTo>
                      <a:pt x="1010316" y="1635183"/>
                    </a:lnTo>
                    <a:cubicBezTo>
                      <a:pt x="1010316" y="1692029"/>
                      <a:pt x="964233" y="1738112"/>
                      <a:pt x="907387" y="1738112"/>
                    </a:cubicBezTo>
                    <a:lnTo>
                      <a:pt x="102928" y="1738112"/>
                    </a:lnTo>
                    <a:cubicBezTo>
                      <a:pt x="75630" y="1738112"/>
                      <a:pt x="49450" y="1727267"/>
                      <a:pt x="30147" y="1707965"/>
                    </a:cubicBezTo>
                    <a:cubicBezTo>
                      <a:pt x="10844" y="1688662"/>
                      <a:pt x="0" y="1662482"/>
                      <a:pt x="0" y="1635183"/>
                    </a:cubicBezTo>
                    <a:lnTo>
                      <a:pt x="0" y="102928"/>
                    </a:lnTo>
                    <a:cubicBezTo>
                      <a:pt x="0" y="75630"/>
                      <a:pt x="10844" y="49450"/>
                      <a:pt x="30147" y="30147"/>
                    </a:cubicBezTo>
                    <a:cubicBezTo>
                      <a:pt x="49450" y="10844"/>
                      <a:pt x="75630" y="0"/>
                      <a:pt x="102928" y="0"/>
                    </a:cubicBezTo>
                    <a:close/>
                  </a:path>
                </a:pathLst>
              </a:custGeom>
              <a:solidFill>
                <a:srgbClr val="3519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
              <p:cNvSpPr txBox="1"/>
              <p:nvPr/>
            </p:nvSpPr>
            <p:spPr>
              <a:xfrm>
                <a:off x="0" y="-47625"/>
                <a:ext cx="1010316" cy="17857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1"/>
            <p:cNvSpPr/>
            <p:nvPr/>
          </p:nvSpPr>
          <p:spPr>
            <a:xfrm>
              <a:off x="1369045" y="1043556"/>
              <a:ext cx="2041964" cy="2147385"/>
            </a:xfrm>
            <a:custGeom>
              <a:rect b="b" l="l" r="r" t="t"/>
              <a:pathLst>
                <a:path extrusionOk="0" h="2147385" w="2041964">
                  <a:moveTo>
                    <a:pt x="0" y="0"/>
                  </a:moveTo>
                  <a:lnTo>
                    <a:pt x="2041964" y="0"/>
                  </a:lnTo>
                  <a:lnTo>
                    <a:pt x="2041964" y="2147385"/>
                  </a:lnTo>
                  <a:lnTo>
                    <a:pt x="0" y="2147385"/>
                  </a:lnTo>
                  <a:lnTo>
                    <a:pt x="0" y="0"/>
                  </a:lnTo>
                  <a:close/>
                </a:path>
              </a:pathLst>
            </a:custGeom>
            <a:blipFill rotWithShape="1">
              <a:blip r:embed="rId6">
                <a:alphaModFix/>
              </a:blip>
              <a:stretch>
                <a:fillRect b="0" l="0" r="0" t="0"/>
              </a:stretch>
            </a:blipFill>
            <a:ln>
              <a:noFill/>
            </a:ln>
          </p:spPr>
        </p:sp>
        <p:sp>
          <p:nvSpPr>
            <p:cNvPr id="296" name="Google Shape;296;p21"/>
            <p:cNvSpPr txBox="1"/>
            <p:nvPr/>
          </p:nvSpPr>
          <p:spPr>
            <a:xfrm>
              <a:off x="1229993" y="3886179"/>
              <a:ext cx="2654736" cy="64545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Clan Two</a:t>
              </a:r>
              <a:endParaRPr/>
            </a:p>
          </p:txBody>
        </p:sp>
        <p:sp>
          <p:nvSpPr>
            <p:cNvPr id="297" name="Google Shape;297;p21"/>
            <p:cNvSpPr txBox="1"/>
            <p:nvPr/>
          </p:nvSpPr>
          <p:spPr>
            <a:xfrm>
              <a:off x="353916" y="5080913"/>
              <a:ext cx="4406891" cy="24299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FFF"/>
                  </a:solidFill>
                  <a:latin typeface="Arial"/>
                  <a:ea typeface="Arial"/>
                  <a:cs typeface="Arial"/>
                  <a:sym typeface="Arial"/>
                </a:rPr>
                <a:t>Cosmic Clan is a fictional group of space explorers who travel through the galaxy on a mission to discover new worlds and civilizations. </a:t>
              </a:r>
              <a:endParaRPr/>
            </a:p>
          </p:txBody>
        </p:sp>
        <p:cxnSp>
          <p:nvCxnSpPr>
            <p:cNvPr id="298" name="Google Shape;298;p21"/>
            <p:cNvCxnSpPr/>
            <p:nvPr/>
          </p:nvCxnSpPr>
          <p:spPr>
            <a:xfrm>
              <a:off x="580392" y="4774060"/>
              <a:ext cx="3953939" cy="0"/>
            </a:xfrm>
            <a:prstGeom prst="straightConnector1">
              <a:avLst/>
            </a:prstGeom>
            <a:noFill/>
            <a:ln cap="flat" cmpd="sng" w="50800">
              <a:solidFill>
                <a:srgbClr val="F8D893"/>
              </a:solidFill>
              <a:prstDash val="solid"/>
              <a:round/>
              <a:headEnd len="sm" w="sm" type="none"/>
              <a:tailEnd len="sm" w="sm" type="none"/>
            </a:ln>
          </p:spPr>
        </p:cxnSp>
      </p:grpSp>
      <p:grpSp>
        <p:nvGrpSpPr>
          <p:cNvPr id="299" name="Google Shape;299;p21"/>
          <p:cNvGrpSpPr/>
          <p:nvPr/>
        </p:nvGrpSpPr>
        <p:grpSpPr>
          <a:xfrm>
            <a:off x="9389211" y="2468028"/>
            <a:ext cx="3836042" cy="6780219"/>
            <a:chOff x="0" y="-241102"/>
            <a:chExt cx="5114723" cy="9040293"/>
          </a:xfrm>
        </p:grpSpPr>
        <p:grpSp>
          <p:nvGrpSpPr>
            <p:cNvPr id="300" name="Google Shape;300;p21"/>
            <p:cNvGrpSpPr/>
            <p:nvPr/>
          </p:nvGrpSpPr>
          <p:grpSpPr>
            <a:xfrm>
              <a:off x="0" y="-241102"/>
              <a:ext cx="5114723" cy="9040293"/>
              <a:chOff x="0" y="-47625"/>
              <a:chExt cx="1010316" cy="1785737"/>
            </a:xfrm>
          </p:grpSpPr>
          <p:sp>
            <p:nvSpPr>
              <p:cNvPr id="301" name="Google Shape;301;p21"/>
              <p:cNvSpPr/>
              <p:nvPr/>
            </p:nvSpPr>
            <p:spPr>
              <a:xfrm>
                <a:off x="0" y="0"/>
                <a:ext cx="1010316" cy="1738112"/>
              </a:xfrm>
              <a:custGeom>
                <a:rect b="b" l="l" r="r" t="t"/>
                <a:pathLst>
                  <a:path extrusionOk="0" h="1738112" w="1010316">
                    <a:moveTo>
                      <a:pt x="102928" y="0"/>
                    </a:moveTo>
                    <a:lnTo>
                      <a:pt x="907387" y="0"/>
                    </a:lnTo>
                    <a:cubicBezTo>
                      <a:pt x="964233" y="0"/>
                      <a:pt x="1010316" y="46083"/>
                      <a:pt x="1010316" y="102928"/>
                    </a:cubicBezTo>
                    <a:lnTo>
                      <a:pt x="1010316" y="1635183"/>
                    </a:lnTo>
                    <a:cubicBezTo>
                      <a:pt x="1010316" y="1692029"/>
                      <a:pt x="964233" y="1738112"/>
                      <a:pt x="907387" y="1738112"/>
                    </a:cubicBezTo>
                    <a:lnTo>
                      <a:pt x="102928" y="1738112"/>
                    </a:lnTo>
                    <a:cubicBezTo>
                      <a:pt x="75630" y="1738112"/>
                      <a:pt x="49450" y="1727267"/>
                      <a:pt x="30147" y="1707965"/>
                    </a:cubicBezTo>
                    <a:cubicBezTo>
                      <a:pt x="10844" y="1688662"/>
                      <a:pt x="0" y="1662482"/>
                      <a:pt x="0" y="1635183"/>
                    </a:cubicBezTo>
                    <a:lnTo>
                      <a:pt x="0" y="102928"/>
                    </a:lnTo>
                    <a:cubicBezTo>
                      <a:pt x="0" y="75630"/>
                      <a:pt x="10844" y="49450"/>
                      <a:pt x="30147" y="30147"/>
                    </a:cubicBezTo>
                    <a:cubicBezTo>
                      <a:pt x="49450" y="10844"/>
                      <a:pt x="75630" y="0"/>
                      <a:pt x="102928" y="0"/>
                    </a:cubicBezTo>
                    <a:close/>
                  </a:path>
                </a:pathLst>
              </a:custGeom>
              <a:solidFill>
                <a:srgbClr val="3519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1"/>
              <p:cNvSpPr txBox="1"/>
              <p:nvPr/>
            </p:nvSpPr>
            <p:spPr>
              <a:xfrm>
                <a:off x="0" y="-47625"/>
                <a:ext cx="1010316" cy="17857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1"/>
            <p:cNvSpPr/>
            <p:nvPr/>
          </p:nvSpPr>
          <p:spPr>
            <a:xfrm>
              <a:off x="1226484" y="566961"/>
              <a:ext cx="2107453" cy="2956885"/>
            </a:xfrm>
            <a:custGeom>
              <a:rect b="b" l="l" r="r" t="t"/>
              <a:pathLst>
                <a:path extrusionOk="0" h="2956885" w="2107453">
                  <a:moveTo>
                    <a:pt x="0" y="0"/>
                  </a:moveTo>
                  <a:lnTo>
                    <a:pt x="2107453" y="0"/>
                  </a:lnTo>
                  <a:lnTo>
                    <a:pt x="2107453" y="2956885"/>
                  </a:lnTo>
                  <a:lnTo>
                    <a:pt x="0" y="2956885"/>
                  </a:lnTo>
                  <a:lnTo>
                    <a:pt x="0" y="0"/>
                  </a:lnTo>
                  <a:close/>
                </a:path>
              </a:pathLst>
            </a:custGeom>
            <a:blipFill rotWithShape="1">
              <a:blip r:embed="rId7">
                <a:alphaModFix/>
              </a:blip>
              <a:stretch>
                <a:fillRect b="0" l="0" r="0" t="0"/>
              </a:stretch>
            </a:blipFill>
            <a:ln>
              <a:noFill/>
            </a:ln>
          </p:spPr>
        </p:sp>
        <p:sp>
          <p:nvSpPr>
            <p:cNvPr id="304" name="Google Shape;304;p21"/>
            <p:cNvSpPr txBox="1"/>
            <p:nvPr/>
          </p:nvSpPr>
          <p:spPr>
            <a:xfrm>
              <a:off x="971123" y="3886179"/>
              <a:ext cx="3160809" cy="64545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Clan Three</a:t>
              </a:r>
              <a:endParaRPr/>
            </a:p>
          </p:txBody>
        </p:sp>
        <p:sp>
          <p:nvSpPr>
            <p:cNvPr id="305" name="Google Shape;305;p21"/>
            <p:cNvSpPr txBox="1"/>
            <p:nvPr/>
          </p:nvSpPr>
          <p:spPr>
            <a:xfrm>
              <a:off x="348082" y="5080913"/>
              <a:ext cx="4406891" cy="24299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FFF"/>
                  </a:solidFill>
                  <a:latin typeface="Arial"/>
                  <a:ea typeface="Arial"/>
                  <a:cs typeface="Arial"/>
                  <a:sym typeface="Arial"/>
                </a:rPr>
                <a:t>Cosmic Clan is a fictional group of space explorers who travel through the galaxy on a mission to discover new worlds and civilizations. </a:t>
              </a:r>
              <a:endParaRPr/>
            </a:p>
          </p:txBody>
        </p:sp>
        <p:cxnSp>
          <p:nvCxnSpPr>
            <p:cNvPr id="306" name="Google Shape;306;p21"/>
            <p:cNvCxnSpPr/>
            <p:nvPr/>
          </p:nvCxnSpPr>
          <p:spPr>
            <a:xfrm>
              <a:off x="580392" y="4774060"/>
              <a:ext cx="3953939" cy="0"/>
            </a:xfrm>
            <a:prstGeom prst="straightConnector1">
              <a:avLst/>
            </a:prstGeom>
            <a:noFill/>
            <a:ln cap="flat" cmpd="sng" w="50800">
              <a:solidFill>
                <a:srgbClr val="F8D893"/>
              </a:solidFill>
              <a:prstDash val="solid"/>
              <a:round/>
              <a:headEnd len="sm" w="sm" type="none"/>
              <a:tailEnd len="sm" w="sm" type="none"/>
            </a:ln>
          </p:spPr>
        </p:cxnSp>
      </p:grpSp>
      <p:sp>
        <p:nvSpPr>
          <p:cNvPr id="307" name="Google Shape;307;p21"/>
          <p:cNvSpPr/>
          <p:nvPr/>
        </p:nvSpPr>
        <p:spPr>
          <a:xfrm rot="10800000">
            <a:off x="13569467" y="1176748"/>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4">
              <a:alphaModFix/>
            </a:blip>
            <a:stretch>
              <a:fillRect b="-236975" l="-222" r="0" t="-41325"/>
            </a:stretch>
          </a:blipFill>
          <a:ln>
            <a:noFill/>
          </a:ln>
        </p:spPr>
      </p:sp>
      <p:sp>
        <p:nvSpPr>
          <p:cNvPr id="308" name="Google Shape;308;p21"/>
          <p:cNvSpPr/>
          <p:nvPr/>
        </p:nvSpPr>
        <p:spPr>
          <a:xfrm rot="10800000">
            <a:off x="11742354" y="4679261"/>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4">
              <a:alphaModFix/>
            </a:blip>
            <a:stretch>
              <a:fillRect b="-231520" l="0" r="0" t="0"/>
            </a:stretch>
          </a:blipFill>
          <a:ln>
            <a:noFill/>
          </a:ln>
        </p:spPr>
      </p:sp>
      <p:grpSp>
        <p:nvGrpSpPr>
          <p:cNvPr id="309" name="Google Shape;309;p21"/>
          <p:cNvGrpSpPr/>
          <p:nvPr/>
        </p:nvGrpSpPr>
        <p:grpSpPr>
          <a:xfrm>
            <a:off x="13569467" y="2468028"/>
            <a:ext cx="3836042" cy="6780219"/>
            <a:chOff x="0" y="-241102"/>
            <a:chExt cx="5114723" cy="9040293"/>
          </a:xfrm>
        </p:grpSpPr>
        <p:grpSp>
          <p:nvGrpSpPr>
            <p:cNvPr id="310" name="Google Shape;310;p21"/>
            <p:cNvGrpSpPr/>
            <p:nvPr/>
          </p:nvGrpSpPr>
          <p:grpSpPr>
            <a:xfrm>
              <a:off x="0" y="-241102"/>
              <a:ext cx="5114723" cy="9040293"/>
              <a:chOff x="0" y="-47625"/>
              <a:chExt cx="1010316" cy="1785737"/>
            </a:xfrm>
          </p:grpSpPr>
          <p:sp>
            <p:nvSpPr>
              <p:cNvPr id="311" name="Google Shape;311;p21"/>
              <p:cNvSpPr/>
              <p:nvPr/>
            </p:nvSpPr>
            <p:spPr>
              <a:xfrm>
                <a:off x="0" y="0"/>
                <a:ext cx="1010316" cy="1738112"/>
              </a:xfrm>
              <a:custGeom>
                <a:rect b="b" l="l" r="r" t="t"/>
                <a:pathLst>
                  <a:path extrusionOk="0" h="1738112" w="1010316">
                    <a:moveTo>
                      <a:pt x="102928" y="0"/>
                    </a:moveTo>
                    <a:lnTo>
                      <a:pt x="907387" y="0"/>
                    </a:lnTo>
                    <a:cubicBezTo>
                      <a:pt x="964233" y="0"/>
                      <a:pt x="1010316" y="46083"/>
                      <a:pt x="1010316" y="102928"/>
                    </a:cubicBezTo>
                    <a:lnTo>
                      <a:pt x="1010316" y="1635183"/>
                    </a:lnTo>
                    <a:cubicBezTo>
                      <a:pt x="1010316" y="1692029"/>
                      <a:pt x="964233" y="1738112"/>
                      <a:pt x="907387" y="1738112"/>
                    </a:cubicBezTo>
                    <a:lnTo>
                      <a:pt x="102928" y="1738112"/>
                    </a:lnTo>
                    <a:cubicBezTo>
                      <a:pt x="75630" y="1738112"/>
                      <a:pt x="49450" y="1727267"/>
                      <a:pt x="30147" y="1707965"/>
                    </a:cubicBezTo>
                    <a:cubicBezTo>
                      <a:pt x="10844" y="1688662"/>
                      <a:pt x="0" y="1662482"/>
                      <a:pt x="0" y="1635183"/>
                    </a:cubicBezTo>
                    <a:lnTo>
                      <a:pt x="0" y="102928"/>
                    </a:lnTo>
                    <a:cubicBezTo>
                      <a:pt x="0" y="75630"/>
                      <a:pt x="10844" y="49450"/>
                      <a:pt x="30147" y="30147"/>
                    </a:cubicBezTo>
                    <a:cubicBezTo>
                      <a:pt x="49450" y="10844"/>
                      <a:pt x="75630" y="0"/>
                      <a:pt x="102928" y="0"/>
                    </a:cubicBezTo>
                    <a:close/>
                  </a:path>
                </a:pathLst>
              </a:custGeom>
              <a:solidFill>
                <a:srgbClr val="3519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1"/>
              <p:cNvSpPr txBox="1"/>
              <p:nvPr/>
            </p:nvSpPr>
            <p:spPr>
              <a:xfrm>
                <a:off x="0" y="-47625"/>
                <a:ext cx="1010316" cy="17857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1"/>
            <p:cNvSpPr/>
            <p:nvPr/>
          </p:nvSpPr>
          <p:spPr>
            <a:xfrm>
              <a:off x="1106450" y="1179994"/>
              <a:ext cx="2772446" cy="2147385"/>
            </a:xfrm>
            <a:custGeom>
              <a:rect b="b" l="l" r="r" t="t"/>
              <a:pathLst>
                <a:path extrusionOk="0" h="2147385" w="2772446">
                  <a:moveTo>
                    <a:pt x="0" y="0"/>
                  </a:moveTo>
                  <a:lnTo>
                    <a:pt x="2772446" y="0"/>
                  </a:lnTo>
                  <a:lnTo>
                    <a:pt x="2772446" y="2147385"/>
                  </a:lnTo>
                  <a:lnTo>
                    <a:pt x="0" y="2147385"/>
                  </a:lnTo>
                  <a:lnTo>
                    <a:pt x="0" y="0"/>
                  </a:lnTo>
                  <a:close/>
                </a:path>
              </a:pathLst>
            </a:custGeom>
            <a:blipFill rotWithShape="1">
              <a:blip r:embed="rId8">
                <a:alphaModFix/>
              </a:blip>
              <a:stretch>
                <a:fillRect b="0" l="0" r="0" t="0"/>
              </a:stretch>
            </a:blipFill>
            <a:ln>
              <a:noFill/>
            </a:ln>
          </p:spPr>
        </p:sp>
        <p:sp>
          <p:nvSpPr>
            <p:cNvPr id="314" name="Google Shape;314;p21"/>
            <p:cNvSpPr txBox="1"/>
            <p:nvPr/>
          </p:nvSpPr>
          <p:spPr>
            <a:xfrm>
              <a:off x="1224159" y="3886179"/>
              <a:ext cx="2654736" cy="64545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Clan Four</a:t>
              </a:r>
              <a:endParaRPr/>
            </a:p>
          </p:txBody>
        </p:sp>
        <p:sp>
          <p:nvSpPr>
            <p:cNvPr id="315" name="Google Shape;315;p21"/>
            <p:cNvSpPr txBox="1"/>
            <p:nvPr/>
          </p:nvSpPr>
          <p:spPr>
            <a:xfrm>
              <a:off x="348082" y="5080913"/>
              <a:ext cx="4406891" cy="24299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FFFFFF"/>
                  </a:solidFill>
                  <a:latin typeface="Arial"/>
                  <a:ea typeface="Arial"/>
                  <a:cs typeface="Arial"/>
                  <a:sym typeface="Arial"/>
                </a:rPr>
                <a:t>Cosmic Clan is a fictional group of space explorers who travel through the galaxy on a mission to discover new worlds and civilizations. </a:t>
              </a:r>
              <a:endParaRPr/>
            </a:p>
          </p:txBody>
        </p:sp>
        <p:cxnSp>
          <p:nvCxnSpPr>
            <p:cNvPr id="316" name="Google Shape;316;p21"/>
            <p:cNvCxnSpPr/>
            <p:nvPr/>
          </p:nvCxnSpPr>
          <p:spPr>
            <a:xfrm>
              <a:off x="580392" y="4774060"/>
              <a:ext cx="3953939" cy="0"/>
            </a:xfrm>
            <a:prstGeom prst="straightConnector1">
              <a:avLst/>
            </a:prstGeom>
            <a:noFill/>
            <a:ln cap="flat" cmpd="sng" w="50800">
              <a:solidFill>
                <a:srgbClr val="F8D893"/>
              </a:solidFill>
              <a:prstDash val="solid"/>
              <a:round/>
              <a:headEnd len="sm" w="sm" type="none"/>
              <a:tailEnd len="sm" w="sm" type="none"/>
            </a:ln>
          </p:spPr>
        </p:cxnSp>
      </p:grpSp>
      <p:sp>
        <p:nvSpPr>
          <p:cNvPr id="317" name="Google Shape;317;p21"/>
          <p:cNvSpPr txBox="1"/>
          <p:nvPr/>
        </p:nvSpPr>
        <p:spPr>
          <a:xfrm>
            <a:off x="882491" y="1028700"/>
            <a:ext cx="16523018"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Clans</a:t>
            </a:r>
            <a:endParaRPr/>
          </a:p>
        </p:txBody>
      </p:sp>
      <p:sp>
        <p:nvSpPr>
          <p:cNvPr id="318" name="Google Shape;318;p21"/>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22" name="Shape 322"/>
        <p:cNvGrpSpPr/>
        <p:nvPr/>
      </p:nvGrpSpPr>
      <p:grpSpPr>
        <a:xfrm>
          <a:off x="0" y="0"/>
          <a:ext cx="0" cy="0"/>
          <a:chOff x="0" y="0"/>
          <a:chExt cx="0" cy="0"/>
        </a:xfrm>
      </p:grpSpPr>
      <p:sp>
        <p:nvSpPr>
          <p:cNvPr id="323" name="Google Shape;323;p22"/>
          <p:cNvSpPr/>
          <p:nvPr/>
        </p:nvSpPr>
        <p:spPr>
          <a:xfrm>
            <a:off x="-314195" y="0"/>
            <a:ext cx="18602195" cy="12222764"/>
          </a:xfrm>
          <a:custGeom>
            <a:rect b="b" l="l" r="r" t="t"/>
            <a:pathLst>
              <a:path extrusionOk="0" h="12222764" w="18602195">
                <a:moveTo>
                  <a:pt x="0" y="0"/>
                </a:moveTo>
                <a:lnTo>
                  <a:pt x="18602195" y="0"/>
                </a:lnTo>
                <a:lnTo>
                  <a:pt x="18602195" y="12222764"/>
                </a:lnTo>
                <a:lnTo>
                  <a:pt x="0" y="12222764"/>
                </a:lnTo>
                <a:lnTo>
                  <a:pt x="0" y="0"/>
                </a:lnTo>
                <a:close/>
              </a:path>
            </a:pathLst>
          </a:custGeom>
          <a:blipFill rotWithShape="1">
            <a:blip r:embed="rId3">
              <a:alphaModFix amt="25000"/>
            </a:blip>
            <a:stretch>
              <a:fillRect b="0" l="0" r="0" t="-4130"/>
            </a:stretch>
          </a:blipFill>
          <a:ln>
            <a:noFill/>
          </a:ln>
        </p:spPr>
      </p:sp>
      <p:grpSp>
        <p:nvGrpSpPr>
          <p:cNvPr id="324" name="Google Shape;324;p22"/>
          <p:cNvGrpSpPr/>
          <p:nvPr/>
        </p:nvGrpSpPr>
        <p:grpSpPr>
          <a:xfrm>
            <a:off x="0" y="-180826"/>
            <a:ext cx="18468826" cy="7051833"/>
            <a:chOff x="0" y="-241102"/>
            <a:chExt cx="24625102" cy="9402445"/>
          </a:xfrm>
        </p:grpSpPr>
        <p:grpSp>
          <p:nvGrpSpPr>
            <p:cNvPr id="325" name="Google Shape;325;p22"/>
            <p:cNvGrpSpPr/>
            <p:nvPr/>
          </p:nvGrpSpPr>
          <p:grpSpPr>
            <a:xfrm rot="5400000">
              <a:off x="9735627" y="-5728132"/>
              <a:ext cx="5153848" cy="24625102"/>
              <a:chOff x="0" y="-47625"/>
              <a:chExt cx="1018044" cy="4864218"/>
            </a:xfrm>
          </p:grpSpPr>
          <p:sp>
            <p:nvSpPr>
              <p:cNvPr id="326" name="Google Shape;326;p22"/>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327" name="Google Shape;327;p22"/>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2"/>
            <p:cNvGrpSpPr/>
            <p:nvPr/>
          </p:nvGrpSpPr>
          <p:grpSpPr>
            <a:xfrm>
              <a:off x="0" y="-241102"/>
              <a:ext cx="24574609" cy="4355902"/>
              <a:chOff x="0" y="-47625"/>
              <a:chExt cx="4854244" cy="860425"/>
            </a:xfrm>
          </p:grpSpPr>
          <p:sp>
            <p:nvSpPr>
              <p:cNvPr id="329" name="Google Shape;329;p22"/>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330" name="Google Shape;330;p22"/>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1" name="Google Shape;331;p22"/>
          <p:cNvSpPr txBox="1"/>
          <p:nvPr/>
        </p:nvSpPr>
        <p:spPr>
          <a:xfrm>
            <a:off x="890224" y="1028700"/>
            <a:ext cx="16507551"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The main characters</a:t>
            </a:r>
            <a:endParaRPr/>
          </a:p>
        </p:txBody>
      </p:sp>
      <p:sp>
        <p:nvSpPr>
          <p:cNvPr id="332" name="Google Shape;332;p22"/>
          <p:cNvSpPr/>
          <p:nvPr/>
        </p:nvSpPr>
        <p:spPr>
          <a:xfrm rot="-5400000">
            <a:off x="-913904" y="-56056"/>
            <a:ext cx="4897044" cy="3503013"/>
          </a:xfrm>
          <a:custGeom>
            <a:rect b="b" l="l" r="r" t="t"/>
            <a:pathLst>
              <a:path extrusionOk="0" h="3503013" w="4897044">
                <a:moveTo>
                  <a:pt x="0" y="0"/>
                </a:moveTo>
                <a:lnTo>
                  <a:pt x="4897044" y="0"/>
                </a:lnTo>
                <a:lnTo>
                  <a:pt x="4897044" y="3503012"/>
                </a:lnTo>
                <a:lnTo>
                  <a:pt x="0" y="3503012"/>
                </a:lnTo>
                <a:lnTo>
                  <a:pt x="0" y="0"/>
                </a:lnTo>
                <a:close/>
              </a:path>
            </a:pathLst>
          </a:custGeom>
          <a:blipFill rotWithShape="1">
            <a:blip r:embed="rId4">
              <a:alphaModFix/>
            </a:blip>
            <a:stretch>
              <a:fillRect b="-110646" l="0" r="0" t="0"/>
            </a:stretch>
          </a:blipFill>
          <a:ln>
            <a:noFill/>
          </a:ln>
        </p:spPr>
      </p:sp>
      <p:sp>
        <p:nvSpPr>
          <p:cNvPr id="333" name="Google Shape;333;p22"/>
          <p:cNvSpPr/>
          <p:nvPr/>
        </p:nvSpPr>
        <p:spPr>
          <a:xfrm flipH="1" rot="-5400000">
            <a:off x="14810778" y="-482809"/>
            <a:ext cx="4897044" cy="3503013"/>
          </a:xfrm>
          <a:custGeom>
            <a:rect b="b" l="l" r="r" t="t"/>
            <a:pathLst>
              <a:path extrusionOk="0" h="3503013" w="4897044">
                <a:moveTo>
                  <a:pt x="4897044" y="0"/>
                </a:moveTo>
                <a:lnTo>
                  <a:pt x="0" y="0"/>
                </a:lnTo>
                <a:lnTo>
                  <a:pt x="0" y="3503012"/>
                </a:lnTo>
                <a:lnTo>
                  <a:pt x="4897044" y="3503012"/>
                </a:lnTo>
                <a:lnTo>
                  <a:pt x="4897044" y="0"/>
                </a:lnTo>
                <a:close/>
              </a:path>
            </a:pathLst>
          </a:custGeom>
          <a:blipFill rotWithShape="1">
            <a:blip r:embed="rId4">
              <a:alphaModFix/>
            </a:blip>
            <a:stretch>
              <a:fillRect b="-110646" l="0" r="0" t="0"/>
            </a:stretch>
          </a:blipFill>
          <a:ln>
            <a:noFill/>
          </a:ln>
        </p:spPr>
      </p:sp>
      <p:grpSp>
        <p:nvGrpSpPr>
          <p:cNvPr id="334" name="Google Shape;334;p22"/>
          <p:cNvGrpSpPr/>
          <p:nvPr/>
        </p:nvGrpSpPr>
        <p:grpSpPr>
          <a:xfrm>
            <a:off x="2568572" y="6819639"/>
            <a:ext cx="3325862" cy="1516137"/>
            <a:chOff x="0" y="0"/>
            <a:chExt cx="4434483" cy="2021515"/>
          </a:xfrm>
        </p:grpSpPr>
        <p:sp>
          <p:nvSpPr>
            <p:cNvPr id="335" name="Google Shape;335;p22"/>
            <p:cNvSpPr txBox="1"/>
            <p:nvPr/>
          </p:nvSpPr>
          <p:spPr>
            <a:xfrm>
              <a:off x="0" y="0"/>
              <a:ext cx="4408098"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Character</a:t>
              </a:r>
              <a:endParaRPr/>
            </a:p>
          </p:txBody>
        </p:sp>
        <p:sp>
          <p:nvSpPr>
            <p:cNvPr id="336" name="Google Shape;336;p22"/>
            <p:cNvSpPr txBox="1"/>
            <p:nvPr/>
          </p:nvSpPr>
          <p:spPr>
            <a:xfrm>
              <a:off x="26385" y="937746"/>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grpSp>
        <p:nvGrpSpPr>
          <p:cNvPr id="337" name="Google Shape;337;p22"/>
          <p:cNvGrpSpPr/>
          <p:nvPr/>
        </p:nvGrpSpPr>
        <p:grpSpPr>
          <a:xfrm>
            <a:off x="7481069" y="6819639"/>
            <a:ext cx="3325862" cy="1516137"/>
            <a:chOff x="0" y="0"/>
            <a:chExt cx="4434483" cy="2021515"/>
          </a:xfrm>
        </p:grpSpPr>
        <p:sp>
          <p:nvSpPr>
            <p:cNvPr id="338" name="Google Shape;338;p22"/>
            <p:cNvSpPr txBox="1"/>
            <p:nvPr/>
          </p:nvSpPr>
          <p:spPr>
            <a:xfrm>
              <a:off x="0" y="0"/>
              <a:ext cx="4408098"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Character</a:t>
              </a:r>
              <a:endParaRPr/>
            </a:p>
          </p:txBody>
        </p:sp>
        <p:sp>
          <p:nvSpPr>
            <p:cNvPr id="339" name="Google Shape;339;p22"/>
            <p:cNvSpPr txBox="1"/>
            <p:nvPr/>
          </p:nvSpPr>
          <p:spPr>
            <a:xfrm>
              <a:off x="26385" y="937746"/>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grpSp>
        <p:nvGrpSpPr>
          <p:cNvPr id="340" name="Google Shape;340;p22"/>
          <p:cNvGrpSpPr/>
          <p:nvPr/>
        </p:nvGrpSpPr>
        <p:grpSpPr>
          <a:xfrm>
            <a:off x="12370912" y="6819639"/>
            <a:ext cx="3325862" cy="1516137"/>
            <a:chOff x="0" y="0"/>
            <a:chExt cx="4434483" cy="2021515"/>
          </a:xfrm>
        </p:grpSpPr>
        <p:sp>
          <p:nvSpPr>
            <p:cNvPr id="341" name="Google Shape;341;p22"/>
            <p:cNvSpPr txBox="1"/>
            <p:nvPr/>
          </p:nvSpPr>
          <p:spPr>
            <a:xfrm>
              <a:off x="0" y="0"/>
              <a:ext cx="4408098"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Character</a:t>
              </a:r>
              <a:endParaRPr/>
            </a:p>
          </p:txBody>
        </p:sp>
        <p:sp>
          <p:nvSpPr>
            <p:cNvPr id="342" name="Google Shape;342;p22"/>
            <p:cNvSpPr txBox="1"/>
            <p:nvPr/>
          </p:nvSpPr>
          <p:spPr>
            <a:xfrm>
              <a:off x="26385" y="937746"/>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pic>
        <p:nvPicPr>
          <p:cNvPr id="343" name="Google Shape;343;p22"/>
          <p:cNvPicPr preferRelativeResize="0"/>
          <p:nvPr/>
        </p:nvPicPr>
        <p:blipFill>
          <a:blip r:embed="rId5">
            <a:alphaModFix/>
          </a:blip>
          <a:stretch>
            <a:fillRect/>
          </a:stretch>
        </p:blipFill>
        <p:spPr>
          <a:xfrm>
            <a:off x="2369500" y="2822412"/>
            <a:ext cx="3710075" cy="3723047"/>
          </a:xfrm>
          <a:prstGeom prst="rect">
            <a:avLst/>
          </a:prstGeom>
          <a:noFill/>
          <a:ln>
            <a:noFill/>
          </a:ln>
        </p:spPr>
      </p:pic>
      <p:pic>
        <p:nvPicPr>
          <p:cNvPr id="344" name="Google Shape;344;p22"/>
          <p:cNvPicPr preferRelativeResize="0"/>
          <p:nvPr/>
        </p:nvPicPr>
        <p:blipFill>
          <a:blip r:embed="rId6">
            <a:alphaModFix/>
          </a:blip>
          <a:stretch>
            <a:fillRect/>
          </a:stretch>
        </p:blipFill>
        <p:spPr>
          <a:xfrm>
            <a:off x="7238707" y="2822413"/>
            <a:ext cx="3684130" cy="3684130"/>
          </a:xfrm>
          <a:prstGeom prst="rect">
            <a:avLst/>
          </a:prstGeom>
          <a:noFill/>
          <a:ln>
            <a:noFill/>
          </a:ln>
        </p:spPr>
      </p:pic>
      <p:pic>
        <p:nvPicPr>
          <p:cNvPr id="345" name="Google Shape;345;p22"/>
          <p:cNvPicPr preferRelativeResize="0"/>
          <p:nvPr/>
        </p:nvPicPr>
        <p:blipFill>
          <a:blip r:embed="rId7">
            <a:alphaModFix/>
          </a:blip>
          <a:stretch>
            <a:fillRect/>
          </a:stretch>
        </p:blipFill>
        <p:spPr>
          <a:xfrm>
            <a:off x="12081970" y="2822413"/>
            <a:ext cx="3684130" cy="36841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49" name="Shape 349"/>
        <p:cNvGrpSpPr/>
        <p:nvPr/>
      </p:nvGrpSpPr>
      <p:grpSpPr>
        <a:xfrm>
          <a:off x="0" y="0"/>
          <a:ext cx="0" cy="0"/>
          <a:chOff x="0" y="0"/>
          <a:chExt cx="0" cy="0"/>
        </a:xfrm>
      </p:grpSpPr>
      <p:sp>
        <p:nvSpPr>
          <p:cNvPr id="350" name="Google Shape;350;p23"/>
          <p:cNvSpPr/>
          <p:nvPr/>
        </p:nvSpPr>
        <p:spPr>
          <a:xfrm rot="10800000">
            <a:off x="11261933" y="7852380"/>
            <a:ext cx="7490267" cy="3404515"/>
          </a:xfrm>
          <a:custGeom>
            <a:rect b="b" l="l" r="r" t="t"/>
            <a:pathLst>
              <a:path extrusionOk="0" h="3404515" w="7490267">
                <a:moveTo>
                  <a:pt x="0" y="0"/>
                </a:moveTo>
                <a:lnTo>
                  <a:pt x="7490267" y="0"/>
                </a:lnTo>
                <a:lnTo>
                  <a:pt x="7490267" y="3404516"/>
                </a:lnTo>
                <a:lnTo>
                  <a:pt x="0" y="3404516"/>
                </a:lnTo>
                <a:lnTo>
                  <a:pt x="0" y="0"/>
                </a:lnTo>
                <a:close/>
              </a:path>
            </a:pathLst>
          </a:custGeom>
          <a:blipFill rotWithShape="1">
            <a:blip r:embed="rId3">
              <a:alphaModFix/>
            </a:blip>
            <a:stretch>
              <a:fillRect b="-231520" l="0" r="0" t="0"/>
            </a:stretch>
          </a:blipFill>
          <a:ln>
            <a:noFill/>
          </a:ln>
        </p:spPr>
      </p:sp>
      <p:grpSp>
        <p:nvGrpSpPr>
          <p:cNvPr id="351" name="Google Shape;351;p23"/>
          <p:cNvGrpSpPr/>
          <p:nvPr/>
        </p:nvGrpSpPr>
        <p:grpSpPr>
          <a:xfrm>
            <a:off x="12802909" y="-180826"/>
            <a:ext cx="3344360" cy="10467826"/>
            <a:chOff x="0" y="-47625"/>
            <a:chExt cx="880819" cy="2756958"/>
          </a:xfrm>
        </p:grpSpPr>
        <p:sp>
          <p:nvSpPr>
            <p:cNvPr id="352" name="Google Shape;352;p23"/>
            <p:cNvSpPr/>
            <p:nvPr/>
          </p:nvSpPr>
          <p:spPr>
            <a:xfrm>
              <a:off x="0" y="0"/>
              <a:ext cx="880819" cy="2709333"/>
            </a:xfrm>
            <a:custGeom>
              <a:rect b="b" l="l" r="r" t="t"/>
              <a:pathLst>
                <a:path extrusionOk="0" h="2709333" w="880819">
                  <a:moveTo>
                    <a:pt x="0" y="0"/>
                  </a:moveTo>
                  <a:lnTo>
                    <a:pt x="880819" y="0"/>
                  </a:lnTo>
                  <a:lnTo>
                    <a:pt x="880819" y="2709333"/>
                  </a:lnTo>
                  <a:lnTo>
                    <a:pt x="0" y="2709333"/>
                  </a:lnTo>
                  <a:close/>
                </a:path>
              </a:pathLst>
            </a:custGeom>
            <a:solidFill>
              <a:srgbClr val="964026"/>
            </a:solidFill>
            <a:ln>
              <a:noFill/>
            </a:ln>
          </p:spPr>
        </p:sp>
        <p:sp>
          <p:nvSpPr>
            <p:cNvPr id="353" name="Google Shape;353;p23"/>
            <p:cNvSpPr txBox="1"/>
            <p:nvPr/>
          </p:nvSpPr>
          <p:spPr>
            <a:xfrm>
              <a:off x="0" y="-47625"/>
              <a:ext cx="88081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3"/>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355" name="Google Shape;355;p23"/>
          <p:cNvSpPr/>
          <p:nvPr/>
        </p:nvSpPr>
        <p:spPr>
          <a:xfrm rot="10800000">
            <a:off x="2772599" y="8612513"/>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3">
              <a:alphaModFix/>
            </a:blip>
            <a:stretch>
              <a:fillRect b="-236975" l="-222" r="0" t="-41325"/>
            </a:stretch>
          </a:blipFill>
          <a:ln>
            <a:noFill/>
          </a:ln>
        </p:spPr>
      </p:sp>
      <p:sp>
        <p:nvSpPr>
          <p:cNvPr id="356" name="Google Shape;356;p23"/>
          <p:cNvSpPr/>
          <p:nvPr/>
        </p:nvSpPr>
        <p:spPr>
          <a:xfrm>
            <a:off x="1197825" y="7324517"/>
            <a:ext cx="8531788" cy="7864757"/>
          </a:xfrm>
          <a:custGeom>
            <a:rect b="b" l="l" r="r" t="t"/>
            <a:pathLst>
              <a:path extrusionOk="0" h="7864757" w="8531788">
                <a:moveTo>
                  <a:pt x="0" y="0"/>
                </a:moveTo>
                <a:lnTo>
                  <a:pt x="8531788" y="0"/>
                </a:lnTo>
                <a:lnTo>
                  <a:pt x="8531788" y="7864757"/>
                </a:lnTo>
                <a:lnTo>
                  <a:pt x="0" y="7864757"/>
                </a:lnTo>
                <a:lnTo>
                  <a:pt x="0" y="0"/>
                </a:lnTo>
                <a:close/>
              </a:path>
            </a:pathLst>
          </a:custGeom>
          <a:blipFill rotWithShape="1">
            <a:blip r:embed="rId4">
              <a:alphaModFix/>
            </a:blip>
            <a:stretch>
              <a:fillRect b="0" l="0" r="0" t="0"/>
            </a:stretch>
          </a:blipFill>
          <a:ln>
            <a:noFill/>
          </a:ln>
        </p:spPr>
      </p:sp>
      <p:grpSp>
        <p:nvGrpSpPr>
          <p:cNvPr id="357" name="Google Shape;357;p23"/>
          <p:cNvGrpSpPr/>
          <p:nvPr/>
        </p:nvGrpSpPr>
        <p:grpSpPr>
          <a:xfrm>
            <a:off x="12269568" y="1957142"/>
            <a:ext cx="4327218" cy="5054638"/>
            <a:chOff x="0" y="-47625"/>
            <a:chExt cx="736600" cy="860425"/>
          </a:xfrm>
        </p:grpSpPr>
        <p:sp>
          <p:nvSpPr>
            <p:cNvPr id="358" name="Google Shape;358;p23"/>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359" name="Google Shape;359;p23"/>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3"/>
          <p:cNvGrpSpPr/>
          <p:nvPr/>
        </p:nvGrpSpPr>
        <p:grpSpPr>
          <a:xfrm>
            <a:off x="2443338" y="3204695"/>
            <a:ext cx="8470793" cy="2668016"/>
            <a:chOff x="0" y="-145468"/>
            <a:chExt cx="11294391" cy="3557356"/>
          </a:xfrm>
        </p:grpSpPr>
        <p:grpSp>
          <p:nvGrpSpPr>
            <p:cNvPr id="361" name="Google Shape;361;p23"/>
            <p:cNvGrpSpPr/>
            <p:nvPr/>
          </p:nvGrpSpPr>
          <p:grpSpPr>
            <a:xfrm>
              <a:off x="0" y="-145468"/>
              <a:ext cx="1939569" cy="2628117"/>
              <a:chOff x="0" y="-47625"/>
              <a:chExt cx="635000" cy="860425"/>
            </a:xfrm>
          </p:grpSpPr>
          <p:sp>
            <p:nvSpPr>
              <p:cNvPr id="362" name="Google Shape;362;p23"/>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363" name="Google Shape;363;p23"/>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3"/>
            <p:cNvSpPr txBox="1"/>
            <p:nvPr/>
          </p:nvSpPr>
          <p:spPr>
            <a:xfrm>
              <a:off x="2398830" y="170052"/>
              <a:ext cx="8895561" cy="182282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Narrative</a:t>
              </a:r>
              <a:endParaRPr/>
            </a:p>
          </p:txBody>
        </p:sp>
        <p:sp>
          <p:nvSpPr>
            <p:cNvPr id="365" name="Google Shape;365;p23"/>
            <p:cNvSpPr txBox="1"/>
            <p:nvPr/>
          </p:nvSpPr>
          <p:spPr>
            <a:xfrm>
              <a:off x="2398830" y="2040500"/>
              <a:ext cx="7094321" cy="13713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sp>
          <p:nvSpPr>
            <p:cNvPr id="366" name="Google Shape;366;p23"/>
            <p:cNvSpPr txBox="1"/>
            <p:nvPr/>
          </p:nvSpPr>
          <p:spPr>
            <a:xfrm>
              <a:off x="528117" y="170052"/>
              <a:ext cx="1010335" cy="182282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3</a:t>
              </a:r>
              <a:endParaRPr/>
            </a:p>
          </p:txBody>
        </p:sp>
      </p:grpSp>
      <p:sp>
        <p:nvSpPr>
          <p:cNvPr id="367" name="Google Shape;367;p23"/>
          <p:cNvSpPr/>
          <p:nvPr/>
        </p:nvSpPr>
        <p:spPr>
          <a:xfrm>
            <a:off x="13108334" y="2829558"/>
            <a:ext cx="2649687" cy="2786483"/>
          </a:xfrm>
          <a:custGeom>
            <a:rect b="b" l="l" r="r" t="t"/>
            <a:pathLst>
              <a:path extrusionOk="0" h="2786483" w="2649687">
                <a:moveTo>
                  <a:pt x="0" y="0"/>
                </a:moveTo>
                <a:lnTo>
                  <a:pt x="2649687" y="0"/>
                </a:lnTo>
                <a:lnTo>
                  <a:pt x="2649687" y="2786483"/>
                </a:lnTo>
                <a:lnTo>
                  <a:pt x="0" y="278648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71" name="Shape 371"/>
        <p:cNvGrpSpPr/>
        <p:nvPr/>
      </p:nvGrpSpPr>
      <p:grpSpPr>
        <a:xfrm>
          <a:off x="0" y="0"/>
          <a:ext cx="0" cy="0"/>
          <a:chOff x="0" y="0"/>
          <a:chExt cx="0" cy="0"/>
        </a:xfrm>
      </p:grpSpPr>
      <p:sp>
        <p:nvSpPr>
          <p:cNvPr id="372" name="Google Shape;372;p24"/>
          <p:cNvSpPr txBox="1"/>
          <p:nvPr/>
        </p:nvSpPr>
        <p:spPr>
          <a:xfrm>
            <a:off x="10052489" y="2222645"/>
            <a:ext cx="6760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Movie</a:t>
            </a:r>
            <a:endParaRPr/>
          </a:p>
          <a:p>
            <a:pPr indent="0" lvl="0" marL="0" marR="0" rtl="0" algn="l">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franchise</a:t>
            </a:r>
            <a:endParaRPr/>
          </a:p>
        </p:txBody>
      </p:sp>
      <p:sp>
        <p:nvSpPr>
          <p:cNvPr id="373" name="Google Shape;373;p24"/>
          <p:cNvSpPr txBox="1"/>
          <p:nvPr/>
        </p:nvSpPr>
        <p:spPr>
          <a:xfrm>
            <a:off x="10052489" y="5445721"/>
            <a:ext cx="62028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374" name="Google Shape;374;p24"/>
          <p:cNvSpPr/>
          <p:nvPr/>
        </p:nvSpPr>
        <p:spPr>
          <a:xfrm>
            <a:off x="7057464" y="8170363"/>
            <a:ext cx="4897044" cy="3503013"/>
          </a:xfrm>
          <a:custGeom>
            <a:rect b="b" l="l" r="r" t="t"/>
            <a:pathLst>
              <a:path extrusionOk="0" h="3503013" w="4897044">
                <a:moveTo>
                  <a:pt x="0" y="0"/>
                </a:moveTo>
                <a:lnTo>
                  <a:pt x="4897044" y="0"/>
                </a:lnTo>
                <a:lnTo>
                  <a:pt x="4897044" y="3503012"/>
                </a:lnTo>
                <a:lnTo>
                  <a:pt x="0" y="3503012"/>
                </a:lnTo>
                <a:lnTo>
                  <a:pt x="0" y="0"/>
                </a:lnTo>
                <a:close/>
              </a:path>
            </a:pathLst>
          </a:custGeom>
          <a:blipFill rotWithShape="1">
            <a:blip r:embed="rId3">
              <a:alphaModFix/>
            </a:blip>
            <a:stretch>
              <a:fillRect b="-110646" l="0" r="0" t="0"/>
            </a:stretch>
          </a:blipFill>
          <a:ln>
            <a:noFill/>
          </a:ln>
        </p:spPr>
      </p:sp>
      <p:sp>
        <p:nvSpPr>
          <p:cNvPr id="375" name="Google Shape;375;p24"/>
          <p:cNvSpPr/>
          <p:nvPr/>
        </p:nvSpPr>
        <p:spPr>
          <a:xfrm flipH="1" rot="-5400000">
            <a:off x="14506785" y="-972576"/>
            <a:ext cx="4897044" cy="3503013"/>
          </a:xfrm>
          <a:custGeom>
            <a:rect b="b" l="l" r="r" t="t"/>
            <a:pathLst>
              <a:path extrusionOk="0" h="3503013" w="4897044">
                <a:moveTo>
                  <a:pt x="4897044" y="0"/>
                </a:moveTo>
                <a:lnTo>
                  <a:pt x="0" y="0"/>
                </a:lnTo>
                <a:lnTo>
                  <a:pt x="0" y="3503013"/>
                </a:lnTo>
                <a:lnTo>
                  <a:pt x="4897044" y="3503013"/>
                </a:lnTo>
                <a:lnTo>
                  <a:pt x="4897044" y="0"/>
                </a:lnTo>
                <a:close/>
              </a:path>
            </a:pathLst>
          </a:custGeom>
          <a:blipFill rotWithShape="1">
            <a:blip r:embed="rId3">
              <a:alphaModFix/>
            </a:blip>
            <a:stretch>
              <a:fillRect b="-110646" l="0" r="0" t="0"/>
            </a:stretch>
          </a:blipFill>
          <a:ln>
            <a:noFill/>
          </a:ln>
        </p:spPr>
      </p:sp>
      <p:sp>
        <p:nvSpPr>
          <p:cNvPr id="376" name="Google Shape;376;p24"/>
          <p:cNvSpPr/>
          <p:nvPr/>
        </p:nvSpPr>
        <p:spPr>
          <a:xfrm>
            <a:off x="15227602" y="7459751"/>
            <a:ext cx="2055499" cy="2055499"/>
          </a:xfrm>
          <a:custGeom>
            <a:rect b="b" l="l" r="r" t="t"/>
            <a:pathLst>
              <a:path extrusionOk="0" h="2055499" w="2055499">
                <a:moveTo>
                  <a:pt x="0" y="0"/>
                </a:moveTo>
                <a:lnTo>
                  <a:pt x="2055500" y="0"/>
                </a:lnTo>
                <a:lnTo>
                  <a:pt x="2055500" y="2055499"/>
                </a:lnTo>
                <a:lnTo>
                  <a:pt x="0" y="2055499"/>
                </a:lnTo>
                <a:lnTo>
                  <a:pt x="0" y="0"/>
                </a:lnTo>
                <a:close/>
              </a:path>
            </a:pathLst>
          </a:custGeom>
          <a:blipFill rotWithShape="1">
            <a:blip r:embed="rId4">
              <a:alphaModFix/>
            </a:blip>
            <a:stretch>
              <a:fillRect b="0" l="0" r="0" t="0"/>
            </a:stretch>
          </a:blipFill>
          <a:ln>
            <a:noFill/>
          </a:ln>
        </p:spPr>
      </p:sp>
      <p:pic>
        <p:nvPicPr>
          <p:cNvPr id="377" name="Google Shape;377;p24"/>
          <p:cNvPicPr preferRelativeResize="0"/>
          <p:nvPr/>
        </p:nvPicPr>
        <p:blipFill>
          <a:blip r:embed="rId5">
            <a:alphaModFix/>
          </a:blip>
          <a:stretch>
            <a:fillRect/>
          </a:stretch>
        </p:blipFill>
        <p:spPr>
          <a:xfrm>
            <a:off x="0" y="-641100"/>
            <a:ext cx="8556399" cy="12314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81" name="Shape 381"/>
        <p:cNvGrpSpPr/>
        <p:nvPr/>
      </p:nvGrpSpPr>
      <p:grpSpPr>
        <a:xfrm>
          <a:off x="0" y="0"/>
          <a:ext cx="0" cy="0"/>
          <a:chOff x="0" y="0"/>
          <a:chExt cx="0" cy="0"/>
        </a:xfrm>
      </p:grpSpPr>
      <p:pic>
        <p:nvPicPr>
          <p:cNvPr id="382" name="Google Shape;382;p25"/>
          <p:cNvPicPr preferRelativeResize="0"/>
          <p:nvPr/>
        </p:nvPicPr>
        <p:blipFill>
          <a:blip r:embed="rId3">
            <a:alphaModFix/>
          </a:blip>
          <a:stretch>
            <a:fillRect/>
          </a:stretch>
        </p:blipFill>
        <p:spPr>
          <a:xfrm>
            <a:off x="-26013" y="-1945250"/>
            <a:ext cx="18352876" cy="12232250"/>
          </a:xfrm>
          <a:prstGeom prst="rect">
            <a:avLst/>
          </a:prstGeom>
          <a:noFill/>
          <a:ln>
            <a:noFill/>
          </a:ln>
        </p:spPr>
      </p:pic>
      <p:grpSp>
        <p:nvGrpSpPr>
          <p:cNvPr id="383" name="Google Shape;383;p25"/>
          <p:cNvGrpSpPr/>
          <p:nvPr/>
        </p:nvGrpSpPr>
        <p:grpSpPr>
          <a:xfrm>
            <a:off x="0" y="-180826"/>
            <a:ext cx="18468826" cy="7051833"/>
            <a:chOff x="0" y="-241102"/>
            <a:chExt cx="24625102" cy="9402445"/>
          </a:xfrm>
        </p:grpSpPr>
        <p:grpSp>
          <p:nvGrpSpPr>
            <p:cNvPr id="384" name="Google Shape;384;p25"/>
            <p:cNvGrpSpPr/>
            <p:nvPr/>
          </p:nvGrpSpPr>
          <p:grpSpPr>
            <a:xfrm rot="5400000">
              <a:off x="9735627" y="-5728132"/>
              <a:ext cx="5153848" cy="24625102"/>
              <a:chOff x="0" y="-47625"/>
              <a:chExt cx="1018044" cy="4864218"/>
            </a:xfrm>
          </p:grpSpPr>
          <p:sp>
            <p:nvSpPr>
              <p:cNvPr id="385" name="Google Shape;385;p25"/>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386" name="Google Shape;386;p25"/>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5"/>
            <p:cNvGrpSpPr/>
            <p:nvPr/>
          </p:nvGrpSpPr>
          <p:grpSpPr>
            <a:xfrm>
              <a:off x="0" y="-241102"/>
              <a:ext cx="24574609" cy="4355902"/>
              <a:chOff x="0" y="-47625"/>
              <a:chExt cx="4854244" cy="860425"/>
            </a:xfrm>
          </p:grpSpPr>
          <p:sp>
            <p:nvSpPr>
              <p:cNvPr id="388" name="Google Shape;388;p25"/>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389" name="Google Shape;389;p25"/>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0" name="Google Shape;390;p25"/>
          <p:cNvGrpSpPr/>
          <p:nvPr/>
        </p:nvGrpSpPr>
        <p:grpSpPr>
          <a:xfrm>
            <a:off x="844125" y="740173"/>
            <a:ext cx="16612486" cy="8518127"/>
            <a:chOff x="0" y="-47625"/>
            <a:chExt cx="4375305" cy="2243457"/>
          </a:xfrm>
        </p:grpSpPr>
        <p:sp>
          <p:nvSpPr>
            <p:cNvPr id="391" name="Google Shape;391;p25"/>
            <p:cNvSpPr/>
            <p:nvPr/>
          </p:nvSpPr>
          <p:spPr>
            <a:xfrm>
              <a:off x="0" y="0"/>
              <a:ext cx="4375305" cy="2195832"/>
            </a:xfrm>
            <a:custGeom>
              <a:rect b="b" l="l" r="r" t="t"/>
              <a:pathLst>
                <a:path extrusionOk="0" h="2195832" w="4375305">
                  <a:moveTo>
                    <a:pt x="0" y="0"/>
                  </a:moveTo>
                  <a:lnTo>
                    <a:pt x="4375305" y="0"/>
                  </a:lnTo>
                  <a:lnTo>
                    <a:pt x="4375305" y="2195832"/>
                  </a:lnTo>
                  <a:lnTo>
                    <a:pt x="0" y="2195832"/>
                  </a:lnTo>
                  <a:close/>
                </a:path>
              </a:pathLst>
            </a:custGeom>
            <a:solidFill>
              <a:srgbClr val="000000">
                <a:alpha val="0"/>
              </a:srgbClr>
            </a:solidFill>
            <a:ln cap="sq" cmpd="sng" w="152400">
              <a:solidFill>
                <a:srgbClr val="FFFFFF"/>
              </a:solidFill>
              <a:prstDash val="solid"/>
              <a:miter lim="8000"/>
              <a:headEnd len="sm" w="sm" type="none"/>
              <a:tailEnd len="sm" w="sm" type="none"/>
            </a:ln>
          </p:spPr>
        </p:sp>
        <p:sp>
          <p:nvSpPr>
            <p:cNvPr id="392" name="Google Shape;392;p25"/>
            <p:cNvSpPr txBox="1"/>
            <p:nvPr/>
          </p:nvSpPr>
          <p:spPr>
            <a:xfrm>
              <a:off x="0" y="-47625"/>
              <a:ext cx="4375305" cy="22434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25"/>
          <p:cNvSpPr txBox="1"/>
          <p:nvPr/>
        </p:nvSpPr>
        <p:spPr>
          <a:xfrm>
            <a:off x="2003814" y="1616019"/>
            <a:ext cx="13738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A picture is worth a thousand words</a:t>
            </a:r>
            <a:endParaRPr/>
          </a:p>
        </p:txBody>
      </p:sp>
      <p:sp>
        <p:nvSpPr>
          <p:cNvPr id="394" name="Google Shape;394;p25"/>
          <p:cNvSpPr/>
          <p:nvPr/>
        </p:nvSpPr>
        <p:spPr>
          <a:xfrm>
            <a:off x="-1887102" y="0"/>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
        <p:nvSpPr>
          <p:cNvPr id="395" name="Google Shape;395;p25"/>
          <p:cNvSpPr/>
          <p:nvPr/>
        </p:nvSpPr>
        <p:spPr>
          <a:xfrm>
            <a:off x="15257899" y="0"/>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399" name="Shape 399"/>
        <p:cNvGrpSpPr/>
        <p:nvPr/>
      </p:nvGrpSpPr>
      <p:grpSpPr>
        <a:xfrm>
          <a:off x="0" y="0"/>
          <a:ext cx="0" cy="0"/>
          <a:chOff x="0" y="0"/>
          <a:chExt cx="0" cy="0"/>
        </a:xfrm>
      </p:grpSpPr>
      <p:sp>
        <p:nvSpPr>
          <p:cNvPr id="400" name="Google Shape;400;p26"/>
          <p:cNvSpPr/>
          <p:nvPr/>
        </p:nvSpPr>
        <p:spPr>
          <a:xfrm>
            <a:off x="0" y="-4544162"/>
            <a:ext cx="18288000" cy="12512842"/>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mt="13000"/>
            </a:blip>
            <a:stretch>
              <a:fillRect b="0" l="0" r="0" t="0"/>
            </a:stretch>
          </a:blipFill>
          <a:ln>
            <a:noFill/>
          </a:ln>
        </p:spPr>
      </p:sp>
      <p:grpSp>
        <p:nvGrpSpPr>
          <p:cNvPr id="401" name="Google Shape;401;p26"/>
          <p:cNvGrpSpPr/>
          <p:nvPr/>
        </p:nvGrpSpPr>
        <p:grpSpPr>
          <a:xfrm rot="10800000">
            <a:off x="-37869" y="3673967"/>
            <a:ext cx="18468826" cy="7051833"/>
            <a:chOff x="0" y="-241102"/>
            <a:chExt cx="24625102" cy="9402445"/>
          </a:xfrm>
        </p:grpSpPr>
        <p:grpSp>
          <p:nvGrpSpPr>
            <p:cNvPr id="402" name="Google Shape;402;p26"/>
            <p:cNvGrpSpPr/>
            <p:nvPr/>
          </p:nvGrpSpPr>
          <p:grpSpPr>
            <a:xfrm rot="5400000">
              <a:off x="9735627" y="-5728132"/>
              <a:ext cx="5153848" cy="24625102"/>
              <a:chOff x="0" y="-47625"/>
              <a:chExt cx="1018044" cy="4864218"/>
            </a:xfrm>
          </p:grpSpPr>
          <p:sp>
            <p:nvSpPr>
              <p:cNvPr id="403" name="Google Shape;403;p26"/>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404" name="Google Shape;404;p26"/>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6"/>
            <p:cNvGrpSpPr/>
            <p:nvPr/>
          </p:nvGrpSpPr>
          <p:grpSpPr>
            <a:xfrm>
              <a:off x="0" y="-241102"/>
              <a:ext cx="24574609" cy="4355902"/>
              <a:chOff x="0" y="-47625"/>
              <a:chExt cx="4854244" cy="860425"/>
            </a:xfrm>
          </p:grpSpPr>
          <p:sp>
            <p:nvSpPr>
              <p:cNvPr id="406" name="Google Shape;406;p26"/>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407" name="Google Shape;407;p26"/>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08" name="Google Shape;408;p26"/>
          <p:cNvCxnSpPr/>
          <p:nvPr/>
        </p:nvCxnSpPr>
        <p:spPr>
          <a:xfrm>
            <a:off x="1028700" y="5477316"/>
            <a:ext cx="15865708" cy="0"/>
          </a:xfrm>
          <a:prstGeom prst="straightConnector1">
            <a:avLst/>
          </a:prstGeom>
          <a:noFill/>
          <a:ln cap="flat" cmpd="sng" w="47625">
            <a:solidFill>
              <a:srgbClr val="F2BD72"/>
            </a:solidFill>
            <a:prstDash val="solid"/>
            <a:round/>
            <a:headEnd len="sm" w="sm" type="none"/>
            <a:tailEnd len="sm" w="sm" type="none"/>
          </a:ln>
        </p:spPr>
      </p:cxnSp>
      <p:grpSp>
        <p:nvGrpSpPr>
          <p:cNvPr id="409" name="Google Shape;409;p26"/>
          <p:cNvGrpSpPr/>
          <p:nvPr/>
        </p:nvGrpSpPr>
        <p:grpSpPr>
          <a:xfrm>
            <a:off x="1689966" y="4298942"/>
            <a:ext cx="1873134" cy="2188014"/>
            <a:chOff x="0" y="-161477"/>
            <a:chExt cx="2497512" cy="2917352"/>
          </a:xfrm>
        </p:grpSpPr>
        <p:grpSp>
          <p:nvGrpSpPr>
            <p:cNvPr id="410" name="Google Shape;410;p26"/>
            <p:cNvGrpSpPr/>
            <p:nvPr/>
          </p:nvGrpSpPr>
          <p:grpSpPr>
            <a:xfrm>
              <a:off x="0" y="-161477"/>
              <a:ext cx="2497512" cy="2917352"/>
              <a:chOff x="0" y="-47625"/>
              <a:chExt cx="736600" cy="860425"/>
            </a:xfrm>
          </p:grpSpPr>
          <p:sp>
            <p:nvSpPr>
              <p:cNvPr id="411" name="Google Shape;411;p26"/>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412" name="Google Shape;412;p26"/>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6"/>
            <p:cNvSpPr/>
            <p:nvPr/>
          </p:nvSpPr>
          <p:spPr>
            <a:xfrm>
              <a:off x="256210" y="309805"/>
              <a:ext cx="1985092" cy="1754099"/>
            </a:xfrm>
            <a:custGeom>
              <a:rect b="b" l="l" r="r" t="t"/>
              <a:pathLst>
                <a:path extrusionOk="0" h="1754099" w="1985092">
                  <a:moveTo>
                    <a:pt x="0" y="0"/>
                  </a:moveTo>
                  <a:lnTo>
                    <a:pt x="1985092" y="0"/>
                  </a:lnTo>
                  <a:lnTo>
                    <a:pt x="1985092" y="1754099"/>
                  </a:lnTo>
                  <a:lnTo>
                    <a:pt x="0" y="1754099"/>
                  </a:lnTo>
                  <a:lnTo>
                    <a:pt x="0" y="0"/>
                  </a:lnTo>
                  <a:close/>
                </a:path>
              </a:pathLst>
            </a:custGeom>
            <a:blipFill rotWithShape="1">
              <a:blip r:embed="rId4">
                <a:alphaModFix/>
              </a:blip>
              <a:stretch>
                <a:fillRect b="0" l="0" r="0" t="0"/>
              </a:stretch>
            </a:blipFill>
            <a:ln>
              <a:noFill/>
            </a:ln>
          </p:spPr>
        </p:sp>
      </p:grpSp>
      <p:sp>
        <p:nvSpPr>
          <p:cNvPr id="414" name="Google Shape;414;p26"/>
          <p:cNvSpPr txBox="1"/>
          <p:nvPr/>
        </p:nvSpPr>
        <p:spPr>
          <a:xfrm>
            <a:off x="1028700" y="1028700"/>
            <a:ext cx="16230600"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Main Powers</a:t>
            </a:r>
            <a:endParaRPr/>
          </a:p>
        </p:txBody>
      </p:sp>
      <p:grpSp>
        <p:nvGrpSpPr>
          <p:cNvPr id="415" name="Google Shape;415;p26"/>
          <p:cNvGrpSpPr/>
          <p:nvPr/>
        </p:nvGrpSpPr>
        <p:grpSpPr>
          <a:xfrm>
            <a:off x="944070" y="7109470"/>
            <a:ext cx="3364875" cy="1375084"/>
            <a:chOff x="0" y="0"/>
            <a:chExt cx="4486500" cy="1833446"/>
          </a:xfrm>
        </p:grpSpPr>
        <p:sp>
          <p:nvSpPr>
            <p:cNvPr id="416" name="Google Shape;416;p26"/>
            <p:cNvSpPr txBox="1"/>
            <p:nvPr/>
          </p:nvSpPr>
          <p:spPr>
            <a:xfrm>
              <a:off x="0" y="0"/>
              <a:ext cx="4486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3C58E"/>
                  </a:solidFill>
                  <a:latin typeface="Arial"/>
                  <a:ea typeface="Arial"/>
                  <a:cs typeface="Arial"/>
                  <a:sym typeface="Arial"/>
                </a:rPr>
                <a:t>Add a main point</a:t>
              </a:r>
              <a:endParaRPr/>
            </a:p>
          </p:txBody>
        </p:sp>
        <p:sp>
          <p:nvSpPr>
            <p:cNvPr id="417" name="Google Shape;417;p26"/>
            <p:cNvSpPr txBox="1"/>
            <p:nvPr/>
          </p:nvSpPr>
          <p:spPr>
            <a:xfrm>
              <a:off x="144592" y="848846"/>
              <a:ext cx="4197300" cy="98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grpSp>
        <p:nvGrpSpPr>
          <p:cNvPr id="418" name="Google Shape;418;p26"/>
          <p:cNvGrpSpPr/>
          <p:nvPr/>
        </p:nvGrpSpPr>
        <p:grpSpPr>
          <a:xfrm>
            <a:off x="5780517" y="4298942"/>
            <a:ext cx="1873134" cy="2188014"/>
            <a:chOff x="0" y="-161477"/>
            <a:chExt cx="2497512" cy="2917352"/>
          </a:xfrm>
        </p:grpSpPr>
        <p:grpSp>
          <p:nvGrpSpPr>
            <p:cNvPr id="419" name="Google Shape;419;p26"/>
            <p:cNvGrpSpPr/>
            <p:nvPr/>
          </p:nvGrpSpPr>
          <p:grpSpPr>
            <a:xfrm>
              <a:off x="0" y="-161477"/>
              <a:ext cx="2497512" cy="2917352"/>
              <a:chOff x="0" y="-47625"/>
              <a:chExt cx="736600" cy="860425"/>
            </a:xfrm>
          </p:grpSpPr>
          <p:sp>
            <p:nvSpPr>
              <p:cNvPr id="420" name="Google Shape;420;p26"/>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421" name="Google Shape;421;p26"/>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6"/>
            <p:cNvSpPr/>
            <p:nvPr/>
          </p:nvSpPr>
          <p:spPr>
            <a:xfrm>
              <a:off x="610825" y="218822"/>
              <a:ext cx="1275862" cy="1790112"/>
            </a:xfrm>
            <a:custGeom>
              <a:rect b="b" l="l" r="r" t="t"/>
              <a:pathLst>
                <a:path extrusionOk="0" h="1790112" w="1275862">
                  <a:moveTo>
                    <a:pt x="0" y="0"/>
                  </a:moveTo>
                  <a:lnTo>
                    <a:pt x="1275862" y="0"/>
                  </a:lnTo>
                  <a:lnTo>
                    <a:pt x="1275862" y="1790113"/>
                  </a:lnTo>
                  <a:lnTo>
                    <a:pt x="0" y="1790113"/>
                  </a:lnTo>
                  <a:lnTo>
                    <a:pt x="0" y="0"/>
                  </a:lnTo>
                  <a:close/>
                </a:path>
              </a:pathLst>
            </a:custGeom>
            <a:blipFill rotWithShape="1">
              <a:blip r:embed="rId5">
                <a:alphaModFix/>
              </a:blip>
              <a:stretch>
                <a:fillRect b="0" l="0" r="0" t="0"/>
              </a:stretch>
            </a:blipFill>
            <a:ln>
              <a:noFill/>
            </a:ln>
          </p:spPr>
        </p:sp>
      </p:grpSp>
      <p:grpSp>
        <p:nvGrpSpPr>
          <p:cNvPr id="423" name="Google Shape;423;p26"/>
          <p:cNvGrpSpPr/>
          <p:nvPr/>
        </p:nvGrpSpPr>
        <p:grpSpPr>
          <a:xfrm>
            <a:off x="9871068" y="4298942"/>
            <a:ext cx="1873134" cy="2188014"/>
            <a:chOff x="0" y="-161477"/>
            <a:chExt cx="2497512" cy="2917352"/>
          </a:xfrm>
        </p:grpSpPr>
        <p:grpSp>
          <p:nvGrpSpPr>
            <p:cNvPr id="424" name="Google Shape;424;p26"/>
            <p:cNvGrpSpPr/>
            <p:nvPr/>
          </p:nvGrpSpPr>
          <p:grpSpPr>
            <a:xfrm>
              <a:off x="0" y="-161477"/>
              <a:ext cx="2497512" cy="2917352"/>
              <a:chOff x="0" y="-47625"/>
              <a:chExt cx="736600" cy="860425"/>
            </a:xfrm>
          </p:grpSpPr>
          <p:sp>
            <p:nvSpPr>
              <p:cNvPr id="425" name="Google Shape;425;p26"/>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426" name="Google Shape;426;p26"/>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26"/>
            <p:cNvSpPr/>
            <p:nvPr/>
          </p:nvSpPr>
          <p:spPr>
            <a:xfrm>
              <a:off x="276482" y="397444"/>
              <a:ext cx="1944547" cy="1506140"/>
            </a:xfrm>
            <a:custGeom>
              <a:rect b="b" l="l" r="r" t="t"/>
              <a:pathLst>
                <a:path extrusionOk="0" h="1506140" w="1944547">
                  <a:moveTo>
                    <a:pt x="0" y="0"/>
                  </a:moveTo>
                  <a:lnTo>
                    <a:pt x="1944548" y="0"/>
                  </a:lnTo>
                  <a:lnTo>
                    <a:pt x="1944548" y="1506140"/>
                  </a:lnTo>
                  <a:lnTo>
                    <a:pt x="0" y="1506140"/>
                  </a:lnTo>
                  <a:lnTo>
                    <a:pt x="0" y="0"/>
                  </a:lnTo>
                  <a:close/>
                </a:path>
              </a:pathLst>
            </a:custGeom>
            <a:blipFill rotWithShape="1">
              <a:blip r:embed="rId6">
                <a:alphaModFix/>
              </a:blip>
              <a:stretch>
                <a:fillRect b="0" l="0" r="0" t="0"/>
              </a:stretch>
            </a:blipFill>
            <a:ln>
              <a:noFill/>
            </a:ln>
          </p:spPr>
        </p:sp>
      </p:grpSp>
      <p:grpSp>
        <p:nvGrpSpPr>
          <p:cNvPr id="428" name="Google Shape;428;p26"/>
          <p:cNvGrpSpPr/>
          <p:nvPr/>
        </p:nvGrpSpPr>
        <p:grpSpPr>
          <a:xfrm>
            <a:off x="5131788" y="7109470"/>
            <a:ext cx="3364875" cy="1375084"/>
            <a:chOff x="0" y="0"/>
            <a:chExt cx="4486500" cy="1833446"/>
          </a:xfrm>
        </p:grpSpPr>
        <p:sp>
          <p:nvSpPr>
            <p:cNvPr id="429" name="Google Shape;429;p26"/>
            <p:cNvSpPr txBox="1"/>
            <p:nvPr/>
          </p:nvSpPr>
          <p:spPr>
            <a:xfrm>
              <a:off x="0" y="0"/>
              <a:ext cx="4486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3C58E"/>
                  </a:solidFill>
                  <a:latin typeface="Arial"/>
                  <a:ea typeface="Arial"/>
                  <a:cs typeface="Arial"/>
                  <a:sym typeface="Arial"/>
                </a:rPr>
                <a:t>Add a main point</a:t>
              </a:r>
              <a:endParaRPr/>
            </a:p>
          </p:txBody>
        </p:sp>
        <p:sp>
          <p:nvSpPr>
            <p:cNvPr id="430" name="Google Shape;430;p26"/>
            <p:cNvSpPr txBox="1"/>
            <p:nvPr/>
          </p:nvSpPr>
          <p:spPr>
            <a:xfrm>
              <a:off x="144592" y="848846"/>
              <a:ext cx="4197300" cy="98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grpSp>
        <p:nvGrpSpPr>
          <p:cNvPr id="431" name="Google Shape;431;p26"/>
          <p:cNvGrpSpPr/>
          <p:nvPr/>
        </p:nvGrpSpPr>
        <p:grpSpPr>
          <a:xfrm>
            <a:off x="9315863" y="7109470"/>
            <a:ext cx="3364875" cy="1375084"/>
            <a:chOff x="0" y="0"/>
            <a:chExt cx="4486500" cy="1833446"/>
          </a:xfrm>
        </p:grpSpPr>
        <p:sp>
          <p:nvSpPr>
            <p:cNvPr id="432" name="Google Shape;432;p26"/>
            <p:cNvSpPr txBox="1"/>
            <p:nvPr/>
          </p:nvSpPr>
          <p:spPr>
            <a:xfrm>
              <a:off x="0" y="0"/>
              <a:ext cx="4486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3C58E"/>
                  </a:solidFill>
                  <a:latin typeface="Arial"/>
                  <a:ea typeface="Arial"/>
                  <a:cs typeface="Arial"/>
                  <a:sym typeface="Arial"/>
                </a:rPr>
                <a:t>Add a main point</a:t>
              </a:r>
              <a:endParaRPr/>
            </a:p>
          </p:txBody>
        </p:sp>
        <p:sp>
          <p:nvSpPr>
            <p:cNvPr id="433" name="Google Shape;433;p26"/>
            <p:cNvSpPr txBox="1"/>
            <p:nvPr/>
          </p:nvSpPr>
          <p:spPr>
            <a:xfrm>
              <a:off x="144592" y="848846"/>
              <a:ext cx="4197300" cy="98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grpSp>
        <p:nvGrpSpPr>
          <p:cNvPr id="434" name="Google Shape;434;p26"/>
          <p:cNvGrpSpPr/>
          <p:nvPr/>
        </p:nvGrpSpPr>
        <p:grpSpPr>
          <a:xfrm>
            <a:off x="13499937" y="7109470"/>
            <a:ext cx="3364875" cy="1375084"/>
            <a:chOff x="0" y="0"/>
            <a:chExt cx="4486500" cy="1833446"/>
          </a:xfrm>
        </p:grpSpPr>
        <p:sp>
          <p:nvSpPr>
            <p:cNvPr id="435" name="Google Shape;435;p26"/>
            <p:cNvSpPr txBox="1"/>
            <p:nvPr/>
          </p:nvSpPr>
          <p:spPr>
            <a:xfrm>
              <a:off x="0" y="0"/>
              <a:ext cx="4486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3C58E"/>
                  </a:solidFill>
                  <a:latin typeface="Arial"/>
                  <a:ea typeface="Arial"/>
                  <a:cs typeface="Arial"/>
                  <a:sym typeface="Arial"/>
                </a:rPr>
                <a:t>Add a main point</a:t>
              </a:r>
              <a:endParaRPr/>
            </a:p>
          </p:txBody>
        </p:sp>
        <p:sp>
          <p:nvSpPr>
            <p:cNvPr id="436" name="Google Shape;436;p26"/>
            <p:cNvSpPr txBox="1"/>
            <p:nvPr/>
          </p:nvSpPr>
          <p:spPr>
            <a:xfrm>
              <a:off x="144592" y="848846"/>
              <a:ext cx="4197300" cy="98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grpSp>
        <p:nvGrpSpPr>
          <p:cNvPr id="437" name="Google Shape;437;p26"/>
          <p:cNvGrpSpPr/>
          <p:nvPr/>
        </p:nvGrpSpPr>
        <p:grpSpPr>
          <a:xfrm>
            <a:off x="13961620" y="4298942"/>
            <a:ext cx="1873134" cy="2188014"/>
            <a:chOff x="0" y="-161477"/>
            <a:chExt cx="2497512" cy="2917352"/>
          </a:xfrm>
        </p:grpSpPr>
        <p:grpSp>
          <p:nvGrpSpPr>
            <p:cNvPr id="438" name="Google Shape;438;p26"/>
            <p:cNvGrpSpPr/>
            <p:nvPr/>
          </p:nvGrpSpPr>
          <p:grpSpPr>
            <a:xfrm>
              <a:off x="0" y="-161477"/>
              <a:ext cx="2497512" cy="2917352"/>
              <a:chOff x="0" y="-47625"/>
              <a:chExt cx="736600" cy="860425"/>
            </a:xfrm>
          </p:grpSpPr>
          <p:sp>
            <p:nvSpPr>
              <p:cNvPr id="439" name="Google Shape;439;p26"/>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440" name="Google Shape;440;p26"/>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 name="Google Shape;441;p26"/>
            <p:cNvSpPr/>
            <p:nvPr/>
          </p:nvSpPr>
          <p:spPr>
            <a:xfrm>
              <a:off x="330472" y="627927"/>
              <a:ext cx="1836568" cy="1045174"/>
            </a:xfrm>
            <a:custGeom>
              <a:rect b="b" l="l" r="r" t="t"/>
              <a:pathLst>
                <a:path extrusionOk="0" h="1045174" w="1836568">
                  <a:moveTo>
                    <a:pt x="0" y="0"/>
                  </a:moveTo>
                  <a:lnTo>
                    <a:pt x="1836568" y="0"/>
                  </a:lnTo>
                  <a:lnTo>
                    <a:pt x="1836568" y="1045174"/>
                  </a:lnTo>
                  <a:lnTo>
                    <a:pt x="0" y="1045174"/>
                  </a:lnTo>
                  <a:lnTo>
                    <a:pt x="0" y="0"/>
                  </a:lnTo>
                  <a:close/>
                </a:path>
              </a:pathLst>
            </a:custGeom>
            <a:blipFill rotWithShape="1">
              <a:blip r:embed="rId7">
                <a:alphaModFix/>
              </a:blip>
              <a:stretch>
                <a:fillRect b="0" l="0" r="0" t="0"/>
              </a:stretch>
            </a:blipFill>
            <a:ln>
              <a:noFill/>
            </a:ln>
          </p:spPr>
        </p:sp>
      </p:grpSp>
      <p:sp>
        <p:nvSpPr>
          <p:cNvPr id="442" name="Google Shape;442;p26"/>
          <p:cNvSpPr/>
          <p:nvPr/>
        </p:nvSpPr>
        <p:spPr>
          <a:xfrm>
            <a:off x="0" y="0"/>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8">
              <a:alphaModFix/>
            </a:blip>
            <a:stretch>
              <a:fillRect b="-233122" l="0" r="-3764" t="0"/>
            </a:stretch>
          </a:blipFill>
          <a:ln>
            <a:noFill/>
          </a:ln>
        </p:spPr>
      </p:sp>
      <p:sp>
        <p:nvSpPr>
          <p:cNvPr id="443" name="Google Shape;443;p26"/>
          <p:cNvSpPr/>
          <p:nvPr/>
        </p:nvSpPr>
        <p:spPr>
          <a:xfrm rot="10800000">
            <a:off x="14220817" y="8742576"/>
            <a:ext cx="4491393" cy="1544424"/>
          </a:xfrm>
          <a:custGeom>
            <a:rect b="b" l="l" r="r" t="t"/>
            <a:pathLst>
              <a:path extrusionOk="0" h="1544424" w="4491393">
                <a:moveTo>
                  <a:pt x="0" y="0"/>
                </a:moveTo>
                <a:lnTo>
                  <a:pt x="4491393" y="0"/>
                </a:lnTo>
                <a:lnTo>
                  <a:pt x="4491393" y="1544424"/>
                </a:lnTo>
                <a:lnTo>
                  <a:pt x="0" y="1544424"/>
                </a:lnTo>
                <a:lnTo>
                  <a:pt x="0" y="0"/>
                </a:lnTo>
                <a:close/>
              </a:path>
            </a:pathLst>
          </a:custGeom>
          <a:blipFill rotWithShape="1">
            <a:blip r:embed="rId8">
              <a:alphaModFix/>
            </a:blip>
            <a:stretch>
              <a:fillRect b="-368796" l="-266" r="-19833" t="-57491"/>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447" name="Shape 447"/>
        <p:cNvGrpSpPr/>
        <p:nvPr/>
      </p:nvGrpSpPr>
      <p:grpSpPr>
        <a:xfrm>
          <a:off x="0" y="0"/>
          <a:ext cx="0" cy="0"/>
          <a:chOff x="0" y="0"/>
          <a:chExt cx="0" cy="0"/>
        </a:xfrm>
      </p:grpSpPr>
      <p:sp>
        <p:nvSpPr>
          <p:cNvPr id="448" name="Google Shape;448;p27"/>
          <p:cNvSpPr/>
          <p:nvPr/>
        </p:nvSpPr>
        <p:spPr>
          <a:xfrm>
            <a:off x="0" y="3123463"/>
            <a:ext cx="18288000" cy="7163537"/>
          </a:xfrm>
          <a:custGeom>
            <a:rect b="b" l="l" r="r" t="t"/>
            <a:pathLst>
              <a:path extrusionOk="0" h="7163537" w="18288000">
                <a:moveTo>
                  <a:pt x="0" y="0"/>
                </a:moveTo>
                <a:lnTo>
                  <a:pt x="18288000" y="0"/>
                </a:lnTo>
                <a:lnTo>
                  <a:pt x="18288000" y="7163537"/>
                </a:lnTo>
                <a:lnTo>
                  <a:pt x="0" y="7163537"/>
                </a:lnTo>
                <a:lnTo>
                  <a:pt x="0" y="0"/>
                </a:lnTo>
                <a:close/>
              </a:path>
            </a:pathLst>
          </a:custGeom>
          <a:blipFill rotWithShape="1">
            <a:blip r:embed="rId3">
              <a:alphaModFix amt="25000"/>
            </a:blip>
            <a:stretch>
              <a:fillRect b="-6007" l="-103" r="0" t="-68841"/>
            </a:stretch>
          </a:blipFill>
          <a:ln>
            <a:noFill/>
          </a:ln>
        </p:spPr>
      </p:sp>
      <p:grpSp>
        <p:nvGrpSpPr>
          <p:cNvPr id="449" name="Google Shape;449;p27"/>
          <p:cNvGrpSpPr/>
          <p:nvPr/>
        </p:nvGrpSpPr>
        <p:grpSpPr>
          <a:xfrm>
            <a:off x="0" y="-180826"/>
            <a:ext cx="18468826" cy="7051833"/>
            <a:chOff x="0" y="-241102"/>
            <a:chExt cx="24625102" cy="9402445"/>
          </a:xfrm>
        </p:grpSpPr>
        <p:grpSp>
          <p:nvGrpSpPr>
            <p:cNvPr id="450" name="Google Shape;450;p27"/>
            <p:cNvGrpSpPr/>
            <p:nvPr/>
          </p:nvGrpSpPr>
          <p:grpSpPr>
            <a:xfrm rot="5400000">
              <a:off x="9735627" y="-5728132"/>
              <a:ext cx="5153848" cy="24625102"/>
              <a:chOff x="0" y="-47625"/>
              <a:chExt cx="1018044" cy="4864218"/>
            </a:xfrm>
          </p:grpSpPr>
          <p:sp>
            <p:nvSpPr>
              <p:cNvPr id="451" name="Google Shape;451;p27"/>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452" name="Google Shape;452;p27"/>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7"/>
            <p:cNvGrpSpPr/>
            <p:nvPr/>
          </p:nvGrpSpPr>
          <p:grpSpPr>
            <a:xfrm>
              <a:off x="0" y="-241102"/>
              <a:ext cx="24574609" cy="4355902"/>
              <a:chOff x="0" y="-47625"/>
              <a:chExt cx="4854244" cy="860425"/>
            </a:xfrm>
          </p:grpSpPr>
          <p:sp>
            <p:nvSpPr>
              <p:cNvPr id="454" name="Google Shape;454;p27"/>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455" name="Google Shape;455;p27"/>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6" name="Google Shape;456;p27"/>
          <p:cNvGrpSpPr/>
          <p:nvPr/>
        </p:nvGrpSpPr>
        <p:grpSpPr>
          <a:xfrm>
            <a:off x="844125" y="740173"/>
            <a:ext cx="16612486" cy="8518127"/>
            <a:chOff x="0" y="-47625"/>
            <a:chExt cx="4375305" cy="2243457"/>
          </a:xfrm>
        </p:grpSpPr>
        <p:sp>
          <p:nvSpPr>
            <p:cNvPr id="457" name="Google Shape;457;p27"/>
            <p:cNvSpPr/>
            <p:nvPr/>
          </p:nvSpPr>
          <p:spPr>
            <a:xfrm>
              <a:off x="0" y="0"/>
              <a:ext cx="4375305" cy="2195832"/>
            </a:xfrm>
            <a:custGeom>
              <a:rect b="b" l="l" r="r" t="t"/>
              <a:pathLst>
                <a:path extrusionOk="0" h="2195832" w="4375305">
                  <a:moveTo>
                    <a:pt x="0" y="0"/>
                  </a:moveTo>
                  <a:lnTo>
                    <a:pt x="4375305" y="0"/>
                  </a:lnTo>
                  <a:lnTo>
                    <a:pt x="4375305" y="2195832"/>
                  </a:lnTo>
                  <a:lnTo>
                    <a:pt x="0" y="2195832"/>
                  </a:lnTo>
                  <a:close/>
                </a:path>
              </a:pathLst>
            </a:custGeom>
            <a:solidFill>
              <a:srgbClr val="000000">
                <a:alpha val="0"/>
              </a:srgbClr>
            </a:solidFill>
            <a:ln cap="sq" cmpd="sng" w="152400">
              <a:solidFill>
                <a:srgbClr val="FFFFFF"/>
              </a:solidFill>
              <a:prstDash val="solid"/>
              <a:miter lim="8000"/>
              <a:headEnd len="sm" w="sm" type="none"/>
              <a:tailEnd len="sm" w="sm" type="none"/>
            </a:ln>
          </p:spPr>
        </p:sp>
        <p:sp>
          <p:nvSpPr>
            <p:cNvPr id="458" name="Google Shape;458;p27"/>
            <p:cNvSpPr txBox="1"/>
            <p:nvPr/>
          </p:nvSpPr>
          <p:spPr>
            <a:xfrm>
              <a:off x="0" y="-47625"/>
              <a:ext cx="4375305" cy="22434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7"/>
          <p:cNvSpPr txBox="1"/>
          <p:nvPr/>
        </p:nvSpPr>
        <p:spPr>
          <a:xfrm>
            <a:off x="2741618" y="2077797"/>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Write an original statement or inspiring quote</a:t>
            </a:r>
            <a:endParaRPr/>
          </a:p>
        </p:txBody>
      </p:sp>
      <p:sp>
        <p:nvSpPr>
          <p:cNvPr id="460" name="Google Shape;460;p27"/>
          <p:cNvSpPr txBox="1"/>
          <p:nvPr/>
        </p:nvSpPr>
        <p:spPr>
          <a:xfrm>
            <a:off x="2480418" y="6721810"/>
            <a:ext cx="12804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FFFFFF"/>
                </a:solidFill>
                <a:latin typeface="Arial"/>
                <a:ea typeface="Arial"/>
                <a:cs typeface="Arial"/>
                <a:sym typeface="Arial"/>
              </a:rPr>
              <a:t>— Include a credit, citation, or supporting message</a:t>
            </a:r>
            <a:endParaRPr/>
          </a:p>
        </p:txBody>
      </p:sp>
      <p:sp>
        <p:nvSpPr>
          <p:cNvPr id="461" name="Google Shape;461;p27"/>
          <p:cNvSpPr/>
          <p:nvPr/>
        </p:nvSpPr>
        <p:spPr>
          <a:xfrm>
            <a:off x="14271410" y="8149605"/>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
        <p:nvSpPr>
          <p:cNvPr id="462" name="Google Shape;462;p27"/>
          <p:cNvSpPr/>
          <p:nvPr/>
        </p:nvSpPr>
        <p:spPr>
          <a:xfrm>
            <a:off x="-1268247" y="-121853"/>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466" name="Shape 466"/>
        <p:cNvGrpSpPr/>
        <p:nvPr/>
      </p:nvGrpSpPr>
      <p:grpSpPr>
        <a:xfrm>
          <a:off x="0" y="0"/>
          <a:ext cx="0" cy="0"/>
          <a:chOff x="0" y="0"/>
          <a:chExt cx="0" cy="0"/>
        </a:xfrm>
      </p:grpSpPr>
      <p:sp>
        <p:nvSpPr>
          <p:cNvPr id="467" name="Google Shape;467;p28"/>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3">
              <a:alphaModFix/>
            </a:blip>
            <a:stretch>
              <a:fillRect b="0" l="0" r="0" t="0"/>
            </a:stretch>
          </a:blipFill>
          <a:ln>
            <a:noFill/>
          </a:ln>
        </p:spPr>
      </p:sp>
      <p:sp>
        <p:nvSpPr>
          <p:cNvPr id="468" name="Google Shape;468;p28"/>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469" name="Google Shape;469;p28"/>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470" name="Google Shape;470;p28"/>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6">
              <a:alphaModFix/>
            </a:blip>
            <a:stretch>
              <a:fillRect b="0" l="0" r="0" t="0"/>
            </a:stretch>
          </a:blipFill>
          <a:ln>
            <a:noFill/>
          </a:ln>
        </p:spPr>
      </p:sp>
      <p:sp>
        <p:nvSpPr>
          <p:cNvPr id="471" name="Google Shape;471;p28"/>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472" name="Google Shape;472;p28"/>
          <p:cNvSpPr txBox="1"/>
          <p:nvPr/>
        </p:nvSpPr>
        <p:spPr>
          <a:xfrm>
            <a:off x="1303621" y="2025517"/>
            <a:ext cx="6556672"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F8D893"/>
                </a:solidFill>
                <a:latin typeface="Cinzel"/>
                <a:ea typeface="Cinzel"/>
                <a:cs typeface="Cinzel"/>
                <a:sym typeface="Cinzel"/>
              </a:rPr>
              <a:t>Contact Us</a:t>
            </a:r>
            <a:endParaRPr/>
          </a:p>
        </p:txBody>
      </p:sp>
      <p:sp>
        <p:nvSpPr>
          <p:cNvPr id="473" name="Google Shape;473;p28"/>
          <p:cNvSpPr txBox="1"/>
          <p:nvPr/>
        </p:nvSpPr>
        <p:spPr>
          <a:xfrm>
            <a:off x="2058835" y="3971709"/>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474" name="Google Shape;474;p28"/>
          <p:cNvSpPr txBox="1"/>
          <p:nvPr/>
        </p:nvSpPr>
        <p:spPr>
          <a:xfrm>
            <a:off x="2058835" y="489733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475" name="Google Shape;475;p28"/>
          <p:cNvSpPr txBox="1"/>
          <p:nvPr/>
        </p:nvSpPr>
        <p:spPr>
          <a:xfrm>
            <a:off x="2058835" y="578589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476" name="Google Shape;476;p28"/>
          <p:cNvSpPr txBox="1"/>
          <p:nvPr/>
        </p:nvSpPr>
        <p:spPr>
          <a:xfrm>
            <a:off x="2058835" y="7567537"/>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477" name="Google Shape;477;p28"/>
          <p:cNvSpPr txBox="1"/>
          <p:nvPr/>
        </p:nvSpPr>
        <p:spPr>
          <a:xfrm>
            <a:off x="2058835" y="6663235"/>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sp>
        <p:nvSpPr>
          <p:cNvPr id="478" name="Google Shape;478;p28"/>
          <p:cNvSpPr/>
          <p:nvPr/>
        </p:nvSpPr>
        <p:spPr>
          <a:xfrm rot="10800000">
            <a:off x="4115159" y="7794199"/>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8">
              <a:alphaModFix/>
            </a:blip>
            <a:stretch>
              <a:fillRect b="-231520" l="0" r="0" t="0"/>
            </a:stretch>
          </a:blipFill>
          <a:ln>
            <a:noFill/>
          </a:ln>
        </p:spPr>
      </p:sp>
      <p:sp>
        <p:nvSpPr>
          <p:cNvPr id="479" name="Google Shape;479;p28"/>
          <p:cNvSpPr/>
          <p:nvPr/>
        </p:nvSpPr>
        <p:spPr>
          <a:xfrm>
            <a:off x="-1227834" y="-404946"/>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8">
              <a:alphaModFix/>
            </a:blip>
            <a:stretch>
              <a:fillRect b="-233122" l="0" r="-3764" t="0"/>
            </a:stretch>
          </a:blipFill>
          <a:ln>
            <a:noFill/>
          </a:ln>
        </p:spPr>
      </p:sp>
      <p:pic>
        <p:nvPicPr>
          <p:cNvPr id="480" name="Google Shape;480;p28"/>
          <p:cNvPicPr preferRelativeResize="0"/>
          <p:nvPr/>
        </p:nvPicPr>
        <p:blipFill>
          <a:blip r:embed="rId9">
            <a:alphaModFix/>
          </a:blip>
          <a:stretch>
            <a:fillRect/>
          </a:stretch>
        </p:blipFill>
        <p:spPr>
          <a:xfrm>
            <a:off x="9118673" y="0"/>
            <a:ext cx="9143975" cy="10287000"/>
          </a:xfrm>
          <a:prstGeom prst="rect">
            <a:avLst/>
          </a:prstGeom>
          <a:noFill/>
          <a:ln>
            <a:noFill/>
          </a:ln>
        </p:spPr>
      </p:pic>
      <p:sp>
        <p:nvSpPr>
          <p:cNvPr id="481" name="Google Shape;481;p28"/>
          <p:cNvSpPr/>
          <p:nvPr/>
        </p:nvSpPr>
        <p:spPr>
          <a:xfrm rot="10800000">
            <a:off x="3970638" y="8811436"/>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8">
              <a:alphaModFix/>
            </a:blip>
            <a:stretch>
              <a:fillRect b="-236975" l="-222" r="0" t="-41325"/>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57" name="Shape 57"/>
        <p:cNvGrpSpPr/>
        <p:nvPr/>
      </p:nvGrpSpPr>
      <p:grpSpPr>
        <a:xfrm>
          <a:off x="0" y="0"/>
          <a:ext cx="0" cy="0"/>
          <a:chOff x="0" y="0"/>
          <a:chExt cx="0" cy="0"/>
        </a:xfrm>
      </p:grpSpPr>
      <p:sp>
        <p:nvSpPr>
          <p:cNvPr id="58" name="Google Shape;58;p11"/>
          <p:cNvSpPr txBox="1"/>
          <p:nvPr/>
        </p:nvSpPr>
        <p:spPr>
          <a:xfrm>
            <a:off x="1028700" y="1365904"/>
            <a:ext cx="16523018" cy="107408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000" u="none" cap="none" strike="noStrike">
                <a:solidFill>
                  <a:srgbClr val="F8D893"/>
                </a:solidFill>
                <a:latin typeface="Cinzel"/>
                <a:ea typeface="Cinzel"/>
                <a:cs typeface="Cinzel"/>
                <a:sym typeface="Cinzel"/>
              </a:rPr>
              <a:t>How to Use This Presentation</a:t>
            </a:r>
            <a:endParaRPr/>
          </a:p>
        </p:txBody>
      </p:sp>
      <p:sp>
        <p:nvSpPr>
          <p:cNvPr id="59" name="Google Shape;59;p11"/>
          <p:cNvSpPr txBox="1"/>
          <p:nvPr/>
        </p:nvSpPr>
        <p:spPr>
          <a:xfrm>
            <a:off x="7606829" y="309226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8D893"/>
                </a:solidFill>
                <a:latin typeface="Arial"/>
                <a:ea typeface="Arial"/>
                <a:cs typeface="Arial"/>
                <a:sym typeface="Arial"/>
              </a:rPr>
              <a:t>PowerPoint</a:t>
            </a:r>
            <a:endParaRPr/>
          </a:p>
        </p:txBody>
      </p:sp>
      <p:cxnSp>
        <p:nvCxnSpPr>
          <p:cNvPr id="60" name="Google Shape;60;p11"/>
          <p:cNvCxnSpPr/>
          <p:nvPr/>
        </p:nvCxnSpPr>
        <p:spPr>
          <a:xfrm>
            <a:off x="6620841" y="3120985"/>
            <a:ext cx="0" cy="5760038"/>
          </a:xfrm>
          <a:prstGeom prst="straightConnector1">
            <a:avLst/>
          </a:prstGeom>
          <a:noFill/>
          <a:ln cap="flat" cmpd="sng" w="19050">
            <a:solidFill>
              <a:srgbClr val="F8D893"/>
            </a:solidFill>
            <a:prstDash val="solid"/>
            <a:round/>
            <a:headEnd len="sm" w="sm" type="none"/>
            <a:tailEnd len="sm" w="sm" type="none"/>
          </a:ln>
        </p:spPr>
      </p:cxnSp>
      <p:cxnSp>
        <p:nvCxnSpPr>
          <p:cNvPr id="61" name="Google Shape;61;p11"/>
          <p:cNvCxnSpPr/>
          <p:nvPr/>
        </p:nvCxnSpPr>
        <p:spPr>
          <a:xfrm>
            <a:off x="12738605" y="3120835"/>
            <a:ext cx="0" cy="5760038"/>
          </a:xfrm>
          <a:prstGeom prst="straightConnector1">
            <a:avLst/>
          </a:prstGeom>
          <a:noFill/>
          <a:ln cap="flat" cmpd="sng" w="19050">
            <a:solidFill>
              <a:srgbClr val="F8D893"/>
            </a:solidFill>
            <a:prstDash val="solid"/>
            <a:round/>
            <a:headEnd len="sm" w="sm" type="none"/>
            <a:tailEnd len="sm" w="sm" type="none"/>
          </a:ln>
        </p:spPr>
      </p:cxnSp>
      <p:sp>
        <p:nvSpPr>
          <p:cNvPr id="62" name="Google Shape;62;p11"/>
          <p:cNvSpPr/>
          <p:nvPr/>
        </p:nvSpPr>
        <p:spPr>
          <a:xfrm>
            <a:off x="15940265" y="0"/>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63" name="Google Shape;63;p11"/>
          <p:cNvSpPr/>
          <p:nvPr/>
        </p:nvSpPr>
        <p:spPr>
          <a:xfrm>
            <a:off x="-2860870" y="0"/>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64" name="Google Shape;64;p11"/>
          <p:cNvSpPr/>
          <p:nvPr/>
        </p:nvSpPr>
        <p:spPr>
          <a:xfrm flipH="1">
            <a:off x="9606980" y="8881024"/>
            <a:ext cx="8932521" cy="2025150"/>
          </a:xfrm>
          <a:custGeom>
            <a:rect b="b" l="l" r="r" t="t"/>
            <a:pathLst>
              <a:path extrusionOk="0" h="2025150" w="8932521">
                <a:moveTo>
                  <a:pt x="8932521" y="0"/>
                </a:moveTo>
                <a:lnTo>
                  <a:pt x="0" y="0"/>
                </a:lnTo>
                <a:lnTo>
                  <a:pt x="0" y="2025150"/>
                </a:lnTo>
                <a:lnTo>
                  <a:pt x="8932521" y="2025150"/>
                </a:lnTo>
                <a:lnTo>
                  <a:pt x="8932521" y="0"/>
                </a:lnTo>
                <a:close/>
              </a:path>
            </a:pathLst>
          </a:custGeom>
          <a:blipFill rotWithShape="1">
            <a:blip r:embed="rId4">
              <a:alphaModFix/>
            </a:blip>
            <a:stretch>
              <a:fillRect b="0" l="0" r="0" t="0"/>
            </a:stretch>
          </a:blipFill>
          <a:ln>
            <a:noFill/>
          </a:ln>
        </p:spPr>
      </p:sp>
      <p:sp>
        <p:nvSpPr>
          <p:cNvPr id="65" name="Google Shape;65;p11"/>
          <p:cNvSpPr/>
          <p:nvPr/>
        </p:nvSpPr>
        <p:spPr>
          <a:xfrm>
            <a:off x="5888903" y="9258300"/>
            <a:ext cx="7315200" cy="3242553"/>
          </a:xfrm>
          <a:custGeom>
            <a:rect b="b" l="l" r="r" t="t"/>
            <a:pathLst>
              <a:path extrusionOk="0" h="3242553" w="7315200">
                <a:moveTo>
                  <a:pt x="0" y="0"/>
                </a:moveTo>
                <a:lnTo>
                  <a:pt x="7315200" y="0"/>
                </a:lnTo>
                <a:lnTo>
                  <a:pt x="7315200" y="3242553"/>
                </a:lnTo>
                <a:lnTo>
                  <a:pt x="0" y="3242553"/>
                </a:lnTo>
                <a:lnTo>
                  <a:pt x="0" y="0"/>
                </a:lnTo>
                <a:close/>
              </a:path>
            </a:pathLst>
          </a:custGeom>
          <a:blipFill rotWithShape="1">
            <a:blip r:embed="rId5">
              <a:alphaModFix/>
            </a:blip>
            <a:stretch>
              <a:fillRect b="0" l="0" r="0" t="0"/>
            </a:stretch>
          </a:blipFill>
          <a:ln>
            <a:noFill/>
          </a:ln>
        </p:spPr>
      </p:sp>
      <p:sp>
        <p:nvSpPr>
          <p:cNvPr id="66" name="Google Shape;66;p11"/>
          <p:cNvSpPr txBox="1"/>
          <p:nvPr/>
        </p:nvSpPr>
        <p:spPr>
          <a:xfrm>
            <a:off x="882491" y="4195514"/>
            <a:ext cx="5221200" cy="38790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Arial"/>
                <a:ea typeface="Arial"/>
                <a:cs typeface="Arial"/>
                <a:sym typeface="Arial"/>
              </a:rPr>
              <a:t>Alternative:</a:t>
            </a:r>
            <a:r>
              <a:rPr b="0" i="0" lang="en-US" sz="21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67" name="Google Shape;67;p11"/>
          <p:cNvSpPr txBox="1"/>
          <p:nvPr/>
        </p:nvSpPr>
        <p:spPr>
          <a:xfrm>
            <a:off x="1098508" y="309226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8D893"/>
                </a:solidFill>
                <a:latin typeface="Arial"/>
                <a:ea typeface="Arial"/>
                <a:cs typeface="Arial"/>
                <a:sym typeface="Arial"/>
              </a:rPr>
              <a:t>Google Slides</a:t>
            </a:r>
            <a:endParaRPr/>
          </a:p>
        </p:txBody>
      </p:sp>
      <p:sp>
        <p:nvSpPr>
          <p:cNvPr id="68" name="Google Shape;68;p11"/>
          <p:cNvSpPr txBox="1"/>
          <p:nvPr/>
        </p:nvSpPr>
        <p:spPr>
          <a:xfrm>
            <a:off x="7313363" y="4195514"/>
            <a:ext cx="46791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Arial"/>
                <a:ea typeface="Arial"/>
                <a:cs typeface="Arial"/>
                <a:sym typeface="Arial"/>
              </a:rPr>
              <a:t>Alternative:</a:t>
            </a:r>
            <a:r>
              <a:rPr b="0" i="0" lang="en-US" sz="21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a:p>
        </p:txBody>
      </p:sp>
      <p:sp>
        <p:nvSpPr>
          <p:cNvPr id="69" name="Google Shape;69;p11"/>
          <p:cNvSpPr txBox="1"/>
          <p:nvPr/>
        </p:nvSpPr>
        <p:spPr>
          <a:xfrm>
            <a:off x="13204103" y="4195514"/>
            <a:ext cx="3826500" cy="1939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a:p>
        </p:txBody>
      </p:sp>
      <p:sp>
        <p:nvSpPr>
          <p:cNvPr id="70" name="Google Shape;70;p11"/>
          <p:cNvSpPr txBox="1"/>
          <p:nvPr/>
        </p:nvSpPr>
        <p:spPr>
          <a:xfrm>
            <a:off x="13398199" y="309226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8D893"/>
                </a:solidFill>
                <a:latin typeface="Arial"/>
                <a:ea typeface="Arial"/>
                <a:cs typeface="Arial"/>
                <a:sym typeface="Arial"/>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485" name="Shape 485"/>
        <p:cNvGrpSpPr/>
        <p:nvPr/>
      </p:nvGrpSpPr>
      <p:grpSpPr>
        <a:xfrm>
          <a:off x="0" y="0"/>
          <a:ext cx="0" cy="0"/>
          <a:chOff x="0" y="0"/>
          <a:chExt cx="0" cy="0"/>
        </a:xfrm>
      </p:grpSpPr>
      <p:sp>
        <p:nvSpPr>
          <p:cNvPr id="486" name="Google Shape;486;p29"/>
          <p:cNvSpPr/>
          <p:nvPr/>
        </p:nvSpPr>
        <p:spPr>
          <a:xfrm>
            <a:off x="9777637" y="8503211"/>
            <a:ext cx="2200165" cy="710691"/>
          </a:xfrm>
          <a:custGeom>
            <a:rect b="b" l="l" r="r" t="t"/>
            <a:pathLst>
              <a:path extrusionOk="0" h="710691" w="2200165">
                <a:moveTo>
                  <a:pt x="0" y="0"/>
                </a:moveTo>
                <a:lnTo>
                  <a:pt x="2200164" y="0"/>
                </a:lnTo>
                <a:lnTo>
                  <a:pt x="2200164" y="710692"/>
                </a:lnTo>
                <a:lnTo>
                  <a:pt x="0" y="710692"/>
                </a:lnTo>
                <a:lnTo>
                  <a:pt x="0" y="0"/>
                </a:lnTo>
                <a:close/>
              </a:path>
            </a:pathLst>
          </a:custGeom>
          <a:blipFill rotWithShape="1">
            <a:blip r:embed="rId3">
              <a:alphaModFix/>
            </a:blip>
            <a:stretch>
              <a:fillRect b="0" l="0" r="0" t="0"/>
            </a:stretch>
          </a:blipFill>
          <a:ln>
            <a:noFill/>
          </a:ln>
        </p:spPr>
      </p:sp>
      <p:sp>
        <p:nvSpPr>
          <p:cNvPr id="487" name="Google Shape;487;p29"/>
          <p:cNvSpPr/>
          <p:nvPr/>
        </p:nvSpPr>
        <p:spPr>
          <a:xfrm>
            <a:off x="6800424" y="7161935"/>
            <a:ext cx="2814113" cy="559305"/>
          </a:xfrm>
          <a:custGeom>
            <a:rect b="b" l="l" r="r" t="t"/>
            <a:pathLst>
              <a:path extrusionOk="0" h="559305" w="2814113">
                <a:moveTo>
                  <a:pt x="0" y="0"/>
                </a:moveTo>
                <a:lnTo>
                  <a:pt x="2814113" y="0"/>
                </a:lnTo>
                <a:lnTo>
                  <a:pt x="2814113" y="559305"/>
                </a:lnTo>
                <a:lnTo>
                  <a:pt x="0" y="559305"/>
                </a:lnTo>
                <a:lnTo>
                  <a:pt x="0" y="0"/>
                </a:lnTo>
                <a:close/>
              </a:path>
            </a:pathLst>
          </a:custGeom>
          <a:blipFill rotWithShape="1">
            <a:blip r:embed="rId4">
              <a:alphaModFix/>
            </a:blip>
            <a:stretch>
              <a:fillRect b="0" l="0" r="0" t="0"/>
            </a:stretch>
          </a:blipFill>
          <a:ln>
            <a:noFill/>
          </a:ln>
        </p:spPr>
      </p:sp>
      <p:sp>
        <p:nvSpPr>
          <p:cNvPr id="488" name="Google Shape;488;p29"/>
          <p:cNvSpPr/>
          <p:nvPr/>
        </p:nvSpPr>
        <p:spPr>
          <a:xfrm>
            <a:off x="10518683" y="6869450"/>
            <a:ext cx="3757070" cy="851790"/>
          </a:xfrm>
          <a:custGeom>
            <a:rect b="b" l="l" r="r" t="t"/>
            <a:pathLst>
              <a:path extrusionOk="0" h="851790" w="3757070">
                <a:moveTo>
                  <a:pt x="0" y="0"/>
                </a:moveTo>
                <a:lnTo>
                  <a:pt x="3757070" y="0"/>
                </a:lnTo>
                <a:lnTo>
                  <a:pt x="3757070" y="851790"/>
                </a:lnTo>
                <a:lnTo>
                  <a:pt x="0" y="851790"/>
                </a:lnTo>
                <a:lnTo>
                  <a:pt x="0" y="0"/>
                </a:lnTo>
                <a:close/>
              </a:path>
            </a:pathLst>
          </a:custGeom>
          <a:blipFill rotWithShape="1">
            <a:blip r:embed="rId5">
              <a:alphaModFix/>
            </a:blip>
            <a:stretch>
              <a:fillRect b="0" l="0" r="0" t="0"/>
            </a:stretch>
          </a:blipFill>
          <a:ln>
            <a:noFill/>
          </a:ln>
        </p:spPr>
      </p:sp>
      <p:sp>
        <p:nvSpPr>
          <p:cNvPr id="489" name="Google Shape;489;p29"/>
          <p:cNvSpPr/>
          <p:nvPr/>
        </p:nvSpPr>
        <p:spPr>
          <a:xfrm>
            <a:off x="6657478" y="8248071"/>
            <a:ext cx="2200165" cy="965832"/>
          </a:xfrm>
          <a:custGeom>
            <a:rect b="b" l="l" r="r" t="t"/>
            <a:pathLst>
              <a:path extrusionOk="0" h="965832" w="2200165">
                <a:moveTo>
                  <a:pt x="0" y="0"/>
                </a:moveTo>
                <a:lnTo>
                  <a:pt x="2200165" y="0"/>
                </a:lnTo>
                <a:lnTo>
                  <a:pt x="2200165" y="965832"/>
                </a:lnTo>
                <a:lnTo>
                  <a:pt x="0" y="965832"/>
                </a:lnTo>
                <a:lnTo>
                  <a:pt x="0" y="0"/>
                </a:lnTo>
                <a:close/>
              </a:path>
            </a:pathLst>
          </a:custGeom>
          <a:blipFill rotWithShape="1">
            <a:blip r:embed="rId6">
              <a:alphaModFix/>
            </a:blip>
            <a:stretch>
              <a:fillRect b="0" l="0" r="0" t="0"/>
            </a:stretch>
          </a:blipFill>
          <a:ln>
            <a:noFill/>
          </a:ln>
        </p:spPr>
      </p:sp>
      <p:sp>
        <p:nvSpPr>
          <p:cNvPr id="490" name="Google Shape;490;p29"/>
          <p:cNvSpPr/>
          <p:nvPr/>
        </p:nvSpPr>
        <p:spPr>
          <a:xfrm>
            <a:off x="15942056" y="8243578"/>
            <a:ext cx="1063612" cy="1063612"/>
          </a:xfrm>
          <a:custGeom>
            <a:rect b="b" l="l" r="r" t="t"/>
            <a:pathLst>
              <a:path extrusionOk="0" h="1063612" w="1063612">
                <a:moveTo>
                  <a:pt x="0" y="0"/>
                </a:moveTo>
                <a:lnTo>
                  <a:pt x="1063612" y="0"/>
                </a:lnTo>
                <a:lnTo>
                  <a:pt x="1063612" y="1063612"/>
                </a:lnTo>
                <a:lnTo>
                  <a:pt x="0" y="1063612"/>
                </a:lnTo>
                <a:lnTo>
                  <a:pt x="0" y="0"/>
                </a:lnTo>
                <a:close/>
              </a:path>
            </a:pathLst>
          </a:custGeom>
          <a:blipFill rotWithShape="1">
            <a:blip r:embed="rId7">
              <a:alphaModFix/>
            </a:blip>
            <a:stretch>
              <a:fillRect b="0" l="0" r="0" t="0"/>
            </a:stretch>
          </a:blipFill>
          <a:ln>
            <a:noFill/>
          </a:ln>
        </p:spPr>
      </p:sp>
      <p:sp>
        <p:nvSpPr>
          <p:cNvPr id="491" name="Google Shape;491;p29"/>
          <p:cNvSpPr/>
          <p:nvPr/>
        </p:nvSpPr>
        <p:spPr>
          <a:xfrm>
            <a:off x="15955565" y="3128723"/>
            <a:ext cx="1050103" cy="998552"/>
          </a:xfrm>
          <a:custGeom>
            <a:rect b="b" l="l" r="r" t="t"/>
            <a:pathLst>
              <a:path extrusionOk="0" h="998552" w="1050103">
                <a:moveTo>
                  <a:pt x="0" y="0"/>
                </a:moveTo>
                <a:lnTo>
                  <a:pt x="1050103" y="0"/>
                </a:lnTo>
                <a:lnTo>
                  <a:pt x="1050103" y="998552"/>
                </a:lnTo>
                <a:lnTo>
                  <a:pt x="0" y="998552"/>
                </a:lnTo>
                <a:lnTo>
                  <a:pt x="0" y="0"/>
                </a:lnTo>
                <a:close/>
              </a:path>
            </a:pathLst>
          </a:custGeom>
          <a:blipFill rotWithShape="1">
            <a:blip r:embed="rId8">
              <a:alphaModFix/>
            </a:blip>
            <a:stretch>
              <a:fillRect b="0" l="0" r="0" t="0"/>
            </a:stretch>
          </a:blipFill>
          <a:ln>
            <a:noFill/>
          </a:ln>
        </p:spPr>
      </p:sp>
      <p:sp>
        <p:nvSpPr>
          <p:cNvPr id="492" name="Google Shape;492;p29"/>
          <p:cNvSpPr/>
          <p:nvPr/>
        </p:nvSpPr>
        <p:spPr>
          <a:xfrm>
            <a:off x="12897796" y="4929700"/>
            <a:ext cx="1936943" cy="1063558"/>
          </a:xfrm>
          <a:custGeom>
            <a:rect b="b" l="l" r="r" t="t"/>
            <a:pathLst>
              <a:path extrusionOk="0" h="1063558" w="1936943">
                <a:moveTo>
                  <a:pt x="0" y="0"/>
                </a:moveTo>
                <a:lnTo>
                  <a:pt x="1936942" y="0"/>
                </a:lnTo>
                <a:lnTo>
                  <a:pt x="1936942" y="1063558"/>
                </a:lnTo>
                <a:lnTo>
                  <a:pt x="0" y="1063558"/>
                </a:lnTo>
                <a:lnTo>
                  <a:pt x="0" y="0"/>
                </a:lnTo>
                <a:close/>
              </a:path>
            </a:pathLst>
          </a:custGeom>
          <a:blipFill rotWithShape="1">
            <a:blip r:embed="rId9">
              <a:alphaModFix/>
            </a:blip>
            <a:stretch>
              <a:fillRect b="0" l="0" r="0" t="0"/>
            </a:stretch>
          </a:blipFill>
          <a:ln>
            <a:noFill/>
          </a:ln>
        </p:spPr>
      </p:sp>
      <p:sp>
        <p:nvSpPr>
          <p:cNvPr id="493" name="Google Shape;493;p29"/>
          <p:cNvSpPr/>
          <p:nvPr/>
        </p:nvSpPr>
        <p:spPr>
          <a:xfrm>
            <a:off x="6946233" y="2893917"/>
            <a:ext cx="3464692" cy="1468163"/>
          </a:xfrm>
          <a:custGeom>
            <a:rect b="b" l="l" r="r" t="t"/>
            <a:pathLst>
              <a:path extrusionOk="0" h="1468163" w="3464692">
                <a:moveTo>
                  <a:pt x="0" y="0"/>
                </a:moveTo>
                <a:lnTo>
                  <a:pt x="3464692" y="0"/>
                </a:lnTo>
                <a:lnTo>
                  <a:pt x="3464692" y="1468164"/>
                </a:lnTo>
                <a:lnTo>
                  <a:pt x="0" y="1468164"/>
                </a:lnTo>
                <a:lnTo>
                  <a:pt x="0" y="0"/>
                </a:lnTo>
                <a:close/>
              </a:path>
            </a:pathLst>
          </a:custGeom>
          <a:blipFill rotWithShape="1">
            <a:blip r:embed="rId10">
              <a:alphaModFix/>
            </a:blip>
            <a:stretch>
              <a:fillRect b="0" l="0" r="0" t="0"/>
            </a:stretch>
          </a:blipFill>
          <a:ln>
            <a:noFill/>
          </a:ln>
        </p:spPr>
      </p:sp>
      <p:sp>
        <p:nvSpPr>
          <p:cNvPr id="494" name="Google Shape;494;p29"/>
          <p:cNvSpPr/>
          <p:nvPr/>
        </p:nvSpPr>
        <p:spPr>
          <a:xfrm>
            <a:off x="15236926" y="6515596"/>
            <a:ext cx="1917525" cy="1205644"/>
          </a:xfrm>
          <a:custGeom>
            <a:rect b="b" l="l" r="r" t="t"/>
            <a:pathLst>
              <a:path extrusionOk="0" h="1205644" w="1917525">
                <a:moveTo>
                  <a:pt x="0" y="0"/>
                </a:moveTo>
                <a:lnTo>
                  <a:pt x="1917524" y="0"/>
                </a:lnTo>
                <a:lnTo>
                  <a:pt x="1917524" y="1205644"/>
                </a:lnTo>
                <a:lnTo>
                  <a:pt x="0" y="1205644"/>
                </a:lnTo>
                <a:lnTo>
                  <a:pt x="0" y="0"/>
                </a:lnTo>
                <a:close/>
              </a:path>
            </a:pathLst>
          </a:custGeom>
          <a:blipFill rotWithShape="1">
            <a:blip r:embed="rId11">
              <a:alphaModFix/>
            </a:blip>
            <a:stretch>
              <a:fillRect b="0" l="0" r="0" t="0"/>
            </a:stretch>
          </a:blipFill>
          <a:ln>
            <a:noFill/>
          </a:ln>
        </p:spPr>
      </p:sp>
      <p:sp>
        <p:nvSpPr>
          <p:cNvPr id="495" name="Google Shape;495;p29"/>
          <p:cNvSpPr/>
          <p:nvPr/>
        </p:nvSpPr>
        <p:spPr>
          <a:xfrm>
            <a:off x="15884926" y="4675658"/>
            <a:ext cx="1212196" cy="1212196"/>
          </a:xfrm>
          <a:custGeom>
            <a:rect b="b" l="l" r="r" t="t"/>
            <a:pathLst>
              <a:path extrusionOk="0" h="1212196" w="1212196">
                <a:moveTo>
                  <a:pt x="0" y="0"/>
                </a:moveTo>
                <a:lnTo>
                  <a:pt x="1212197" y="0"/>
                </a:lnTo>
                <a:lnTo>
                  <a:pt x="1212197" y="1212196"/>
                </a:lnTo>
                <a:lnTo>
                  <a:pt x="0" y="1212196"/>
                </a:lnTo>
                <a:lnTo>
                  <a:pt x="0" y="0"/>
                </a:lnTo>
                <a:close/>
              </a:path>
            </a:pathLst>
          </a:custGeom>
          <a:blipFill rotWithShape="1">
            <a:blip r:embed="rId12">
              <a:alphaModFix/>
            </a:blip>
            <a:stretch>
              <a:fillRect b="0" l="0" r="0" t="0"/>
            </a:stretch>
          </a:blipFill>
          <a:ln>
            <a:noFill/>
          </a:ln>
        </p:spPr>
      </p:sp>
      <p:sp>
        <p:nvSpPr>
          <p:cNvPr id="496" name="Google Shape;496;p29"/>
          <p:cNvSpPr/>
          <p:nvPr/>
        </p:nvSpPr>
        <p:spPr>
          <a:xfrm>
            <a:off x="11340883" y="5035104"/>
            <a:ext cx="1056335" cy="852750"/>
          </a:xfrm>
          <a:custGeom>
            <a:rect b="b" l="l" r="r" t="t"/>
            <a:pathLst>
              <a:path extrusionOk="0" h="852750" w="1056335">
                <a:moveTo>
                  <a:pt x="0" y="0"/>
                </a:moveTo>
                <a:lnTo>
                  <a:pt x="1056335" y="0"/>
                </a:lnTo>
                <a:lnTo>
                  <a:pt x="1056335" y="852750"/>
                </a:lnTo>
                <a:lnTo>
                  <a:pt x="0" y="852750"/>
                </a:lnTo>
                <a:lnTo>
                  <a:pt x="0" y="0"/>
                </a:lnTo>
                <a:close/>
              </a:path>
            </a:pathLst>
          </a:custGeom>
          <a:blipFill rotWithShape="1">
            <a:blip r:embed="rId13">
              <a:alphaModFix/>
            </a:blip>
            <a:stretch>
              <a:fillRect b="0" l="0" r="0" t="0"/>
            </a:stretch>
          </a:blipFill>
          <a:ln>
            <a:noFill/>
          </a:ln>
        </p:spPr>
      </p:sp>
      <p:sp>
        <p:nvSpPr>
          <p:cNvPr id="497" name="Google Shape;497;p29"/>
          <p:cNvSpPr/>
          <p:nvPr/>
        </p:nvSpPr>
        <p:spPr>
          <a:xfrm>
            <a:off x="6836541" y="4833795"/>
            <a:ext cx="1666851" cy="1330450"/>
          </a:xfrm>
          <a:custGeom>
            <a:rect b="b" l="l" r="r" t="t"/>
            <a:pathLst>
              <a:path extrusionOk="0" h="1330450" w="1666851">
                <a:moveTo>
                  <a:pt x="0" y="0"/>
                </a:moveTo>
                <a:lnTo>
                  <a:pt x="1666851" y="0"/>
                </a:lnTo>
                <a:lnTo>
                  <a:pt x="1666851" y="1330450"/>
                </a:lnTo>
                <a:lnTo>
                  <a:pt x="0" y="1330450"/>
                </a:lnTo>
                <a:lnTo>
                  <a:pt x="0" y="0"/>
                </a:lnTo>
                <a:close/>
              </a:path>
            </a:pathLst>
          </a:custGeom>
          <a:blipFill rotWithShape="1">
            <a:blip r:embed="rId14">
              <a:alphaModFix/>
            </a:blip>
            <a:stretch>
              <a:fillRect b="0" l="0" r="0" t="0"/>
            </a:stretch>
          </a:blipFill>
          <a:ln>
            <a:noFill/>
          </a:ln>
        </p:spPr>
      </p:sp>
      <p:sp>
        <p:nvSpPr>
          <p:cNvPr id="498" name="Google Shape;498;p29"/>
          <p:cNvSpPr/>
          <p:nvPr/>
        </p:nvSpPr>
        <p:spPr>
          <a:xfrm>
            <a:off x="9383551" y="4972790"/>
            <a:ext cx="1135132" cy="1191455"/>
          </a:xfrm>
          <a:custGeom>
            <a:rect b="b" l="l" r="r" t="t"/>
            <a:pathLst>
              <a:path extrusionOk="0" h="1191455" w="1135132">
                <a:moveTo>
                  <a:pt x="0" y="0"/>
                </a:moveTo>
                <a:lnTo>
                  <a:pt x="1135132" y="0"/>
                </a:lnTo>
                <a:lnTo>
                  <a:pt x="1135132" y="1191455"/>
                </a:lnTo>
                <a:lnTo>
                  <a:pt x="0" y="1191455"/>
                </a:lnTo>
                <a:lnTo>
                  <a:pt x="0" y="0"/>
                </a:lnTo>
                <a:close/>
              </a:path>
            </a:pathLst>
          </a:custGeom>
          <a:blipFill rotWithShape="1">
            <a:blip r:embed="rId15">
              <a:alphaModFix/>
            </a:blip>
            <a:stretch>
              <a:fillRect b="0" l="0" r="0" t="0"/>
            </a:stretch>
          </a:blipFill>
          <a:ln>
            <a:noFill/>
          </a:ln>
        </p:spPr>
      </p:sp>
      <p:sp>
        <p:nvSpPr>
          <p:cNvPr id="499" name="Google Shape;499;p29"/>
          <p:cNvSpPr/>
          <p:nvPr/>
        </p:nvSpPr>
        <p:spPr>
          <a:xfrm>
            <a:off x="12897796" y="8325182"/>
            <a:ext cx="2453983" cy="888721"/>
          </a:xfrm>
          <a:custGeom>
            <a:rect b="b" l="l" r="r" t="t"/>
            <a:pathLst>
              <a:path extrusionOk="0" h="888721" w="2453983">
                <a:moveTo>
                  <a:pt x="0" y="0"/>
                </a:moveTo>
                <a:lnTo>
                  <a:pt x="2453983" y="0"/>
                </a:lnTo>
                <a:lnTo>
                  <a:pt x="2453983" y="888721"/>
                </a:lnTo>
                <a:lnTo>
                  <a:pt x="0" y="888721"/>
                </a:lnTo>
                <a:lnTo>
                  <a:pt x="0" y="0"/>
                </a:lnTo>
                <a:close/>
              </a:path>
            </a:pathLst>
          </a:custGeom>
          <a:blipFill rotWithShape="1">
            <a:blip r:embed="rId16">
              <a:alphaModFix/>
            </a:blip>
            <a:stretch>
              <a:fillRect b="0" l="0" r="0" t="0"/>
            </a:stretch>
          </a:blipFill>
          <a:ln>
            <a:noFill/>
          </a:ln>
        </p:spPr>
      </p:sp>
      <p:grpSp>
        <p:nvGrpSpPr>
          <p:cNvPr id="500" name="Google Shape;500;p29"/>
          <p:cNvGrpSpPr/>
          <p:nvPr/>
        </p:nvGrpSpPr>
        <p:grpSpPr>
          <a:xfrm>
            <a:off x="7052393" y="1124207"/>
            <a:ext cx="1155088" cy="1349261"/>
            <a:chOff x="0" y="-99577"/>
            <a:chExt cx="1540117" cy="1799016"/>
          </a:xfrm>
        </p:grpSpPr>
        <p:grpSp>
          <p:nvGrpSpPr>
            <p:cNvPr id="501" name="Google Shape;501;p29"/>
            <p:cNvGrpSpPr/>
            <p:nvPr/>
          </p:nvGrpSpPr>
          <p:grpSpPr>
            <a:xfrm>
              <a:off x="0" y="-99577"/>
              <a:ext cx="1540117" cy="1799016"/>
              <a:chOff x="0" y="-47625"/>
              <a:chExt cx="736600" cy="860425"/>
            </a:xfrm>
          </p:grpSpPr>
          <p:sp>
            <p:nvSpPr>
              <p:cNvPr id="502" name="Google Shape;502;p29"/>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503" name="Google Shape;503;p29"/>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4" name="Google Shape;504;p29"/>
            <p:cNvSpPr/>
            <p:nvPr/>
          </p:nvSpPr>
          <p:spPr>
            <a:xfrm>
              <a:off x="157995" y="191044"/>
              <a:ext cx="1224128" cy="1081684"/>
            </a:xfrm>
            <a:custGeom>
              <a:rect b="b" l="l" r="r" t="t"/>
              <a:pathLst>
                <a:path extrusionOk="0" h="1081684" w="1224128">
                  <a:moveTo>
                    <a:pt x="0" y="0"/>
                  </a:moveTo>
                  <a:lnTo>
                    <a:pt x="1224127" y="0"/>
                  </a:lnTo>
                  <a:lnTo>
                    <a:pt x="1224127" y="1081684"/>
                  </a:lnTo>
                  <a:lnTo>
                    <a:pt x="0" y="1081684"/>
                  </a:lnTo>
                  <a:lnTo>
                    <a:pt x="0" y="0"/>
                  </a:lnTo>
                  <a:close/>
                </a:path>
              </a:pathLst>
            </a:custGeom>
            <a:blipFill rotWithShape="1">
              <a:blip r:embed="rId17">
                <a:alphaModFix/>
              </a:blip>
              <a:stretch>
                <a:fillRect b="0" l="0" r="0" t="0"/>
              </a:stretch>
            </a:blipFill>
            <a:ln>
              <a:noFill/>
            </a:ln>
          </p:spPr>
        </p:sp>
      </p:grpSp>
      <p:grpSp>
        <p:nvGrpSpPr>
          <p:cNvPr id="505" name="Google Shape;505;p29"/>
          <p:cNvGrpSpPr/>
          <p:nvPr/>
        </p:nvGrpSpPr>
        <p:grpSpPr>
          <a:xfrm>
            <a:off x="9267665" y="1124207"/>
            <a:ext cx="1155088" cy="1349261"/>
            <a:chOff x="0" y="-99577"/>
            <a:chExt cx="1540117" cy="1799016"/>
          </a:xfrm>
        </p:grpSpPr>
        <p:grpSp>
          <p:nvGrpSpPr>
            <p:cNvPr id="506" name="Google Shape;506;p29"/>
            <p:cNvGrpSpPr/>
            <p:nvPr/>
          </p:nvGrpSpPr>
          <p:grpSpPr>
            <a:xfrm>
              <a:off x="0" y="-99577"/>
              <a:ext cx="1540117" cy="1799016"/>
              <a:chOff x="0" y="-47625"/>
              <a:chExt cx="736600" cy="860425"/>
            </a:xfrm>
          </p:grpSpPr>
          <p:sp>
            <p:nvSpPr>
              <p:cNvPr id="507" name="Google Shape;507;p29"/>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508" name="Google Shape;508;p29"/>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29"/>
            <p:cNvSpPr/>
            <p:nvPr/>
          </p:nvSpPr>
          <p:spPr>
            <a:xfrm>
              <a:off x="376672" y="134939"/>
              <a:ext cx="786774" cy="1103891"/>
            </a:xfrm>
            <a:custGeom>
              <a:rect b="b" l="l" r="r" t="t"/>
              <a:pathLst>
                <a:path extrusionOk="0" h="1103891" w="786774">
                  <a:moveTo>
                    <a:pt x="0" y="0"/>
                  </a:moveTo>
                  <a:lnTo>
                    <a:pt x="786773" y="0"/>
                  </a:lnTo>
                  <a:lnTo>
                    <a:pt x="786773" y="1103892"/>
                  </a:lnTo>
                  <a:lnTo>
                    <a:pt x="0" y="1103892"/>
                  </a:lnTo>
                  <a:lnTo>
                    <a:pt x="0" y="0"/>
                  </a:lnTo>
                  <a:close/>
                </a:path>
              </a:pathLst>
            </a:custGeom>
            <a:blipFill rotWithShape="1">
              <a:blip r:embed="rId18">
                <a:alphaModFix/>
              </a:blip>
              <a:stretch>
                <a:fillRect b="0" l="0" r="0" t="0"/>
              </a:stretch>
            </a:blipFill>
            <a:ln>
              <a:noFill/>
            </a:ln>
          </p:spPr>
        </p:sp>
      </p:grpSp>
      <p:grpSp>
        <p:nvGrpSpPr>
          <p:cNvPr id="510" name="Google Shape;510;p29"/>
          <p:cNvGrpSpPr/>
          <p:nvPr/>
        </p:nvGrpSpPr>
        <p:grpSpPr>
          <a:xfrm>
            <a:off x="11482937" y="1124207"/>
            <a:ext cx="1155088" cy="1349261"/>
            <a:chOff x="0" y="-99577"/>
            <a:chExt cx="1540117" cy="1799016"/>
          </a:xfrm>
        </p:grpSpPr>
        <p:grpSp>
          <p:nvGrpSpPr>
            <p:cNvPr id="511" name="Google Shape;511;p29"/>
            <p:cNvGrpSpPr/>
            <p:nvPr/>
          </p:nvGrpSpPr>
          <p:grpSpPr>
            <a:xfrm>
              <a:off x="0" y="-99577"/>
              <a:ext cx="1540117" cy="1799016"/>
              <a:chOff x="0" y="-47625"/>
              <a:chExt cx="736600" cy="860425"/>
            </a:xfrm>
          </p:grpSpPr>
          <p:sp>
            <p:nvSpPr>
              <p:cNvPr id="512" name="Google Shape;512;p29"/>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513" name="Google Shape;513;p29"/>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9"/>
            <p:cNvSpPr/>
            <p:nvPr/>
          </p:nvSpPr>
          <p:spPr>
            <a:xfrm>
              <a:off x="170496" y="245088"/>
              <a:ext cx="1199125" cy="928777"/>
            </a:xfrm>
            <a:custGeom>
              <a:rect b="b" l="l" r="r" t="t"/>
              <a:pathLst>
                <a:path extrusionOk="0" h="928777" w="1199125">
                  <a:moveTo>
                    <a:pt x="0" y="0"/>
                  </a:moveTo>
                  <a:lnTo>
                    <a:pt x="1199125" y="0"/>
                  </a:lnTo>
                  <a:lnTo>
                    <a:pt x="1199125" y="928777"/>
                  </a:lnTo>
                  <a:lnTo>
                    <a:pt x="0" y="928777"/>
                  </a:lnTo>
                  <a:lnTo>
                    <a:pt x="0" y="0"/>
                  </a:lnTo>
                  <a:close/>
                </a:path>
              </a:pathLst>
            </a:custGeom>
            <a:blipFill rotWithShape="1">
              <a:blip r:embed="rId19">
                <a:alphaModFix/>
              </a:blip>
              <a:stretch>
                <a:fillRect b="0" l="0" r="0" t="0"/>
              </a:stretch>
            </a:blipFill>
            <a:ln>
              <a:noFill/>
            </a:ln>
          </p:spPr>
        </p:sp>
      </p:grpSp>
      <p:grpSp>
        <p:nvGrpSpPr>
          <p:cNvPr id="515" name="Google Shape;515;p29"/>
          <p:cNvGrpSpPr/>
          <p:nvPr/>
        </p:nvGrpSpPr>
        <p:grpSpPr>
          <a:xfrm>
            <a:off x="13698209" y="1124207"/>
            <a:ext cx="1155088" cy="1349261"/>
            <a:chOff x="0" y="-99577"/>
            <a:chExt cx="1540117" cy="1799016"/>
          </a:xfrm>
        </p:grpSpPr>
        <p:grpSp>
          <p:nvGrpSpPr>
            <p:cNvPr id="516" name="Google Shape;516;p29"/>
            <p:cNvGrpSpPr/>
            <p:nvPr/>
          </p:nvGrpSpPr>
          <p:grpSpPr>
            <a:xfrm>
              <a:off x="0" y="-99577"/>
              <a:ext cx="1540117" cy="1799016"/>
              <a:chOff x="0" y="-47625"/>
              <a:chExt cx="736600" cy="860425"/>
            </a:xfrm>
          </p:grpSpPr>
          <p:sp>
            <p:nvSpPr>
              <p:cNvPr id="517" name="Google Shape;517;p29"/>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518" name="Google Shape;518;p29"/>
              <p:cNvSpPr txBox="1"/>
              <p:nvPr/>
            </p:nvSpPr>
            <p:spPr>
              <a:xfrm>
                <a:off x="0" y="-47625"/>
                <a:ext cx="736600" cy="733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9" name="Google Shape;519;p29"/>
            <p:cNvSpPr/>
            <p:nvPr/>
          </p:nvSpPr>
          <p:spPr>
            <a:xfrm>
              <a:off x="203789" y="387218"/>
              <a:ext cx="1132539" cy="644517"/>
            </a:xfrm>
            <a:custGeom>
              <a:rect b="b" l="l" r="r" t="t"/>
              <a:pathLst>
                <a:path extrusionOk="0" h="644517" w="1132539">
                  <a:moveTo>
                    <a:pt x="0" y="0"/>
                  </a:moveTo>
                  <a:lnTo>
                    <a:pt x="1132539" y="0"/>
                  </a:lnTo>
                  <a:lnTo>
                    <a:pt x="1132539" y="644517"/>
                  </a:lnTo>
                  <a:lnTo>
                    <a:pt x="0" y="644517"/>
                  </a:lnTo>
                  <a:lnTo>
                    <a:pt x="0" y="0"/>
                  </a:lnTo>
                  <a:close/>
                </a:path>
              </a:pathLst>
            </a:custGeom>
            <a:blipFill rotWithShape="1">
              <a:blip r:embed="rId20">
                <a:alphaModFix/>
              </a:blip>
              <a:stretch>
                <a:fillRect b="0" l="0" r="0" t="0"/>
              </a:stretch>
            </a:blipFill>
            <a:ln>
              <a:noFill/>
            </a:ln>
          </p:spPr>
        </p:sp>
      </p:grpSp>
      <p:grpSp>
        <p:nvGrpSpPr>
          <p:cNvPr id="520" name="Google Shape;520;p29"/>
          <p:cNvGrpSpPr/>
          <p:nvPr/>
        </p:nvGrpSpPr>
        <p:grpSpPr>
          <a:xfrm>
            <a:off x="15913481" y="1124207"/>
            <a:ext cx="1155088" cy="1349261"/>
            <a:chOff x="0" y="-99577"/>
            <a:chExt cx="1540117" cy="1799016"/>
          </a:xfrm>
        </p:grpSpPr>
        <p:grpSp>
          <p:nvGrpSpPr>
            <p:cNvPr id="521" name="Google Shape;521;p29"/>
            <p:cNvGrpSpPr/>
            <p:nvPr/>
          </p:nvGrpSpPr>
          <p:grpSpPr>
            <a:xfrm>
              <a:off x="0" y="-99577"/>
              <a:ext cx="1540117" cy="1799016"/>
              <a:chOff x="0" y="-47625"/>
              <a:chExt cx="736600" cy="860425"/>
            </a:xfrm>
          </p:grpSpPr>
          <p:sp>
            <p:nvSpPr>
              <p:cNvPr id="522" name="Google Shape;522;p29"/>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F8D893"/>
              </a:solidFill>
              <a:ln>
                <a:noFill/>
              </a:ln>
            </p:spPr>
          </p:sp>
          <p:sp>
            <p:nvSpPr>
              <p:cNvPr id="523" name="Google Shape;523;p29"/>
              <p:cNvSpPr txBox="1"/>
              <p:nvPr/>
            </p:nvSpPr>
            <p:spPr>
              <a:xfrm>
                <a:off x="0" y="-47625"/>
                <a:ext cx="736600" cy="733425"/>
              </a:xfrm>
              <a:prstGeom prst="rect">
                <a:avLst/>
              </a:prstGeom>
              <a:noFill/>
              <a:ln>
                <a:noFill/>
              </a:ln>
            </p:spPr>
            <p:txBody>
              <a:bodyPr anchorCtr="0" anchor="ctr" bIns="31325" lIns="31325" spcFirstLastPara="1" rIns="31325" wrap="square" tIns="313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9"/>
            <p:cNvSpPr/>
            <p:nvPr/>
          </p:nvSpPr>
          <p:spPr>
            <a:xfrm>
              <a:off x="309366" y="189921"/>
              <a:ext cx="921385" cy="968953"/>
            </a:xfrm>
            <a:custGeom>
              <a:rect b="b" l="l" r="r" t="t"/>
              <a:pathLst>
                <a:path extrusionOk="0" h="968953" w="921385">
                  <a:moveTo>
                    <a:pt x="0" y="0"/>
                  </a:moveTo>
                  <a:lnTo>
                    <a:pt x="921385" y="0"/>
                  </a:lnTo>
                  <a:lnTo>
                    <a:pt x="921385" y="968954"/>
                  </a:lnTo>
                  <a:lnTo>
                    <a:pt x="0" y="968954"/>
                  </a:lnTo>
                  <a:lnTo>
                    <a:pt x="0" y="0"/>
                  </a:lnTo>
                  <a:close/>
                </a:path>
              </a:pathLst>
            </a:custGeom>
            <a:blipFill rotWithShape="1">
              <a:blip r:embed="rId21">
                <a:alphaModFix/>
              </a:blip>
              <a:stretch>
                <a:fillRect b="0" l="0" r="0" t="0"/>
              </a:stretch>
            </a:blipFill>
            <a:ln>
              <a:noFill/>
            </a:ln>
          </p:spPr>
        </p:sp>
      </p:grpSp>
      <p:sp>
        <p:nvSpPr>
          <p:cNvPr id="525" name="Google Shape;525;p29"/>
          <p:cNvSpPr/>
          <p:nvPr/>
        </p:nvSpPr>
        <p:spPr>
          <a:xfrm>
            <a:off x="11508982" y="3128723"/>
            <a:ext cx="1129043" cy="1129043"/>
          </a:xfrm>
          <a:custGeom>
            <a:rect b="b" l="l" r="r" t="t"/>
            <a:pathLst>
              <a:path extrusionOk="0" h="1129043" w="1129043">
                <a:moveTo>
                  <a:pt x="0" y="0"/>
                </a:moveTo>
                <a:lnTo>
                  <a:pt x="1129042" y="0"/>
                </a:lnTo>
                <a:lnTo>
                  <a:pt x="1129042" y="1129043"/>
                </a:lnTo>
                <a:lnTo>
                  <a:pt x="0" y="1129043"/>
                </a:lnTo>
                <a:lnTo>
                  <a:pt x="0" y="0"/>
                </a:lnTo>
                <a:close/>
              </a:path>
            </a:pathLst>
          </a:custGeom>
          <a:blipFill rotWithShape="1">
            <a:blip r:embed="rId22">
              <a:alphaModFix/>
            </a:blip>
            <a:stretch>
              <a:fillRect b="0" l="0" r="0" t="0"/>
            </a:stretch>
          </a:blipFill>
          <a:ln>
            <a:noFill/>
          </a:ln>
        </p:spPr>
      </p:sp>
      <p:sp>
        <p:nvSpPr>
          <p:cNvPr id="526" name="Google Shape;526;p29"/>
          <p:cNvSpPr txBox="1"/>
          <p:nvPr/>
        </p:nvSpPr>
        <p:spPr>
          <a:xfrm>
            <a:off x="1028700" y="1419225"/>
            <a:ext cx="5059131" cy="198232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1" i="0" lang="en-US" sz="7500" u="none" cap="none" strike="noStrike">
                <a:solidFill>
                  <a:srgbClr val="F8D893"/>
                </a:solidFill>
                <a:latin typeface="Cinzel"/>
                <a:ea typeface="Cinzel"/>
                <a:cs typeface="Cinzel"/>
                <a:sym typeface="Cinzel"/>
              </a:rPr>
              <a:t>Resource </a:t>
            </a:r>
            <a:endParaRPr/>
          </a:p>
          <a:p>
            <a:pPr indent="0" lvl="0" marL="0" marR="0" rtl="0" algn="l">
              <a:lnSpc>
                <a:spcPct val="65000"/>
              </a:lnSpc>
              <a:spcBef>
                <a:spcPts val="0"/>
              </a:spcBef>
              <a:spcAft>
                <a:spcPts val="0"/>
              </a:spcAft>
              <a:buNone/>
            </a:pPr>
            <a:r>
              <a:rPr b="1" i="0" lang="en-US" sz="7500" u="none" cap="none" strike="noStrike">
                <a:solidFill>
                  <a:srgbClr val="F8D893"/>
                </a:solidFill>
                <a:latin typeface="Cinzel"/>
                <a:ea typeface="Cinzel"/>
                <a:cs typeface="Cinzel"/>
                <a:sym typeface="Cinzel"/>
              </a:rPr>
              <a:t>Page</a:t>
            </a:r>
            <a:endParaRPr/>
          </a:p>
        </p:txBody>
      </p:sp>
      <p:sp>
        <p:nvSpPr>
          <p:cNvPr id="527" name="Google Shape;527;p29"/>
          <p:cNvSpPr txBox="1"/>
          <p:nvPr/>
        </p:nvSpPr>
        <p:spPr>
          <a:xfrm>
            <a:off x="1085955" y="3599424"/>
            <a:ext cx="5059200" cy="5365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Use these design resources </a:t>
            </a:r>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This presentation template uses the following free fonts:</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226695" lvl="1" marL="453390" marR="0" rtl="0" algn="l">
              <a:lnSpc>
                <a:spcPct val="13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Titles: Cinzel Decorative</a:t>
            </a:r>
            <a:endParaRPr/>
          </a:p>
          <a:p>
            <a:pPr indent="-226695" lvl="1" marL="453390" marR="0" rtl="0" algn="l">
              <a:lnSpc>
                <a:spcPct val="13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Headers: Open Sauce</a:t>
            </a:r>
            <a:endParaRPr/>
          </a:p>
          <a:p>
            <a:pPr indent="-226695" lvl="1" marL="453390" marR="0" rtl="0" algn="l">
              <a:lnSpc>
                <a:spcPct val="13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Body Copy: Open Sauce</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You can find these fonts online too.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Happy designing! </a:t>
            </a:r>
            <a:endParaRPr/>
          </a:p>
        </p:txBody>
      </p:sp>
      <p:sp>
        <p:nvSpPr>
          <p:cNvPr id="528" name="Google Shape;528;p29"/>
          <p:cNvSpPr/>
          <p:nvPr/>
        </p:nvSpPr>
        <p:spPr>
          <a:xfrm>
            <a:off x="13733399" y="2868422"/>
            <a:ext cx="1485512" cy="1493659"/>
          </a:xfrm>
          <a:custGeom>
            <a:rect b="b" l="l" r="r" t="t"/>
            <a:pathLst>
              <a:path extrusionOk="0" h="1493659" w="1485512">
                <a:moveTo>
                  <a:pt x="0" y="0"/>
                </a:moveTo>
                <a:lnTo>
                  <a:pt x="1485512" y="0"/>
                </a:lnTo>
                <a:lnTo>
                  <a:pt x="1485512" y="1493659"/>
                </a:lnTo>
                <a:lnTo>
                  <a:pt x="0" y="1493659"/>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532" name="Shape 532"/>
        <p:cNvGrpSpPr/>
        <p:nvPr/>
      </p:nvGrpSpPr>
      <p:grpSpPr>
        <a:xfrm>
          <a:off x="0" y="0"/>
          <a:ext cx="0" cy="0"/>
          <a:chOff x="0" y="0"/>
          <a:chExt cx="0" cy="0"/>
        </a:xfrm>
      </p:grpSpPr>
      <p:grpSp>
        <p:nvGrpSpPr>
          <p:cNvPr id="533" name="Google Shape;533;p30"/>
          <p:cNvGrpSpPr/>
          <p:nvPr/>
        </p:nvGrpSpPr>
        <p:grpSpPr>
          <a:xfrm>
            <a:off x="844125" y="740173"/>
            <a:ext cx="16612486" cy="8518127"/>
            <a:chOff x="0" y="-47625"/>
            <a:chExt cx="4375305" cy="2243457"/>
          </a:xfrm>
        </p:grpSpPr>
        <p:sp>
          <p:nvSpPr>
            <p:cNvPr id="534" name="Google Shape;534;p30"/>
            <p:cNvSpPr/>
            <p:nvPr/>
          </p:nvSpPr>
          <p:spPr>
            <a:xfrm>
              <a:off x="0" y="0"/>
              <a:ext cx="4375305" cy="2195832"/>
            </a:xfrm>
            <a:custGeom>
              <a:rect b="b" l="l" r="r" t="t"/>
              <a:pathLst>
                <a:path extrusionOk="0" h="2195832" w="4375305">
                  <a:moveTo>
                    <a:pt x="0" y="0"/>
                  </a:moveTo>
                  <a:lnTo>
                    <a:pt x="4375305" y="0"/>
                  </a:lnTo>
                  <a:lnTo>
                    <a:pt x="4375305" y="2195832"/>
                  </a:lnTo>
                  <a:lnTo>
                    <a:pt x="0" y="2195832"/>
                  </a:lnTo>
                  <a:close/>
                </a:path>
              </a:pathLst>
            </a:custGeom>
            <a:solidFill>
              <a:srgbClr val="000000">
                <a:alpha val="0"/>
              </a:srgbClr>
            </a:solidFill>
            <a:ln cap="sq" cmpd="sng" w="152400">
              <a:solidFill>
                <a:srgbClr val="FFFFFF"/>
              </a:solidFill>
              <a:prstDash val="solid"/>
              <a:miter lim="8000"/>
              <a:headEnd len="sm" w="sm" type="none"/>
              <a:tailEnd len="sm" w="sm" type="none"/>
            </a:ln>
          </p:spPr>
        </p:sp>
        <p:sp>
          <p:nvSpPr>
            <p:cNvPr id="535" name="Google Shape;535;p30"/>
            <p:cNvSpPr txBox="1"/>
            <p:nvPr/>
          </p:nvSpPr>
          <p:spPr>
            <a:xfrm>
              <a:off x="0" y="-47625"/>
              <a:ext cx="4375305" cy="22434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30"/>
          <p:cNvSpPr txBox="1"/>
          <p:nvPr/>
        </p:nvSpPr>
        <p:spPr>
          <a:xfrm>
            <a:off x="2818025" y="7897605"/>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sp>
        <p:nvSpPr>
          <p:cNvPr id="537" name="Google Shape;537;p30"/>
          <p:cNvSpPr/>
          <p:nvPr/>
        </p:nvSpPr>
        <p:spPr>
          <a:xfrm>
            <a:off x="14271410" y="8149605"/>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538" name="Google Shape;538;p30"/>
          <p:cNvSpPr/>
          <p:nvPr/>
        </p:nvSpPr>
        <p:spPr>
          <a:xfrm>
            <a:off x="-1268247" y="-121853"/>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539" name="Google Shape;539;p30"/>
          <p:cNvSpPr txBox="1"/>
          <p:nvPr/>
        </p:nvSpPr>
        <p:spPr>
          <a:xfrm>
            <a:off x="5287304" y="1357791"/>
            <a:ext cx="7726128" cy="10291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90" u="none" cap="none" strike="noStrike">
                <a:solidFill>
                  <a:srgbClr val="FFFFFF"/>
                </a:solidFill>
                <a:latin typeface="Arial"/>
                <a:ea typeface="Arial"/>
                <a:cs typeface="Arial"/>
                <a:sym typeface="Arial"/>
              </a:rPr>
              <a:t>Credits</a:t>
            </a:r>
            <a:endParaRPr/>
          </a:p>
        </p:txBody>
      </p:sp>
      <p:sp>
        <p:nvSpPr>
          <p:cNvPr id="540" name="Google Shape;540;p30"/>
          <p:cNvSpPr txBox="1"/>
          <p:nvPr/>
        </p:nvSpPr>
        <p:spPr>
          <a:xfrm>
            <a:off x="3143698" y="5102950"/>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541" name="Google Shape;541;p30"/>
          <p:cNvSpPr txBox="1"/>
          <p:nvPr/>
        </p:nvSpPr>
        <p:spPr>
          <a:xfrm>
            <a:off x="2818025" y="6742745"/>
            <a:ext cx="12651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0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542" name="Google Shape;542;p30"/>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74" name="Shape 74"/>
        <p:cNvGrpSpPr/>
        <p:nvPr/>
      </p:nvGrpSpPr>
      <p:grpSpPr>
        <a:xfrm>
          <a:off x="0" y="0"/>
          <a:ext cx="0" cy="0"/>
          <a:chOff x="0" y="0"/>
          <a:chExt cx="0" cy="0"/>
        </a:xfrm>
      </p:grpSpPr>
      <p:grpSp>
        <p:nvGrpSpPr>
          <p:cNvPr id="75" name="Google Shape;75;p12"/>
          <p:cNvGrpSpPr/>
          <p:nvPr/>
        </p:nvGrpSpPr>
        <p:grpSpPr>
          <a:xfrm>
            <a:off x="7743922" y="3331119"/>
            <a:ext cx="3306074" cy="3801696"/>
            <a:chOff x="0" y="-145468"/>
            <a:chExt cx="4408098" cy="5068928"/>
          </a:xfrm>
        </p:grpSpPr>
        <p:sp>
          <p:nvSpPr>
            <p:cNvPr id="76" name="Google Shape;76;p12"/>
            <p:cNvSpPr txBox="1"/>
            <p:nvPr/>
          </p:nvSpPr>
          <p:spPr>
            <a:xfrm>
              <a:off x="0" y="3037297"/>
              <a:ext cx="4408098"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3BE72"/>
                  </a:solidFill>
                  <a:latin typeface="Arial"/>
                  <a:ea typeface="Arial"/>
                  <a:cs typeface="Arial"/>
                  <a:sym typeface="Arial"/>
                </a:rPr>
                <a:t>Our Universe</a:t>
              </a:r>
              <a:endParaRPr/>
            </a:p>
          </p:txBody>
        </p:sp>
        <p:sp>
          <p:nvSpPr>
            <p:cNvPr id="77" name="Google Shape;77;p12"/>
            <p:cNvSpPr txBox="1"/>
            <p:nvPr/>
          </p:nvSpPr>
          <p:spPr>
            <a:xfrm>
              <a:off x="0" y="3839691"/>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78" name="Google Shape;78;p12"/>
            <p:cNvGrpSpPr/>
            <p:nvPr/>
          </p:nvGrpSpPr>
          <p:grpSpPr>
            <a:xfrm>
              <a:off x="1128894" y="-145468"/>
              <a:ext cx="1939569" cy="2628117"/>
              <a:chOff x="0" y="-47625"/>
              <a:chExt cx="635000" cy="860425"/>
            </a:xfrm>
          </p:grpSpPr>
          <p:sp>
            <p:nvSpPr>
              <p:cNvPr id="79" name="Google Shape;79;p12"/>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80" name="Google Shape;80;p12"/>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12"/>
            <p:cNvSpPr txBox="1"/>
            <p:nvPr/>
          </p:nvSpPr>
          <p:spPr>
            <a:xfrm>
              <a:off x="1555450" y="197574"/>
              <a:ext cx="2046579" cy="182282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2</a:t>
              </a:r>
              <a:endParaRPr/>
            </a:p>
          </p:txBody>
        </p:sp>
      </p:grpSp>
      <p:grpSp>
        <p:nvGrpSpPr>
          <p:cNvPr id="82" name="Google Shape;82;p12"/>
          <p:cNvGrpSpPr/>
          <p:nvPr/>
        </p:nvGrpSpPr>
        <p:grpSpPr>
          <a:xfrm>
            <a:off x="3256749" y="3331119"/>
            <a:ext cx="3306074" cy="3798537"/>
            <a:chOff x="0" y="-145468"/>
            <a:chExt cx="4408098" cy="5064717"/>
          </a:xfrm>
        </p:grpSpPr>
        <p:sp>
          <p:nvSpPr>
            <p:cNvPr id="83" name="Google Shape;83;p12"/>
            <p:cNvSpPr txBox="1"/>
            <p:nvPr/>
          </p:nvSpPr>
          <p:spPr>
            <a:xfrm>
              <a:off x="0" y="3037297"/>
              <a:ext cx="4408098"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3BE72"/>
                  </a:solidFill>
                  <a:latin typeface="Arial"/>
                  <a:ea typeface="Arial"/>
                  <a:cs typeface="Arial"/>
                  <a:sym typeface="Arial"/>
                </a:rPr>
                <a:t>Introduction</a:t>
              </a:r>
              <a:endParaRPr/>
            </a:p>
          </p:txBody>
        </p:sp>
        <p:sp>
          <p:nvSpPr>
            <p:cNvPr id="84" name="Google Shape;84;p12"/>
            <p:cNvSpPr txBox="1"/>
            <p:nvPr/>
          </p:nvSpPr>
          <p:spPr>
            <a:xfrm>
              <a:off x="0" y="3835480"/>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85" name="Google Shape;85;p12"/>
            <p:cNvGrpSpPr/>
            <p:nvPr/>
          </p:nvGrpSpPr>
          <p:grpSpPr>
            <a:xfrm>
              <a:off x="1107373" y="-145468"/>
              <a:ext cx="1939569" cy="2628117"/>
              <a:chOff x="0" y="-47625"/>
              <a:chExt cx="635000" cy="860425"/>
            </a:xfrm>
          </p:grpSpPr>
          <p:sp>
            <p:nvSpPr>
              <p:cNvPr id="86" name="Google Shape;86;p12"/>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87" name="Google Shape;87;p12"/>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2"/>
            <p:cNvSpPr txBox="1"/>
            <p:nvPr/>
          </p:nvSpPr>
          <p:spPr>
            <a:xfrm>
              <a:off x="1684580" y="197574"/>
              <a:ext cx="2046579" cy="182282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1</a:t>
              </a:r>
              <a:endParaRPr/>
            </a:p>
          </p:txBody>
        </p:sp>
      </p:grpSp>
      <p:grpSp>
        <p:nvGrpSpPr>
          <p:cNvPr id="89" name="Google Shape;89;p12"/>
          <p:cNvGrpSpPr/>
          <p:nvPr/>
        </p:nvGrpSpPr>
        <p:grpSpPr>
          <a:xfrm>
            <a:off x="12228408" y="3331119"/>
            <a:ext cx="3794478" cy="3798537"/>
            <a:chOff x="0" y="-145468"/>
            <a:chExt cx="5059304" cy="5064717"/>
          </a:xfrm>
        </p:grpSpPr>
        <p:sp>
          <p:nvSpPr>
            <p:cNvPr id="90" name="Google Shape;90;p12"/>
            <p:cNvSpPr txBox="1"/>
            <p:nvPr/>
          </p:nvSpPr>
          <p:spPr>
            <a:xfrm>
              <a:off x="0" y="3037297"/>
              <a:ext cx="5059304" cy="64247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3BE72"/>
                  </a:solidFill>
                  <a:latin typeface="Arial"/>
                  <a:ea typeface="Arial"/>
                  <a:cs typeface="Arial"/>
                  <a:sym typeface="Arial"/>
                </a:rPr>
                <a:t>Narrative</a:t>
              </a:r>
              <a:endParaRPr/>
            </a:p>
          </p:txBody>
        </p:sp>
        <p:sp>
          <p:nvSpPr>
            <p:cNvPr id="91" name="Google Shape;91;p12"/>
            <p:cNvSpPr txBox="1"/>
            <p:nvPr/>
          </p:nvSpPr>
          <p:spPr>
            <a:xfrm>
              <a:off x="325603" y="3835480"/>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92" name="Google Shape;92;p12"/>
            <p:cNvGrpSpPr/>
            <p:nvPr/>
          </p:nvGrpSpPr>
          <p:grpSpPr>
            <a:xfrm>
              <a:off x="1568622" y="-145468"/>
              <a:ext cx="1939569" cy="2628117"/>
              <a:chOff x="0" y="-47625"/>
              <a:chExt cx="635000" cy="860425"/>
            </a:xfrm>
          </p:grpSpPr>
          <p:sp>
            <p:nvSpPr>
              <p:cNvPr id="93" name="Google Shape;93;p12"/>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94" name="Google Shape;94;p12"/>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2"/>
            <p:cNvSpPr txBox="1"/>
            <p:nvPr/>
          </p:nvSpPr>
          <p:spPr>
            <a:xfrm>
              <a:off x="1995177" y="197574"/>
              <a:ext cx="2046579" cy="182282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3</a:t>
              </a:r>
              <a:endParaRPr/>
            </a:p>
          </p:txBody>
        </p:sp>
      </p:grpSp>
      <p:grpSp>
        <p:nvGrpSpPr>
          <p:cNvPr id="96" name="Google Shape;96;p12"/>
          <p:cNvGrpSpPr/>
          <p:nvPr/>
        </p:nvGrpSpPr>
        <p:grpSpPr>
          <a:xfrm>
            <a:off x="0" y="8573782"/>
            <a:ext cx="19729558" cy="3334495"/>
            <a:chOff x="0" y="0"/>
            <a:chExt cx="26306077" cy="4445993"/>
          </a:xfrm>
        </p:grpSpPr>
        <p:sp>
          <p:nvSpPr>
            <p:cNvPr id="97" name="Google Shape;97;p12"/>
            <p:cNvSpPr/>
            <p:nvPr/>
          </p:nvSpPr>
          <p:spPr>
            <a:xfrm>
              <a:off x="0" y="0"/>
              <a:ext cx="11910028" cy="2700200"/>
            </a:xfrm>
            <a:custGeom>
              <a:rect b="b" l="l" r="r" t="t"/>
              <a:pathLst>
                <a:path extrusionOk="0" h="2700200" w="11910028">
                  <a:moveTo>
                    <a:pt x="0" y="0"/>
                  </a:moveTo>
                  <a:lnTo>
                    <a:pt x="11910028" y="0"/>
                  </a:lnTo>
                  <a:lnTo>
                    <a:pt x="11910028" y="2700200"/>
                  </a:lnTo>
                  <a:lnTo>
                    <a:pt x="0" y="2700200"/>
                  </a:lnTo>
                  <a:lnTo>
                    <a:pt x="0" y="0"/>
                  </a:lnTo>
                  <a:close/>
                </a:path>
              </a:pathLst>
            </a:custGeom>
            <a:blipFill rotWithShape="1">
              <a:blip r:embed="rId3">
                <a:alphaModFix/>
              </a:blip>
              <a:stretch>
                <a:fillRect b="0" l="0" r="0" t="0"/>
              </a:stretch>
            </a:blipFill>
            <a:ln>
              <a:noFill/>
            </a:ln>
          </p:spPr>
        </p:sp>
        <p:sp>
          <p:nvSpPr>
            <p:cNvPr id="98" name="Google Shape;98;p12"/>
            <p:cNvSpPr/>
            <p:nvPr/>
          </p:nvSpPr>
          <p:spPr>
            <a:xfrm flipH="1">
              <a:off x="14396049" y="0"/>
              <a:ext cx="11910028" cy="2700200"/>
            </a:xfrm>
            <a:custGeom>
              <a:rect b="b" l="l" r="r" t="t"/>
              <a:pathLst>
                <a:path extrusionOk="0" h="2700200" w="11910028">
                  <a:moveTo>
                    <a:pt x="11910028" y="0"/>
                  </a:moveTo>
                  <a:lnTo>
                    <a:pt x="0" y="0"/>
                  </a:lnTo>
                  <a:lnTo>
                    <a:pt x="0" y="2700200"/>
                  </a:lnTo>
                  <a:lnTo>
                    <a:pt x="11910028" y="2700200"/>
                  </a:lnTo>
                  <a:lnTo>
                    <a:pt x="11910028" y="0"/>
                  </a:lnTo>
                  <a:close/>
                </a:path>
              </a:pathLst>
            </a:custGeom>
            <a:blipFill rotWithShape="1">
              <a:blip r:embed="rId3">
                <a:alphaModFix/>
              </a:blip>
              <a:stretch>
                <a:fillRect b="0" l="0" r="0" t="0"/>
              </a:stretch>
            </a:blipFill>
            <a:ln>
              <a:noFill/>
            </a:ln>
          </p:spPr>
        </p:sp>
        <p:sp>
          <p:nvSpPr>
            <p:cNvPr id="99" name="Google Shape;99;p12"/>
            <p:cNvSpPr/>
            <p:nvPr/>
          </p:nvSpPr>
          <p:spPr>
            <a:xfrm>
              <a:off x="6774967" y="122589"/>
              <a:ext cx="9753600" cy="4323404"/>
            </a:xfrm>
            <a:custGeom>
              <a:rect b="b" l="l" r="r" t="t"/>
              <a:pathLst>
                <a:path extrusionOk="0" h="4323404" w="9753600">
                  <a:moveTo>
                    <a:pt x="0" y="0"/>
                  </a:moveTo>
                  <a:lnTo>
                    <a:pt x="9753600" y="0"/>
                  </a:lnTo>
                  <a:lnTo>
                    <a:pt x="9753600" y="4323404"/>
                  </a:lnTo>
                  <a:lnTo>
                    <a:pt x="0" y="4323404"/>
                  </a:lnTo>
                  <a:lnTo>
                    <a:pt x="0" y="0"/>
                  </a:lnTo>
                  <a:close/>
                </a:path>
              </a:pathLst>
            </a:custGeom>
            <a:blipFill rotWithShape="1">
              <a:blip r:embed="rId4">
                <a:alphaModFix/>
              </a:blip>
              <a:stretch>
                <a:fillRect b="0" l="0" r="0" t="0"/>
              </a:stretch>
            </a:blipFill>
            <a:ln>
              <a:noFill/>
            </a:ln>
          </p:spPr>
        </p:sp>
      </p:grpSp>
      <p:sp>
        <p:nvSpPr>
          <p:cNvPr id="100" name="Google Shape;100;p12"/>
          <p:cNvSpPr/>
          <p:nvPr/>
        </p:nvSpPr>
        <p:spPr>
          <a:xfrm rot="-5400000">
            <a:off x="-913904" y="-56056"/>
            <a:ext cx="4897044" cy="3503013"/>
          </a:xfrm>
          <a:custGeom>
            <a:rect b="b" l="l" r="r" t="t"/>
            <a:pathLst>
              <a:path extrusionOk="0" h="3503013" w="4897044">
                <a:moveTo>
                  <a:pt x="0" y="0"/>
                </a:moveTo>
                <a:lnTo>
                  <a:pt x="4897044" y="0"/>
                </a:lnTo>
                <a:lnTo>
                  <a:pt x="4897044" y="3503012"/>
                </a:lnTo>
                <a:lnTo>
                  <a:pt x="0" y="3503012"/>
                </a:lnTo>
                <a:lnTo>
                  <a:pt x="0" y="0"/>
                </a:lnTo>
                <a:close/>
              </a:path>
            </a:pathLst>
          </a:custGeom>
          <a:blipFill rotWithShape="1">
            <a:blip r:embed="rId5">
              <a:alphaModFix/>
            </a:blip>
            <a:stretch>
              <a:fillRect b="-110646" l="0" r="0" t="0"/>
            </a:stretch>
          </a:blipFill>
          <a:ln>
            <a:noFill/>
          </a:ln>
        </p:spPr>
      </p:sp>
      <p:sp>
        <p:nvSpPr>
          <p:cNvPr id="101" name="Google Shape;101;p12"/>
          <p:cNvSpPr txBox="1"/>
          <p:nvPr/>
        </p:nvSpPr>
        <p:spPr>
          <a:xfrm>
            <a:off x="890224" y="1019175"/>
            <a:ext cx="16507551" cy="1343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800" u="none" cap="none" strike="noStrike">
                <a:solidFill>
                  <a:srgbClr val="F8D893"/>
                </a:solidFill>
                <a:latin typeface="Cinzel Decorative"/>
                <a:ea typeface="Cinzel Decorative"/>
                <a:cs typeface="Cinzel Decorative"/>
                <a:sym typeface="Cinzel Decorative"/>
              </a:rPr>
              <a:t>Table Of Contents</a:t>
            </a:r>
            <a:endParaRPr/>
          </a:p>
        </p:txBody>
      </p:sp>
      <p:sp>
        <p:nvSpPr>
          <p:cNvPr id="102" name="Google Shape;102;p12"/>
          <p:cNvSpPr/>
          <p:nvPr/>
        </p:nvSpPr>
        <p:spPr>
          <a:xfrm flipH="1" rot="-5400000">
            <a:off x="14810778" y="-482809"/>
            <a:ext cx="4897044" cy="3503013"/>
          </a:xfrm>
          <a:custGeom>
            <a:rect b="b" l="l" r="r" t="t"/>
            <a:pathLst>
              <a:path extrusionOk="0" h="3503013" w="4897044">
                <a:moveTo>
                  <a:pt x="4897044" y="0"/>
                </a:moveTo>
                <a:lnTo>
                  <a:pt x="0" y="0"/>
                </a:lnTo>
                <a:lnTo>
                  <a:pt x="0" y="3503012"/>
                </a:lnTo>
                <a:lnTo>
                  <a:pt x="4897044" y="3503012"/>
                </a:lnTo>
                <a:lnTo>
                  <a:pt x="4897044" y="0"/>
                </a:lnTo>
                <a:close/>
              </a:path>
            </a:pathLst>
          </a:custGeom>
          <a:blipFill rotWithShape="1">
            <a:blip r:embed="rId5">
              <a:alphaModFix/>
            </a:blip>
            <a:stretch>
              <a:fillRect b="-110646" l="0" r="0" t="0"/>
            </a:stretch>
          </a:blipFill>
          <a:ln>
            <a:noFill/>
          </a:ln>
        </p:spPr>
      </p:sp>
      <p:sp>
        <p:nvSpPr>
          <p:cNvPr id="103" name="Google Shape;103;p12"/>
          <p:cNvSpPr/>
          <p:nvPr/>
        </p:nvSpPr>
        <p:spPr>
          <a:xfrm>
            <a:off x="16022886" y="1028700"/>
            <a:ext cx="1093618" cy="1163424"/>
          </a:xfrm>
          <a:custGeom>
            <a:rect b="b" l="l" r="r" t="t"/>
            <a:pathLst>
              <a:path extrusionOk="0" h="1163424" w="1093618">
                <a:moveTo>
                  <a:pt x="0" y="0"/>
                </a:moveTo>
                <a:lnTo>
                  <a:pt x="1093618" y="0"/>
                </a:lnTo>
                <a:lnTo>
                  <a:pt x="1093618" y="1163424"/>
                </a:lnTo>
                <a:lnTo>
                  <a:pt x="0" y="116342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107" name="Shape 107"/>
        <p:cNvGrpSpPr/>
        <p:nvPr/>
      </p:nvGrpSpPr>
      <p:grpSpPr>
        <a:xfrm>
          <a:off x="0" y="0"/>
          <a:ext cx="0" cy="0"/>
          <a:chOff x="0" y="0"/>
          <a:chExt cx="0" cy="0"/>
        </a:xfrm>
      </p:grpSpPr>
      <p:sp>
        <p:nvSpPr>
          <p:cNvPr id="108" name="Google Shape;108;p13"/>
          <p:cNvSpPr/>
          <p:nvPr/>
        </p:nvSpPr>
        <p:spPr>
          <a:xfrm rot="10800000">
            <a:off x="7623156" y="6151146"/>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3">
              <a:alphaModFix/>
            </a:blip>
            <a:stretch>
              <a:fillRect b="-231520" l="0" r="0" t="0"/>
            </a:stretch>
          </a:blipFill>
          <a:ln>
            <a:noFill/>
          </a:ln>
        </p:spPr>
      </p:sp>
      <p:sp>
        <p:nvSpPr>
          <p:cNvPr id="109" name="Google Shape;109;p13"/>
          <p:cNvSpPr/>
          <p:nvPr/>
        </p:nvSpPr>
        <p:spPr>
          <a:xfrm>
            <a:off x="14242062" y="872621"/>
            <a:ext cx="8602074" cy="8602074"/>
          </a:xfrm>
          <a:custGeom>
            <a:rect b="b" l="l" r="r" t="t"/>
            <a:pathLst>
              <a:path extrusionOk="0" h="8602074" w="8602074">
                <a:moveTo>
                  <a:pt x="0" y="0"/>
                </a:moveTo>
                <a:lnTo>
                  <a:pt x="8602073" y="0"/>
                </a:lnTo>
                <a:lnTo>
                  <a:pt x="8602073" y="8602074"/>
                </a:lnTo>
                <a:lnTo>
                  <a:pt x="0" y="8602074"/>
                </a:lnTo>
                <a:lnTo>
                  <a:pt x="0" y="0"/>
                </a:lnTo>
                <a:close/>
              </a:path>
            </a:pathLst>
          </a:custGeom>
          <a:blipFill rotWithShape="1">
            <a:blip r:embed="rId4">
              <a:alphaModFix/>
            </a:blip>
            <a:stretch>
              <a:fillRect b="0" l="0" r="0" t="0"/>
            </a:stretch>
          </a:blipFill>
          <a:ln>
            <a:noFill/>
          </a:ln>
        </p:spPr>
      </p:sp>
      <p:grpSp>
        <p:nvGrpSpPr>
          <p:cNvPr id="110" name="Google Shape;110;p13"/>
          <p:cNvGrpSpPr/>
          <p:nvPr/>
        </p:nvGrpSpPr>
        <p:grpSpPr>
          <a:xfrm>
            <a:off x="1641343" y="3648767"/>
            <a:ext cx="1454677" cy="1971088"/>
            <a:chOff x="0" y="-47625"/>
            <a:chExt cx="635000" cy="860425"/>
          </a:xfrm>
        </p:grpSpPr>
        <p:sp>
          <p:nvSpPr>
            <p:cNvPr id="111" name="Google Shape;111;p13"/>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112" name="Google Shape;112;p13"/>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3"/>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114" name="Google Shape;114;p13"/>
          <p:cNvSpPr/>
          <p:nvPr/>
        </p:nvSpPr>
        <p:spPr>
          <a:xfrm rot="10800000">
            <a:off x="2240916" y="7853404"/>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3">
              <a:alphaModFix/>
            </a:blip>
            <a:stretch>
              <a:fillRect b="-236975" l="-222" r="0" t="-41325"/>
            </a:stretch>
          </a:blipFill>
          <a:ln>
            <a:noFill/>
          </a:ln>
        </p:spPr>
      </p:sp>
      <p:sp>
        <p:nvSpPr>
          <p:cNvPr id="115" name="Google Shape;115;p13"/>
          <p:cNvSpPr/>
          <p:nvPr/>
        </p:nvSpPr>
        <p:spPr>
          <a:xfrm>
            <a:off x="10755034" y="872621"/>
            <a:ext cx="2217120" cy="2229280"/>
          </a:xfrm>
          <a:custGeom>
            <a:rect b="b" l="l" r="r" t="t"/>
            <a:pathLst>
              <a:path extrusionOk="0" h="2229280" w="2217120">
                <a:moveTo>
                  <a:pt x="0" y="0"/>
                </a:moveTo>
                <a:lnTo>
                  <a:pt x="2217121" y="0"/>
                </a:lnTo>
                <a:lnTo>
                  <a:pt x="2217121" y="2229280"/>
                </a:lnTo>
                <a:lnTo>
                  <a:pt x="0" y="2229280"/>
                </a:lnTo>
                <a:lnTo>
                  <a:pt x="0" y="0"/>
                </a:lnTo>
                <a:close/>
              </a:path>
            </a:pathLst>
          </a:custGeom>
          <a:blipFill rotWithShape="1">
            <a:blip r:embed="rId5">
              <a:alphaModFix/>
            </a:blip>
            <a:stretch>
              <a:fillRect b="0" l="0" r="0" t="0"/>
            </a:stretch>
          </a:blipFill>
          <a:ln>
            <a:noFill/>
          </a:ln>
        </p:spPr>
      </p:sp>
      <p:sp>
        <p:nvSpPr>
          <p:cNvPr id="116" name="Google Shape;116;p13"/>
          <p:cNvSpPr txBox="1"/>
          <p:nvPr/>
        </p:nvSpPr>
        <p:spPr>
          <a:xfrm>
            <a:off x="3409755" y="3757868"/>
            <a:ext cx="10832307" cy="1367118"/>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8D893"/>
                </a:solidFill>
                <a:latin typeface="Cinzel"/>
                <a:ea typeface="Cinzel"/>
                <a:cs typeface="Cinzel"/>
                <a:sym typeface="Cinzel"/>
              </a:rPr>
              <a:t>Introduction</a:t>
            </a:r>
            <a:endParaRPr/>
          </a:p>
        </p:txBody>
      </p:sp>
      <p:sp>
        <p:nvSpPr>
          <p:cNvPr id="117" name="Google Shape;117;p13"/>
          <p:cNvSpPr txBox="1"/>
          <p:nvPr/>
        </p:nvSpPr>
        <p:spPr>
          <a:xfrm>
            <a:off x="3505167" y="5267861"/>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sp>
        <p:nvSpPr>
          <p:cNvPr id="118" name="Google Shape;118;p13"/>
          <p:cNvSpPr txBox="1"/>
          <p:nvPr/>
        </p:nvSpPr>
        <p:spPr>
          <a:xfrm>
            <a:off x="1751423" y="3776918"/>
            <a:ext cx="1534934" cy="1367118"/>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122" name="Shape 122"/>
        <p:cNvGrpSpPr/>
        <p:nvPr/>
      </p:nvGrpSpPr>
      <p:grpSpPr>
        <a:xfrm>
          <a:off x="0" y="0"/>
          <a:ext cx="0" cy="0"/>
          <a:chOff x="0" y="0"/>
          <a:chExt cx="0" cy="0"/>
        </a:xfrm>
      </p:grpSpPr>
      <p:pic>
        <p:nvPicPr>
          <p:cNvPr id="123" name="Google Shape;123;p14"/>
          <p:cNvPicPr preferRelativeResize="0"/>
          <p:nvPr/>
        </p:nvPicPr>
        <p:blipFill rotWithShape="1">
          <a:blip r:embed="rId3">
            <a:alphaModFix/>
          </a:blip>
          <a:srcRect b="33421" l="0" r="0" t="27593"/>
          <a:stretch/>
        </p:blipFill>
        <p:spPr>
          <a:xfrm>
            <a:off x="0" y="-498044"/>
            <a:ext cx="18288000" cy="4878161"/>
          </a:xfrm>
          <a:prstGeom prst="rect">
            <a:avLst/>
          </a:prstGeom>
          <a:noFill/>
          <a:ln>
            <a:noFill/>
          </a:ln>
        </p:spPr>
      </p:pic>
      <p:sp>
        <p:nvSpPr>
          <p:cNvPr id="124" name="Google Shape;124;p14"/>
          <p:cNvSpPr txBox="1"/>
          <p:nvPr/>
        </p:nvSpPr>
        <p:spPr>
          <a:xfrm>
            <a:off x="1365337" y="4361067"/>
            <a:ext cx="15557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Welcome To Presentation</a:t>
            </a:r>
            <a:endParaRPr/>
          </a:p>
        </p:txBody>
      </p:sp>
      <p:sp>
        <p:nvSpPr>
          <p:cNvPr id="125" name="Google Shape;125;p14"/>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4">
              <a:alphaModFix/>
            </a:blip>
            <a:stretch>
              <a:fillRect b="-233122" l="0" r="-3764" t="0"/>
            </a:stretch>
          </a:blipFill>
          <a:ln>
            <a:noFill/>
          </a:ln>
        </p:spPr>
      </p:sp>
      <p:sp>
        <p:nvSpPr>
          <p:cNvPr id="126" name="Google Shape;126;p14"/>
          <p:cNvSpPr/>
          <p:nvPr/>
        </p:nvSpPr>
        <p:spPr>
          <a:xfrm flipH="1">
            <a:off x="12353644" y="263277"/>
            <a:ext cx="5198472" cy="2439988"/>
          </a:xfrm>
          <a:custGeom>
            <a:rect b="b" l="l" r="r" t="t"/>
            <a:pathLst>
              <a:path extrusionOk="0" h="2439988" w="5198472">
                <a:moveTo>
                  <a:pt x="5198472" y="0"/>
                </a:moveTo>
                <a:lnTo>
                  <a:pt x="0" y="0"/>
                </a:lnTo>
                <a:lnTo>
                  <a:pt x="0" y="2439988"/>
                </a:lnTo>
                <a:lnTo>
                  <a:pt x="5198472" y="2439988"/>
                </a:lnTo>
                <a:lnTo>
                  <a:pt x="5198472" y="0"/>
                </a:lnTo>
                <a:close/>
              </a:path>
            </a:pathLst>
          </a:custGeom>
          <a:blipFill rotWithShape="1">
            <a:blip r:embed="rId4">
              <a:alphaModFix/>
            </a:blip>
            <a:stretch>
              <a:fillRect b="-233122" l="0" r="-3764" t="0"/>
            </a:stretch>
          </a:blipFill>
          <a:ln>
            <a:noFill/>
          </a:ln>
        </p:spPr>
      </p:sp>
      <p:sp>
        <p:nvSpPr>
          <p:cNvPr id="127" name="Google Shape;127;p14"/>
          <p:cNvSpPr txBox="1"/>
          <p:nvPr/>
        </p:nvSpPr>
        <p:spPr>
          <a:xfrm>
            <a:off x="1365337" y="7621956"/>
            <a:ext cx="15557326"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I'm Rain, and I'll be sharing with you my beautiful ideas.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Follow me at @reallygreatsite to learn more. </a:t>
            </a:r>
            <a:endParaRPr/>
          </a:p>
        </p:txBody>
      </p:sp>
      <p:cxnSp>
        <p:nvCxnSpPr>
          <p:cNvPr id="128" name="Google Shape;128;p14"/>
          <p:cNvCxnSpPr/>
          <p:nvPr/>
        </p:nvCxnSpPr>
        <p:spPr>
          <a:xfrm rot="10800000">
            <a:off x="3853554" y="7338190"/>
            <a:ext cx="10504800" cy="0"/>
          </a:xfrm>
          <a:prstGeom prst="straightConnector1">
            <a:avLst/>
          </a:prstGeom>
          <a:noFill/>
          <a:ln cap="flat" cmpd="sng" w="47625">
            <a:solidFill>
              <a:srgbClr val="F8D893"/>
            </a:solidFill>
            <a:prstDash val="solid"/>
            <a:round/>
            <a:headEnd len="sm" w="sm" type="none"/>
            <a:tailEnd len="sm" w="sm" type="none"/>
          </a:ln>
        </p:spPr>
      </p:cxnSp>
      <p:sp>
        <p:nvSpPr>
          <p:cNvPr id="129" name="Google Shape;129;p14"/>
          <p:cNvSpPr/>
          <p:nvPr/>
        </p:nvSpPr>
        <p:spPr>
          <a:xfrm rot="10800000">
            <a:off x="14770739" y="7046823"/>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4">
              <a:alphaModFix/>
            </a:blip>
            <a:stretch>
              <a:fillRect b="-231520" l="0" r="0" t="0"/>
            </a:stretch>
          </a:blipFill>
          <a:ln>
            <a:noFill/>
          </a:ln>
        </p:spPr>
      </p:sp>
      <p:sp>
        <p:nvSpPr>
          <p:cNvPr id="130" name="Google Shape;130;p14"/>
          <p:cNvSpPr/>
          <p:nvPr/>
        </p:nvSpPr>
        <p:spPr>
          <a:xfrm rot="10800000">
            <a:off x="-1325783" y="3305882"/>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4">
              <a:alphaModFix/>
            </a:blip>
            <a:stretch>
              <a:fillRect b="-236975" l="-222" r="0" t="-41325"/>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134" name="Shape 134"/>
        <p:cNvGrpSpPr/>
        <p:nvPr/>
      </p:nvGrpSpPr>
      <p:grpSpPr>
        <a:xfrm>
          <a:off x="0" y="0"/>
          <a:ext cx="0" cy="0"/>
          <a:chOff x="0" y="0"/>
          <a:chExt cx="0" cy="0"/>
        </a:xfrm>
      </p:grpSpPr>
      <p:sp>
        <p:nvSpPr>
          <p:cNvPr id="135" name="Google Shape;135;p15"/>
          <p:cNvSpPr/>
          <p:nvPr/>
        </p:nvSpPr>
        <p:spPr>
          <a:xfrm>
            <a:off x="7621562" y="0"/>
            <a:ext cx="10666438" cy="10287000"/>
          </a:xfrm>
          <a:custGeom>
            <a:rect b="b" l="l" r="r" t="t"/>
            <a:pathLst>
              <a:path extrusionOk="0" h="10287000" w="10666438">
                <a:moveTo>
                  <a:pt x="0" y="0"/>
                </a:moveTo>
                <a:lnTo>
                  <a:pt x="10666438" y="0"/>
                </a:lnTo>
                <a:lnTo>
                  <a:pt x="10666438" y="10287000"/>
                </a:lnTo>
                <a:lnTo>
                  <a:pt x="0" y="10287000"/>
                </a:lnTo>
                <a:lnTo>
                  <a:pt x="0" y="0"/>
                </a:lnTo>
                <a:close/>
              </a:path>
            </a:pathLst>
          </a:custGeom>
          <a:blipFill rotWithShape="1">
            <a:blip r:embed="rId3">
              <a:alphaModFix amt="25000"/>
            </a:blip>
            <a:stretch>
              <a:fillRect b="0" l="-30032" r="-14444" t="0"/>
            </a:stretch>
          </a:blipFill>
          <a:ln>
            <a:noFill/>
          </a:ln>
        </p:spPr>
      </p:sp>
      <p:grpSp>
        <p:nvGrpSpPr>
          <p:cNvPr id="136" name="Google Shape;136;p15"/>
          <p:cNvGrpSpPr/>
          <p:nvPr/>
        </p:nvGrpSpPr>
        <p:grpSpPr>
          <a:xfrm rot="-5400000">
            <a:off x="5644183" y="1641773"/>
            <a:ext cx="10337618" cy="7051833"/>
            <a:chOff x="0" y="-241102"/>
            <a:chExt cx="24625102" cy="9402445"/>
          </a:xfrm>
        </p:grpSpPr>
        <p:grpSp>
          <p:nvGrpSpPr>
            <p:cNvPr id="137" name="Google Shape;137;p15"/>
            <p:cNvGrpSpPr/>
            <p:nvPr/>
          </p:nvGrpSpPr>
          <p:grpSpPr>
            <a:xfrm rot="5400000">
              <a:off x="9735627" y="-5728132"/>
              <a:ext cx="5153848" cy="24625102"/>
              <a:chOff x="0" y="-47625"/>
              <a:chExt cx="1018044" cy="4864218"/>
            </a:xfrm>
          </p:grpSpPr>
          <p:sp>
            <p:nvSpPr>
              <p:cNvPr id="138" name="Google Shape;138;p15"/>
              <p:cNvSpPr/>
              <p:nvPr/>
            </p:nvSpPr>
            <p:spPr>
              <a:xfrm>
                <a:off x="0" y="0"/>
                <a:ext cx="1018044" cy="4816592"/>
              </a:xfrm>
              <a:custGeom>
                <a:rect b="b" l="l" r="r" t="t"/>
                <a:pathLst>
                  <a:path extrusionOk="0" h="4816592" w="1018044">
                    <a:moveTo>
                      <a:pt x="0" y="0"/>
                    </a:moveTo>
                    <a:lnTo>
                      <a:pt x="1018044" y="0"/>
                    </a:lnTo>
                    <a:lnTo>
                      <a:pt x="1018044" y="4816592"/>
                    </a:lnTo>
                    <a:lnTo>
                      <a:pt x="0" y="4816592"/>
                    </a:lnTo>
                    <a:close/>
                  </a:path>
                </a:pathLst>
              </a:custGeom>
              <a:gradFill>
                <a:gsLst>
                  <a:gs pos="0">
                    <a:srgbClr val="351912"/>
                  </a:gs>
                  <a:gs pos="100000">
                    <a:srgbClr val="351912">
                      <a:alpha val="0"/>
                    </a:srgbClr>
                  </a:gs>
                </a:gsLst>
                <a:lin ang="0" scaled="0"/>
              </a:gradFill>
              <a:ln>
                <a:noFill/>
              </a:ln>
            </p:spPr>
          </p:sp>
          <p:sp>
            <p:nvSpPr>
              <p:cNvPr id="139" name="Google Shape;139;p15"/>
              <p:cNvSpPr txBox="1"/>
              <p:nvPr/>
            </p:nvSpPr>
            <p:spPr>
              <a:xfrm>
                <a:off x="0" y="-47625"/>
                <a:ext cx="1018044"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5"/>
            <p:cNvGrpSpPr/>
            <p:nvPr/>
          </p:nvGrpSpPr>
          <p:grpSpPr>
            <a:xfrm>
              <a:off x="0" y="-241102"/>
              <a:ext cx="24574609" cy="4355902"/>
              <a:chOff x="0" y="-47625"/>
              <a:chExt cx="4854244" cy="860425"/>
            </a:xfrm>
          </p:grpSpPr>
          <p:sp>
            <p:nvSpPr>
              <p:cNvPr id="141" name="Google Shape;141;p15"/>
              <p:cNvSpPr/>
              <p:nvPr/>
            </p:nvSpPr>
            <p:spPr>
              <a:xfrm>
                <a:off x="0" y="0"/>
                <a:ext cx="4854244" cy="812800"/>
              </a:xfrm>
              <a:custGeom>
                <a:rect b="b" l="l" r="r" t="t"/>
                <a:pathLst>
                  <a:path extrusionOk="0" h="812800" w="4854244">
                    <a:moveTo>
                      <a:pt x="0" y="0"/>
                    </a:moveTo>
                    <a:lnTo>
                      <a:pt x="4854244" y="0"/>
                    </a:lnTo>
                    <a:lnTo>
                      <a:pt x="4854244" y="812800"/>
                    </a:lnTo>
                    <a:lnTo>
                      <a:pt x="0" y="812800"/>
                    </a:lnTo>
                    <a:close/>
                  </a:path>
                </a:pathLst>
              </a:custGeom>
              <a:solidFill>
                <a:srgbClr val="351912"/>
              </a:solidFill>
              <a:ln>
                <a:noFill/>
              </a:ln>
            </p:spPr>
          </p:sp>
          <p:sp>
            <p:nvSpPr>
              <p:cNvPr id="142" name="Google Shape;142;p15"/>
              <p:cNvSpPr txBox="1"/>
              <p:nvPr/>
            </p:nvSpPr>
            <p:spPr>
              <a:xfrm>
                <a:off x="0" y="-47625"/>
                <a:ext cx="4854244"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3" name="Google Shape;143;p15"/>
          <p:cNvPicPr preferRelativeResize="0"/>
          <p:nvPr/>
        </p:nvPicPr>
        <p:blipFill>
          <a:blip r:embed="rId4">
            <a:alphaModFix/>
          </a:blip>
          <a:stretch>
            <a:fillRect/>
          </a:stretch>
        </p:blipFill>
        <p:spPr>
          <a:xfrm>
            <a:off x="8514475" y="1177625"/>
            <a:ext cx="8592726" cy="7931750"/>
          </a:xfrm>
          <a:prstGeom prst="rect">
            <a:avLst/>
          </a:prstGeom>
          <a:noFill/>
          <a:ln>
            <a:noFill/>
          </a:ln>
        </p:spPr>
      </p:pic>
      <p:sp>
        <p:nvSpPr>
          <p:cNvPr id="144" name="Google Shape;144;p15"/>
          <p:cNvSpPr txBox="1"/>
          <p:nvPr/>
        </p:nvSpPr>
        <p:spPr>
          <a:xfrm>
            <a:off x="1028700" y="1028700"/>
            <a:ext cx="59151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Our Company</a:t>
            </a:r>
            <a:endParaRPr/>
          </a:p>
        </p:txBody>
      </p:sp>
      <p:grpSp>
        <p:nvGrpSpPr>
          <p:cNvPr id="145" name="Google Shape;145;p15"/>
          <p:cNvGrpSpPr/>
          <p:nvPr/>
        </p:nvGrpSpPr>
        <p:grpSpPr>
          <a:xfrm>
            <a:off x="1028700" y="4444209"/>
            <a:ext cx="4584125" cy="1614964"/>
            <a:chOff x="0" y="0"/>
            <a:chExt cx="6112166" cy="2153285"/>
          </a:xfrm>
        </p:grpSpPr>
        <p:sp>
          <p:nvSpPr>
            <p:cNvPr id="146" name="Google Shape;146;p15"/>
            <p:cNvSpPr txBox="1"/>
            <p:nvPr/>
          </p:nvSpPr>
          <p:spPr>
            <a:xfrm>
              <a:off x="0" y="0"/>
              <a:ext cx="6112166" cy="6424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Who we are?</a:t>
              </a:r>
              <a:endParaRPr/>
            </a:p>
          </p:txBody>
        </p:sp>
        <p:sp>
          <p:nvSpPr>
            <p:cNvPr id="147" name="Google Shape;147;p15"/>
            <p:cNvSpPr txBox="1"/>
            <p:nvPr/>
          </p:nvSpPr>
          <p:spPr>
            <a:xfrm>
              <a:off x="0" y="1069340"/>
              <a:ext cx="6112166" cy="10839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grpSp>
      <p:grpSp>
        <p:nvGrpSpPr>
          <p:cNvPr id="148" name="Google Shape;148;p15"/>
          <p:cNvGrpSpPr/>
          <p:nvPr/>
        </p:nvGrpSpPr>
        <p:grpSpPr>
          <a:xfrm>
            <a:off x="1028700" y="6918977"/>
            <a:ext cx="4584125" cy="1538163"/>
            <a:chOff x="0" y="0"/>
            <a:chExt cx="6112166" cy="2050884"/>
          </a:xfrm>
        </p:grpSpPr>
        <p:sp>
          <p:nvSpPr>
            <p:cNvPr id="149" name="Google Shape;149;p15"/>
            <p:cNvSpPr txBox="1"/>
            <p:nvPr/>
          </p:nvSpPr>
          <p:spPr>
            <a:xfrm>
              <a:off x="0" y="0"/>
              <a:ext cx="6112166" cy="6476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What we do? </a:t>
              </a:r>
              <a:endParaRPr/>
            </a:p>
          </p:txBody>
        </p:sp>
        <p:sp>
          <p:nvSpPr>
            <p:cNvPr id="150" name="Google Shape;150;p15"/>
            <p:cNvSpPr txBox="1"/>
            <p:nvPr/>
          </p:nvSpPr>
          <p:spPr>
            <a:xfrm>
              <a:off x="0" y="966939"/>
              <a:ext cx="6112166" cy="10839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grpSp>
      <p:sp>
        <p:nvSpPr>
          <p:cNvPr id="151" name="Google Shape;151;p15"/>
          <p:cNvSpPr/>
          <p:nvPr/>
        </p:nvSpPr>
        <p:spPr>
          <a:xfrm>
            <a:off x="-3181763" y="-191294"/>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5">
              <a:alphaModFix/>
            </a:blip>
            <a:stretch>
              <a:fillRect b="-233122" l="0" r="-3764" t="0"/>
            </a:stretch>
          </a:blipFill>
          <a:ln>
            <a:noFill/>
          </a:ln>
        </p:spPr>
      </p:sp>
      <p:sp>
        <p:nvSpPr>
          <p:cNvPr id="152" name="Google Shape;152;p15"/>
          <p:cNvSpPr/>
          <p:nvPr/>
        </p:nvSpPr>
        <p:spPr>
          <a:xfrm rot="10800000">
            <a:off x="7623156" y="6151146"/>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5">
              <a:alphaModFix/>
            </a:blip>
            <a:stretch>
              <a:fillRect b="-231520" l="0" r="0" t="0"/>
            </a:stretch>
          </a:blipFill>
          <a:ln>
            <a:noFill/>
          </a:ln>
        </p:spPr>
      </p:sp>
      <p:sp>
        <p:nvSpPr>
          <p:cNvPr id="153" name="Google Shape;153;p15"/>
          <p:cNvSpPr/>
          <p:nvPr/>
        </p:nvSpPr>
        <p:spPr>
          <a:xfrm rot="10800000">
            <a:off x="2240916" y="7853404"/>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5">
              <a:alphaModFix/>
            </a:blip>
            <a:stretch>
              <a:fillRect b="-236975" l="-222" r="0" t="-41325"/>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157" name="Shape 157"/>
        <p:cNvGrpSpPr/>
        <p:nvPr/>
      </p:nvGrpSpPr>
      <p:grpSpPr>
        <a:xfrm>
          <a:off x="0" y="0"/>
          <a:ext cx="0" cy="0"/>
          <a:chOff x="0" y="0"/>
          <a:chExt cx="0" cy="0"/>
        </a:xfrm>
      </p:grpSpPr>
      <p:sp>
        <p:nvSpPr>
          <p:cNvPr id="158" name="Google Shape;158;p16"/>
          <p:cNvSpPr/>
          <p:nvPr/>
        </p:nvSpPr>
        <p:spPr>
          <a:xfrm rot="10800000">
            <a:off x="12033994" y="263277"/>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3">
              <a:alphaModFix/>
            </a:blip>
            <a:stretch>
              <a:fillRect b="-231520" l="0" r="0" t="0"/>
            </a:stretch>
          </a:blipFill>
          <a:ln>
            <a:noFill/>
          </a:ln>
        </p:spPr>
      </p:sp>
      <p:grpSp>
        <p:nvGrpSpPr>
          <p:cNvPr id="159" name="Google Shape;159;p16"/>
          <p:cNvGrpSpPr/>
          <p:nvPr/>
        </p:nvGrpSpPr>
        <p:grpSpPr>
          <a:xfrm>
            <a:off x="4494800" y="2684731"/>
            <a:ext cx="3836042" cy="4128726"/>
            <a:chOff x="0" y="-241102"/>
            <a:chExt cx="5114723" cy="5504968"/>
          </a:xfrm>
        </p:grpSpPr>
        <p:grpSp>
          <p:nvGrpSpPr>
            <p:cNvPr id="160" name="Google Shape;160;p16"/>
            <p:cNvGrpSpPr/>
            <p:nvPr/>
          </p:nvGrpSpPr>
          <p:grpSpPr>
            <a:xfrm>
              <a:off x="0" y="-241102"/>
              <a:ext cx="5114723" cy="5504968"/>
              <a:chOff x="0" y="-47625"/>
              <a:chExt cx="1010316" cy="1087401"/>
            </a:xfrm>
          </p:grpSpPr>
          <p:sp>
            <p:nvSpPr>
              <p:cNvPr id="161" name="Google Shape;161;p16"/>
              <p:cNvSpPr/>
              <p:nvPr/>
            </p:nvSpPr>
            <p:spPr>
              <a:xfrm>
                <a:off x="0" y="0"/>
                <a:ext cx="1010316" cy="1039776"/>
              </a:xfrm>
              <a:custGeom>
                <a:rect b="b" l="l" r="r" t="t"/>
                <a:pathLst>
                  <a:path extrusionOk="0" h="1039776" w="1010316">
                    <a:moveTo>
                      <a:pt x="102928" y="0"/>
                    </a:moveTo>
                    <a:lnTo>
                      <a:pt x="907387" y="0"/>
                    </a:lnTo>
                    <a:cubicBezTo>
                      <a:pt x="964233" y="0"/>
                      <a:pt x="1010316" y="46083"/>
                      <a:pt x="1010316" y="102928"/>
                    </a:cubicBezTo>
                    <a:lnTo>
                      <a:pt x="1010316" y="936848"/>
                    </a:lnTo>
                    <a:cubicBezTo>
                      <a:pt x="1010316" y="964146"/>
                      <a:pt x="999471" y="990326"/>
                      <a:pt x="980169" y="1009629"/>
                    </a:cubicBezTo>
                    <a:cubicBezTo>
                      <a:pt x="960866" y="1028932"/>
                      <a:pt x="934685" y="1039776"/>
                      <a:pt x="907387" y="1039776"/>
                    </a:cubicBezTo>
                    <a:lnTo>
                      <a:pt x="102928" y="1039776"/>
                    </a:lnTo>
                    <a:cubicBezTo>
                      <a:pt x="46083" y="1039776"/>
                      <a:pt x="0" y="993693"/>
                      <a:pt x="0" y="936848"/>
                    </a:cubicBezTo>
                    <a:lnTo>
                      <a:pt x="0" y="102928"/>
                    </a:lnTo>
                    <a:cubicBezTo>
                      <a:pt x="0" y="75630"/>
                      <a:pt x="10844" y="49450"/>
                      <a:pt x="30147" y="30147"/>
                    </a:cubicBezTo>
                    <a:cubicBezTo>
                      <a:pt x="49450" y="10844"/>
                      <a:pt x="75630" y="0"/>
                      <a:pt x="102928"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
              <p:cNvSpPr txBox="1"/>
              <p:nvPr/>
            </p:nvSpPr>
            <p:spPr>
              <a:xfrm>
                <a:off x="0" y="-47625"/>
                <a:ext cx="1010316" cy="10874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6"/>
            <p:cNvSpPr txBox="1"/>
            <p:nvPr/>
          </p:nvSpPr>
          <p:spPr>
            <a:xfrm>
              <a:off x="863617" y="1549139"/>
              <a:ext cx="3387489" cy="92093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4500" u="none" cap="none" strike="noStrike">
                  <a:solidFill>
                    <a:srgbClr val="F8D893"/>
                  </a:solidFill>
                  <a:latin typeface="Cinzel"/>
                  <a:ea typeface="Cinzel"/>
                  <a:cs typeface="Cinzel"/>
                  <a:sym typeface="Cinzel"/>
                </a:rPr>
                <a:t>Mission</a:t>
              </a:r>
              <a:endParaRPr/>
            </a:p>
          </p:txBody>
        </p:sp>
        <p:sp>
          <p:nvSpPr>
            <p:cNvPr id="164" name="Google Shape;164;p16"/>
            <p:cNvSpPr txBox="1"/>
            <p:nvPr/>
          </p:nvSpPr>
          <p:spPr>
            <a:xfrm>
              <a:off x="863617" y="2633211"/>
              <a:ext cx="3387600" cy="9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Enter your grand </a:t>
              </a:r>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vision statement!</a:t>
              </a:r>
              <a:endParaRPr/>
            </a:p>
          </p:txBody>
        </p:sp>
      </p:grpSp>
      <p:grpSp>
        <p:nvGrpSpPr>
          <p:cNvPr id="165" name="Google Shape;165;p16"/>
          <p:cNvGrpSpPr/>
          <p:nvPr/>
        </p:nvGrpSpPr>
        <p:grpSpPr>
          <a:xfrm>
            <a:off x="9368354" y="2684731"/>
            <a:ext cx="3836042" cy="4128726"/>
            <a:chOff x="0" y="-241102"/>
            <a:chExt cx="5114723" cy="5504968"/>
          </a:xfrm>
        </p:grpSpPr>
        <p:grpSp>
          <p:nvGrpSpPr>
            <p:cNvPr id="166" name="Google Shape;166;p16"/>
            <p:cNvGrpSpPr/>
            <p:nvPr/>
          </p:nvGrpSpPr>
          <p:grpSpPr>
            <a:xfrm>
              <a:off x="0" y="-241102"/>
              <a:ext cx="5114723" cy="5504968"/>
              <a:chOff x="0" y="-47625"/>
              <a:chExt cx="1010316" cy="1087401"/>
            </a:xfrm>
          </p:grpSpPr>
          <p:sp>
            <p:nvSpPr>
              <p:cNvPr id="167" name="Google Shape;167;p16"/>
              <p:cNvSpPr/>
              <p:nvPr/>
            </p:nvSpPr>
            <p:spPr>
              <a:xfrm>
                <a:off x="0" y="0"/>
                <a:ext cx="1010316" cy="1039776"/>
              </a:xfrm>
              <a:custGeom>
                <a:rect b="b" l="l" r="r" t="t"/>
                <a:pathLst>
                  <a:path extrusionOk="0" h="1039776" w="1010316">
                    <a:moveTo>
                      <a:pt x="102928" y="0"/>
                    </a:moveTo>
                    <a:lnTo>
                      <a:pt x="907387" y="0"/>
                    </a:lnTo>
                    <a:cubicBezTo>
                      <a:pt x="964233" y="0"/>
                      <a:pt x="1010316" y="46083"/>
                      <a:pt x="1010316" y="102928"/>
                    </a:cubicBezTo>
                    <a:lnTo>
                      <a:pt x="1010316" y="936848"/>
                    </a:lnTo>
                    <a:cubicBezTo>
                      <a:pt x="1010316" y="964146"/>
                      <a:pt x="999471" y="990326"/>
                      <a:pt x="980169" y="1009629"/>
                    </a:cubicBezTo>
                    <a:cubicBezTo>
                      <a:pt x="960866" y="1028932"/>
                      <a:pt x="934685" y="1039776"/>
                      <a:pt x="907387" y="1039776"/>
                    </a:cubicBezTo>
                    <a:lnTo>
                      <a:pt x="102928" y="1039776"/>
                    </a:lnTo>
                    <a:cubicBezTo>
                      <a:pt x="46083" y="1039776"/>
                      <a:pt x="0" y="993693"/>
                      <a:pt x="0" y="936848"/>
                    </a:cubicBezTo>
                    <a:lnTo>
                      <a:pt x="0" y="102928"/>
                    </a:lnTo>
                    <a:cubicBezTo>
                      <a:pt x="0" y="75630"/>
                      <a:pt x="10844" y="49450"/>
                      <a:pt x="30147" y="30147"/>
                    </a:cubicBezTo>
                    <a:cubicBezTo>
                      <a:pt x="49450" y="10844"/>
                      <a:pt x="75630" y="0"/>
                      <a:pt x="102928" y="0"/>
                    </a:cubicBezTo>
                    <a:close/>
                  </a:path>
                </a:pathLst>
              </a:custGeom>
              <a:solidFill>
                <a:srgbClr val="351912"/>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txBox="1"/>
              <p:nvPr/>
            </p:nvSpPr>
            <p:spPr>
              <a:xfrm>
                <a:off x="0" y="-47625"/>
                <a:ext cx="1010316" cy="10874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6"/>
            <p:cNvSpPr txBox="1"/>
            <p:nvPr/>
          </p:nvSpPr>
          <p:spPr>
            <a:xfrm>
              <a:off x="1141910" y="1549139"/>
              <a:ext cx="2830903" cy="92093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4500" u="none" cap="none" strike="noStrike">
                  <a:solidFill>
                    <a:srgbClr val="F8D893"/>
                  </a:solidFill>
                  <a:latin typeface="Cinzel"/>
                  <a:ea typeface="Cinzel"/>
                  <a:cs typeface="Cinzel"/>
                  <a:sym typeface="Cinzel"/>
                </a:rPr>
                <a:t>Vision</a:t>
              </a:r>
              <a:endParaRPr/>
            </a:p>
          </p:txBody>
        </p:sp>
        <p:sp>
          <p:nvSpPr>
            <p:cNvPr id="170" name="Google Shape;170;p16"/>
            <p:cNvSpPr txBox="1"/>
            <p:nvPr/>
          </p:nvSpPr>
          <p:spPr>
            <a:xfrm>
              <a:off x="841099" y="2633211"/>
              <a:ext cx="3432600" cy="9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Enter your grand </a:t>
              </a:r>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vision statement!</a:t>
              </a:r>
              <a:endParaRPr/>
            </a:p>
          </p:txBody>
        </p:sp>
      </p:grpSp>
      <p:grpSp>
        <p:nvGrpSpPr>
          <p:cNvPr id="171" name="Google Shape;171;p16"/>
          <p:cNvGrpSpPr/>
          <p:nvPr/>
        </p:nvGrpSpPr>
        <p:grpSpPr>
          <a:xfrm>
            <a:off x="0" y="8573782"/>
            <a:ext cx="19729558" cy="3334495"/>
            <a:chOff x="0" y="0"/>
            <a:chExt cx="26306077" cy="4445993"/>
          </a:xfrm>
        </p:grpSpPr>
        <p:sp>
          <p:nvSpPr>
            <p:cNvPr id="172" name="Google Shape;172;p16"/>
            <p:cNvSpPr/>
            <p:nvPr/>
          </p:nvSpPr>
          <p:spPr>
            <a:xfrm>
              <a:off x="0" y="0"/>
              <a:ext cx="11910028" cy="2700200"/>
            </a:xfrm>
            <a:custGeom>
              <a:rect b="b" l="l" r="r" t="t"/>
              <a:pathLst>
                <a:path extrusionOk="0" h="2700200" w="11910028">
                  <a:moveTo>
                    <a:pt x="0" y="0"/>
                  </a:moveTo>
                  <a:lnTo>
                    <a:pt x="11910028" y="0"/>
                  </a:lnTo>
                  <a:lnTo>
                    <a:pt x="11910028" y="2700200"/>
                  </a:lnTo>
                  <a:lnTo>
                    <a:pt x="0" y="2700200"/>
                  </a:lnTo>
                  <a:lnTo>
                    <a:pt x="0" y="0"/>
                  </a:lnTo>
                  <a:close/>
                </a:path>
              </a:pathLst>
            </a:custGeom>
            <a:blipFill rotWithShape="1">
              <a:blip r:embed="rId4">
                <a:alphaModFix/>
              </a:blip>
              <a:stretch>
                <a:fillRect b="0" l="0" r="0" t="0"/>
              </a:stretch>
            </a:blipFill>
            <a:ln>
              <a:noFill/>
            </a:ln>
          </p:spPr>
        </p:sp>
        <p:sp>
          <p:nvSpPr>
            <p:cNvPr id="173" name="Google Shape;173;p16"/>
            <p:cNvSpPr/>
            <p:nvPr/>
          </p:nvSpPr>
          <p:spPr>
            <a:xfrm flipH="1">
              <a:off x="14396049" y="0"/>
              <a:ext cx="11910028" cy="2700200"/>
            </a:xfrm>
            <a:custGeom>
              <a:rect b="b" l="l" r="r" t="t"/>
              <a:pathLst>
                <a:path extrusionOk="0" h="2700200" w="11910028">
                  <a:moveTo>
                    <a:pt x="11910028" y="0"/>
                  </a:moveTo>
                  <a:lnTo>
                    <a:pt x="0" y="0"/>
                  </a:lnTo>
                  <a:lnTo>
                    <a:pt x="0" y="2700200"/>
                  </a:lnTo>
                  <a:lnTo>
                    <a:pt x="11910028" y="2700200"/>
                  </a:lnTo>
                  <a:lnTo>
                    <a:pt x="11910028" y="0"/>
                  </a:lnTo>
                  <a:close/>
                </a:path>
              </a:pathLst>
            </a:custGeom>
            <a:blipFill rotWithShape="1">
              <a:blip r:embed="rId4">
                <a:alphaModFix/>
              </a:blip>
              <a:stretch>
                <a:fillRect b="0" l="0" r="0" t="0"/>
              </a:stretch>
            </a:blipFill>
            <a:ln>
              <a:noFill/>
            </a:ln>
          </p:spPr>
        </p:sp>
        <p:sp>
          <p:nvSpPr>
            <p:cNvPr id="174" name="Google Shape;174;p16"/>
            <p:cNvSpPr/>
            <p:nvPr/>
          </p:nvSpPr>
          <p:spPr>
            <a:xfrm>
              <a:off x="6774967" y="122589"/>
              <a:ext cx="9753600" cy="4323404"/>
            </a:xfrm>
            <a:custGeom>
              <a:rect b="b" l="l" r="r" t="t"/>
              <a:pathLst>
                <a:path extrusionOk="0" h="4323404" w="9753600">
                  <a:moveTo>
                    <a:pt x="0" y="0"/>
                  </a:moveTo>
                  <a:lnTo>
                    <a:pt x="9753600" y="0"/>
                  </a:lnTo>
                  <a:lnTo>
                    <a:pt x="9753600" y="4323404"/>
                  </a:lnTo>
                  <a:lnTo>
                    <a:pt x="0" y="4323404"/>
                  </a:lnTo>
                  <a:lnTo>
                    <a:pt x="0" y="0"/>
                  </a:lnTo>
                  <a:close/>
                </a:path>
              </a:pathLst>
            </a:custGeom>
            <a:blipFill rotWithShape="1">
              <a:blip r:embed="rId5">
                <a:alphaModFix/>
              </a:blip>
              <a:stretch>
                <a:fillRect b="0" l="0" r="0" t="0"/>
              </a:stretch>
            </a:blipFill>
            <a:ln>
              <a:noFill/>
            </a:ln>
          </p:spPr>
        </p:sp>
      </p:grpSp>
      <p:sp>
        <p:nvSpPr>
          <p:cNvPr id="175" name="Google Shape;175;p16"/>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176" name="Google Shape;176;p16"/>
          <p:cNvSpPr/>
          <p:nvPr/>
        </p:nvSpPr>
        <p:spPr>
          <a:xfrm rot="10800000">
            <a:off x="4494800" y="7758287"/>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3">
              <a:alphaModFix/>
            </a:blip>
            <a:stretch>
              <a:fillRect b="-236975" l="-222" r="0" t="-41325"/>
            </a:stretch>
          </a:blipFill>
          <a:ln>
            <a:noFill/>
          </a:ln>
        </p:spPr>
      </p:sp>
      <p:sp>
        <p:nvSpPr>
          <p:cNvPr id="177" name="Google Shape;177;p16"/>
          <p:cNvSpPr/>
          <p:nvPr/>
        </p:nvSpPr>
        <p:spPr>
          <a:xfrm>
            <a:off x="12487878" y="6067321"/>
            <a:ext cx="1129043" cy="1129043"/>
          </a:xfrm>
          <a:custGeom>
            <a:rect b="b" l="l" r="r" t="t"/>
            <a:pathLst>
              <a:path extrusionOk="0" h="1129043" w="1129043">
                <a:moveTo>
                  <a:pt x="0" y="0"/>
                </a:moveTo>
                <a:lnTo>
                  <a:pt x="1129043" y="0"/>
                </a:lnTo>
                <a:lnTo>
                  <a:pt x="1129043" y="1129042"/>
                </a:lnTo>
                <a:lnTo>
                  <a:pt x="0" y="1129042"/>
                </a:lnTo>
                <a:lnTo>
                  <a:pt x="0" y="0"/>
                </a:lnTo>
                <a:close/>
              </a:path>
            </a:pathLst>
          </a:custGeom>
          <a:blipFill rotWithShape="1">
            <a:blip r:embed="rId6">
              <a:alphaModFix/>
            </a:blip>
            <a:stretch>
              <a:fillRect b="0" l="0" r="0" t="0"/>
            </a:stretch>
          </a:blipFill>
          <a:ln>
            <a:noFill/>
          </a:ln>
        </p:spPr>
      </p:sp>
      <p:sp>
        <p:nvSpPr>
          <p:cNvPr id="178" name="Google Shape;178;p16"/>
          <p:cNvSpPr/>
          <p:nvPr/>
        </p:nvSpPr>
        <p:spPr>
          <a:xfrm>
            <a:off x="3094614" y="1172776"/>
            <a:ext cx="2800372" cy="2800372"/>
          </a:xfrm>
          <a:custGeom>
            <a:rect b="b" l="l" r="r" t="t"/>
            <a:pathLst>
              <a:path extrusionOk="0" h="2800372" w="2800372">
                <a:moveTo>
                  <a:pt x="0" y="0"/>
                </a:moveTo>
                <a:lnTo>
                  <a:pt x="2800372" y="0"/>
                </a:lnTo>
                <a:lnTo>
                  <a:pt x="2800372" y="2800372"/>
                </a:lnTo>
                <a:lnTo>
                  <a:pt x="0" y="280037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182" name="Shape 182"/>
        <p:cNvGrpSpPr/>
        <p:nvPr/>
      </p:nvGrpSpPr>
      <p:grpSpPr>
        <a:xfrm>
          <a:off x="0" y="0"/>
          <a:ext cx="0" cy="0"/>
          <a:chOff x="0" y="0"/>
          <a:chExt cx="0" cy="0"/>
        </a:xfrm>
      </p:grpSpPr>
      <p:sp>
        <p:nvSpPr>
          <p:cNvPr id="183" name="Google Shape;183;p17"/>
          <p:cNvSpPr/>
          <p:nvPr/>
        </p:nvSpPr>
        <p:spPr>
          <a:xfrm rot="10800000">
            <a:off x="7623156" y="6151146"/>
            <a:ext cx="7490267" cy="3404515"/>
          </a:xfrm>
          <a:custGeom>
            <a:rect b="b" l="l" r="r" t="t"/>
            <a:pathLst>
              <a:path extrusionOk="0" h="3404515" w="7490267">
                <a:moveTo>
                  <a:pt x="0" y="0"/>
                </a:moveTo>
                <a:lnTo>
                  <a:pt x="7490267" y="0"/>
                </a:lnTo>
                <a:lnTo>
                  <a:pt x="7490267" y="3404515"/>
                </a:lnTo>
                <a:lnTo>
                  <a:pt x="0" y="3404515"/>
                </a:lnTo>
                <a:lnTo>
                  <a:pt x="0" y="0"/>
                </a:lnTo>
                <a:close/>
              </a:path>
            </a:pathLst>
          </a:custGeom>
          <a:blipFill rotWithShape="1">
            <a:blip r:embed="rId3">
              <a:alphaModFix/>
            </a:blip>
            <a:stretch>
              <a:fillRect b="-231520" l="0" r="0" t="0"/>
            </a:stretch>
          </a:blipFill>
          <a:ln>
            <a:noFill/>
          </a:ln>
        </p:spPr>
      </p:sp>
      <p:sp>
        <p:nvSpPr>
          <p:cNvPr id="184" name="Google Shape;184;p17"/>
          <p:cNvSpPr/>
          <p:nvPr/>
        </p:nvSpPr>
        <p:spPr>
          <a:xfrm rot="10800000">
            <a:off x="15878985" y="7853404"/>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3">
              <a:alphaModFix/>
            </a:blip>
            <a:stretch>
              <a:fillRect b="-236975" l="-222" r="0" t="-41325"/>
            </a:stretch>
          </a:blipFill>
          <a:ln>
            <a:noFill/>
          </a:ln>
        </p:spPr>
      </p:sp>
      <p:grpSp>
        <p:nvGrpSpPr>
          <p:cNvPr id="185" name="Google Shape;185;p17"/>
          <p:cNvGrpSpPr/>
          <p:nvPr/>
        </p:nvGrpSpPr>
        <p:grpSpPr>
          <a:xfrm>
            <a:off x="11721830" y="-180826"/>
            <a:ext cx="4712763" cy="10604985"/>
            <a:chOff x="0" y="-47625"/>
            <a:chExt cx="1241222" cy="2793082"/>
          </a:xfrm>
        </p:grpSpPr>
        <p:sp>
          <p:nvSpPr>
            <p:cNvPr id="186" name="Google Shape;186;p17"/>
            <p:cNvSpPr/>
            <p:nvPr/>
          </p:nvSpPr>
          <p:spPr>
            <a:xfrm>
              <a:off x="0" y="0"/>
              <a:ext cx="1241222" cy="2745457"/>
            </a:xfrm>
            <a:custGeom>
              <a:rect b="b" l="l" r="r" t="t"/>
              <a:pathLst>
                <a:path extrusionOk="0" h="2745457" w="1241222">
                  <a:moveTo>
                    <a:pt x="0" y="0"/>
                  </a:moveTo>
                  <a:lnTo>
                    <a:pt x="1241222" y="0"/>
                  </a:lnTo>
                  <a:lnTo>
                    <a:pt x="1241222" y="2745457"/>
                  </a:lnTo>
                  <a:lnTo>
                    <a:pt x="0" y="2745457"/>
                  </a:lnTo>
                  <a:close/>
                </a:path>
              </a:pathLst>
            </a:custGeom>
            <a:solidFill>
              <a:srgbClr val="964026"/>
            </a:solidFill>
            <a:ln>
              <a:noFill/>
            </a:ln>
          </p:spPr>
        </p:sp>
        <p:sp>
          <p:nvSpPr>
            <p:cNvPr id="187" name="Google Shape;187;p17"/>
            <p:cNvSpPr txBox="1"/>
            <p:nvPr/>
          </p:nvSpPr>
          <p:spPr>
            <a:xfrm>
              <a:off x="0" y="-47625"/>
              <a:ext cx="1241222" cy="27930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7"/>
          <p:cNvGrpSpPr/>
          <p:nvPr/>
        </p:nvGrpSpPr>
        <p:grpSpPr>
          <a:xfrm>
            <a:off x="12302950" y="-249405"/>
            <a:ext cx="3550524" cy="10604985"/>
            <a:chOff x="0" y="-47625"/>
            <a:chExt cx="935117" cy="2793082"/>
          </a:xfrm>
        </p:grpSpPr>
        <p:sp>
          <p:nvSpPr>
            <p:cNvPr id="189" name="Google Shape;189;p17"/>
            <p:cNvSpPr/>
            <p:nvPr/>
          </p:nvSpPr>
          <p:spPr>
            <a:xfrm>
              <a:off x="0" y="0"/>
              <a:ext cx="935117" cy="2745457"/>
            </a:xfrm>
            <a:custGeom>
              <a:rect b="b" l="l" r="r" t="t"/>
              <a:pathLst>
                <a:path extrusionOk="0" h="2745457" w="935117">
                  <a:moveTo>
                    <a:pt x="0" y="0"/>
                  </a:moveTo>
                  <a:lnTo>
                    <a:pt x="935117" y="0"/>
                  </a:lnTo>
                  <a:lnTo>
                    <a:pt x="935117" y="2745457"/>
                  </a:lnTo>
                  <a:lnTo>
                    <a:pt x="0" y="2745457"/>
                  </a:lnTo>
                  <a:close/>
                </a:path>
              </a:pathLst>
            </a:custGeom>
            <a:solidFill>
              <a:srgbClr val="77311C"/>
            </a:solidFill>
            <a:ln>
              <a:noFill/>
            </a:ln>
          </p:spPr>
        </p:sp>
        <p:sp>
          <p:nvSpPr>
            <p:cNvPr id="190" name="Google Shape;190;p17"/>
            <p:cNvSpPr txBox="1"/>
            <p:nvPr/>
          </p:nvSpPr>
          <p:spPr>
            <a:xfrm>
              <a:off x="0" y="-47625"/>
              <a:ext cx="935117" cy="27930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7"/>
          <p:cNvGrpSpPr/>
          <p:nvPr/>
        </p:nvGrpSpPr>
        <p:grpSpPr>
          <a:xfrm>
            <a:off x="11296324" y="1243219"/>
            <a:ext cx="5614799" cy="7608052"/>
            <a:chOff x="0" y="-47625"/>
            <a:chExt cx="635000" cy="860425"/>
          </a:xfrm>
        </p:grpSpPr>
        <p:sp>
          <p:nvSpPr>
            <p:cNvPr id="192" name="Google Shape;192;p17"/>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F8D893"/>
            </a:solidFill>
            <a:ln>
              <a:noFill/>
            </a:ln>
          </p:spPr>
        </p:sp>
        <p:sp>
          <p:nvSpPr>
            <p:cNvPr id="193" name="Google Shape;193;p17"/>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7"/>
          <p:cNvSpPr txBox="1"/>
          <p:nvPr/>
        </p:nvSpPr>
        <p:spPr>
          <a:xfrm>
            <a:off x="3518199" y="3197599"/>
            <a:ext cx="5787600" cy="4155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Our</a:t>
            </a:r>
            <a:endParaRPr/>
          </a:p>
          <a:p>
            <a:pPr indent="0" lvl="0" marL="0" marR="0" rtl="0" algn="just">
              <a:lnSpc>
                <a:spcPct val="100000"/>
              </a:lnSpc>
              <a:spcBef>
                <a:spcPts val="0"/>
              </a:spcBef>
              <a:spcAft>
                <a:spcPts val="0"/>
              </a:spcAft>
              <a:buNone/>
            </a:pPr>
            <a:r>
              <a:rPr b="1" i="0" lang="en-US" sz="9000" u="none" cap="none" strike="noStrike">
                <a:solidFill>
                  <a:srgbClr val="F8D893"/>
                </a:solidFill>
                <a:latin typeface="Cinzel"/>
                <a:ea typeface="Cinzel"/>
                <a:cs typeface="Cinzel"/>
                <a:sym typeface="Cinzel"/>
              </a:rPr>
              <a:t>Universe</a:t>
            </a:r>
            <a:endParaRPr/>
          </a:p>
          <a:p>
            <a:pPr indent="0" lvl="0" marL="0" marR="0" rtl="0" algn="just">
              <a:lnSpc>
                <a:spcPct val="100000"/>
              </a:lnSpc>
              <a:spcBef>
                <a:spcPts val="0"/>
              </a:spcBef>
              <a:spcAft>
                <a:spcPts val="0"/>
              </a:spcAft>
              <a:buNone/>
            </a:pPr>
            <a:r>
              <a:t/>
            </a:r>
            <a:endParaRPr b="1" i="0" sz="9000" u="none" cap="none" strike="noStrike">
              <a:solidFill>
                <a:srgbClr val="F8D893"/>
              </a:solidFill>
              <a:latin typeface="Cinzel"/>
              <a:ea typeface="Cinzel"/>
              <a:cs typeface="Cinzel"/>
              <a:sym typeface="Cinzel"/>
            </a:endParaRPr>
          </a:p>
        </p:txBody>
      </p:sp>
      <p:sp>
        <p:nvSpPr>
          <p:cNvPr id="195" name="Google Shape;195;p17"/>
          <p:cNvSpPr txBox="1"/>
          <p:nvPr/>
        </p:nvSpPr>
        <p:spPr>
          <a:xfrm>
            <a:off x="3518199" y="6059710"/>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grpSp>
        <p:nvGrpSpPr>
          <p:cNvPr id="196" name="Google Shape;196;p17"/>
          <p:cNvGrpSpPr/>
          <p:nvPr/>
        </p:nvGrpSpPr>
        <p:grpSpPr>
          <a:xfrm>
            <a:off x="1641343" y="3277187"/>
            <a:ext cx="1454677" cy="1971088"/>
            <a:chOff x="0" y="-47625"/>
            <a:chExt cx="635000" cy="860425"/>
          </a:xfrm>
        </p:grpSpPr>
        <p:sp>
          <p:nvSpPr>
            <p:cNvPr id="197" name="Google Shape;197;p17"/>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964026"/>
            </a:solidFill>
            <a:ln>
              <a:noFill/>
            </a:ln>
          </p:spPr>
        </p:sp>
        <p:sp>
          <p:nvSpPr>
            <p:cNvPr id="198" name="Google Shape;198;p17"/>
            <p:cNvSpPr txBox="1"/>
            <p:nvPr/>
          </p:nvSpPr>
          <p:spPr>
            <a:xfrm>
              <a:off x="0" y="-47625"/>
              <a:ext cx="6350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7"/>
          <p:cNvSpPr txBox="1"/>
          <p:nvPr/>
        </p:nvSpPr>
        <p:spPr>
          <a:xfrm>
            <a:off x="1983264" y="3473382"/>
            <a:ext cx="811973" cy="1367118"/>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9000" u="none" cap="none" strike="noStrike">
                <a:solidFill>
                  <a:srgbClr val="FFFFFF"/>
                </a:solidFill>
                <a:latin typeface="Cinzel"/>
                <a:ea typeface="Cinzel"/>
                <a:cs typeface="Cinzel"/>
                <a:sym typeface="Cinzel"/>
              </a:rPr>
              <a:t>2</a:t>
            </a:r>
            <a:endParaRPr/>
          </a:p>
        </p:txBody>
      </p:sp>
      <p:sp>
        <p:nvSpPr>
          <p:cNvPr id="200" name="Google Shape;200;p17"/>
          <p:cNvSpPr/>
          <p:nvPr/>
        </p:nvSpPr>
        <p:spPr>
          <a:xfrm>
            <a:off x="398898" y="263277"/>
            <a:ext cx="5198472" cy="2439988"/>
          </a:xfrm>
          <a:custGeom>
            <a:rect b="b" l="l" r="r" t="t"/>
            <a:pathLst>
              <a:path extrusionOk="0" h="2439988" w="5198472">
                <a:moveTo>
                  <a:pt x="0" y="0"/>
                </a:moveTo>
                <a:lnTo>
                  <a:pt x="5198472" y="0"/>
                </a:lnTo>
                <a:lnTo>
                  <a:pt x="5198472" y="2439988"/>
                </a:lnTo>
                <a:lnTo>
                  <a:pt x="0" y="2439988"/>
                </a:lnTo>
                <a:lnTo>
                  <a:pt x="0" y="0"/>
                </a:lnTo>
                <a:close/>
              </a:path>
            </a:pathLst>
          </a:custGeom>
          <a:blipFill rotWithShape="1">
            <a:blip r:embed="rId3">
              <a:alphaModFix/>
            </a:blip>
            <a:stretch>
              <a:fillRect b="-233122" l="0" r="-3764" t="0"/>
            </a:stretch>
          </a:blipFill>
          <a:ln>
            <a:noFill/>
          </a:ln>
        </p:spPr>
      </p:sp>
      <p:sp>
        <p:nvSpPr>
          <p:cNvPr id="201" name="Google Shape;201;p17"/>
          <p:cNvSpPr/>
          <p:nvPr/>
        </p:nvSpPr>
        <p:spPr>
          <a:xfrm rot="10800000">
            <a:off x="2240916" y="7853404"/>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3">
              <a:alphaModFix/>
            </a:blip>
            <a:stretch>
              <a:fillRect b="-236975" l="-222" r="0" t="-41325"/>
            </a:stretch>
          </a:blipFill>
          <a:ln>
            <a:noFill/>
          </a:ln>
        </p:spPr>
      </p:sp>
      <p:sp>
        <p:nvSpPr>
          <p:cNvPr id="202" name="Google Shape;202;p17"/>
          <p:cNvSpPr/>
          <p:nvPr/>
        </p:nvSpPr>
        <p:spPr>
          <a:xfrm>
            <a:off x="7292878" y="1908756"/>
            <a:ext cx="1851122" cy="1477532"/>
          </a:xfrm>
          <a:custGeom>
            <a:rect b="b" l="l" r="r" t="t"/>
            <a:pathLst>
              <a:path extrusionOk="0" h="1477532" w="1851122">
                <a:moveTo>
                  <a:pt x="0" y="0"/>
                </a:moveTo>
                <a:lnTo>
                  <a:pt x="1851122" y="0"/>
                </a:lnTo>
                <a:lnTo>
                  <a:pt x="1851122" y="1477532"/>
                </a:lnTo>
                <a:lnTo>
                  <a:pt x="0" y="1477532"/>
                </a:lnTo>
                <a:lnTo>
                  <a:pt x="0" y="0"/>
                </a:lnTo>
                <a:close/>
              </a:path>
            </a:pathLst>
          </a:custGeom>
          <a:blipFill rotWithShape="1">
            <a:blip r:embed="rId4">
              <a:alphaModFix/>
            </a:blip>
            <a:stretch>
              <a:fillRect b="0" l="0" r="0" t="0"/>
            </a:stretch>
          </a:blipFill>
          <a:ln>
            <a:noFill/>
          </a:ln>
        </p:spPr>
      </p:sp>
      <p:pic>
        <p:nvPicPr>
          <p:cNvPr id="203" name="Google Shape;203;p17"/>
          <p:cNvPicPr preferRelativeResize="0"/>
          <p:nvPr/>
        </p:nvPicPr>
        <p:blipFill>
          <a:blip r:embed="rId5">
            <a:alphaModFix/>
          </a:blip>
          <a:stretch>
            <a:fillRect/>
          </a:stretch>
        </p:blipFill>
        <p:spPr>
          <a:xfrm>
            <a:off x="12210036" y="2543152"/>
            <a:ext cx="3787376" cy="4501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912"/>
        </a:solidFill>
      </p:bgPr>
    </p:bg>
    <p:spTree>
      <p:nvGrpSpPr>
        <p:cNvPr id="207" name="Shape 207"/>
        <p:cNvGrpSpPr/>
        <p:nvPr/>
      </p:nvGrpSpPr>
      <p:grpSpPr>
        <a:xfrm>
          <a:off x="0" y="0"/>
          <a:ext cx="0" cy="0"/>
          <a:chOff x="0" y="0"/>
          <a:chExt cx="0" cy="0"/>
        </a:xfrm>
      </p:grpSpPr>
      <p:sp>
        <p:nvSpPr>
          <p:cNvPr id="208" name="Google Shape;208;p18"/>
          <p:cNvSpPr txBox="1"/>
          <p:nvPr/>
        </p:nvSpPr>
        <p:spPr>
          <a:xfrm>
            <a:off x="1028700" y="1289391"/>
            <a:ext cx="6259524" cy="2295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F8D893"/>
                </a:solidFill>
                <a:latin typeface="Cinzel"/>
                <a:ea typeface="Cinzel"/>
                <a:cs typeface="Cinzel"/>
                <a:sym typeface="Cinzel"/>
              </a:rPr>
              <a:t>scenario variability</a:t>
            </a:r>
            <a:endParaRPr/>
          </a:p>
        </p:txBody>
      </p:sp>
      <p:sp>
        <p:nvSpPr>
          <p:cNvPr id="209" name="Google Shape;209;p18"/>
          <p:cNvSpPr txBox="1"/>
          <p:nvPr/>
        </p:nvSpPr>
        <p:spPr>
          <a:xfrm>
            <a:off x="1028700" y="4786305"/>
            <a:ext cx="3870752" cy="48409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Plot One</a:t>
            </a:r>
            <a:endParaRPr/>
          </a:p>
        </p:txBody>
      </p:sp>
      <p:sp>
        <p:nvSpPr>
          <p:cNvPr id="210" name="Google Shape;210;p18"/>
          <p:cNvSpPr txBox="1"/>
          <p:nvPr/>
        </p:nvSpPr>
        <p:spPr>
          <a:xfrm>
            <a:off x="5271848" y="4786305"/>
            <a:ext cx="4032753" cy="48409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Plot Two</a:t>
            </a:r>
            <a:endParaRPr/>
          </a:p>
        </p:txBody>
      </p:sp>
      <p:sp>
        <p:nvSpPr>
          <p:cNvPr id="211" name="Google Shape;211;p18"/>
          <p:cNvSpPr txBox="1"/>
          <p:nvPr/>
        </p:nvSpPr>
        <p:spPr>
          <a:xfrm>
            <a:off x="1028700" y="7164984"/>
            <a:ext cx="3870752" cy="48409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Plot Three</a:t>
            </a:r>
            <a:endParaRPr/>
          </a:p>
        </p:txBody>
      </p:sp>
      <p:sp>
        <p:nvSpPr>
          <p:cNvPr id="212" name="Google Shape;212;p18"/>
          <p:cNvSpPr txBox="1"/>
          <p:nvPr/>
        </p:nvSpPr>
        <p:spPr>
          <a:xfrm>
            <a:off x="5271848" y="7164984"/>
            <a:ext cx="4032753" cy="48409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8D893"/>
                </a:solidFill>
                <a:latin typeface="Arial"/>
                <a:ea typeface="Arial"/>
                <a:cs typeface="Arial"/>
                <a:sym typeface="Arial"/>
              </a:rPr>
              <a:t>Plot Four</a:t>
            </a:r>
            <a:endParaRPr/>
          </a:p>
        </p:txBody>
      </p:sp>
      <p:sp>
        <p:nvSpPr>
          <p:cNvPr id="213" name="Google Shape;213;p18"/>
          <p:cNvSpPr txBox="1"/>
          <p:nvPr/>
        </p:nvSpPr>
        <p:spPr>
          <a:xfrm>
            <a:off x="1028700" y="5467862"/>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a:t>
            </a:r>
            <a:endParaRPr b="0" i="0" sz="2399"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want to discuss. </a:t>
            </a:r>
            <a:endParaRPr/>
          </a:p>
        </p:txBody>
      </p:sp>
      <p:sp>
        <p:nvSpPr>
          <p:cNvPr id="214" name="Google Shape;214;p18"/>
          <p:cNvSpPr txBox="1"/>
          <p:nvPr/>
        </p:nvSpPr>
        <p:spPr>
          <a:xfrm>
            <a:off x="5271848" y="5467862"/>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a:t>
            </a:r>
            <a:endParaRPr b="0" i="0" sz="2399"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want to discuss. </a:t>
            </a:r>
            <a:endParaRPr/>
          </a:p>
        </p:txBody>
      </p:sp>
      <p:sp>
        <p:nvSpPr>
          <p:cNvPr id="215" name="Google Shape;215;p18"/>
          <p:cNvSpPr txBox="1"/>
          <p:nvPr/>
        </p:nvSpPr>
        <p:spPr>
          <a:xfrm>
            <a:off x="1028700" y="7846541"/>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a:t>
            </a:r>
            <a:endParaRPr b="0" i="0" sz="2399"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want to discuss. </a:t>
            </a:r>
            <a:endParaRPr/>
          </a:p>
        </p:txBody>
      </p:sp>
      <p:sp>
        <p:nvSpPr>
          <p:cNvPr id="216" name="Google Shape;216;p18"/>
          <p:cNvSpPr txBox="1"/>
          <p:nvPr/>
        </p:nvSpPr>
        <p:spPr>
          <a:xfrm>
            <a:off x="5271848" y="7846541"/>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a:t>
            </a:r>
            <a:endParaRPr b="0" i="0" sz="2399"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want to discuss. </a:t>
            </a:r>
            <a:endParaRPr/>
          </a:p>
        </p:txBody>
      </p:sp>
      <p:pic>
        <p:nvPicPr>
          <p:cNvPr id="217" name="Google Shape;217;p18"/>
          <p:cNvPicPr preferRelativeResize="0"/>
          <p:nvPr/>
        </p:nvPicPr>
        <p:blipFill>
          <a:blip r:embed="rId3">
            <a:alphaModFix/>
          </a:blip>
          <a:stretch>
            <a:fillRect/>
          </a:stretch>
        </p:blipFill>
        <p:spPr>
          <a:xfrm>
            <a:off x="9677000" y="0"/>
            <a:ext cx="8610600" cy="10287000"/>
          </a:xfrm>
          <a:prstGeom prst="rect">
            <a:avLst/>
          </a:prstGeom>
          <a:noFill/>
          <a:ln>
            <a:noFill/>
          </a:ln>
        </p:spPr>
      </p:pic>
      <p:sp>
        <p:nvSpPr>
          <p:cNvPr id="218" name="Google Shape;218;p18"/>
          <p:cNvSpPr/>
          <p:nvPr/>
        </p:nvSpPr>
        <p:spPr>
          <a:xfrm rot="10800000">
            <a:off x="6777073" y="363910"/>
            <a:ext cx="3563868" cy="3398999"/>
          </a:xfrm>
          <a:custGeom>
            <a:rect b="b" l="l" r="r" t="t"/>
            <a:pathLst>
              <a:path extrusionOk="0" h="3398999" w="3563868">
                <a:moveTo>
                  <a:pt x="0" y="0"/>
                </a:moveTo>
                <a:lnTo>
                  <a:pt x="3563869" y="0"/>
                </a:lnTo>
                <a:lnTo>
                  <a:pt x="3563869" y="3398999"/>
                </a:lnTo>
                <a:lnTo>
                  <a:pt x="0" y="3398999"/>
                </a:lnTo>
                <a:lnTo>
                  <a:pt x="0" y="0"/>
                </a:lnTo>
                <a:close/>
              </a:path>
            </a:pathLst>
          </a:custGeom>
          <a:blipFill rotWithShape="1">
            <a:blip r:embed="rId4">
              <a:alphaModFix/>
            </a:blip>
            <a:stretch>
              <a:fillRect b="-232049" l="-110167" r="0" t="0"/>
            </a:stretch>
          </a:blipFill>
          <a:ln>
            <a:noFill/>
          </a:ln>
        </p:spPr>
      </p:sp>
      <p:sp>
        <p:nvSpPr>
          <p:cNvPr id="219" name="Google Shape;219;p18"/>
          <p:cNvSpPr/>
          <p:nvPr/>
        </p:nvSpPr>
        <p:spPr>
          <a:xfrm rot="10800000">
            <a:off x="-1814416" y="-1074235"/>
            <a:ext cx="5382240" cy="2148470"/>
          </a:xfrm>
          <a:custGeom>
            <a:rect b="b" l="l" r="r" t="t"/>
            <a:pathLst>
              <a:path extrusionOk="0" h="2148470" w="5382240">
                <a:moveTo>
                  <a:pt x="0" y="0"/>
                </a:moveTo>
                <a:lnTo>
                  <a:pt x="5382240" y="0"/>
                </a:lnTo>
                <a:lnTo>
                  <a:pt x="5382240" y="2148470"/>
                </a:lnTo>
                <a:lnTo>
                  <a:pt x="0" y="2148470"/>
                </a:lnTo>
                <a:lnTo>
                  <a:pt x="0" y="0"/>
                </a:lnTo>
                <a:close/>
              </a:path>
            </a:pathLst>
          </a:custGeom>
          <a:blipFill rotWithShape="1">
            <a:blip r:embed="rId4">
              <a:alphaModFix/>
            </a:blip>
            <a:stretch>
              <a:fillRect b="-236975" l="-222" r="0" t="-41325"/>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ace Dune Newsletter">
  <a:themeElements>
    <a:clrScheme name="Office">
      <a:dk1>
        <a:srgbClr val="F8D893"/>
      </a:dk1>
      <a:lt1>
        <a:srgbClr val="FFFFFF"/>
      </a:lt1>
      <a:dk2>
        <a:srgbClr val="964026"/>
      </a:dk2>
      <a:lt2>
        <a:srgbClr val="77311C"/>
      </a:lt2>
      <a:accent1>
        <a:srgbClr val="F3C58E"/>
      </a:accent1>
      <a:accent2>
        <a:srgbClr val="351912"/>
      </a:accent2>
      <a:accent3>
        <a:srgbClr val="888888"/>
      </a:accent3>
      <a:accent4>
        <a:srgbClr val="FFFFFF"/>
      </a:accent4>
      <a:accent5>
        <a:srgbClr val="F2BD72"/>
      </a:accent5>
      <a:accent6>
        <a:srgbClr val="F3BE72"/>
      </a:accent6>
      <a:hlink>
        <a:srgbClr val="F3BE7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