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Prompt"/>
      <p:bold r:id="rId21"/>
      <p:boldItalic r:id="rId22"/>
    </p:embeddedFont>
    <p:embeddedFont>
      <p:font typeface="Prompt Black"/>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rompt-boldItalic.fntdata"/><Relationship Id="rId21" Type="http://schemas.openxmlformats.org/officeDocument/2006/relationships/font" Target="fonts/Prompt-bold.fntdata"/><Relationship Id="rId24" Type="http://schemas.openxmlformats.org/officeDocument/2006/relationships/font" Target="fonts/PromptBlack-boldItalic.fntdata"/><Relationship Id="rId23" Type="http://schemas.openxmlformats.org/officeDocument/2006/relationships/font" Target="fonts/Prompt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jpg"/><Relationship Id="rId4"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5.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38" name="Shape 138"/>
        <p:cNvGrpSpPr/>
        <p:nvPr/>
      </p:nvGrpSpPr>
      <p:grpSpPr>
        <a:xfrm>
          <a:off x="0" y="0"/>
          <a:ext cx="0" cy="0"/>
          <a:chOff x="0" y="0"/>
          <a:chExt cx="0" cy="0"/>
        </a:xfrm>
      </p:grpSpPr>
      <p:sp>
        <p:nvSpPr>
          <p:cNvPr id="139" name="Google Shape;139;p11"/>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40" name="Google Shape;140;p11"/>
          <p:cNvPicPr preferRelativeResize="0"/>
          <p:nvPr/>
        </p:nvPicPr>
        <p:blipFill>
          <a:blip r:embed="rId2">
            <a:alphaModFix/>
          </a:blip>
          <a:stretch>
            <a:fillRect/>
          </a:stretch>
        </p:blipFill>
        <p:spPr>
          <a:xfrm>
            <a:off x="45" y="0"/>
            <a:ext cx="18288000" cy="10287020"/>
          </a:xfrm>
          <a:prstGeom prst="rect">
            <a:avLst/>
          </a:prstGeom>
          <a:noFill/>
          <a:ln>
            <a:noFill/>
          </a:ln>
        </p:spPr>
      </p:pic>
      <p:grpSp>
        <p:nvGrpSpPr>
          <p:cNvPr id="141" name="Google Shape;141;p11"/>
          <p:cNvGrpSpPr/>
          <p:nvPr/>
        </p:nvGrpSpPr>
        <p:grpSpPr>
          <a:xfrm>
            <a:off x="1593825" y="1817419"/>
            <a:ext cx="4678275" cy="1393643"/>
            <a:chOff x="0" y="-38100"/>
            <a:chExt cx="1492463" cy="444600"/>
          </a:xfrm>
        </p:grpSpPr>
        <p:sp>
          <p:nvSpPr>
            <p:cNvPr id="142" name="Google Shape;142;p11"/>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143" name="Google Shape;143;p11"/>
            <p:cNvSpPr txBox="1"/>
            <p:nvPr/>
          </p:nvSpPr>
          <p:spPr>
            <a:xfrm>
              <a:off x="177800" y="-38100"/>
              <a:ext cx="12384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1"/>
          <p:cNvGrpSpPr/>
          <p:nvPr/>
        </p:nvGrpSpPr>
        <p:grpSpPr>
          <a:xfrm>
            <a:off x="11597225" y="-657296"/>
            <a:ext cx="6690766" cy="10944935"/>
            <a:chOff x="0" y="-38100"/>
            <a:chExt cx="406400" cy="664800"/>
          </a:xfrm>
        </p:grpSpPr>
        <p:sp>
          <p:nvSpPr>
            <p:cNvPr id="145" name="Google Shape;145;p11"/>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46" name="Google Shape;146;p11"/>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1"/>
          <p:cNvGrpSpPr/>
          <p:nvPr/>
        </p:nvGrpSpPr>
        <p:grpSpPr>
          <a:xfrm>
            <a:off x="15617719" y="-627259"/>
            <a:ext cx="6690766" cy="10944935"/>
            <a:chOff x="0" y="-38100"/>
            <a:chExt cx="406400" cy="664800"/>
          </a:xfrm>
        </p:grpSpPr>
        <p:sp>
          <p:nvSpPr>
            <p:cNvPr id="148" name="Google Shape;148;p11"/>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49" name="Google Shape;149;p11"/>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1"/>
          <p:cNvSpPr/>
          <p:nvPr/>
        </p:nvSpPr>
        <p:spPr>
          <a:xfrm>
            <a:off x="9144000" y="1028700"/>
            <a:ext cx="6951481" cy="9596771"/>
          </a:xfrm>
          <a:custGeom>
            <a:rect b="b" l="l" r="r" t="t"/>
            <a:pathLst>
              <a:path extrusionOk="0" h="9596771" w="6951481">
                <a:moveTo>
                  <a:pt x="0" y="0"/>
                </a:moveTo>
                <a:lnTo>
                  <a:pt x="6951481" y="0"/>
                </a:lnTo>
                <a:lnTo>
                  <a:pt x="6951481" y="9596771"/>
                </a:lnTo>
                <a:lnTo>
                  <a:pt x="0" y="9596771"/>
                </a:lnTo>
                <a:lnTo>
                  <a:pt x="0" y="0"/>
                </a:lnTo>
                <a:close/>
              </a:path>
            </a:pathLst>
          </a:custGeom>
          <a:blipFill rotWithShape="1">
            <a:blip r:embed="rId3">
              <a:alphaModFix/>
            </a:blip>
            <a:stretch>
              <a:fillRect b="0" l="-7469" r="0" t="-16769"/>
            </a:stretch>
          </a:blipFill>
          <a:ln>
            <a:noFill/>
          </a:ln>
        </p:spPr>
      </p:sp>
      <p:grpSp>
        <p:nvGrpSpPr>
          <p:cNvPr id="151" name="Google Shape;151;p11"/>
          <p:cNvGrpSpPr/>
          <p:nvPr/>
        </p:nvGrpSpPr>
        <p:grpSpPr>
          <a:xfrm>
            <a:off x="8980054" y="1687015"/>
            <a:ext cx="1353931" cy="1669775"/>
            <a:chOff x="0" y="-38100"/>
            <a:chExt cx="496983" cy="612919"/>
          </a:xfrm>
        </p:grpSpPr>
        <p:sp>
          <p:nvSpPr>
            <p:cNvPr id="152" name="Google Shape;152;p1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53" name="Google Shape;153;p11"/>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1"/>
          <p:cNvGrpSpPr/>
          <p:nvPr/>
        </p:nvGrpSpPr>
        <p:grpSpPr>
          <a:xfrm>
            <a:off x="7626112" y="1687015"/>
            <a:ext cx="1353931" cy="1669775"/>
            <a:chOff x="0" y="-38100"/>
            <a:chExt cx="496983" cy="612919"/>
          </a:xfrm>
        </p:grpSpPr>
        <p:sp>
          <p:nvSpPr>
            <p:cNvPr id="155" name="Google Shape;155;p1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56" name="Google Shape;156;p11"/>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1"/>
          <p:cNvGrpSpPr/>
          <p:nvPr/>
        </p:nvGrpSpPr>
        <p:grpSpPr>
          <a:xfrm>
            <a:off x="6272171" y="1687015"/>
            <a:ext cx="1353931" cy="1669775"/>
            <a:chOff x="0" y="-38100"/>
            <a:chExt cx="496983" cy="612919"/>
          </a:xfrm>
        </p:grpSpPr>
        <p:sp>
          <p:nvSpPr>
            <p:cNvPr id="158" name="Google Shape;158;p1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59" name="Google Shape;159;p11"/>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60" name="Shape 160"/>
        <p:cNvGrpSpPr/>
        <p:nvPr/>
      </p:nvGrpSpPr>
      <p:grpSpPr>
        <a:xfrm>
          <a:off x="0" y="0"/>
          <a:ext cx="0" cy="0"/>
          <a:chOff x="0" y="0"/>
          <a:chExt cx="0" cy="0"/>
        </a:xfrm>
      </p:grpSpPr>
      <p:sp>
        <p:nvSpPr>
          <p:cNvPr id="161" name="Google Shape;161;p12"/>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62" name="Google Shape;162;p12"/>
          <p:cNvPicPr preferRelativeResize="0"/>
          <p:nvPr/>
        </p:nvPicPr>
        <p:blipFill>
          <a:blip r:embed="rId2">
            <a:alphaModFix/>
          </a:blip>
          <a:stretch>
            <a:fillRect/>
          </a:stretch>
        </p:blipFill>
        <p:spPr>
          <a:xfrm>
            <a:off x="45" y="0"/>
            <a:ext cx="18288000" cy="10287020"/>
          </a:xfrm>
          <a:prstGeom prst="rect">
            <a:avLst/>
          </a:prstGeom>
          <a:noFill/>
          <a:ln>
            <a:noFill/>
          </a:ln>
        </p:spPr>
      </p:pic>
      <p:sp>
        <p:nvSpPr>
          <p:cNvPr id="163" name="Google Shape;163;p12"/>
          <p:cNvSpPr/>
          <p:nvPr/>
        </p:nvSpPr>
        <p:spPr>
          <a:xfrm>
            <a:off x="12227562" y="0"/>
            <a:ext cx="6060438" cy="4385850"/>
          </a:xfrm>
          <a:custGeom>
            <a:rect b="b" l="l" r="r" t="t"/>
            <a:pathLst>
              <a:path extrusionOk="0" h="4385850" w="6060438">
                <a:moveTo>
                  <a:pt x="0" y="0"/>
                </a:moveTo>
                <a:lnTo>
                  <a:pt x="6060438" y="0"/>
                </a:lnTo>
                <a:lnTo>
                  <a:pt x="6060438" y="4385850"/>
                </a:lnTo>
                <a:lnTo>
                  <a:pt x="0" y="4385850"/>
                </a:lnTo>
                <a:lnTo>
                  <a:pt x="0" y="0"/>
                </a:lnTo>
                <a:close/>
              </a:path>
            </a:pathLst>
          </a:custGeom>
          <a:blipFill rotWithShape="1">
            <a:blip r:embed="rId3">
              <a:alphaModFix/>
            </a:blip>
            <a:stretch>
              <a:fillRect b="-4979" l="0" r="0" t="-67738"/>
            </a:stretch>
          </a:blipFill>
          <a:ln>
            <a:noFill/>
          </a:ln>
        </p:spPr>
      </p:sp>
      <p:grpSp>
        <p:nvGrpSpPr>
          <p:cNvPr id="164" name="Google Shape;164;p12"/>
          <p:cNvGrpSpPr/>
          <p:nvPr/>
        </p:nvGrpSpPr>
        <p:grpSpPr>
          <a:xfrm>
            <a:off x="9825651" y="2048263"/>
            <a:ext cx="5718131" cy="7255971"/>
            <a:chOff x="0" y="-38100"/>
            <a:chExt cx="1506000" cy="1911025"/>
          </a:xfrm>
        </p:grpSpPr>
        <p:sp>
          <p:nvSpPr>
            <p:cNvPr id="165" name="Google Shape;165;p12"/>
            <p:cNvSpPr/>
            <p:nvPr/>
          </p:nvSpPr>
          <p:spPr>
            <a:xfrm>
              <a:off x="0" y="0"/>
              <a:ext cx="1505959" cy="1872925"/>
            </a:xfrm>
            <a:custGeom>
              <a:rect b="b" l="l" r="r" t="t"/>
              <a:pathLst>
                <a:path extrusionOk="0" h="1872925" w="1505959">
                  <a:moveTo>
                    <a:pt x="0" y="0"/>
                  </a:moveTo>
                  <a:lnTo>
                    <a:pt x="1505959" y="0"/>
                  </a:lnTo>
                  <a:lnTo>
                    <a:pt x="1505959" y="1872925"/>
                  </a:lnTo>
                  <a:lnTo>
                    <a:pt x="0" y="1872925"/>
                  </a:lnTo>
                  <a:close/>
                </a:path>
              </a:pathLst>
            </a:custGeom>
            <a:solidFill>
              <a:srgbClr val="F56C14"/>
            </a:solidFill>
            <a:ln>
              <a:noFill/>
            </a:ln>
          </p:spPr>
        </p:sp>
        <p:sp>
          <p:nvSpPr>
            <p:cNvPr id="166" name="Google Shape;166;p12"/>
            <p:cNvSpPr txBox="1"/>
            <p:nvPr/>
          </p:nvSpPr>
          <p:spPr>
            <a:xfrm>
              <a:off x="0" y="-38100"/>
              <a:ext cx="1506000" cy="1911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2"/>
          <p:cNvSpPr/>
          <p:nvPr/>
        </p:nvSpPr>
        <p:spPr>
          <a:xfrm>
            <a:off x="8911536" y="2594693"/>
            <a:ext cx="6060438" cy="6307725"/>
          </a:xfrm>
          <a:custGeom>
            <a:rect b="b" l="l" r="r" t="t"/>
            <a:pathLst>
              <a:path extrusionOk="0" h="6307725" w="6060438">
                <a:moveTo>
                  <a:pt x="0" y="0"/>
                </a:moveTo>
                <a:lnTo>
                  <a:pt x="6060438" y="0"/>
                </a:lnTo>
                <a:lnTo>
                  <a:pt x="6060438" y="6307725"/>
                </a:lnTo>
                <a:lnTo>
                  <a:pt x="0" y="6307725"/>
                </a:lnTo>
                <a:lnTo>
                  <a:pt x="0" y="0"/>
                </a:lnTo>
                <a:close/>
              </a:path>
            </a:pathLst>
          </a:custGeom>
          <a:blipFill rotWithShape="1">
            <a:blip r:embed="rId4">
              <a:alphaModFix/>
            </a:blip>
            <a:stretch>
              <a:fillRect b="0" l="-39557" r="-16358" t="0"/>
            </a:stretch>
          </a:blipFill>
          <a:ln>
            <a:noFill/>
          </a:ln>
        </p:spPr>
      </p:sp>
      <p:grpSp>
        <p:nvGrpSpPr>
          <p:cNvPr id="168" name="Google Shape;168;p12"/>
          <p:cNvGrpSpPr/>
          <p:nvPr/>
        </p:nvGrpSpPr>
        <p:grpSpPr>
          <a:xfrm>
            <a:off x="5454683" y="924904"/>
            <a:ext cx="1353931" cy="1669775"/>
            <a:chOff x="0" y="-38100"/>
            <a:chExt cx="496983" cy="612919"/>
          </a:xfrm>
        </p:grpSpPr>
        <p:sp>
          <p:nvSpPr>
            <p:cNvPr id="169" name="Google Shape;169;p1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70" name="Google Shape;170;p12"/>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2"/>
          <p:cNvGrpSpPr/>
          <p:nvPr/>
        </p:nvGrpSpPr>
        <p:grpSpPr>
          <a:xfrm>
            <a:off x="4100742" y="924904"/>
            <a:ext cx="1353931" cy="1669775"/>
            <a:chOff x="0" y="-38100"/>
            <a:chExt cx="496983" cy="612919"/>
          </a:xfrm>
        </p:grpSpPr>
        <p:sp>
          <p:nvSpPr>
            <p:cNvPr id="172" name="Google Shape;172;p1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73" name="Google Shape;173;p12"/>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2"/>
          <p:cNvGrpSpPr/>
          <p:nvPr/>
        </p:nvGrpSpPr>
        <p:grpSpPr>
          <a:xfrm>
            <a:off x="2746800" y="924904"/>
            <a:ext cx="1353931" cy="1669775"/>
            <a:chOff x="0" y="-38100"/>
            <a:chExt cx="496983" cy="612919"/>
          </a:xfrm>
        </p:grpSpPr>
        <p:sp>
          <p:nvSpPr>
            <p:cNvPr id="175" name="Google Shape;175;p1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76" name="Google Shape;176;p12"/>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77" name="Shape 177"/>
        <p:cNvGrpSpPr/>
        <p:nvPr/>
      </p:nvGrpSpPr>
      <p:grpSpPr>
        <a:xfrm>
          <a:off x="0" y="0"/>
          <a:ext cx="0" cy="0"/>
          <a:chOff x="0" y="0"/>
          <a:chExt cx="0" cy="0"/>
        </a:xfrm>
      </p:grpSpPr>
      <p:sp>
        <p:nvSpPr>
          <p:cNvPr id="178" name="Google Shape;178;p13"/>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9" name="Google Shape;179;p13"/>
          <p:cNvPicPr preferRelativeResize="0"/>
          <p:nvPr/>
        </p:nvPicPr>
        <p:blipFill>
          <a:blip r:embed="rId2">
            <a:alphaModFix/>
          </a:blip>
          <a:stretch>
            <a:fillRect/>
          </a:stretch>
        </p:blipFill>
        <p:spPr>
          <a:xfrm>
            <a:off x="45" y="0"/>
            <a:ext cx="18288000" cy="10287020"/>
          </a:xfrm>
          <a:prstGeom prst="rect">
            <a:avLst/>
          </a:prstGeom>
          <a:noFill/>
          <a:ln>
            <a:noFill/>
          </a:ln>
        </p:spPr>
      </p:pic>
      <p:grpSp>
        <p:nvGrpSpPr>
          <p:cNvPr id="180" name="Google Shape;180;p13"/>
          <p:cNvGrpSpPr/>
          <p:nvPr/>
        </p:nvGrpSpPr>
        <p:grpSpPr>
          <a:xfrm>
            <a:off x="6804827" y="1732494"/>
            <a:ext cx="4678275" cy="1393643"/>
            <a:chOff x="0" y="-38100"/>
            <a:chExt cx="1492463" cy="444600"/>
          </a:xfrm>
        </p:grpSpPr>
        <p:sp>
          <p:nvSpPr>
            <p:cNvPr id="181" name="Google Shape;181;p13"/>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182" name="Google Shape;182;p13"/>
            <p:cNvSpPr txBox="1"/>
            <p:nvPr/>
          </p:nvSpPr>
          <p:spPr>
            <a:xfrm>
              <a:off x="177800" y="-38100"/>
              <a:ext cx="12384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13"/>
          <p:cNvSpPr/>
          <p:nvPr/>
        </p:nvSpPr>
        <p:spPr>
          <a:xfrm rot="6546859">
            <a:off x="14618203" y="-1612754"/>
            <a:ext cx="5279253" cy="5279253"/>
          </a:xfrm>
          <a:custGeom>
            <a:rect b="b" l="l" r="r" t="t"/>
            <a:pathLst>
              <a:path extrusionOk="0" h="5278511" w="5278511">
                <a:moveTo>
                  <a:pt x="0" y="0"/>
                </a:moveTo>
                <a:lnTo>
                  <a:pt x="5278510" y="0"/>
                </a:lnTo>
                <a:lnTo>
                  <a:pt x="5278510" y="5278510"/>
                </a:lnTo>
                <a:lnTo>
                  <a:pt x="0" y="5278510"/>
                </a:lnTo>
                <a:lnTo>
                  <a:pt x="0" y="0"/>
                </a:lnTo>
                <a:close/>
              </a:path>
            </a:pathLst>
          </a:custGeom>
          <a:blipFill rotWithShape="1">
            <a:blip r:embed="rId3">
              <a:alphaModFix/>
            </a:blip>
            <a:stretch>
              <a:fillRect b="0" l="0" r="0" t="0"/>
            </a:stretch>
          </a:blipFill>
          <a:ln>
            <a:noFill/>
          </a:ln>
        </p:spPr>
      </p:sp>
      <p:sp>
        <p:nvSpPr>
          <p:cNvPr id="184" name="Google Shape;184;p13"/>
          <p:cNvSpPr/>
          <p:nvPr/>
        </p:nvSpPr>
        <p:spPr>
          <a:xfrm rot="-4514075">
            <a:off x="-1006141" y="6201402"/>
            <a:ext cx="5281364" cy="5281364"/>
          </a:xfrm>
          <a:custGeom>
            <a:rect b="b" l="l" r="r" t="t"/>
            <a:pathLst>
              <a:path extrusionOk="0" h="5278511" w="5278511">
                <a:moveTo>
                  <a:pt x="0" y="0"/>
                </a:moveTo>
                <a:lnTo>
                  <a:pt x="5278511" y="0"/>
                </a:lnTo>
                <a:lnTo>
                  <a:pt x="5278511" y="5278511"/>
                </a:lnTo>
                <a:lnTo>
                  <a:pt x="0" y="5278511"/>
                </a:lnTo>
                <a:lnTo>
                  <a:pt x="0" y="0"/>
                </a:lnTo>
                <a:close/>
              </a:path>
            </a:pathLst>
          </a:custGeom>
          <a:blipFill rotWithShape="1">
            <a:blip r:embed="rId3">
              <a:alphaModFix/>
            </a:blip>
            <a:stretch>
              <a:fillRect b="0" l="0" r="0" t="0"/>
            </a:stretch>
          </a:blipFill>
          <a:ln>
            <a:noFill/>
          </a:ln>
        </p:spPr>
      </p:sp>
      <p:grpSp>
        <p:nvGrpSpPr>
          <p:cNvPr id="185" name="Google Shape;185;p13"/>
          <p:cNvGrpSpPr/>
          <p:nvPr/>
        </p:nvGrpSpPr>
        <p:grpSpPr>
          <a:xfrm rot="-5400000">
            <a:off x="16776133" y="6067264"/>
            <a:ext cx="1353931" cy="1669775"/>
            <a:chOff x="0" y="-38100"/>
            <a:chExt cx="496983" cy="612919"/>
          </a:xfrm>
        </p:grpSpPr>
        <p:sp>
          <p:nvSpPr>
            <p:cNvPr id="186" name="Google Shape;186;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87" name="Google Shape;187;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3"/>
          <p:cNvGrpSpPr/>
          <p:nvPr/>
        </p:nvGrpSpPr>
        <p:grpSpPr>
          <a:xfrm rot="-5400000">
            <a:off x="16776133" y="7421205"/>
            <a:ext cx="1353931" cy="1669775"/>
            <a:chOff x="0" y="-38100"/>
            <a:chExt cx="496983" cy="612919"/>
          </a:xfrm>
        </p:grpSpPr>
        <p:sp>
          <p:nvSpPr>
            <p:cNvPr id="189" name="Google Shape;189;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90" name="Google Shape;190;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3"/>
          <p:cNvGrpSpPr/>
          <p:nvPr/>
        </p:nvGrpSpPr>
        <p:grpSpPr>
          <a:xfrm rot="-5400000">
            <a:off x="16776133" y="8775147"/>
            <a:ext cx="1353931" cy="1669775"/>
            <a:chOff x="0" y="-38100"/>
            <a:chExt cx="496983" cy="612919"/>
          </a:xfrm>
        </p:grpSpPr>
        <p:sp>
          <p:nvSpPr>
            <p:cNvPr id="192" name="Google Shape;192;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93" name="Google Shape;193;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3"/>
          <p:cNvGrpSpPr/>
          <p:nvPr/>
        </p:nvGrpSpPr>
        <p:grpSpPr>
          <a:xfrm rot="5400000">
            <a:off x="157936" y="2549961"/>
            <a:ext cx="1353931" cy="1669775"/>
            <a:chOff x="0" y="-38100"/>
            <a:chExt cx="496983" cy="612919"/>
          </a:xfrm>
        </p:grpSpPr>
        <p:sp>
          <p:nvSpPr>
            <p:cNvPr id="195" name="Google Shape;195;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96" name="Google Shape;196;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3"/>
          <p:cNvGrpSpPr/>
          <p:nvPr/>
        </p:nvGrpSpPr>
        <p:grpSpPr>
          <a:xfrm rot="5400000">
            <a:off x="157936" y="1196019"/>
            <a:ext cx="1353931" cy="1669775"/>
            <a:chOff x="0" y="-38100"/>
            <a:chExt cx="496983" cy="612919"/>
          </a:xfrm>
        </p:grpSpPr>
        <p:sp>
          <p:nvSpPr>
            <p:cNvPr id="198" name="Google Shape;198;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99" name="Google Shape;199;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3"/>
          <p:cNvGrpSpPr/>
          <p:nvPr/>
        </p:nvGrpSpPr>
        <p:grpSpPr>
          <a:xfrm rot="5400000">
            <a:off x="157936" y="-157922"/>
            <a:ext cx="1353931" cy="1669775"/>
            <a:chOff x="0" y="-38100"/>
            <a:chExt cx="496983" cy="612919"/>
          </a:xfrm>
        </p:grpSpPr>
        <p:sp>
          <p:nvSpPr>
            <p:cNvPr id="201" name="Google Shape;201;p13"/>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202" name="Google Shape;202;p13"/>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203" name="Shape 203"/>
        <p:cNvGrpSpPr/>
        <p:nvPr/>
      </p:nvGrpSpPr>
      <p:grpSpPr>
        <a:xfrm>
          <a:off x="0" y="0"/>
          <a:ext cx="0" cy="0"/>
          <a:chOff x="0" y="0"/>
          <a:chExt cx="0" cy="0"/>
        </a:xfrm>
      </p:grpSpPr>
      <p:sp>
        <p:nvSpPr>
          <p:cNvPr id="204" name="Google Shape;204;p14"/>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5" name="Google Shape;205;p14"/>
          <p:cNvPicPr preferRelativeResize="0"/>
          <p:nvPr/>
        </p:nvPicPr>
        <p:blipFill>
          <a:blip r:embed="rId2">
            <a:alphaModFix/>
          </a:blip>
          <a:stretch>
            <a:fillRect/>
          </a:stretch>
        </p:blipFill>
        <p:spPr>
          <a:xfrm>
            <a:off x="-50" y="0"/>
            <a:ext cx="18288000" cy="10349435"/>
          </a:xfrm>
          <a:prstGeom prst="rect">
            <a:avLst/>
          </a:prstGeom>
          <a:noFill/>
          <a:ln>
            <a:noFill/>
          </a:ln>
        </p:spPr>
      </p:pic>
      <p:sp>
        <p:nvSpPr>
          <p:cNvPr id="206" name="Google Shape;206;p14"/>
          <p:cNvSpPr/>
          <p:nvPr/>
        </p:nvSpPr>
        <p:spPr>
          <a:xfrm>
            <a:off x="12934482" y="362902"/>
            <a:ext cx="6631135" cy="7915553"/>
          </a:xfrm>
          <a:custGeom>
            <a:rect b="b" l="l" r="r" t="t"/>
            <a:pathLst>
              <a:path extrusionOk="0" h="7915553" w="6631135">
                <a:moveTo>
                  <a:pt x="0" y="0"/>
                </a:moveTo>
                <a:lnTo>
                  <a:pt x="6631135" y="0"/>
                </a:lnTo>
                <a:lnTo>
                  <a:pt x="6631135" y="7915553"/>
                </a:lnTo>
                <a:lnTo>
                  <a:pt x="0" y="7915553"/>
                </a:lnTo>
                <a:lnTo>
                  <a:pt x="0" y="0"/>
                </a:lnTo>
                <a:close/>
              </a:path>
            </a:pathLst>
          </a:custGeom>
          <a:blipFill rotWithShape="1">
            <a:blip r:embed="rId3">
              <a:alphaModFix/>
            </a:blip>
            <a:stretch>
              <a:fillRect b="-25659" l="0" r="0" t="0"/>
            </a:stretch>
          </a:blipFill>
          <a:ln>
            <a:noFill/>
          </a:ln>
        </p:spPr>
      </p:sp>
      <p:sp>
        <p:nvSpPr>
          <p:cNvPr id="207" name="Google Shape;207;p14"/>
          <p:cNvSpPr/>
          <p:nvPr/>
        </p:nvSpPr>
        <p:spPr>
          <a:xfrm>
            <a:off x="-1428449" y="1468146"/>
            <a:ext cx="6113883" cy="6810310"/>
          </a:xfrm>
          <a:custGeom>
            <a:rect b="b" l="l" r="r" t="t"/>
            <a:pathLst>
              <a:path extrusionOk="0" h="6810310" w="6113883">
                <a:moveTo>
                  <a:pt x="0" y="0"/>
                </a:moveTo>
                <a:lnTo>
                  <a:pt x="6113883" y="0"/>
                </a:lnTo>
                <a:lnTo>
                  <a:pt x="6113883" y="6810309"/>
                </a:lnTo>
                <a:lnTo>
                  <a:pt x="0" y="6810309"/>
                </a:lnTo>
                <a:lnTo>
                  <a:pt x="0" y="0"/>
                </a:lnTo>
                <a:close/>
              </a:path>
            </a:pathLst>
          </a:custGeom>
          <a:blipFill rotWithShape="1">
            <a:blip r:embed="rId4">
              <a:alphaModFix/>
            </a:blip>
            <a:stretch>
              <a:fillRect b="0" l="-27549" r="-39529" t="0"/>
            </a:stretch>
          </a:blipFill>
          <a:ln>
            <a:noFill/>
          </a:ln>
        </p:spPr>
      </p:sp>
      <p:grpSp>
        <p:nvGrpSpPr>
          <p:cNvPr id="208" name="Google Shape;208;p14"/>
          <p:cNvGrpSpPr/>
          <p:nvPr/>
        </p:nvGrpSpPr>
        <p:grpSpPr>
          <a:xfrm>
            <a:off x="-865553" y="7328487"/>
            <a:ext cx="5820200" cy="1780532"/>
            <a:chOff x="0" y="-38100"/>
            <a:chExt cx="1856760" cy="568007"/>
          </a:xfrm>
        </p:grpSpPr>
        <p:sp>
          <p:nvSpPr>
            <p:cNvPr id="209" name="Google Shape;209;p14"/>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210" name="Google Shape;210;p14"/>
            <p:cNvSpPr txBox="1"/>
            <p:nvPr/>
          </p:nvSpPr>
          <p:spPr>
            <a:xfrm>
              <a:off x="177800" y="-38100"/>
              <a:ext cx="1602900" cy="567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4"/>
          <p:cNvGrpSpPr/>
          <p:nvPr/>
        </p:nvGrpSpPr>
        <p:grpSpPr>
          <a:xfrm rot="10800000">
            <a:off x="13339993" y="7447893"/>
            <a:ext cx="5820200" cy="1780532"/>
            <a:chOff x="0" y="-38100"/>
            <a:chExt cx="1856760" cy="568007"/>
          </a:xfrm>
        </p:grpSpPr>
        <p:sp>
          <p:nvSpPr>
            <p:cNvPr id="212" name="Google Shape;212;p14"/>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213" name="Google Shape;213;p14"/>
            <p:cNvSpPr txBox="1"/>
            <p:nvPr/>
          </p:nvSpPr>
          <p:spPr>
            <a:xfrm>
              <a:off x="177800" y="-38100"/>
              <a:ext cx="1602900" cy="567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4" name="Google Shape;214;p14"/>
          <p:cNvCxnSpPr/>
          <p:nvPr/>
        </p:nvCxnSpPr>
        <p:spPr>
          <a:xfrm rot="10800000">
            <a:off x="9201779" y="37"/>
            <a:ext cx="0" cy="10317000"/>
          </a:xfrm>
          <a:prstGeom prst="straightConnector1">
            <a:avLst/>
          </a:prstGeom>
          <a:noFill/>
          <a:ln cap="flat" cmpd="sng" w="76200">
            <a:solidFill>
              <a:srgbClr val="F56C14"/>
            </a:solidFill>
            <a:prstDash val="solid"/>
            <a:round/>
            <a:headEnd len="sm" w="sm" type="none"/>
            <a:tailEnd len="sm" w="sm" type="none"/>
          </a:ln>
        </p:spPr>
      </p:cxnSp>
      <p:grpSp>
        <p:nvGrpSpPr>
          <p:cNvPr id="215" name="Google Shape;215;p14"/>
          <p:cNvGrpSpPr/>
          <p:nvPr/>
        </p:nvGrpSpPr>
        <p:grpSpPr>
          <a:xfrm>
            <a:off x="7450908" y="1420385"/>
            <a:ext cx="3607837" cy="1688102"/>
            <a:chOff x="0" y="-38100"/>
            <a:chExt cx="950206" cy="444600"/>
          </a:xfrm>
        </p:grpSpPr>
        <p:sp>
          <p:nvSpPr>
            <p:cNvPr id="216" name="Google Shape;216;p14"/>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217" name="Google Shape;217;p14"/>
            <p:cNvSpPr txBox="1"/>
            <p:nvPr/>
          </p:nvSpPr>
          <p:spPr>
            <a:xfrm>
              <a:off x="152400" y="-38100"/>
              <a:ext cx="6453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4"/>
          <p:cNvGrpSpPr/>
          <p:nvPr/>
        </p:nvGrpSpPr>
        <p:grpSpPr>
          <a:xfrm>
            <a:off x="7450908" y="3383770"/>
            <a:ext cx="3607837" cy="1688102"/>
            <a:chOff x="0" y="-38100"/>
            <a:chExt cx="950206" cy="444600"/>
          </a:xfrm>
        </p:grpSpPr>
        <p:sp>
          <p:nvSpPr>
            <p:cNvPr id="219" name="Google Shape;219;p14"/>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220" name="Google Shape;220;p14"/>
            <p:cNvSpPr txBox="1"/>
            <p:nvPr/>
          </p:nvSpPr>
          <p:spPr>
            <a:xfrm>
              <a:off x="152400" y="-38100"/>
              <a:ext cx="6453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4"/>
          <p:cNvGrpSpPr/>
          <p:nvPr/>
        </p:nvGrpSpPr>
        <p:grpSpPr>
          <a:xfrm>
            <a:off x="7450908" y="5388599"/>
            <a:ext cx="3607837" cy="1688102"/>
            <a:chOff x="0" y="-38100"/>
            <a:chExt cx="950206" cy="444600"/>
          </a:xfrm>
        </p:grpSpPr>
        <p:sp>
          <p:nvSpPr>
            <p:cNvPr id="222" name="Google Shape;222;p14"/>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223" name="Google Shape;223;p14"/>
            <p:cNvSpPr txBox="1"/>
            <p:nvPr/>
          </p:nvSpPr>
          <p:spPr>
            <a:xfrm>
              <a:off x="152400" y="-38100"/>
              <a:ext cx="6453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4"/>
          <p:cNvGrpSpPr/>
          <p:nvPr/>
        </p:nvGrpSpPr>
        <p:grpSpPr>
          <a:xfrm>
            <a:off x="7711962" y="7421280"/>
            <a:ext cx="2983448" cy="1688102"/>
            <a:chOff x="0" y="-38100"/>
            <a:chExt cx="785759" cy="444600"/>
          </a:xfrm>
        </p:grpSpPr>
        <p:sp>
          <p:nvSpPr>
            <p:cNvPr id="225" name="Google Shape;225;p14"/>
            <p:cNvSpPr/>
            <p:nvPr/>
          </p:nvSpPr>
          <p:spPr>
            <a:xfrm>
              <a:off x="0" y="0"/>
              <a:ext cx="785759" cy="406400"/>
            </a:xfrm>
            <a:custGeom>
              <a:rect b="b" l="l" r="r" t="t"/>
              <a:pathLst>
                <a:path extrusionOk="0" h="406400" w="785759">
                  <a:moveTo>
                    <a:pt x="582559" y="0"/>
                  </a:moveTo>
                  <a:lnTo>
                    <a:pt x="203200" y="0"/>
                  </a:lnTo>
                  <a:lnTo>
                    <a:pt x="0" y="203200"/>
                  </a:lnTo>
                  <a:lnTo>
                    <a:pt x="203200" y="406400"/>
                  </a:lnTo>
                  <a:lnTo>
                    <a:pt x="582559" y="406400"/>
                  </a:lnTo>
                  <a:lnTo>
                    <a:pt x="785759" y="203200"/>
                  </a:lnTo>
                  <a:lnTo>
                    <a:pt x="582559" y="0"/>
                  </a:lnTo>
                  <a:close/>
                </a:path>
              </a:pathLst>
            </a:custGeom>
            <a:solidFill>
              <a:srgbClr val="FFFFFF"/>
            </a:solidFill>
            <a:ln>
              <a:noFill/>
            </a:ln>
          </p:spPr>
        </p:sp>
        <p:sp>
          <p:nvSpPr>
            <p:cNvPr id="226" name="Google Shape;226;p14"/>
            <p:cNvSpPr txBox="1"/>
            <p:nvPr/>
          </p:nvSpPr>
          <p:spPr>
            <a:xfrm>
              <a:off x="152400" y="-38100"/>
              <a:ext cx="4809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227" name="Shape 227"/>
        <p:cNvGrpSpPr/>
        <p:nvPr/>
      </p:nvGrpSpPr>
      <p:grpSpPr>
        <a:xfrm>
          <a:off x="0" y="0"/>
          <a:ext cx="0" cy="0"/>
          <a:chOff x="0" y="0"/>
          <a:chExt cx="0" cy="0"/>
        </a:xfrm>
      </p:grpSpPr>
      <p:sp>
        <p:nvSpPr>
          <p:cNvPr id="228" name="Google Shape;228;p15"/>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9" name="Google Shape;229;p15"/>
          <p:cNvPicPr preferRelativeResize="0"/>
          <p:nvPr/>
        </p:nvPicPr>
        <p:blipFill>
          <a:blip r:embed="rId2">
            <a:alphaModFix/>
          </a:blip>
          <a:stretch>
            <a:fillRect/>
          </a:stretch>
        </p:blipFill>
        <p:spPr>
          <a:xfrm>
            <a:off x="-50" y="0"/>
            <a:ext cx="18288000" cy="10349435"/>
          </a:xfrm>
          <a:prstGeom prst="rect">
            <a:avLst/>
          </a:prstGeom>
          <a:noFill/>
          <a:ln>
            <a:noFill/>
          </a:ln>
        </p:spPr>
      </p:pic>
      <p:grpSp>
        <p:nvGrpSpPr>
          <p:cNvPr id="230" name="Google Shape;230;p15"/>
          <p:cNvGrpSpPr/>
          <p:nvPr/>
        </p:nvGrpSpPr>
        <p:grpSpPr>
          <a:xfrm>
            <a:off x="745032" y="-657296"/>
            <a:ext cx="6690766" cy="10944935"/>
            <a:chOff x="0" y="-38100"/>
            <a:chExt cx="406400" cy="664800"/>
          </a:xfrm>
        </p:grpSpPr>
        <p:sp>
          <p:nvSpPr>
            <p:cNvPr id="231" name="Google Shape;231;p15"/>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32" name="Google Shape;232;p15"/>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5"/>
          <p:cNvGrpSpPr/>
          <p:nvPr/>
        </p:nvGrpSpPr>
        <p:grpSpPr>
          <a:xfrm>
            <a:off x="-3450838" y="-657296"/>
            <a:ext cx="6690766" cy="10944935"/>
            <a:chOff x="0" y="-38100"/>
            <a:chExt cx="406400" cy="664800"/>
          </a:xfrm>
        </p:grpSpPr>
        <p:sp>
          <p:nvSpPr>
            <p:cNvPr id="234" name="Google Shape;234;p15"/>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35" name="Google Shape;235;p15"/>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15"/>
          <p:cNvSpPr/>
          <p:nvPr/>
        </p:nvSpPr>
        <p:spPr>
          <a:xfrm>
            <a:off x="-1412560" y="479712"/>
            <a:ext cx="10576239" cy="11780968"/>
          </a:xfrm>
          <a:custGeom>
            <a:rect b="b" l="l" r="r" t="t"/>
            <a:pathLst>
              <a:path extrusionOk="0" h="11780968" w="10576239">
                <a:moveTo>
                  <a:pt x="0" y="0"/>
                </a:moveTo>
                <a:lnTo>
                  <a:pt x="10576239" y="0"/>
                </a:lnTo>
                <a:lnTo>
                  <a:pt x="10576239" y="11780968"/>
                </a:lnTo>
                <a:lnTo>
                  <a:pt x="0" y="11780968"/>
                </a:lnTo>
                <a:lnTo>
                  <a:pt x="0" y="0"/>
                </a:lnTo>
                <a:close/>
              </a:path>
            </a:pathLst>
          </a:custGeom>
          <a:blipFill rotWithShape="1">
            <a:blip r:embed="rId3">
              <a:alphaModFix/>
            </a:blip>
            <a:stretch>
              <a:fillRect b="0" l="-27549" r="-39529" t="0"/>
            </a:stretch>
          </a:blipFill>
          <a:ln>
            <a:noFill/>
          </a:ln>
        </p:spPr>
      </p:sp>
      <p:grpSp>
        <p:nvGrpSpPr>
          <p:cNvPr id="237" name="Google Shape;237;p15"/>
          <p:cNvGrpSpPr/>
          <p:nvPr/>
        </p:nvGrpSpPr>
        <p:grpSpPr>
          <a:xfrm>
            <a:off x="8965968" y="7095777"/>
            <a:ext cx="7014545" cy="1921256"/>
            <a:chOff x="0" y="-38100"/>
            <a:chExt cx="2237780" cy="612919"/>
          </a:xfrm>
        </p:grpSpPr>
        <p:sp>
          <p:nvSpPr>
            <p:cNvPr id="238" name="Google Shape;238;p15"/>
            <p:cNvSpPr/>
            <p:nvPr/>
          </p:nvSpPr>
          <p:spPr>
            <a:xfrm>
              <a:off x="0" y="0"/>
              <a:ext cx="2237780" cy="574819"/>
            </a:xfrm>
            <a:custGeom>
              <a:rect b="b" l="l" r="r" t="t"/>
              <a:pathLst>
                <a:path extrusionOk="0" h="574819" w="2237780">
                  <a:moveTo>
                    <a:pt x="0" y="0"/>
                  </a:moveTo>
                  <a:lnTo>
                    <a:pt x="2034580" y="0"/>
                  </a:lnTo>
                  <a:lnTo>
                    <a:pt x="2237780" y="287410"/>
                  </a:lnTo>
                  <a:lnTo>
                    <a:pt x="2034580" y="574819"/>
                  </a:lnTo>
                  <a:lnTo>
                    <a:pt x="0" y="574819"/>
                  </a:lnTo>
                  <a:lnTo>
                    <a:pt x="203200" y="287410"/>
                  </a:lnTo>
                  <a:lnTo>
                    <a:pt x="0" y="0"/>
                  </a:lnTo>
                  <a:close/>
                </a:path>
              </a:pathLst>
            </a:custGeom>
            <a:solidFill>
              <a:srgbClr val="F56C14"/>
            </a:solidFill>
            <a:ln>
              <a:noFill/>
            </a:ln>
          </p:spPr>
        </p:sp>
        <p:sp>
          <p:nvSpPr>
            <p:cNvPr id="239" name="Google Shape;239;p15"/>
            <p:cNvSpPr txBox="1"/>
            <p:nvPr/>
          </p:nvSpPr>
          <p:spPr>
            <a:xfrm>
              <a:off x="177800" y="-38100"/>
              <a:ext cx="19839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7009794" y="7095777"/>
            <a:ext cx="1818225" cy="1921256"/>
            <a:chOff x="0" y="-38100"/>
            <a:chExt cx="580050" cy="612919"/>
          </a:xfrm>
        </p:grpSpPr>
        <p:sp>
          <p:nvSpPr>
            <p:cNvPr id="241" name="Google Shape;241;p15"/>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242" name="Google Shape;242;p15"/>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5191541" y="7095777"/>
            <a:ext cx="1818225" cy="1921256"/>
            <a:chOff x="0" y="-38100"/>
            <a:chExt cx="580050" cy="612919"/>
          </a:xfrm>
        </p:grpSpPr>
        <p:sp>
          <p:nvSpPr>
            <p:cNvPr id="244" name="Google Shape;244;p15"/>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245" name="Google Shape;245;p15"/>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5"/>
          <p:cNvGrpSpPr/>
          <p:nvPr/>
        </p:nvGrpSpPr>
        <p:grpSpPr>
          <a:xfrm>
            <a:off x="3373287" y="7095777"/>
            <a:ext cx="1818225" cy="1921256"/>
            <a:chOff x="0" y="-38100"/>
            <a:chExt cx="580050" cy="612919"/>
          </a:xfrm>
        </p:grpSpPr>
        <p:sp>
          <p:nvSpPr>
            <p:cNvPr id="247" name="Google Shape;247;p15"/>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248" name="Google Shape;248;p15"/>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43"/>
            <a:ext cx="18288000" cy="10287060"/>
          </a:xfrm>
          <a:prstGeom prst="rect">
            <a:avLst/>
          </a:prstGeom>
          <a:noFill/>
          <a:ln>
            <a:noFill/>
          </a:ln>
        </p:spPr>
      </p:pic>
      <p:grpSp>
        <p:nvGrpSpPr>
          <p:cNvPr id="17" name="Google Shape;17;p3"/>
          <p:cNvGrpSpPr/>
          <p:nvPr/>
        </p:nvGrpSpPr>
        <p:grpSpPr>
          <a:xfrm>
            <a:off x="8333300" y="-627259"/>
            <a:ext cx="6690766" cy="10944935"/>
            <a:chOff x="0" y="-38100"/>
            <a:chExt cx="406400" cy="664800"/>
          </a:xfrm>
        </p:grpSpPr>
        <p:sp>
          <p:nvSpPr>
            <p:cNvPr id="18" name="Google Shape;18;p3"/>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9" name="Google Shape;19;p3"/>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4026213" y="-627259"/>
            <a:ext cx="6690766" cy="10974569"/>
            <a:chOff x="0" y="-38100"/>
            <a:chExt cx="406400" cy="666600"/>
          </a:xfrm>
        </p:grpSpPr>
        <p:sp>
          <p:nvSpPr>
            <p:cNvPr id="21" name="Google Shape;21;p3"/>
            <p:cNvSpPr/>
            <p:nvPr/>
          </p:nvSpPr>
          <p:spPr>
            <a:xfrm>
              <a:off x="0" y="0"/>
              <a:ext cx="406400" cy="628485"/>
            </a:xfrm>
            <a:custGeom>
              <a:rect b="b" l="l" r="r" t="t"/>
              <a:pathLst>
                <a:path extrusionOk="0" h="628485" w="406400">
                  <a:moveTo>
                    <a:pt x="203200" y="0"/>
                  </a:moveTo>
                  <a:lnTo>
                    <a:pt x="406400" y="0"/>
                  </a:lnTo>
                  <a:lnTo>
                    <a:pt x="203200" y="628485"/>
                  </a:lnTo>
                  <a:lnTo>
                    <a:pt x="0" y="628485"/>
                  </a:lnTo>
                  <a:lnTo>
                    <a:pt x="203200" y="0"/>
                  </a:lnTo>
                  <a:close/>
                </a:path>
              </a:pathLst>
            </a:custGeom>
            <a:solidFill>
              <a:srgbClr val="FFFFFF"/>
            </a:solidFill>
            <a:ln>
              <a:noFill/>
            </a:ln>
          </p:spPr>
        </p:sp>
        <p:sp>
          <p:nvSpPr>
            <p:cNvPr id="22" name="Google Shape;22;p3"/>
            <p:cNvSpPr txBox="1"/>
            <p:nvPr/>
          </p:nvSpPr>
          <p:spPr>
            <a:xfrm>
              <a:off x="101600" y="-38100"/>
              <a:ext cx="203100" cy="666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 name="Google Shape;23;p3"/>
          <p:cNvSpPr/>
          <p:nvPr/>
        </p:nvSpPr>
        <p:spPr>
          <a:xfrm>
            <a:off x="4026213" y="1028700"/>
            <a:ext cx="9637359" cy="9258300"/>
          </a:xfrm>
          <a:custGeom>
            <a:rect b="b" l="l" r="r" t="t"/>
            <a:pathLst>
              <a:path extrusionOk="0" h="9258300" w="9637359">
                <a:moveTo>
                  <a:pt x="0" y="0"/>
                </a:moveTo>
                <a:lnTo>
                  <a:pt x="9637359" y="0"/>
                </a:lnTo>
                <a:lnTo>
                  <a:pt x="9637359" y="9258300"/>
                </a:lnTo>
                <a:lnTo>
                  <a:pt x="0" y="9258300"/>
                </a:lnTo>
                <a:lnTo>
                  <a:pt x="0" y="0"/>
                </a:lnTo>
                <a:close/>
              </a:path>
            </a:pathLst>
          </a:custGeom>
          <a:blipFill rotWithShape="1">
            <a:blip r:embed="rId3">
              <a:alphaModFix/>
            </a:blip>
            <a:stretch>
              <a:fillRect b="0" l="-50067" r="-49509" t="-38498"/>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4" name="Shape 24"/>
        <p:cNvGrpSpPr/>
        <p:nvPr/>
      </p:nvGrpSpPr>
      <p:grpSpPr>
        <a:xfrm>
          <a:off x="0" y="0"/>
          <a:ext cx="0" cy="0"/>
          <a:chOff x="0" y="0"/>
          <a:chExt cx="0" cy="0"/>
        </a:xfrm>
      </p:grpSpPr>
      <p:sp>
        <p:nvSpPr>
          <p:cNvPr id="25" name="Google Shape;25;p4"/>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6" name="Google Shape;26;p4"/>
          <p:cNvPicPr preferRelativeResize="0"/>
          <p:nvPr/>
        </p:nvPicPr>
        <p:blipFill>
          <a:blip r:embed="rId2">
            <a:alphaModFix/>
          </a:blip>
          <a:stretch>
            <a:fillRect/>
          </a:stretch>
        </p:blipFill>
        <p:spPr>
          <a:xfrm>
            <a:off x="-50" y="0"/>
            <a:ext cx="18288000" cy="10349435"/>
          </a:xfrm>
          <a:prstGeom prst="rect">
            <a:avLst/>
          </a:prstGeom>
          <a:noFill/>
          <a:ln>
            <a:noFill/>
          </a:ln>
        </p:spPr>
      </p:pic>
      <p:grpSp>
        <p:nvGrpSpPr>
          <p:cNvPr id="27" name="Google Shape;27;p4"/>
          <p:cNvGrpSpPr/>
          <p:nvPr/>
        </p:nvGrpSpPr>
        <p:grpSpPr>
          <a:xfrm>
            <a:off x="-481145" y="-627259"/>
            <a:ext cx="6690766" cy="10944935"/>
            <a:chOff x="0" y="-38100"/>
            <a:chExt cx="406400" cy="664800"/>
          </a:xfrm>
        </p:grpSpPr>
        <p:sp>
          <p:nvSpPr>
            <p:cNvPr id="28" name="Google Shape;28;p4"/>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9" name="Google Shape;29;p4"/>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4"/>
          <p:cNvGrpSpPr/>
          <p:nvPr/>
        </p:nvGrpSpPr>
        <p:grpSpPr>
          <a:xfrm>
            <a:off x="-4538795" y="-627259"/>
            <a:ext cx="6690766" cy="10944935"/>
            <a:chOff x="0" y="-38100"/>
            <a:chExt cx="406400" cy="664800"/>
          </a:xfrm>
        </p:grpSpPr>
        <p:sp>
          <p:nvSpPr>
            <p:cNvPr id="31" name="Google Shape;31;p4"/>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32" name="Google Shape;32;p4"/>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4"/>
          <p:cNvGrpSpPr/>
          <p:nvPr/>
        </p:nvGrpSpPr>
        <p:grpSpPr>
          <a:xfrm>
            <a:off x="11439012" y="7316873"/>
            <a:ext cx="5820200" cy="1393643"/>
            <a:chOff x="0" y="-38100"/>
            <a:chExt cx="1856760" cy="444600"/>
          </a:xfrm>
        </p:grpSpPr>
        <p:sp>
          <p:nvSpPr>
            <p:cNvPr id="34" name="Google Shape;34;p4"/>
            <p:cNvSpPr/>
            <p:nvPr/>
          </p:nvSpPr>
          <p:spPr>
            <a:xfrm>
              <a:off x="0" y="0"/>
              <a:ext cx="1856760" cy="406400"/>
            </a:xfrm>
            <a:custGeom>
              <a:rect b="b" l="l" r="r" t="t"/>
              <a:pathLst>
                <a:path extrusionOk="0" h="406400" w="1856760">
                  <a:moveTo>
                    <a:pt x="0" y="0"/>
                  </a:moveTo>
                  <a:lnTo>
                    <a:pt x="1653560" y="0"/>
                  </a:lnTo>
                  <a:lnTo>
                    <a:pt x="1856760" y="203200"/>
                  </a:lnTo>
                  <a:lnTo>
                    <a:pt x="1653560" y="406400"/>
                  </a:lnTo>
                  <a:lnTo>
                    <a:pt x="0" y="406400"/>
                  </a:lnTo>
                  <a:lnTo>
                    <a:pt x="203200" y="203200"/>
                  </a:lnTo>
                  <a:lnTo>
                    <a:pt x="0" y="0"/>
                  </a:lnTo>
                  <a:close/>
                </a:path>
              </a:pathLst>
            </a:custGeom>
            <a:solidFill>
              <a:srgbClr val="F56C14"/>
            </a:solidFill>
            <a:ln>
              <a:noFill/>
            </a:ln>
          </p:spPr>
        </p:sp>
        <p:sp>
          <p:nvSpPr>
            <p:cNvPr id="35" name="Google Shape;35;p4"/>
            <p:cNvSpPr txBox="1"/>
            <p:nvPr/>
          </p:nvSpPr>
          <p:spPr>
            <a:xfrm>
              <a:off x="177800" y="-38100"/>
              <a:ext cx="16029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 name="Google Shape;36;p4"/>
          <p:cNvSpPr/>
          <p:nvPr/>
        </p:nvSpPr>
        <p:spPr>
          <a:xfrm>
            <a:off x="-1066059" y="596594"/>
            <a:ext cx="12505071" cy="9690406"/>
          </a:xfrm>
          <a:custGeom>
            <a:rect b="b" l="l" r="r" t="t"/>
            <a:pathLst>
              <a:path extrusionOk="0" h="9690406" w="12505071">
                <a:moveTo>
                  <a:pt x="0" y="0"/>
                </a:moveTo>
                <a:lnTo>
                  <a:pt x="12505071" y="0"/>
                </a:lnTo>
                <a:lnTo>
                  <a:pt x="12505071" y="9690406"/>
                </a:lnTo>
                <a:lnTo>
                  <a:pt x="0" y="9690406"/>
                </a:lnTo>
                <a:lnTo>
                  <a:pt x="0" y="0"/>
                </a:lnTo>
                <a:close/>
              </a:path>
            </a:pathLst>
          </a:custGeom>
          <a:blipFill rotWithShape="1">
            <a:blip r:embed="rId3">
              <a:alphaModFix/>
            </a:blip>
            <a:stretch>
              <a:fillRect b="0" l="0" r="-33999" t="-15279"/>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7" name="Shape 37"/>
        <p:cNvGrpSpPr/>
        <p:nvPr/>
      </p:nvGrpSpPr>
      <p:grpSpPr>
        <a:xfrm>
          <a:off x="0" y="0"/>
          <a:ext cx="0" cy="0"/>
          <a:chOff x="0" y="0"/>
          <a:chExt cx="0" cy="0"/>
        </a:xfrm>
      </p:grpSpPr>
      <p:pic>
        <p:nvPicPr>
          <p:cNvPr id="38" name="Google Shape;38;p5"/>
          <p:cNvPicPr preferRelativeResize="0"/>
          <p:nvPr/>
        </p:nvPicPr>
        <p:blipFill>
          <a:blip r:embed="rId2">
            <a:alphaModFix/>
          </a:blip>
          <a:stretch>
            <a:fillRect/>
          </a:stretch>
        </p:blipFill>
        <p:spPr>
          <a:xfrm>
            <a:off x="-50" y="0"/>
            <a:ext cx="18288000" cy="10349435"/>
          </a:xfrm>
          <a:prstGeom prst="rect">
            <a:avLst/>
          </a:prstGeom>
          <a:noFill/>
          <a:ln>
            <a:noFill/>
          </a:ln>
        </p:spPr>
      </p:pic>
      <p:grpSp>
        <p:nvGrpSpPr>
          <p:cNvPr id="39" name="Google Shape;39;p5"/>
          <p:cNvGrpSpPr/>
          <p:nvPr/>
        </p:nvGrpSpPr>
        <p:grpSpPr>
          <a:xfrm>
            <a:off x="-1586707" y="-627259"/>
            <a:ext cx="7714961" cy="10944935"/>
            <a:chOff x="0" y="-38100"/>
            <a:chExt cx="468610" cy="664800"/>
          </a:xfrm>
        </p:grpSpPr>
        <p:sp>
          <p:nvSpPr>
            <p:cNvPr id="40" name="Google Shape;40;p5"/>
            <p:cNvSpPr/>
            <p:nvPr/>
          </p:nvSpPr>
          <p:spPr>
            <a:xfrm>
              <a:off x="0" y="0"/>
              <a:ext cx="468610" cy="626660"/>
            </a:xfrm>
            <a:custGeom>
              <a:rect b="b" l="l" r="r" t="t"/>
              <a:pathLst>
                <a:path extrusionOk="0" h="626660" w="468610">
                  <a:moveTo>
                    <a:pt x="203200" y="0"/>
                  </a:moveTo>
                  <a:lnTo>
                    <a:pt x="468610" y="0"/>
                  </a:lnTo>
                  <a:lnTo>
                    <a:pt x="265410" y="626660"/>
                  </a:lnTo>
                  <a:lnTo>
                    <a:pt x="0" y="626660"/>
                  </a:lnTo>
                  <a:lnTo>
                    <a:pt x="203200" y="0"/>
                  </a:lnTo>
                  <a:close/>
                </a:path>
              </a:pathLst>
            </a:custGeom>
            <a:solidFill>
              <a:srgbClr val="FFFFFF"/>
            </a:solidFill>
            <a:ln>
              <a:noFill/>
            </a:ln>
          </p:spPr>
        </p:sp>
        <p:sp>
          <p:nvSpPr>
            <p:cNvPr id="41" name="Google Shape;41;p5"/>
            <p:cNvSpPr txBox="1"/>
            <p:nvPr/>
          </p:nvSpPr>
          <p:spPr>
            <a:xfrm>
              <a:off x="101600" y="-38100"/>
              <a:ext cx="2655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5"/>
          <p:cNvGrpSpPr/>
          <p:nvPr/>
        </p:nvGrpSpPr>
        <p:grpSpPr>
          <a:xfrm>
            <a:off x="11337354" y="-627259"/>
            <a:ext cx="7714961" cy="10944935"/>
            <a:chOff x="0" y="-38100"/>
            <a:chExt cx="468610" cy="664800"/>
          </a:xfrm>
        </p:grpSpPr>
        <p:sp>
          <p:nvSpPr>
            <p:cNvPr id="43" name="Google Shape;43;p5"/>
            <p:cNvSpPr/>
            <p:nvPr/>
          </p:nvSpPr>
          <p:spPr>
            <a:xfrm>
              <a:off x="0" y="0"/>
              <a:ext cx="468610" cy="626660"/>
            </a:xfrm>
            <a:custGeom>
              <a:rect b="b" l="l" r="r" t="t"/>
              <a:pathLst>
                <a:path extrusionOk="0" h="626660" w="468610">
                  <a:moveTo>
                    <a:pt x="203200" y="0"/>
                  </a:moveTo>
                  <a:lnTo>
                    <a:pt x="468610" y="0"/>
                  </a:lnTo>
                  <a:lnTo>
                    <a:pt x="265410" y="626660"/>
                  </a:lnTo>
                  <a:lnTo>
                    <a:pt x="0" y="626660"/>
                  </a:lnTo>
                  <a:lnTo>
                    <a:pt x="203200" y="0"/>
                  </a:lnTo>
                  <a:close/>
                </a:path>
              </a:pathLst>
            </a:custGeom>
            <a:solidFill>
              <a:srgbClr val="FFFFFF"/>
            </a:solidFill>
            <a:ln>
              <a:noFill/>
            </a:ln>
          </p:spPr>
        </p:sp>
        <p:sp>
          <p:nvSpPr>
            <p:cNvPr id="44" name="Google Shape;44;p5"/>
            <p:cNvSpPr txBox="1"/>
            <p:nvPr/>
          </p:nvSpPr>
          <p:spPr>
            <a:xfrm>
              <a:off x="101600" y="-38100"/>
              <a:ext cx="2655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5"/>
          <p:cNvSpPr/>
          <p:nvPr/>
        </p:nvSpPr>
        <p:spPr>
          <a:xfrm>
            <a:off x="10956264" y="-390104"/>
            <a:ext cx="9296550" cy="11097245"/>
          </a:xfrm>
          <a:custGeom>
            <a:rect b="b" l="l" r="r" t="t"/>
            <a:pathLst>
              <a:path extrusionOk="0" h="11097245" w="9296550">
                <a:moveTo>
                  <a:pt x="0" y="0"/>
                </a:moveTo>
                <a:lnTo>
                  <a:pt x="9296550" y="0"/>
                </a:lnTo>
                <a:lnTo>
                  <a:pt x="9296550" y="11097245"/>
                </a:lnTo>
                <a:lnTo>
                  <a:pt x="0" y="11097245"/>
                </a:lnTo>
                <a:lnTo>
                  <a:pt x="0" y="0"/>
                </a:lnTo>
                <a:close/>
              </a:path>
            </a:pathLst>
          </a:custGeom>
          <a:blipFill rotWithShape="1">
            <a:blip r:embed="rId3">
              <a:alphaModFix/>
            </a:blip>
            <a:stretch>
              <a:fillRect b="-25659" l="0" r="0" t="0"/>
            </a:stretch>
          </a:blipFill>
          <a:ln>
            <a:noFill/>
          </a:ln>
        </p:spPr>
      </p:sp>
      <p:sp>
        <p:nvSpPr>
          <p:cNvPr id="46" name="Google Shape;46;p5"/>
          <p:cNvSpPr/>
          <p:nvPr/>
        </p:nvSpPr>
        <p:spPr>
          <a:xfrm>
            <a:off x="-1586707" y="1028700"/>
            <a:ext cx="8535923" cy="9508241"/>
          </a:xfrm>
          <a:custGeom>
            <a:rect b="b" l="l" r="r" t="t"/>
            <a:pathLst>
              <a:path extrusionOk="0" h="9508241" w="8535923">
                <a:moveTo>
                  <a:pt x="0" y="0"/>
                </a:moveTo>
                <a:lnTo>
                  <a:pt x="8535923" y="0"/>
                </a:lnTo>
                <a:lnTo>
                  <a:pt x="8535923" y="9508241"/>
                </a:lnTo>
                <a:lnTo>
                  <a:pt x="0" y="9508241"/>
                </a:lnTo>
                <a:lnTo>
                  <a:pt x="0" y="0"/>
                </a:lnTo>
                <a:close/>
              </a:path>
            </a:pathLst>
          </a:custGeom>
          <a:blipFill rotWithShape="1">
            <a:blip r:embed="rId4">
              <a:alphaModFix/>
            </a:blip>
            <a:stretch>
              <a:fillRect b="0" l="-27549" r="-39529" t="0"/>
            </a:stretch>
          </a:blipFill>
          <a:ln>
            <a:noFill/>
          </a:ln>
        </p:spPr>
      </p:sp>
      <p:grpSp>
        <p:nvGrpSpPr>
          <p:cNvPr id="47" name="Google Shape;47;p5"/>
          <p:cNvGrpSpPr/>
          <p:nvPr/>
        </p:nvGrpSpPr>
        <p:grpSpPr>
          <a:xfrm>
            <a:off x="-865553" y="7328487"/>
            <a:ext cx="5820200" cy="1780532"/>
            <a:chOff x="0" y="-38100"/>
            <a:chExt cx="1856760" cy="568007"/>
          </a:xfrm>
        </p:grpSpPr>
        <p:sp>
          <p:nvSpPr>
            <p:cNvPr id="48" name="Google Shape;48;p5"/>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49" name="Google Shape;49;p5"/>
            <p:cNvSpPr txBox="1"/>
            <p:nvPr/>
          </p:nvSpPr>
          <p:spPr>
            <a:xfrm>
              <a:off x="177800" y="-38100"/>
              <a:ext cx="1602900" cy="567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5"/>
          <p:cNvGrpSpPr/>
          <p:nvPr/>
        </p:nvGrpSpPr>
        <p:grpSpPr>
          <a:xfrm rot="10800000">
            <a:off x="13333353" y="7447893"/>
            <a:ext cx="5820200" cy="1780532"/>
            <a:chOff x="0" y="-38100"/>
            <a:chExt cx="1856760" cy="568007"/>
          </a:xfrm>
        </p:grpSpPr>
        <p:sp>
          <p:nvSpPr>
            <p:cNvPr id="51" name="Google Shape;51;p5"/>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52" name="Google Shape;52;p5"/>
            <p:cNvSpPr txBox="1"/>
            <p:nvPr/>
          </p:nvSpPr>
          <p:spPr>
            <a:xfrm>
              <a:off x="177800" y="-38100"/>
              <a:ext cx="1602900" cy="567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3" name="Shape 53"/>
        <p:cNvGrpSpPr/>
        <p:nvPr/>
      </p:nvGrpSpPr>
      <p:grpSpPr>
        <a:xfrm>
          <a:off x="0" y="0"/>
          <a:ext cx="0" cy="0"/>
          <a:chOff x="0" y="0"/>
          <a:chExt cx="0" cy="0"/>
        </a:xfrm>
      </p:grpSpPr>
      <p:sp>
        <p:nvSpPr>
          <p:cNvPr id="54" name="Google Shape;54;p6"/>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5" name="Google Shape;55;p6"/>
          <p:cNvPicPr preferRelativeResize="0"/>
          <p:nvPr/>
        </p:nvPicPr>
        <p:blipFill>
          <a:blip r:embed="rId2">
            <a:alphaModFix/>
          </a:blip>
          <a:stretch>
            <a:fillRect/>
          </a:stretch>
        </p:blipFill>
        <p:spPr>
          <a:xfrm>
            <a:off x="-50" y="0"/>
            <a:ext cx="18288000" cy="10349435"/>
          </a:xfrm>
          <a:prstGeom prst="rect">
            <a:avLst/>
          </a:prstGeom>
          <a:noFill/>
          <a:ln>
            <a:noFill/>
          </a:ln>
        </p:spPr>
      </p:pic>
      <p:sp>
        <p:nvSpPr>
          <p:cNvPr id="56" name="Google Shape;56;p6"/>
          <p:cNvSpPr txBox="1"/>
          <p:nvPr/>
        </p:nvSpPr>
        <p:spPr>
          <a:xfrm>
            <a:off x="1878734" y="1475047"/>
            <a:ext cx="70242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56C14"/>
                </a:solidFill>
                <a:latin typeface="Prompt Black"/>
                <a:ea typeface="Prompt Black"/>
                <a:cs typeface="Prompt Black"/>
                <a:sym typeface="Prompt Black"/>
              </a:rPr>
              <a:t>MECHANICS</a:t>
            </a:r>
            <a:endParaRPr/>
          </a:p>
        </p:txBody>
      </p:sp>
      <p:sp>
        <p:nvSpPr>
          <p:cNvPr id="57" name="Google Shape;57;p6"/>
          <p:cNvSpPr/>
          <p:nvPr/>
        </p:nvSpPr>
        <p:spPr>
          <a:xfrm>
            <a:off x="39358" y="1795578"/>
            <a:ext cx="10002139" cy="8521459"/>
          </a:xfrm>
          <a:custGeom>
            <a:rect b="b" l="l" r="r" t="t"/>
            <a:pathLst>
              <a:path extrusionOk="0" h="8521459" w="10002139">
                <a:moveTo>
                  <a:pt x="0" y="0"/>
                </a:moveTo>
                <a:lnTo>
                  <a:pt x="10002139" y="0"/>
                </a:lnTo>
                <a:lnTo>
                  <a:pt x="10002139" y="8521459"/>
                </a:lnTo>
                <a:lnTo>
                  <a:pt x="0" y="8521459"/>
                </a:lnTo>
                <a:lnTo>
                  <a:pt x="0" y="0"/>
                </a:lnTo>
                <a:close/>
              </a:path>
            </a:pathLst>
          </a:custGeom>
          <a:blipFill rotWithShape="1">
            <a:blip r:embed="rId3">
              <a:alphaModFix/>
            </a:blip>
            <a:stretch>
              <a:fillRect b="0" l="-11598" r="-45708" t="-23099"/>
            </a:stretch>
          </a:blipFill>
          <a:ln>
            <a:noFill/>
          </a:ln>
        </p:spPr>
      </p:sp>
      <p:grpSp>
        <p:nvGrpSpPr>
          <p:cNvPr id="58" name="Google Shape;58;p6"/>
          <p:cNvGrpSpPr/>
          <p:nvPr/>
        </p:nvGrpSpPr>
        <p:grpSpPr>
          <a:xfrm rot="10800000">
            <a:off x="10041647" y="1458036"/>
            <a:ext cx="9675037" cy="2343599"/>
            <a:chOff x="0" y="-38100"/>
            <a:chExt cx="3086530" cy="747655"/>
          </a:xfrm>
        </p:grpSpPr>
        <p:sp>
          <p:nvSpPr>
            <p:cNvPr id="59" name="Google Shape;59;p6"/>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60" name="Google Shape;60;p6"/>
            <p:cNvSpPr txBox="1"/>
            <p:nvPr/>
          </p:nvSpPr>
          <p:spPr>
            <a:xfrm>
              <a:off x="177800" y="-38100"/>
              <a:ext cx="2832600" cy="74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 name="Google Shape;61;p6"/>
          <p:cNvSpPr txBox="1"/>
          <p:nvPr/>
        </p:nvSpPr>
        <p:spPr>
          <a:xfrm>
            <a:off x="10983514" y="1970347"/>
            <a:ext cx="880200" cy="9849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01</a:t>
            </a:r>
            <a:endParaRPr/>
          </a:p>
        </p:txBody>
      </p:sp>
      <p:grpSp>
        <p:nvGrpSpPr>
          <p:cNvPr id="62" name="Google Shape;62;p6"/>
          <p:cNvGrpSpPr/>
          <p:nvPr/>
        </p:nvGrpSpPr>
        <p:grpSpPr>
          <a:xfrm rot="10800000">
            <a:off x="10041647" y="4088403"/>
            <a:ext cx="9675037" cy="2343599"/>
            <a:chOff x="0" y="-38100"/>
            <a:chExt cx="3086530" cy="747655"/>
          </a:xfrm>
        </p:grpSpPr>
        <p:sp>
          <p:nvSpPr>
            <p:cNvPr id="63" name="Google Shape;63;p6"/>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64" name="Google Shape;64;p6"/>
            <p:cNvSpPr txBox="1"/>
            <p:nvPr/>
          </p:nvSpPr>
          <p:spPr>
            <a:xfrm>
              <a:off x="177800" y="-38100"/>
              <a:ext cx="2832600" cy="74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 name="Google Shape;65;p6"/>
          <p:cNvSpPr txBox="1"/>
          <p:nvPr/>
        </p:nvSpPr>
        <p:spPr>
          <a:xfrm>
            <a:off x="10983514" y="4600714"/>
            <a:ext cx="1103700" cy="9849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02</a:t>
            </a:r>
            <a:endParaRPr/>
          </a:p>
        </p:txBody>
      </p:sp>
      <p:grpSp>
        <p:nvGrpSpPr>
          <p:cNvPr id="66" name="Google Shape;66;p6"/>
          <p:cNvGrpSpPr/>
          <p:nvPr/>
        </p:nvGrpSpPr>
        <p:grpSpPr>
          <a:xfrm rot="10800000">
            <a:off x="10041647" y="6718770"/>
            <a:ext cx="9675037" cy="2343599"/>
            <a:chOff x="0" y="-38100"/>
            <a:chExt cx="3086530" cy="747655"/>
          </a:xfrm>
        </p:grpSpPr>
        <p:sp>
          <p:nvSpPr>
            <p:cNvPr id="67" name="Google Shape;67;p6"/>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68" name="Google Shape;68;p6"/>
            <p:cNvSpPr txBox="1"/>
            <p:nvPr/>
          </p:nvSpPr>
          <p:spPr>
            <a:xfrm>
              <a:off x="177800" y="-38100"/>
              <a:ext cx="2832600" cy="747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6"/>
          <p:cNvSpPr txBox="1"/>
          <p:nvPr/>
        </p:nvSpPr>
        <p:spPr>
          <a:xfrm>
            <a:off x="10983514" y="7231081"/>
            <a:ext cx="1103700" cy="9849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03</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70" name="Shape 70"/>
        <p:cNvGrpSpPr/>
        <p:nvPr/>
      </p:nvGrpSpPr>
      <p:grpSpPr>
        <a:xfrm>
          <a:off x="0" y="0"/>
          <a:ext cx="0" cy="0"/>
          <a:chOff x="0" y="0"/>
          <a:chExt cx="0" cy="0"/>
        </a:xfrm>
      </p:grpSpPr>
      <p:sp>
        <p:nvSpPr>
          <p:cNvPr id="71" name="Google Shape;71;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mt="40000"/>
            </a:blip>
            <a:stretch>
              <a:fillRect b="-5509" l="-4809" r="-12809" t="-33889"/>
            </a:stretch>
          </a:blipFill>
          <a:ln>
            <a:noFill/>
          </a:ln>
        </p:spPr>
      </p:sp>
      <p:grpSp>
        <p:nvGrpSpPr>
          <p:cNvPr id="72" name="Google Shape;72;p7"/>
          <p:cNvGrpSpPr/>
          <p:nvPr/>
        </p:nvGrpSpPr>
        <p:grpSpPr>
          <a:xfrm>
            <a:off x="0" y="8133879"/>
            <a:ext cx="18288561" cy="2153156"/>
            <a:chOff x="0" y="-9525"/>
            <a:chExt cx="6554100" cy="771630"/>
          </a:xfrm>
        </p:grpSpPr>
        <p:sp>
          <p:nvSpPr>
            <p:cNvPr id="73" name="Google Shape;73;p7"/>
            <p:cNvSpPr/>
            <p:nvPr/>
          </p:nvSpPr>
          <p:spPr>
            <a:xfrm>
              <a:off x="0" y="0"/>
              <a:ext cx="6554006" cy="762105"/>
            </a:xfrm>
            <a:custGeom>
              <a:rect b="b" l="l" r="r" t="t"/>
              <a:pathLst>
                <a:path extrusionOk="0" h="762105" w="6554006">
                  <a:moveTo>
                    <a:pt x="0" y="0"/>
                  </a:moveTo>
                  <a:lnTo>
                    <a:pt x="6554006" y="0"/>
                  </a:lnTo>
                  <a:lnTo>
                    <a:pt x="6554006" y="762105"/>
                  </a:lnTo>
                  <a:lnTo>
                    <a:pt x="0" y="762105"/>
                  </a:lnTo>
                  <a:close/>
                </a:path>
              </a:pathLst>
            </a:custGeom>
            <a:gradFill>
              <a:gsLst>
                <a:gs pos="0">
                  <a:srgbClr val="000000">
                    <a:alpha val="0"/>
                  </a:srgbClr>
                </a:gs>
                <a:gs pos="50000">
                  <a:srgbClr val="000000">
                    <a:alpha val="42352"/>
                  </a:srgbClr>
                </a:gs>
                <a:gs pos="100000">
                  <a:srgbClr val="000000"/>
                </a:gs>
              </a:gsLst>
              <a:lin ang="5400012" scaled="0"/>
            </a:gradFill>
            <a:ln>
              <a:noFill/>
            </a:ln>
          </p:spPr>
        </p:sp>
        <p:sp>
          <p:nvSpPr>
            <p:cNvPr id="74" name="Google Shape;74;p7"/>
            <p:cNvSpPr txBox="1"/>
            <p:nvPr/>
          </p:nvSpPr>
          <p:spPr>
            <a:xfrm>
              <a:off x="0" y="-9525"/>
              <a:ext cx="6554100" cy="771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7"/>
          <p:cNvSpPr txBox="1"/>
          <p:nvPr/>
        </p:nvSpPr>
        <p:spPr>
          <a:xfrm>
            <a:off x="650915" y="3076575"/>
            <a:ext cx="14453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a:p>
        </p:txBody>
      </p:sp>
      <p:grpSp>
        <p:nvGrpSpPr>
          <p:cNvPr id="76" name="Google Shape;76;p7"/>
          <p:cNvGrpSpPr/>
          <p:nvPr/>
        </p:nvGrpSpPr>
        <p:grpSpPr>
          <a:xfrm>
            <a:off x="9080902" y="5486699"/>
            <a:ext cx="8600615" cy="1921256"/>
            <a:chOff x="0" y="-38100"/>
            <a:chExt cx="2743768" cy="612919"/>
          </a:xfrm>
        </p:grpSpPr>
        <p:sp>
          <p:nvSpPr>
            <p:cNvPr id="77" name="Google Shape;77;p7"/>
            <p:cNvSpPr/>
            <p:nvPr/>
          </p:nvSpPr>
          <p:spPr>
            <a:xfrm>
              <a:off x="0" y="0"/>
              <a:ext cx="2743768" cy="574819"/>
            </a:xfrm>
            <a:custGeom>
              <a:rect b="b" l="l" r="r" t="t"/>
              <a:pathLst>
                <a:path extrusionOk="0" h="574819" w="2743768">
                  <a:moveTo>
                    <a:pt x="0" y="0"/>
                  </a:moveTo>
                  <a:lnTo>
                    <a:pt x="2540568" y="0"/>
                  </a:lnTo>
                  <a:lnTo>
                    <a:pt x="2743768" y="287410"/>
                  </a:lnTo>
                  <a:lnTo>
                    <a:pt x="2540568" y="574819"/>
                  </a:lnTo>
                  <a:lnTo>
                    <a:pt x="0" y="574819"/>
                  </a:lnTo>
                  <a:lnTo>
                    <a:pt x="203200" y="287410"/>
                  </a:lnTo>
                  <a:lnTo>
                    <a:pt x="0" y="0"/>
                  </a:lnTo>
                  <a:close/>
                </a:path>
              </a:pathLst>
            </a:custGeom>
            <a:solidFill>
              <a:srgbClr val="F56C14"/>
            </a:solidFill>
            <a:ln>
              <a:noFill/>
            </a:ln>
          </p:spPr>
        </p:sp>
        <p:sp>
          <p:nvSpPr>
            <p:cNvPr id="78" name="Google Shape;78;p7"/>
            <p:cNvSpPr txBox="1"/>
            <p:nvPr/>
          </p:nvSpPr>
          <p:spPr>
            <a:xfrm>
              <a:off x="177800" y="-38100"/>
              <a:ext cx="24897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7"/>
          <p:cNvGrpSpPr/>
          <p:nvPr/>
        </p:nvGrpSpPr>
        <p:grpSpPr>
          <a:xfrm>
            <a:off x="7262649" y="5486699"/>
            <a:ext cx="1818225" cy="1921256"/>
            <a:chOff x="0" y="-38100"/>
            <a:chExt cx="580050" cy="612919"/>
          </a:xfrm>
        </p:grpSpPr>
        <p:sp>
          <p:nvSpPr>
            <p:cNvPr id="80" name="Google Shape;80;p7"/>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81" name="Google Shape;81;p7"/>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a:off x="5444396" y="5486699"/>
            <a:ext cx="1818225" cy="1921256"/>
            <a:chOff x="0" y="-38100"/>
            <a:chExt cx="580050" cy="612919"/>
          </a:xfrm>
        </p:grpSpPr>
        <p:sp>
          <p:nvSpPr>
            <p:cNvPr id="83" name="Google Shape;83;p7"/>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84" name="Google Shape;84;p7"/>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a:off x="3626143" y="5486699"/>
            <a:ext cx="1818225" cy="1921256"/>
            <a:chOff x="0" y="-38100"/>
            <a:chExt cx="580050" cy="612919"/>
          </a:xfrm>
        </p:grpSpPr>
        <p:sp>
          <p:nvSpPr>
            <p:cNvPr id="86" name="Google Shape;86;p7"/>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87" name="Google Shape;87;p7"/>
            <p:cNvSpPr txBox="1"/>
            <p:nvPr/>
          </p:nvSpPr>
          <p:spPr>
            <a:xfrm>
              <a:off x="177800" y="-38100"/>
              <a:ext cx="3261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rot="10800000">
            <a:off x="-561" y="-36"/>
            <a:ext cx="18288561" cy="2153156"/>
            <a:chOff x="0" y="-9525"/>
            <a:chExt cx="6554100" cy="771630"/>
          </a:xfrm>
        </p:grpSpPr>
        <p:sp>
          <p:nvSpPr>
            <p:cNvPr id="89" name="Google Shape;89;p7"/>
            <p:cNvSpPr/>
            <p:nvPr/>
          </p:nvSpPr>
          <p:spPr>
            <a:xfrm>
              <a:off x="0" y="0"/>
              <a:ext cx="6554006" cy="762105"/>
            </a:xfrm>
            <a:custGeom>
              <a:rect b="b" l="l" r="r" t="t"/>
              <a:pathLst>
                <a:path extrusionOk="0" h="762105" w="6554006">
                  <a:moveTo>
                    <a:pt x="0" y="0"/>
                  </a:moveTo>
                  <a:lnTo>
                    <a:pt x="6554006" y="0"/>
                  </a:lnTo>
                  <a:lnTo>
                    <a:pt x="6554006" y="762105"/>
                  </a:lnTo>
                  <a:lnTo>
                    <a:pt x="0" y="762105"/>
                  </a:lnTo>
                  <a:close/>
                </a:path>
              </a:pathLst>
            </a:custGeom>
            <a:gradFill>
              <a:gsLst>
                <a:gs pos="0">
                  <a:srgbClr val="000000">
                    <a:alpha val="0"/>
                  </a:srgbClr>
                </a:gs>
                <a:gs pos="50000">
                  <a:srgbClr val="000000">
                    <a:alpha val="42352"/>
                  </a:srgbClr>
                </a:gs>
                <a:gs pos="100000">
                  <a:srgbClr val="000000"/>
                </a:gs>
              </a:gsLst>
              <a:lin ang="5400012" scaled="0"/>
            </a:gradFill>
            <a:ln>
              <a:noFill/>
            </a:ln>
          </p:spPr>
        </p:sp>
        <p:sp>
          <p:nvSpPr>
            <p:cNvPr id="90" name="Google Shape;90;p7"/>
            <p:cNvSpPr txBox="1"/>
            <p:nvPr/>
          </p:nvSpPr>
          <p:spPr>
            <a:xfrm>
              <a:off x="0" y="-9525"/>
              <a:ext cx="6554100" cy="7716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91" name="Shape 91"/>
        <p:cNvGrpSpPr/>
        <p:nvPr/>
      </p:nvGrpSpPr>
      <p:grpSpPr>
        <a:xfrm>
          <a:off x="0" y="0"/>
          <a:ext cx="0" cy="0"/>
          <a:chOff x="0" y="0"/>
          <a:chExt cx="0" cy="0"/>
        </a:xfrm>
      </p:grpSpPr>
      <p:pic>
        <p:nvPicPr>
          <p:cNvPr id="92" name="Google Shape;92;p8"/>
          <p:cNvPicPr preferRelativeResize="0"/>
          <p:nvPr/>
        </p:nvPicPr>
        <p:blipFill>
          <a:blip r:embed="rId2">
            <a:alphaModFix/>
          </a:blip>
          <a:stretch>
            <a:fillRect/>
          </a:stretch>
        </p:blipFill>
        <p:spPr>
          <a:xfrm>
            <a:off x="45" y="0"/>
            <a:ext cx="18288000" cy="10287020"/>
          </a:xfrm>
          <a:prstGeom prst="rect">
            <a:avLst/>
          </a:prstGeom>
          <a:noFill/>
          <a:ln>
            <a:noFill/>
          </a:ln>
        </p:spPr>
      </p:pic>
      <p:sp>
        <p:nvSpPr>
          <p:cNvPr id="93" name="Google Shape;93;p8"/>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8"/>
          <p:cNvSpPr/>
          <p:nvPr/>
        </p:nvSpPr>
        <p:spPr>
          <a:xfrm>
            <a:off x="10576086"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3">
              <a:alphaModFix/>
            </a:blip>
            <a:stretch>
              <a:fillRect b="-11179" l="-33748" r="-281258" t="-14958"/>
            </a:stretch>
          </a:blipFill>
          <a:ln>
            <a:noFill/>
          </a:ln>
        </p:spPr>
      </p:sp>
      <p:sp>
        <p:nvSpPr>
          <p:cNvPr id="95" name="Google Shape;95;p8"/>
          <p:cNvSpPr/>
          <p:nvPr/>
        </p:nvSpPr>
        <p:spPr>
          <a:xfrm>
            <a:off x="13139644"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3">
              <a:alphaModFix/>
            </a:blip>
            <a:stretch>
              <a:fillRect b="-11179" l="-134556" r="-180433" t="-14958"/>
            </a:stretch>
          </a:blipFill>
          <a:ln>
            <a:noFill/>
          </a:ln>
        </p:spPr>
      </p:sp>
      <p:sp>
        <p:nvSpPr>
          <p:cNvPr id="96" name="Google Shape;96;p8"/>
          <p:cNvSpPr/>
          <p:nvPr/>
        </p:nvSpPr>
        <p:spPr>
          <a:xfrm>
            <a:off x="15703201"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3">
              <a:alphaModFix/>
            </a:blip>
            <a:stretch>
              <a:fillRect b="-10919" l="-234116" r="-80873" t="-15218"/>
            </a:stretch>
          </a:blipFill>
          <a:ln>
            <a:noFill/>
          </a:ln>
        </p:spPr>
      </p:sp>
      <p:grpSp>
        <p:nvGrpSpPr>
          <p:cNvPr id="97" name="Google Shape;97;p8"/>
          <p:cNvGrpSpPr/>
          <p:nvPr/>
        </p:nvGrpSpPr>
        <p:grpSpPr>
          <a:xfrm>
            <a:off x="7936529" y="6757934"/>
            <a:ext cx="4193126" cy="1921256"/>
            <a:chOff x="0" y="-38100"/>
            <a:chExt cx="1337691" cy="612919"/>
          </a:xfrm>
        </p:grpSpPr>
        <p:sp>
          <p:nvSpPr>
            <p:cNvPr id="98" name="Google Shape;98;p8"/>
            <p:cNvSpPr/>
            <p:nvPr/>
          </p:nvSpPr>
          <p:spPr>
            <a:xfrm>
              <a:off x="0" y="0"/>
              <a:ext cx="1337691" cy="574819"/>
            </a:xfrm>
            <a:custGeom>
              <a:rect b="b" l="l" r="r" t="t"/>
              <a:pathLst>
                <a:path extrusionOk="0" h="574819" w="1337691">
                  <a:moveTo>
                    <a:pt x="0" y="0"/>
                  </a:moveTo>
                  <a:lnTo>
                    <a:pt x="1134491" y="0"/>
                  </a:lnTo>
                  <a:lnTo>
                    <a:pt x="1337691" y="287410"/>
                  </a:lnTo>
                  <a:lnTo>
                    <a:pt x="1134491" y="574819"/>
                  </a:lnTo>
                  <a:lnTo>
                    <a:pt x="0" y="574819"/>
                  </a:lnTo>
                  <a:lnTo>
                    <a:pt x="203200" y="287410"/>
                  </a:lnTo>
                  <a:lnTo>
                    <a:pt x="0" y="0"/>
                  </a:lnTo>
                  <a:close/>
                </a:path>
              </a:pathLst>
            </a:custGeom>
            <a:solidFill>
              <a:srgbClr val="F56C14"/>
            </a:solidFill>
            <a:ln>
              <a:noFill/>
            </a:ln>
          </p:spPr>
        </p:sp>
        <p:sp>
          <p:nvSpPr>
            <p:cNvPr id="99" name="Google Shape;99;p8"/>
            <p:cNvSpPr txBox="1"/>
            <p:nvPr/>
          </p:nvSpPr>
          <p:spPr>
            <a:xfrm>
              <a:off x="177800" y="-38100"/>
              <a:ext cx="10836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8"/>
          <p:cNvGrpSpPr/>
          <p:nvPr/>
        </p:nvGrpSpPr>
        <p:grpSpPr>
          <a:xfrm>
            <a:off x="6378664" y="6757934"/>
            <a:ext cx="1557843" cy="1921256"/>
            <a:chOff x="0" y="-38100"/>
            <a:chExt cx="496983" cy="612919"/>
          </a:xfrm>
        </p:grpSpPr>
        <p:sp>
          <p:nvSpPr>
            <p:cNvPr id="101" name="Google Shape;101;p8"/>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02" name="Google Shape;102;p8"/>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8"/>
          <p:cNvGrpSpPr/>
          <p:nvPr/>
        </p:nvGrpSpPr>
        <p:grpSpPr>
          <a:xfrm>
            <a:off x="4820798" y="6757934"/>
            <a:ext cx="1557843" cy="1921256"/>
            <a:chOff x="0" y="-38100"/>
            <a:chExt cx="496983" cy="612919"/>
          </a:xfrm>
        </p:grpSpPr>
        <p:sp>
          <p:nvSpPr>
            <p:cNvPr id="104" name="Google Shape;104;p8"/>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05" name="Google Shape;105;p8"/>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8"/>
          <p:cNvGrpSpPr/>
          <p:nvPr/>
        </p:nvGrpSpPr>
        <p:grpSpPr>
          <a:xfrm>
            <a:off x="3262932" y="6757934"/>
            <a:ext cx="1557843" cy="1921256"/>
            <a:chOff x="0" y="-38100"/>
            <a:chExt cx="496983" cy="612919"/>
          </a:xfrm>
        </p:grpSpPr>
        <p:sp>
          <p:nvSpPr>
            <p:cNvPr id="107" name="Google Shape;107;p8"/>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08" name="Google Shape;108;p8"/>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09" name="Shape 109"/>
        <p:cNvGrpSpPr/>
        <p:nvPr/>
      </p:nvGrpSpPr>
      <p:grpSpPr>
        <a:xfrm>
          <a:off x="0" y="0"/>
          <a:ext cx="0" cy="0"/>
          <a:chOff x="0" y="0"/>
          <a:chExt cx="0" cy="0"/>
        </a:xfrm>
      </p:grpSpPr>
      <p:pic>
        <p:nvPicPr>
          <p:cNvPr id="110" name="Google Shape;110;p9"/>
          <p:cNvPicPr preferRelativeResize="0"/>
          <p:nvPr/>
        </p:nvPicPr>
        <p:blipFill>
          <a:blip r:embed="rId2">
            <a:alphaModFix/>
          </a:blip>
          <a:stretch>
            <a:fillRect/>
          </a:stretch>
        </p:blipFill>
        <p:spPr>
          <a:xfrm>
            <a:off x="45" y="0"/>
            <a:ext cx="18288000" cy="10287020"/>
          </a:xfrm>
          <a:prstGeom prst="rect">
            <a:avLst/>
          </a:prstGeom>
          <a:noFill/>
          <a:ln>
            <a:noFill/>
          </a:ln>
        </p:spPr>
      </p:pic>
      <p:sp>
        <p:nvSpPr>
          <p:cNvPr id="111" name="Google Shape;111;p9"/>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2" name="Google Shape;112;p9"/>
          <p:cNvGrpSpPr/>
          <p:nvPr/>
        </p:nvGrpSpPr>
        <p:grpSpPr>
          <a:xfrm>
            <a:off x="7896151" y="2308184"/>
            <a:ext cx="4678275" cy="1393643"/>
            <a:chOff x="0" y="-38100"/>
            <a:chExt cx="1492463" cy="444600"/>
          </a:xfrm>
        </p:grpSpPr>
        <p:sp>
          <p:nvSpPr>
            <p:cNvPr id="113" name="Google Shape;113;p9"/>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114" name="Google Shape;114;p9"/>
            <p:cNvSpPr txBox="1"/>
            <p:nvPr/>
          </p:nvSpPr>
          <p:spPr>
            <a:xfrm>
              <a:off x="177800" y="-38100"/>
              <a:ext cx="12384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9"/>
          <p:cNvSpPr/>
          <p:nvPr/>
        </p:nvSpPr>
        <p:spPr>
          <a:xfrm flipH="1">
            <a:off x="0" y="0"/>
            <a:ext cx="6472422" cy="10287000"/>
          </a:xfrm>
          <a:custGeom>
            <a:rect b="b" l="l" r="r" t="t"/>
            <a:pathLst>
              <a:path extrusionOk="0" h="10287000" w="6472422">
                <a:moveTo>
                  <a:pt x="6472422" y="0"/>
                </a:moveTo>
                <a:lnTo>
                  <a:pt x="0" y="0"/>
                </a:lnTo>
                <a:lnTo>
                  <a:pt x="0" y="10287000"/>
                </a:lnTo>
                <a:lnTo>
                  <a:pt x="6472422" y="10287000"/>
                </a:lnTo>
                <a:lnTo>
                  <a:pt x="6472422" y="0"/>
                </a:lnTo>
                <a:close/>
              </a:path>
            </a:pathLst>
          </a:custGeom>
          <a:blipFill rotWithShape="1">
            <a:blip r:embed="rId3">
              <a:alphaModFix/>
            </a:blip>
            <a:stretch>
              <a:fillRect b="0" l="-44208" r="0" t="-20978"/>
            </a:stretch>
          </a:blipFill>
          <a:ln>
            <a:noFill/>
          </a:ln>
        </p:spPr>
      </p:sp>
      <p:grpSp>
        <p:nvGrpSpPr>
          <p:cNvPr id="116" name="Google Shape;116;p9"/>
          <p:cNvGrpSpPr/>
          <p:nvPr/>
        </p:nvGrpSpPr>
        <p:grpSpPr>
          <a:xfrm>
            <a:off x="16089821" y="8210329"/>
            <a:ext cx="1169500" cy="1442321"/>
            <a:chOff x="0" y="-38100"/>
            <a:chExt cx="496983" cy="612919"/>
          </a:xfrm>
        </p:grpSpPr>
        <p:sp>
          <p:nvSpPr>
            <p:cNvPr id="117" name="Google Shape;117;p9"/>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18" name="Google Shape;118;p9"/>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9"/>
          <p:cNvGrpSpPr/>
          <p:nvPr/>
        </p:nvGrpSpPr>
        <p:grpSpPr>
          <a:xfrm>
            <a:off x="14920341" y="8210329"/>
            <a:ext cx="1169500" cy="1442321"/>
            <a:chOff x="0" y="-38100"/>
            <a:chExt cx="496983" cy="612919"/>
          </a:xfrm>
        </p:grpSpPr>
        <p:sp>
          <p:nvSpPr>
            <p:cNvPr id="120" name="Google Shape;120;p9"/>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21" name="Google Shape;121;p9"/>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9"/>
          <p:cNvGrpSpPr/>
          <p:nvPr/>
        </p:nvGrpSpPr>
        <p:grpSpPr>
          <a:xfrm>
            <a:off x="13750862" y="8210329"/>
            <a:ext cx="1169500" cy="1442321"/>
            <a:chOff x="0" y="-38100"/>
            <a:chExt cx="496983" cy="612919"/>
          </a:xfrm>
        </p:grpSpPr>
        <p:sp>
          <p:nvSpPr>
            <p:cNvPr id="123" name="Google Shape;123;p9"/>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124" name="Google Shape;124;p9"/>
            <p:cNvSpPr txBox="1"/>
            <p:nvPr/>
          </p:nvSpPr>
          <p:spPr>
            <a:xfrm>
              <a:off x="177800" y="-38100"/>
              <a:ext cx="243000" cy="61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25" name="Shape 125"/>
        <p:cNvGrpSpPr/>
        <p:nvPr/>
      </p:nvGrpSpPr>
      <p:grpSpPr>
        <a:xfrm>
          <a:off x="0" y="0"/>
          <a:ext cx="0" cy="0"/>
          <a:chOff x="0" y="0"/>
          <a:chExt cx="0" cy="0"/>
        </a:xfrm>
      </p:grpSpPr>
      <p:sp>
        <p:nvSpPr>
          <p:cNvPr id="126" name="Google Shape;126;p10"/>
          <p:cNvSpPr txBox="1"/>
          <p:nvPr>
            <p:ph type="title"/>
          </p:nvPr>
        </p:nvSpPr>
        <p:spPr>
          <a:xfrm>
            <a:off x="457200" y="274638"/>
            <a:ext cx="82296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7" name="Google Shape;127;p10"/>
          <p:cNvPicPr preferRelativeResize="0"/>
          <p:nvPr/>
        </p:nvPicPr>
        <p:blipFill>
          <a:blip r:embed="rId2">
            <a:alphaModFix/>
          </a:blip>
          <a:stretch>
            <a:fillRect/>
          </a:stretch>
        </p:blipFill>
        <p:spPr>
          <a:xfrm>
            <a:off x="45" y="0"/>
            <a:ext cx="18288000" cy="10287020"/>
          </a:xfrm>
          <a:prstGeom prst="rect">
            <a:avLst/>
          </a:prstGeom>
          <a:noFill/>
          <a:ln>
            <a:noFill/>
          </a:ln>
        </p:spPr>
      </p:pic>
      <p:grpSp>
        <p:nvGrpSpPr>
          <p:cNvPr id="128" name="Google Shape;128;p10"/>
          <p:cNvGrpSpPr/>
          <p:nvPr/>
        </p:nvGrpSpPr>
        <p:grpSpPr>
          <a:xfrm>
            <a:off x="-248924" y="-627259"/>
            <a:ext cx="6690766" cy="10944935"/>
            <a:chOff x="0" y="-38100"/>
            <a:chExt cx="406400" cy="664800"/>
          </a:xfrm>
        </p:grpSpPr>
        <p:sp>
          <p:nvSpPr>
            <p:cNvPr id="129" name="Google Shape;129;p10"/>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30" name="Google Shape;130;p10"/>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0"/>
          <p:cNvGrpSpPr/>
          <p:nvPr/>
        </p:nvGrpSpPr>
        <p:grpSpPr>
          <a:xfrm>
            <a:off x="-4575715" y="-627259"/>
            <a:ext cx="6690766" cy="10944935"/>
            <a:chOff x="0" y="-38100"/>
            <a:chExt cx="406400" cy="664800"/>
          </a:xfrm>
        </p:grpSpPr>
        <p:sp>
          <p:nvSpPr>
            <p:cNvPr id="132" name="Google Shape;132;p10"/>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33" name="Google Shape;133;p10"/>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0"/>
          <p:cNvSpPr/>
          <p:nvPr/>
        </p:nvSpPr>
        <p:spPr>
          <a:xfrm>
            <a:off x="0" y="-759811"/>
            <a:ext cx="9151430" cy="11046811"/>
          </a:xfrm>
          <a:custGeom>
            <a:rect b="b" l="l" r="r" t="t"/>
            <a:pathLst>
              <a:path extrusionOk="0" h="11046811" w="9151430">
                <a:moveTo>
                  <a:pt x="0" y="0"/>
                </a:moveTo>
                <a:lnTo>
                  <a:pt x="9151430" y="0"/>
                </a:lnTo>
                <a:lnTo>
                  <a:pt x="9151430" y="11046811"/>
                </a:lnTo>
                <a:lnTo>
                  <a:pt x="0" y="11046811"/>
                </a:lnTo>
                <a:lnTo>
                  <a:pt x="0" y="0"/>
                </a:lnTo>
                <a:close/>
              </a:path>
            </a:pathLst>
          </a:custGeom>
          <a:blipFill rotWithShape="1">
            <a:blip r:embed="rId3">
              <a:alphaModFix/>
            </a:blip>
            <a:stretch>
              <a:fillRect b="0" l="-69197" r="-29629" t="-9809"/>
            </a:stretch>
          </a:blipFill>
          <a:ln>
            <a:noFill/>
          </a:ln>
        </p:spPr>
      </p:sp>
      <p:grpSp>
        <p:nvGrpSpPr>
          <p:cNvPr id="135" name="Google Shape;135;p10"/>
          <p:cNvGrpSpPr/>
          <p:nvPr/>
        </p:nvGrpSpPr>
        <p:grpSpPr>
          <a:xfrm>
            <a:off x="4974997" y="-657296"/>
            <a:ext cx="6690766" cy="10944935"/>
            <a:chOff x="0" y="-38100"/>
            <a:chExt cx="406400" cy="664800"/>
          </a:xfrm>
        </p:grpSpPr>
        <p:sp>
          <p:nvSpPr>
            <p:cNvPr id="136" name="Google Shape;136;p10"/>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137" name="Google Shape;137;p10"/>
            <p:cNvSpPr txBox="1"/>
            <p:nvPr/>
          </p:nvSpPr>
          <p:spPr>
            <a:xfrm>
              <a:off x="101600" y="-38100"/>
              <a:ext cx="203100" cy="664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40" Type="http://schemas.openxmlformats.org/officeDocument/2006/relationships/image" Target="../media/image41.png"/><Relationship Id="rId20" Type="http://schemas.openxmlformats.org/officeDocument/2006/relationships/image" Target="../media/image26.png"/><Relationship Id="rId42" Type="http://schemas.openxmlformats.org/officeDocument/2006/relationships/image" Target="../media/image46.png"/><Relationship Id="rId41" Type="http://schemas.openxmlformats.org/officeDocument/2006/relationships/image" Target="../media/image52.png"/><Relationship Id="rId22" Type="http://schemas.openxmlformats.org/officeDocument/2006/relationships/image" Target="../media/image29.png"/><Relationship Id="rId21" Type="http://schemas.openxmlformats.org/officeDocument/2006/relationships/image" Target="../media/image50.png"/><Relationship Id="rId24" Type="http://schemas.openxmlformats.org/officeDocument/2006/relationships/image" Target="../media/image35.png"/><Relationship Id="rId23"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53.png"/><Relationship Id="rId26" Type="http://schemas.openxmlformats.org/officeDocument/2006/relationships/image" Target="../media/image28.png"/><Relationship Id="rId25" Type="http://schemas.openxmlformats.org/officeDocument/2006/relationships/image" Target="../media/image37.png"/><Relationship Id="rId28" Type="http://schemas.openxmlformats.org/officeDocument/2006/relationships/image" Target="../media/image31.png"/><Relationship Id="rId27" Type="http://schemas.openxmlformats.org/officeDocument/2006/relationships/image" Target="../media/image45.png"/><Relationship Id="rId5" Type="http://schemas.openxmlformats.org/officeDocument/2006/relationships/image" Target="../media/image20.png"/><Relationship Id="rId6" Type="http://schemas.openxmlformats.org/officeDocument/2006/relationships/image" Target="../media/image19.png"/><Relationship Id="rId29" Type="http://schemas.openxmlformats.org/officeDocument/2006/relationships/image" Target="../media/image51.png"/><Relationship Id="rId7" Type="http://schemas.openxmlformats.org/officeDocument/2006/relationships/image" Target="../media/image25.png"/><Relationship Id="rId8" Type="http://schemas.openxmlformats.org/officeDocument/2006/relationships/image" Target="../media/image17.png"/><Relationship Id="rId31" Type="http://schemas.openxmlformats.org/officeDocument/2006/relationships/image" Target="../media/image40.png"/><Relationship Id="rId30" Type="http://schemas.openxmlformats.org/officeDocument/2006/relationships/image" Target="../media/image48.png"/><Relationship Id="rId11" Type="http://schemas.openxmlformats.org/officeDocument/2006/relationships/image" Target="../media/image18.png"/><Relationship Id="rId33" Type="http://schemas.openxmlformats.org/officeDocument/2006/relationships/image" Target="../media/image56.png"/><Relationship Id="rId10" Type="http://schemas.openxmlformats.org/officeDocument/2006/relationships/image" Target="../media/image27.png"/><Relationship Id="rId32" Type="http://schemas.openxmlformats.org/officeDocument/2006/relationships/image" Target="../media/image54.png"/><Relationship Id="rId13" Type="http://schemas.openxmlformats.org/officeDocument/2006/relationships/image" Target="../media/image21.png"/><Relationship Id="rId35" Type="http://schemas.openxmlformats.org/officeDocument/2006/relationships/image" Target="../media/image47.png"/><Relationship Id="rId12" Type="http://schemas.openxmlformats.org/officeDocument/2006/relationships/image" Target="../media/image24.png"/><Relationship Id="rId34" Type="http://schemas.openxmlformats.org/officeDocument/2006/relationships/image" Target="../media/image36.png"/><Relationship Id="rId15" Type="http://schemas.openxmlformats.org/officeDocument/2006/relationships/image" Target="../media/image34.png"/><Relationship Id="rId37" Type="http://schemas.openxmlformats.org/officeDocument/2006/relationships/image" Target="../media/image55.png"/><Relationship Id="rId14" Type="http://schemas.openxmlformats.org/officeDocument/2006/relationships/image" Target="../media/image33.png"/><Relationship Id="rId36" Type="http://schemas.openxmlformats.org/officeDocument/2006/relationships/image" Target="../media/image39.png"/><Relationship Id="rId17" Type="http://schemas.openxmlformats.org/officeDocument/2006/relationships/image" Target="../media/image22.png"/><Relationship Id="rId39" Type="http://schemas.openxmlformats.org/officeDocument/2006/relationships/image" Target="../media/image43.png"/><Relationship Id="rId16" Type="http://schemas.openxmlformats.org/officeDocument/2006/relationships/image" Target="../media/image32.png"/><Relationship Id="rId38" Type="http://schemas.openxmlformats.org/officeDocument/2006/relationships/image" Target="../media/image42.png"/><Relationship Id="rId19" Type="http://schemas.openxmlformats.org/officeDocument/2006/relationships/image" Target="../media/image44.png"/><Relationship Id="rId18"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2" name="Shape 252"/>
        <p:cNvGrpSpPr/>
        <p:nvPr/>
      </p:nvGrpSpPr>
      <p:grpSpPr>
        <a:xfrm>
          <a:off x="0" y="0"/>
          <a:ext cx="0" cy="0"/>
          <a:chOff x="0" y="0"/>
          <a:chExt cx="0" cy="0"/>
        </a:xfrm>
      </p:grpSpPr>
      <p:pic>
        <p:nvPicPr>
          <p:cNvPr id="253" name="Google Shape;253;p16"/>
          <p:cNvPicPr preferRelativeResize="0"/>
          <p:nvPr/>
        </p:nvPicPr>
        <p:blipFill>
          <a:blip r:embed="rId3">
            <a:alphaModFix/>
          </a:blip>
          <a:stretch>
            <a:fillRect/>
          </a:stretch>
        </p:blipFill>
        <p:spPr>
          <a:xfrm>
            <a:off x="0" y="-43"/>
            <a:ext cx="18288000" cy="10287060"/>
          </a:xfrm>
          <a:prstGeom prst="rect">
            <a:avLst/>
          </a:prstGeom>
          <a:noFill/>
          <a:ln>
            <a:noFill/>
          </a:ln>
        </p:spPr>
      </p:pic>
      <p:grpSp>
        <p:nvGrpSpPr>
          <p:cNvPr id="254" name="Google Shape;254;p16"/>
          <p:cNvGrpSpPr/>
          <p:nvPr/>
        </p:nvGrpSpPr>
        <p:grpSpPr>
          <a:xfrm>
            <a:off x="8333300" y="-627261"/>
            <a:ext cx="6690775" cy="10944298"/>
            <a:chOff x="0" y="-38100"/>
            <a:chExt cx="406400" cy="664760"/>
          </a:xfrm>
        </p:grpSpPr>
        <p:sp>
          <p:nvSpPr>
            <p:cNvPr id="255" name="Google Shape;255;p16"/>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56" name="Google Shape;256;p16"/>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6"/>
          <p:cNvGrpSpPr/>
          <p:nvPr/>
        </p:nvGrpSpPr>
        <p:grpSpPr>
          <a:xfrm>
            <a:off x="4026213" y="-627260"/>
            <a:ext cx="6690775" cy="10974334"/>
            <a:chOff x="0" y="-38100"/>
            <a:chExt cx="406400" cy="666585"/>
          </a:xfrm>
        </p:grpSpPr>
        <p:sp>
          <p:nvSpPr>
            <p:cNvPr id="258" name="Google Shape;258;p16"/>
            <p:cNvSpPr/>
            <p:nvPr/>
          </p:nvSpPr>
          <p:spPr>
            <a:xfrm>
              <a:off x="0" y="0"/>
              <a:ext cx="406400" cy="628485"/>
            </a:xfrm>
            <a:custGeom>
              <a:rect b="b" l="l" r="r" t="t"/>
              <a:pathLst>
                <a:path extrusionOk="0" h="628485" w="406400">
                  <a:moveTo>
                    <a:pt x="203200" y="0"/>
                  </a:moveTo>
                  <a:lnTo>
                    <a:pt x="406400" y="0"/>
                  </a:lnTo>
                  <a:lnTo>
                    <a:pt x="203200" y="628485"/>
                  </a:lnTo>
                  <a:lnTo>
                    <a:pt x="0" y="628485"/>
                  </a:lnTo>
                  <a:lnTo>
                    <a:pt x="203200" y="0"/>
                  </a:lnTo>
                  <a:close/>
                </a:path>
              </a:pathLst>
            </a:custGeom>
            <a:solidFill>
              <a:srgbClr val="FFFFFF"/>
            </a:solidFill>
            <a:ln>
              <a:noFill/>
            </a:ln>
          </p:spPr>
        </p:sp>
        <p:sp>
          <p:nvSpPr>
            <p:cNvPr id="259" name="Google Shape;259;p16"/>
            <p:cNvSpPr txBox="1"/>
            <p:nvPr/>
          </p:nvSpPr>
          <p:spPr>
            <a:xfrm>
              <a:off x="101600" y="-38100"/>
              <a:ext cx="203200" cy="66658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16"/>
          <p:cNvSpPr txBox="1"/>
          <p:nvPr/>
        </p:nvSpPr>
        <p:spPr>
          <a:xfrm>
            <a:off x="503948" y="1134109"/>
            <a:ext cx="17280103" cy="35246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742" u="none" cap="none" strike="noStrike">
                <a:solidFill>
                  <a:srgbClr val="F56C14"/>
                </a:solidFill>
                <a:latin typeface="Prompt Black"/>
                <a:ea typeface="Prompt Black"/>
                <a:cs typeface="Prompt Black"/>
                <a:sym typeface="Prompt Black"/>
              </a:rPr>
              <a:t>BASKETBALL</a:t>
            </a:r>
            <a:endParaRPr/>
          </a:p>
        </p:txBody>
      </p:sp>
      <p:sp>
        <p:nvSpPr>
          <p:cNvPr id="261" name="Google Shape;261;p16"/>
          <p:cNvSpPr txBox="1"/>
          <p:nvPr/>
        </p:nvSpPr>
        <p:spPr>
          <a:xfrm>
            <a:off x="503948" y="8720455"/>
            <a:ext cx="2002706"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FFFFFF"/>
                </a:solidFill>
                <a:latin typeface="Prompt"/>
                <a:ea typeface="Prompt"/>
                <a:cs typeface="Prompt"/>
                <a:sym typeface="Prompt"/>
              </a:rPr>
              <a:t>OCT 2024</a:t>
            </a:r>
            <a:endParaRPr/>
          </a:p>
        </p:txBody>
      </p:sp>
      <p:sp>
        <p:nvSpPr>
          <p:cNvPr id="262" name="Google Shape;262;p16"/>
          <p:cNvSpPr txBox="1"/>
          <p:nvPr/>
        </p:nvSpPr>
        <p:spPr>
          <a:xfrm>
            <a:off x="15183131" y="8720455"/>
            <a:ext cx="2600920"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FFFFFF"/>
                </a:solidFill>
                <a:latin typeface="Prompt"/>
                <a:ea typeface="Prompt"/>
                <a:cs typeface="Prompt"/>
                <a:sym typeface="Prompt"/>
              </a:rPr>
              <a:t>GAME SLIDES</a:t>
            </a:r>
            <a:endParaRPr/>
          </a:p>
        </p:txBody>
      </p:sp>
      <p:sp>
        <p:nvSpPr>
          <p:cNvPr id="263" name="Google Shape;263;p16"/>
          <p:cNvSpPr/>
          <p:nvPr/>
        </p:nvSpPr>
        <p:spPr>
          <a:xfrm>
            <a:off x="847050" y="4153137"/>
            <a:ext cx="6572653" cy="1980749"/>
          </a:xfrm>
          <a:prstGeom prst="rect">
            <a:avLst/>
          </a:prstGeom>
        </p:spPr>
        <p:txBody>
          <a:bodyPr>
            <a:prstTxWarp prst="textPlain"/>
          </a:bodyPr>
          <a:lstStyle/>
          <a:p>
            <a:pPr lvl="0" algn="ctr"/>
            <a:r>
              <a:rPr b="0" i="0">
                <a:ln cap="flat" cmpd="sng" w="76200">
                  <a:solidFill>
                    <a:srgbClr val="F56C14"/>
                  </a:solidFill>
                  <a:prstDash val="solid"/>
                  <a:round/>
                  <a:headEnd len="sm" w="sm" type="none"/>
                  <a:tailEnd len="sm" w="sm" type="none"/>
                </a:ln>
                <a:solidFill>
                  <a:srgbClr val="000000">
                    <a:alpha val="0"/>
                  </a:srgbClr>
                </a:solidFill>
                <a:latin typeface="Prompt;900"/>
              </a:rPr>
              <a:t>QUIZ</a:t>
            </a:r>
          </a:p>
        </p:txBody>
      </p:sp>
      <p:sp>
        <p:nvSpPr>
          <p:cNvPr id="264" name="Google Shape;264;p16"/>
          <p:cNvSpPr/>
          <p:nvPr/>
        </p:nvSpPr>
        <p:spPr>
          <a:xfrm>
            <a:off x="4026213" y="1028700"/>
            <a:ext cx="9637359" cy="9258300"/>
          </a:xfrm>
          <a:custGeom>
            <a:rect b="b" l="l" r="r" t="t"/>
            <a:pathLst>
              <a:path extrusionOk="0" h="9258300" w="9637359">
                <a:moveTo>
                  <a:pt x="0" y="0"/>
                </a:moveTo>
                <a:lnTo>
                  <a:pt x="9637359" y="0"/>
                </a:lnTo>
                <a:lnTo>
                  <a:pt x="9637359" y="9258300"/>
                </a:lnTo>
                <a:lnTo>
                  <a:pt x="0" y="9258300"/>
                </a:lnTo>
                <a:lnTo>
                  <a:pt x="0" y="0"/>
                </a:lnTo>
                <a:close/>
              </a:path>
            </a:pathLst>
          </a:custGeom>
          <a:blipFill rotWithShape="1">
            <a:blip r:embed="rId4">
              <a:alphaModFix/>
            </a:blip>
            <a:stretch>
              <a:fillRect b="0" l="-50072" r="-49500" t="-38500"/>
            </a:stretch>
          </a:blipFill>
          <a:ln>
            <a:noFill/>
          </a:ln>
        </p:spPr>
      </p:sp>
      <p:sp>
        <p:nvSpPr>
          <p:cNvPr id="265" name="Google Shape;265;p16"/>
          <p:cNvSpPr/>
          <p:nvPr/>
        </p:nvSpPr>
        <p:spPr>
          <a:xfrm>
            <a:off x="9873125" y="4153137"/>
            <a:ext cx="7760023" cy="1980749"/>
          </a:xfrm>
          <a:prstGeom prst="rect">
            <a:avLst/>
          </a:prstGeom>
        </p:spPr>
        <p:txBody>
          <a:bodyPr>
            <a:prstTxWarp prst="textPlain"/>
          </a:bodyPr>
          <a:lstStyle/>
          <a:p>
            <a:pPr lvl="0" algn="ctr"/>
            <a:r>
              <a:rPr b="0" i="0">
                <a:ln cap="flat" cmpd="sng" w="76200">
                  <a:solidFill>
                    <a:srgbClr val="F56C14"/>
                  </a:solidFill>
                  <a:prstDash val="solid"/>
                  <a:round/>
                  <a:headEnd len="sm" w="sm" type="none"/>
                  <a:tailEnd len="sm" w="sm" type="none"/>
                </a:ln>
                <a:solidFill>
                  <a:srgbClr val="000000">
                    <a:alpha val="0"/>
                  </a:srgbClr>
                </a:solidFill>
                <a:latin typeface="Prompt;900"/>
              </a:rPr>
              <a:t>GAME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7" name="Shape 447"/>
        <p:cNvGrpSpPr/>
        <p:nvPr/>
      </p:nvGrpSpPr>
      <p:grpSpPr>
        <a:xfrm>
          <a:off x="0" y="0"/>
          <a:ext cx="0" cy="0"/>
          <a:chOff x="0" y="0"/>
          <a:chExt cx="0" cy="0"/>
        </a:xfrm>
      </p:grpSpPr>
      <p:pic>
        <p:nvPicPr>
          <p:cNvPr id="448" name="Google Shape;448;p25"/>
          <p:cNvPicPr preferRelativeResize="0"/>
          <p:nvPr/>
        </p:nvPicPr>
        <p:blipFill>
          <a:blip r:embed="rId3">
            <a:alphaModFix/>
          </a:blip>
          <a:stretch>
            <a:fillRect/>
          </a:stretch>
        </p:blipFill>
        <p:spPr>
          <a:xfrm>
            <a:off x="45" y="0"/>
            <a:ext cx="18288000" cy="10287020"/>
          </a:xfrm>
          <a:prstGeom prst="rect">
            <a:avLst/>
          </a:prstGeom>
          <a:noFill/>
          <a:ln>
            <a:noFill/>
          </a:ln>
        </p:spPr>
      </p:pic>
      <p:grpSp>
        <p:nvGrpSpPr>
          <p:cNvPr id="449" name="Google Shape;449;p25"/>
          <p:cNvGrpSpPr/>
          <p:nvPr/>
        </p:nvGrpSpPr>
        <p:grpSpPr>
          <a:xfrm>
            <a:off x="6804827" y="1732492"/>
            <a:ext cx="4678346" cy="1393351"/>
            <a:chOff x="0" y="-38100"/>
            <a:chExt cx="1492463" cy="444500"/>
          </a:xfrm>
        </p:grpSpPr>
        <p:sp>
          <p:nvSpPr>
            <p:cNvPr id="450" name="Google Shape;450;p25"/>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451" name="Google Shape;451;p25"/>
            <p:cNvSpPr txBox="1"/>
            <p:nvPr/>
          </p:nvSpPr>
          <p:spPr>
            <a:xfrm>
              <a:off x="177800" y="-38100"/>
              <a:ext cx="123846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25"/>
          <p:cNvSpPr/>
          <p:nvPr/>
        </p:nvSpPr>
        <p:spPr>
          <a:xfrm rot="6544753">
            <a:off x="14620045" y="-1610555"/>
            <a:ext cx="5278511" cy="5278511"/>
          </a:xfrm>
          <a:custGeom>
            <a:rect b="b" l="l" r="r" t="t"/>
            <a:pathLst>
              <a:path extrusionOk="0" h="5278511" w="5278511">
                <a:moveTo>
                  <a:pt x="0" y="0"/>
                </a:moveTo>
                <a:lnTo>
                  <a:pt x="5278510" y="0"/>
                </a:lnTo>
                <a:lnTo>
                  <a:pt x="5278510" y="5278510"/>
                </a:lnTo>
                <a:lnTo>
                  <a:pt x="0" y="5278510"/>
                </a:lnTo>
                <a:lnTo>
                  <a:pt x="0" y="0"/>
                </a:lnTo>
                <a:close/>
              </a:path>
            </a:pathLst>
          </a:custGeom>
          <a:blipFill rotWithShape="1">
            <a:blip r:embed="rId4">
              <a:alphaModFix/>
            </a:blip>
            <a:stretch>
              <a:fillRect b="0" l="0" r="0" t="0"/>
            </a:stretch>
          </a:blipFill>
          <a:ln>
            <a:noFill/>
          </a:ln>
        </p:spPr>
      </p:sp>
      <p:sp>
        <p:nvSpPr>
          <p:cNvPr id="453" name="Google Shape;453;p25"/>
          <p:cNvSpPr txBox="1"/>
          <p:nvPr/>
        </p:nvSpPr>
        <p:spPr>
          <a:xfrm>
            <a:off x="2555472" y="3659243"/>
            <a:ext cx="13177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FFF"/>
                </a:solidFill>
                <a:latin typeface="Prompt Black"/>
                <a:ea typeface="Prompt Black"/>
                <a:cs typeface="Prompt Black"/>
                <a:sym typeface="Prompt Black"/>
              </a:rPr>
              <a:t>NATIONAL BASKETBALL ASSOCIATION</a:t>
            </a:r>
            <a:endParaRPr/>
          </a:p>
        </p:txBody>
      </p:sp>
      <p:sp>
        <p:nvSpPr>
          <p:cNvPr id="454" name="Google Shape;454;p25"/>
          <p:cNvSpPr txBox="1"/>
          <p:nvPr/>
        </p:nvSpPr>
        <p:spPr>
          <a:xfrm>
            <a:off x="7892285" y="2040255"/>
            <a:ext cx="2729210" cy="811530"/>
          </a:xfrm>
          <a:prstGeom prst="rect">
            <a:avLst/>
          </a:prstGeom>
          <a:noFill/>
          <a:ln>
            <a:noFill/>
          </a:ln>
        </p:spPr>
        <p:txBody>
          <a:bodyPr anchorCtr="0" anchor="t" bIns="0" lIns="0" spcFirstLastPara="1" rIns="0" wrap="square" tIns="0">
            <a:spAutoFit/>
          </a:bodyPr>
          <a:lstStyle/>
          <a:p>
            <a:pPr indent="0" lvl="0" marL="0" marR="0" rtl="0" algn="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ANSWER:</a:t>
            </a:r>
            <a:endParaRPr/>
          </a:p>
        </p:txBody>
      </p:sp>
      <p:sp>
        <p:nvSpPr>
          <p:cNvPr id="455" name="Google Shape;455;p25"/>
          <p:cNvSpPr txBox="1"/>
          <p:nvPr/>
        </p:nvSpPr>
        <p:spPr>
          <a:xfrm>
            <a:off x="6305438" y="6583418"/>
            <a:ext cx="51777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Prompt"/>
                <a:ea typeface="Prompt"/>
                <a:cs typeface="Prompt"/>
                <a:sym typeface="Prompt"/>
              </a:rPr>
              <a:t>Lorem ipsum odor amet, consectetuer adipiscing elit. Vel facilisis pellentesque quis magnis id at. Habitasse pulvinar dictumst molestie consectetur felis luctus curabitur orci quis.</a:t>
            </a:r>
            <a:endParaRPr/>
          </a:p>
        </p:txBody>
      </p:sp>
      <p:sp>
        <p:nvSpPr>
          <p:cNvPr id="456" name="Google Shape;456;p25"/>
          <p:cNvSpPr/>
          <p:nvPr/>
        </p:nvSpPr>
        <p:spPr>
          <a:xfrm rot="-4511114">
            <a:off x="-1004840" y="6206622"/>
            <a:ext cx="5278511" cy="5278511"/>
          </a:xfrm>
          <a:custGeom>
            <a:rect b="b" l="l" r="r" t="t"/>
            <a:pathLst>
              <a:path extrusionOk="0" h="5278511" w="5278511">
                <a:moveTo>
                  <a:pt x="0" y="0"/>
                </a:moveTo>
                <a:lnTo>
                  <a:pt x="5278511" y="0"/>
                </a:lnTo>
                <a:lnTo>
                  <a:pt x="5278511" y="5278511"/>
                </a:lnTo>
                <a:lnTo>
                  <a:pt x="0" y="5278511"/>
                </a:lnTo>
                <a:lnTo>
                  <a:pt x="0" y="0"/>
                </a:lnTo>
                <a:close/>
              </a:path>
            </a:pathLst>
          </a:custGeom>
          <a:blipFill rotWithShape="1">
            <a:blip r:embed="rId4">
              <a:alphaModFix/>
            </a:blip>
            <a:stretch>
              <a:fillRect b="0" l="0" r="0" t="0"/>
            </a:stretch>
          </a:blipFill>
          <a:ln>
            <a:noFill/>
          </a:ln>
        </p:spPr>
      </p:sp>
      <p:grpSp>
        <p:nvGrpSpPr>
          <p:cNvPr id="457" name="Google Shape;457;p25"/>
          <p:cNvGrpSpPr/>
          <p:nvPr/>
        </p:nvGrpSpPr>
        <p:grpSpPr>
          <a:xfrm rot="-5400000">
            <a:off x="16776135" y="6067252"/>
            <a:ext cx="1353941" cy="1669790"/>
            <a:chOff x="0" y="-38100"/>
            <a:chExt cx="496983" cy="612919"/>
          </a:xfrm>
        </p:grpSpPr>
        <p:sp>
          <p:nvSpPr>
            <p:cNvPr id="458" name="Google Shape;458;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59" name="Google Shape;459;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5"/>
          <p:cNvGrpSpPr/>
          <p:nvPr/>
        </p:nvGrpSpPr>
        <p:grpSpPr>
          <a:xfrm rot="-5400000">
            <a:off x="16776135" y="7421193"/>
            <a:ext cx="1353941" cy="1669790"/>
            <a:chOff x="0" y="-38100"/>
            <a:chExt cx="496983" cy="612919"/>
          </a:xfrm>
        </p:grpSpPr>
        <p:sp>
          <p:nvSpPr>
            <p:cNvPr id="461" name="Google Shape;461;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62" name="Google Shape;462;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5"/>
          <p:cNvGrpSpPr/>
          <p:nvPr/>
        </p:nvGrpSpPr>
        <p:grpSpPr>
          <a:xfrm rot="-5400000">
            <a:off x="16776135" y="8775135"/>
            <a:ext cx="1353941" cy="1669790"/>
            <a:chOff x="0" y="-38100"/>
            <a:chExt cx="496983" cy="612919"/>
          </a:xfrm>
        </p:grpSpPr>
        <p:sp>
          <p:nvSpPr>
            <p:cNvPr id="464" name="Google Shape;464;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65" name="Google Shape;465;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5"/>
          <p:cNvGrpSpPr/>
          <p:nvPr/>
        </p:nvGrpSpPr>
        <p:grpSpPr>
          <a:xfrm rot="5400000">
            <a:off x="157924" y="2549959"/>
            <a:ext cx="1353941" cy="1669790"/>
            <a:chOff x="0" y="-38100"/>
            <a:chExt cx="496983" cy="612919"/>
          </a:xfrm>
        </p:grpSpPr>
        <p:sp>
          <p:nvSpPr>
            <p:cNvPr id="467" name="Google Shape;467;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68" name="Google Shape;468;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5"/>
          <p:cNvGrpSpPr/>
          <p:nvPr/>
        </p:nvGrpSpPr>
        <p:grpSpPr>
          <a:xfrm rot="5400000">
            <a:off x="157924" y="1196017"/>
            <a:ext cx="1353941" cy="1669790"/>
            <a:chOff x="0" y="-38100"/>
            <a:chExt cx="496983" cy="612919"/>
          </a:xfrm>
        </p:grpSpPr>
        <p:sp>
          <p:nvSpPr>
            <p:cNvPr id="470" name="Google Shape;470;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71" name="Google Shape;471;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5"/>
          <p:cNvGrpSpPr/>
          <p:nvPr/>
        </p:nvGrpSpPr>
        <p:grpSpPr>
          <a:xfrm rot="5400000">
            <a:off x="157924" y="-157924"/>
            <a:ext cx="1353941" cy="1669790"/>
            <a:chOff x="0" y="-38100"/>
            <a:chExt cx="496983" cy="612919"/>
          </a:xfrm>
        </p:grpSpPr>
        <p:sp>
          <p:nvSpPr>
            <p:cNvPr id="473" name="Google Shape;473;p25"/>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74" name="Google Shape;474;p25"/>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8" name="Shape 478"/>
        <p:cNvGrpSpPr/>
        <p:nvPr/>
      </p:nvGrpSpPr>
      <p:grpSpPr>
        <a:xfrm>
          <a:off x="0" y="0"/>
          <a:ext cx="0" cy="0"/>
          <a:chOff x="0" y="0"/>
          <a:chExt cx="0" cy="0"/>
        </a:xfrm>
      </p:grpSpPr>
      <p:pic>
        <p:nvPicPr>
          <p:cNvPr id="479" name="Google Shape;479;p26"/>
          <p:cNvPicPr preferRelativeResize="0"/>
          <p:nvPr/>
        </p:nvPicPr>
        <p:blipFill>
          <a:blip r:embed="rId3">
            <a:alphaModFix/>
          </a:blip>
          <a:stretch>
            <a:fillRect/>
          </a:stretch>
        </p:blipFill>
        <p:spPr>
          <a:xfrm>
            <a:off x="45" y="0"/>
            <a:ext cx="18288000" cy="10287020"/>
          </a:xfrm>
          <a:prstGeom prst="rect">
            <a:avLst/>
          </a:prstGeom>
          <a:noFill/>
          <a:ln>
            <a:noFill/>
          </a:ln>
        </p:spPr>
      </p:pic>
      <p:sp>
        <p:nvSpPr>
          <p:cNvPr id="480" name="Google Shape;480;p26"/>
          <p:cNvSpPr/>
          <p:nvPr/>
        </p:nvSpPr>
        <p:spPr>
          <a:xfrm>
            <a:off x="12227562" y="0"/>
            <a:ext cx="6060438" cy="4385850"/>
          </a:xfrm>
          <a:custGeom>
            <a:rect b="b" l="l" r="r" t="t"/>
            <a:pathLst>
              <a:path extrusionOk="0" h="4385850" w="6060438">
                <a:moveTo>
                  <a:pt x="0" y="0"/>
                </a:moveTo>
                <a:lnTo>
                  <a:pt x="6060438" y="0"/>
                </a:lnTo>
                <a:lnTo>
                  <a:pt x="6060438" y="4385850"/>
                </a:lnTo>
                <a:lnTo>
                  <a:pt x="0" y="4385850"/>
                </a:lnTo>
                <a:lnTo>
                  <a:pt x="0" y="0"/>
                </a:lnTo>
                <a:close/>
              </a:path>
            </a:pathLst>
          </a:custGeom>
          <a:blipFill rotWithShape="1">
            <a:blip r:embed="rId4">
              <a:alphaModFix/>
            </a:blip>
            <a:stretch>
              <a:fillRect b="-4982" l="0" r="0" t="-67737"/>
            </a:stretch>
          </a:blipFill>
          <a:ln>
            <a:noFill/>
          </a:ln>
        </p:spPr>
      </p:sp>
      <p:grpSp>
        <p:nvGrpSpPr>
          <p:cNvPr id="481" name="Google Shape;481;p26"/>
          <p:cNvGrpSpPr/>
          <p:nvPr/>
        </p:nvGrpSpPr>
        <p:grpSpPr>
          <a:xfrm>
            <a:off x="9825651" y="2048264"/>
            <a:ext cx="5717937" cy="7255923"/>
            <a:chOff x="0" y="-38100"/>
            <a:chExt cx="1505959" cy="1911025"/>
          </a:xfrm>
        </p:grpSpPr>
        <p:sp>
          <p:nvSpPr>
            <p:cNvPr id="482" name="Google Shape;482;p26"/>
            <p:cNvSpPr/>
            <p:nvPr/>
          </p:nvSpPr>
          <p:spPr>
            <a:xfrm>
              <a:off x="0" y="0"/>
              <a:ext cx="1505959" cy="1872925"/>
            </a:xfrm>
            <a:custGeom>
              <a:rect b="b" l="l" r="r" t="t"/>
              <a:pathLst>
                <a:path extrusionOk="0" h="1872925" w="1505959">
                  <a:moveTo>
                    <a:pt x="0" y="0"/>
                  </a:moveTo>
                  <a:lnTo>
                    <a:pt x="1505959" y="0"/>
                  </a:lnTo>
                  <a:lnTo>
                    <a:pt x="1505959" y="1872925"/>
                  </a:lnTo>
                  <a:lnTo>
                    <a:pt x="0" y="1872925"/>
                  </a:lnTo>
                  <a:close/>
                </a:path>
              </a:pathLst>
            </a:custGeom>
            <a:solidFill>
              <a:srgbClr val="F56C14"/>
            </a:solidFill>
            <a:ln>
              <a:noFill/>
            </a:ln>
          </p:spPr>
        </p:sp>
        <p:sp>
          <p:nvSpPr>
            <p:cNvPr id="483" name="Google Shape;483;p26"/>
            <p:cNvSpPr txBox="1"/>
            <p:nvPr/>
          </p:nvSpPr>
          <p:spPr>
            <a:xfrm>
              <a:off x="0" y="-38100"/>
              <a:ext cx="1505959" cy="19110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6"/>
          <p:cNvSpPr/>
          <p:nvPr/>
        </p:nvSpPr>
        <p:spPr>
          <a:xfrm>
            <a:off x="8911536" y="2594693"/>
            <a:ext cx="6060438" cy="6307725"/>
          </a:xfrm>
          <a:custGeom>
            <a:rect b="b" l="l" r="r" t="t"/>
            <a:pathLst>
              <a:path extrusionOk="0" h="6307725" w="6060438">
                <a:moveTo>
                  <a:pt x="0" y="0"/>
                </a:moveTo>
                <a:lnTo>
                  <a:pt x="6060438" y="0"/>
                </a:lnTo>
                <a:lnTo>
                  <a:pt x="6060438" y="6307725"/>
                </a:lnTo>
                <a:lnTo>
                  <a:pt x="0" y="6307725"/>
                </a:lnTo>
                <a:lnTo>
                  <a:pt x="0" y="0"/>
                </a:lnTo>
                <a:close/>
              </a:path>
            </a:pathLst>
          </a:custGeom>
          <a:blipFill rotWithShape="1">
            <a:blip r:embed="rId5">
              <a:alphaModFix/>
            </a:blip>
            <a:stretch>
              <a:fillRect b="0" l="-39555" r="-16365" t="0"/>
            </a:stretch>
          </a:blipFill>
          <a:ln>
            <a:noFill/>
          </a:ln>
        </p:spPr>
      </p:sp>
      <p:sp>
        <p:nvSpPr>
          <p:cNvPr id="485" name="Google Shape;485;p26"/>
          <p:cNvSpPr txBox="1"/>
          <p:nvPr/>
        </p:nvSpPr>
        <p:spPr>
          <a:xfrm>
            <a:off x="1028700" y="5728366"/>
            <a:ext cx="57798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FFFFFF"/>
                </a:solidFill>
                <a:latin typeface="Prompt"/>
                <a:ea typeface="Prompt"/>
                <a:cs typeface="Prompt"/>
                <a:sym typeface="Prompt"/>
              </a:rPr>
              <a:t>What do the letters NBA stand for?</a:t>
            </a:r>
            <a:endParaRPr/>
          </a:p>
        </p:txBody>
      </p:sp>
      <p:sp>
        <p:nvSpPr>
          <p:cNvPr id="486" name="Google Shape;486;p26"/>
          <p:cNvSpPr txBox="1"/>
          <p:nvPr/>
        </p:nvSpPr>
        <p:spPr>
          <a:xfrm>
            <a:off x="1028700" y="4385850"/>
            <a:ext cx="5593527"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F56C14"/>
                </a:solidFill>
                <a:latin typeface="Prompt Black"/>
                <a:ea typeface="Prompt Black"/>
                <a:cs typeface="Prompt Black"/>
                <a:sym typeface="Prompt Black"/>
              </a:rPr>
              <a:t>QUESTION #3</a:t>
            </a:r>
            <a:endParaRPr/>
          </a:p>
        </p:txBody>
      </p:sp>
      <p:grpSp>
        <p:nvGrpSpPr>
          <p:cNvPr id="487" name="Google Shape;487;p26"/>
          <p:cNvGrpSpPr/>
          <p:nvPr/>
        </p:nvGrpSpPr>
        <p:grpSpPr>
          <a:xfrm>
            <a:off x="5454683" y="924903"/>
            <a:ext cx="1353941" cy="1669790"/>
            <a:chOff x="0" y="-38100"/>
            <a:chExt cx="496983" cy="612919"/>
          </a:xfrm>
        </p:grpSpPr>
        <p:sp>
          <p:nvSpPr>
            <p:cNvPr id="488" name="Google Shape;488;p26"/>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89" name="Google Shape;489;p26"/>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6"/>
          <p:cNvGrpSpPr/>
          <p:nvPr/>
        </p:nvGrpSpPr>
        <p:grpSpPr>
          <a:xfrm>
            <a:off x="4100742" y="924903"/>
            <a:ext cx="1353941" cy="1669790"/>
            <a:chOff x="0" y="-38100"/>
            <a:chExt cx="496983" cy="612919"/>
          </a:xfrm>
        </p:grpSpPr>
        <p:sp>
          <p:nvSpPr>
            <p:cNvPr id="491" name="Google Shape;491;p26"/>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92" name="Google Shape;492;p26"/>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6"/>
          <p:cNvGrpSpPr/>
          <p:nvPr/>
        </p:nvGrpSpPr>
        <p:grpSpPr>
          <a:xfrm>
            <a:off x="2746800" y="924903"/>
            <a:ext cx="1353941" cy="1669790"/>
            <a:chOff x="0" y="-38100"/>
            <a:chExt cx="496983" cy="612919"/>
          </a:xfrm>
        </p:grpSpPr>
        <p:sp>
          <p:nvSpPr>
            <p:cNvPr id="494" name="Google Shape;494;p26"/>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95" name="Google Shape;495;p26"/>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9" name="Shape 499"/>
        <p:cNvGrpSpPr/>
        <p:nvPr/>
      </p:nvGrpSpPr>
      <p:grpSpPr>
        <a:xfrm>
          <a:off x="0" y="0"/>
          <a:ext cx="0" cy="0"/>
          <a:chOff x="0" y="0"/>
          <a:chExt cx="0" cy="0"/>
        </a:xfrm>
      </p:grpSpPr>
      <p:pic>
        <p:nvPicPr>
          <p:cNvPr id="500" name="Google Shape;500;p27"/>
          <p:cNvPicPr preferRelativeResize="0"/>
          <p:nvPr/>
        </p:nvPicPr>
        <p:blipFill>
          <a:blip r:embed="rId3">
            <a:alphaModFix/>
          </a:blip>
          <a:stretch>
            <a:fillRect/>
          </a:stretch>
        </p:blipFill>
        <p:spPr>
          <a:xfrm>
            <a:off x="-50" y="0"/>
            <a:ext cx="18288000" cy="10349435"/>
          </a:xfrm>
          <a:prstGeom prst="rect">
            <a:avLst/>
          </a:prstGeom>
          <a:noFill/>
          <a:ln>
            <a:noFill/>
          </a:ln>
        </p:spPr>
      </p:pic>
      <p:sp>
        <p:nvSpPr>
          <p:cNvPr id="501" name="Google Shape;501;p27"/>
          <p:cNvSpPr/>
          <p:nvPr/>
        </p:nvSpPr>
        <p:spPr>
          <a:xfrm>
            <a:off x="12934482" y="362902"/>
            <a:ext cx="6631135" cy="7915553"/>
          </a:xfrm>
          <a:custGeom>
            <a:rect b="b" l="l" r="r" t="t"/>
            <a:pathLst>
              <a:path extrusionOk="0" h="7915553" w="6631135">
                <a:moveTo>
                  <a:pt x="0" y="0"/>
                </a:moveTo>
                <a:lnTo>
                  <a:pt x="6631135" y="0"/>
                </a:lnTo>
                <a:lnTo>
                  <a:pt x="6631135" y="7915553"/>
                </a:lnTo>
                <a:lnTo>
                  <a:pt x="0" y="7915553"/>
                </a:lnTo>
                <a:lnTo>
                  <a:pt x="0" y="0"/>
                </a:lnTo>
                <a:close/>
              </a:path>
            </a:pathLst>
          </a:custGeom>
          <a:blipFill rotWithShape="1">
            <a:blip r:embed="rId4">
              <a:alphaModFix/>
            </a:blip>
            <a:stretch>
              <a:fillRect b="-25659" l="0" r="0" t="0"/>
            </a:stretch>
          </a:blipFill>
          <a:ln>
            <a:noFill/>
          </a:ln>
        </p:spPr>
      </p:sp>
      <p:sp>
        <p:nvSpPr>
          <p:cNvPr id="502" name="Google Shape;502;p27"/>
          <p:cNvSpPr/>
          <p:nvPr/>
        </p:nvSpPr>
        <p:spPr>
          <a:xfrm>
            <a:off x="-1428449" y="1468146"/>
            <a:ext cx="6113883" cy="6810310"/>
          </a:xfrm>
          <a:custGeom>
            <a:rect b="b" l="l" r="r" t="t"/>
            <a:pathLst>
              <a:path extrusionOk="0" h="6810310" w="6113883">
                <a:moveTo>
                  <a:pt x="0" y="0"/>
                </a:moveTo>
                <a:lnTo>
                  <a:pt x="6113883" y="0"/>
                </a:lnTo>
                <a:lnTo>
                  <a:pt x="6113883" y="6810309"/>
                </a:lnTo>
                <a:lnTo>
                  <a:pt x="0" y="6810309"/>
                </a:lnTo>
                <a:lnTo>
                  <a:pt x="0" y="0"/>
                </a:lnTo>
                <a:close/>
              </a:path>
            </a:pathLst>
          </a:custGeom>
          <a:blipFill rotWithShape="1">
            <a:blip r:embed="rId5">
              <a:alphaModFix/>
            </a:blip>
            <a:stretch>
              <a:fillRect b="0" l="-27552" r="-39532" t="0"/>
            </a:stretch>
          </a:blipFill>
          <a:ln>
            <a:noFill/>
          </a:ln>
        </p:spPr>
      </p:sp>
      <p:grpSp>
        <p:nvGrpSpPr>
          <p:cNvPr id="503" name="Google Shape;503;p27"/>
          <p:cNvGrpSpPr/>
          <p:nvPr/>
        </p:nvGrpSpPr>
        <p:grpSpPr>
          <a:xfrm>
            <a:off x="-865553" y="7328489"/>
            <a:ext cx="5820288" cy="1780503"/>
            <a:chOff x="0" y="-38100"/>
            <a:chExt cx="1856760" cy="568007"/>
          </a:xfrm>
        </p:grpSpPr>
        <p:sp>
          <p:nvSpPr>
            <p:cNvPr id="504" name="Google Shape;504;p27"/>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505" name="Google Shape;505;p27"/>
            <p:cNvSpPr txBox="1"/>
            <p:nvPr/>
          </p:nvSpPr>
          <p:spPr>
            <a:xfrm>
              <a:off x="177800" y="-38100"/>
              <a:ext cx="1602760" cy="5680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7"/>
          <p:cNvGrpSpPr/>
          <p:nvPr/>
        </p:nvGrpSpPr>
        <p:grpSpPr>
          <a:xfrm rot="10800000">
            <a:off x="13339905" y="7447919"/>
            <a:ext cx="5820288" cy="1780503"/>
            <a:chOff x="0" y="-38100"/>
            <a:chExt cx="1856760" cy="568007"/>
          </a:xfrm>
        </p:grpSpPr>
        <p:sp>
          <p:nvSpPr>
            <p:cNvPr id="507" name="Google Shape;507;p27"/>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508" name="Google Shape;508;p27"/>
            <p:cNvSpPr txBox="1"/>
            <p:nvPr/>
          </p:nvSpPr>
          <p:spPr>
            <a:xfrm>
              <a:off x="177800" y="-38100"/>
              <a:ext cx="1602760" cy="5680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9" name="Google Shape;509;p27"/>
          <p:cNvCxnSpPr/>
          <p:nvPr/>
        </p:nvCxnSpPr>
        <p:spPr>
          <a:xfrm rot="10800000">
            <a:off x="9201779" y="0"/>
            <a:ext cx="0" cy="10317037"/>
          </a:xfrm>
          <a:prstGeom prst="straightConnector1">
            <a:avLst/>
          </a:prstGeom>
          <a:noFill/>
          <a:ln cap="flat" cmpd="sng" w="76200">
            <a:solidFill>
              <a:srgbClr val="F56C14"/>
            </a:solidFill>
            <a:prstDash val="solid"/>
            <a:round/>
            <a:headEnd len="sm" w="sm" type="none"/>
            <a:tailEnd len="sm" w="sm" type="none"/>
          </a:ln>
        </p:spPr>
      </p:cxnSp>
      <p:sp>
        <p:nvSpPr>
          <p:cNvPr id="510" name="Google Shape;510;p27"/>
          <p:cNvSpPr txBox="1"/>
          <p:nvPr/>
        </p:nvSpPr>
        <p:spPr>
          <a:xfrm>
            <a:off x="1028700" y="7829828"/>
            <a:ext cx="2559174" cy="81153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TEAM 01</a:t>
            </a:r>
            <a:endParaRPr/>
          </a:p>
        </p:txBody>
      </p:sp>
      <p:sp>
        <p:nvSpPr>
          <p:cNvPr id="511" name="Google Shape;511;p27"/>
          <p:cNvSpPr txBox="1"/>
          <p:nvPr/>
        </p:nvSpPr>
        <p:spPr>
          <a:xfrm>
            <a:off x="14647942" y="7829828"/>
            <a:ext cx="2676823" cy="81153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TEAM 02</a:t>
            </a:r>
            <a:endParaRPr/>
          </a:p>
        </p:txBody>
      </p:sp>
      <p:grpSp>
        <p:nvGrpSpPr>
          <p:cNvPr id="512" name="Google Shape;512;p27"/>
          <p:cNvGrpSpPr/>
          <p:nvPr/>
        </p:nvGrpSpPr>
        <p:grpSpPr>
          <a:xfrm>
            <a:off x="7450908" y="1420386"/>
            <a:ext cx="3607815" cy="1687711"/>
            <a:chOff x="0" y="-38100"/>
            <a:chExt cx="950206" cy="444500"/>
          </a:xfrm>
        </p:grpSpPr>
        <p:sp>
          <p:nvSpPr>
            <p:cNvPr id="513" name="Google Shape;513;p27"/>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514" name="Google Shape;514;p27"/>
            <p:cNvSpPr txBox="1"/>
            <p:nvPr/>
          </p:nvSpPr>
          <p:spPr>
            <a:xfrm>
              <a:off x="152400" y="-38100"/>
              <a:ext cx="64540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5" name="Google Shape;515;p27"/>
          <p:cNvSpPr txBox="1"/>
          <p:nvPr/>
        </p:nvSpPr>
        <p:spPr>
          <a:xfrm>
            <a:off x="8383092" y="2039075"/>
            <a:ext cx="1743447"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Prompt"/>
                <a:ea typeface="Prompt"/>
                <a:cs typeface="Prompt"/>
                <a:sym typeface="Prompt"/>
              </a:rPr>
              <a:t>ROUND 1</a:t>
            </a:r>
            <a:endParaRPr/>
          </a:p>
        </p:txBody>
      </p:sp>
      <p:sp>
        <p:nvSpPr>
          <p:cNvPr id="516" name="Google Shape;516;p27"/>
          <p:cNvSpPr txBox="1"/>
          <p:nvPr/>
        </p:nvSpPr>
        <p:spPr>
          <a:xfrm>
            <a:off x="5051646" y="2007959"/>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10PTS</a:t>
            </a:r>
            <a:endParaRPr/>
          </a:p>
        </p:txBody>
      </p:sp>
      <p:sp>
        <p:nvSpPr>
          <p:cNvPr id="517" name="Google Shape;517;p27"/>
          <p:cNvSpPr txBox="1"/>
          <p:nvPr/>
        </p:nvSpPr>
        <p:spPr>
          <a:xfrm>
            <a:off x="10818017" y="2007959"/>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10PTS</a:t>
            </a:r>
            <a:endParaRPr/>
          </a:p>
        </p:txBody>
      </p:sp>
      <p:grpSp>
        <p:nvGrpSpPr>
          <p:cNvPr id="518" name="Google Shape;518;p27"/>
          <p:cNvGrpSpPr/>
          <p:nvPr/>
        </p:nvGrpSpPr>
        <p:grpSpPr>
          <a:xfrm>
            <a:off x="7450908" y="3383771"/>
            <a:ext cx="3607815" cy="1687711"/>
            <a:chOff x="0" y="-38100"/>
            <a:chExt cx="950206" cy="444500"/>
          </a:xfrm>
        </p:grpSpPr>
        <p:sp>
          <p:nvSpPr>
            <p:cNvPr id="519" name="Google Shape;519;p27"/>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520" name="Google Shape;520;p27"/>
            <p:cNvSpPr txBox="1"/>
            <p:nvPr/>
          </p:nvSpPr>
          <p:spPr>
            <a:xfrm>
              <a:off x="152400" y="-38100"/>
              <a:ext cx="64540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1" name="Google Shape;521;p27"/>
          <p:cNvSpPr txBox="1"/>
          <p:nvPr/>
        </p:nvSpPr>
        <p:spPr>
          <a:xfrm>
            <a:off x="8222184" y="3976241"/>
            <a:ext cx="2065263"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Prompt"/>
                <a:ea typeface="Prompt"/>
                <a:cs typeface="Prompt"/>
                <a:sym typeface="Prompt"/>
              </a:rPr>
              <a:t>ROUND 2</a:t>
            </a:r>
            <a:endParaRPr/>
          </a:p>
        </p:txBody>
      </p:sp>
      <p:sp>
        <p:nvSpPr>
          <p:cNvPr id="522" name="Google Shape;522;p27"/>
          <p:cNvSpPr txBox="1"/>
          <p:nvPr/>
        </p:nvSpPr>
        <p:spPr>
          <a:xfrm>
            <a:off x="5051646" y="3971344"/>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8PTS</a:t>
            </a:r>
            <a:endParaRPr/>
          </a:p>
        </p:txBody>
      </p:sp>
      <p:sp>
        <p:nvSpPr>
          <p:cNvPr id="523" name="Google Shape;523;p27"/>
          <p:cNvSpPr txBox="1"/>
          <p:nvPr/>
        </p:nvSpPr>
        <p:spPr>
          <a:xfrm>
            <a:off x="10818017" y="3971344"/>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5PTS</a:t>
            </a:r>
            <a:endParaRPr/>
          </a:p>
        </p:txBody>
      </p:sp>
      <p:grpSp>
        <p:nvGrpSpPr>
          <p:cNvPr id="524" name="Google Shape;524;p27"/>
          <p:cNvGrpSpPr/>
          <p:nvPr/>
        </p:nvGrpSpPr>
        <p:grpSpPr>
          <a:xfrm>
            <a:off x="7450908" y="5388600"/>
            <a:ext cx="3607815" cy="1687711"/>
            <a:chOff x="0" y="-38100"/>
            <a:chExt cx="950206" cy="444500"/>
          </a:xfrm>
        </p:grpSpPr>
        <p:sp>
          <p:nvSpPr>
            <p:cNvPr id="525" name="Google Shape;525;p27"/>
            <p:cNvSpPr/>
            <p:nvPr/>
          </p:nvSpPr>
          <p:spPr>
            <a:xfrm>
              <a:off x="0" y="0"/>
              <a:ext cx="950206" cy="406400"/>
            </a:xfrm>
            <a:custGeom>
              <a:rect b="b" l="l" r="r" t="t"/>
              <a:pathLst>
                <a:path extrusionOk="0" h="406400" w="950206">
                  <a:moveTo>
                    <a:pt x="747006" y="0"/>
                  </a:moveTo>
                  <a:lnTo>
                    <a:pt x="203200" y="0"/>
                  </a:lnTo>
                  <a:lnTo>
                    <a:pt x="0" y="203200"/>
                  </a:lnTo>
                  <a:lnTo>
                    <a:pt x="203200" y="406400"/>
                  </a:lnTo>
                  <a:lnTo>
                    <a:pt x="747006" y="406400"/>
                  </a:lnTo>
                  <a:lnTo>
                    <a:pt x="950206" y="203200"/>
                  </a:lnTo>
                  <a:lnTo>
                    <a:pt x="747006" y="0"/>
                  </a:lnTo>
                  <a:close/>
                </a:path>
              </a:pathLst>
            </a:custGeom>
            <a:solidFill>
              <a:srgbClr val="F56C14"/>
            </a:solidFill>
            <a:ln>
              <a:noFill/>
            </a:ln>
          </p:spPr>
        </p:sp>
        <p:sp>
          <p:nvSpPr>
            <p:cNvPr id="526" name="Google Shape;526;p27"/>
            <p:cNvSpPr txBox="1"/>
            <p:nvPr/>
          </p:nvSpPr>
          <p:spPr>
            <a:xfrm>
              <a:off x="152400" y="-38100"/>
              <a:ext cx="645406"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27"/>
          <p:cNvSpPr txBox="1"/>
          <p:nvPr/>
        </p:nvSpPr>
        <p:spPr>
          <a:xfrm>
            <a:off x="8302638" y="6007289"/>
            <a:ext cx="1904355"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Prompt"/>
                <a:ea typeface="Prompt"/>
                <a:cs typeface="Prompt"/>
                <a:sym typeface="Prompt"/>
              </a:rPr>
              <a:t>ROUND 3</a:t>
            </a:r>
            <a:endParaRPr/>
          </a:p>
        </p:txBody>
      </p:sp>
      <p:sp>
        <p:nvSpPr>
          <p:cNvPr id="528" name="Google Shape;528;p27"/>
          <p:cNvSpPr txBox="1"/>
          <p:nvPr/>
        </p:nvSpPr>
        <p:spPr>
          <a:xfrm>
            <a:off x="5051646" y="5976174"/>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9PTS</a:t>
            </a:r>
            <a:endParaRPr/>
          </a:p>
        </p:txBody>
      </p:sp>
      <p:sp>
        <p:nvSpPr>
          <p:cNvPr id="529" name="Google Shape;529;p27"/>
          <p:cNvSpPr txBox="1"/>
          <p:nvPr/>
        </p:nvSpPr>
        <p:spPr>
          <a:xfrm>
            <a:off x="10818017" y="5976174"/>
            <a:ext cx="2399263"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Prompt Black"/>
                <a:ea typeface="Prompt Black"/>
                <a:cs typeface="Prompt Black"/>
                <a:sym typeface="Prompt Black"/>
              </a:rPr>
              <a:t>6PTS</a:t>
            </a:r>
            <a:endParaRPr/>
          </a:p>
        </p:txBody>
      </p:sp>
      <p:grpSp>
        <p:nvGrpSpPr>
          <p:cNvPr id="530" name="Google Shape;530;p27"/>
          <p:cNvGrpSpPr/>
          <p:nvPr/>
        </p:nvGrpSpPr>
        <p:grpSpPr>
          <a:xfrm>
            <a:off x="7711962" y="7421281"/>
            <a:ext cx="2983430" cy="1687711"/>
            <a:chOff x="0" y="-38100"/>
            <a:chExt cx="785759" cy="444500"/>
          </a:xfrm>
        </p:grpSpPr>
        <p:sp>
          <p:nvSpPr>
            <p:cNvPr id="531" name="Google Shape;531;p27"/>
            <p:cNvSpPr/>
            <p:nvPr/>
          </p:nvSpPr>
          <p:spPr>
            <a:xfrm>
              <a:off x="0" y="0"/>
              <a:ext cx="785759" cy="406400"/>
            </a:xfrm>
            <a:custGeom>
              <a:rect b="b" l="l" r="r" t="t"/>
              <a:pathLst>
                <a:path extrusionOk="0" h="406400" w="785759">
                  <a:moveTo>
                    <a:pt x="582559" y="0"/>
                  </a:moveTo>
                  <a:lnTo>
                    <a:pt x="203200" y="0"/>
                  </a:lnTo>
                  <a:lnTo>
                    <a:pt x="0" y="203200"/>
                  </a:lnTo>
                  <a:lnTo>
                    <a:pt x="203200" y="406400"/>
                  </a:lnTo>
                  <a:lnTo>
                    <a:pt x="582559" y="406400"/>
                  </a:lnTo>
                  <a:lnTo>
                    <a:pt x="785759" y="203200"/>
                  </a:lnTo>
                  <a:lnTo>
                    <a:pt x="582559" y="0"/>
                  </a:lnTo>
                  <a:close/>
                </a:path>
              </a:pathLst>
            </a:custGeom>
            <a:solidFill>
              <a:srgbClr val="FFFFFF"/>
            </a:solidFill>
            <a:ln>
              <a:noFill/>
            </a:ln>
          </p:spPr>
        </p:sp>
        <p:sp>
          <p:nvSpPr>
            <p:cNvPr id="532" name="Google Shape;532;p27"/>
            <p:cNvSpPr txBox="1"/>
            <p:nvPr/>
          </p:nvSpPr>
          <p:spPr>
            <a:xfrm>
              <a:off x="152400" y="-38100"/>
              <a:ext cx="480959"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27"/>
          <p:cNvSpPr txBox="1"/>
          <p:nvPr/>
        </p:nvSpPr>
        <p:spPr>
          <a:xfrm>
            <a:off x="8331953" y="8039970"/>
            <a:ext cx="1743447" cy="537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Prompt"/>
                <a:ea typeface="Prompt"/>
                <a:cs typeface="Prompt"/>
                <a:sym typeface="Prompt"/>
              </a:rPr>
              <a:t>TOTAL</a:t>
            </a:r>
            <a:endParaRPr/>
          </a:p>
        </p:txBody>
      </p:sp>
      <p:sp>
        <p:nvSpPr>
          <p:cNvPr id="534" name="Google Shape;534;p27"/>
          <p:cNvSpPr txBox="1"/>
          <p:nvPr/>
        </p:nvSpPr>
        <p:spPr>
          <a:xfrm>
            <a:off x="5051646" y="7962136"/>
            <a:ext cx="2399263" cy="7143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F56C14"/>
                </a:solidFill>
                <a:latin typeface="Prompt Black"/>
                <a:ea typeface="Prompt Black"/>
                <a:cs typeface="Prompt Black"/>
                <a:sym typeface="Prompt Black"/>
              </a:rPr>
              <a:t>27PTS</a:t>
            </a:r>
            <a:endParaRPr/>
          </a:p>
        </p:txBody>
      </p:sp>
      <p:sp>
        <p:nvSpPr>
          <p:cNvPr id="535" name="Google Shape;535;p27"/>
          <p:cNvSpPr txBox="1"/>
          <p:nvPr/>
        </p:nvSpPr>
        <p:spPr>
          <a:xfrm>
            <a:off x="10818017" y="7962136"/>
            <a:ext cx="2399263" cy="714375"/>
          </a:xfrm>
          <a:prstGeom prst="rect">
            <a:avLst/>
          </a:prstGeom>
          <a:noFill/>
          <a:ln>
            <a:noFill/>
          </a:ln>
        </p:spPr>
        <p:txBody>
          <a:bodyPr anchorCtr="0" anchor="t" bIns="0" lIns="0" spcFirstLastPara="1" rIns="0" wrap="square" tIns="0">
            <a:spAutoFit/>
          </a:bodyPr>
          <a:lstStyle/>
          <a:p>
            <a:pPr indent="0" lvl="0" marL="0" marR="0" rtl="0" algn="ctr">
              <a:lnSpc>
                <a:spcPct val="119979"/>
              </a:lnSpc>
              <a:spcBef>
                <a:spcPts val="0"/>
              </a:spcBef>
              <a:spcAft>
                <a:spcPts val="0"/>
              </a:spcAft>
              <a:buNone/>
            </a:pPr>
            <a:r>
              <a:rPr b="1" i="0" lang="en-US" sz="4800" u="none" cap="none" strike="noStrike">
                <a:solidFill>
                  <a:srgbClr val="F56C14"/>
                </a:solidFill>
                <a:latin typeface="Prompt Black"/>
                <a:ea typeface="Prompt Black"/>
                <a:cs typeface="Prompt Black"/>
                <a:sym typeface="Prompt Black"/>
              </a:rPr>
              <a:t>21PTS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9" name="Shape 539"/>
        <p:cNvGrpSpPr/>
        <p:nvPr/>
      </p:nvGrpSpPr>
      <p:grpSpPr>
        <a:xfrm>
          <a:off x="0" y="0"/>
          <a:ext cx="0" cy="0"/>
          <a:chOff x="0" y="0"/>
          <a:chExt cx="0" cy="0"/>
        </a:xfrm>
      </p:grpSpPr>
      <p:pic>
        <p:nvPicPr>
          <p:cNvPr id="540" name="Google Shape;540;p28"/>
          <p:cNvPicPr preferRelativeResize="0"/>
          <p:nvPr/>
        </p:nvPicPr>
        <p:blipFill>
          <a:blip r:embed="rId3">
            <a:alphaModFix/>
          </a:blip>
          <a:stretch>
            <a:fillRect/>
          </a:stretch>
        </p:blipFill>
        <p:spPr>
          <a:xfrm>
            <a:off x="-50" y="0"/>
            <a:ext cx="18288000" cy="10349435"/>
          </a:xfrm>
          <a:prstGeom prst="rect">
            <a:avLst/>
          </a:prstGeom>
          <a:noFill/>
          <a:ln>
            <a:noFill/>
          </a:ln>
        </p:spPr>
      </p:pic>
      <p:grpSp>
        <p:nvGrpSpPr>
          <p:cNvPr id="541" name="Google Shape;541;p28"/>
          <p:cNvGrpSpPr/>
          <p:nvPr/>
        </p:nvGrpSpPr>
        <p:grpSpPr>
          <a:xfrm>
            <a:off x="745032" y="-657298"/>
            <a:ext cx="6690775" cy="10944298"/>
            <a:chOff x="0" y="-38100"/>
            <a:chExt cx="406400" cy="664760"/>
          </a:xfrm>
        </p:grpSpPr>
        <p:sp>
          <p:nvSpPr>
            <p:cNvPr id="542" name="Google Shape;542;p28"/>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543" name="Google Shape;543;p28"/>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8"/>
          <p:cNvGrpSpPr/>
          <p:nvPr/>
        </p:nvGrpSpPr>
        <p:grpSpPr>
          <a:xfrm>
            <a:off x="-3450838" y="-657298"/>
            <a:ext cx="6690775" cy="10944298"/>
            <a:chOff x="0" y="-38100"/>
            <a:chExt cx="406400" cy="664760"/>
          </a:xfrm>
        </p:grpSpPr>
        <p:sp>
          <p:nvSpPr>
            <p:cNvPr id="545" name="Google Shape;545;p28"/>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546" name="Google Shape;546;p28"/>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7" name="Google Shape;547;p28"/>
          <p:cNvSpPr/>
          <p:nvPr/>
        </p:nvSpPr>
        <p:spPr>
          <a:xfrm>
            <a:off x="-1412560" y="479712"/>
            <a:ext cx="10576239" cy="11780968"/>
          </a:xfrm>
          <a:custGeom>
            <a:rect b="b" l="l" r="r" t="t"/>
            <a:pathLst>
              <a:path extrusionOk="0" h="11780968" w="10576239">
                <a:moveTo>
                  <a:pt x="0" y="0"/>
                </a:moveTo>
                <a:lnTo>
                  <a:pt x="10576239" y="0"/>
                </a:lnTo>
                <a:lnTo>
                  <a:pt x="10576239" y="11780968"/>
                </a:lnTo>
                <a:lnTo>
                  <a:pt x="0" y="11780968"/>
                </a:lnTo>
                <a:lnTo>
                  <a:pt x="0" y="0"/>
                </a:lnTo>
                <a:close/>
              </a:path>
            </a:pathLst>
          </a:custGeom>
          <a:blipFill rotWithShape="1">
            <a:blip r:embed="rId4">
              <a:alphaModFix/>
            </a:blip>
            <a:stretch>
              <a:fillRect b="0" l="-27552" r="-39532" t="0"/>
            </a:stretch>
          </a:blipFill>
          <a:ln>
            <a:noFill/>
          </a:ln>
        </p:spPr>
      </p:sp>
      <p:grpSp>
        <p:nvGrpSpPr>
          <p:cNvPr id="548" name="Google Shape;548;p28"/>
          <p:cNvGrpSpPr/>
          <p:nvPr/>
        </p:nvGrpSpPr>
        <p:grpSpPr>
          <a:xfrm>
            <a:off x="8965968" y="7095775"/>
            <a:ext cx="7014654" cy="1921286"/>
            <a:chOff x="0" y="-38100"/>
            <a:chExt cx="2237780" cy="612919"/>
          </a:xfrm>
        </p:grpSpPr>
        <p:sp>
          <p:nvSpPr>
            <p:cNvPr id="549" name="Google Shape;549;p28"/>
            <p:cNvSpPr/>
            <p:nvPr/>
          </p:nvSpPr>
          <p:spPr>
            <a:xfrm>
              <a:off x="0" y="0"/>
              <a:ext cx="2237780" cy="574819"/>
            </a:xfrm>
            <a:custGeom>
              <a:rect b="b" l="l" r="r" t="t"/>
              <a:pathLst>
                <a:path extrusionOk="0" h="574819" w="2237780">
                  <a:moveTo>
                    <a:pt x="0" y="0"/>
                  </a:moveTo>
                  <a:lnTo>
                    <a:pt x="2034580" y="0"/>
                  </a:lnTo>
                  <a:lnTo>
                    <a:pt x="2237780" y="287410"/>
                  </a:lnTo>
                  <a:lnTo>
                    <a:pt x="2034580" y="574819"/>
                  </a:lnTo>
                  <a:lnTo>
                    <a:pt x="0" y="574819"/>
                  </a:lnTo>
                  <a:lnTo>
                    <a:pt x="203200" y="287410"/>
                  </a:lnTo>
                  <a:lnTo>
                    <a:pt x="0" y="0"/>
                  </a:lnTo>
                  <a:close/>
                </a:path>
              </a:pathLst>
            </a:custGeom>
            <a:solidFill>
              <a:srgbClr val="F56C14"/>
            </a:solidFill>
            <a:ln>
              <a:noFill/>
            </a:ln>
          </p:spPr>
        </p:sp>
        <p:sp>
          <p:nvSpPr>
            <p:cNvPr id="550" name="Google Shape;550;p28"/>
            <p:cNvSpPr txBox="1"/>
            <p:nvPr/>
          </p:nvSpPr>
          <p:spPr>
            <a:xfrm>
              <a:off x="177800" y="-38100"/>
              <a:ext cx="198378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1" name="Google Shape;551;p28"/>
          <p:cNvSpPr txBox="1"/>
          <p:nvPr/>
        </p:nvSpPr>
        <p:spPr>
          <a:xfrm>
            <a:off x="10355562" y="7508121"/>
            <a:ext cx="4265100" cy="123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8000" u="none" cap="none" strike="noStrike">
                <a:solidFill>
                  <a:srgbClr val="000000"/>
                </a:solidFill>
                <a:latin typeface="Prompt"/>
                <a:ea typeface="Prompt"/>
                <a:cs typeface="Prompt"/>
                <a:sym typeface="Prompt"/>
              </a:rPr>
              <a:t>TEAM 01</a:t>
            </a:r>
            <a:endParaRPr/>
          </a:p>
        </p:txBody>
      </p:sp>
      <p:grpSp>
        <p:nvGrpSpPr>
          <p:cNvPr id="552" name="Google Shape;552;p28"/>
          <p:cNvGrpSpPr/>
          <p:nvPr/>
        </p:nvGrpSpPr>
        <p:grpSpPr>
          <a:xfrm>
            <a:off x="7009794" y="7095775"/>
            <a:ext cx="1818253" cy="1921286"/>
            <a:chOff x="0" y="-38100"/>
            <a:chExt cx="580050" cy="612919"/>
          </a:xfrm>
        </p:grpSpPr>
        <p:sp>
          <p:nvSpPr>
            <p:cNvPr id="553" name="Google Shape;553;p28"/>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554" name="Google Shape;554;p28"/>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28"/>
          <p:cNvGrpSpPr/>
          <p:nvPr/>
        </p:nvGrpSpPr>
        <p:grpSpPr>
          <a:xfrm>
            <a:off x="5191541" y="7095775"/>
            <a:ext cx="1818253" cy="1921286"/>
            <a:chOff x="0" y="-38100"/>
            <a:chExt cx="580050" cy="612919"/>
          </a:xfrm>
        </p:grpSpPr>
        <p:sp>
          <p:nvSpPr>
            <p:cNvPr id="556" name="Google Shape;556;p28"/>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557" name="Google Shape;557;p28"/>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28"/>
          <p:cNvGrpSpPr/>
          <p:nvPr/>
        </p:nvGrpSpPr>
        <p:grpSpPr>
          <a:xfrm>
            <a:off x="3373287" y="7095775"/>
            <a:ext cx="1818253" cy="1921286"/>
            <a:chOff x="0" y="-38100"/>
            <a:chExt cx="580050" cy="612919"/>
          </a:xfrm>
        </p:grpSpPr>
        <p:sp>
          <p:nvSpPr>
            <p:cNvPr id="559" name="Google Shape;559;p28"/>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560" name="Google Shape;560;p28"/>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1" name="Google Shape;561;p28"/>
          <p:cNvSpPr txBox="1"/>
          <p:nvPr/>
        </p:nvSpPr>
        <p:spPr>
          <a:xfrm>
            <a:off x="8226352" y="1536527"/>
            <a:ext cx="9066000" cy="1070700"/>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US" sz="6957" u="none" cap="none" strike="noStrike">
                <a:solidFill>
                  <a:srgbClr val="F56C14"/>
                </a:solidFill>
                <a:latin typeface="Prompt Black"/>
                <a:ea typeface="Prompt Black"/>
                <a:cs typeface="Prompt Black"/>
                <a:sym typeface="Prompt Black"/>
              </a:rPr>
              <a:t>CONGRATULATIONS!</a:t>
            </a:r>
            <a:endParaRPr/>
          </a:p>
        </p:txBody>
      </p:sp>
      <p:sp>
        <p:nvSpPr>
          <p:cNvPr id="562" name="Google Shape;562;p28"/>
          <p:cNvSpPr/>
          <p:nvPr/>
        </p:nvSpPr>
        <p:spPr>
          <a:xfrm>
            <a:off x="8226350" y="2943539"/>
            <a:ext cx="8845363" cy="651666"/>
          </a:xfrm>
          <a:prstGeom prst="rect">
            <a:avLst/>
          </a:prstGeom>
        </p:spPr>
        <p:txBody>
          <a:bodyPr>
            <a:prstTxWarp prst="textPlain"/>
          </a:bodyPr>
          <a:lstStyle/>
          <a:p>
            <a:pPr lvl="0" algn="ctr"/>
            <a:r>
              <a:rPr b="0" i="0">
                <a:ln cap="flat" cmpd="sng" w="28575">
                  <a:solidFill>
                    <a:srgbClr val="F56C14"/>
                  </a:solidFill>
                  <a:prstDash val="solid"/>
                  <a:round/>
                  <a:headEnd len="sm" w="sm" type="none"/>
                  <a:tailEnd len="sm" w="sm" type="none"/>
                </a:ln>
                <a:solidFill>
                  <a:srgbClr val="000000">
                    <a:alpha val="0"/>
                  </a:srgbClr>
                </a:solidFill>
                <a:latin typeface="Prompt;900"/>
              </a:rPr>
              <a:t>CONGRATULATIONS!</a:t>
            </a:r>
          </a:p>
        </p:txBody>
      </p:sp>
      <p:sp>
        <p:nvSpPr>
          <p:cNvPr id="563" name="Google Shape;563;p28"/>
          <p:cNvSpPr/>
          <p:nvPr/>
        </p:nvSpPr>
        <p:spPr>
          <a:xfrm>
            <a:off x="8226350" y="4007717"/>
            <a:ext cx="8845363" cy="651666"/>
          </a:xfrm>
          <a:prstGeom prst="rect">
            <a:avLst/>
          </a:prstGeom>
        </p:spPr>
        <p:txBody>
          <a:bodyPr>
            <a:prstTxWarp prst="textPlain"/>
          </a:bodyPr>
          <a:lstStyle/>
          <a:p>
            <a:pPr lvl="0" algn="ctr"/>
            <a:r>
              <a:rPr b="0" i="0">
                <a:ln cap="flat" cmpd="sng" w="28575">
                  <a:solidFill>
                    <a:srgbClr val="F56C14"/>
                  </a:solidFill>
                  <a:prstDash val="solid"/>
                  <a:round/>
                  <a:headEnd len="sm" w="sm" type="none"/>
                  <a:tailEnd len="sm" w="sm" type="none"/>
                </a:ln>
                <a:solidFill>
                  <a:srgbClr val="000000">
                    <a:alpha val="0"/>
                  </a:srgbClr>
                </a:solidFill>
                <a:latin typeface="Prompt;900"/>
              </a:rPr>
              <a:t>CONGRATULATIONS!</a:t>
            </a:r>
          </a:p>
        </p:txBody>
      </p:sp>
      <p:sp>
        <p:nvSpPr>
          <p:cNvPr id="564" name="Google Shape;564;p28"/>
          <p:cNvSpPr/>
          <p:nvPr/>
        </p:nvSpPr>
        <p:spPr>
          <a:xfrm>
            <a:off x="8226350" y="5071895"/>
            <a:ext cx="8845363" cy="651666"/>
          </a:xfrm>
          <a:prstGeom prst="rect">
            <a:avLst/>
          </a:prstGeom>
        </p:spPr>
        <p:txBody>
          <a:bodyPr>
            <a:prstTxWarp prst="textPlain"/>
          </a:bodyPr>
          <a:lstStyle/>
          <a:p>
            <a:pPr lvl="0" algn="ctr"/>
            <a:r>
              <a:rPr b="0" i="0">
                <a:ln cap="flat" cmpd="sng" w="28575">
                  <a:solidFill>
                    <a:srgbClr val="F56C14"/>
                  </a:solidFill>
                  <a:prstDash val="solid"/>
                  <a:round/>
                  <a:headEnd len="sm" w="sm" type="none"/>
                  <a:tailEnd len="sm" w="sm" type="none"/>
                </a:ln>
                <a:solidFill>
                  <a:srgbClr val="000000">
                    <a:alpha val="0"/>
                  </a:srgbClr>
                </a:solidFill>
                <a:latin typeface="Prompt;900"/>
              </a:rPr>
              <a:t>CONGRATULATIONS!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8" name="Shape 568"/>
        <p:cNvGrpSpPr/>
        <p:nvPr/>
      </p:nvGrpSpPr>
      <p:grpSpPr>
        <a:xfrm>
          <a:off x="0" y="0"/>
          <a:ext cx="0" cy="0"/>
          <a:chOff x="0" y="0"/>
          <a:chExt cx="0" cy="0"/>
        </a:xfrm>
      </p:grpSpPr>
      <p:pic>
        <p:nvPicPr>
          <p:cNvPr id="569" name="Google Shape;569;p29"/>
          <p:cNvPicPr preferRelativeResize="0"/>
          <p:nvPr/>
        </p:nvPicPr>
        <p:blipFill>
          <a:blip r:embed="rId3">
            <a:alphaModFix/>
          </a:blip>
          <a:stretch>
            <a:fillRect/>
          </a:stretch>
        </p:blipFill>
        <p:spPr>
          <a:xfrm>
            <a:off x="-50" y="0"/>
            <a:ext cx="18288000" cy="10349435"/>
          </a:xfrm>
          <a:prstGeom prst="rect">
            <a:avLst/>
          </a:prstGeom>
          <a:noFill/>
          <a:ln>
            <a:noFill/>
          </a:ln>
        </p:spPr>
      </p:pic>
      <p:grpSp>
        <p:nvGrpSpPr>
          <p:cNvPr id="570" name="Google Shape;570;p29"/>
          <p:cNvGrpSpPr/>
          <p:nvPr/>
        </p:nvGrpSpPr>
        <p:grpSpPr>
          <a:xfrm>
            <a:off x="719627" y="2075021"/>
            <a:ext cx="5097641" cy="7472652"/>
            <a:chOff x="0" y="-19050"/>
            <a:chExt cx="1342589" cy="1968106"/>
          </a:xfrm>
        </p:grpSpPr>
        <p:sp>
          <p:nvSpPr>
            <p:cNvPr id="571" name="Google Shape;571;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9"/>
          <p:cNvGrpSpPr/>
          <p:nvPr/>
        </p:nvGrpSpPr>
        <p:grpSpPr>
          <a:xfrm>
            <a:off x="6055393" y="2075021"/>
            <a:ext cx="11512980" cy="7472652"/>
            <a:chOff x="0" y="-19050"/>
            <a:chExt cx="3032225" cy="1968106"/>
          </a:xfrm>
        </p:grpSpPr>
        <p:sp>
          <p:nvSpPr>
            <p:cNvPr id="574" name="Google Shape;574;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9"/>
          <p:cNvGrpSpPr/>
          <p:nvPr/>
        </p:nvGrpSpPr>
        <p:grpSpPr>
          <a:xfrm>
            <a:off x="1084414" y="2355739"/>
            <a:ext cx="4368067" cy="719567"/>
            <a:chOff x="0" y="-19050"/>
            <a:chExt cx="1150437" cy="189516"/>
          </a:xfrm>
        </p:grpSpPr>
        <p:sp>
          <p:nvSpPr>
            <p:cNvPr id="577" name="Google Shape;57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9"/>
          <p:cNvGrpSpPr/>
          <p:nvPr/>
        </p:nvGrpSpPr>
        <p:grpSpPr>
          <a:xfrm>
            <a:off x="9627850" y="2355739"/>
            <a:ext cx="4368067" cy="719567"/>
            <a:chOff x="0" y="-19050"/>
            <a:chExt cx="1150437" cy="189516"/>
          </a:xfrm>
        </p:grpSpPr>
        <p:sp>
          <p:nvSpPr>
            <p:cNvPr id="580" name="Google Shape;58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29"/>
          <p:cNvGrpSpPr/>
          <p:nvPr/>
        </p:nvGrpSpPr>
        <p:grpSpPr>
          <a:xfrm>
            <a:off x="1084414" y="6990138"/>
            <a:ext cx="4368067" cy="719567"/>
            <a:chOff x="0" y="-19050"/>
            <a:chExt cx="1150437" cy="189516"/>
          </a:xfrm>
        </p:grpSpPr>
        <p:sp>
          <p:nvSpPr>
            <p:cNvPr id="583" name="Google Shape;58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9"/>
          <p:cNvGrpSpPr/>
          <p:nvPr/>
        </p:nvGrpSpPr>
        <p:grpSpPr>
          <a:xfrm>
            <a:off x="1751963" y="7958101"/>
            <a:ext cx="780971" cy="799275"/>
            <a:chOff x="0" y="-19050"/>
            <a:chExt cx="812800" cy="831850"/>
          </a:xfrm>
        </p:grpSpPr>
        <p:sp>
          <p:nvSpPr>
            <p:cNvPr id="586" name="Google Shape;58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56C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29"/>
          <p:cNvSpPr/>
          <p:nvPr/>
        </p:nvSpPr>
        <p:spPr>
          <a:xfrm>
            <a:off x="8072050" y="3383306"/>
            <a:ext cx="679327" cy="584221"/>
          </a:xfrm>
          <a:custGeom>
            <a:rect b="b" l="l" r="r" t="t"/>
            <a:pathLst>
              <a:path extrusionOk="0" h="584221" w="679327">
                <a:moveTo>
                  <a:pt x="0" y="0"/>
                </a:moveTo>
                <a:lnTo>
                  <a:pt x="679327" y="0"/>
                </a:lnTo>
                <a:lnTo>
                  <a:pt x="679327" y="584221"/>
                </a:lnTo>
                <a:lnTo>
                  <a:pt x="0" y="584221"/>
                </a:lnTo>
                <a:lnTo>
                  <a:pt x="0" y="0"/>
                </a:lnTo>
                <a:close/>
              </a:path>
            </a:pathLst>
          </a:custGeom>
          <a:blipFill rotWithShape="1">
            <a:blip r:embed="rId4">
              <a:alphaModFix/>
            </a:blip>
            <a:stretch>
              <a:fillRect b="0" l="0" r="0" t="0"/>
            </a:stretch>
          </a:blipFill>
          <a:ln>
            <a:noFill/>
          </a:ln>
        </p:spPr>
      </p:sp>
      <p:sp>
        <p:nvSpPr>
          <p:cNvPr id="589" name="Google Shape;589;p29"/>
          <p:cNvSpPr/>
          <p:nvPr/>
        </p:nvSpPr>
        <p:spPr>
          <a:xfrm>
            <a:off x="15004789" y="3383306"/>
            <a:ext cx="482825" cy="667221"/>
          </a:xfrm>
          <a:custGeom>
            <a:rect b="b" l="l" r="r" t="t"/>
            <a:pathLst>
              <a:path extrusionOk="0" h="667221" w="482825">
                <a:moveTo>
                  <a:pt x="0" y="0"/>
                </a:moveTo>
                <a:lnTo>
                  <a:pt x="482826" y="0"/>
                </a:lnTo>
                <a:lnTo>
                  <a:pt x="482826" y="667221"/>
                </a:lnTo>
                <a:lnTo>
                  <a:pt x="0" y="667221"/>
                </a:lnTo>
                <a:lnTo>
                  <a:pt x="0" y="0"/>
                </a:lnTo>
                <a:close/>
              </a:path>
            </a:pathLst>
          </a:custGeom>
          <a:blipFill rotWithShape="1">
            <a:blip r:embed="rId5">
              <a:alphaModFix/>
            </a:blip>
            <a:stretch>
              <a:fillRect b="0" l="0" r="0" t="0"/>
            </a:stretch>
          </a:blipFill>
          <a:ln>
            <a:noFill/>
          </a:ln>
        </p:spPr>
      </p:sp>
      <p:sp>
        <p:nvSpPr>
          <p:cNvPr id="590" name="Google Shape;590;p29"/>
          <p:cNvSpPr/>
          <p:nvPr/>
        </p:nvSpPr>
        <p:spPr>
          <a:xfrm>
            <a:off x="14225077" y="3418849"/>
            <a:ext cx="397785" cy="596136"/>
          </a:xfrm>
          <a:custGeom>
            <a:rect b="b" l="l" r="r" t="t"/>
            <a:pathLst>
              <a:path extrusionOk="0" h="596136" w="397785">
                <a:moveTo>
                  <a:pt x="0" y="0"/>
                </a:moveTo>
                <a:lnTo>
                  <a:pt x="397785" y="0"/>
                </a:lnTo>
                <a:lnTo>
                  <a:pt x="397785" y="596136"/>
                </a:lnTo>
                <a:lnTo>
                  <a:pt x="0" y="596136"/>
                </a:lnTo>
                <a:lnTo>
                  <a:pt x="0" y="0"/>
                </a:lnTo>
                <a:close/>
              </a:path>
            </a:pathLst>
          </a:custGeom>
          <a:blipFill rotWithShape="1">
            <a:blip r:embed="rId6">
              <a:alphaModFix/>
            </a:blip>
            <a:stretch>
              <a:fillRect b="0" l="0" r="0" t="0"/>
            </a:stretch>
          </a:blipFill>
          <a:ln>
            <a:noFill/>
          </a:ln>
        </p:spPr>
      </p:sp>
      <p:sp>
        <p:nvSpPr>
          <p:cNvPr id="591" name="Google Shape;591;p29"/>
          <p:cNvSpPr/>
          <p:nvPr/>
        </p:nvSpPr>
        <p:spPr>
          <a:xfrm>
            <a:off x="13186968" y="3418849"/>
            <a:ext cx="659707" cy="596136"/>
          </a:xfrm>
          <a:custGeom>
            <a:rect b="b" l="l" r="r" t="t"/>
            <a:pathLst>
              <a:path extrusionOk="0" h="596136" w="659707">
                <a:moveTo>
                  <a:pt x="0" y="0"/>
                </a:moveTo>
                <a:lnTo>
                  <a:pt x="659707" y="0"/>
                </a:lnTo>
                <a:lnTo>
                  <a:pt x="659707" y="596136"/>
                </a:lnTo>
                <a:lnTo>
                  <a:pt x="0" y="596136"/>
                </a:lnTo>
                <a:lnTo>
                  <a:pt x="0" y="0"/>
                </a:lnTo>
                <a:close/>
              </a:path>
            </a:pathLst>
          </a:custGeom>
          <a:blipFill rotWithShape="1">
            <a:blip r:embed="rId7">
              <a:alphaModFix/>
            </a:blip>
            <a:stretch>
              <a:fillRect b="0" l="0" r="0" t="0"/>
            </a:stretch>
          </a:blipFill>
          <a:ln>
            <a:noFill/>
          </a:ln>
        </p:spPr>
      </p:sp>
      <p:sp>
        <p:nvSpPr>
          <p:cNvPr id="592" name="Google Shape;592;p29"/>
          <p:cNvSpPr/>
          <p:nvPr/>
        </p:nvSpPr>
        <p:spPr>
          <a:xfrm>
            <a:off x="12212431" y="3418849"/>
            <a:ext cx="596136" cy="596136"/>
          </a:xfrm>
          <a:custGeom>
            <a:rect b="b" l="l" r="r" t="t"/>
            <a:pathLst>
              <a:path extrusionOk="0" h="596136" w="596136">
                <a:moveTo>
                  <a:pt x="0" y="0"/>
                </a:moveTo>
                <a:lnTo>
                  <a:pt x="596135" y="0"/>
                </a:lnTo>
                <a:lnTo>
                  <a:pt x="596135" y="596136"/>
                </a:lnTo>
                <a:lnTo>
                  <a:pt x="0" y="596136"/>
                </a:lnTo>
                <a:lnTo>
                  <a:pt x="0" y="0"/>
                </a:lnTo>
                <a:close/>
              </a:path>
            </a:pathLst>
          </a:custGeom>
          <a:blipFill rotWithShape="1">
            <a:blip r:embed="rId8">
              <a:alphaModFix/>
            </a:blip>
            <a:stretch>
              <a:fillRect b="0" l="0" r="0" t="0"/>
            </a:stretch>
          </a:blipFill>
          <a:ln>
            <a:noFill/>
          </a:ln>
        </p:spPr>
      </p:sp>
      <p:sp>
        <p:nvSpPr>
          <p:cNvPr id="593" name="Google Shape;593;p29"/>
          <p:cNvSpPr/>
          <p:nvPr/>
        </p:nvSpPr>
        <p:spPr>
          <a:xfrm>
            <a:off x="11018432" y="3424806"/>
            <a:ext cx="815597" cy="501221"/>
          </a:xfrm>
          <a:custGeom>
            <a:rect b="b" l="l" r="r" t="t"/>
            <a:pathLst>
              <a:path extrusionOk="0" h="501221" w="815597">
                <a:moveTo>
                  <a:pt x="0" y="0"/>
                </a:moveTo>
                <a:lnTo>
                  <a:pt x="815597" y="0"/>
                </a:lnTo>
                <a:lnTo>
                  <a:pt x="815597" y="501221"/>
                </a:lnTo>
                <a:lnTo>
                  <a:pt x="0" y="501221"/>
                </a:lnTo>
                <a:lnTo>
                  <a:pt x="0" y="0"/>
                </a:lnTo>
                <a:close/>
              </a:path>
            </a:pathLst>
          </a:custGeom>
          <a:blipFill rotWithShape="1">
            <a:blip r:embed="rId9">
              <a:alphaModFix/>
            </a:blip>
            <a:stretch>
              <a:fillRect b="0" l="0" r="0" t="0"/>
            </a:stretch>
          </a:blipFill>
          <a:ln>
            <a:noFill/>
          </a:ln>
        </p:spPr>
      </p:sp>
      <p:sp>
        <p:nvSpPr>
          <p:cNvPr id="594" name="Google Shape;594;p29"/>
          <p:cNvSpPr/>
          <p:nvPr/>
        </p:nvSpPr>
        <p:spPr>
          <a:xfrm>
            <a:off x="9129778" y="3383306"/>
            <a:ext cx="667221" cy="667221"/>
          </a:xfrm>
          <a:custGeom>
            <a:rect b="b" l="l" r="r" t="t"/>
            <a:pathLst>
              <a:path extrusionOk="0" h="667221" w="667221">
                <a:moveTo>
                  <a:pt x="0" y="0"/>
                </a:moveTo>
                <a:lnTo>
                  <a:pt x="667222" y="0"/>
                </a:lnTo>
                <a:lnTo>
                  <a:pt x="667222" y="667221"/>
                </a:lnTo>
                <a:lnTo>
                  <a:pt x="0" y="667221"/>
                </a:lnTo>
                <a:lnTo>
                  <a:pt x="0" y="0"/>
                </a:lnTo>
                <a:close/>
              </a:path>
            </a:pathLst>
          </a:custGeom>
          <a:blipFill rotWithShape="1">
            <a:blip r:embed="rId10">
              <a:alphaModFix/>
            </a:blip>
            <a:stretch>
              <a:fillRect b="0" l="0" r="0" t="0"/>
            </a:stretch>
          </a:blipFill>
          <a:ln>
            <a:noFill/>
          </a:ln>
        </p:spPr>
      </p:sp>
      <p:sp>
        <p:nvSpPr>
          <p:cNvPr id="595" name="Google Shape;595;p29"/>
          <p:cNvSpPr/>
          <p:nvPr/>
        </p:nvSpPr>
        <p:spPr>
          <a:xfrm>
            <a:off x="10175401" y="3383306"/>
            <a:ext cx="464629" cy="667221"/>
          </a:xfrm>
          <a:custGeom>
            <a:rect b="b" l="l" r="r" t="t"/>
            <a:pathLst>
              <a:path extrusionOk="0" h="667221" w="464629">
                <a:moveTo>
                  <a:pt x="0" y="0"/>
                </a:moveTo>
                <a:lnTo>
                  <a:pt x="464629" y="0"/>
                </a:lnTo>
                <a:lnTo>
                  <a:pt x="464629" y="667221"/>
                </a:lnTo>
                <a:lnTo>
                  <a:pt x="0" y="667221"/>
                </a:lnTo>
                <a:lnTo>
                  <a:pt x="0" y="0"/>
                </a:lnTo>
                <a:close/>
              </a:path>
            </a:pathLst>
          </a:custGeom>
          <a:blipFill rotWithShape="1">
            <a:blip r:embed="rId11">
              <a:alphaModFix/>
            </a:blip>
            <a:stretch>
              <a:fillRect b="0" l="0" r="0" t="0"/>
            </a:stretch>
          </a:blipFill>
          <a:ln>
            <a:noFill/>
          </a:ln>
        </p:spPr>
      </p:sp>
      <p:sp>
        <p:nvSpPr>
          <p:cNvPr id="596" name="Google Shape;596;p29"/>
          <p:cNvSpPr/>
          <p:nvPr/>
        </p:nvSpPr>
        <p:spPr>
          <a:xfrm>
            <a:off x="12841968" y="4625074"/>
            <a:ext cx="585941" cy="667221"/>
          </a:xfrm>
          <a:custGeom>
            <a:rect b="b" l="l" r="r" t="t"/>
            <a:pathLst>
              <a:path extrusionOk="0" h="667221" w="585941">
                <a:moveTo>
                  <a:pt x="0" y="0"/>
                </a:moveTo>
                <a:lnTo>
                  <a:pt x="585942" y="0"/>
                </a:lnTo>
                <a:lnTo>
                  <a:pt x="585942" y="667221"/>
                </a:lnTo>
                <a:lnTo>
                  <a:pt x="0" y="667221"/>
                </a:lnTo>
                <a:lnTo>
                  <a:pt x="0" y="0"/>
                </a:lnTo>
                <a:close/>
              </a:path>
            </a:pathLst>
          </a:custGeom>
          <a:blipFill rotWithShape="1">
            <a:blip r:embed="rId12">
              <a:alphaModFix/>
            </a:blip>
            <a:stretch>
              <a:fillRect b="0" l="0" r="0" t="0"/>
            </a:stretch>
          </a:blipFill>
          <a:ln>
            <a:noFill/>
          </a:ln>
        </p:spPr>
      </p:sp>
      <p:sp>
        <p:nvSpPr>
          <p:cNvPr id="597" name="Google Shape;597;p29"/>
          <p:cNvSpPr/>
          <p:nvPr/>
        </p:nvSpPr>
        <p:spPr>
          <a:xfrm>
            <a:off x="14777611" y="4746129"/>
            <a:ext cx="773597" cy="459939"/>
          </a:xfrm>
          <a:custGeom>
            <a:rect b="b" l="l" r="r" t="t"/>
            <a:pathLst>
              <a:path extrusionOk="0" h="459939" w="773597">
                <a:moveTo>
                  <a:pt x="0" y="0"/>
                </a:moveTo>
                <a:lnTo>
                  <a:pt x="773597" y="0"/>
                </a:lnTo>
                <a:lnTo>
                  <a:pt x="773597" y="459939"/>
                </a:lnTo>
                <a:lnTo>
                  <a:pt x="0" y="459939"/>
                </a:lnTo>
                <a:lnTo>
                  <a:pt x="0" y="0"/>
                </a:lnTo>
                <a:close/>
              </a:path>
            </a:pathLst>
          </a:custGeom>
          <a:blipFill rotWithShape="1">
            <a:blip r:embed="rId13">
              <a:alphaModFix/>
            </a:blip>
            <a:stretch>
              <a:fillRect b="0" l="0" r="0" t="0"/>
            </a:stretch>
          </a:blipFill>
          <a:ln>
            <a:noFill/>
          </a:ln>
        </p:spPr>
      </p:sp>
      <p:sp>
        <p:nvSpPr>
          <p:cNvPr id="598" name="Google Shape;598;p29"/>
          <p:cNvSpPr/>
          <p:nvPr/>
        </p:nvSpPr>
        <p:spPr>
          <a:xfrm>
            <a:off x="8995277" y="4660616"/>
            <a:ext cx="596136" cy="596136"/>
          </a:xfrm>
          <a:custGeom>
            <a:rect b="b" l="l" r="r" t="t"/>
            <a:pathLst>
              <a:path extrusionOk="0" h="596136" w="596136">
                <a:moveTo>
                  <a:pt x="0" y="0"/>
                </a:moveTo>
                <a:lnTo>
                  <a:pt x="596135" y="0"/>
                </a:lnTo>
                <a:lnTo>
                  <a:pt x="596135" y="596136"/>
                </a:lnTo>
                <a:lnTo>
                  <a:pt x="0" y="596136"/>
                </a:lnTo>
                <a:lnTo>
                  <a:pt x="0" y="0"/>
                </a:lnTo>
                <a:close/>
              </a:path>
            </a:pathLst>
          </a:custGeom>
          <a:blipFill rotWithShape="1">
            <a:blip r:embed="rId14">
              <a:alphaModFix/>
            </a:blip>
            <a:stretch>
              <a:fillRect b="0" l="0" r="0" t="0"/>
            </a:stretch>
          </a:blipFill>
          <a:ln>
            <a:noFill/>
          </a:ln>
        </p:spPr>
      </p:sp>
      <p:sp>
        <p:nvSpPr>
          <p:cNvPr id="599" name="Google Shape;599;p29"/>
          <p:cNvSpPr/>
          <p:nvPr/>
        </p:nvSpPr>
        <p:spPr>
          <a:xfrm>
            <a:off x="8072050" y="4660616"/>
            <a:ext cx="596136" cy="596136"/>
          </a:xfrm>
          <a:custGeom>
            <a:rect b="b" l="l" r="r" t="t"/>
            <a:pathLst>
              <a:path extrusionOk="0" h="596136" w="596136">
                <a:moveTo>
                  <a:pt x="0" y="0"/>
                </a:moveTo>
                <a:lnTo>
                  <a:pt x="596135" y="0"/>
                </a:lnTo>
                <a:lnTo>
                  <a:pt x="596135" y="596136"/>
                </a:lnTo>
                <a:lnTo>
                  <a:pt x="0" y="596136"/>
                </a:lnTo>
                <a:lnTo>
                  <a:pt x="0" y="0"/>
                </a:lnTo>
                <a:close/>
              </a:path>
            </a:pathLst>
          </a:custGeom>
          <a:blipFill rotWithShape="1">
            <a:blip r:embed="rId15">
              <a:alphaModFix/>
            </a:blip>
            <a:stretch>
              <a:fillRect b="0" l="0" r="0" t="0"/>
            </a:stretch>
          </a:blipFill>
          <a:ln>
            <a:noFill/>
          </a:ln>
        </p:spPr>
      </p:sp>
      <p:sp>
        <p:nvSpPr>
          <p:cNvPr id="600" name="Google Shape;600;p29"/>
          <p:cNvSpPr/>
          <p:nvPr/>
        </p:nvSpPr>
        <p:spPr>
          <a:xfrm>
            <a:off x="11824419" y="4642938"/>
            <a:ext cx="661563" cy="631492"/>
          </a:xfrm>
          <a:custGeom>
            <a:rect b="b" l="l" r="r" t="t"/>
            <a:pathLst>
              <a:path extrusionOk="0" h="631492" w="661563">
                <a:moveTo>
                  <a:pt x="0" y="0"/>
                </a:moveTo>
                <a:lnTo>
                  <a:pt x="661563" y="0"/>
                </a:lnTo>
                <a:lnTo>
                  <a:pt x="661563" y="631492"/>
                </a:lnTo>
                <a:lnTo>
                  <a:pt x="0" y="631492"/>
                </a:lnTo>
                <a:lnTo>
                  <a:pt x="0" y="0"/>
                </a:lnTo>
                <a:close/>
              </a:path>
            </a:pathLst>
          </a:custGeom>
          <a:blipFill rotWithShape="1">
            <a:blip r:embed="rId16">
              <a:alphaModFix/>
            </a:blip>
            <a:stretch>
              <a:fillRect b="0" l="0" r="0" t="0"/>
            </a:stretch>
          </a:blipFill>
          <a:ln>
            <a:noFill/>
          </a:ln>
        </p:spPr>
      </p:sp>
      <p:sp>
        <p:nvSpPr>
          <p:cNvPr id="601" name="Google Shape;601;p29"/>
          <p:cNvSpPr/>
          <p:nvPr/>
        </p:nvSpPr>
        <p:spPr>
          <a:xfrm>
            <a:off x="9931986" y="4625074"/>
            <a:ext cx="662369" cy="667221"/>
          </a:xfrm>
          <a:custGeom>
            <a:rect b="b" l="l" r="r" t="t"/>
            <a:pathLst>
              <a:path extrusionOk="0" h="667221" w="662369">
                <a:moveTo>
                  <a:pt x="0" y="0"/>
                </a:moveTo>
                <a:lnTo>
                  <a:pt x="662369" y="0"/>
                </a:lnTo>
                <a:lnTo>
                  <a:pt x="662369" y="667221"/>
                </a:lnTo>
                <a:lnTo>
                  <a:pt x="0" y="667221"/>
                </a:lnTo>
                <a:lnTo>
                  <a:pt x="0" y="0"/>
                </a:lnTo>
                <a:close/>
              </a:path>
            </a:pathLst>
          </a:custGeom>
          <a:blipFill rotWithShape="1">
            <a:blip r:embed="rId17">
              <a:alphaModFix/>
            </a:blip>
            <a:stretch>
              <a:fillRect b="0" l="0" r="0" t="0"/>
            </a:stretch>
          </a:blipFill>
          <a:ln>
            <a:noFill/>
          </a:ln>
        </p:spPr>
      </p:sp>
      <p:sp>
        <p:nvSpPr>
          <p:cNvPr id="602" name="Google Shape;602;p29"/>
          <p:cNvSpPr/>
          <p:nvPr/>
        </p:nvSpPr>
        <p:spPr>
          <a:xfrm>
            <a:off x="10928188" y="4618518"/>
            <a:ext cx="552497" cy="673776"/>
          </a:xfrm>
          <a:custGeom>
            <a:rect b="b" l="l" r="r" t="t"/>
            <a:pathLst>
              <a:path extrusionOk="0" h="673776" w="552497">
                <a:moveTo>
                  <a:pt x="0" y="0"/>
                </a:moveTo>
                <a:lnTo>
                  <a:pt x="552496" y="0"/>
                </a:lnTo>
                <a:lnTo>
                  <a:pt x="552496" y="673777"/>
                </a:lnTo>
                <a:lnTo>
                  <a:pt x="0" y="673777"/>
                </a:lnTo>
                <a:lnTo>
                  <a:pt x="0" y="0"/>
                </a:lnTo>
                <a:close/>
              </a:path>
            </a:pathLst>
          </a:custGeom>
          <a:blipFill rotWithShape="1">
            <a:blip r:embed="rId18">
              <a:alphaModFix/>
            </a:blip>
            <a:stretch>
              <a:fillRect b="0" l="0" r="0" t="0"/>
            </a:stretch>
          </a:blipFill>
          <a:ln>
            <a:noFill/>
          </a:ln>
        </p:spPr>
      </p:sp>
      <p:sp>
        <p:nvSpPr>
          <p:cNvPr id="603" name="Google Shape;603;p29"/>
          <p:cNvSpPr/>
          <p:nvPr/>
        </p:nvSpPr>
        <p:spPr>
          <a:xfrm>
            <a:off x="13799587" y="4660616"/>
            <a:ext cx="627523" cy="630965"/>
          </a:xfrm>
          <a:custGeom>
            <a:rect b="b" l="l" r="r" t="t"/>
            <a:pathLst>
              <a:path extrusionOk="0" h="630965" w="627523">
                <a:moveTo>
                  <a:pt x="0" y="0"/>
                </a:moveTo>
                <a:lnTo>
                  <a:pt x="627523" y="0"/>
                </a:lnTo>
                <a:lnTo>
                  <a:pt x="627523" y="630965"/>
                </a:lnTo>
                <a:lnTo>
                  <a:pt x="0" y="630965"/>
                </a:lnTo>
                <a:lnTo>
                  <a:pt x="0" y="0"/>
                </a:lnTo>
                <a:close/>
              </a:path>
            </a:pathLst>
          </a:custGeom>
          <a:blipFill rotWithShape="1">
            <a:blip r:embed="rId19">
              <a:alphaModFix/>
            </a:blip>
            <a:stretch>
              <a:fillRect b="0" l="0" r="0" t="0"/>
            </a:stretch>
          </a:blipFill>
          <a:ln>
            <a:noFill/>
          </a:ln>
        </p:spPr>
      </p:sp>
      <p:sp>
        <p:nvSpPr>
          <p:cNvPr id="604" name="Google Shape;604;p29"/>
          <p:cNvSpPr/>
          <p:nvPr/>
        </p:nvSpPr>
        <p:spPr>
          <a:xfrm>
            <a:off x="13732512" y="5851278"/>
            <a:ext cx="538629" cy="667221"/>
          </a:xfrm>
          <a:custGeom>
            <a:rect b="b" l="l" r="r" t="t"/>
            <a:pathLst>
              <a:path extrusionOk="0" h="667221" w="538629">
                <a:moveTo>
                  <a:pt x="0" y="0"/>
                </a:moveTo>
                <a:lnTo>
                  <a:pt x="538630" y="0"/>
                </a:lnTo>
                <a:lnTo>
                  <a:pt x="538630" y="667221"/>
                </a:lnTo>
                <a:lnTo>
                  <a:pt x="0" y="667221"/>
                </a:lnTo>
                <a:lnTo>
                  <a:pt x="0" y="0"/>
                </a:lnTo>
                <a:close/>
              </a:path>
            </a:pathLst>
          </a:custGeom>
          <a:blipFill rotWithShape="1">
            <a:blip r:embed="rId20">
              <a:alphaModFix/>
            </a:blip>
            <a:stretch>
              <a:fillRect b="0" l="0" r="0" t="0"/>
            </a:stretch>
          </a:blipFill>
          <a:ln>
            <a:noFill/>
          </a:ln>
        </p:spPr>
      </p:sp>
      <p:sp>
        <p:nvSpPr>
          <p:cNvPr id="605" name="Google Shape;605;p29"/>
          <p:cNvSpPr/>
          <p:nvPr/>
        </p:nvSpPr>
        <p:spPr>
          <a:xfrm>
            <a:off x="12571875" y="5851278"/>
            <a:ext cx="725240" cy="667221"/>
          </a:xfrm>
          <a:custGeom>
            <a:rect b="b" l="l" r="r" t="t"/>
            <a:pathLst>
              <a:path extrusionOk="0" h="667221" w="725240">
                <a:moveTo>
                  <a:pt x="0" y="0"/>
                </a:moveTo>
                <a:lnTo>
                  <a:pt x="725240" y="0"/>
                </a:lnTo>
                <a:lnTo>
                  <a:pt x="725240" y="667221"/>
                </a:lnTo>
                <a:lnTo>
                  <a:pt x="0" y="667221"/>
                </a:lnTo>
                <a:lnTo>
                  <a:pt x="0" y="0"/>
                </a:lnTo>
                <a:close/>
              </a:path>
            </a:pathLst>
          </a:custGeom>
          <a:blipFill rotWithShape="1">
            <a:blip r:embed="rId21">
              <a:alphaModFix/>
            </a:blip>
            <a:stretch>
              <a:fillRect b="0" l="0" r="0" t="0"/>
            </a:stretch>
          </a:blipFill>
          <a:ln>
            <a:noFill/>
          </a:ln>
        </p:spPr>
      </p:sp>
      <p:sp>
        <p:nvSpPr>
          <p:cNvPr id="606" name="Google Shape;606;p29"/>
          <p:cNvSpPr/>
          <p:nvPr/>
        </p:nvSpPr>
        <p:spPr>
          <a:xfrm>
            <a:off x="14751332" y="6002588"/>
            <a:ext cx="762488" cy="438084"/>
          </a:xfrm>
          <a:custGeom>
            <a:rect b="b" l="l" r="r" t="t"/>
            <a:pathLst>
              <a:path extrusionOk="0" h="438084" w="762488">
                <a:moveTo>
                  <a:pt x="0" y="0"/>
                </a:moveTo>
                <a:lnTo>
                  <a:pt x="762489" y="0"/>
                </a:lnTo>
                <a:lnTo>
                  <a:pt x="762489" y="438084"/>
                </a:lnTo>
                <a:lnTo>
                  <a:pt x="0" y="438084"/>
                </a:lnTo>
                <a:lnTo>
                  <a:pt x="0" y="0"/>
                </a:lnTo>
                <a:close/>
              </a:path>
            </a:pathLst>
          </a:custGeom>
          <a:blipFill rotWithShape="1">
            <a:blip r:embed="rId22">
              <a:alphaModFix/>
            </a:blip>
            <a:stretch>
              <a:fillRect b="0" l="0" r="0" t="0"/>
            </a:stretch>
          </a:blipFill>
          <a:ln>
            <a:noFill/>
          </a:ln>
        </p:spPr>
      </p:sp>
      <p:sp>
        <p:nvSpPr>
          <p:cNvPr id="607" name="Google Shape;607;p29"/>
          <p:cNvSpPr/>
          <p:nvPr/>
        </p:nvSpPr>
        <p:spPr>
          <a:xfrm>
            <a:off x="10381299" y="5851278"/>
            <a:ext cx="667221" cy="667221"/>
          </a:xfrm>
          <a:custGeom>
            <a:rect b="b" l="l" r="r" t="t"/>
            <a:pathLst>
              <a:path extrusionOk="0" h="667221" w="667221">
                <a:moveTo>
                  <a:pt x="0" y="0"/>
                </a:moveTo>
                <a:lnTo>
                  <a:pt x="667221" y="0"/>
                </a:lnTo>
                <a:lnTo>
                  <a:pt x="667221" y="667221"/>
                </a:lnTo>
                <a:lnTo>
                  <a:pt x="0" y="667221"/>
                </a:lnTo>
                <a:lnTo>
                  <a:pt x="0" y="0"/>
                </a:lnTo>
                <a:close/>
              </a:path>
            </a:pathLst>
          </a:custGeom>
          <a:blipFill rotWithShape="1">
            <a:blip r:embed="rId23">
              <a:alphaModFix/>
            </a:blip>
            <a:stretch>
              <a:fillRect b="0" l="0" r="0" t="0"/>
            </a:stretch>
          </a:blipFill>
          <a:ln>
            <a:noFill/>
          </a:ln>
        </p:spPr>
      </p:sp>
      <p:sp>
        <p:nvSpPr>
          <p:cNvPr id="608" name="Google Shape;608;p29"/>
          <p:cNvSpPr/>
          <p:nvPr/>
        </p:nvSpPr>
        <p:spPr>
          <a:xfrm>
            <a:off x="8072050" y="5851278"/>
            <a:ext cx="775838" cy="667221"/>
          </a:xfrm>
          <a:custGeom>
            <a:rect b="b" l="l" r="r" t="t"/>
            <a:pathLst>
              <a:path extrusionOk="0" h="667221" w="775838">
                <a:moveTo>
                  <a:pt x="0" y="0"/>
                </a:moveTo>
                <a:lnTo>
                  <a:pt x="775838" y="0"/>
                </a:lnTo>
                <a:lnTo>
                  <a:pt x="775838" y="667221"/>
                </a:lnTo>
                <a:lnTo>
                  <a:pt x="0" y="667221"/>
                </a:lnTo>
                <a:lnTo>
                  <a:pt x="0" y="0"/>
                </a:lnTo>
                <a:close/>
              </a:path>
            </a:pathLst>
          </a:custGeom>
          <a:blipFill rotWithShape="1">
            <a:blip r:embed="rId24">
              <a:alphaModFix/>
            </a:blip>
            <a:stretch>
              <a:fillRect b="0" l="0" r="0" t="0"/>
            </a:stretch>
          </a:blipFill>
          <a:ln>
            <a:noFill/>
          </a:ln>
        </p:spPr>
      </p:sp>
      <p:sp>
        <p:nvSpPr>
          <p:cNvPr id="609" name="Google Shape;609;p29"/>
          <p:cNvSpPr/>
          <p:nvPr/>
        </p:nvSpPr>
        <p:spPr>
          <a:xfrm>
            <a:off x="11405041" y="5851278"/>
            <a:ext cx="666008" cy="667221"/>
          </a:xfrm>
          <a:custGeom>
            <a:rect b="b" l="l" r="r" t="t"/>
            <a:pathLst>
              <a:path extrusionOk="0" h="667221" w="666008">
                <a:moveTo>
                  <a:pt x="0" y="0"/>
                </a:moveTo>
                <a:lnTo>
                  <a:pt x="666008" y="0"/>
                </a:lnTo>
                <a:lnTo>
                  <a:pt x="666008" y="667221"/>
                </a:lnTo>
                <a:lnTo>
                  <a:pt x="0" y="667221"/>
                </a:lnTo>
                <a:lnTo>
                  <a:pt x="0" y="0"/>
                </a:lnTo>
                <a:close/>
              </a:path>
            </a:pathLst>
          </a:custGeom>
          <a:blipFill rotWithShape="1">
            <a:blip r:embed="rId25">
              <a:alphaModFix/>
            </a:blip>
            <a:stretch>
              <a:fillRect b="0" l="0" r="0" t="0"/>
            </a:stretch>
          </a:blipFill>
          <a:ln>
            <a:noFill/>
          </a:ln>
        </p:spPr>
      </p:sp>
      <p:sp>
        <p:nvSpPr>
          <p:cNvPr id="610" name="Google Shape;610;p29"/>
          <p:cNvSpPr/>
          <p:nvPr/>
        </p:nvSpPr>
        <p:spPr>
          <a:xfrm>
            <a:off x="9280983" y="5851278"/>
            <a:ext cx="667221" cy="667221"/>
          </a:xfrm>
          <a:custGeom>
            <a:rect b="b" l="l" r="r" t="t"/>
            <a:pathLst>
              <a:path extrusionOk="0" h="667221" w="667221">
                <a:moveTo>
                  <a:pt x="0" y="0"/>
                </a:moveTo>
                <a:lnTo>
                  <a:pt x="667221" y="0"/>
                </a:lnTo>
                <a:lnTo>
                  <a:pt x="667221" y="667221"/>
                </a:lnTo>
                <a:lnTo>
                  <a:pt x="0" y="667221"/>
                </a:lnTo>
                <a:lnTo>
                  <a:pt x="0" y="0"/>
                </a:lnTo>
                <a:close/>
              </a:path>
            </a:pathLst>
          </a:custGeom>
          <a:blipFill rotWithShape="1">
            <a:blip r:embed="rId26">
              <a:alphaModFix/>
            </a:blip>
            <a:stretch>
              <a:fillRect b="0" l="0" r="0" t="0"/>
            </a:stretch>
          </a:blipFill>
          <a:ln>
            <a:noFill/>
          </a:ln>
        </p:spPr>
      </p:sp>
      <p:sp>
        <p:nvSpPr>
          <p:cNvPr id="611" name="Google Shape;611;p29"/>
          <p:cNvSpPr/>
          <p:nvPr/>
        </p:nvSpPr>
        <p:spPr>
          <a:xfrm>
            <a:off x="12934211" y="7095824"/>
            <a:ext cx="731240" cy="577015"/>
          </a:xfrm>
          <a:custGeom>
            <a:rect b="b" l="l" r="r" t="t"/>
            <a:pathLst>
              <a:path extrusionOk="0" h="577015" w="731240">
                <a:moveTo>
                  <a:pt x="0" y="0"/>
                </a:moveTo>
                <a:lnTo>
                  <a:pt x="731240" y="0"/>
                </a:lnTo>
                <a:lnTo>
                  <a:pt x="731240" y="577015"/>
                </a:lnTo>
                <a:lnTo>
                  <a:pt x="0" y="577015"/>
                </a:lnTo>
                <a:lnTo>
                  <a:pt x="0" y="0"/>
                </a:lnTo>
                <a:close/>
              </a:path>
            </a:pathLst>
          </a:custGeom>
          <a:blipFill rotWithShape="1">
            <a:blip r:embed="rId27">
              <a:alphaModFix/>
            </a:blip>
            <a:stretch>
              <a:fillRect b="0" l="0" r="0" t="0"/>
            </a:stretch>
          </a:blipFill>
          <a:ln>
            <a:noFill/>
          </a:ln>
        </p:spPr>
      </p:sp>
      <p:sp>
        <p:nvSpPr>
          <p:cNvPr id="612" name="Google Shape;612;p29"/>
          <p:cNvSpPr/>
          <p:nvPr/>
        </p:nvSpPr>
        <p:spPr>
          <a:xfrm>
            <a:off x="11813422" y="7122941"/>
            <a:ext cx="754139" cy="453854"/>
          </a:xfrm>
          <a:custGeom>
            <a:rect b="b" l="l" r="r" t="t"/>
            <a:pathLst>
              <a:path extrusionOk="0" h="453854" w="754139">
                <a:moveTo>
                  <a:pt x="0" y="0"/>
                </a:moveTo>
                <a:lnTo>
                  <a:pt x="754139" y="0"/>
                </a:lnTo>
                <a:lnTo>
                  <a:pt x="754139" y="453855"/>
                </a:lnTo>
                <a:lnTo>
                  <a:pt x="0" y="453855"/>
                </a:lnTo>
                <a:lnTo>
                  <a:pt x="0" y="0"/>
                </a:lnTo>
                <a:close/>
              </a:path>
            </a:pathLst>
          </a:custGeom>
          <a:blipFill rotWithShape="1">
            <a:blip r:embed="rId28">
              <a:alphaModFix/>
            </a:blip>
            <a:stretch>
              <a:fillRect b="0" l="0" r="0" t="0"/>
            </a:stretch>
          </a:blipFill>
          <a:ln>
            <a:noFill/>
          </a:ln>
        </p:spPr>
      </p:sp>
      <p:sp>
        <p:nvSpPr>
          <p:cNvPr id="613" name="Google Shape;613;p29"/>
          <p:cNvSpPr/>
          <p:nvPr/>
        </p:nvSpPr>
        <p:spPr>
          <a:xfrm>
            <a:off x="10037828" y="7053613"/>
            <a:ext cx="620548" cy="661437"/>
          </a:xfrm>
          <a:custGeom>
            <a:rect b="b" l="l" r="r" t="t"/>
            <a:pathLst>
              <a:path extrusionOk="0" h="661437" w="620548">
                <a:moveTo>
                  <a:pt x="0" y="0"/>
                </a:moveTo>
                <a:lnTo>
                  <a:pt x="620548" y="0"/>
                </a:lnTo>
                <a:lnTo>
                  <a:pt x="620548" y="661437"/>
                </a:lnTo>
                <a:lnTo>
                  <a:pt x="0" y="661437"/>
                </a:lnTo>
                <a:lnTo>
                  <a:pt x="0" y="0"/>
                </a:lnTo>
                <a:close/>
              </a:path>
            </a:pathLst>
          </a:custGeom>
          <a:blipFill rotWithShape="1">
            <a:blip r:embed="rId29">
              <a:alphaModFix/>
            </a:blip>
            <a:stretch>
              <a:fillRect b="0" l="0" r="0" t="0"/>
            </a:stretch>
          </a:blipFill>
          <a:ln>
            <a:noFill/>
          </a:ln>
        </p:spPr>
      </p:sp>
      <p:sp>
        <p:nvSpPr>
          <p:cNvPr id="614" name="Google Shape;614;p29"/>
          <p:cNvSpPr/>
          <p:nvPr/>
        </p:nvSpPr>
        <p:spPr>
          <a:xfrm>
            <a:off x="11025026" y="7061361"/>
            <a:ext cx="421745" cy="577015"/>
          </a:xfrm>
          <a:custGeom>
            <a:rect b="b" l="l" r="r" t="t"/>
            <a:pathLst>
              <a:path extrusionOk="0" h="577015" w="421745">
                <a:moveTo>
                  <a:pt x="0" y="0"/>
                </a:moveTo>
                <a:lnTo>
                  <a:pt x="421746" y="0"/>
                </a:lnTo>
                <a:lnTo>
                  <a:pt x="421746" y="577015"/>
                </a:lnTo>
                <a:lnTo>
                  <a:pt x="0" y="577015"/>
                </a:lnTo>
                <a:lnTo>
                  <a:pt x="0" y="0"/>
                </a:lnTo>
                <a:close/>
              </a:path>
            </a:pathLst>
          </a:custGeom>
          <a:blipFill rotWithShape="1">
            <a:blip r:embed="rId30">
              <a:alphaModFix/>
            </a:blip>
            <a:stretch>
              <a:fillRect b="0" l="0" r="0" t="0"/>
            </a:stretch>
          </a:blipFill>
          <a:ln>
            <a:noFill/>
          </a:ln>
        </p:spPr>
      </p:sp>
      <p:sp>
        <p:nvSpPr>
          <p:cNvPr id="615" name="Google Shape;615;p29"/>
          <p:cNvSpPr/>
          <p:nvPr/>
        </p:nvSpPr>
        <p:spPr>
          <a:xfrm>
            <a:off x="9187041" y="7053613"/>
            <a:ext cx="482248" cy="661437"/>
          </a:xfrm>
          <a:custGeom>
            <a:rect b="b" l="l" r="r" t="t"/>
            <a:pathLst>
              <a:path extrusionOk="0" h="661437" w="482248">
                <a:moveTo>
                  <a:pt x="0" y="0"/>
                </a:moveTo>
                <a:lnTo>
                  <a:pt x="482247" y="0"/>
                </a:lnTo>
                <a:lnTo>
                  <a:pt x="482247" y="661437"/>
                </a:lnTo>
                <a:lnTo>
                  <a:pt x="0" y="661437"/>
                </a:lnTo>
                <a:lnTo>
                  <a:pt x="0" y="0"/>
                </a:lnTo>
                <a:close/>
              </a:path>
            </a:pathLst>
          </a:custGeom>
          <a:blipFill rotWithShape="1">
            <a:blip r:embed="rId31">
              <a:alphaModFix/>
            </a:blip>
            <a:stretch>
              <a:fillRect b="0" l="0" r="0" t="0"/>
            </a:stretch>
          </a:blipFill>
          <a:ln>
            <a:noFill/>
          </a:ln>
        </p:spPr>
      </p:sp>
      <p:sp>
        <p:nvSpPr>
          <p:cNvPr id="616" name="Google Shape;616;p29"/>
          <p:cNvSpPr/>
          <p:nvPr/>
        </p:nvSpPr>
        <p:spPr>
          <a:xfrm>
            <a:off x="14979544" y="7095824"/>
            <a:ext cx="577015" cy="577015"/>
          </a:xfrm>
          <a:custGeom>
            <a:rect b="b" l="l" r="r" t="t"/>
            <a:pathLst>
              <a:path extrusionOk="0" h="577015" w="577015">
                <a:moveTo>
                  <a:pt x="0" y="0"/>
                </a:moveTo>
                <a:lnTo>
                  <a:pt x="577015" y="0"/>
                </a:lnTo>
                <a:lnTo>
                  <a:pt x="577015" y="577015"/>
                </a:lnTo>
                <a:lnTo>
                  <a:pt x="0" y="577015"/>
                </a:lnTo>
                <a:lnTo>
                  <a:pt x="0" y="0"/>
                </a:lnTo>
                <a:close/>
              </a:path>
            </a:pathLst>
          </a:custGeom>
          <a:blipFill rotWithShape="1">
            <a:blip r:embed="rId32">
              <a:alphaModFix/>
            </a:blip>
            <a:stretch>
              <a:fillRect b="0" l="0" r="0" t="0"/>
            </a:stretch>
          </a:blipFill>
          <a:ln>
            <a:noFill/>
          </a:ln>
        </p:spPr>
      </p:sp>
      <p:sp>
        <p:nvSpPr>
          <p:cNvPr id="617" name="Google Shape;617;p29"/>
          <p:cNvSpPr/>
          <p:nvPr/>
        </p:nvSpPr>
        <p:spPr>
          <a:xfrm>
            <a:off x="14034935" y="7095824"/>
            <a:ext cx="577015" cy="577015"/>
          </a:xfrm>
          <a:custGeom>
            <a:rect b="b" l="l" r="r" t="t"/>
            <a:pathLst>
              <a:path extrusionOk="0" h="577015" w="577015">
                <a:moveTo>
                  <a:pt x="0" y="0"/>
                </a:moveTo>
                <a:lnTo>
                  <a:pt x="577014" y="0"/>
                </a:lnTo>
                <a:lnTo>
                  <a:pt x="577014" y="577015"/>
                </a:lnTo>
                <a:lnTo>
                  <a:pt x="0" y="577015"/>
                </a:lnTo>
                <a:lnTo>
                  <a:pt x="0" y="0"/>
                </a:lnTo>
                <a:close/>
              </a:path>
            </a:pathLst>
          </a:custGeom>
          <a:blipFill rotWithShape="1">
            <a:blip r:embed="rId33">
              <a:alphaModFix/>
            </a:blip>
            <a:stretch>
              <a:fillRect b="0" l="0" r="0" t="0"/>
            </a:stretch>
          </a:blipFill>
          <a:ln>
            <a:noFill/>
          </a:ln>
        </p:spPr>
      </p:sp>
      <p:sp>
        <p:nvSpPr>
          <p:cNvPr id="618" name="Google Shape;618;p29"/>
          <p:cNvSpPr/>
          <p:nvPr/>
        </p:nvSpPr>
        <p:spPr>
          <a:xfrm>
            <a:off x="8072050" y="7016258"/>
            <a:ext cx="747396" cy="667221"/>
          </a:xfrm>
          <a:custGeom>
            <a:rect b="b" l="l" r="r" t="t"/>
            <a:pathLst>
              <a:path extrusionOk="0" h="667221" w="747396">
                <a:moveTo>
                  <a:pt x="0" y="0"/>
                </a:moveTo>
                <a:lnTo>
                  <a:pt x="747396" y="0"/>
                </a:lnTo>
                <a:lnTo>
                  <a:pt x="747396" y="667221"/>
                </a:lnTo>
                <a:lnTo>
                  <a:pt x="0" y="667221"/>
                </a:lnTo>
                <a:lnTo>
                  <a:pt x="0" y="0"/>
                </a:lnTo>
                <a:close/>
              </a:path>
            </a:pathLst>
          </a:custGeom>
          <a:blipFill rotWithShape="1">
            <a:blip r:embed="rId34">
              <a:alphaModFix/>
            </a:blip>
            <a:stretch>
              <a:fillRect b="0" l="0" r="0" t="0"/>
            </a:stretch>
          </a:blipFill>
          <a:ln>
            <a:noFill/>
          </a:ln>
        </p:spPr>
      </p:sp>
      <p:sp>
        <p:nvSpPr>
          <p:cNvPr id="619" name="Google Shape;619;p29"/>
          <p:cNvSpPr/>
          <p:nvPr/>
        </p:nvSpPr>
        <p:spPr>
          <a:xfrm>
            <a:off x="14837666" y="8331333"/>
            <a:ext cx="571218" cy="653160"/>
          </a:xfrm>
          <a:custGeom>
            <a:rect b="b" l="l" r="r" t="t"/>
            <a:pathLst>
              <a:path extrusionOk="0" h="653160" w="571218">
                <a:moveTo>
                  <a:pt x="0" y="0"/>
                </a:moveTo>
                <a:lnTo>
                  <a:pt x="571218" y="0"/>
                </a:lnTo>
                <a:lnTo>
                  <a:pt x="571218" y="653160"/>
                </a:lnTo>
                <a:lnTo>
                  <a:pt x="0" y="653160"/>
                </a:lnTo>
                <a:lnTo>
                  <a:pt x="0" y="0"/>
                </a:lnTo>
                <a:close/>
              </a:path>
            </a:pathLst>
          </a:custGeom>
          <a:blipFill rotWithShape="1">
            <a:blip r:embed="rId35">
              <a:alphaModFix/>
            </a:blip>
            <a:stretch>
              <a:fillRect b="0" l="0" r="0" t="0"/>
            </a:stretch>
          </a:blipFill>
          <a:ln>
            <a:noFill/>
          </a:ln>
        </p:spPr>
      </p:sp>
      <p:sp>
        <p:nvSpPr>
          <p:cNvPr id="620" name="Google Shape;620;p29"/>
          <p:cNvSpPr/>
          <p:nvPr/>
        </p:nvSpPr>
        <p:spPr>
          <a:xfrm>
            <a:off x="13706928" y="8417217"/>
            <a:ext cx="687702" cy="481392"/>
          </a:xfrm>
          <a:custGeom>
            <a:rect b="b" l="l" r="r" t="t"/>
            <a:pathLst>
              <a:path extrusionOk="0" h="481392" w="687702">
                <a:moveTo>
                  <a:pt x="0" y="0"/>
                </a:moveTo>
                <a:lnTo>
                  <a:pt x="687702" y="0"/>
                </a:lnTo>
                <a:lnTo>
                  <a:pt x="687702" y="481392"/>
                </a:lnTo>
                <a:lnTo>
                  <a:pt x="0" y="481392"/>
                </a:lnTo>
                <a:lnTo>
                  <a:pt x="0" y="0"/>
                </a:lnTo>
                <a:close/>
              </a:path>
            </a:pathLst>
          </a:custGeom>
          <a:blipFill rotWithShape="1">
            <a:blip r:embed="rId36">
              <a:alphaModFix/>
            </a:blip>
            <a:stretch>
              <a:fillRect b="0" l="0" r="0" t="0"/>
            </a:stretch>
          </a:blipFill>
          <a:ln>
            <a:noFill/>
          </a:ln>
        </p:spPr>
      </p:sp>
      <p:sp>
        <p:nvSpPr>
          <p:cNvPr id="621" name="Google Shape;621;p29"/>
          <p:cNvSpPr/>
          <p:nvPr/>
        </p:nvSpPr>
        <p:spPr>
          <a:xfrm>
            <a:off x="12669487" y="8417217"/>
            <a:ext cx="588368" cy="481392"/>
          </a:xfrm>
          <a:custGeom>
            <a:rect b="b" l="l" r="r" t="t"/>
            <a:pathLst>
              <a:path extrusionOk="0" h="481392" w="588368">
                <a:moveTo>
                  <a:pt x="0" y="0"/>
                </a:moveTo>
                <a:lnTo>
                  <a:pt x="588368" y="0"/>
                </a:lnTo>
                <a:lnTo>
                  <a:pt x="588368" y="481392"/>
                </a:lnTo>
                <a:lnTo>
                  <a:pt x="0" y="481392"/>
                </a:lnTo>
                <a:lnTo>
                  <a:pt x="0" y="0"/>
                </a:lnTo>
                <a:close/>
              </a:path>
            </a:pathLst>
          </a:custGeom>
          <a:blipFill rotWithShape="1">
            <a:blip r:embed="rId37">
              <a:alphaModFix/>
            </a:blip>
            <a:stretch>
              <a:fillRect b="0" l="0" r="0" t="0"/>
            </a:stretch>
          </a:blipFill>
          <a:ln>
            <a:noFill/>
          </a:ln>
        </p:spPr>
      </p:sp>
      <p:sp>
        <p:nvSpPr>
          <p:cNvPr id="622" name="Google Shape;622;p29"/>
          <p:cNvSpPr/>
          <p:nvPr/>
        </p:nvSpPr>
        <p:spPr>
          <a:xfrm>
            <a:off x="10973069" y="8331333"/>
            <a:ext cx="328955" cy="653160"/>
          </a:xfrm>
          <a:custGeom>
            <a:rect b="b" l="l" r="r" t="t"/>
            <a:pathLst>
              <a:path extrusionOk="0" h="653160" w="328955">
                <a:moveTo>
                  <a:pt x="0" y="0"/>
                </a:moveTo>
                <a:lnTo>
                  <a:pt x="328955" y="0"/>
                </a:lnTo>
                <a:lnTo>
                  <a:pt x="328955" y="653160"/>
                </a:lnTo>
                <a:lnTo>
                  <a:pt x="0" y="653160"/>
                </a:lnTo>
                <a:lnTo>
                  <a:pt x="0" y="0"/>
                </a:lnTo>
                <a:close/>
              </a:path>
            </a:pathLst>
          </a:custGeom>
          <a:blipFill rotWithShape="1">
            <a:blip r:embed="rId38">
              <a:alphaModFix/>
            </a:blip>
            <a:stretch>
              <a:fillRect b="0" l="0" r="0" t="0"/>
            </a:stretch>
          </a:blipFill>
          <a:ln>
            <a:noFill/>
          </a:ln>
        </p:spPr>
      </p:sp>
      <p:sp>
        <p:nvSpPr>
          <p:cNvPr id="623" name="Google Shape;623;p29"/>
          <p:cNvSpPr/>
          <p:nvPr/>
        </p:nvSpPr>
        <p:spPr>
          <a:xfrm>
            <a:off x="11745060" y="8417217"/>
            <a:ext cx="481392" cy="481392"/>
          </a:xfrm>
          <a:custGeom>
            <a:rect b="b" l="l" r="r" t="t"/>
            <a:pathLst>
              <a:path extrusionOk="0" h="481392" w="481392">
                <a:moveTo>
                  <a:pt x="0" y="0"/>
                </a:moveTo>
                <a:lnTo>
                  <a:pt x="481391" y="0"/>
                </a:lnTo>
                <a:lnTo>
                  <a:pt x="481391" y="481392"/>
                </a:lnTo>
                <a:lnTo>
                  <a:pt x="0" y="481392"/>
                </a:lnTo>
                <a:lnTo>
                  <a:pt x="0" y="0"/>
                </a:lnTo>
                <a:close/>
              </a:path>
            </a:pathLst>
          </a:custGeom>
          <a:blipFill rotWithShape="1">
            <a:blip r:embed="rId39">
              <a:alphaModFix/>
            </a:blip>
            <a:stretch>
              <a:fillRect b="0" l="0" r="0" t="0"/>
            </a:stretch>
          </a:blipFill>
          <a:ln>
            <a:noFill/>
          </a:ln>
        </p:spPr>
      </p:sp>
      <p:sp>
        <p:nvSpPr>
          <p:cNvPr id="624" name="Google Shape;624;p29"/>
          <p:cNvSpPr/>
          <p:nvPr/>
        </p:nvSpPr>
        <p:spPr>
          <a:xfrm>
            <a:off x="8067207" y="8272664"/>
            <a:ext cx="414669" cy="770499"/>
          </a:xfrm>
          <a:custGeom>
            <a:rect b="b" l="l" r="r" t="t"/>
            <a:pathLst>
              <a:path extrusionOk="0" h="770499" w="414669">
                <a:moveTo>
                  <a:pt x="0" y="0"/>
                </a:moveTo>
                <a:lnTo>
                  <a:pt x="414669" y="0"/>
                </a:lnTo>
                <a:lnTo>
                  <a:pt x="414669" y="770499"/>
                </a:lnTo>
                <a:lnTo>
                  <a:pt x="0" y="770499"/>
                </a:lnTo>
                <a:lnTo>
                  <a:pt x="0" y="0"/>
                </a:lnTo>
                <a:close/>
              </a:path>
            </a:pathLst>
          </a:custGeom>
          <a:blipFill rotWithShape="1">
            <a:blip r:embed="rId40">
              <a:alphaModFix/>
            </a:blip>
            <a:stretch>
              <a:fillRect b="0" l="0" r="0" t="0"/>
            </a:stretch>
          </a:blipFill>
          <a:ln>
            <a:noFill/>
          </a:ln>
        </p:spPr>
      </p:sp>
      <p:sp>
        <p:nvSpPr>
          <p:cNvPr id="625" name="Google Shape;625;p29"/>
          <p:cNvSpPr/>
          <p:nvPr/>
        </p:nvSpPr>
        <p:spPr>
          <a:xfrm>
            <a:off x="8926119" y="8272664"/>
            <a:ext cx="596787" cy="770499"/>
          </a:xfrm>
          <a:custGeom>
            <a:rect b="b" l="l" r="r" t="t"/>
            <a:pathLst>
              <a:path extrusionOk="0" h="770499" w="596787">
                <a:moveTo>
                  <a:pt x="0" y="0"/>
                </a:moveTo>
                <a:lnTo>
                  <a:pt x="596786" y="0"/>
                </a:lnTo>
                <a:lnTo>
                  <a:pt x="596786" y="770499"/>
                </a:lnTo>
                <a:lnTo>
                  <a:pt x="0" y="770499"/>
                </a:lnTo>
                <a:lnTo>
                  <a:pt x="0" y="0"/>
                </a:lnTo>
                <a:close/>
              </a:path>
            </a:pathLst>
          </a:custGeom>
          <a:blipFill rotWithShape="1">
            <a:blip r:embed="rId41">
              <a:alphaModFix/>
            </a:blip>
            <a:stretch>
              <a:fillRect b="0" l="0" r="0" t="0"/>
            </a:stretch>
          </a:blipFill>
          <a:ln>
            <a:noFill/>
          </a:ln>
        </p:spPr>
      </p:sp>
      <p:sp>
        <p:nvSpPr>
          <p:cNvPr id="626" name="Google Shape;626;p29"/>
          <p:cNvSpPr/>
          <p:nvPr/>
        </p:nvSpPr>
        <p:spPr>
          <a:xfrm>
            <a:off x="9965941" y="8331333"/>
            <a:ext cx="564092" cy="653160"/>
          </a:xfrm>
          <a:custGeom>
            <a:rect b="b" l="l" r="r" t="t"/>
            <a:pathLst>
              <a:path extrusionOk="0" h="653160" w="564092">
                <a:moveTo>
                  <a:pt x="0" y="0"/>
                </a:moveTo>
                <a:lnTo>
                  <a:pt x="564092" y="0"/>
                </a:lnTo>
                <a:lnTo>
                  <a:pt x="564092" y="653160"/>
                </a:lnTo>
                <a:lnTo>
                  <a:pt x="0" y="653160"/>
                </a:lnTo>
                <a:lnTo>
                  <a:pt x="0" y="0"/>
                </a:lnTo>
                <a:close/>
              </a:path>
            </a:pathLst>
          </a:custGeom>
          <a:blipFill rotWithShape="1">
            <a:blip r:embed="rId42">
              <a:alphaModFix/>
            </a:blip>
            <a:stretch>
              <a:fillRect b="0" l="0" r="0" t="0"/>
            </a:stretch>
          </a:blipFill>
          <a:ln>
            <a:noFill/>
          </a:ln>
        </p:spPr>
      </p:sp>
      <p:sp>
        <p:nvSpPr>
          <p:cNvPr id="627" name="Google Shape;627;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uses the following free fonts:</a:t>
            </a:r>
            <a:endParaRPr/>
          </a:p>
        </p:txBody>
      </p:sp>
      <p:sp>
        <p:nvSpPr>
          <p:cNvPr id="628" name="Google Shape;628;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You can find these fonts online too.</a:t>
            </a:r>
            <a:endParaRPr/>
          </a:p>
        </p:txBody>
      </p:sp>
      <p:sp>
        <p:nvSpPr>
          <p:cNvPr id="629" name="Google Shape;629;p29"/>
          <p:cNvSpPr txBox="1"/>
          <p:nvPr/>
        </p:nvSpPr>
        <p:spPr>
          <a:xfrm>
            <a:off x="1693180" y="40714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PROMPT</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PROMPT</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PROMPT</a:t>
            </a:r>
            <a:endParaRPr/>
          </a:p>
        </p:txBody>
      </p:sp>
      <p:sp>
        <p:nvSpPr>
          <p:cNvPr id="630" name="Google Shape;630;p29"/>
          <p:cNvSpPr txBox="1"/>
          <p:nvPr/>
        </p:nvSpPr>
        <p:spPr>
          <a:xfrm>
            <a:off x="1510089" y="8884528"/>
            <a:ext cx="1264720" cy="177685"/>
          </a:xfrm>
          <a:prstGeom prst="rect">
            <a:avLst/>
          </a:prstGeom>
          <a:noFill/>
          <a:ln>
            <a:noFill/>
          </a:ln>
        </p:spPr>
        <p:txBody>
          <a:bodyPr anchorCtr="0" anchor="t" bIns="0" lIns="0" spcFirstLastPara="1" rIns="0" wrap="square" tIns="0">
            <a:spAutoFit/>
          </a:bodyPr>
          <a:lstStyle/>
          <a:p>
            <a:pPr indent="0" lvl="0" marL="0" marR="0" rtl="0" algn="ctr">
              <a:lnSpc>
                <a:spcPct val="102971"/>
              </a:lnSpc>
              <a:spcBef>
                <a:spcPts val="0"/>
              </a:spcBef>
              <a:spcAft>
                <a:spcPts val="0"/>
              </a:spcAft>
              <a:buNone/>
            </a:pPr>
            <a:r>
              <a:rPr b="1" i="0" lang="en-US" sz="1346" u="none" cap="none" strike="noStrike">
                <a:solidFill>
                  <a:srgbClr val="1E1C1A"/>
                </a:solidFill>
                <a:latin typeface="Arial"/>
                <a:ea typeface="Arial"/>
                <a:cs typeface="Arial"/>
                <a:sym typeface="Arial"/>
              </a:rPr>
              <a:t>#F56C14</a:t>
            </a:r>
            <a:endParaRPr/>
          </a:p>
        </p:txBody>
      </p:sp>
      <p:sp>
        <p:nvSpPr>
          <p:cNvPr id="631" name="Google Shape;631;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632" name="Google Shape;632;p29"/>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56C14"/>
                </a:solidFill>
                <a:latin typeface="Arial"/>
                <a:ea typeface="Arial"/>
                <a:cs typeface="Arial"/>
                <a:sym typeface="Arial"/>
              </a:rPr>
              <a:t>DON'T FORGET TO DELETE THIS PAGE BEFORE PRESENTING. </a:t>
            </a:r>
            <a:endParaRPr/>
          </a:p>
        </p:txBody>
      </p:sp>
      <p:sp>
        <p:nvSpPr>
          <p:cNvPr id="633" name="Google Shape;633;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56C14"/>
                </a:solidFill>
                <a:latin typeface="Arial"/>
                <a:ea typeface="Arial"/>
                <a:cs typeface="Arial"/>
                <a:sym typeface="Arial"/>
              </a:rPr>
              <a:t>RESOURCE PAGE</a:t>
            </a:r>
            <a:endParaRPr/>
          </a:p>
        </p:txBody>
      </p:sp>
      <p:sp>
        <p:nvSpPr>
          <p:cNvPr id="634" name="Google Shape;634;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Fonts</a:t>
            </a:r>
            <a:endParaRPr/>
          </a:p>
        </p:txBody>
      </p:sp>
      <p:sp>
        <p:nvSpPr>
          <p:cNvPr id="635" name="Google Shape;635;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Design Elements</a:t>
            </a:r>
            <a:endParaRPr/>
          </a:p>
        </p:txBody>
      </p:sp>
      <p:sp>
        <p:nvSpPr>
          <p:cNvPr id="636" name="Google Shape;636;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Colors</a:t>
            </a:r>
            <a:endParaRPr/>
          </a:p>
        </p:txBody>
      </p:sp>
      <p:grpSp>
        <p:nvGrpSpPr>
          <p:cNvPr id="637" name="Google Shape;637;p29"/>
          <p:cNvGrpSpPr/>
          <p:nvPr/>
        </p:nvGrpSpPr>
        <p:grpSpPr>
          <a:xfrm>
            <a:off x="2876341" y="7958101"/>
            <a:ext cx="780971" cy="799275"/>
            <a:chOff x="0" y="-19050"/>
            <a:chExt cx="812800" cy="831850"/>
          </a:xfrm>
        </p:grpSpPr>
        <p:sp>
          <p:nvSpPr>
            <p:cNvPr id="638" name="Google Shape;63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0" name="Google Shape;640;p29"/>
          <p:cNvSpPr txBox="1"/>
          <p:nvPr/>
        </p:nvSpPr>
        <p:spPr>
          <a:xfrm>
            <a:off x="2634467" y="8884528"/>
            <a:ext cx="1264720" cy="177685"/>
          </a:xfrm>
          <a:prstGeom prst="rect">
            <a:avLst/>
          </a:prstGeom>
          <a:noFill/>
          <a:ln>
            <a:noFill/>
          </a:ln>
        </p:spPr>
        <p:txBody>
          <a:bodyPr anchorCtr="0" anchor="t" bIns="0" lIns="0" spcFirstLastPara="1" rIns="0" wrap="square" tIns="0">
            <a:spAutoFit/>
          </a:bodyPr>
          <a:lstStyle/>
          <a:p>
            <a:pPr indent="0" lvl="0" marL="0" marR="0" rtl="0" algn="ctr">
              <a:lnSpc>
                <a:spcPct val="102971"/>
              </a:lnSpc>
              <a:spcBef>
                <a:spcPts val="0"/>
              </a:spcBef>
              <a:spcAft>
                <a:spcPts val="0"/>
              </a:spcAft>
              <a:buNone/>
            </a:pPr>
            <a:r>
              <a:rPr b="1" i="0" lang="en-US" sz="1346" u="none" cap="none" strike="noStrike">
                <a:solidFill>
                  <a:srgbClr val="1E1C1A"/>
                </a:solidFill>
                <a:latin typeface="Arial"/>
                <a:ea typeface="Arial"/>
                <a:cs typeface="Arial"/>
                <a:sym typeface="Arial"/>
              </a:rPr>
              <a:t>#000000</a:t>
            </a:r>
            <a:endParaRPr/>
          </a:p>
        </p:txBody>
      </p:sp>
      <p:grpSp>
        <p:nvGrpSpPr>
          <p:cNvPr id="641" name="Google Shape;641;p29"/>
          <p:cNvGrpSpPr/>
          <p:nvPr/>
        </p:nvGrpSpPr>
        <p:grpSpPr>
          <a:xfrm>
            <a:off x="4003962" y="7958101"/>
            <a:ext cx="780971" cy="799275"/>
            <a:chOff x="0" y="-19050"/>
            <a:chExt cx="812800" cy="831850"/>
          </a:xfrm>
        </p:grpSpPr>
        <p:sp>
          <p:nvSpPr>
            <p:cNvPr id="642" name="Google Shape;642;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29"/>
          <p:cNvSpPr txBox="1"/>
          <p:nvPr/>
        </p:nvSpPr>
        <p:spPr>
          <a:xfrm>
            <a:off x="3762087" y="8884528"/>
            <a:ext cx="1264720" cy="177685"/>
          </a:xfrm>
          <a:prstGeom prst="rect">
            <a:avLst/>
          </a:prstGeom>
          <a:noFill/>
          <a:ln>
            <a:noFill/>
          </a:ln>
        </p:spPr>
        <p:txBody>
          <a:bodyPr anchorCtr="0" anchor="t" bIns="0" lIns="0" spcFirstLastPara="1" rIns="0" wrap="square" tIns="0">
            <a:spAutoFit/>
          </a:bodyPr>
          <a:lstStyle/>
          <a:p>
            <a:pPr indent="0" lvl="0" marL="0" marR="0" rtl="0" algn="ctr">
              <a:lnSpc>
                <a:spcPct val="102971"/>
              </a:lnSpc>
              <a:spcBef>
                <a:spcPts val="0"/>
              </a:spcBef>
              <a:spcAft>
                <a:spcPts val="0"/>
              </a:spcAft>
              <a:buNone/>
            </a:pPr>
            <a:r>
              <a:rPr b="1" i="0" lang="en-US" sz="1346" u="none" cap="none" strike="noStrike">
                <a:solidFill>
                  <a:srgbClr val="1E1C1A"/>
                </a:solidFill>
                <a:latin typeface="Arial"/>
                <a:ea typeface="Arial"/>
                <a:cs typeface="Arial"/>
                <a:sym typeface="Arial"/>
              </a:rPr>
              <a:t>#FFFFFF</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8" name="Shape 648"/>
        <p:cNvGrpSpPr/>
        <p:nvPr/>
      </p:nvGrpSpPr>
      <p:grpSpPr>
        <a:xfrm>
          <a:off x="0" y="0"/>
          <a:ext cx="0" cy="0"/>
          <a:chOff x="0" y="0"/>
          <a:chExt cx="0" cy="0"/>
        </a:xfrm>
      </p:grpSpPr>
      <p:pic>
        <p:nvPicPr>
          <p:cNvPr id="649" name="Google Shape;649;p30"/>
          <p:cNvPicPr preferRelativeResize="0"/>
          <p:nvPr/>
        </p:nvPicPr>
        <p:blipFill>
          <a:blip r:embed="rId3">
            <a:alphaModFix/>
          </a:blip>
          <a:stretch>
            <a:fillRect/>
          </a:stretch>
        </p:blipFill>
        <p:spPr>
          <a:xfrm>
            <a:off x="-50" y="0"/>
            <a:ext cx="18288000" cy="10349435"/>
          </a:xfrm>
          <a:prstGeom prst="rect">
            <a:avLst/>
          </a:prstGeom>
          <a:noFill/>
          <a:ln>
            <a:noFill/>
          </a:ln>
        </p:spPr>
      </p:pic>
      <p:sp>
        <p:nvSpPr>
          <p:cNvPr id="650" name="Google Shape;650;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651" name="Google Shape;651;p30"/>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652" name="Google Shape;652;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653" name="Google Shape;653;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654" name="Google Shape;654;p30"/>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655" name="Google Shape;655;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sp>
        <p:nvSpPr>
          <p:cNvPr id="656" name="Google Shape;656;p3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9" name="Shape 269"/>
        <p:cNvGrpSpPr/>
        <p:nvPr/>
      </p:nvGrpSpPr>
      <p:grpSpPr>
        <a:xfrm>
          <a:off x="0" y="0"/>
          <a:ext cx="0" cy="0"/>
          <a:chOff x="0" y="0"/>
          <a:chExt cx="0" cy="0"/>
        </a:xfrm>
      </p:grpSpPr>
      <p:pic>
        <p:nvPicPr>
          <p:cNvPr id="270" name="Google Shape;270;p17"/>
          <p:cNvPicPr preferRelativeResize="0"/>
          <p:nvPr/>
        </p:nvPicPr>
        <p:blipFill>
          <a:blip r:embed="rId3">
            <a:alphaModFix/>
          </a:blip>
          <a:stretch>
            <a:fillRect/>
          </a:stretch>
        </p:blipFill>
        <p:spPr>
          <a:xfrm>
            <a:off x="-50" y="0"/>
            <a:ext cx="18288000" cy="10349435"/>
          </a:xfrm>
          <a:prstGeom prst="rect">
            <a:avLst/>
          </a:prstGeom>
          <a:noFill/>
          <a:ln>
            <a:noFill/>
          </a:ln>
        </p:spPr>
      </p:pic>
      <p:grpSp>
        <p:nvGrpSpPr>
          <p:cNvPr id="271" name="Google Shape;271;p17"/>
          <p:cNvGrpSpPr/>
          <p:nvPr/>
        </p:nvGrpSpPr>
        <p:grpSpPr>
          <a:xfrm>
            <a:off x="-481145" y="-627261"/>
            <a:ext cx="6690775" cy="10944298"/>
            <a:chOff x="0" y="-38100"/>
            <a:chExt cx="406400" cy="664760"/>
          </a:xfrm>
        </p:grpSpPr>
        <p:sp>
          <p:nvSpPr>
            <p:cNvPr id="272" name="Google Shape;272;p17"/>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73" name="Google Shape;273;p17"/>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7"/>
          <p:cNvGrpSpPr/>
          <p:nvPr/>
        </p:nvGrpSpPr>
        <p:grpSpPr>
          <a:xfrm>
            <a:off x="-4538795" y="-627261"/>
            <a:ext cx="6690775" cy="10944298"/>
            <a:chOff x="0" y="-38100"/>
            <a:chExt cx="406400" cy="664760"/>
          </a:xfrm>
        </p:grpSpPr>
        <p:sp>
          <p:nvSpPr>
            <p:cNvPr id="275" name="Google Shape;275;p17"/>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276" name="Google Shape;276;p17"/>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7"/>
          <p:cNvGrpSpPr/>
          <p:nvPr/>
        </p:nvGrpSpPr>
        <p:grpSpPr>
          <a:xfrm>
            <a:off x="11439012" y="7316871"/>
            <a:ext cx="5820288" cy="1393351"/>
            <a:chOff x="0" y="-38100"/>
            <a:chExt cx="1856760" cy="444500"/>
          </a:xfrm>
        </p:grpSpPr>
        <p:sp>
          <p:nvSpPr>
            <p:cNvPr id="278" name="Google Shape;278;p17"/>
            <p:cNvSpPr/>
            <p:nvPr/>
          </p:nvSpPr>
          <p:spPr>
            <a:xfrm>
              <a:off x="0" y="0"/>
              <a:ext cx="1856760" cy="406400"/>
            </a:xfrm>
            <a:custGeom>
              <a:rect b="b" l="l" r="r" t="t"/>
              <a:pathLst>
                <a:path extrusionOk="0" h="406400" w="1856760">
                  <a:moveTo>
                    <a:pt x="0" y="0"/>
                  </a:moveTo>
                  <a:lnTo>
                    <a:pt x="1653560" y="0"/>
                  </a:lnTo>
                  <a:lnTo>
                    <a:pt x="1856760" y="203200"/>
                  </a:lnTo>
                  <a:lnTo>
                    <a:pt x="1653560" y="406400"/>
                  </a:lnTo>
                  <a:lnTo>
                    <a:pt x="0" y="406400"/>
                  </a:lnTo>
                  <a:lnTo>
                    <a:pt x="203200" y="203200"/>
                  </a:lnTo>
                  <a:lnTo>
                    <a:pt x="0" y="0"/>
                  </a:lnTo>
                  <a:close/>
                </a:path>
              </a:pathLst>
            </a:custGeom>
            <a:solidFill>
              <a:srgbClr val="F56C14"/>
            </a:solidFill>
            <a:ln>
              <a:noFill/>
            </a:ln>
          </p:spPr>
        </p:sp>
        <p:sp>
          <p:nvSpPr>
            <p:cNvPr id="279" name="Google Shape;279;p17"/>
            <p:cNvSpPr txBox="1"/>
            <p:nvPr/>
          </p:nvSpPr>
          <p:spPr>
            <a:xfrm>
              <a:off x="177800" y="-38100"/>
              <a:ext cx="160276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7"/>
          <p:cNvSpPr/>
          <p:nvPr/>
        </p:nvSpPr>
        <p:spPr>
          <a:xfrm>
            <a:off x="-1066059" y="596594"/>
            <a:ext cx="12505071" cy="9690406"/>
          </a:xfrm>
          <a:custGeom>
            <a:rect b="b" l="l" r="r" t="t"/>
            <a:pathLst>
              <a:path extrusionOk="0" h="9690406" w="12505071">
                <a:moveTo>
                  <a:pt x="0" y="0"/>
                </a:moveTo>
                <a:lnTo>
                  <a:pt x="12505071" y="0"/>
                </a:lnTo>
                <a:lnTo>
                  <a:pt x="12505071" y="9690406"/>
                </a:lnTo>
                <a:lnTo>
                  <a:pt x="0" y="9690406"/>
                </a:lnTo>
                <a:lnTo>
                  <a:pt x="0" y="0"/>
                </a:lnTo>
                <a:close/>
              </a:path>
            </a:pathLst>
          </a:custGeom>
          <a:blipFill rotWithShape="1">
            <a:blip r:embed="rId4">
              <a:alphaModFix/>
            </a:blip>
            <a:stretch>
              <a:fillRect b="0" l="0" r="-33999" t="-15283"/>
            </a:stretch>
          </a:blipFill>
          <a:ln>
            <a:noFill/>
          </a:ln>
        </p:spPr>
      </p:sp>
      <p:sp>
        <p:nvSpPr>
          <p:cNvPr id="281" name="Google Shape;281;p17"/>
          <p:cNvSpPr txBox="1"/>
          <p:nvPr/>
        </p:nvSpPr>
        <p:spPr>
          <a:xfrm>
            <a:off x="10267280" y="2485979"/>
            <a:ext cx="6992020" cy="136842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8000" u="none" cap="none" strike="noStrike">
                <a:solidFill>
                  <a:srgbClr val="F56C14"/>
                </a:solidFill>
                <a:latin typeface="Prompt Black"/>
                <a:ea typeface="Prompt Black"/>
                <a:cs typeface="Prompt Black"/>
                <a:sym typeface="Prompt Black"/>
              </a:rPr>
              <a:t>INTROUCTION</a:t>
            </a:r>
            <a:endParaRPr/>
          </a:p>
        </p:txBody>
      </p:sp>
      <p:sp>
        <p:nvSpPr>
          <p:cNvPr id="282" name="Google Shape;282;p17"/>
          <p:cNvSpPr txBox="1"/>
          <p:nvPr/>
        </p:nvSpPr>
        <p:spPr>
          <a:xfrm>
            <a:off x="9898190" y="4243989"/>
            <a:ext cx="7361100" cy="218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Prompt"/>
                <a:ea typeface="Prompt"/>
                <a:cs typeface="Prompt"/>
                <a:sym typeface="Prompt"/>
              </a:rPr>
              <a:t>Lorem ipsum odor amet, consectetuer adipiscing elit. Vel facilisis pellentesque quis magnis id at. Habitasse pulvinar dictumst molestie consectetur felis luctus curabitur orci quis. Integer lacus duis taciti massa lacus torquent lacinia. Metus iaculis ac porttitor torquent taciti enim. Felis ultrices conubia neque maximus.</a:t>
            </a:r>
            <a:endParaRPr/>
          </a:p>
        </p:txBody>
      </p:sp>
      <p:sp>
        <p:nvSpPr>
          <p:cNvPr id="283" name="Google Shape;283;p17"/>
          <p:cNvSpPr txBox="1"/>
          <p:nvPr/>
        </p:nvSpPr>
        <p:spPr>
          <a:xfrm>
            <a:off x="12557708" y="7624634"/>
            <a:ext cx="3839914" cy="811530"/>
          </a:xfrm>
          <a:prstGeom prst="rect">
            <a:avLst/>
          </a:prstGeom>
          <a:noFill/>
          <a:ln>
            <a:noFill/>
          </a:ln>
        </p:spPr>
        <p:txBody>
          <a:bodyPr anchorCtr="0" anchor="t" bIns="0" lIns="0" spcFirstLastPara="1" rIns="0" wrap="square" tIns="0">
            <a:spAutoFit/>
          </a:bodyPr>
          <a:lstStyle/>
          <a:p>
            <a:pPr indent="0" lvl="0" marL="0" marR="0" rtl="0" algn="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LET’S START!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7" name="Shape 287"/>
        <p:cNvGrpSpPr/>
        <p:nvPr/>
      </p:nvGrpSpPr>
      <p:grpSpPr>
        <a:xfrm>
          <a:off x="0" y="0"/>
          <a:ext cx="0" cy="0"/>
          <a:chOff x="0" y="0"/>
          <a:chExt cx="0" cy="0"/>
        </a:xfrm>
      </p:grpSpPr>
      <p:pic>
        <p:nvPicPr>
          <p:cNvPr id="288" name="Google Shape;288;p18"/>
          <p:cNvPicPr preferRelativeResize="0"/>
          <p:nvPr/>
        </p:nvPicPr>
        <p:blipFill>
          <a:blip r:embed="rId3">
            <a:alphaModFix/>
          </a:blip>
          <a:stretch>
            <a:fillRect/>
          </a:stretch>
        </p:blipFill>
        <p:spPr>
          <a:xfrm>
            <a:off x="-50" y="0"/>
            <a:ext cx="18288000" cy="10349435"/>
          </a:xfrm>
          <a:prstGeom prst="rect">
            <a:avLst/>
          </a:prstGeom>
          <a:noFill/>
          <a:ln>
            <a:noFill/>
          </a:ln>
        </p:spPr>
      </p:pic>
      <p:grpSp>
        <p:nvGrpSpPr>
          <p:cNvPr id="289" name="Google Shape;289;p18"/>
          <p:cNvGrpSpPr/>
          <p:nvPr/>
        </p:nvGrpSpPr>
        <p:grpSpPr>
          <a:xfrm>
            <a:off x="-1586707" y="-627261"/>
            <a:ext cx="7714975" cy="10944298"/>
            <a:chOff x="0" y="-38100"/>
            <a:chExt cx="468610" cy="664760"/>
          </a:xfrm>
        </p:grpSpPr>
        <p:sp>
          <p:nvSpPr>
            <p:cNvPr id="290" name="Google Shape;290;p18"/>
            <p:cNvSpPr/>
            <p:nvPr/>
          </p:nvSpPr>
          <p:spPr>
            <a:xfrm>
              <a:off x="0" y="0"/>
              <a:ext cx="468610" cy="626660"/>
            </a:xfrm>
            <a:custGeom>
              <a:rect b="b" l="l" r="r" t="t"/>
              <a:pathLst>
                <a:path extrusionOk="0" h="626660" w="468610">
                  <a:moveTo>
                    <a:pt x="203200" y="0"/>
                  </a:moveTo>
                  <a:lnTo>
                    <a:pt x="468610" y="0"/>
                  </a:lnTo>
                  <a:lnTo>
                    <a:pt x="265410" y="626660"/>
                  </a:lnTo>
                  <a:lnTo>
                    <a:pt x="0" y="626660"/>
                  </a:lnTo>
                  <a:lnTo>
                    <a:pt x="203200" y="0"/>
                  </a:lnTo>
                  <a:close/>
                </a:path>
              </a:pathLst>
            </a:custGeom>
            <a:solidFill>
              <a:srgbClr val="FFFFFF"/>
            </a:solidFill>
            <a:ln>
              <a:noFill/>
            </a:ln>
          </p:spPr>
        </p:sp>
        <p:sp>
          <p:nvSpPr>
            <p:cNvPr id="291" name="Google Shape;291;p18"/>
            <p:cNvSpPr txBox="1"/>
            <p:nvPr/>
          </p:nvSpPr>
          <p:spPr>
            <a:xfrm>
              <a:off x="101600" y="-38100"/>
              <a:ext cx="26541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8"/>
          <p:cNvGrpSpPr/>
          <p:nvPr/>
        </p:nvGrpSpPr>
        <p:grpSpPr>
          <a:xfrm>
            <a:off x="11337354" y="-627261"/>
            <a:ext cx="7714975" cy="10944298"/>
            <a:chOff x="0" y="-38100"/>
            <a:chExt cx="468610" cy="664760"/>
          </a:xfrm>
        </p:grpSpPr>
        <p:sp>
          <p:nvSpPr>
            <p:cNvPr id="293" name="Google Shape;293;p18"/>
            <p:cNvSpPr/>
            <p:nvPr/>
          </p:nvSpPr>
          <p:spPr>
            <a:xfrm>
              <a:off x="0" y="0"/>
              <a:ext cx="468610" cy="626660"/>
            </a:xfrm>
            <a:custGeom>
              <a:rect b="b" l="l" r="r" t="t"/>
              <a:pathLst>
                <a:path extrusionOk="0" h="626660" w="468610">
                  <a:moveTo>
                    <a:pt x="203200" y="0"/>
                  </a:moveTo>
                  <a:lnTo>
                    <a:pt x="468610" y="0"/>
                  </a:lnTo>
                  <a:lnTo>
                    <a:pt x="265410" y="626660"/>
                  </a:lnTo>
                  <a:lnTo>
                    <a:pt x="0" y="626660"/>
                  </a:lnTo>
                  <a:lnTo>
                    <a:pt x="203200" y="0"/>
                  </a:lnTo>
                  <a:close/>
                </a:path>
              </a:pathLst>
            </a:custGeom>
            <a:solidFill>
              <a:srgbClr val="FFFFFF"/>
            </a:solidFill>
            <a:ln>
              <a:noFill/>
            </a:ln>
          </p:spPr>
        </p:sp>
        <p:sp>
          <p:nvSpPr>
            <p:cNvPr id="294" name="Google Shape;294;p18"/>
            <p:cNvSpPr txBox="1"/>
            <p:nvPr/>
          </p:nvSpPr>
          <p:spPr>
            <a:xfrm>
              <a:off x="101600" y="-38100"/>
              <a:ext cx="26541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18"/>
          <p:cNvSpPr/>
          <p:nvPr/>
        </p:nvSpPr>
        <p:spPr>
          <a:xfrm>
            <a:off x="10956264" y="-390104"/>
            <a:ext cx="9296550" cy="11097245"/>
          </a:xfrm>
          <a:custGeom>
            <a:rect b="b" l="l" r="r" t="t"/>
            <a:pathLst>
              <a:path extrusionOk="0" h="11097245" w="9296550">
                <a:moveTo>
                  <a:pt x="0" y="0"/>
                </a:moveTo>
                <a:lnTo>
                  <a:pt x="9296550" y="0"/>
                </a:lnTo>
                <a:lnTo>
                  <a:pt x="9296550" y="11097245"/>
                </a:lnTo>
                <a:lnTo>
                  <a:pt x="0" y="11097245"/>
                </a:lnTo>
                <a:lnTo>
                  <a:pt x="0" y="0"/>
                </a:lnTo>
                <a:close/>
              </a:path>
            </a:pathLst>
          </a:custGeom>
          <a:blipFill rotWithShape="1">
            <a:blip r:embed="rId4">
              <a:alphaModFix/>
            </a:blip>
            <a:stretch>
              <a:fillRect b="-25659" l="0" r="0" t="0"/>
            </a:stretch>
          </a:blipFill>
          <a:ln>
            <a:noFill/>
          </a:ln>
        </p:spPr>
      </p:sp>
      <p:sp>
        <p:nvSpPr>
          <p:cNvPr id="296" name="Google Shape;296;p18"/>
          <p:cNvSpPr/>
          <p:nvPr/>
        </p:nvSpPr>
        <p:spPr>
          <a:xfrm>
            <a:off x="-1586707" y="1028700"/>
            <a:ext cx="8535923" cy="9508241"/>
          </a:xfrm>
          <a:custGeom>
            <a:rect b="b" l="l" r="r" t="t"/>
            <a:pathLst>
              <a:path extrusionOk="0" h="9508241" w="8535923">
                <a:moveTo>
                  <a:pt x="0" y="0"/>
                </a:moveTo>
                <a:lnTo>
                  <a:pt x="8535923" y="0"/>
                </a:lnTo>
                <a:lnTo>
                  <a:pt x="8535923" y="9508241"/>
                </a:lnTo>
                <a:lnTo>
                  <a:pt x="0" y="9508241"/>
                </a:lnTo>
                <a:lnTo>
                  <a:pt x="0" y="0"/>
                </a:lnTo>
                <a:close/>
              </a:path>
            </a:pathLst>
          </a:custGeom>
          <a:blipFill rotWithShape="1">
            <a:blip r:embed="rId5">
              <a:alphaModFix/>
            </a:blip>
            <a:stretch>
              <a:fillRect b="0" l="-27552" r="-39532" t="0"/>
            </a:stretch>
          </a:blipFill>
          <a:ln>
            <a:noFill/>
          </a:ln>
        </p:spPr>
      </p:sp>
      <p:grpSp>
        <p:nvGrpSpPr>
          <p:cNvPr id="297" name="Google Shape;297;p18"/>
          <p:cNvGrpSpPr/>
          <p:nvPr/>
        </p:nvGrpSpPr>
        <p:grpSpPr>
          <a:xfrm>
            <a:off x="-865553" y="7328489"/>
            <a:ext cx="5820288" cy="1780503"/>
            <a:chOff x="0" y="-38100"/>
            <a:chExt cx="1856760" cy="568007"/>
          </a:xfrm>
        </p:grpSpPr>
        <p:sp>
          <p:nvSpPr>
            <p:cNvPr id="298" name="Google Shape;298;p18"/>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299" name="Google Shape;299;p18"/>
            <p:cNvSpPr txBox="1"/>
            <p:nvPr/>
          </p:nvSpPr>
          <p:spPr>
            <a:xfrm>
              <a:off x="177800" y="-38100"/>
              <a:ext cx="1602760" cy="5680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8"/>
          <p:cNvSpPr txBox="1"/>
          <p:nvPr/>
        </p:nvSpPr>
        <p:spPr>
          <a:xfrm>
            <a:off x="1028700" y="7829828"/>
            <a:ext cx="2559174" cy="81153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TEAM 01</a:t>
            </a:r>
            <a:endParaRPr/>
          </a:p>
        </p:txBody>
      </p:sp>
      <p:grpSp>
        <p:nvGrpSpPr>
          <p:cNvPr id="301" name="Google Shape;301;p18"/>
          <p:cNvGrpSpPr/>
          <p:nvPr/>
        </p:nvGrpSpPr>
        <p:grpSpPr>
          <a:xfrm rot="10800000">
            <a:off x="13333265" y="7447919"/>
            <a:ext cx="5820288" cy="1780503"/>
            <a:chOff x="0" y="-38100"/>
            <a:chExt cx="1856760" cy="568007"/>
          </a:xfrm>
        </p:grpSpPr>
        <p:sp>
          <p:nvSpPr>
            <p:cNvPr id="302" name="Google Shape;302;p18"/>
            <p:cNvSpPr/>
            <p:nvPr/>
          </p:nvSpPr>
          <p:spPr>
            <a:xfrm>
              <a:off x="0" y="0"/>
              <a:ext cx="1856760" cy="529907"/>
            </a:xfrm>
            <a:custGeom>
              <a:rect b="b" l="l" r="r" t="t"/>
              <a:pathLst>
                <a:path extrusionOk="0" h="529907" w="1856760">
                  <a:moveTo>
                    <a:pt x="0" y="0"/>
                  </a:moveTo>
                  <a:lnTo>
                    <a:pt x="1653560" y="0"/>
                  </a:lnTo>
                  <a:lnTo>
                    <a:pt x="1856760" y="264954"/>
                  </a:lnTo>
                  <a:lnTo>
                    <a:pt x="1653560" y="529907"/>
                  </a:lnTo>
                  <a:lnTo>
                    <a:pt x="0" y="529907"/>
                  </a:lnTo>
                  <a:lnTo>
                    <a:pt x="203200" y="264954"/>
                  </a:lnTo>
                  <a:lnTo>
                    <a:pt x="0" y="0"/>
                  </a:lnTo>
                  <a:close/>
                </a:path>
              </a:pathLst>
            </a:custGeom>
            <a:solidFill>
              <a:srgbClr val="F56C14"/>
            </a:solidFill>
            <a:ln>
              <a:noFill/>
            </a:ln>
          </p:spPr>
        </p:sp>
        <p:sp>
          <p:nvSpPr>
            <p:cNvPr id="303" name="Google Shape;303;p18"/>
            <p:cNvSpPr txBox="1"/>
            <p:nvPr/>
          </p:nvSpPr>
          <p:spPr>
            <a:xfrm>
              <a:off x="177800" y="-38100"/>
              <a:ext cx="1602760" cy="5680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18"/>
          <p:cNvSpPr txBox="1"/>
          <p:nvPr/>
        </p:nvSpPr>
        <p:spPr>
          <a:xfrm>
            <a:off x="14641302" y="7829828"/>
            <a:ext cx="2676823" cy="811530"/>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TEAM 02</a:t>
            </a:r>
            <a:endParaRPr/>
          </a:p>
        </p:txBody>
      </p:sp>
      <p:sp>
        <p:nvSpPr>
          <p:cNvPr id="305" name="Google Shape;305;p18"/>
          <p:cNvSpPr txBox="1"/>
          <p:nvPr/>
        </p:nvSpPr>
        <p:spPr>
          <a:xfrm>
            <a:off x="5631905" y="3825875"/>
            <a:ext cx="7024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56C14"/>
                </a:solidFill>
                <a:latin typeface="Prompt Black"/>
                <a:ea typeface="Prompt Black"/>
                <a:cs typeface="Prompt Black"/>
                <a:sym typeface="Prompt Black"/>
              </a:rPr>
              <a:t>TEAMS OF THE DAY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pic>
        <p:nvPicPr>
          <p:cNvPr id="310" name="Google Shape;310;p19"/>
          <p:cNvPicPr preferRelativeResize="0"/>
          <p:nvPr/>
        </p:nvPicPr>
        <p:blipFill>
          <a:blip r:embed="rId3">
            <a:alphaModFix/>
          </a:blip>
          <a:stretch>
            <a:fillRect/>
          </a:stretch>
        </p:blipFill>
        <p:spPr>
          <a:xfrm>
            <a:off x="-50" y="0"/>
            <a:ext cx="18288000" cy="10349435"/>
          </a:xfrm>
          <a:prstGeom prst="rect">
            <a:avLst/>
          </a:prstGeom>
          <a:noFill/>
          <a:ln>
            <a:noFill/>
          </a:ln>
        </p:spPr>
      </p:pic>
      <p:sp>
        <p:nvSpPr>
          <p:cNvPr id="311" name="Google Shape;311;p19"/>
          <p:cNvSpPr txBox="1"/>
          <p:nvPr/>
        </p:nvSpPr>
        <p:spPr>
          <a:xfrm>
            <a:off x="1878734" y="1475047"/>
            <a:ext cx="702419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F56C14"/>
                </a:solidFill>
                <a:latin typeface="Prompt Black"/>
                <a:ea typeface="Prompt Black"/>
                <a:cs typeface="Prompt Black"/>
                <a:sym typeface="Prompt Black"/>
              </a:rPr>
              <a:t>MECHANICS</a:t>
            </a:r>
            <a:endParaRPr/>
          </a:p>
        </p:txBody>
      </p:sp>
      <p:sp>
        <p:nvSpPr>
          <p:cNvPr id="312" name="Google Shape;312;p19"/>
          <p:cNvSpPr/>
          <p:nvPr/>
        </p:nvSpPr>
        <p:spPr>
          <a:xfrm>
            <a:off x="39358" y="1795578"/>
            <a:ext cx="10002139" cy="8521459"/>
          </a:xfrm>
          <a:custGeom>
            <a:rect b="b" l="l" r="r" t="t"/>
            <a:pathLst>
              <a:path extrusionOk="0" h="8521459" w="10002139">
                <a:moveTo>
                  <a:pt x="0" y="0"/>
                </a:moveTo>
                <a:lnTo>
                  <a:pt x="10002139" y="0"/>
                </a:lnTo>
                <a:lnTo>
                  <a:pt x="10002139" y="8521459"/>
                </a:lnTo>
                <a:lnTo>
                  <a:pt x="0" y="8521459"/>
                </a:lnTo>
                <a:lnTo>
                  <a:pt x="0" y="0"/>
                </a:lnTo>
                <a:close/>
              </a:path>
            </a:pathLst>
          </a:custGeom>
          <a:blipFill rotWithShape="1">
            <a:blip r:embed="rId4">
              <a:alphaModFix/>
            </a:blip>
            <a:stretch>
              <a:fillRect b="0" l="-11600" r="-45711" t="-23098"/>
            </a:stretch>
          </a:blipFill>
          <a:ln>
            <a:noFill/>
          </a:ln>
        </p:spPr>
      </p:sp>
      <p:grpSp>
        <p:nvGrpSpPr>
          <p:cNvPr id="313" name="Google Shape;313;p19"/>
          <p:cNvGrpSpPr/>
          <p:nvPr/>
        </p:nvGrpSpPr>
        <p:grpSpPr>
          <a:xfrm rot="10800000">
            <a:off x="10041497" y="1458003"/>
            <a:ext cx="9675187" cy="2343634"/>
            <a:chOff x="0" y="-38100"/>
            <a:chExt cx="3086530" cy="747655"/>
          </a:xfrm>
        </p:grpSpPr>
        <p:sp>
          <p:nvSpPr>
            <p:cNvPr id="314" name="Google Shape;314;p19"/>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315" name="Google Shape;315;p19"/>
            <p:cNvSpPr txBox="1"/>
            <p:nvPr/>
          </p:nvSpPr>
          <p:spPr>
            <a:xfrm>
              <a:off x="177800" y="-38100"/>
              <a:ext cx="2832530" cy="7476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19"/>
          <p:cNvSpPr txBox="1"/>
          <p:nvPr/>
        </p:nvSpPr>
        <p:spPr>
          <a:xfrm>
            <a:off x="10983514" y="1970347"/>
            <a:ext cx="880244" cy="108521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01</a:t>
            </a:r>
            <a:endParaRPr/>
          </a:p>
        </p:txBody>
      </p:sp>
      <p:sp>
        <p:nvSpPr>
          <p:cNvPr id="317" name="Google Shape;317;p19"/>
          <p:cNvSpPr txBox="1"/>
          <p:nvPr/>
        </p:nvSpPr>
        <p:spPr>
          <a:xfrm>
            <a:off x="12488891" y="1744605"/>
            <a:ext cx="2461617" cy="613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Prompt"/>
                <a:ea typeface="Prompt"/>
                <a:cs typeface="Prompt"/>
                <a:sym typeface="Prompt"/>
              </a:rPr>
              <a:t>TITLE HERE</a:t>
            </a:r>
            <a:endParaRPr/>
          </a:p>
        </p:txBody>
      </p:sp>
      <p:sp>
        <p:nvSpPr>
          <p:cNvPr id="318" name="Google Shape;318;p19"/>
          <p:cNvSpPr txBox="1"/>
          <p:nvPr/>
        </p:nvSpPr>
        <p:spPr>
          <a:xfrm>
            <a:off x="12488891" y="2492000"/>
            <a:ext cx="5632469"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Prompt"/>
                <a:ea typeface="Prompt"/>
                <a:cs typeface="Prompt"/>
                <a:sym typeface="Prompt"/>
              </a:rPr>
              <a:t>Lorem ipsum odor amet, consectetuer adipiscing elit. Vel facilisis pellentesque.</a:t>
            </a:r>
            <a:endParaRPr/>
          </a:p>
        </p:txBody>
      </p:sp>
      <p:grpSp>
        <p:nvGrpSpPr>
          <p:cNvPr id="319" name="Google Shape;319;p19"/>
          <p:cNvGrpSpPr/>
          <p:nvPr/>
        </p:nvGrpSpPr>
        <p:grpSpPr>
          <a:xfrm rot="10800000">
            <a:off x="10041497" y="4088370"/>
            <a:ext cx="9675187" cy="2343634"/>
            <a:chOff x="0" y="-38100"/>
            <a:chExt cx="3086530" cy="747655"/>
          </a:xfrm>
        </p:grpSpPr>
        <p:sp>
          <p:nvSpPr>
            <p:cNvPr id="320" name="Google Shape;320;p19"/>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321" name="Google Shape;321;p19"/>
            <p:cNvSpPr txBox="1"/>
            <p:nvPr/>
          </p:nvSpPr>
          <p:spPr>
            <a:xfrm>
              <a:off x="177800" y="-38100"/>
              <a:ext cx="2832530" cy="7476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9"/>
          <p:cNvSpPr txBox="1"/>
          <p:nvPr/>
        </p:nvSpPr>
        <p:spPr>
          <a:xfrm>
            <a:off x="10983514" y="4600714"/>
            <a:ext cx="1103840" cy="108521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02</a:t>
            </a:r>
            <a:endParaRPr/>
          </a:p>
        </p:txBody>
      </p:sp>
      <p:sp>
        <p:nvSpPr>
          <p:cNvPr id="323" name="Google Shape;323;p19"/>
          <p:cNvSpPr txBox="1"/>
          <p:nvPr/>
        </p:nvSpPr>
        <p:spPr>
          <a:xfrm>
            <a:off x="12488891" y="4374972"/>
            <a:ext cx="2461617" cy="613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Prompt"/>
                <a:ea typeface="Prompt"/>
                <a:cs typeface="Prompt"/>
                <a:sym typeface="Prompt"/>
              </a:rPr>
              <a:t>TITLE HERE</a:t>
            </a:r>
            <a:endParaRPr/>
          </a:p>
        </p:txBody>
      </p:sp>
      <p:sp>
        <p:nvSpPr>
          <p:cNvPr id="324" name="Google Shape;324;p19"/>
          <p:cNvSpPr txBox="1"/>
          <p:nvPr/>
        </p:nvSpPr>
        <p:spPr>
          <a:xfrm>
            <a:off x="12488891" y="5122367"/>
            <a:ext cx="5632469"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Prompt"/>
                <a:ea typeface="Prompt"/>
                <a:cs typeface="Prompt"/>
                <a:sym typeface="Prompt"/>
              </a:rPr>
              <a:t>Lorem ipsum odor amet, consectetuer adipiscing elit. Vel facilisis pellentesque.</a:t>
            </a:r>
            <a:endParaRPr/>
          </a:p>
        </p:txBody>
      </p:sp>
      <p:grpSp>
        <p:nvGrpSpPr>
          <p:cNvPr id="325" name="Google Shape;325;p19"/>
          <p:cNvGrpSpPr/>
          <p:nvPr/>
        </p:nvGrpSpPr>
        <p:grpSpPr>
          <a:xfrm rot="10800000">
            <a:off x="10041497" y="6718737"/>
            <a:ext cx="9675187" cy="2343634"/>
            <a:chOff x="0" y="-38100"/>
            <a:chExt cx="3086530" cy="747655"/>
          </a:xfrm>
        </p:grpSpPr>
        <p:sp>
          <p:nvSpPr>
            <p:cNvPr id="326" name="Google Shape;326;p19"/>
            <p:cNvSpPr/>
            <p:nvPr/>
          </p:nvSpPr>
          <p:spPr>
            <a:xfrm>
              <a:off x="0" y="0"/>
              <a:ext cx="3086530" cy="709555"/>
            </a:xfrm>
            <a:custGeom>
              <a:rect b="b" l="l" r="r" t="t"/>
              <a:pathLst>
                <a:path extrusionOk="0" h="709555" w="3086530">
                  <a:moveTo>
                    <a:pt x="0" y="0"/>
                  </a:moveTo>
                  <a:lnTo>
                    <a:pt x="2883330" y="0"/>
                  </a:lnTo>
                  <a:lnTo>
                    <a:pt x="3086530" y="354777"/>
                  </a:lnTo>
                  <a:lnTo>
                    <a:pt x="2883330" y="709555"/>
                  </a:lnTo>
                  <a:lnTo>
                    <a:pt x="0" y="709555"/>
                  </a:lnTo>
                  <a:lnTo>
                    <a:pt x="203200" y="354777"/>
                  </a:lnTo>
                  <a:lnTo>
                    <a:pt x="0" y="0"/>
                  </a:lnTo>
                  <a:close/>
                </a:path>
              </a:pathLst>
            </a:custGeom>
            <a:solidFill>
              <a:srgbClr val="FFFFFF"/>
            </a:solidFill>
            <a:ln>
              <a:noFill/>
            </a:ln>
          </p:spPr>
        </p:sp>
        <p:sp>
          <p:nvSpPr>
            <p:cNvPr id="327" name="Google Shape;327;p19"/>
            <p:cNvSpPr txBox="1"/>
            <p:nvPr/>
          </p:nvSpPr>
          <p:spPr>
            <a:xfrm>
              <a:off x="177800" y="-38100"/>
              <a:ext cx="2832530" cy="7476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9"/>
          <p:cNvSpPr txBox="1"/>
          <p:nvPr/>
        </p:nvSpPr>
        <p:spPr>
          <a:xfrm>
            <a:off x="10983514" y="7231081"/>
            <a:ext cx="1103840" cy="108521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F56C14"/>
                </a:solidFill>
                <a:latin typeface="Prompt"/>
                <a:ea typeface="Prompt"/>
                <a:cs typeface="Prompt"/>
                <a:sym typeface="Prompt"/>
              </a:rPr>
              <a:t>03</a:t>
            </a:r>
            <a:endParaRPr/>
          </a:p>
        </p:txBody>
      </p:sp>
      <p:sp>
        <p:nvSpPr>
          <p:cNvPr id="329" name="Google Shape;329;p19"/>
          <p:cNvSpPr txBox="1"/>
          <p:nvPr/>
        </p:nvSpPr>
        <p:spPr>
          <a:xfrm>
            <a:off x="12488891" y="7005339"/>
            <a:ext cx="2461617" cy="613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000000"/>
                </a:solidFill>
                <a:latin typeface="Prompt"/>
                <a:ea typeface="Prompt"/>
                <a:cs typeface="Prompt"/>
                <a:sym typeface="Prompt"/>
              </a:rPr>
              <a:t>TITLE HERE</a:t>
            </a:r>
            <a:endParaRPr/>
          </a:p>
        </p:txBody>
      </p:sp>
      <p:sp>
        <p:nvSpPr>
          <p:cNvPr id="330" name="Google Shape;330;p19"/>
          <p:cNvSpPr txBox="1"/>
          <p:nvPr/>
        </p:nvSpPr>
        <p:spPr>
          <a:xfrm>
            <a:off x="12488891" y="7752734"/>
            <a:ext cx="5632469"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Prompt"/>
                <a:ea typeface="Prompt"/>
                <a:cs typeface="Prompt"/>
                <a:sym typeface="Prompt"/>
              </a:rPr>
              <a:t>Lorem ipsum odor amet, consectetuer adipiscing elit. Vel facilisis pellentesque.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4" name="Shape 334"/>
        <p:cNvGrpSpPr/>
        <p:nvPr/>
      </p:nvGrpSpPr>
      <p:grpSpPr>
        <a:xfrm>
          <a:off x="0" y="0"/>
          <a:ext cx="0" cy="0"/>
          <a:chOff x="0" y="0"/>
          <a:chExt cx="0" cy="0"/>
        </a:xfrm>
      </p:grpSpPr>
      <p:sp>
        <p:nvSpPr>
          <p:cNvPr id="335" name="Google Shape;335;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40000"/>
            </a:blip>
            <a:stretch>
              <a:fillRect b="-5514" l="-4810" r="-12808" t="-33885"/>
            </a:stretch>
          </a:blipFill>
          <a:ln>
            <a:noFill/>
          </a:ln>
        </p:spPr>
      </p:sp>
      <p:grpSp>
        <p:nvGrpSpPr>
          <p:cNvPr id="336" name="Google Shape;336;p20"/>
          <p:cNvGrpSpPr/>
          <p:nvPr/>
        </p:nvGrpSpPr>
        <p:grpSpPr>
          <a:xfrm>
            <a:off x="0" y="8133880"/>
            <a:ext cx="18288000" cy="2153120"/>
            <a:chOff x="0" y="-9525"/>
            <a:chExt cx="6554006" cy="771630"/>
          </a:xfrm>
        </p:grpSpPr>
        <p:sp>
          <p:nvSpPr>
            <p:cNvPr id="337" name="Google Shape;337;p20"/>
            <p:cNvSpPr/>
            <p:nvPr/>
          </p:nvSpPr>
          <p:spPr>
            <a:xfrm>
              <a:off x="0" y="0"/>
              <a:ext cx="6554006" cy="762105"/>
            </a:xfrm>
            <a:custGeom>
              <a:rect b="b" l="l" r="r" t="t"/>
              <a:pathLst>
                <a:path extrusionOk="0" h="762105" w="6554006">
                  <a:moveTo>
                    <a:pt x="0" y="0"/>
                  </a:moveTo>
                  <a:lnTo>
                    <a:pt x="6554006" y="0"/>
                  </a:lnTo>
                  <a:lnTo>
                    <a:pt x="6554006" y="762105"/>
                  </a:lnTo>
                  <a:lnTo>
                    <a:pt x="0" y="762105"/>
                  </a:lnTo>
                  <a:close/>
                </a:path>
              </a:pathLst>
            </a:custGeom>
            <a:gradFill>
              <a:gsLst>
                <a:gs pos="0">
                  <a:srgbClr val="000000">
                    <a:alpha val="0"/>
                  </a:srgbClr>
                </a:gs>
                <a:gs pos="50000">
                  <a:srgbClr val="000000">
                    <a:alpha val="42352"/>
                  </a:srgbClr>
                </a:gs>
                <a:gs pos="100000">
                  <a:srgbClr val="000000"/>
                </a:gs>
              </a:gsLst>
              <a:lin ang="5400000" scaled="0"/>
            </a:gradFill>
            <a:ln>
              <a:noFill/>
            </a:ln>
          </p:spPr>
        </p:sp>
        <p:sp>
          <p:nvSpPr>
            <p:cNvPr id="338" name="Google Shape;338;p20"/>
            <p:cNvSpPr txBox="1"/>
            <p:nvPr/>
          </p:nvSpPr>
          <p:spPr>
            <a:xfrm>
              <a:off x="0" y="-9525"/>
              <a:ext cx="6554006" cy="77163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0"/>
          <p:cNvSpPr txBox="1"/>
          <p:nvPr/>
        </p:nvSpPr>
        <p:spPr>
          <a:xfrm>
            <a:off x="650915" y="3076575"/>
            <a:ext cx="144537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a:p>
        </p:txBody>
      </p:sp>
      <p:grpSp>
        <p:nvGrpSpPr>
          <p:cNvPr id="340" name="Google Shape;340;p20"/>
          <p:cNvGrpSpPr/>
          <p:nvPr/>
        </p:nvGrpSpPr>
        <p:grpSpPr>
          <a:xfrm>
            <a:off x="9080902" y="5486697"/>
            <a:ext cx="8600746" cy="1921286"/>
            <a:chOff x="0" y="-38100"/>
            <a:chExt cx="2743768" cy="612919"/>
          </a:xfrm>
        </p:grpSpPr>
        <p:sp>
          <p:nvSpPr>
            <p:cNvPr id="341" name="Google Shape;341;p20"/>
            <p:cNvSpPr/>
            <p:nvPr/>
          </p:nvSpPr>
          <p:spPr>
            <a:xfrm>
              <a:off x="0" y="0"/>
              <a:ext cx="2743768" cy="574819"/>
            </a:xfrm>
            <a:custGeom>
              <a:rect b="b" l="l" r="r" t="t"/>
              <a:pathLst>
                <a:path extrusionOk="0" h="574819" w="2743768">
                  <a:moveTo>
                    <a:pt x="0" y="0"/>
                  </a:moveTo>
                  <a:lnTo>
                    <a:pt x="2540568" y="0"/>
                  </a:lnTo>
                  <a:lnTo>
                    <a:pt x="2743768" y="287410"/>
                  </a:lnTo>
                  <a:lnTo>
                    <a:pt x="2540568" y="574819"/>
                  </a:lnTo>
                  <a:lnTo>
                    <a:pt x="0" y="574819"/>
                  </a:lnTo>
                  <a:lnTo>
                    <a:pt x="203200" y="287410"/>
                  </a:lnTo>
                  <a:lnTo>
                    <a:pt x="0" y="0"/>
                  </a:lnTo>
                  <a:close/>
                </a:path>
              </a:pathLst>
            </a:custGeom>
            <a:solidFill>
              <a:srgbClr val="F56C14"/>
            </a:solidFill>
            <a:ln>
              <a:noFill/>
            </a:ln>
          </p:spPr>
        </p:sp>
        <p:sp>
          <p:nvSpPr>
            <p:cNvPr id="342" name="Google Shape;342;p20"/>
            <p:cNvSpPr txBox="1"/>
            <p:nvPr/>
          </p:nvSpPr>
          <p:spPr>
            <a:xfrm>
              <a:off x="177800" y="-38100"/>
              <a:ext cx="2489768"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0"/>
          <p:cNvSpPr txBox="1"/>
          <p:nvPr/>
        </p:nvSpPr>
        <p:spPr>
          <a:xfrm>
            <a:off x="10426210" y="5831567"/>
            <a:ext cx="5910000" cy="1231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8000" u="none" cap="none" strike="noStrike">
                <a:solidFill>
                  <a:srgbClr val="000000"/>
                </a:solidFill>
                <a:latin typeface="Prompt"/>
                <a:ea typeface="Prompt"/>
                <a:cs typeface="Prompt"/>
                <a:sym typeface="Prompt"/>
              </a:rPr>
              <a:t>LET’S PLAY!</a:t>
            </a:r>
            <a:endParaRPr/>
          </a:p>
        </p:txBody>
      </p:sp>
      <p:grpSp>
        <p:nvGrpSpPr>
          <p:cNvPr id="344" name="Google Shape;344;p20"/>
          <p:cNvGrpSpPr/>
          <p:nvPr/>
        </p:nvGrpSpPr>
        <p:grpSpPr>
          <a:xfrm>
            <a:off x="7262649" y="5486697"/>
            <a:ext cx="1818253" cy="1921286"/>
            <a:chOff x="0" y="-38100"/>
            <a:chExt cx="580050" cy="612919"/>
          </a:xfrm>
        </p:grpSpPr>
        <p:sp>
          <p:nvSpPr>
            <p:cNvPr id="345" name="Google Shape;345;p20"/>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346" name="Google Shape;346;p20"/>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0"/>
          <p:cNvGrpSpPr/>
          <p:nvPr/>
        </p:nvGrpSpPr>
        <p:grpSpPr>
          <a:xfrm>
            <a:off x="5444396" y="5486697"/>
            <a:ext cx="1818253" cy="1921286"/>
            <a:chOff x="0" y="-38100"/>
            <a:chExt cx="580050" cy="612919"/>
          </a:xfrm>
        </p:grpSpPr>
        <p:sp>
          <p:nvSpPr>
            <p:cNvPr id="348" name="Google Shape;348;p20"/>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349" name="Google Shape;349;p20"/>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0"/>
          <p:cNvGrpSpPr/>
          <p:nvPr/>
        </p:nvGrpSpPr>
        <p:grpSpPr>
          <a:xfrm>
            <a:off x="3626143" y="5486697"/>
            <a:ext cx="1818253" cy="1921286"/>
            <a:chOff x="0" y="-38100"/>
            <a:chExt cx="580050" cy="612919"/>
          </a:xfrm>
        </p:grpSpPr>
        <p:sp>
          <p:nvSpPr>
            <p:cNvPr id="351" name="Google Shape;351;p20"/>
            <p:cNvSpPr/>
            <p:nvPr/>
          </p:nvSpPr>
          <p:spPr>
            <a:xfrm>
              <a:off x="0" y="0"/>
              <a:ext cx="580050" cy="574819"/>
            </a:xfrm>
            <a:custGeom>
              <a:rect b="b" l="l" r="r" t="t"/>
              <a:pathLst>
                <a:path extrusionOk="0" h="574819" w="580050">
                  <a:moveTo>
                    <a:pt x="0" y="0"/>
                  </a:moveTo>
                  <a:lnTo>
                    <a:pt x="376850" y="0"/>
                  </a:lnTo>
                  <a:lnTo>
                    <a:pt x="580050" y="287410"/>
                  </a:lnTo>
                  <a:lnTo>
                    <a:pt x="376850" y="574819"/>
                  </a:lnTo>
                  <a:lnTo>
                    <a:pt x="0" y="574819"/>
                  </a:lnTo>
                  <a:lnTo>
                    <a:pt x="203200" y="287410"/>
                  </a:lnTo>
                  <a:lnTo>
                    <a:pt x="0" y="0"/>
                  </a:lnTo>
                  <a:close/>
                </a:path>
              </a:pathLst>
            </a:custGeom>
            <a:solidFill>
              <a:srgbClr val="F56C14"/>
            </a:solidFill>
            <a:ln>
              <a:noFill/>
            </a:ln>
          </p:spPr>
        </p:sp>
        <p:sp>
          <p:nvSpPr>
            <p:cNvPr id="352" name="Google Shape;352;p20"/>
            <p:cNvSpPr txBox="1"/>
            <p:nvPr/>
          </p:nvSpPr>
          <p:spPr>
            <a:xfrm>
              <a:off x="177800" y="-38100"/>
              <a:ext cx="326050"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0"/>
          <p:cNvGrpSpPr/>
          <p:nvPr/>
        </p:nvGrpSpPr>
        <p:grpSpPr>
          <a:xfrm rot="10800000">
            <a:off x="0" y="0"/>
            <a:ext cx="18288000" cy="2153120"/>
            <a:chOff x="0" y="-9525"/>
            <a:chExt cx="6554006" cy="771630"/>
          </a:xfrm>
        </p:grpSpPr>
        <p:sp>
          <p:nvSpPr>
            <p:cNvPr id="354" name="Google Shape;354;p20"/>
            <p:cNvSpPr/>
            <p:nvPr/>
          </p:nvSpPr>
          <p:spPr>
            <a:xfrm>
              <a:off x="0" y="0"/>
              <a:ext cx="6554006" cy="762105"/>
            </a:xfrm>
            <a:custGeom>
              <a:rect b="b" l="l" r="r" t="t"/>
              <a:pathLst>
                <a:path extrusionOk="0" h="762105" w="6554006">
                  <a:moveTo>
                    <a:pt x="0" y="0"/>
                  </a:moveTo>
                  <a:lnTo>
                    <a:pt x="6554006" y="0"/>
                  </a:lnTo>
                  <a:lnTo>
                    <a:pt x="6554006" y="762105"/>
                  </a:lnTo>
                  <a:lnTo>
                    <a:pt x="0" y="762105"/>
                  </a:lnTo>
                  <a:close/>
                </a:path>
              </a:pathLst>
            </a:custGeom>
            <a:gradFill>
              <a:gsLst>
                <a:gs pos="0">
                  <a:srgbClr val="000000">
                    <a:alpha val="0"/>
                  </a:srgbClr>
                </a:gs>
                <a:gs pos="50000">
                  <a:srgbClr val="000000">
                    <a:alpha val="42352"/>
                  </a:srgbClr>
                </a:gs>
                <a:gs pos="100000">
                  <a:srgbClr val="000000"/>
                </a:gs>
              </a:gsLst>
              <a:lin ang="5400000" scaled="0"/>
            </a:gradFill>
            <a:ln>
              <a:noFill/>
            </a:ln>
          </p:spPr>
        </p:sp>
        <p:sp>
          <p:nvSpPr>
            <p:cNvPr id="355" name="Google Shape;355;p20"/>
            <p:cNvSpPr txBox="1"/>
            <p:nvPr/>
          </p:nvSpPr>
          <p:spPr>
            <a:xfrm>
              <a:off x="0" y="-9525"/>
              <a:ext cx="6554006" cy="77163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20"/>
          <p:cNvSpPr/>
          <p:nvPr/>
        </p:nvSpPr>
        <p:spPr>
          <a:xfrm>
            <a:off x="749350" y="3637330"/>
            <a:ext cx="14453696" cy="1123435"/>
          </a:xfrm>
          <a:prstGeom prst="rect">
            <a:avLst/>
          </a:prstGeom>
        </p:spPr>
        <p:txBody>
          <a:bodyPr>
            <a:prstTxWarp prst="textPlain"/>
          </a:bodyPr>
          <a:lstStyle/>
          <a:p>
            <a:pPr lvl="0" algn="ctr"/>
            <a:r>
              <a:rPr b="0" i="0">
                <a:ln cap="flat" cmpd="sng" w="76200">
                  <a:solidFill>
                    <a:schemeClr val="lt1"/>
                  </a:solidFill>
                  <a:prstDash val="solid"/>
                  <a:round/>
                  <a:headEnd len="sm" w="sm" type="none"/>
                  <a:tailEnd len="sm" w="sm" type="none"/>
                </a:ln>
                <a:solidFill>
                  <a:srgbClr val="000000">
                    <a:alpha val="0"/>
                  </a:srgbClr>
                </a:solidFill>
                <a:latin typeface="Prompt;900"/>
              </a:rPr>
              <a:t>BE A GOOD SPORT!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0" name="Shape 360"/>
        <p:cNvGrpSpPr/>
        <p:nvPr/>
      </p:nvGrpSpPr>
      <p:grpSpPr>
        <a:xfrm>
          <a:off x="0" y="0"/>
          <a:ext cx="0" cy="0"/>
          <a:chOff x="0" y="0"/>
          <a:chExt cx="0" cy="0"/>
        </a:xfrm>
      </p:grpSpPr>
      <p:pic>
        <p:nvPicPr>
          <p:cNvPr id="361" name="Google Shape;361;p21"/>
          <p:cNvPicPr preferRelativeResize="0"/>
          <p:nvPr/>
        </p:nvPicPr>
        <p:blipFill>
          <a:blip r:embed="rId3">
            <a:alphaModFix/>
          </a:blip>
          <a:stretch>
            <a:fillRect/>
          </a:stretch>
        </p:blipFill>
        <p:spPr>
          <a:xfrm>
            <a:off x="45" y="0"/>
            <a:ext cx="18288000" cy="10287020"/>
          </a:xfrm>
          <a:prstGeom prst="rect">
            <a:avLst/>
          </a:prstGeom>
          <a:noFill/>
          <a:ln>
            <a:noFill/>
          </a:ln>
        </p:spPr>
      </p:pic>
      <p:sp>
        <p:nvSpPr>
          <p:cNvPr id="362" name="Google Shape;362;p21"/>
          <p:cNvSpPr txBox="1"/>
          <p:nvPr/>
        </p:nvSpPr>
        <p:spPr>
          <a:xfrm>
            <a:off x="1028700" y="2006223"/>
            <a:ext cx="7024190" cy="847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600" u="none" cap="none" strike="noStrike">
                <a:solidFill>
                  <a:srgbClr val="F56C14"/>
                </a:solidFill>
                <a:latin typeface="Prompt Black"/>
                <a:ea typeface="Prompt Black"/>
                <a:cs typeface="Prompt Black"/>
                <a:sym typeface="Prompt Black"/>
              </a:rPr>
              <a:t>QUESTION #1</a:t>
            </a:r>
            <a:endParaRPr/>
          </a:p>
        </p:txBody>
      </p:sp>
      <p:sp>
        <p:nvSpPr>
          <p:cNvPr id="363" name="Google Shape;363;p21"/>
          <p:cNvSpPr/>
          <p:nvPr/>
        </p:nvSpPr>
        <p:spPr>
          <a:xfrm>
            <a:off x="10576086"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4">
              <a:alphaModFix/>
            </a:blip>
            <a:stretch>
              <a:fillRect b="-11174" l="-33749" r="-281274" t="-14962"/>
            </a:stretch>
          </a:blipFill>
          <a:ln>
            <a:noFill/>
          </a:ln>
        </p:spPr>
      </p:sp>
      <p:sp>
        <p:nvSpPr>
          <p:cNvPr id="364" name="Google Shape;364;p21"/>
          <p:cNvSpPr/>
          <p:nvPr/>
        </p:nvSpPr>
        <p:spPr>
          <a:xfrm>
            <a:off x="13139644"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4">
              <a:alphaModFix/>
            </a:blip>
            <a:stretch>
              <a:fillRect b="-11174" l="-134567" r="-180456" t="-14962"/>
            </a:stretch>
          </a:blipFill>
          <a:ln>
            <a:noFill/>
          </a:ln>
        </p:spPr>
      </p:sp>
      <p:sp>
        <p:nvSpPr>
          <p:cNvPr id="365" name="Google Shape;365;p21"/>
          <p:cNvSpPr/>
          <p:nvPr/>
        </p:nvSpPr>
        <p:spPr>
          <a:xfrm>
            <a:off x="15703201" y="0"/>
            <a:ext cx="2084380" cy="10287000"/>
          </a:xfrm>
          <a:custGeom>
            <a:rect b="b" l="l" r="r" t="t"/>
            <a:pathLst>
              <a:path extrusionOk="0" h="10287000" w="2084380">
                <a:moveTo>
                  <a:pt x="0" y="0"/>
                </a:moveTo>
                <a:lnTo>
                  <a:pt x="2084380" y="0"/>
                </a:lnTo>
                <a:lnTo>
                  <a:pt x="2084380" y="10287000"/>
                </a:lnTo>
                <a:lnTo>
                  <a:pt x="0" y="10287000"/>
                </a:lnTo>
                <a:lnTo>
                  <a:pt x="0" y="0"/>
                </a:lnTo>
                <a:close/>
              </a:path>
            </a:pathLst>
          </a:custGeom>
          <a:blipFill rotWithShape="1">
            <a:blip r:embed="rId4">
              <a:alphaModFix/>
            </a:blip>
            <a:stretch>
              <a:fillRect b="-10922" l="-234126" r="-80880" t="-15216"/>
            </a:stretch>
          </a:blipFill>
          <a:ln>
            <a:noFill/>
          </a:ln>
        </p:spPr>
      </p:sp>
      <p:sp>
        <p:nvSpPr>
          <p:cNvPr id="366" name="Google Shape;366;p21"/>
          <p:cNvSpPr txBox="1"/>
          <p:nvPr/>
        </p:nvSpPr>
        <p:spPr>
          <a:xfrm>
            <a:off x="1028700" y="3464850"/>
            <a:ext cx="70242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Prompt"/>
                <a:ea typeface="Prompt"/>
                <a:cs typeface="Prompt"/>
                <a:sym typeface="Prompt"/>
              </a:rPr>
              <a:t>What is this move called?</a:t>
            </a:r>
            <a:endParaRPr/>
          </a:p>
        </p:txBody>
      </p:sp>
      <p:grpSp>
        <p:nvGrpSpPr>
          <p:cNvPr id="367" name="Google Shape;367;p21"/>
          <p:cNvGrpSpPr/>
          <p:nvPr/>
        </p:nvGrpSpPr>
        <p:grpSpPr>
          <a:xfrm>
            <a:off x="7936529" y="6757932"/>
            <a:ext cx="4193191" cy="1921286"/>
            <a:chOff x="0" y="-38100"/>
            <a:chExt cx="1337691" cy="612919"/>
          </a:xfrm>
        </p:grpSpPr>
        <p:sp>
          <p:nvSpPr>
            <p:cNvPr id="368" name="Google Shape;368;p21"/>
            <p:cNvSpPr/>
            <p:nvPr/>
          </p:nvSpPr>
          <p:spPr>
            <a:xfrm>
              <a:off x="0" y="0"/>
              <a:ext cx="1337691" cy="574819"/>
            </a:xfrm>
            <a:custGeom>
              <a:rect b="b" l="l" r="r" t="t"/>
              <a:pathLst>
                <a:path extrusionOk="0" h="574819" w="1337691">
                  <a:moveTo>
                    <a:pt x="0" y="0"/>
                  </a:moveTo>
                  <a:lnTo>
                    <a:pt x="1134491" y="0"/>
                  </a:lnTo>
                  <a:lnTo>
                    <a:pt x="1337691" y="287410"/>
                  </a:lnTo>
                  <a:lnTo>
                    <a:pt x="1134491" y="574819"/>
                  </a:lnTo>
                  <a:lnTo>
                    <a:pt x="0" y="574819"/>
                  </a:lnTo>
                  <a:lnTo>
                    <a:pt x="203200" y="287410"/>
                  </a:lnTo>
                  <a:lnTo>
                    <a:pt x="0" y="0"/>
                  </a:lnTo>
                  <a:close/>
                </a:path>
              </a:pathLst>
            </a:custGeom>
            <a:solidFill>
              <a:srgbClr val="F56C14"/>
            </a:solidFill>
            <a:ln>
              <a:noFill/>
            </a:ln>
          </p:spPr>
        </p:sp>
        <p:sp>
          <p:nvSpPr>
            <p:cNvPr id="369" name="Google Shape;369;p21"/>
            <p:cNvSpPr txBox="1"/>
            <p:nvPr/>
          </p:nvSpPr>
          <p:spPr>
            <a:xfrm>
              <a:off x="177800" y="-38100"/>
              <a:ext cx="1083691"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1"/>
          <p:cNvGrpSpPr/>
          <p:nvPr/>
        </p:nvGrpSpPr>
        <p:grpSpPr>
          <a:xfrm>
            <a:off x="6378664" y="6757932"/>
            <a:ext cx="1557866" cy="1921286"/>
            <a:chOff x="0" y="-38100"/>
            <a:chExt cx="496983" cy="612919"/>
          </a:xfrm>
        </p:grpSpPr>
        <p:sp>
          <p:nvSpPr>
            <p:cNvPr id="371" name="Google Shape;371;p2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72" name="Google Shape;372;p21"/>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1"/>
          <p:cNvGrpSpPr/>
          <p:nvPr/>
        </p:nvGrpSpPr>
        <p:grpSpPr>
          <a:xfrm>
            <a:off x="4820798" y="6757932"/>
            <a:ext cx="1557866" cy="1921286"/>
            <a:chOff x="0" y="-38100"/>
            <a:chExt cx="496983" cy="612919"/>
          </a:xfrm>
        </p:grpSpPr>
        <p:sp>
          <p:nvSpPr>
            <p:cNvPr id="374" name="Google Shape;374;p2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75" name="Google Shape;375;p21"/>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1"/>
          <p:cNvGrpSpPr/>
          <p:nvPr/>
        </p:nvGrpSpPr>
        <p:grpSpPr>
          <a:xfrm>
            <a:off x="3262932" y="6757932"/>
            <a:ext cx="1557866" cy="1921286"/>
            <a:chOff x="0" y="-38100"/>
            <a:chExt cx="496983" cy="612919"/>
          </a:xfrm>
        </p:grpSpPr>
        <p:sp>
          <p:nvSpPr>
            <p:cNvPr id="377" name="Google Shape;377;p21"/>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78" name="Google Shape;378;p21"/>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2" name="Shape 382"/>
        <p:cNvGrpSpPr/>
        <p:nvPr/>
      </p:nvGrpSpPr>
      <p:grpSpPr>
        <a:xfrm>
          <a:off x="0" y="0"/>
          <a:ext cx="0" cy="0"/>
          <a:chOff x="0" y="0"/>
          <a:chExt cx="0" cy="0"/>
        </a:xfrm>
      </p:grpSpPr>
      <p:pic>
        <p:nvPicPr>
          <p:cNvPr id="383" name="Google Shape;383;p22"/>
          <p:cNvPicPr preferRelativeResize="0"/>
          <p:nvPr/>
        </p:nvPicPr>
        <p:blipFill>
          <a:blip r:embed="rId3">
            <a:alphaModFix/>
          </a:blip>
          <a:stretch>
            <a:fillRect/>
          </a:stretch>
        </p:blipFill>
        <p:spPr>
          <a:xfrm>
            <a:off x="45" y="0"/>
            <a:ext cx="18288000" cy="10287020"/>
          </a:xfrm>
          <a:prstGeom prst="rect">
            <a:avLst/>
          </a:prstGeom>
          <a:noFill/>
          <a:ln>
            <a:noFill/>
          </a:ln>
        </p:spPr>
      </p:pic>
      <p:grpSp>
        <p:nvGrpSpPr>
          <p:cNvPr id="384" name="Google Shape;384;p22"/>
          <p:cNvGrpSpPr/>
          <p:nvPr/>
        </p:nvGrpSpPr>
        <p:grpSpPr>
          <a:xfrm>
            <a:off x="7896151" y="2308182"/>
            <a:ext cx="4678346" cy="1393351"/>
            <a:chOff x="0" y="-38100"/>
            <a:chExt cx="1492463" cy="444500"/>
          </a:xfrm>
        </p:grpSpPr>
        <p:sp>
          <p:nvSpPr>
            <p:cNvPr id="385" name="Google Shape;385;p22"/>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386" name="Google Shape;386;p22"/>
            <p:cNvSpPr txBox="1"/>
            <p:nvPr/>
          </p:nvSpPr>
          <p:spPr>
            <a:xfrm>
              <a:off x="177800" y="-38100"/>
              <a:ext cx="123846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2"/>
          <p:cNvSpPr txBox="1"/>
          <p:nvPr/>
        </p:nvSpPr>
        <p:spPr>
          <a:xfrm>
            <a:off x="7896151" y="4415064"/>
            <a:ext cx="7024190"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FFFF"/>
                </a:solidFill>
                <a:latin typeface="Prompt Black"/>
                <a:ea typeface="Prompt Black"/>
                <a:cs typeface="Prompt Black"/>
                <a:sym typeface="Prompt Black"/>
              </a:rPr>
              <a:t>SLAM DUNK</a:t>
            </a:r>
            <a:endParaRPr/>
          </a:p>
        </p:txBody>
      </p:sp>
      <p:sp>
        <p:nvSpPr>
          <p:cNvPr id="388" name="Google Shape;388;p22"/>
          <p:cNvSpPr/>
          <p:nvPr/>
        </p:nvSpPr>
        <p:spPr>
          <a:xfrm flipH="1">
            <a:off x="0" y="0"/>
            <a:ext cx="6472422" cy="10287000"/>
          </a:xfrm>
          <a:custGeom>
            <a:rect b="b" l="l" r="r" t="t"/>
            <a:pathLst>
              <a:path extrusionOk="0" h="10287000" w="6472422">
                <a:moveTo>
                  <a:pt x="6472422" y="0"/>
                </a:moveTo>
                <a:lnTo>
                  <a:pt x="0" y="0"/>
                </a:lnTo>
                <a:lnTo>
                  <a:pt x="0" y="10287000"/>
                </a:lnTo>
                <a:lnTo>
                  <a:pt x="6472422" y="10287000"/>
                </a:lnTo>
                <a:lnTo>
                  <a:pt x="6472422" y="0"/>
                </a:lnTo>
                <a:close/>
              </a:path>
            </a:pathLst>
          </a:custGeom>
          <a:blipFill rotWithShape="1">
            <a:blip r:embed="rId4">
              <a:alphaModFix/>
            </a:blip>
            <a:stretch>
              <a:fillRect b="0" l="-44212" r="0" t="-20983"/>
            </a:stretch>
          </a:blipFill>
          <a:ln>
            <a:noFill/>
          </a:ln>
        </p:spPr>
      </p:sp>
      <p:sp>
        <p:nvSpPr>
          <p:cNvPr id="389" name="Google Shape;389;p22"/>
          <p:cNvSpPr txBox="1"/>
          <p:nvPr/>
        </p:nvSpPr>
        <p:spPr>
          <a:xfrm>
            <a:off x="8983609" y="2615945"/>
            <a:ext cx="2729210" cy="811530"/>
          </a:xfrm>
          <a:prstGeom prst="rect">
            <a:avLst/>
          </a:prstGeom>
          <a:noFill/>
          <a:ln>
            <a:noFill/>
          </a:ln>
        </p:spPr>
        <p:txBody>
          <a:bodyPr anchorCtr="0" anchor="t" bIns="0" lIns="0" spcFirstLastPara="1" rIns="0" wrap="square" tIns="0">
            <a:spAutoFit/>
          </a:bodyPr>
          <a:lstStyle/>
          <a:p>
            <a:pPr indent="0" lvl="0" marL="0" marR="0" rtl="0" algn="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ANSWER:</a:t>
            </a:r>
            <a:endParaRPr/>
          </a:p>
        </p:txBody>
      </p:sp>
      <p:sp>
        <p:nvSpPr>
          <p:cNvPr id="390" name="Google Shape;390;p22"/>
          <p:cNvSpPr txBox="1"/>
          <p:nvPr/>
        </p:nvSpPr>
        <p:spPr>
          <a:xfrm>
            <a:off x="7896151" y="5938600"/>
            <a:ext cx="66783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Prompt"/>
                <a:ea typeface="Prompt"/>
                <a:cs typeface="Prompt"/>
                <a:sym typeface="Prompt"/>
              </a:rPr>
              <a:t>Lorem ipsum odor amet, consectetuer adipiscing elit. Vel facilisis pellentesque quis magnis id at. Habitasse pulvinar dictumst molestie consectetur felis luctus curabitur orci quis.</a:t>
            </a:r>
            <a:endParaRPr/>
          </a:p>
        </p:txBody>
      </p:sp>
      <p:grpSp>
        <p:nvGrpSpPr>
          <p:cNvPr id="391" name="Google Shape;391;p22"/>
          <p:cNvGrpSpPr/>
          <p:nvPr/>
        </p:nvGrpSpPr>
        <p:grpSpPr>
          <a:xfrm>
            <a:off x="16089821" y="8210331"/>
            <a:ext cx="1169479" cy="1442296"/>
            <a:chOff x="0" y="-38100"/>
            <a:chExt cx="496983" cy="612919"/>
          </a:xfrm>
        </p:grpSpPr>
        <p:sp>
          <p:nvSpPr>
            <p:cNvPr id="392" name="Google Shape;392;p2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93" name="Google Shape;393;p22"/>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22"/>
          <p:cNvGrpSpPr/>
          <p:nvPr/>
        </p:nvGrpSpPr>
        <p:grpSpPr>
          <a:xfrm>
            <a:off x="14920341" y="8210331"/>
            <a:ext cx="1169479" cy="1442296"/>
            <a:chOff x="0" y="-38100"/>
            <a:chExt cx="496983" cy="612919"/>
          </a:xfrm>
        </p:grpSpPr>
        <p:sp>
          <p:nvSpPr>
            <p:cNvPr id="395" name="Google Shape;395;p2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96" name="Google Shape;396;p22"/>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2"/>
          <p:cNvGrpSpPr/>
          <p:nvPr/>
        </p:nvGrpSpPr>
        <p:grpSpPr>
          <a:xfrm>
            <a:off x="13750862" y="8210331"/>
            <a:ext cx="1169479" cy="1442296"/>
            <a:chOff x="0" y="-38100"/>
            <a:chExt cx="496983" cy="612919"/>
          </a:xfrm>
        </p:grpSpPr>
        <p:sp>
          <p:nvSpPr>
            <p:cNvPr id="398" name="Google Shape;398;p22"/>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399" name="Google Shape;399;p22"/>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3" name="Shape 403"/>
        <p:cNvGrpSpPr/>
        <p:nvPr/>
      </p:nvGrpSpPr>
      <p:grpSpPr>
        <a:xfrm>
          <a:off x="0" y="0"/>
          <a:ext cx="0" cy="0"/>
          <a:chOff x="0" y="0"/>
          <a:chExt cx="0" cy="0"/>
        </a:xfrm>
      </p:grpSpPr>
      <p:pic>
        <p:nvPicPr>
          <p:cNvPr id="404" name="Google Shape;404;p23"/>
          <p:cNvPicPr preferRelativeResize="0"/>
          <p:nvPr/>
        </p:nvPicPr>
        <p:blipFill>
          <a:blip r:embed="rId3">
            <a:alphaModFix/>
          </a:blip>
          <a:stretch>
            <a:fillRect/>
          </a:stretch>
        </p:blipFill>
        <p:spPr>
          <a:xfrm>
            <a:off x="45" y="0"/>
            <a:ext cx="18288000" cy="10287020"/>
          </a:xfrm>
          <a:prstGeom prst="rect">
            <a:avLst/>
          </a:prstGeom>
          <a:noFill/>
          <a:ln>
            <a:noFill/>
          </a:ln>
        </p:spPr>
      </p:pic>
      <p:sp>
        <p:nvSpPr>
          <p:cNvPr id="405" name="Google Shape;405;p23"/>
          <p:cNvSpPr txBox="1"/>
          <p:nvPr/>
        </p:nvSpPr>
        <p:spPr>
          <a:xfrm>
            <a:off x="9693261" y="4543171"/>
            <a:ext cx="7566000" cy="3447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5600" u="none" cap="none" strike="noStrike">
                <a:solidFill>
                  <a:srgbClr val="FFFFFF"/>
                </a:solidFill>
                <a:latin typeface="Prompt"/>
                <a:ea typeface="Prompt"/>
                <a:cs typeface="Prompt"/>
                <a:sym typeface="Prompt"/>
              </a:rPr>
              <a:t>Who holds the record for the most points scored in a single NBA game?</a:t>
            </a:r>
            <a:endParaRPr/>
          </a:p>
        </p:txBody>
      </p:sp>
      <p:grpSp>
        <p:nvGrpSpPr>
          <p:cNvPr id="406" name="Google Shape;406;p23"/>
          <p:cNvGrpSpPr/>
          <p:nvPr/>
        </p:nvGrpSpPr>
        <p:grpSpPr>
          <a:xfrm>
            <a:off x="-248924" y="-627261"/>
            <a:ext cx="6690775" cy="10944298"/>
            <a:chOff x="0" y="-38100"/>
            <a:chExt cx="406400" cy="664760"/>
          </a:xfrm>
        </p:grpSpPr>
        <p:sp>
          <p:nvSpPr>
            <p:cNvPr id="407" name="Google Shape;407;p23"/>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408" name="Google Shape;408;p23"/>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23"/>
          <p:cNvGrpSpPr/>
          <p:nvPr/>
        </p:nvGrpSpPr>
        <p:grpSpPr>
          <a:xfrm>
            <a:off x="-4575715" y="-627261"/>
            <a:ext cx="6690775" cy="10944298"/>
            <a:chOff x="0" y="-38100"/>
            <a:chExt cx="406400" cy="664760"/>
          </a:xfrm>
        </p:grpSpPr>
        <p:sp>
          <p:nvSpPr>
            <p:cNvPr id="410" name="Google Shape;410;p23"/>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411" name="Google Shape;411;p23"/>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3"/>
          <p:cNvSpPr/>
          <p:nvPr/>
        </p:nvSpPr>
        <p:spPr>
          <a:xfrm>
            <a:off x="0" y="-759811"/>
            <a:ext cx="9151430" cy="11046811"/>
          </a:xfrm>
          <a:custGeom>
            <a:rect b="b" l="l" r="r" t="t"/>
            <a:pathLst>
              <a:path extrusionOk="0" h="11046811" w="9151430">
                <a:moveTo>
                  <a:pt x="0" y="0"/>
                </a:moveTo>
                <a:lnTo>
                  <a:pt x="9151430" y="0"/>
                </a:lnTo>
                <a:lnTo>
                  <a:pt x="9151430" y="11046811"/>
                </a:lnTo>
                <a:lnTo>
                  <a:pt x="0" y="11046811"/>
                </a:lnTo>
                <a:lnTo>
                  <a:pt x="0" y="0"/>
                </a:lnTo>
                <a:close/>
              </a:path>
            </a:pathLst>
          </a:custGeom>
          <a:blipFill rotWithShape="1">
            <a:blip r:embed="rId4">
              <a:alphaModFix/>
            </a:blip>
            <a:stretch>
              <a:fillRect b="0" l="-69195" r="-29631" t="-9811"/>
            </a:stretch>
          </a:blipFill>
          <a:ln>
            <a:noFill/>
          </a:ln>
        </p:spPr>
      </p:sp>
      <p:grpSp>
        <p:nvGrpSpPr>
          <p:cNvPr id="413" name="Google Shape;413;p23"/>
          <p:cNvGrpSpPr/>
          <p:nvPr/>
        </p:nvGrpSpPr>
        <p:grpSpPr>
          <a:xfrm>
            <a:off x="4974997" y="-657298"/>
            <a:ext cx="6690775" cy="10944298"/>
            <a:chOff x="0" y="-38100"/>
            <a:chExt cx="406400" cy="664760"/>
          </a:xfrm>
        </p:grpSpPr>
        <p:sp>
          <p:nvSpPr>
            <p:cNvPr id="414" name="Google Shape;414;p23"/>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415" name="Google Shape;415;p23"/>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3"/>
          <p:cNvSpPr txBox="1"/>
          <p:nvPr/>
        </p:nvSpPr>
        <p:spPr>
          <a:xfrm>
            <a:off x="11665773" y="3200654"/>
            <a:ext cx="5593527" cy="847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600" u="none" cap="none" strike="noStrike">
                <a:solidFill>
                  <a:srgbClr val="F56C14"/>
                </a:solidFill>
                <a:latin typeface="Prompt Black"/>
                <a:ea typeface="Prompt Black"/>
                <a:cs typeface="Prompt Black"/>
                <a:sym typeface="Prompt Black"/>
              </a:rPr>
              <a:t>QUESTION #2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0" name="Shape 420"/>
        <p:cNvGrpSpPr/>
        <p:nvPr/>
      </p:nvGrpSpPr>
      <p:grpSpPr>
        <a:xfrm>
          <a:off x="0" y="0"/>
          <a:ext cx="0" cy="0"/>
          <a:chOff x="0" y="0"/>
          <a:chExt cx="0" cy="0"/>
        </a:xfrm>
      </p:grpSpPr>
      <p:pic>
        <p:nvPicPr>
          <p:cNvPr id="421" name="Google Shape;421;p24"/>
          <p:cNvPicPr preferRelativeResize="0"/>
          <p:nvPr/>
        </p:nvPicPr>
        <p:blipFill>
          <a:blip r:embed="rId3">
            <a:alphaModFix/>
          </a:blip>
          <a:stretch>
            <a:fillRect/>
          </a:stretch>
        </p:blipFill>
        <p:spPr>
          <a:xfrm>
            <a:off x="45" y="0"/>
            <a:ext cx="18288000" cy="10287020"/>
          </a:xfrm>
          <a:prstGeom prst="rect">
            <a:avLst/>
          </a:prstGeom>
          <a:noFill/>
          <a:ln>
            <a:noFill/>
          </a:ln>
        </p:spPr>
      </p:pic>
      <p:grpSp>
        <p:nvGrpSpPr>
          <p:cNvPr id="422" name="Google Shape;422;p24"/>
          <p:cNvGrpSpPr/>
          <p:nvPr/>
        </p:nvGrpSpPr>
        <p:grpSpPr>
          <a:xfrm>
            <a:off x="1593825" y="1817417"/>
            <a:ext cx="4678346" cy="1393351"/>
            <a:chOff x="0" y="-38100"/>
            <a:chExt cx="1492463" cy="444500"/>
          </a:xfrm>
        </p:grpSpPr>
        <p:sp>
          <p:nvSpPr>
            <p:cNvPr id="423" name="Google Shape;423;p24"/>
            <p:cNvSpPr/>
            <p:nvPr/>
          </p:nvSpPr>
          <p:spPr>
            <a:xfrm>
              <a:off x="0" y="0"/>
              <a:ext cx="1492463" cy="406400"/>
            </a:xfrm>
            <a:custGeom>
              <a:rect b="b" l="l" r="r" t="t"/>
              <a:pathLst>
                <a:path extrusionOk="0" h="406400" w="1492463">
                  <a:moveTo>
                    <a:pt x="0" y="0"/>
                  </a:moveTo>
                  <a:lnTo>
                    <a:pt x="1289263" y="0"/>
                  </a:lnTo>
                  <a:lnTo>
                    <a:pt x="1492463" y="203200"/>
                  </a:lnTo>
                  <a:lnTo>
                    <a:pt x="1289263" y="406400"/>
                  </a:lnTo>
                  <a:lnTo>
                    <a:pt x="0" y="406400"/>
                  </a:lnTo>
                  <a:lnTo>
                    <a:pt x="203200" y="203200"/>
                  </a:lnTo>
                  <a:lnTo>
                    <a:pt x="0" y="0"/>
                  </a:lnTo>
                  <a:close/>
                </a:path>
              </a:pathLst>
            </a:custGeom>
            <a:solidFill>
              <a:srgbClr val="F56C14"/>
            </a:solidFill>
            <a:ln>
              <a:noFill/>
            </a:ln>
          </p:spPr>
        </p:sp>
        <p:sp>
          <p:nvSpPr>
            <p:cNvPr id="424" name="Google Shape;424;p24"/>
            <p:cNvSpPr txBox="1"/>
            <p:nvPr/>
          </p:nvSpPr>
          <p:spPr>
            <a:xfrm>
              <a:off x="177800" y="-38100"/>
              <a:ext cx="1238463"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4"/>
          <p:cNvGrpSpPr/>
          <p:nvPr/>
        </p:nvGrpSpPr>
        <p:grpSpPr>
          <a:xfrm>
            <a:off x="11597225" y="-657298"/>
            <a:ext cx="6690775" cy="10944298"/>
            <a:chOff x="0" y="-38100"/>
            <a:chExt cx="406400" cy="664760"/>
          </a:xfrm>
        </p:grpSpPr>
        <p:sp>
          <p:nvSpPr>
            <p:cNvPr id="426" name="Google Shape;426;p24"/>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427" name="Google Shape;427;p24"/>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4"/>
          <p:cNvGrpSpPr/>
          <p:nvPr/>
        </p:nvGrpSpPr>
        <p:grpSpPr>
          <a:xfrm>
            <a:off x="15617719" y="-627261"/>
            <a:ext cx="6690775" cy="10944298"/>
            <a:chOff x="0" y="-38100"/>
            <a:chExt cx="406400" cy="664760"/>
          </a:xfrm>
        </p:grpSpPr>
        <p:sp>
          <p:nvSpPr>
            <p:cNvPr id="429" name="Google Shape;429;p24"/>
            <p:cNvSpPr/>
            <p:nvPr/>
          </p:nvSpPr>
          <p:spPr>
            <a:xfrm>
              <a:off x="0" y="0"/>
              <a:ext cx="406400" cy="626660"/>
            </a:xfrm>
            <a:custGeom>
              <a:rect b="b" l="l" r="r" t="t"/>
              <a:pathLst>
                <a:path extrusionOk="0" h="626660" w="406400">
                  <a:moveTo>
                    <a:pt x="203200" y="0"/>
                  </a:moveTo>
                  <a:lnTo>
                    <a:pt x="406400" y="0"/>
                  </a:lnTo>
                  <a:lnTo>
                    <a:pt x="203200" y="626660"/>
                  </a:lnTo>
                  <a:lnTo>
                    <a:pt x="0" y="626660"/>
                  </a:lnTo>
                  <a:lnTo>
                    <a:pt x="203200" y="0"/>
                  </a:lnTo>
                  <a:close/>
                </a:path>
              </a:pathLst>
            </a:custGeom>
            <a:solidFill>
              <a:srgbClr val="FFFFFF"/>
            </a:solidFill>
            <a:ln>
              <a:noFill/>
            </a:ln>
          </p:spPr>
        </p:sp>
        <p:sp>
          <p:nvSpPr>
            <p:cNvPr id="430" name="Google Shape;430;p24"/>
            <p:cNvSpPr txBox="1"/>
            <p:nvPr/>
          </p:nvSpPr>
          <p:spPr>
            <a:xfrm>
              <a:off x="101600" y="-38100"/>
              <a:ext cx="203200" cy="6647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4"/>
          <p:cNvSpPr/>
          <p:nvPr/>
        </p:nvSpPr>
        <p:spPr>
          <a:xfrm>
            <a:off x="9144000" y="1028700"/>
            <a:ext cx="6951481" cy="9596771"/>
          </a:xfrm>
          <a:custGeom>
            <a:rect b="b" l="l" r="r" t="t"/>
            <a:pathLst>
              <a:path extrusionOk="0" h="9596771" w="6951481">
                <a:moveTo>
                  <a:pt x="0" y="0"/>
                </a:moveTo>
                <a:lnTo>
                  <a:pt x="6951481" y="0"/>
                </a:lnTo>
                <a:lnTo>
                  <a:pt x="6951481" y="9596771"/>
                </a:lnTo>
                <a:lnTo>
                  <a:pt x="0" y="9596771"/>
                </a:lnTo>
                <a:lnTo>
                  <a:pt x="0" y="0"/>
                </a:lnTo>
                <a:close/>
              </a:path>
            </a:pathLst>
          </a:custGeom>
          <a:blipFill rotWithShape="1">
            <a:blip r:embed="rId4">
              <a:alphaModFix/>
            </a:blip>
            <a:stretch>
              <a:fillRect b="0" l="-7472" r="0" t="-16774"/>
            </a:stretch>
          </a:blipFill>
          <a:ln>
            <a:noFill/>
          </a:ln>
        </p:spPr>
      </p:sp>
      <p:sp>
        <p:nvSpPr>
          <p:cNvPr id="432" name="Google Shape;432;p24"/>
          <p:cNvSpPr txBox="1"/>
          <p:nvPr/>
        </p:nvSpPr>
        <p:spPr>
          <a:xfrm>
            <a:off x="1593825" y="3924300"/>
            <a:ext cx="7791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Prompt Black"/>
                <a:ea typeface="Prompt Black"/>
                <a:cs typeface="Prompt Black"/>
                <a:sym typeface="Prompt Black"/>
              </a:rPr>
              <a:t>WILT CHAMBERLAIN</a:t>
            </a:r>
            <a:endParaRPr/>
          </a:p>
        </p:txBody>
      </p:sp>
      <p:sp>
        <p:nvSpPr>
          <p:cNvPr id="433" name="Google Shape;433;p24"/>
          <p:cNvSpPr txBox="1"/>
          <p:nvPr/>
        </p:nvSpPr>
        <p:spPr>
          <a:xfrm>
            <a:off x="2681283" y="2125180"/>
            <a:ext cx="2729100" cy="811500"/>
          </a:xfrm>
          <a:prstGeom prst="rect">
            <a:avLst/>
          </a:prstGeom>
          <a:noFill/>
          <a:ln>
            <a:noFill/>
          </a:ln>
        </p:spPr>
        <p:txBody>
          <a:bodyPr anchorCtr="0" anchor="t" bIns="0" lIns="0" spcFirstLastPara="1" rIns="0" wrap="square" tIns="0">
            <a:spAutoFit/>
          </a:bodyPr>
          <a:lstStyle/>
          <a:p>
            <a:pPr indent="0" lvl="0" marL="0" marR="0" rtl="0" algn="r">
              <a:lnSpc>
                <a:spcPct val="139979"/>
              </a:lnSpc>
              <a:spcBef>
                <a:spcPts val="0"/>
              </a:spcBef>
              <a:spcAft>
                <a:spcPts val="0"/>
              </a:spcAft>
              <a:buNone/>
            </a:pPr>
            <a:r>
              <a:rPr b="1" i="0" lang="en-US" sz="4800" u="none" cap="none" strike="noStrike">
                <a:solidFill>
                  <a:srgbClr val="000000"/>
                </a:solidFill>
                <a:latin typeface="Prompt"/>
                <a:ea typeface="Prompt"/>
                <a:cs typeface="Prompt"/>
                <a:sym typeface="Prompt"/>
              </a:rPr>
              <a:t>ANSWER:</a:t>
            </a:r>
            <a:endParaRPr/>
          </a:p>
        </p:txBody>
      </p:sp>
      <p:sp>
        <p:nvSpPr>
          <p:cNvPr id="434" name="Google Shape;434;p24"/>
          <p:cNvSpPr txBox="1"/>
          <p:nvPr/>
        </p:nvSpPr>
        <p:spPr>
          <a:xfrm>
            <a:off x="1593825" y="6672204"/>
            <a:ext cx="5177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Prompt"/>
                <a:ea typeface="Prompt"/>
                <a:cs typeface="Prompt"/>
                <a:sym typeface="Prompt"/>
              </a:rPr>
              <a:t>Lorem ipsum odor amet, consectetuer adipiscing elit. Vel facilisis pellentesque quis magnis id at. Habitasse pulvinar dictumst molestie consectetur felis luctus curabitur orci quis.</a:t>
            </a:r>
            <a:endParaRPr/>
          </a:p>
        </p:txBody>
      </p:sp>
      <p:grpSp>
        <p:nvGrpSpPr>
          <p:cNvPr id="435" name="Google Shape;435;p24"/>
          <p:cNvGrpSpPr/>
          <p:nvPr/>
        </p:nvGrpSpPr>
        <p:grpSpPr>
          <a:xfrm>
            <a:off x="8980054" y="1687014"/>
            <a:ext cx="1353941" cy="1669790"/>
            <a:chOff x="0" y="-38100"/>
            <a:chExt cx="496983" cy="612919"/>
          </a:xfrm>
        </p:grpSpPr>
        <p:sp>
          <p:nvSpPr>
            <p:cNvPr id="436" name="Google Shape;436;p24"/>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37" name="Google Shape;437;p24"/>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4"/>
          <p:cNvGrpSpPr/>
          <p:nvPr/>
        </p:nvGrpSpPr>
        <p:grpSpPr>
          <a:xfrm>
            <a:off x="7626112" y="1687014"/>
            <a:ext cx="1353941" cy="1669790"/>
            <a:chOff x="0" y="-38100"/>
            <a:chExt cx="496983" cy="612919"/>
          </a:xfrm>
        </p:grpSpPr>
        <p:sp>
          <p:nvSpPr>
            <p:cNvPr id="439" name="Google Shape;439;p24"/>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40" name="Google Shape;440;p24"/>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4"/>
          <p:cNvGrpSpPr/>
          <p:nvPr/>
        </p:nvGrpSpPr>
        <p:grpSpPr>
          <a:xfrm>
            <a:off x="6272171" y="1687014"/>
            <a:ext cx="1353941" cy="1669790"/>
            <a:chOff x="0" y="-38100"/>
            <a:chExt cx="496983" cy="612919"/>
          </a:xfrm>
        </p:grpSpPr>
        <p:sp>
          <p:nvSpPr>
            <p:cNvPr id="442" name="Google Shape;442;p24"/>
            <p:cNvSpPr/>
            <p:nvPr/>
          </p:nvSpPr>
          <p:spPr>
            <a:xfrm>
              <a:off x="0" y="0"/>
              <a:ext cx="496983" cy="574819"/>
            </a:xfrm>
            <a:custGeom>
              <a:rect b="b" l="l" r="r" t="t"/>
              <a:pathLst>
                <a:path extrusionOk="0" h="574819" w="496983">
                  <a:moveTo>
                    <a:pt x="0" y="0"/>
                  </a:moveTo>
                  <a:lnTo>
                    <a:pt x="293783" y="0"/>
                  </a:lnTo>
                  <a:lnTo>
                    <a:pt x="496983" y="287410"/>
                  </a:lnTo>
                  <a:lnTo>
                    <a:pt x="293783" y="574819"/>
                  </a:lnTo>
                  <a:lnTo>
                    <a:pt x="0" y="574819"/>
                  </a:lnTo>
                  <a:lnTo>
                    <a:pt x="203200" y="287410"/>
                  </a:lnTo>
                  <a:lnTo>
                    <a:pt x="0" y="0"/>
                  </a:lnTo>
                  <a:close/>
                </a:path>
              </a:pathLst>
            </a:custGeom>
            <a:solidFill>
              <a:srgbClr val="F56C14"/>
            </a:solidFill>
            <a:ln>
              <a:noFill/>
            </a:ln>
          </p:spPr>
        </p:sp>
        <p:sp>
          <p:nvSpPr>
            <p:cNvPr id="443" name="Google Shape;443;p24"/>
            <p:cNvSpPr txBox="1"/>
            <p:nvPr/>
          </p:nvSpPr>
          <p:spPr>
            <a:xfrm>
              <a:off x="177800" y="-38100"/>
              <a:ext cx="242983" cy="6129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