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Josefin Slab"/>
      <p:regular r:id="rId24"/>
      <p:bold r:id="rId25"/>
      <p:italic r:id="rId26"/>
      <p:boldItalic r:id="rId27"/>
    </p:embeddedFont>
    <p:embeddedFont>
      <p:font typeface="Josefin Sans"/>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JosefinSlab-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JosefinSlab-italic.fntdata"/><Relationship Id="rId25" Type="http://schemas.openxmlformats.org/officeDocument/2006/relationships/font" Target="fonts/JosefinSlab-bold.fntdata"/><Relationship Id="rId28" Type="http://schemas.openxmlformats.org/officeDocument/2006/relationships/font" Target="fonts/JosefinSans-regular.fntdata"/><Relationship Id="rId27" Type="http://schemas.openxmlformats.org/officeDocument/2006/relationships/font" Target="fonts/JosefinSlab-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Josefi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osefinSans-boldItalic.fntdata"/><Relationship Id="rId30" Type="http://schemas.openxmlformats.org/officeDocument/2006/relationships/font" Target="fonts/JosefinSans-italic.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611036539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611036539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6110365391_2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6110365391_2_2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6110365391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6110365391_2_2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6110365391_2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6110365391_2_2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110365391_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6110365391_2_2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6110365391_2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6110365391_2_3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6110365391_2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6110365391_2_3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6110365391_2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26110365391_2_3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110365391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26110365391_2_3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110365391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6110365391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110365391_2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6110365391_2_1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110365391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6110365391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6110365391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6110365391_2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110365391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6110365391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110365391_2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6110365391_2_1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6110365391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6110365391_2_1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6110365391_2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6110365391_2_2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2" name="Google Shape;12;p2"/>
          <p:cNvCxnSpPr/>
          <p:nvPr/>
        </p:nvCxnSpPr>
        <p:spPr>
          <a:xfrm>
            <a:off x="-43361" y="4606873"/>
            <a:ext cx="9230700" cy="0"/>
          </a:xfrm>
          <a:prstGeom prst="straightConnector1">
            <a:avLst/>
          </a:prstGeom>
          <a:noFill/>
          <a:ln cap="flat" cmpd="sng" w="714375">
            <a:solidFill>
              <a:srgbClr val="E7384D"/>
            </a:solidFill>
            <a:prstDash val="solid"/>
            <a:round/>
            <a:headEnd len="sm" w="sm" type="none"/>
            <a:tailEnd len="sm" w="sm" type="none"/>
          </a:ln>
        </p:spPr>
      </p:cxn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0" name="Google Shape;70;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1" name="Google Shape;71;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6" name="Google Shape;76;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7" name="Google Shape;7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9" name="Google Shape;7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2" name="Google Shape;82;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3" name="Google Shape;8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9" name="Google Shape;89;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0" name="Google Shape;90;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6" name="Google Shape;96;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7" name="Google Shape;97;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8" name="Google Shape;98;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9" name="Google Shape;99;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2" name="Shape 102"/>
        <p:cNvGrpSpPr/>
        <p:nvPr/>
      </p:nvGrpSpPr>
      <p:grpSpPr>
        <a:xfrm>
          <a:off x="0" y="0"/>
          <a:ext cx="0" cy="0"/>
          <a:chOff x="0" y="0"/>
          <a:chExt cx="0" cy="0"/>
        </a:xfrm>
      </p:grpSpPr>
      <p:sp>
        <p:nvSpPr>
          <p:cNvPr id="103" name="Google Shape;103;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4" name="Google Shape;104;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9" name="Google Shape;109;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0" name="Google Shape;110;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1" name="Google Shape;11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0"/>
          <p:cNvSpPr/>
          <p:nvPr>
            <p:ph idx="2" type="pic"/>
          </p:nvPr>
        </p:nvSpPr>
        <p:spPr>
          <a:xfrm>
            <a:off x="896144" y="306388"/>
            <a:ext cx="2743200" cy="2057400"/>
          </a:xfrm>
          <a:prstGeom prst="rect">
            <a:avLst/>
          </a:prstGeom>
          <a:noFill/>
          <a:ln>
            <a:noFill/>
          </a:ln>
        </p:spPr>
      </p:sp>
      <p:sp>
        <p:nvSpPr>
          <p:cNvPr id="117" name="Google Shape;117;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8" name="Google Shape;118;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1" name="Shape 121"/>
        <p:cNvGrpSpPr/>
        <p:nvPr/>
      </p:nvGrpSpPr>
      <p:grpSpPr>
        <a:xfrm>
          <a:off x="0" y="0"/>
          <a:ext cx="0" cy="0"/>
          <a:chOff x="0" y="0"/>
          <a:chExt cx="0" cy="0"/>
        </a:xfrm>
      </p:grpSpPr>
      <p:sp>
        <p:nvSpPr>
          <p:cNvPr id="122" name="Google Shape;122;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4" name="Google Shape;124;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8350" y="-423050"/>
            <a:ext cx="9320700" cy="5682900"/>
          </a:xfrm>
          <a:prstGeom prst="rect">
            <a:avLst/>
          </a:prstGeom>
          <a:solidFill>
            <a:srgbClr val="E3DE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rot="10800000">
            <a:off x="-88358" y="-331903"/>
            <a:ext cx="9566983" cy="5678403"/>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2">
              <a:alphaModFix/>
            </a:blip>
            <a:stretch>
              <a:fillRect b="-113119" l="0" r="0" t="0"/>
            </a:stretch>
          </a:blipFill>
          <a:ln>
            <a:noFill/>
          </a:ln>
        </p:spPr>
      </p:sp>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7" name="Shape 127"/>
        <p:cNvGrpSpPr/>
        <p:nvPr/>
      </p:nvGrpSpPr>
      <p:grpSpPr>
        <a:xfrm>
          <a:off x="0" y="0"/>
          <a:ext cx="0" cy="0"/>
          <a:chOff x="0" y="0"/>
          <a:chExt cx="0" cy="0"/>
        </a:xfrm>
      </p:grpSpPr>
      <p:sp>
        <p:nvSpPr>
          <p:cNvPr id="128" name="Google Shape;128;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9" name="Google Shape;129;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0" name="Google Shape;13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6499050" y="-269700"/>
            <a:ext cx="3662700" cy="5682900"/>
          </a:xfrm>
          <a:prstGeom prst="rect">
            <a:avLst/>
          </a:prstGeom>
          <a:solidFill>
            <a:srgbClr val="E3DED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rot="-5400000">
            <a:off x="3807497" y="1097409"/>
            <a:ext cx="7175237" cy="3366642"/>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2">
              <a:alphaModFix/>
            </a:blip>
            <a:stretch>
              <a:fillRect b="-113119" l="0" r="0" t="0"/>
            </a:stretch>
          </a:blipFill>
          <a:ln>
            <a:noFill/>
          </a:ln>
        </p:spPr>
      </p:sp>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3361" y="4606873"/>
            <a:ext cx="9230700" cy="0"/>
          </a:xfrm>
          <a:prstGeom prst="straightConnector1">
            <a:avLst/>
          </a:prstGeom>
          <a:noFill/>
          <a:ln cap="flat" cmpd="sng" w="714375">
            <a:solidFill>
              <a:srgbClr val="E3DED5"/>
            </a:solidFill>
            <a:prstDash val="solid"/>
            <a:round/>
            <a:headEnd len="sm" w="sm" type="none"/>
            <a:tailEnd len="sm" w="sm" type="none"/>
          </a:ln>
        </p:spPr>
      </p:cxnSp>
      <p:sp>
        <p:nvSpPr>
          <p:cNvPr id="27" name="Google Shape;2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cxnSp>
        <p:nvCxnSpPr>
          <p:cNvPr id="32" name="Google Shape;32;p6"/>
          <p:cNvCxnSpPr/>
          <p:nvPr/>
        </p:nvCxnSpPr>
        <p:spPr>
          <a:xfrm>
            <a:off x="-43361" y="4820048"/>
            <a:ext cx="9230700" cy="0"/>
          </a:xfrm>
          <a:prstGeom prst="straightConnector1">
            <a:avLst/>
          </a:prstGeom>
          <a:noFill/>
          <a:ln cap="flat" cmpd="sng" w="714375">
            <a:solidFill>
              <a:srgbClr val="E3DED5"/>
            </a:solidFill>
            <a:prstDash val="solid"/>
            <a:round/>
            <a:headEnd len="sm" w="sm" type="none"/>
            <a:tailEnd len="sm" w="sm" type="none"/>
          </a:ln>
        </p:spPr>
      </p:cxnSp>
      <p:sp>
        <p:nvSpPr>
          <p:cNvPr id="33" name="Google Shape;33;p6"/>
          <p:cNvSpPr/>
          <p:nvPr/>
        </p:nvSpPr>
        <p:spPr>
          <a:xfrm>
            <a:off x="-93300" y="2688224"/>
            <a:ext cx="9566983" cy="3793083"/>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2">
              <a:alphaModFix/>
            </a:blip>
            <a:stretch>
              <a:fillRect b="-113119" l="0" r="0" t="0"/>
            </a:stretch>
          </a:blipFill>
          <a:ln>
            <a:noFill/>
          </a:ln>
        </p:spPr>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9" name="Google Shape;39;p7"/>
          <p:cNvSpPr/>
          <p:nvPr/>
        </p:nvSpPr>
        <p:spPr>
          <a:xfrm flipH="1" rot="10800000">
            <a:off x="490239" y="3829013"/>
            <a:ext cx="4881086" cy="834222"/>
          </a:xfrm>
          <a:custGeom>
            <a:rect b="b" l="l" r="r" t="t"/>
            <a:pathLst>
              <a:path extrusionOk="0" h="1668444" w="9762172">
                <a:moveTo>
                  <a:pt x="9762173" y="0"/>
                </a:moveTo>
                <a:lnTo>
                  <a:pt x="0" y="0"/>
                </a:lnTo>
                <a:lnTo>
                  <a:pt x="0" y="1668444"/>
                </a:lnTo>
                <a:lnTo>
                  <a:pt x="9762173" y="1668444"/>
                </a:lnTo>
                <a:lnTo>
                  <a:pt x="9762173"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12" y="-2367162"/>
            <a:ext cx="9566983" cy="4488856"/>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2">
              <a:alphaModFix/>
            </a:blip>
            <a:stretch>
              <a:fillRect b="-113119" l="0" r="0" t="0"/>
            </a:stretch>
          </a:blipFill>
          <a:ln>
            <a:noFill/>
          </a:ln>
        </p:spPr>
      </p:sp>
      <p:sp>
        <p:nvSpPr>
          <p:cNvPr id="43" name="Google Shape;4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 name="Google Shape;4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6" name="Google Shape;4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9"/>
          <p:cNvSpPr/>
          <p:nvPr/>
        </p:nvSpPr>
        <p:spPr>
          <a:xfrm>
            <a:off x="311700" y="3313456"/>
            <a:ext cx="4344167" cy="572551"/>
          </a:xfrm>
          <a:custGeom>
            <a:rect b="b" l="l" r="r" t="t"/>
            <a:pathLst>
              <a:path extrusionOk="0" h="1224709" w="9762173">
                <a:moveTo>
                  <a:pt x="0" y="0"/>
                </a:moveTo>
                <a:lnTo>
                  <a:pt x="9762173" y="0"/>
                </a:lnTo>
                <a:lnTo>
                  <a:pt x="9762173" y="1224709"/>
                </a:lnTo>
                <a:lnTo>
                  <a:pt x="0" y="1224709"/>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10"/>
          <p:cNvCxnSpPr/>
          <p:nvPr/>
        </p:nvCxnSpPr>
        <p:spPr>
          <a:xfrm>
            <a:off x="-2112660" y="3917323"/>
            <a:ext cx="11383200" cy="0"/>
          </a:xfrm>
          <a:prstGeom prst="straightConnector1">
            <a:avLst/>
          </a:prstGeom>
          <a:noFill/>
          <a:ln cap="flat" cmpd="sng" w="714375">
            <a:solidFill>
              <a:srgbClr val="E7384D"/>
            </a:solidFill>
            <a:prstDash val="solid"/>
            <a:round/>
            <a:headEnd len="sm" w="sm" type="none"/>
            <a:tailEnd len="sm" w="sm" type="none"/>
          </a:ln>
        </p:spPr>
      </p:cxnSp>
      <p:grpSp>
        <p:nvGrpSpPr>
          <p:cNvPr id="54" name="Google Shape;54;p10"/>
          <p:cNvGrpSpPr/>
          <p:nvPr/>
        </p:nvGrpSpPr>
        <p:grpSpPr>
          <a:xfrm>
            <a:off x="996200" y="2750243"/>
            <a:ext cx="7151601" cy="668514"/>
            <a:chOff x="1094263" y="2750243"/>
            <a:chExt cx="7151601" cy="668514"/>
          </a:xfrm>
        </p:grpSpPr>
        <p:sp>
          <p:nvSpPr>
            <p:cNvPr id="55" name="Google Shape;55;p10"/>
            <p:cNvSpPr/>
            <p:nvPr/>
          </p:nvSpPr>
          <p:spPr>
            <a:xfrm>
              <a:off x="4243829" y="2763025"/>
              <a:ext cx="683129" cy="572975"/>
            </a:xfrm>
            <a:custGeom>
              <a:rect b="b" l="l" r="r" t="t"/>
              <a:pathLst>
                <a:path extrusionOk="0" h="1145950" w="1366259">
                  <a:moveTo>
                    <a:pt x="0" y="0"/>
                  </a:moveTo>
                  <a:lnTo>
                    <a:pt x="1366259" y="0"/>
                  </a:lnTo>
                  <a:lnTo>
                    <a:pt x="1366259" y="1145950"/>
                  </a:lnTo>
                  <a:lnTo>
                    <a:pt x="0" y="1145950"/>
                  </a:lnTo>
                  <a:lnTo>
                    <a:pt x="0" y="0"/>
                  </a:lnTo>
                  <a:close/>
                </a:path>
              </a:pathLst>
            </a:custGeom>
            <a:blipFill rotWithShape="1">
              <a:blip r:embed="rId2">
                <a:alphaModFix/>
              </a:blip>
              <a:stretch>
                <a:fillRect b="0" l="0" r="0" t="0"/>
              </a:stretch>
            </a:blipFill>
            <a:ln>
              <a:noFill/>
            </a:ln>
          </p:spPr>
        </p:sp>
        <p:sp>
          <p:nvSpPr>
            <p:cNvPr id="56" name="Google Shape;56;p10"/>
            <p:cNvSpPr/>
            <p:nvPr/>
          </p:nvSpPr>
          <p:spPr>
            <a:xfrm>
              <a:off x="7647325" y="2750243"/>
              <a:ext cx="598538" cy="598539"/>
            </a:xfrm>
            <a:custGeom>
              <a:rect b="b" l="l" r="r" t="t"/>
              <a:pathLst>
                <a:path extrusionOk="0" h="1197077" w="1197077">
                  <a:moveTo>
                    <a:pt x="0" y="0"/>
                  </a:moveTo>
                  <a:lnTo>
                    <a:pt x="1197077" y="0"/>
                  </a:lnTo>
                  <a:lnTo>
                    <a:pt x="1197077" y="1197077"/>
                  </a:lnTo>
                  <a:lnTo>
                    <a:pt x="0" y="1197077"/>
                  </a:lnTo>
                  <a:lnTo>
                    <a:pt x="0" y="0"/>
                  </a:lnTo>
                  <a:close/>
                </a:path>
              </a:pathLst>
            </a:custGeom>
            <a:blipFill rotWithShape="1">
              <a:blip r:embed="rId3">
                <a:alphaModFix/>
              </a:blip>
              <a:stretch>
                <a:fillRect b="0" l="0" r="0" t="0"/>
              </a:stretch>
            </a:blipFill>
            <a:ln>
              <a:noFill/>
            </a:ln>
          </p:spPr>
        </p:sp>
        <p:sp>
          <p:nvSpPr>
            <p:cNvPr id="57" name="Google Shape;57;p10"/>
            <p:cNvSpPr/>
            <p:nvPr/>
          </p:nvSpPr>
          <p:spPr>
            <a:xfrm>
              <a:off x="1094263" y="2833000"/>
              <a:ext cx="429200" cy="585757"/>
            </a:xfrm>
            <a:custGeom>
              <a:rect b="b" l="l" r="r" t="t"/>
              <a:pathLst>
                <a:path extrusionOk="0" h="1171513" w="858400">
                  <a:moveTo>
                    <a:pt x="0" y="0"/>
                  </a:moveTo>
                  <a:lnTo>
                    <a:pt x="858400" y="0"/>
                  </a:lnTo>
                  <a:lnTo>
                    <a:pt x="858400" y="1171513"/>
                  </a:lnTo>
                  <a:lnTo>
                    <a:pt x="0" y="1171513"/>
                  </a:lnTo>
                  <a:lnTo>
                    <a:pt x="0" y="0"/>
                  </a:lnTo>
                  <a:close/>
                </a:path>
              </a:pathLst>
            </a:custGeom>
            <a:blipFill rotWithShape="1">
              <a:blip r:embed="rId4">
                <a:alphaModFix/>
              </a:blip>
              <a:stretch>
                <a:fillRect b="0" l="0" r="0" t="0"/>
              </a:stretch>
            </a:blipFill>
            <a:ln>
              <a:noFill/>
            </a:ln>
          </p:spPr>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Josefin Sans"/>
              <a:buNone/>
              <a:defRPr b="1" i="1" sz="2800">
                <a:solidFill>
                  <a:schemeClr val="dk1"/>
                </a:solidFill>
                <a:latin typeface="Josefin Sans"/>
                <a:ea typeface="Josefin Sans"/>
                <a:cs typeface="Josefin Sans"/>
                <a:sym typeface="Josefi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Josefin Sans"/>
              <a:buChar char="●"/>
              <a:defRPr b="1" i="1" sz="1800">
                <a:solidFill>
                  <a:schemeClr val="dk2"/>
                </a:solidFill>
                <a:latin typeface="Josefin Sans"/>
                <a:ea typeface="Josefin Sans"/>
                <a:cs typeface="Josefin Sans"/>
                <a:sym typeface="Josefin Sans"/>
              </a:defRPr>
            </a:lvl1pPr>
            <a:lvl2pPr indent="-317500" lvl="1" marL="9144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2pPr>
            <a:lvl3pPr indent="-317500" lvl="2" marL="13716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3pPr>
            <a:lvl4pPr indent="-317500" lvl="3" marL="18288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4pPr>
            <a:lvl5pPr indent="-317500" lvl="4" marL="22860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5pPr>
            <a:lvl6pPr indent="-317500" lvl="5" marL="27432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6pPr>
            <a:lvl7pPr indent="-317500" lvl="6" marL="32004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7pPr>
            <a:lvl8pPr indent="-317500" lvl="7" marL="36576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8pPr>
            <a:lvl9pPr indent="-317500" lvl="8" marL="4114800">
              <a:lnSpc>
                <a:spcPct val="115000"/>
              </a:lnSpc>
              <a:spcBef>
                <a:spcPts val="0"/>
              </a:spcBef>
              <a:spcAft>
                <a:spcPts val="0"/>
              </a:spcAft>
              <a:buClr>
                <a:schemeClr val="dk2"/>
              </a:buClr>
              <a:buSzPts val="1400"/>
              <a:buFont typeface="Josefin Slab"/>
              <a:buChar char="■"/>
              <a:defRPr b="1">
                <a:solidFill>
                  <a:schemeClr val="dk2"/>
                </a:solidFill>
                <a:latin typeface="Josefin Slab"/>
                <a:ea typeface="Josefin Slab"/>
                <a:cs typeface="Josefin Slab"/>
                <a:sym typeface="Josefin Slab"/>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0" name="Google Shape;60;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1" name="Google Shape;61;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2" name="Google Shape;62;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5.jpg"/><Relationship Id="rId4" Type="http://schemas.openxmlformats.org/officeDocument/2006/relationships/image" Target="../media/image8.png"/><Relationship Id="rId5" Type="http://schemas.openxmlformats.org/officeDocument/2006/relationships/image" Target="../media/image52.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5.jpg"/><Relationship Id="rId5" Type="http://schemas.openxmlformats.org/officeDocument/2006/relationships/image" Target="../media/image23.jpg"/><Relationship Id="rId6" Type="http://schemas.openxmlformats.org/officeDocument/2006/relationships/image" Target="../media/image21.jpg"/><Relationship Id="rId7" Type="http://schemas.openxmlformats.org/officeDocument/2006/relationships/image" Target="../media/image26.jpg"/><Relationship Id="rId8"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image" Target="../media/image13.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49.jpg"/><Relationship Id="rId4" Type="http://schemas.openxmlformats.org/officeDocument/2006/relationships/image" Target="../media/image13.png"/><Relationship Id="rId5"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48.jpg"/><Relationship Id="rId4" Type="http://schemas.openxmlformats.org/officeDocument/2006/relationships/image" Target="../media/image4.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1.jpg"/><Relationship Id="rId4" Type="http://schemas.openxmlformats.org/officeDocument/2006/relationships/image" Target="../media/image8.png"/><Relationship Id="rId5"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40.png"/><Relationship Id="rId9" Type="http://schemas.openxmlformats.org/officeDocument/2006/relationships/image" Target="../media/image47.jp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32.png"/><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4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7.jpg"/><Relationship Id="rId5" Type="http://schemas.openxmlformats.org/officeDocument/2006/relationships/image" Target="../media/image12.jpg"/><Relationship Id="rId6"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8.jpg"/><Relationship Id="rId4" Type="http://schemas.openxmlformats.org/officeDocument/2006/relationships/image" Target="../media/image13.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6.jpg"/><Relationship Id="rId4" Type="http://schemas.openxmlformats.org/officeDocument/2006/relationships/image" Target="../media/image4.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50.jpg"/><Relationship Id="rId4" Type="http://schemas.openxmlformats.org/officeDocument/2006/relationships/image" Target="../media/image13.pn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3.png"/><Relationship Id="rId7" Type="http://schemas.openxmlformats.org/officeDocument/2006/relationships/image" Target="../media/image1.png"/><Relationship Id="rId8"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37.jpg"/><Relationship Id="rId4" Type="http://schemas.openxmlformats.org/officeDocument/2006/relationships/image" Target="../media/image13.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1.jpg"/><Relationship Id="rId5" Type="http://schemas.openxmlformats.org/officeDocument/2006/relationships/image" Target="../media/image20.jpg"/><Relationship Id="rId6" Type="http://schemas.openxmlformats.org/officeDocument/2006/relationships/image" Target="../media/image19.jpg"/><Relationship Id="rId7"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27.jp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b="0" l="0" r="18832" t="31472"/>
          <a:stretch/>
        </p:blipFill>
        <p:spPr>
          <a:xfrm>
            <a:off x="0" y="0"/>
            <a:ext cx="9144000" cy="5143500"/>
          </a:xfrm>
          <a:prstGeom prst="rect">
            <a:avLst/>
          </a:prstGeom>
          <a:noFill/>
          <a:ln>
            <a:noFill/>
          </a:ln>
        </p:spPr>
      </p:pic>
      <p:cxnSp>
        <p:nvCxnSpPr>
          <p:cNvPr id="138" name="Google Shape;138;p23"/>
          <p:cNvCxnSpPr/>
          <p:nvPr/>
        </p:nvCxnSpPr>
        <p:spPr>
          <a:xfrm>
            <a:off x="-523495" y="2637967"/>
            <a:ext cx="10262214" cy="0"/>
          </a:xfrm>
          <a:prstGeom prst="straightConnector1">
            <a:avLst/>
          </a:prstGeom>
          <a:noFill/>
          <a:ln cap="flat" cmpd="sng" w="714375">
            <a:solidFill>
              <a:srgbClr val="E7384D"/>
            </a:solidFill>
            <a:prstDash val="solid"/>
            <a:round/>
            <a:headEnd len="sm" w="sm" type="none"/>
            <a:tailEnd len="sm" w="sm" type="none"/>
          </a:ln>
        </p:spPr>
      </p:cxnSp>
      <p:sp>
        <p:nvSpPr>
          <p:cNvPr id="139" name="Google Shape;139;p23"/>
          <p:cNvSpPr/>
          <p:nvPr/>
        </p:nvSpPr>
        <p:spPr>
          <a:xfrm>
            <a:off x="0" y="-1706562"/>
            <a:ext cx="9144000" cy="2682500"/>
          </a:xfrm>
          <a:custGeom>
            <a:rect b="b" l="l" r="r" t="t"/>
            <a:pathLst>
              <a:path extrusionOk="0" h="5365000" w="18288000">
                <a:moveTo>
                  <a:pt x="0" y="0"/>
                </a:moveTo>
                <a:lnTo>
                  <a:pt x="18288000" y="0"/>
                </a:lnTo>
                <a:lnTo>
                  <a:pt x="18288000" y="5365000"/>
                </a:lnTo>
                <a:lnTo>
                  <a:pt x="0" y="5365000"/>
                </a:lnTo>
                <a:lnTo>
                  <a:pt x="0" y="0"/>
                </a:lnTo>
                <a:close/>
              </a:path>
            </a:pathLst>
          </a:custGeom>
          <a:blipFill rotWithShape="1">
            <a:blip r:embed="rId4">
              <a:alphaModFix/>
            </a:blip>
            <a:stretch>
              <a:fillRect b="-194566" l="0" r="0" t="-46299"/>
            </a:stretch>
          </a:blipFill>
          <a:ln>
            <a:noFill/>
          </a:ln>
        </p:spPr>
      </p:sp>
      <p:pic>
        <p:nvPicPr>
          <p:cNvPr id="140" name="Google Shape;140;p23"/>
          <p:cNvPicPr preferRelativeResize="0"/>
          <p:nvPr/>
        </p:nvPicPr>
        <p:blipFill rotWithShape="1">
          <a:blip r:embed="rId5">
            <a:alphaModFix/>
          </a:blip>
          <a:srcRect b="0" l="0" r="18832" t="31472"/>
          <a:stretch/>
        </p:blipFill>
        <p:spPr>
          <a:xfrm>
            <a:off x="0" y="0"/>
            <a:ext cx="9144000" cy="5143500"/>
          </a:xfrm>
          <a:prstGeom prst="rect">
            <a:avLst/>
          </a:prstGeom>
          <a:noFill/>
          <a:ln>
            <a:noFill/>
          </a:ln>
        </p:spPr>
      </p:pic>
      <p:sp>
        <p:nvSpPr>
          <p:cNvPr id="141" name="Google Shape;141;p23"/>
          <p:cNvSpPr/>
          <p:nvPr/>
        </p:nvSpPr>
        <p:spPr>
          <a:xfrm flipH="1" rot="8931011">
            <a:off x="-1496937" y="-95658"/>
            <a:ext cx="6655954" cy="1137563"/>
          </a:xfrm>
          <a:custGeom>
            <a:rect b="b" l="l" r="r" t="t"/>
            <a:pathLst>
              <a:path extrusionOk="0" h="2275126" w="13311908">
                <a:moveTo>
                  <a:pt x="13311908" y="0"/>
                </a:moveTo>
                <a:lnTo>
                  <a:pt x="0" y="0"/>
                </a:lnTo>
                <a:lnTo>
                  <a:pt x="0" y="2275127"/>
                </a:lnTo>
                <a:lnTo>
                  <a:pt x="13311908" y="2275127"/>
                </a:lnTo>
                <a:lnTo>
                  <a:pt x="13311908" y="0"/>
                </a:lnTo>
                <a:close/>
              </a:path>
            </a:pathLst>
          </a:custGeom>
          <a:blipFill rotWithShape="1">
            <a:blip r:embed="rId6">
              <a:alphaModFix/>
            </a:blip>
            <a:stretch>
              <a:fillRect b="0" l="0" r="0" t="0"/>
            </a:stretch>
          </a:blipFill>
          <a:ln>
            <a:noFill/>
          </a:ln>
        </p:spPr>
      </p:sp>
      <p:sp>
        <p:nvSpPr>
          <p:cNvPr id="142" name="Google Shape;142;p23"/>
          <p:cNvSpPr txBox="1"/>
          <p:nvPr/>
        </p:nvSpPr>
        <p:spPr>
          <a:xfrm>
            <a:off x="265207" y="3084148"/>
            <a:ext cx="7472400" cy="181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en" sz="5900" u="none" cap="none" strike="noStrike">
                <a:solidFill>
                  <a:srgbClr val="FFFFFF"/>
                </a:solidFill>
                <a:latin typeface="Josefin Sans"/>
                <a:ea typeface="Josefin Sans"/>
                <a:cs typeface="Josefin Sans"/>
                <a:sym typeface="Josefin Sans"/>
              </a:rPr>
              <a:t>RHYTHMIC GYMNASTICS </a:t>
            </a:r>
            <a:endParaRPr i="1" sz="700"/>
          </a:p>
        </p:txBody>
      </p:sp>
      <p:sp>
        <p:nvSpPr>
          <p:cNvPr id="143" name="Google Shape;143;p23"/>
          <p:cNvSpPr txBox="1"/>
          <p:nvPr/>
        </p:nvSpPr>
        <p:spPr>
          <a:xfrm>
            <a:off x="265206" y="2537954"/>
            <a:ext cx="3588867" cy="252413"/>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SCHOOL PRESENTATION</a:t>
            </a:r>
            <a:endParaRPr sz="700"/>
          </a:p>
        </p:txBody>
      </p:sp>
      <p:sp>
        <p:nvSpPr>
          <p:cNvPr id="144" name="Google Shape;144;p23"/>
          <p:cNvSpPr/>
          <p:nvPr/>
        </p:nvSpPr>
        <p:spPr>
          <a:xfrm rot="10800000">
            <a:off x="0" y="4075113"/>
            <a:ext cx="9144000" cy="2682500"/>
          </a:xfrm>
          <a:custGeom>
            <a:rect b="b" l="l" r="r" t="t"/>
            <a:pathLst>
              <a:path extrusionOk="0" h="5365000" w="18288000">
                <a:moveTo>
                  <a:pt x="0" y="0"/>
                </a:moveTo>
                <a:lnTo>
                  <a:pt x="18288000" y="0"/>
                </a:lnTo>
                <a:lnTo>
                  <a:pt x="18288000" y="5365000"/>
                </a:lnTo>
                <a:lnTo>
                  <a:pt x="0" y="5365000"/>
                </a:lnTo>
                <a:lnTo>
                  <a:pt x="0" y="0"/>
                </a:lnTo>
                <a:close/>
              </a:path>
            </a:pathLst>
          </a:custGeom>
          <a:blipFill rotWithShape="1">
            <a:blip r:embed="rId4">
              <a:alphaModFix/>
            </a:blip>
            <a:stretch>
              <a:fillRect b="-194566" l="0" r="0" t="-46299"/>
            </a:stretch>
          </a:blipFill>
          <a:ln>
            <a:noFill/>
          </a:ln>
        </p:spPr>
      </p:sp>
      <p:sp>
        <p:nvSpPr>
          <p:cNvPr id="145" name="Google Shape;145;p23"/>
          <p:cNvSpPr/>
          <p:nvPr/>
        </p:nvSpPr>
        <p:spPr>
          <a:xfrm rot="7557579">
            <a:off x="4628700" y="2112604"/>
            <a:ext cx="6655954" cy="1137563"/>
          </a:xfrm>
          <a:custGeom>
            <a:rect b="b" l="l" r="r" t="t"/>
            <a:pathLst>
              <a:path extrusionOk="0" h="2275126" w="13311908">
                <a:moveTo>
                  <a:pt x="0" y="0"/>
                </a:moveTo>
                <a:lnTo>
                  <a:pt x="13311908" y="0"/>
                </a:lnTo>
                <a:lnTo>
                  <a:pt x="13311908" y="2275126"/>
                </a:lnTo>
                <a:lnTo>
                  <a:pt x="0" y="227512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00" name="Shape 300"/>
        <p:cNvGrpSpPr/>
        <p:nvPr/>
      </p:nvGrpSpPr>
      <p:grpSpPr>
        <a:xfrm>
          <a:off x="0" y="0"/>
          <a:ext cx="0" cy="0"/>
          <a:chOff x="0" y="0"/>
          <a:chExt cx="0" cy="0"/>
        </a:xfrm>
      </p:grpSpPr>
      <p:sp>
        <p:nvSpPr>
          <p:cNvPr id="301" name="Google Shape;301;p32"/>
          <p:cNvSpPr/>
          <p:nvPr/>
        </p:nvSpPr>
        <p:spPr>
          <a:xfrm>
            <a:off x="0" y="168768"/>
            <a:ext cx="9144000" cy="1882170"/>
          </a:xfrm>
          <a:custGeom>
            <a:rect b="b" l="l" r="r" t="t"/>
            <a:pathLst>
              <a:path extrusionOk="0" h="3764339" w="18288000">
                <a:moveTo>
                  <a:pt x="0" y="0"/>
                </a:moveTo>
                <a:lnTo>
                  <a:pt x="18288000" y="0"/>
                </a:lnTo>
                <a:lnTo>
                  <a:pt x="18288000" y="3764339"/>
                </a:lnTo>
                <a:lnTo>
                  <a:pt x="0" y="3764339"/>
                </a:lnTo>
                <a:lnTo>
                  <a:pt x="0" y="0"/>
                </a:lnTo>
                <a:close/>
              </a:path>
            </a:pathLst>
          </a:custGeom>
          <a:blipFill rotWithShape="1">
            <a:blip r:embed="rId3">
              <a:alphaModFix/>
            </a:blip>
            <a:stretch>
              <a:fillRect b="-280514" l="0" r="0" t="-105275"/>
            </a:stretch>
          </a:blipFill>
          <a:ln>
            <a:noFill/>
          </a:ln>
        </p:spPr>
      </p:sp>
      <p:sp>
        <p:nvSpPr>
          <p:cNvPr id="302" name="Google Shape;302;p32"/>
          <p:cNvSpPr/>
          <p:nvPr/>
        </p:nvSpPr>
        <p:spPr>
          <a:xfrm>
            <a:off x="0" y="0"/>
            <a:ext cx="9144000" cy="2041113"/>
          </a:xfrm>
          <a:custGeom>
            <a:rect b="b" l="l" r="r" t="t"/>
            <a:pathLst>
              <a:path extrusionOk="0" h="4082225" w="18288000">
                <a:moveTo>
                  <a:pt x="0" y="0"/>
                </a:moveTo>
                <a:lnTo>
                  <a:pt x="18288000" y="0"/>
                </a:lnTo>
                <a:lnTo>
                  <a:pt x="18288000" y="4082225"/>
                </a:lnTo>
                <a:lnTo>
                  <a:pt x="0" y="4082225"/>
                </a:lnTo>
                <a:lnTo>
                  <a:pt x="0" y="0"/>
                </a:lnTo>
                <a:close/>
              </a:path>
            </a:pathLst>
          </a:custGeom>
          <a:blipFill rotWithShape="1">
            <a:blip r:embed="rId3">
              <a:alphaModFix/>
            </a:blip>
            <a:stretch>
              <a:fillRect b="-258663" l="0" r="0" t="-89285"/>
            </a:stretch>
          </a:blipFill>
          <a:ln>
            <a:noFill/>
          </a:ln>
        </p:spPr>
      </p:sp>
      <p:grpSp>
        <p:nvGrpSpPr>
          <p:cNvPr id="303" name="Google Shape;303;p32"/>
          <p:cNvGrpSpPr/>
          <p:nvPr/>
        </p:nvGrpSpPr>
        <p:grpSpPr>
          <a:xfrm>
            <a:off x="514350" y="538277"/>
            <a:ext cx="8115300" cy="704060"/>
            <a:chOff x="0" y="133350"/>
            <a:chExt cx="21640800" cy="1877493"/>
          </a:xfrm>
        </p:grpSpPr>
        <p:sp>
          <p:nvSpPr>
            <p:cNvPr id="304" name="Google Shape;304;p32"/>
            <p:cNvSpPr txBox="1"/>
            <p:nvPr/>
          </p:nvSpPr>
          <p:spPr>
            <a:xfrm>
              <a:off x="0" y="133350"/>
              <a:ext cx="21640800" cy="143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ADD A TEAM MEMBERS PAGE</a:t>
              </a:r>
              <a:endParaRPr i="1" sz="700"/>
            </a:p>
          </p:txBody>
        </p:sp>
        <p:sp>
          <p:nvSpPr>
            <p:cNvPr id="305" name="Google Shape;305;p32"/>
            <p:cNvSpPr txBox="1"/>
            <p:nvPr/>
          </p:nvSpPr>
          <p:spPr>
            <a:xfrm>
              <a:off x="0" y="1561051"/>
              <a:ext cx="21640800" cy="449792"/>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 you want to discuss. </a:t>
              </a:r>
              <a:endParaRPr sz="700"/>
            </a:p>
          </p:txBody>
        </p:sp>
      </p:grpSp>
      <p:pic>
        <p:nvPicPr>
          <p:cNvPr id="306" name="Google Shape;306;p32"/>
          <p:cNvPicPr preferRelativeResize="0"/>
          <p:nvPr/>
        </p:nvPicPr>
        <p:blipFill rotWithShape="1">
          <a:blip r:embed="rId4">
            <a:alphaModFix/>
          </a:blip>
          <a:srcRect b="0" l="27333" r="27333" t="0"/>
          <a:stretch/>
        </p:blipFill>
        <p:spPr>
          <a:xfrm>
            <a:off x="-5637" y="2229532"/>
            <a:ext cx="1543050" cy="2178437"/>
          </a:xfrm>
          <a:prstGeom prst="rect">
            <a:avLst/>
          </a:prstGeom>
          <a:noFill/>
          <a:ln>
            <a:noFill/>
          </a:ln>
        </p:spPr>
      </p:pic>
      <p:pic>
        <p:nvPicPr>
          <p:cNvPr id="307" name="Google Shape;307;p32"/>
          <p:cNvPicPr preferRelativeResize="0"/>
          <p:nvPr/>
        </p:nvPicPr>
        <p:blipFill rotWithShape="1">
          <a:blip r:embed="rId5">
            <a:alphaModFix/>
          </a:blip>
          <a:srcRect b="0" l="3224" r="50867" t="0"/>
          <a:stretch/>
        </p:blipFill>
        <p:spPr>
          <a:xfrm>
            <a:off x="7663073" y="2229532"/>
            <a:ext cx="1543050" cy="2178437"/>
          </a:xfrm>
          <a:prstGeom prst="rect">
            <a:avLst/>
          </a:prstGeom>
          <a:noFill/>
          <a:ln>
            <a:noFill/>
          </a:ln>
        </p:spPr>
      </p:pic>
      <p:pic>
        <p:nvPicPr>
          <p:cNvPr id="308" name="Google Shape;308;p32"/>
          <p:cNvPicPr preferRelativeResize="0"/>
          <p:nvPr/>
        </p:nvPicPr>
        <p:blipFill rotWithShape="1">
          <a:blip r:embed="rId6">
            <a:alphaModFix/>
          </a:blip>
          <a:srcRect b="9591" l="11742" r="10632" t="17393"/>
          <a:stretch/>
        </p:blipFill>
        <p:spPr>
          <a:xfrm>
            <a:off x="1907836" y="2229532"/>
            <a:ext cx="1543050" cy="2178437"/>
          </a:xfrm>
          <a:prstGeom prst="rect">
            <a:avLst/>
          </a:prstGeom>
          <a:noFill/>
          <a:ln>
            <a:noFill/>
          </a:ln>
        </p:spPr>
      </p:pic>
      <p:pic>
        <p:nvPicPr>
          <p:cNvPr id="309" name="Google Shape;309;p32"/>
          <p:cNvPicPr preferRelativeResize="0"/>
          <p:nvPr/>
        </p:nvPicPr>
        <p:blipFill rotWithShape="1">
          <a:blip r:embed="rId7">
            <a:alphaModFix/>
          </a:blip>
          <a:srcRect b="0" l="379" r="379" t="0"/>
          <a:stretch/>
        </p:blipFill>
        <p:spPr>
          <a:xfrm>
            <a:off x="3826248" y="2229532"/>
            <a:ext cx="1543050" cy="2178437"/>
          </a:xfrm>
          <a:prstGeom prst="rect">
            <a:avLst/>
          </a:prstGeom>
          <a:noFill/>
          <a:ln>
            <a:noFill/>
          </a:ln>
        </p:spPr>
      </p:pic>
      <p:pic>
        <p:nvPicPr>
          <p:cNvPr id="310" name="Google Shape;310;p32"/>
          <p:cNvPicPr preferRelativeResize="0"/>
          <p:nvPr/>
        </p:nvPicPr>
        <p:blipFill rotWithShape="1">
          <a:blip r:embed="rId8">
            <a:alphaModFix/>
          </a:blip>
          <a:srcRect b="2881" l="0" r="0" t="2882"/>
          <a:stretch/>
        </p:blipFill>
        <p:spPr>
          <a:xfrm>
            <a:off x="5744661" y="2229532"/>
            <a:ext cx="1543050" cy="2178437"/>
          </a:xfrm>
          <a:prstGeom prst="rect">
            <a:avLst/>
          </a:prstGeom>
          <a:noFill/>
          <a:ln>
            <a:noFill/>
          </a:ln>
        </p:spPr>
      </p:pic>
      <p:cxnSp>
        <p:nvCxnSpPr>
          <p:cNvPr id="311" name="Google Shape;311;p32"/>
          <p:cNvCxnSpPr/>
          <p:nvPr/>
        </p:nvCxnSpPr>
        <p:spPr>
          <a:xfrm>
            <a:off x="-9525" y="2050938"/>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2" name="Google Shape;312;p32"/>
          <p:cNvCxnSpPr/>
          <p:nvPr/>
        </p:nvCxnSpPr>
        <p:spPr>
          <a:xfrm>
            <a:off x="7663073" y="2050938"/>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3" name="Google Shape;313;p32"/>
          <p:cNvCxnSpPr/>
          <p:nvPr/>
        </p:nvCxnSpPr>
        <p:spPr>
          <a:xfrm>
            <a:off x="1907836" y="2050938"/>
            <a:ext cx="1546937" cy="0"/>
          </a:xfrm>
          <a:prstGeom prst="straightConnector1">
            <a:avLst/>
          </a:prstGeom>
          <a:noFill/>
          <a:ln cap="flat" cmpd="sng" w="714375">
            <a:solidFill>
              <a:srgbClr val="E7384D"/>
            </a:solidFill>
            <a:prstDash val="solid"/>
            <a:round/>
            <a:headEnd len="sm" w="sm" type="none"/>
            <a:tailEnd len="sm" w="sm" type="none"/>
          </a:ln>
        </p:spPr>
      </p:cxnSp>
      <p:cxnSp>
        <p:nvCxnSpPr>
          <p:cNvPr id="314" name="Google Shape;314;p32"/>
          <p:cNvCxnSpPr/>
          <p:nvPr/>
        </p:nvCxnSpPr>
        <p:spPr>
          <a:xfrm>
            <a:off x="3826248" y="2050938"/>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5" name="Google Shape;315;p32"/>
          <p:cNvCxnSpPr/>
          <p:nvPr/>
        </p:nvCxnSpPr>
        <p:spPr>
          <a:xfrm>
            <a:off x="5744661" y="2050938"/>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6" name="Google Shape;316;p32"/>
          <p:cNvCxnSpPr/>
          <p:nvPr/>
        </p:nvCxnSpPr>
        <p:spPr>
          <a:xfrm>
            <a:off x="-9525" y="4586563"/>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7" name="Google Shape;317;p32"/>
          <p:cNvCxnSpPr/>
          <p:nvPr/>
        </p:nvCxnSpPr>
        <p:spPr>
          <a:xfrm>
            <a:off x="7663073" y="4586563"/>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18" name="Google Shape;318;p32"/>
          <p:cNvCxnSpPr/>
          <p:nvPr/>
        </p:nvCxnSpPr>
        <p:spPr>
          <a:xfrm>
            <a:off x="1907836" y="4586563"/>
            <a:ext cx="1546937" cy="0"/>
          </a:xfrm>
          <a:prstGeom prst="straightConnector1">
            <a:avLst/>
          </a:prstGeom>
          <a:noFill/>
          <a:ln cap="flat" cmpd="sng" w="714375">
            <a:solidFill>
              <a:srgbClr val="E7384D"/>
            </a:solidFill>
            <a:prstDash val="solid"/>
            <a:round/>
            <a:headEnd len="sm" w="sm" type="none"/>
            <a:tailEnd len="sm" w="sm" type="none"/>
          </a:ln>
        </p:spPr>
      </p:cxnSp>
      <p:cxnSp>
        <p:nvCxnSpPr>
          <p:cNvPr id="319" name="Google Shape;319;p32"/>
          <p:cNvCxnSpPr/>
          <p:nvPr/>
        </p:nvCxnSpPr>
        <p:spPr>
          <a:xfrm>
            <a:off x="3826248" y="4586563"/>
            <a:ext cx="1546938" cy="0"/>
          </a:xfrm>
          <a:prstGeom prst="straightConnector1">
            <a:avLst/>
          </a:prstGeom>
          <a:noFill/>
          <a:ln cap="flat" cmpd="sng" w="714375">
            <a:solidFill>
              <a:srgbClr val="E7384D"/>
            </a:solidFill>
            <a:prstDash val="solid"/>
            <a:round/>
            <a:headEnd len="sm" w="sm" type="none"/>
            <a:tailEnd len="sm" w="sm" type="none"/>
          </a:ln>
        </p:spPr>
      </p:cxnSp>
      <p:cxnSp>
        <p:nvCxnSpPr>
          <p:cNvPr id="320" name="Google Shape;320;p32"/>
          <p:cNvCxnSpPr/>
          <p:nvPr/>
        </p:nvCxnSpPr>
        <p:spPr>
          <a:xfrm>
            <a:off x="5744661" y="4586563"/>
            <a:ext cx="1546938" cy="0"/>
          </a:xfrm>
          <a:prstGeom prst="straightConnector1">
            <a:avLst/>
          </a:prstGeom>
          <a:noFill/>
          <a:ln cap="flat" cmpd="sng" w="714375">
            <a:solidFill>
              <a:srgbClr val="E7384D"/>
            </a:solidFill>
            <a:prstDash val="solid"/>
            <a:round/>
            <a:headEnd len="sm" w="sm" type="none"/>
            <a:tailEnd len="sm" w="sm" type="none"/>
          </a:ln>
        </p:spPr>
      </p:cxnSp>
      <p:sp>
        <p:nvSpPr>
          <p:cNvPr id="321" name="Google Shape;321;p32"/>
          <p:cNvSpPr txBox="1"/>
          <p:nvPr/>
        </p:nvSpPr>
        <p:spPr>
          <a:xfrm>
            <a:off x="40227" y="1940749"/>
            <a:ext cx="1443547" cy="25371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 sz="1600" u="none" cap="none" strike="noStrike">
                <a:solidFill>
                  <a:srgbClr val="FFFDFC"/>
                </a:solidFill>
                <a:latin typeface="Josefin Slab"/>
                <a:ea typeface="Josefin Slab"/>
                <a:cs typeface="Josefin Slab"/>
                <a:sym typeface="Josefin Slab"/>
              </a:rPr>
              <a:t>NAME</a:t>
            </a:r>
            <a:endParaRPr sz="700"/>
          </a:p>
        </p:txBody>
      </p:sp>
      <p:sp>
        <p:nvSpPr>
          <p:cNvPr id="322" name="Google Shape;322;p32"/>
          <p:cNvSpPr txBox="1"/>
          <p:nvPr/>
        </p:nvSpPr>
        <p:spPr>
          <a:xfrm>
            <a:off x="7712825" y="1940749"/>
            <a:ext cx="1443547" cy="25371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 sz="1600" u="none" cap="none" strike="noStrike">
                <a:solidFill>
                  <a:srgbClr val="FFFDFC"/>
                </a:solidFill>
                <a:latin typeface="Josefin Slab"/>
                <a:ea typeface="Josefin Slab"/>
                <a:cs typeface="Josefin Slab"/>
                <a:sym typeface="Josefin Slab"/>
              </a:rPr>
              <a:t>NAME</a:t>
            </a:r>
            <a:endParaRPr sz="700"/>
          </a:p>
        </p:txBody>
      </p:sp>
      <p:sp>
        <p:nvSpPr>
          <p:cNvPr id="323" name="Google Shape;323;p32"/>
          <p:cNvSpPr txBox="1"/>
          <p:nvPr/>
        </p:nvSpPr>
        <p:spPr>
          <a:xfrm>
            <a:off x="1957587" y="1940749"/>
            <a:ext cx="1443547" cy="25371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 sz="1600" u="none" cap="none" strike="noStrike">
                <a:solidFill>
                  <a:srgbClr val="FFFDFC"/>
                </a:solidFill>
                <a:latin typeface="Josefin Slab"/>
                <a:ea typeface="Josefin Slab"/>
                <a:cs typeface="Josefin Slab"/>
                <a:sym typeface="Josefin Slab"/>
              </a:rPr>
              <a:t>NAME</a:t>
            </a:r>
            <a:endParaRPr sz="700"/>
          </a:p>
        </p:txBody>
      </p:sp>
      <p:sp>
        <p:nvSpPr>
          <p:cNvPr id="324" name="Google Shape;324;p32"/>
          <p:cNvSpPr txBox="1"/>
          <p:nvPr/>
        </p:nvSpPr>
        <p:spPr>
          <a:xfrm>
            <a:off x="3876000" y="1940749"/>
            <a:ext cx="1443547" cy="25371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 sz="1600" u="none" cap="none" strike="noStrike">
                <a:solidFill>
                  <a:srgbClr val="FFFDFC"/>
                </a:solidFill>
                <a:latin typeface="Josefin Slab"/>
                <a:ea typeface="Josefin Slab"/>
                <a:cs typeface="Josefin Slab"/>
                <a:sym typeface="Josefin Slab"/>
              </a:rPr>
              <a:t>NAME</a:t>
            </a:r>
            <a:endParaRPr sz="700"/>
          </a:p>
        </p:txBody>
      </p:sp>
      <p:sp>
        <p:nvSpPr>
          <p:cNvPr id="325" name="Google Shape;325;p32"/>
          <p:cNvSpPr txBox="1"/>
          <p:nvPr/>
        </p:nvSpPr>
        <p:spPr>
          <a:xfrm>
            <a:off x="5794412" y="1940749"/>
            <a:ext cx="1443547" cy="25371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1" i="0" lang="en" sz="1600" u="none" cap="none" strike="noStrike">
                <a:solidFill>
                  <a:srgbClr val="FFFDFC"/>
                </a:solidFill>
                <a:latin typeface="Josefin Slab"/>
                <a:ea typeface="Josefin Slab"/>
                <a:cs typeface="Josefin Slab"/>
                <a:sym typeface="Josefin Slab"/>
              </a:rPr>
              <a:t>NAME</a:t>
            </a:r>
            <a:endParaRPr sz="700"/>
          </a:p>
        </p:txBody>
      </p:sp>
      <p:sp>
        <p:nvSpPr>
          <p:cNvPr id="326" name="Google Shape;326;p32"/>
          <p:cNvSpPr txBox="1"/>
          <p:nvPr/>
        </p:nvSpPr>
        <p:spPr>
          <a:xfrm>
            <a:off x="42170" y="4487344"/>
            <a:ext cx="1443547"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Title or Position</a:t>
            </a:r>
            <a:endParaRPr sz="700"/>
          </a:p>
        </p:txBody>
      </p:sp>
      <p:sp>
        <p:nvSpPr>
          <p:cNvPr id="327" name="Google Shape;327;p32"/>
          <p:cNvSpPr txBox="1"/>
          <p:nvPr/>
        </p:nvSpPr>
        <p:spPr>
          <a:xfrm>
            <a:off x="7714768" y="4487344"/>
            <a:ext cx="1443547"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Title or Position</a:t>
            </a:r>
            <a:endParaRPr sz="700"/>
          </a:p>
        </p:txBody>
      </p:sp>
      <p:sp>
        <p:nvSpPr>
          <p:cNvPr id="328" name="Google Shape;328;p32"/>
          <p:cNvSpPr txBox="1"/>
          <p:nvPr/>
        </p:nvSpPr>
        <p:spPr>
          <a:xfrm>
            <a:off x="1959531" y="4487344"/>
            <a:ext cx="1443547"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Title or Position</a:t>
            </a:r>
            <a:endParaRPr sz="700"/>
          </a:p>
        </p:txBody>
      </p:sp>
      <p:sp>
        <p:nvSpPr>
          <p:cNvPr id="329" name="Google Shape;329;p32"/>
          <p:cNvSpPr txBox="1"/>
          <p:nvPr/>
        </p:nvSpPr>
        <p:spPr>
          <a:xfrm>
            <a:off x="3877944" y="4487344"/>
            <a:ext cx="1443547"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Title or Position</a:t>
            </a:r>
            <a:endParaRPr sz="700"/>
          </a:p>
        </p:txBody>
      </p:sp>
      <p:sp>
        <p:nvSpPr>
          <p:cNvPr id="330" name="Google Shape;330;p32"/>
          <p:cNvSpPr txBox="1"/>
          <p:nvPr/>
        </p:nvSpPr>
        <p:spPr>
          <a:xfrm>
            <a:off x="5796356" y="4487344"/>
            <a:ext cx="1443547"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Title or Position</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34" name="Shape 334"/>
        <p:cNvGrpSpPr/>
        <p:nvPr/>
      </p:nvGrpSpPr>
      <p:grpSpPr>
        <a:xfrm>
          <a:off x="0" y="0"/>
          <a:ext cx="0" cy="0"/>
          <a:chOff x="0" y="0"/>
          <a:chExt cx="0" cy="0"/>
        </a:xfrm>
      </p:grpSpPr>
      <p:pic>
        <p:nvPicPr>
          <p:cNvPr id="335" name="Google Shape;335;p33"/>
          <p:cNvPicPr preferRelativeResize="0"/>
          <p:nvPr/>
        </p:nvPicPr>
        <p:blipFill rotWithShape="1">
          <a:blip r:embed="rId3">
            <a:alphaModFix/>
          </a:blip>
          <a:srcRect b="0" l="17976" r="21779" t="20935"/>
          <a:stretch/>
        </p:blipFill>
        <p:spPr>
          <a:xfrm>
            <a:off x="0" y="0"/>
            <a:ext cx="5882359" cy="5143500"/>
          </a:xfrm>
          <a:prstGeom prst="rect">
            <a:avLst/>
          </a:prstGeom>
          <a:noFill/>
          <a:ln>
            <a:noFill/>
          </a:ln>
        </p:spPr>
      </p:pic>
      <p:sp>
        <p:nvSpPr>
          <p:cNvPr id="336" name="Google Shape;336;p33"/>
          <p:cNvSpPr/>
          <p:nvPr/>
        </p:nvSpPr>
        <p:spPr>
          <a:xfrm flipH="1" rot="5941355">
            <a:off x="-1895857" y="2225251"/>
            <a:ext cx="6655954" cy="1137563"/>
          </a:xfrm>
          <a:custGeom>
            <a:rect b="b" l="l" r="r" t="t"/>
            <a:pathLst>
              <a:path extrusionOk="0" h="2275126" w="13311908">
                <a:moveTo>
                  <a:pt x="13311908" y="0"/>
                </a:moveTo>
                <a:lnTo>
                  <a:pt x="0" y="0"/>
                </a:lnTo>
                <a:lnTo>
                  <a:pt x="0" y="2275126"/>
                </a:lnTo>
                <a:lnTo>
                  <a:pt x="13311908" y="2275126"/>
                </a:lnTo>
                <a:lnTo>
                  <a:pt x="13311908" y="0"/>
                </a:lnTo>
                <a:close/>
              </a:path>
            </a:pathLst>
          </a:custGeom>
          <a:blipFill rotWithShape="1">
            <a:blip r:embed="rId4">
              <a:alphaModFix/>
            </a:blip>
            <a:stretch>
              <a:fillRect b="0" l="0" r="0" t="0"/>
            </a:stretch>
          </a:blipFill>
          <a:ln>
            <a:noFill/>
          </a:ln>
        </p:spPr>
      </p:sp>
      <p:sp>
        <p:nvSpPr>
          <p:cNvPr id="337" name="Google Shape;337;p33"/>
          <p:cNvSpPr/>
          <p:nvPr/>
        </p:nvSpPr>
        <p:spPr>
          <a:xfrm rot="5400000">
            <a:off x="2682467" y="1327257"/>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sp>
        <p:nvSpPr>
          <p:cNvPr id="338" name="Google Shape;338;p33"/>
          <p:cNvSpPr/>
          <p:nvPr/>
        </p:nvSpPr>
        <p:spPr>
          <a:xfrm rot="-5400000">
            <a:off x="-2965858" y="1327256"/>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grpSp>
        <p:nvGrpSpPr>
          <p:cNvPr id="339" name="Google Shape;339;p33"/>
          <p:cNvGrpSpPr/>
          <p:nvPr/>
        </p:nvGrpSpPr>
        <p:grpSpPr>
          <a:xfrm>
            <a:off x="6534150" y="-72330"/>
            <a:ext cx="2609850" cy="5282505"/>
            <a:chOff x="0" y="-38100"/>
            <a:chExt cx="1374736" cy="2782554"/>
          </a:xfrm>
        </p:grpSpPr>
        <p:sp>
          <p:nvSpPr>
            <p:cNvPr id="340" name="Google Shape;340;p33"/>
            <p:cNvSpPr/>
            <p:nvPr/>
          </p:nvSpPr>
          <p:spPr>
            <a:xfrm>
              <a:off x="0" y="0"/>
              <a:ext cx="1374736" cy="2744454"/>
            </a:xfrm>
            <a:custGeom>
              <a:rect b="b" l="l" r="r" t="t"/>
              <a:pathLst>
                <a:path extrusionOk="0" h="2744454" w="1374736">
                  <a:moveTo>
                    <a:pt x="0" y="0"/>
                  </a:moveTo>
                  <a:lnTo>
                    <a:pt x="1374736" y="0"/>
                  </a:lnTo>
                  <a:lnTo>
                    <a:pt x="1374736" y="2744454"/>
                  </a:lnTo>
                  <a:lnTo>
                    <a:pt x="0" y="2744454"/>
                  </a:lnTo>
                  <a:close/>
                </a:path>
              </a:pathLst>
            </a:custGeom>
            <a:solidFill>
              <a:srgbClr val="4996AC"/>
            </a:solidFill>
            <a:ln>
              <a:noFill/>
            </a:ln>
          </p:spPr>
        </p:sp>
        <p:sp>
          <p:nvSpPr>
            <p:cNvPr id="341" name="Google Shape;341;p3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2" name="Google Shape;342;p33"/>
          <p:cNvSpPr txBox="1"/>
          <p:nvPr/>
        </p:nvSpPr>
        <p:spPr>
          <a:xfrm>
            <a:off x="6173499" y="2390192"/>
            <a:ext cx="23028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OUR</a:t>
            </a:r>
            <a:endParaRPr i="1" sz="700"/>
          </a:p>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PROJECTS</a:t>
            </a:r>
            <a:endParaRPr i="1" sz="700"/>
          </a:p>
        </p:txBody>
      </p:sp>
      <p:sp>
        <p:nvSpPr>
          <p:cNvPr id="343" name="Google Shape;343;p33"/>
          <p:cNvSpPr txBox="1"/>
          <p:nvPr/>
        </p:nvSpPr>
        <p:spPr>
          <a:xfrm>
            <a:off x="6682016" y="3522328"/>
            <a:ext cx="12855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 you want to discuss. </a:t>
            </a:r>
            <a:endParaRPr sz="700"/>
          </a:p>
        </p:txBody>
      </p:sp>
      <p:grpSp>
        <p:nvGrpSpPr>
          <p:cNvPr id="344" name="Google Shape;344;p33"/>
          <p:cNvGrpSpPr/>
          <p:nvPr/>
        </p:nvGrpSpPr>
        <p:grpSpPr>
          <a:xfrm>
            <a:off x="6884085" y="1270334"/>
            <a:ext cx="801690" cy="805283"/>
            <a:chOff x="1813" y="0"/>
            <a:chExt cx="809173" cy="812800"/>
          </a:xfrm>
        </p:grpSpPr>
        <p:sp>
          <p:nvSpPr>
            <p:cNvPr id="345" name="Google Shape;345;p3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6" name="Google Shape;346;p33"/>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7" name="Google Shape;347;p33"/>
          <p:cNvSpPr txBox="1"/>
          <p:nvPr/>
        </p:nvSpPr>
        <p:spPr>
          <a:xfrm>
            <a:off x="6882288" y="1498518"/>
            <a:ext cx="805283" cy="4060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000" u="none" cap="none" strike="noStrike">
                <a:solidFill>
                  <a:srgbClr val="FFFDFC"/>
                </a:solidFill>
                <a:latin typeface="Josefin Sans"/>
                <a:ea typeface="Josefin Sans"/>
                <a:cs typeface="Josefin Sans"/>
                <a:sym typeface="Josefin Sans"/>
              </a:rPr>
              <a:t>03.</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51" name="Shape 351"/>
        <p:cNvGrpSpPr/>
        <p:nvPr/>
      </p:nvGrpSpPr>
      <p:grpSpPr>
        <a:xfrm>
          <a:off x="0" y="0"/>
          <a:ext cx="0" cy="0"/>
          <a:chOff x="0" y="0"/>
          <a:chExt cx="0" cy="0"/>
        </a:xfrm>
      </p:grpSpPr>
      <p:sp>
        <p:nvSpPr>
          <p:cNvPr id="352" name="Google Shape;352;p3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18442"/>
            </a:stretch>
          </a:blipFill>
          <a:ln>
            <a:noFill/>
          </a:ln>
        </p:spPr>
      </p:sp>
      <p:sp>
        <p:nvSpPr>
          <p:cNvPr id="353" name="Google Shape;353;p34"/>
          <p:cNvSpPr/>
          <p:nvPr/>
        </p:nvSpPr>
        <p:spPr>
          <a:xfrm rot="4440124">
            <a:off x="3244747" y="2461468"/>
            <a:ext cx="6655954" cy="1137563"/>
          </a:xfrm>
          <a:custGeom>
            <a:rect b="b" l="l" r="r" t="t"/>
            <a:pathLst>
              <a:path extrusionOk="0" h="2275126" w="13311908">
                <a:moveTo>
                  <a:pt x="0" y="0"/>
                </a:moveTo>
                <a:lnTo>
                  <a:pt x="13311909" y="0"/>
                </a:lnTo>
                <a:lnTo>
                  <a:pt x="13311909" y="2275126"/>
                </a:lnTo>
                <a:lnTo>
                  <a:pt x="0" y="2275126"/>
                </a:lnTo>
                <a:lnTo>
                  <a:pt x="0" y="0"/>
                </a:lnTo>
                <a:close/>
              </a:path>
            </a:pathLst>
          </a:custGeom>
          <a:blipFill rotWithShape="1">
            <a:blip r:embed="rId4">
              <a:alphaModFix/>
            </a:blip>
            <a:stretch>
              <a:fillRect b="0" l="0" r="0" t="0"/>
            </a:stretch>
          </a:blipFill>
          <a:ln>
            <a:noFill/>
          </a:ln>
        </p:spPr>
      </p:sp>
      <p:sp>
        <p:nvSpPr>
          <p:cNvPr id="354" name="Google Shape;354;p34"/>
          <p:cNvSpPr/>
          <p:nvPr/>
        </p:nvSpPr>
        <p:spPr>
          <a:xfrm rot="-3218037">
            <a:off x="-2009417" y="2428793"/>
            <a:ext cx="8976307" cy="2203275"/>
          </a:xfrm>
          <a:custGeom>
            <a:rect b="b" l="l" r="r" t="t"/>
            <a:pathLst>
              <a:path extrusionOk="0" h="4406551" w="17952614">
                <a:moveTo>
                  <a:pt x="0" y="0"/>
                </a:moveTo>
                <a:lnTo>
                  <a:pt x="17952614" y="0"/>
                </a:lnTo>
                <a:lnTo>
                  <a:pt x="17952614" y="4406551"/>
                </a:lnTo>
                <a:lnTo>
                  <a:pt x="0" y="4406551"/>
                </a:lnTo>
                <a:lnTo>
                  <a:pt x="0" y="0"/>
                </a:lnTo>
                <a:close/>
              </a:path>
            </a:pathLst>
          </a:custGeom>
          <a:blipFill rotWithShape="1">
            <a:blip r:embed="rId5">
              <a:alphaModFix/>
            </a:blip>
            <a:stretch>
              <a:fillRect b="0" l="0" r="0" t="0"/>
            </a:stretch>
          </a:blipFill>
          <a:ln>
            <a:noFill/>
          </a:ln>
        </p:spPr>
      </p:sp>
      <p:cxnSp>
        <p:nvCxnSpPr>
          <p:cNvPr id="355" name="Google Shape;355;p34"/>
          <p:cNvCxnSpPr/>
          <p:nvPr/>
        </p:nvCxnSpPr>
        <p:spPr>
          <a:xfrm>
            <a:off x="0" y="4905375"/>
            <a:ext cx="9211907" cy="0"/>
          </a:xfrm>
          <a:prstGeom prst="straightConnector1">
            <a:avLst/>
          </a:prstGeom>
          <a:noFill/>
          <a:ln cap="flat" cmpd="sng" w="952500">
            <a:solidFill>
              <a:srgbClr val="E7384D"/>
            </a:solidFill>
            <a:prstDash val="solid"/>
            <a:round/>
            <a:headEnd len="sm" w="sm" type="none"/>
            <a:tailEnd len="sm" w="sm" type="none"/>
          </a:ln>
        </p:spPr>
      </p:cxnSp>
      <p:sp>
        <p:nvSpPr>
          <p:cNvPr id="356" name="Google Shape;356;p34"/>
          <p:cNvSpPr txBox="1"/>
          <p:nvPr/>
        </p:nvSpPr>
        <p:spPr>
          <a:xfrm>
            <a:off x="-21992" y="4748213"/>
            <a:ext cx="91881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200" u="none" cap="none" strike="noStrike">
                <a:solidFill>
                  <a:srgbClr val="FFFDFC"/>
                </a:solidFill>
                <a:latin typeface="Josefin Sans"/>
                <a:ea typeface="Josefin Sans"/>
                <a:cs typeface="Josefin Sans"/>
                <a:sym typeface="Josefin Sans"/>
              </a:rPr>
              <a:t>A PICTURE IS WORTH A THOUSAND WORDS</a:t>
            </a:r>
            <a:endParaRPr i="1"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60" name="Shape 360"/>
        <p:cNvGrpSpPr/>
        <p:nvPr/>
      </p:nvGrpSpPr>
      <p:grpSpPr>
        <a:xfrm>
          <a:off x="0" y="0"/>
          <a:ext cx="0" cy="0"/>
          <a:chOff x="0" y="0"/>
          <a:chExt cx="0" cy="0"/>
        </a:xfrm>
      </p:grpSpPr>
      <p:pic>
        <p:nvPicPr>
          <p:cNvPr id="361" name="Google Shape;361;p35"/>
          <p:cNvPicPr preferRelativeResize="0"/>
          <p:nvPr/>
        </p:nvPicPr>
        <p:blipFill rotWithShape="1">
          <a:blip r:embed="rId3">
            <a:alphaModFix/>
          </a:blip>
          <a:srcRect b="26512" l="0" r="12547" t="31881"/>
          <a:stretch/>
        </p:blipFill>
        <p:spPr>
          <a:xfrm>
            <a:off x="0" y="0"/>
            <a:ext cx="9144000" cy="2903821"/>
          </a:xfrm>
          <a:prstGeom prst="rect">
            <a:avLst/>
          </a:prstGeom>
          <a:noFill/>
          <a:ln>
            <a:noFill/>
          </a:ln>
        </p:spPr>
      </p:pic>
      <p:sp>
        <p:nvSpPr>
          <p:cNvPr id="362" name="Google Shape;362;p35"/>
          <p:cNvSpPr txBox="1"/>
          <p:nvPr/>
        </p:nvSpPr>
        <p:spPr>
          <a:xfrm>
            <a:off x="456021" y="3324861"/>
            <a:ext cx="26466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en" sz="3500" u="none" cap="none" strike="noStrike">
                <a:solidFill>
                  <a:srgbClr val="4996AC"/>
                </a:solidFill>
                <a:latin typeface="Josefin Sans"/>
                <a:ea typeface="Josefin Sans"/>
                <a:cs typeface="Josefin Sans"/>
                <a:sym typeface="Josefin Sans"/>
              </a:rPr>
              <a:t>MARKET RESEARCH</a:t>
            </a:r>
            <a:endParaRPr i="1" sz="700"/>
          </a:p>
        </p:txBody>
      </p:sp>
      <p:sp>
        <p:nvSpPr>
          <p:cNvPr id="363" name="Google Shape;363;p35"/>
          <p:cNvSpPr txBox="1"/>
          <p:nvPr/>
        </p:nvSpPr>
        <p:spPr>
          <a:xfrm>
            <a:off x="456021" y="4502150"/>
            <a:ext cx="2321487"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the featured statistic.</a:t>
            </a:r>
            <a:endParaRPr sz="700"/>
          </a:p>
        </p:txBody>
      </p:sp>
      <p:grpSp>
        <p:nvGrpSpPr>
          <p:cNvPr id="364" name="Google Shape;364;p35"/>
          <p:cNvGrpSpPr/>
          <p:nvPr/>
        </p:nvGrpSpPr>
        <p:grpSpPr>
          <a:xfrm>
            <a:off x="3997797" y="3110059"/>
            <a:ext cx="1336980" cy="1270978"/>
            <a:chOff x="-83564" y="-2711"/>
            <a:chExt cx="3565279" cy="3389275"/>
          </a:xfrm>
        </p:grpSpPr>
        <p:sp>
          <p:nvSpPr>
            <p:cNvPr id="365" name="Google Shape;365;p35"/>
            <p:cNvSpPr txBox="1"/>
            <p:nvPr/>
          </p:nvSpPr>
          <p:spPr>
            <a:xfrm>
              <a:off x="642445" y="1221397"/>
              <a:ext cx="2037600" cy="780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1900" u="none" cap="none" strike="noStrike">
                  <a:solidFill>
                    <a:srgbClr val="4996AC"/>
                  </a:solidFill>
                  <a:latin typeface="Josefin Slab"/>
                  <a:ea typeface="Josefin Slab"/>
                  <a:cs typeface="Josefin Slab"/>
                  <a:sym typeface="Josefin Slab"/>
                </a:rPr>
                <a:t>43%</a:t>
              </a:r>
              <a:endParaRPr sz="700"/>
            </a:p>
          </p:txBody>
        </p:sp>
        <p:grpSp>
          <p:nvGrpSpPr>
            <p:cNvPr id="366" name="Google Shape;366;p35"/>
            <p:cNvGrpSpPr/>
            <p:nvPr/>
          </p:nvGrpSpPr>
          <p:grpSpPr>
            <a:xfrm>
              <a:off x="-83564" y="-2711"/>
              <a:ext cx="3565279" cy="3389275"/>
              <a:chOff x="-62725" y="-2035"/>
              <a:chExt cx="2676183" cy="2544070"/>
            </a:xfrm>
          </p:grpSpPr>
          <p:sp>
            <p:nvSpPr>
              <p:cNvPr id="367" name="Google Shape;367;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8" name="Google Shape;368;p35"/>
              <p:cNvSpPr/>
              <p:nvPr/>
            </p:nvSpPr>
            <p:spPr>
              <a:xfrm>
                <a:off x="1253776" y="17180"/>
                <a:ext cx="1359682" cy="2305316"/>
              </a:xfrm>
              <a:custGeom>
                <a:rect b="b" l="l" r="r" t="t"/>
                <a:pathLst>
                  <a:path extrusionOk="0" h="2305316" w="1359682">
                    <a:moveTo>
                      <a:pt x="333724" y="23148"/>
                    </a:moveTo>
                    <a:cubicBezTo>
                      <a:pt x="795530" y="142386"/>
                      <a:pt x="1151595" y="510313"/>
                      <a:pt x="1255638" y="975778"/>
                    </a:cubicBezTo>
                    <a:cubicBezTo>
                      <a:pt x="1359682" y="1441243"/>
                      <a:pt x="1194161" y="1925759"/>
                      <a:pt x="827075" y="2230276"/>
                    </a:cubicBezTo>
                    <a:cubicBezTo>
                      <a:pt x="757285" y="2288700"/>
                      <a:pt x="661569" y="2305316"/>
                      <a:pt x="576170" y="2273833"/>
                    </a:cubicBezTo>
                    <a:cubicBezTo>
                      <a:pt x="490772" y="2242349"/>
                      <a:pt x="428746" y="2167579"/>
                      <a:pt x="413580" y="2077835"/>
                    </a:cubicBezTo>
                    <a:cubicBezTo>
                      <a:pt x="398413" y="1988091"/>
                      <a:pt x="432425" y="1897091"/>
                      <a:pt x="502735" y="1839294"/>
                    </a:cubicBezTo>
                    <a:cubicBezTo>
                      <a:pt x="722986" y="1656583"/>
                      <a:pt x="822299" y="1365874"/>
                      <a:pt x="759873" y="1086595"/>
                    </a:cubicBezTo>
                    <a:cubicBezTo>
                      <a:pt x="697446" y="807316"/>
                      <a:pt x="483808" y="586559"/>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4996AC"/>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369" name="Google Shape;369;p35"/>
          <p:cNvGrpSpPr/>
          <p:nvPr/>
        </p:nvGrpSpPr>
        <p:grpSpPr>
          <a:xfrm>
            <a:off x="6775252" y="3110059"/>
            <a:ext cx="1356041" cy="1324497"/>
            <a:chOff x="-148694" y="-2711"/>
            <a:chExt cx="3616109" cy="3531992"/>
          </a:xfrm>
        </p:grpSpPr>
        <p:sp>
          <p:nvSpPr>
            <p:cNvPr id="370" name="Google Shape;370;p35"/>
            <p:cNvSpPr txBox="1"/>
            <p:nvPr/>
          </p:nvSpPr>
          <p:spPr>
            <a:xfrm>
              <a:off x="680634" y="1221397"/>
              <a:ext cx="2014800" cy="780000"/>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 sz="1900" u="none" cap="none" strike="noStrike">
                  <a:solidFill>
                    <a:srgbClr val="E7384D"/>
                  </a:solidFill>
                  <a:latin typeface="Josefin Slab"/>
                  <a:ea typeface="Josefin Slab"/>
                  <a:cs typeface="Josefin Slab"/>
                  <a:sym typeface="Josefin Slab"/>
                </a:rPr>
                <a:t>91%</a:t>
              </a:r>
              <a:endParaRPr sz="700"/>
            </a:p>
          </p:txBody>
        </p:sp>
        <p:grpSp>
          <p:nvGrpSpPr>
            <p:cNvPr id="371" name="Google Shape;371;p35"/>
            <p:cNvGrpSpPr/>
            <p:nvPr/>
          </p:nvGrpSpPr>
          <p:grpSpPr>
            <a:xfrm>
              <a:off x="-148694" y="-2711"/>
              <a:ext cx="3616109" cy="3531992"/>
              <a:chOff x="-111613" y="-2035"/>
              <a:chExt cx="2714337" cy="2651197"/>
            </a:xfrm>
          </p:grpSpPr>
          <p:sp>
            <p:nvSpPr>
              <p:cNvPr id="372" name="Google Shape;372;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3" name="Google Shape;373;p35"/>
              <p:cNvSpPr/>
              <p:nvPr/>
            </p:nvSpPr>
            <p:spPr>
              <a:xfrm>
                <a:off x="-111613" y="17180"/>
                <a:ext cx="2660068" cy="2631982"/>
              </a:xfrm>
              <a:custGeom>
                <a:rect b="b" l="l" r="r" t="t"/>
                <a:pathLst>
                  <a:path extrusionOk="0" h="2631982" w="2660068">
                    <a:moveTo>
                      <a:pt x="1699113" y="23148"/>
                    </a:moveTo>
                    <a:cubicBezTo>
                      <a:pt x="2252968" y="166153"/>
                      <a:pt x="2642871" y="661776"/>
                      <a:pt x="2651470" y="1233731"/>
                    </a:cubicBezTo>
                    <a:cubicBezTo>
                      <a:pt x="2660068" y="1805685"/>
                      <a:pt x="2285238" y="2312805"/>
                      <a:pt x="1735932" y="2472393"/>
                    </a:cubicBezTo>
                    <a:cubicBezTo>
                      <a:pt x="1186625" y="2631981"/>
                      <a:pt x="598418" y="2404650"/>
                      <a:pt x="299209" y="1917126"/>
                    </a:cubicBezTo>
                    <a:cubicBezTo>
                      <a:pt x="0" y="1429601"/>
                      <a:pt x="63638" y="802212"/>
                      <a:pt x="454648" y="384698"/>
                    </a:cubicBezTo>
                    <a:cubicBezTo>
                      <a:pt x="516565" y="317988"/>
                      <a:pt x="609444" y="289506"/>
                      <a:pt x="698115" y="310038"/>
                    </a:cubicBezTo>
                    <a:cubicBezTo>
                      <a:pt x="786786" y="330570"/>
                      <a:pt x="857694" y="396976"/>
                      <a:pt x="883989" y="484112"/>
                    </a:cubicBezTo>
                    <a:cubicBezTo>
                      <a:pt x="910284" y="571248"/>
                      <a:pt x="887946" y="665793"/>
                      <a:pt x="825434" y="731947"/>
                    </a:cubicBezTo>
                    <a:cubicBezTo>
                      <a:pt x="590828" y="982455"/>
                      <a:pt x="552645" y="1358889"/>
                      <a:pt x="732171" y="1651403"/>
                    </a:cubicBezTo>
                    <a:cubicBezTo>
                      <a:pt x="911696" y="1943918"/>
                      <a:pt x="1264620" y="2080317"/>
                      <a:pt x="1594204" y="1984564"/>
                    </a:cubicBezTo>
                    <a:cubicBezTo>
                      <a:pt x="1923788" y="1888811"/>
                      <a:pt x="2148686" y="1584539"/>
                      <a:pt x="2143527" y="1241366"/>
                    </a:cubicBezTo>
                    <a:cubicBezTo>
                      <a:pt x="2138368" y="898194"/>
                      <a:pt x="1904426" y="600820"/>
                      <a:pt x="1572113" y="515017"/>
                    </a:cubicBezTo>
                    <a:cubicBezTo>
                      <a:pt x="1483885" y="492657"/>
                      <a:pt x="1414365" y="424799"/>
                      <a:pt x="1389877" y="337138"/>
                    </a:cubicBezTo>
                    <a:cubicBezTo>
                      <a:pt x="1365389" y="249478"/>
                      <a:pt x="1389675" y="155414"/>
                      <a:pt x="1453541" y="90567"/>
                    </a:cubicBezTo>
                    <a:cubicBezTo>
                      <a:pt x="1517407" y="25719"/>
                      <a:pt x="1611089" y="0"/>
                      <a:pt x="1699113" y="23148"/>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sp>
        <p:nvSpPr>
          <p:cNvPr id="374" name="Google Shape;374;p35"/>
          <p:cNvSpPr txBox="1"/>
          <p:nvPr/>
        </p:nvSpPr>
        <p:spPr>
          <a:xfrm>
            <a:off x="3424591" y="4502150"/>
            <a:ext cx="2478029"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the featured statistic.</a:t>
            </a:r>
            <a:endParaRPr sz="700"/>
          </a:p>
        </p:txBody>
      </p:sp>
      <p:sp>
        <p:nvSpPr>
          <p:cNvPr id="375" name="Google Shape;375;p35"/>
          <p:cNvSpPr txBox="1"/>
          <p:nvPr/>
        </p:nvSpPr>
        <p:spPr>
          <a:xfrm>
            <a:off x="6226470" y="4502150"/>
            <a:ext cx="2478029" cy="174625"/>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the featured statistic.</a:t>
            </a:r>
            <a:endParaRPr sz="700"/>
          </a:p>
        </p:txBody>
      </p:sp>
      <p:sp>
        <p:nvSpPr>
          <p:cNvPr id="376" name="Google Shape;376;p35"/>
          <p:cNvSpPr/>
          <p:nvPr/>
        </p:nvSpPr>
        <p:spPr>
          <a:xfrm flipH="1" rot="8445579">
            <a:off x="1101918" y="1124739"/>
            <a:ext cx="4645348" cy="582780"/>
          </a:xfrm>
          <a:custGeom>
            <a:rect b="b" l="l" r="r" t="t"/>
            <a:pathLst>
              <a:path extrusionOk="0" h="1165560" w="9290695">
                <a:moveTo>
                  <a:pt x="0" y="1165559"/>
                </a:moveTo>
                <a:lnTo>
                  <a:pt x="9290695" y="1165559"/>
                </a:lnTo>
                <a:lnTo>
                  <a:pt x="9290695" y="0"/>
                </a:lnTo>
                <a:lnTo>
                  <a:pt x="0" y="0"/>
                </a:lnTo>
                <a:lnTo>
                  <a:pt x="0" y="1165559"/>
                </a:lnTo>
                <a:close/>
              </a:path>
            </a:pathLst>
          </a:custGeom>
          <a:blipFill rotWithShape="1">
            <a:blip r:embed="rId4">
              <a:alphaModFix/>
            </a:blip>
            <a:stretch>
              <a:fillRect b="0" l="0" r="0" t="0"/>
            </a:stretch>
          </a:blipFill>
          <a:ln>
            <a:noFill/>
          </a:ln>
        </p:spPr>
      </p:sp>
      <p:sp>
        <p:nvSpPr>
          <p:cNvPr id="377" name="Google Shape;377;p35"/>
          <p:cNvSpPr/>
          <p:nvPr/>
        </p:nvSpPr>
        <p:spPr>
          <a:xfrm rot="-5400000">
            <a:off x="-3015931" y="-1296001"/>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sp>
        <p:nvSpPr>
          <p:cNvPr id="378" name="Google Shape;378;p35"/>
          <p:cNvSpPr/>
          <p:nvPr/>
        </p:nvSpPr>
        <p:spPr>
          <a:xfrm rot="5400000">
            <a:off x="6285429" y="-1296001"/>
            <a:ext cx="5717143" cy="2682500"/>
          </a:xfrm>
          <a:custGeom>
            <a:rect b="b" l="l" r="r" t="t"/>
            <a:pathLst>
              <a:path extrusionOk="0" h="5365000" w="11434286">
                <a:moveTo>
                  <a:pt x="0" y="0"/>
                </a:moveTo>
                <a:lnTo>
                  <a:pt x="11434286" y="0"/>
                </a:lnTo>
                <a:lnTo>
                  <a:pt x="11434286" y="5365000"/>
                </a:lnTo>
                <a:lnTo>
                  <a:pt x="0" y="5365000"/>
                </a:lnTo>
                <a:lnTo>
                  <a:pt x="0" y="0"/>
                </a:lnTo>
                <a:close/>
              </a:path>
            </a:pathLst>
          </a:custGeom>
          <a:blipFill rotWithShape="1">
            <a:blip r:embed="rId5">
              <a:alphaModFix/>
            </a:blip>
            <a:stretch>
              <a:fillRect b="-113124"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82" name="Shape 382"/>
        <p:cNvGrpSpPr/>
        <p:nvPr/>
      </p:nvGrpSpPr>
      <p:grpSpPr>
        <a:xfrm>
          <a:off x="0" y="0"/>
          <a:ext cx="0" cy="0"/>
          <a:chOff x="0" y="0"/>
          <a:chExt cx="0" cy="0"/>
        </a:xfrm>
      </p:grpSpPr>
      <p:sp>
        <p:nvSpPr>
          <p:cNvPr id="383" name="Google Shape;383;p3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2557" l="-26986" r="-11258" t="-41186"/>
            </a:stretch>
          </a:blipFill>
          <a:ln>
            <a:noFill/>
          </a:ln>
        </p:spPr>
      </p:sp>
      <p:sp>
        <p:nvSpPr>
          <p:cNvPr id="384" name="Google Shape;384;p36"/>
          <p:cNvSpPr/>
          <p:nvPr/>
        </p:nvSpPr>
        <p:spPr>
          <a:xfrm rot="5400000">
            <a:off x="2334329" y="1327257"/>
            <a:ext cx="5717143" cy="2682500"/>
          </a:xfrm>
          <a:custGeom>
            <a:rect b="b" l="l" r="r" t="t"/>
            <a:pathLst>
              <a:path extrusionOk="0" h="5365000" w="11434286">
                <a:moveTo>
                  <a:pt x="0" y="0"/>
                </a:moveTo>
                <a:lnTo>
                  <a:pt x="11434286" y="0"/>
                </a:lnTo>
                <a:lnTo>
                  <a:pt x="11434286" y="5365000"/>
                </a:lnTo>
                <a:lnTo>
                  <a:pt x="0" y="5365000"/>
                </a:lnTo>
                <a:lnTo>
                  <a:pt x="0" y="0"/>
                </a:lnTo>
                <a:close/>
              </a:path>
            </a:pathLst>
          </a:custGeom>
          <a:blipFill rotWithShape="1">
            <a:blip r:embed="rId4">
              <a:alphaModFix amt="72000"/>
            </a:blip>
            <a:stretch>
              <a:fillRect b="-113124" l="0" r="0" t="0"/>
            </a:stretch>
          </a:blipFill>
          <a:ln>
            <a:noFill/>
          </a:ln>
        </p:spPr>
      </p:sp>
      <p:grpSp>
        <p:nvGrpSpPr>
          <p:cNvPr id="385" name="Google Shape;385;p36"/>
          <p:cNvGrpSpPr/>
          <p:nvPr/>
        </p:nvGrpSpPr>
        <p:grpSpPr>
          <a:xfrm>
            <a:off x="6534150" y="-72330"/>
            <a:ext cx="2609850" cy="5282505"/>
            <a:chOff x="0" y="-38100"/>
            <a:chExt cx="1374736" cy="2782554"/>
          </a:xfrm>
        </p:grpSpPr>
        <p:sp>
          <p:nvSpPr>
            <p:cNvPr id="386" name="Google Shape;386;p36"/>
            <p:cNvSpPr/>
            <p:nvPr/>
          </p:nvSpPr>
          <p:spPr>
            <a:xfrm>
              <a:off x="0" y="0"/>
              <a:ext cx="1374736" cy="2744454"/>
            </a:xfrm>
            <a:custGeom>
              <a:rect b="b" l="l" r="r" t="t"/>
              <a:pathLst>
                <a:path extrusionOk="0" h="2744454" w="1374736">
                  <a:moveTo>
                    <a:pt x="0" y="0"/>
                  </a:moveTo>
                  <a:lnTo>
                    <a:pt x="1374736" y="0"/>
                  </a:lnTo>
                  <a:lnTo>
                    <a:pt x="1374736" y="2744454"/>
                  </a:lnTo>
                  <a:lnTo>
                    <a:pt x="0" y="2744454"/>
                  </a:lnTo>
                  <a:close/>
                </a:path>
              </a:pathLst>
            </a:custGeom>
            <a:solidFill>
              <a:srgbClr val="4996AC">
                <a:alpha val="71764"/>
              </a:srgbClr>
            </a:solidFill>
            <a:ln>
              <a:noFill/>
            </a:ln>
          </p:spPr>
        </p:sp>
        <p:sp>
          <p:nvSpPr>
            <p:cNvPr id="387" name="Google Shape;387;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8" name="Google Shape;388;p36"/>
          <p:cNvSpPr txBox="1"/>
          <p:nvPr/>
        </p:nvSpPr>
        <p:spPr>
          <a:xfrm>
            <a:off x="5192900" y="907572"/>
            <a:ext cx="3372900" cy="2693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WRITE AN ORIGINAL STATEMENT OR INSPIRING QUOTE</a:t>
            </a:r>
            <a:endParaRPr i="1" sz="700"/>
          </a:p>
        </p:txBody>
      </p:sp>
      <p:sp>
        <p:nvSpPr>
          <p:cNvPr id="389" name="Google Shape;389;p36"/>
          <p:cNvSpPr txBox="1"/>
          <p:nvPr/>
        </p:nvSpPr>
        <p:spPr>
          <a:xfrm>
            <a:off x="5512185" y="3882393"/>
            <a:ext cx="2734500" cy="153900"/>
          </a:xfrm>
          <a:prstGeom prst="rect">
            <a:avLst/>
          </a:prstGeom>
          <a:noFill/>
          <a:ln>
            <a:noFill/>
          </a:ln>
        </p:spPr>
        <p:txBody>
          <a:bodyPr anchorCtr="0" anchor="t" bIns="0" lIns="0" spcFirstLastPara="1" rIns="0" wrap="square" tIns="0">
            <a:spAutoFit/>
          </a:bodyPr>
          <a:lstStyle/>
          <a:p>
            <a:pPr indent="0" lvl="1" marL="0" marR="0" rtl="0" algn="ctr">
              <a:lnSpc>
                <a:spcPct val="14002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 Include a credit, citation, or supporting message</a:t>
            </a:r>
            <a:endParaRPr sz="700"/>
          </a:p>
        </p:txBody>
      </p:sp>
      <p:sp>
        <p:nvSpPr>
          <p:cNvPr id="390" name="Google Shape;390;p36"/>
          <p:cNvSpPr/>
          <p:nvPr/>
        </p:nvSpPr>
        <p:spPr>
          <a:xfrm flipH="1" rot="6755797">
            <a:off x="-2962657" y="2377652"/>
            <a:ext cx="6655954" cy="1137563"/>
          </a:xfrm>
          <a:custGeom>
            <a:rect b="b" l="l" r="r" t="t"/>
            <a:pathLst>
              <a:path extrusionOk="0" h="2275126" w="13311908">
                <a:moveTo>
                  <a:pt x="13311908" y="0"/>
                </a:moveTo>
                <a:lnTo>
                  <a:pt x="0" y="0"/>
                </a:lnTo>
                <a:lnTo>
                  <a:pt x="0" y="2275126"/>
                </a:lnTo>
                <a:lnTo>
                  <a:pt x="13311908" y="2275126"/>
                </a:lnTo>
                <a:lnTo>
                  <a:pt x="13311908"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394" name="Shape 394"/>
        <p:cNvGrpSpPr/>
        <p:nvPr/>
      </p:nvGrpSpPr>
      <p:grpSpPr>
        <a:xfrm>
          <a:off x="0" y="0"/>
          <a:ext cx="0" cy="0"/>
          <a:chOff x="0" y="0"/>
          <a:chExt cx="0" cy="0"/>
        </a:xfrm>
      </p:grpSpPr>
      <p:sp>
        <p:nvSpPr>
          <p:cNvPr id="395" name="Google Shape;395;p37"/>
          <p:cNvSpPr/>
          <p:nvPr/>
        </p:nvSpPr>
        <p:spPr>
          <a:xfrm>
            <a:off x="1452960" y="2107403"/>
            <a:ext cx="177143" cy="228706"/>
          </a:xfrm>
          <a:custGeom>
            <a:rect b="b" l="l" r="r" t="t"/>
            <a:pathLst>
              <a:path extrusionOk="0" h="457411" w="354286">
                <a:moveTo>
                  <a:pt x="0" y="0"/>
                </a:moveTo>
                <a:lnTo>
                  <a:pt x="354286" y="0"/>
                </a:lnTo>
                <a:lnTo>
                  <a:pt x="354286" y="457411"/>
                </a:lnTo>
                <a:lnTo>
                  <a:pt x="0" y="457411"/>
                </a:lnTo>
                <a:lnTo>
                  <a:pt x="0" y="0"/>
                </a:lnTo>
                <a:close/>
              </a:path>
            </a:pathLst>
          </a:custGeom>
          <a:blipFill rotWithShape="1">
            <a:blip r:embed="rId3">
              <a:alphaModFix/>
            </a:blip>
            <a:stretch>
              <a:fillRect b="0" l="0" r="0" t="0"/>
            </a:stretch>
          </a:blipFill>
          <a:ln>
            <a:noFill/>
          </a:ln>
        </p:spPr>
      </p:sp>
      <p:sp>
        <p:nvSpPr>
          <p:cNvPr id="396" name="Google Shape;396;p37"/>
          <p:cNvSpPr/>
          <p:nvPr/>
        </p:nvSpPr>
        <p:spPr>
          <a:xfrm>
            <a:off x="1476949" y="2645707"/>
            <a:ext cx="129165" cy="240003"/>
          </a:xfrm>
          <a:custGeom>
            <a:rect b="b" l="l" r="r" t="t"/>
            <a:pathLst>
              <a:path extrusionOk="0" h="480005" w="258330">
                <a:moveTo>
                  <a:pt x="0" y="0"/>
                </a:moveTo>
                <a:lnTo>
                  <a:pt x="258329" y="0"/>
                </a:lnTo>
                <a:lnTo>
                  <a:pt x="258329" y="480005"/>
                </a:lnTo>
                <a:lnTo>
                  <a:pt x="0" y="480005"/>
                </a:lnTo>
                <a:lnTo>
                  <a:pt x="0" y="0"/>
                </a:lnTo>
                <a:close/>
              </a:path>
            </a:pathLst>
          </a:custGeom>
          <a:blipFill rotWithShape="1">
            <a:blip r:embed="rId4">
              <a:alphaModFix/>
            </a:blip>
            <a:stretch>
              <a:fillRect b="0" l="0" r="0" t="0"/>
            </a:stretch>
          </a:blipFill>
          <a:ln>
            <a:noFill/>
          </a:ln>
        </p:spPr>
      </p:sp>
      <p:sp>
        <p:nvSpPr>
          <p:cNvPr id="397" name="Google Shape;397;p37"/>
          <p:cNvSpPr/>
          <p:nvPr/>
        </p:nvSpPr>
        <p:spPr>
          <a:xfrm>
            <a:off x="1433714" y="3223883"/>
            <a:ext cx="187756" cy="172736"/>
          </a:xfrm>
          <a:custGeom>
            <a:rect b="b" l="l" r="r" t="t"/>
            <a:pathLst>
              <a:path extrusionOk="0" h="345471" w="375512">
                <a:moveTo>
                  <a:pt x="0" y="0"/>
                </a:moveTo>
                <a:lnTo>
                  <a:pt x="375511" y="0"/>
                </a:lnTo>
                <a:lnTo>
                  <a:pt x="375511" y="345471"/>
                </a:lnTo>
                <a:lnTo>
                  <a:pt x="0" y="345471"/>
                </a:lnTo>
                <a:lnTo>
                  <a:pt x="0" y="0"/>
                </a:lnTo>
                <a:close/>
              </a:path>
            </a:pathLst>
          </a:custGeom>
          <a:blipFill rotWithShape="1">
            <a:blip r:embed="rId5">
              <a:alphaModFix/>
            </a:blip>
            <a:stretch>
              <a:fillRect b="0" l="0" r="0" t="0"/>
            </a:stretch>
          </a:blipFill>
          <a:ln>
            <a:noFill/>
          </a:ln>
        </p:spPr>
      </p:sp>
      <p:sp>
        <p:nvSpPr>
          <p:cNvPr id="398" name="Google Shape;398;p37"/>
          <p:cNvSpPr/>
          <p:nvPr/>
        </p:nvSpPr>
        <p:spPr>
          <a:xfrm>
            <a:off x="1439020" y="4309264"/>
            <a:ext cx="177143" cy="177143"/>
          </a:xfrm>
          <a:custGeom>
            <a:rect b="b" l="l" r="r" t="t"/>
            <a:pathLst>
              <a:path extrusionOk="0" h="354286" w="354286">
                <a:moveTo>
                  <a:pt x="0" y="0"/>
                </a:moveTo>
                <a:lnTo>
                  <a:pt x="354286" y="0"/>
                </a:lnTo>
                <a:lnTo>
                  <a:pt x="354286" y="354286"/>
                </a:lnTo>
                <a:lnTo>
                  <a:pt x="0" y="354286"/>
                </a:lnTo>
                <a:lnTo>
                  <a:pt x="0" y="0"/>
                </a:lnTo>
                <a:close/>
              </a:path>
            </a:pathLst>
          </a:custGeom>
          <a:blipFill rotWithShape="1">
            <a:blip r:embed="rId6">
              <a:alphaModFix/>
            </a:blip>
            <a:stretch>
              <a:fillRect b="0" l="0" r="0" t="0"/>
            </a:stretch>
          </a:blipFill>
          <a:ln>
            <a:noFill/>
          </a:ln>
        </p:spPr>
      </p:sp>
      <p:sp>
        <p:nvSpPr>
          <p:cNvPr id="399" name="Google Shape;399;p37"/>
          <p:cNvSpPr/>
          <p:nvPr/>
        </p:nvSpPr>
        <p:spPr>
          <a:xfrm>
            <a:off x="1452960" y="3788711"/>
            <a:ext cx="139214" cy="139214"/>
          </a:xfrm>
          <a:custGeom>
            <a:rect b="b" l="l" r="r" t="t"/>
            <a:pathLst>
              <a:path extrusionOk="0" h="278428" w="278428">
                <a:moveTo>
                  <a:pt x="0" y="0"/>
                </a:moveTo>
                <a:lnTo>
                  <a:pt x="278429" y="0"/>
                </a:lnTo>
                <a:lnTo>
                  <a:pt x="278429" y="278428"/>
                </a:lnTo>
                <a:lnTo>
                  <a:pt x="0" y="278428"/>
                </a:lnTo>
                <a:lnTo>
                  <a:pt x="0" y="0"/>
                </a:lnTo>
                <a:close/>
              </a:path>
            </a:pathLst>
          </a:custGeom>
          <a:blipFill rotWithShape="1">
            <a:blip r:embed="rId7">
              <a:alphaModFix/>
            </a:blip>
            <a:stretch>
              <a:fillRect b="0" l="0" r="0" t="0"/>
            </a:stretch>
          </a:blipFill>
          <a:ln>
            <a:noFill/>
          </a:ln>
        </p:spPr>
      </p:sp>
      <p:sp>
        <p:nvSpPr>
          <p:cNvPr id="400" name="Google Shape;400;p37"/>
          <p:cNvSpPr/>
          <p:nvPr/>
        </p:nvSpPr>
        <p:spPr>
          <a:xfrm rot="5400000">
            <a:off x="2225267" y="1108182"/>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8">
              <a:alphaModFix/>
            </a:blip>
            <a:stretch>
              <a:fillRect b="-113124" l="0" r="0" t="0"/>
            </a:stretch>
          </a:blipFill>
          <a:ln>
            <a:noFill/>
          </a:ln>
        </p:spPr>
      </p:sp>
      <p:sp>
        <p:nvSpPr>
          <p:cNvPr id="401" name="Google Shape;401;p37"/>
          <p:cNvSpPr/>
          <p:nvPr/>
        </p:nvSpPr>
        <p:spPr>
          <a:xfrm>
            <a:off x="5010088" y="0"/>
            <a:ext cx="4133913" cy="5143500"/>
          </a:xfrm>
          <a:custGeom>
            <a:rect b="b" l="l" r="r" t="t"/>
            <a:pathLst>
              <a:path extrusionOk="0" h="10287000" w="8267825">
                <a:moveTo>
                  <a:pt x="0" y="0"/>
                </a:moveTo>
                <a:lnTo>
                  <a:pt x="8267825" y="0"/>
                </a:lnTo>
                <a:lnTo>
                  <a:pt x="8267825" y="10287000"/>
                </a:lnTo>
                <a:lnTo>
                  <a:pt x="0" y="10287000"/>
                </a:lnTo>
                <a:lnTo>
                  <a:pt x="0" y="0"/>
                </a:lnTo>
                <a:close/>
              </a:path>
            </a:pathLst>
          </a:custGeom>
          <a:blipFill rotWithShape="1">
            <a:blip r:embed="rId9">
              <a:alphaModFix/>
            </a:blip>
            <a:stretch>
              <a:fillRect b="-2773" l="-83863" r="-153779" t="-78022"/>
            </a:stretch>
          </a:blipFill>
          <a:ln>
            <a:noFill/>
          </a:ln>
        </p:spPr>
      </p:sp>
      <p:sp>
        <p:nvSpPr>
          <p:cNvPr id="402" name="Google Shape;402;p37"/>
          <p:cNvSpPr txBox="1"/>
          <p:nvPr/>
        </p:nvSpPr>
        <p:spPr>
          <a:xfrm>
            <a:off x="1433714" y="759180"/>
            <a:ext cx="24714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1" lang="en" sz="3500" u="none" cap="none" strike="noStrike">
                <a:solidFill>
                  <a:srgbClr val="4996AC"/>
                </a:solidFill>
                <a:latin typeface="Josefin Sans"/>
                <a:ea typeface="Josefin Sans"/>
                <a:cs typeface="Josefin Sans"/>
                <a:sym typeface="Josefin Sans"/>
              </a:rPr>
              <a:t>CONTACT US</a:t>
            </a:r>
            <a:endParaRPr i="1" sz="700"/>
          </a:p>
        </p:txBody>
      </p:sp>
      <p:sp>
        <p:nvSpPr>
          <p:cNvPr id="403" name="Google Shape;403;p37"/>
          <p:cNvSpPr txBox="1"/>
          <p:nvPr/>
        </p:nvSpPr>
        <p:spPr>
          <a:xfrm>
            <a:off x="1774604" y="2116845"/>
            <a:ext cx="2797396"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123 Anywhere St., Any City,ST 12345</a:t>
            </a:r>
            <a:endParaRPr sz="700"/>
          </a:p>
        </p:txBody>
      </p:sp>
      <p:sp>
        <p:nvSpPr>
          <p:cNvPr id="404" name="Google Shape;404;p37"/>
          <p:cNvSpPr txBox="1"/>
          <p:nvPr/>
        </p:nvSpPr>
        <p:spPr>
          <a:xfrm>
            <a:off x="1774604" y="2657965"/>
            <a:ext cx="2797396"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123-456-7890</a:t>
            </a:r>
            <a:endParaRPr sz="700"/>
          </a:p>
        </p:txBody>
      </p:sp>
      <p:sp>
        <p:nvSpPr>
          <p:cNvPr id="405" name="Google Shape;405;p37"/>
          <p:cNvSpPr txBox="1"/>
          <p:nvPr/>
        </p:nvSpPr>
        <p:spPr>
          <a:xfrm>
            <a:off x="1774604" y="3199085"/>
            <a:ext cx="2797396"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hello@reallygreatsite.com</a:t>
            </a:r>
            <a:endParaRPr sz="700"/>
          </a:p>
        </p:txBody>
      </p:sp>
      <p:sp>
        <p:nvSpPr>
          <p:cNvPr id="406" name="Google Shape;406;p37"/>
          <p:cNvSpPr txBox="1"/>
          <p:nvPr/>
        </p:nvSpPr>
        <p:spPr>
          <a:xfrm>
            <a:off x="1774604" y="4281324"/>
            <a:ext cx="2797396"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reallygreatsite.com</a:t>
            </a:r>
            <a:endParaRPr sz="700"/>
          </a:p>
        </p:txBody>
      </p:sp>
      <p:sp>
        <p:nvSpPr>
          <p:cNvPr id="407" name="Google Shape;407;p37"/>
          <p:cNvSpPr txBox="1"/>
          <p:nvPr/>
        </p:nvSpPr>
        <p:spPr>
          <a:xfrm>
            <a:off x="1774604" y="3740205"/>
            <a:ext cx="2797396" cy="174625"/>
          </a:xfrm>
          <a:prstGeom prst="rect">
            <a:avLst/>
          </a:prstGeom>
          <a:noFill/>
          <a:ln>
            <a:noFill/>
          </a:ln>
        </p:spPr>
        <p:txBody>
          <a:bodyPr anchorCtr="0" anchor="t" bIns="0" lIns="0" spcFirstLastPara="1" rIns="0" wrap="square" tIns="0">
            <a:spAutoFit/>
          </a:bodyPr>
          <a:lstStyle/>
          <a:p>
            <a:pPr indent="0" lvl="1" marL="0" marR="0" rtl="0" algn="l">
              <a:lnSpc>
                <a:spcPct val="14002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@reallygreatsite</a:t>
            </a:r>
            <a:endParaRPr sz="700"/>
          </a:p>
        </p:txBody>
      </p:sp>
      <p:sp>
        <p:nvSpPr>
          <p:cNvPr id="408" name="Google Shape;408;p37"/>
          <p:cNvSpPr/>
          <p:nvPr/>
        </p:nvSpPr>
        <p:spPr>
          <a:xfrm rot="-5400000">
            <a:off x="-2965858" y="1327256"/>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8">
              <a:alphaModFix/>
            </a:blip>
            <a:stretch>
              <a:fillRect b="-113124"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412" name="Shape 412"/>
        <p:cNvGrpSpPr/>
        <p:nvPr/>
      </p:nvGrpSpPr>
      <p:grpSpPr>
        <a:xfrm>
          <a:off x="0" y="0"/>
          <a:ext cx="0" cy="0"/>
          <a:chOff x="0" y="0"/>
          <a:chExt cx="0" cy="0"/>
        </a:xfrm>
      </p:grpSpPr>
      <p:sp>
        <p:nvSpPr>
          <p:cNvPr id="413" name="Google Shape;413;p38"/>
          <p:cNvSpPr/>
          <p:nvPr/>
        </p:nvSpPr>
        <p:spPr>
          <a:xfrm rot="-5400000">
            <a:off x="-984289" y="794224"/>
            <a:ext cx="5717143" cy="3748564"/>
          </a:xfrm>
          <a:custGeom>
            <a:rect b="b" l="l" r="r" t="t"/>
            <a:pathLst>
              <a:path extrusionOk="0" h="7497127" w="11434286">
                <a:moveTo>
                  <a:pt x="0" y="0"/>
                </a:moveTo>
                <a:lnTo>
                  <a:pt x="11434286" y="0"/>
                </a:lnTo>
                <a:lnTo>
                  <a:pt x="11434286" y="7497128"/>
                </a:lnTo>
                <a:lnTo>
                  <a:pt x="0" y="7497128"/>
                </a:lnTo>
                <a:lnTo>
                  <a:pt x="0" y="0"/>
                </a:lnTo>
                <a:close/>
              </a:path>
            </a:pathLst>
          </a:custGeom>
          <a:blipFill rotWithShape="1">
            <a:blip r:embed="rId3">
              <a:alphaModFix/>
            </a:blip>
            <a:stretch>
              <a:fillRect b="-113124" l="-19869" r="-19869" t="0"/>
            </a:stretch>
          </a:blipFill>
          <a:ln>
            <a:noFill/>
          </a:ln>
        </p:spPr>
      </p:sp>
      <p:sp>
        <p:nvSpPr>
          <p:cNvPr id="414" name="Google Shape;414;p38"/>
          <p:cNvSpPr/>
          <p:nvPr/>
        </p:nvSpPr>
        <p:spPr>
          <a:xfrm rot="10800000">
            <a:off x="3748564" y="442780"/>
            <a:ext cx="4881086" cy="1077180"/>
          </a:xfrm>
          <a:custGeom>
            <a:rect b="b" l="l" r="r" t="t"/>
            <a:pathLst>
              <a:path extrusionOk="0" h="2154359" w="9762172">
                <a:moveTo>
                  <a:pt x="0" y="0"/>
                </a:moveTo>
                <a:lnTo>
                  <a:pt x="9762172" y="0"/>
                </a:lnTo>
                <a:lnTo>
                  <a:pt x="9762172" y="2154358"/>
                </a:lnTo>
                <a:lnTo>
                  <a:pt x="0" y="2154358"/>
                </a:lnTo>
                <a:lnTo>
                  <a:pt x="0" y="0"/>
                </a:lnTo>
                <a:close/>
              </a:path>
            </a:pathLst>
          </a:custGeom>
          <a:blipFill rotWithShape="1">
            <a:blip r:embed="rId3">
              <a:alphaModFix/>
            </a:blip>
            <a:stretch>
              <a:fillRect b="-317150" l="-389" r="-16183" t="-111055"/>
            </a:stretch>
          </a:blipFill>
          <a:ln>
            <a:noFill/>
          </a:ln>
        </p:spPr>
      </p:sp>
      <p:grpSp>
        <p:nvGrpSpPr>
          <p:cNvPr id="415" name="Google Shape;415;p38"/>
          <p:cNvGrpSpPr/>
          <p:nvPr/>
        </p:nvGrpSpPr>
        <p:grpSpPr>
          <a:xfrm>
            <a:off x="190338" y="678125"/>
            <a:ext cx="2281950" cy="3722633"/>
            <a:chOff x="0" y="104775"/>
            <a:chExt cx="6085200" cy="9927020"/>
          </a:xfrm>
        </p:grpSpPr>
        <p:sp>
          <p:nvSpPr>
            <p:cNvPr id="416" name="Google Shape;416;p38"/>
            <p:cNvSpPr txBox="1"/>
            <p:nvPr/>
          </p:nvSpPr>
          <p:spPr>
            <a:xfrm>
              <a:off x="0" y="104775"/>
              <a:ext cx="60852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2700" u="none" cap="none" strike="noStrike">
                  <a:solidFill>
                    <a:srgbClr val="FFFFFF"/>
                  </a:solidFill>
                  <a:latin typeface="Josefin Sans"/>
                  <a:ea typeface="Josefin Sans"/>
                  <a:cs typeface="Josefin Sans"/>
                  <a:sym typeface="Josefin Sans"/>
                </a:rPr>
                <a:t>RESOURCE </a:t>
              </a:r>
              <a:endParaRPr i="1" sz="700"/>
            </a:p>
            <a:p>
              <a:pPr indent="0" lvl="0" marL="0" marR="0" rtl="0" algn="ctr">
                <a:lnSpc>
                  <a:spcPct val="100000"/>
                </a:lnSpc>
                <a:spcBef>
                  <a:spcPts val="0"/>
                </a:spcBef>
                <a:spcAft>
                  <a:spcPts val="0"/>
                </a:spcAft>
                <a:buNone/>
              </a:pPr>
              <a:r>
                <a:rPr b="1" i="1" lang="en" sz="2700" u="none" cap="none" strike="noStrike">
                  <a:solidFill>
                    <a:srgbClr val="FFFFFF"/>
                  </a:solidFill>
                  <a:latin typeface="Josefin Sans"/>
                  <a:ea typeface="Josefin Sans"/>
                  <a:cs typeface="Josefin Sans"/>
                  <a:sym typeface="Josefin Sans"/>
                </a:rPr>
                <a:t>PAGE</a:t>
              </a:r>
              <a:endParaRPr i="1" sz="700"/>
            </a:p>
          </p:txBody>
        </p:sp>
        <p:sp>
          <p:nvSpPr>
            <p:cNvPr id="417" name="Google Shape;417;p38"/>
            <p:cNvSpPr txBox="1"/>
            <p:nvPr/>
          </p:nvSpPr>
          <p:spPr>
            <a:xfrm>
              <a:off x="406400" y="2678642"/>
              <a:ext cx="5272200" cy="820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Use these design resources in your</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Canva Presentation.</a:t>
              </a:r>
              <a:endParaRPr sz="700"/>
            </a:p>
          </p:txBody>
        </p:sp>
        <p:sp>
          <p:nvSpPr>
            <p:cNvPr id="418" name="Google Shape;418;p38"/>
            <p:cNvSpPr txBox="1"/>
            <p:nvPr/>
          </p:nvSpPr>
          <p:spPr>
            <a:xfrm>
              <a:off x="644658" y="4314359"/>
              <a:ext cx="4795800" cy="820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This presentation template uses the following free fonts:</a:t>
              </a:r>
              <a:endParaRPr sz="700"/>
            </a:p>
          </p:txBody>
        </p:sp>
        <p:sp>
          <p:nvSpPr>
            <p:cNvPr id="419" name="Google Shape;419;p38"/>
            <p:cNvSpPr txBox="1"/>
            <p:nvPr/>
          </p:nvSpPr>
          <p:spPr>
            <a:xfrm>
              <a:off x="406400" y="5950077"/>
              <a:ext cx="5272200" cy="1231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Titles: Josefin Sans Bold Italic</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Headers: Josefin Slab Bold</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Body Copy: Josefin Slab Bold</a:t>
              </a:r>
              <a:endParaRPr sz="700"/>
            </a:p>
          </p:txBody>
        </p:sp>
        <p:sp>
          <p:nvSpPr>
            <p:cNvPr id="420" name="Google Shape;420;p38"/>
            <p:cNvSpPr txBox="1"/>
            <p:nvPr/>
          </p:nvSpPr>
          <p:spPr>
            <a:xfrm>
              <a:off x="644658" y="7979495"/>
              <a:ext cx="4795800" cy="2052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You can find these fonts online too. Happy designing! </a:t>
              </a:r>
              <a:endParaRPr sz="700"/>
            </a:p>
            <a:p>
              <a:pPr indent="0" lvl="1" marL="0" marR="0" rtl="0" algn="ctr">
                <a:lnSpc>
                  <a:spcPct val="100000"/>
                </a:lnSpc>
                <a:spcBef>
                  <a:spcPts val="0"/>
                </a:spcBef>
                <a:spcAft>
                  <a:spcPts val="0"/>
                </a:spcAft>
                <a:buNone/>
              </a:pPr>
              <a:r>
                <a:t/>
              </a:r>
              <a:endParaRPr b="1" i="0" sz="1000" u="none" cap="none" strike="noStrike">
                <a:solidFill>
                  <a:srgbClr val="FFFFFF"/>
                </a:solidFill>
                <a:latin typeface="Josefin Slab"/>
                <a:ea typeface="Josefin Slab"/>
                <a:cs typeface="Josefin Slab"/>
                <a:sym typeface="Josefin Slab"/>
              </a:endParaRPr>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Don't forget to delete this page</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before presenting. </a:t>
              </a:r>
              <a:endParaRPr sz="700"/>
            </a:p>
          </p:txBody>
        </p:sp>
      </p:grpSp>
      <p:sp>
        <p:nvSpPr>
          <p:cNvPr id="421" name="Google Shape;421;p38"/>
          <p:cNvSpPr/>
          <p:nvPr/>
        </p:nvSpPr>
        <p:spPr>
          <a:xfrm flipH="1" rot="10800000">
            <a:off x="3748564" y="1636638"/>
            <a:ext cx="4881086" cy="834222"/>
          </a:xfrm>
          <a:custGeom>
            <a:rect b="b" l="l" r="r" t="t"/>
            <a:pathLst>
              <a:path extrusionOk="0" h="1668444" w="9762172">
                <a:moveTo>
                  <a:pt x="9762173" y="0"/>
                </a:moveTo>
                <a:lnTo>
                  <a:pt x="0" y="0"/>
                </a:lnTo>
                <a:lnTo>
                  <a:pt x="0" y="1668444"/>
                </a:lnTo>
                <a:lnTo>
                  <a:pt x="9762173" y="1668444"/>
                </a:lnTo>
                <a:lnTo>
                  <a:pt x="9762173" y="0"/>
                </a:lnTo>
                <a:close/>
              </a:path>
            </a:pathLst>
          </a:custGeom>
          <a:blipFill rotWithShape="1">
            <a:blip r:embed="rId4">
              <a:alphaModFix/>
            </a:blip>
            <a:stretch>
              <a:fillRect b="0" l="0" r="0" t="0"/>
            </a:stretch>
          </a:blipFill>
          <a:ln>
            <a:noFill/>
          </a:ln>
        </p:spPr>
      </p:sp>
      <p:sp>
        <p:nvSpPr>
          <p:cNvPr id="422" name="Google Shape;422;p38"/>
          <p:cNvSpPr/>
          <p:nvPr/>
        </p:nvSpPr>
        <p:spPr>
          <a:xfrm>
            <a:off x="3748564" y="2585160"/>
            <a:ext cx="4881087" cy="612354"/>
          </a:xfrm>
          <a:custGeom>
            <a:rect b="b" l="l" r="r" t="t"/>
            <a:pathLst>
              <a:path extrusionOk="0" h="1224709" w="9762173">
                <a:moveTo>
                  <a:pt x="0" y="0"/>
                </a:moveTo>
                <a:lnTo>
                  <a:pt x="9762173" y="0"/>
                </a:lnTo>
                <a:lnTo>
                  <a:pt x="9762173" y="1224709"/>
                </a:lnTo>
                <a:lnTo>
                  <a:pt x="0" y="1224709"/>
                </a:lnTo>
                <a:lnTo>
                  <a:pt x="0" y="0"/>
                </a:lnTo>
                <a:close/>
              </a:path>
            </a:pathLst>
          </a:custGeom>
          <a:blipFill rotWithShape="1">
            <a:blip r:embed="rId5">
              <a:alphaModFix/>
            </a:blip>
            <a:stretch>
              <a:fillRect b="0" l="0" r="0" t="0"/>
            </a:stretch>
          </a:blipFill>
          <a:ln>
            <a:noFill/>
          </a:ln>
        </p:spPr>
      </p:sp>
      <p:sp>
        <p:nvSpPr>
          <p:cNvPr id="423" name="Google Shape;423;p38"/>
          <p:cNvSpPr/>
          <p:nvPr/>
        </p:nvSpPr>
        <p:spPr>
          <a:xfrm>
            <a:off x="5350276" y="3477307"/>
            <a:ext cx="1451993" cy="1217859"/>
          </a:xfrm>
          <a:custGeom>
            <a:rect b="b" l="l" r="r" t="t"/>
            <a:pathLst>
              <a:path extrusionOk="0" h="2435718" w="2903986">
                <a:moveTo>
                  <a:pt x="0" y="0"/>
                </a:moveTo>
                <a:lnTo>
                  <a:pt x="2903986" y="0"/>
                </a:lnTo>
                <a:lnTo>
                  <a:pt x="2903986" y="2435718"/>
                </a:lnTo>
                <a:lnTo>
                  <a:pt x="0" y="2435718"/>
                </a:lnTo>
                <a:lnTo>
                  <a:pt x="0" y="0"/>
                </a:lnTo>
                <a:close/>
              </a:path>
            </a:pathLst>
          </a:custGeom>
          <a:blipFill rotWithShape="1">
            <a:blip r:embed="rId6">
              <a:alphaModFix/>
            </a:blip>
            <a:stretch>
              <a:fillRect b="0" l="0" r="0" t="0"/>
            </a:stretch>
          </a:blipFill>
          <a:ln>
            <a:noFill/>
          </a:ln>
        </p:spPr>
      </p:sp>
      <p:sp>
        <p:nvSpPr>
          <p:cNvPr id="424" name="Google Shape;424;p38"/>
          <p:cNvSpPr/>
          <p:nvPr/>
        </p:nvSpPr>
        <p:spPr>
          <a:xfrm>
            <a:off x="7397012" y="3462527"/>
            <a:ext cx="1232638" cy="1232639"/>
          </a:xfrm>
          <a:custGeom>
            <a:rect b="b" l="l" r="r" t="t"/>
            <a:pathLst>
              <a:path extrusionOk="0" h="2465277" w="2465277">
                <a:moveTo>
                  <a:pt x="0" y="0"/>
                </a:moveTo>
                <a:lnTo>
                  <a:pt x="2465277" y="0"/>
                </a:lnTo>
                <a:lnTo>
                  <a:pt x="2465277" y="2465277"/>
                </a:lnTo>
                <a:lnTo>
                  <a:pt x="0" y="2465277"/>
                </a:lnTo>
                <a:lnTo>
                  <a:pt x="0" y="0"/>
                </a:lnTo>
                <a:close/>
              </a:path>
            </a:pathLst>
          </a:custGeom>
          <a:blipFill rotWithShape="1">
            <a:blip r:embed="rId7">
              <a:alphaModFix/>
            </a:blip>
            <a:stretch>
              <a:fillRect b="0" l="0" r="0" t="0"/>
            </a:stretch>
          </a:blipFill>
          <a:ln>
            <a:noFill/>
          </a:ln>
        </p:spPr>
      </p:sp>
      <p:sp>
        <p:nvSpPr>
          <p:cNvPr id="425" name="Google Shape;425;p38"/>
          <p:cNvSpPr/>
          <p:nvPr/>
        </p:nvSpPr>
        <p:spPr>
          <a:xfrm>
            <a:off x="3865337" y="3477307"/>
            <a:ext cx="892358" cy="1217859"/>
          </a:xfrm>
          <a:custGeom>
            <a:rect b="b" l="l" r="r" t="t"/>
            <a:pathLst>
              <a:path extrusionOk="0" h="2435718" w="1784717">
                <a:moveTo>
                  <a:pt x="0" y="0"/>
                </a:moveTo>
                <a:lnTo>
                  <a:pt x="1784717" y="0"/>
                </a:lnTo>
                <a:lnTo>
                  <a:pt x="1784717" y="2435718"/>
                </a:lnTo>
                <a:lnTo>
                  <a:pt x="0" y="243571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429" name="Shape 429"/>
        <p:cNvGrpSpPr/>
        <p:nvPr/>
      </p:nvGrpSpPr>
      <p:grpSpPr>
        <a:xfrm>
          <a:off x="0" y="0"/>
          <a:ext cx="0" cy="0"/>
          <a:chOff x="0" y="0"/>
          <a:chExt cx="0" cy="0"/>
        </a:xfrm>
      </p:grpSpPr>
      <p:sp>
        <p:nvSpPr>
          <p:cNvPr id="430" name="Google Shape;430;p39"/>
          <p:cNvSpPr txBox="1"/>
          <p:nvPr/>
        </p:nvSpPr>
        <p:spPr>
          <a:xfrm>
            <a:off x="1621244" y="1903977"/>
            <a:ext cx="5806500" cy="1246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2700" u="none" cap="none" strike="noStrike">
                <a:solidFill>
                  <a:srgbClr val="4996AC"/>
                </a:solidFill>
                <a:latin typeface="Josefin Sans"/>
                <a:ea typeface="Josefin Sans"/>
                <a:cs typeface="Josefin Sans"/>
                <a:sym typeface="Josefin Sans"/>
              </a:rPr>
              <a:t>THIS PRESENTATION TEMPLATE IS FREE FOR EVERYONE TO USE THANKS TO THE FOLLOWING:</a:t>
            </a:r>
            <a:endParaRPr i="1" sz="700"/>
          </a:p>
        </p:txBody>
      </p:sp>
      <p:sp>
        <p:nvSpPr>
          <p:cNvPr id="431" name="Google Shape;431;p39"/>
          <p:cNvSpPr/>
          <p:nvPr/>
        </p:nvSpPr>
        <p:spPr>
          <a:xfrm>
            <a:off x="3439576" y="704406"/>
            <a:ext cx="2264848" cy="572389"/>
          </a:xfrm>
          <a:custGeom>
            <a:rect b="b" l="l" r="r" t="t"/>
            <a:pathLst>
              <a:path extrusionOk="0" h="1144778" w="4529695">
                <a:moveTo>
                  <a:pt x="0" y="0"/>
                </a:moveTo>
                <a:lnTo>
                  <a:pt x="4529696" y="0"/>
                </a:lnTo>
                <a:lnTo>
                  <a:pt x="4529696" y="1144778"/>
                </a:lnTo>
                <a:lnTo>
                  <a:pt x="0" y="1144778"/>
                </a:lnTo>
                <a:lnTo>
                  <a:pt x="0" y="0"/>
                </a:lnTo>
                <a:close/>
              </a:path>
            </a:pathLst>
          </a:custGeom>
          <a:blipFill rotWithShape="1">
            <a:blip r:embed="rId3">
              <a:alphaModFix/>
            </a:blip>
            <a:stretch>
              <a:fillRect b="0" l="0" r="0" t="0"/>
            </a:stretch>
          </a:blipFill>
          <a:ln>
            <a:noFill/>
          </a:ln>
        </p:spPr>
      </p:sp>
      <p:sp>
        <p:nvSpPr>
          <p:cNvPr id="432" name="Google Shape;432;p39"/>
          <p:cNvSpPr txBox="1"/>
          <p:nvPr/>
        </p:nvSpPr>
        <p:spPr>
          <a:xfrm>
            <a:off x="1409013" y="3255416"/>
            <a:ext cx="6325974" cy="350838"/>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4996AC"/>
                </a:solidFill>
                <a:latin typeface="Open Sans"/>
                <a:ea typeface="Open Sans"/>
                <a:cs typeface="Open Sans"/>
                <a:sym typeface="Open Sans"/>
              </a:rPr>
              <a:t>SlidesCarnival for the presentation template</a:t>
            </a:r>
            <a:endParaRPr sz="700"/>
          </a:p>
          <a:p>
            <a:pPr indent="0" lvl="1" marL="0" marR="0" rtl="0" algn="ctr">
              <a:lnSpc>
                <a:spcPct val="140000"/>
              </a:lnSpc>
              <a:spcBef>
                <a:spcPts val="0"/>
              </a:spcBef>
              <a:spcAft>
                <a:spcPts val="0"/>
              </a:spcAft>
              <a:buNone/>
            </a:pPr>
            <a:r>
              <a:rPr b="0" i="0" lang="en" sz="1000" u="none" cap="none" strike="noStrike">
                <a:solidFill>
                  <a:srgbClr val="4996AC"/>
                </a:solidFill>
                <a:latin typeface="Open Sans"/>
                <a:ea typeface="Open Sans"/>
                <a:cs typeface="Open Sans"/>
                <a:sym typeface="Open Sans"/>
              </a:rPr>
              <a:t>Pexels for the photos</a:t>
            </a:r>
            <a:endParaRPr sz="700"/>
          </a:p>
        </p:txBody>
      </p:sp>
      <p:sp>
        <p:nvSpPr>
          <p:cNvPr id="433" name="Google Shape;433;p39"/>
          <p:cNvSpPr txBox="1"/>
          <p:nvPr/>
        </p:nvSpPr>
        <p:spPr>
          <a:xfrm>
            <a:off x="1409013" y="3990982"/>
            <a:ext cx="6326100" cy="415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2700" u="none" cap="none" strike="noStrike">
                <a:solidFill>
                  <a:srgbClr val="4996AC"/>
                </a:solidFill>
                <a:latin typeface="Josefin Sans"/>
                <a:ea typeface="Josefin Sans"/>
                <a:cs typeface="Josefin Sans"/>
                <a:sym typeface="Josefin Sans"/>
              </a:rPr>
              <a:t>HAPPY DESIGNING! </a:t>
            </a:r>
            <a:endParaRPr i="1" sz="700"/>
          </a:p>
        </p:txBody>
      </p:sp>
      <p:sp>
        <p:nvSpPr>
          <p:cNvPr id="434" name="Google Shape;434;p39"/>
          <p:cNvSpPr/>
          <p:nvPr/>
        </p:nvSpPr>
        <p:spPr>
          <a:xfrm rot="-5400000">
            <a:off x="-2965858" y="1327256"/>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4">
              <a:alphaModFix/>
            </a:blip>
            <a:stretch>
              <a:fillRect b="-113124" l="0" r="0" t="0"/>
            </a:stretch>
          </a:blipFill>
          <a:ln>
            <a:noFill/>
          </a:ln>
        </p:spPr>
      </p:sp>
      <p:sp>
        <p:nvSpPr>
          <p:cNvPr id="435" name="Google Shape;435;p39"/>
          <p:cNvSpPr/>
          <p:nvPr/>
        </p:nvSpPr>
        <p:spPr>
          <a:xfrm rot="5400000">
            <a:off x="6285429" y="1327256"/>
            <a:ext cx="5717143" cy="2682500"/>
          </a:xfrm>
          <a:custGeom>
            <a:rect b="b" l="l" r="r" t="t"/>
            <a:pathLst>
              <a:path extrusionOk="0" h="5365000" w="11434286">
                <a:moveTo>
                  <a:pt x="11434286" y="5365000"/>
                </a:moveTo>
                <a:lnTo>
                  <a:pt x="0" y="5365000"/>
                </a:lnTo>
                <a:lnTo>
                  <a:pt x="0" y="0"/>
                </a:lnTo>
                <a:lnTo>
                  <a:pt x="11434286" y="0"/>
                </a:lnTo>
                <a:lnTo>
                  <a:pt x="11434286" y="5365000"/>
                </a:lnTo>
                <a:close/>
              </a:path>
            </a:pathLst>
          </a:custGeom>
          <a:blipFill rotWithShape="1">
            <a:blip r:embed="rId4">
              <a:alphaModFix/>
            </a:blip>
            <a:stretch>
              <a:fillRect b="-113124"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149" name="Shape 149"/>
        <p:cNvGrpSpPr/>
        <p:nvPr/>
      </p:nvGrpSpPr>
      <p:grpSpPr>
        <a:xfrm>
          <a:off x="0" y="0"/>
          <a:ext cx="0" cy="0"/>
          <a:chOff x="0" y="0"/>
          <a:chExt cx="0" cy="0"/>
        </a:xfrm>
      </p:grpSpPr>
      <p:sp>
        <p:nvSpPr>
          <p:cNvPr id="150" name="Google Shape;150;p24"/>
          <p:cNvSpPr/>
          <p:nvPr/>
        </p:nvSpPr>
        <p:spPr>
          <a:xfrm>
            <a:off x="0" y="1260438"/>
            <a:ext cx="9566983" cy="4488856"/>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3">
              <a:alphaModFix/>
            </a:blip>
            <a:stretch>
              <a:fillRect b="-113124" l="0" r="0" t="0"/>
            </a:stretch>
          </a:blipFill>
          <a:ln>
            <a:noFill/>
          </a:ln>
        </p:spPr>
      </p:sp>
      <p:sp>
        <p:nvSpPr>
          <p:cNvPr id="151" name="Google Shape;151;p24"/>
          <p:cNvSpPr/>
          <p:nvPr/>
        </p:nvSpPr>
        <p:spPr>
          <a:xfrm>
            <a:off x="0" y="1260438"/>
            <a:ext cx="9566983" cy="4488856"/>
          </a:xfrm>
          <a:custGeom>
            <a:rect b="b" l="l" r="r" t="t"/>
            <a:pathLst>
              <a:path extrusionOk="0" h="8977712" w="19133966">
                <a:moveTo>
                  <a:pt x="0" y="0"/>
                </a:moveTo>
                <a:lnTo>
                  <a:pt x="19133966" y="0"/>
                </a:lnTo>
                <a:lnTo>
                  <a:pt x="19133966" y="8977712"/>
                </a:lnTo>
                <a:lnTo>
                  <a:pt x="0" y="8977712"/>
                </a:lnTo>
                <a:lnTo>
                  <a:pt x="0" y="0"/>
                </a:lnTo>
                <a:close/>
              </a:path>
            </a:pathLst>
          </a:custGeom>
          <a:blipFill rotWithShape="1">
            <a:blip r:embed="rId3">
              <a:alphaModFix/>
            </a:blip>
            <a:stretch>
              <a:fillRect b="-113124" l="0" r="0" t="0"/>
            </a:stretch>
          </a:blipFill>
          <a:ln>
            <a:noFill/>
          </a:ln>
        </p:spPr>
      </p:sp>
      <p:grpSp>
        <p:nvGrpSpPr>
          <p:cNvPr id="152" name="Google Shape;152;p24"/>
          <p:cNvGrpSpPr/>
          <p:nvPr/>
        </p:nvGrpSpPr>
        <p:grpSpPr>
          <a:xfrm>
            <a:off x="0" y="-72330"/>
            <a:ext cx="9143998" cy="1615380"/>
            <a:chOff x="0" y="-38100"/>
            <a:chExt cx="4816592" cy="850900"/>
          </a:xfrm>
        </p:grpSpPr>
        <p:sp>
          <p:nvSpPr>
            <p:cNvPr id="153" name="Google Shape;153;p24"/>
            <p:cNvSpPr/>
            <p:nvPr/>
          </p:nvSpPr>
          <p:spPr>
            <a:xfrm>
              <a:off x="0" y="0"/>
              <a:ext cx="4816592" cy="812800"/>
            </a:xfrm>
            <a:custGeom>
              <a:rect b="b" l="l" r="r" t="t"/>
              <a:pathLst>
                <a:path extrusionOk="0" h="812800" w="4816592">
                  <a:moveTo>
                    <a:pt x="0" y="0"/>
                  </a:moveTo>
                  <a:lnTo>
                    <a:pt x="4816592" y="0"/>
                  </a:lnTo>
                  <a:lnTo>
                    <a:pt x="4816592" y="812800"/>
                  </a:lnTo>
                  <a:lnTo>
                    <a:pt x="0" y="812800"/>
                  </a:lnTo>
                  <a:close/>
                </a:path>
              </a:pathLst>
            </a:custGeom>
            <a:solidFill>
              <a:srgbClr val="4996AC"/>
            </a:solidFill>
            <a:ln>
              <a:noFill/>
            </a:ln>
          </p:spPr>
        </p:sp>
        <p:sp>
          <p:nvSpPr>
            <p:cNvPr id="154" name="Google Shape;154;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5" name="Google Shape;155;p24"/>
          <p:cNvSpPr txBox="1"/>
          <p:nvPr/>
        </p:nvSpPr>
        <p:spPr>
          <a:xfrm>
            <a:off x="441246" y="657225"/>
            <a:ext cx="82614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HOW TO USE THIS PRESENTATION</a:t>
            </a:r>
            <a:endParaRPr i="1" sz="700"/>
          </a:p>
        </p:txBody>
      </p:sp>
      <p:sp>
        <p:nvSpPr>
          <p:cNvPr id="156" name="Google Shape;156;p24"/>
          <p:cNvSpPr txBox="1"/>
          <p:nvPr/>
        </p:nvSpPr>
        <p:spPr>
          <a:xfrm>
            <a:off x="451069" y="2191453"/>
            <a:ext cx="2615400" cy="1693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Click on the "Google Slides" button below this presentation preview. Make sure to sign in to your Google account. Click on "Make a copy." Start editing your presentation.</a:t>
            </a:r>
            <a:endParaRPr sz="700"/>
          </a:p>
          <a:p>
            <a:pPr indent="0" lvl="1" marL="0" marR="0" rtl="0" algn="ctr">
              <a:lnSpc>
                <a:spcPct val="100000"/>
              </a:lnSpc>
              <a:spcBef>
                <a:spcPts val="0"/>
              </a:spcBef>
              <a:spcAft>
                <a:spcPts val="0"/>
              </a:spcAft>
              <a:buNone/>
            </a:pPr>
            <a:r>
              <a:t/>
            </a:r>
            <a:endParaRPr b="1" i="0" sz="1000" u="none" cap="none" strike="noStrike">
              <a:solidFill>
                <a:srgbClr val="FFFFFF"/>
              </a:solidFill>
              <a:latin typeface="Josefin Slab"/>
              <a:ea typeface="Josefin Slab"/>
              <a:cs typeface="Josefin Slab"/>
              <a:sym typeface="Josefin Slab"/>
            </a:endParaRPr>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cxnSp>
        <p:nvCxnSpPr>
          <p:cNvPr id="157" name="Google Shape;157;p24"/>
          <p:cNvCxnSpPr/>
          <p:nvPr/>
        </p:nvCxnSpPr>
        <p:spPr>
          <a:xfrm>
            <a:off x="-523495" y="1631156"/>
            <a:ext cx="10262214" cy="0"/>
          </a:xfrm>
          <a:prstGeom prst="straightConnector1">
            <a:avLst/>
          </a:prstGeom>
          <a:noFill/>
          <a:ln cap="flat" cmpd="sng" w="714375">
            <a:solidFill>
              <a:srgbClr val="E7384D"/>
            </a:solidFill>
            <a:prstDash val="solid"/>
            <a:round/>
            <a:headEnd len="sm" w="sm" type="none"/>
            <a:tailEnd len="sm" w="sm" type="none"/>
          </a:ln>
        </p:spPr>
      </p:cxnSp>
      <p:sp>
        <p:nvSpPr>
          <p:cNvPr id="158" name="Google Shape;158;p24"/>
          <p:cNvSpPr txBox="1"/>
          <p:nvPr/>
        </p:nvSpPr>
        <p:spPr>
          <a:xfrm>
            <a:off x="674364" y="1538288"/>
            <a:ext cx="2168828"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GOOGLE SLIDES</a:t>
            </a:r>
            <a:endParaRPr sz="700"/>
          </a:p>
        </p:txBody>
      </p:sp>
      <p:sp>
        <p:nvSpPr>
          <p:cNvPr id="159" name="Google Shape;159;p24"/>
          <p:cNvSpPr txBox="1"/>
          <p:nvPr/>
        </p:nvSpPr>
        <p:spPr>
          <a:xfrm>
            <a:off x="3567875" y="2191453"/>
            <a:ext cx="2302500" cy="153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Click on the "PowerPoint" button below this presentation preview. Start editing</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your presentation.</a:t>
            </a:r>
            <a:endParaRPr sz="700"/>
          </a:p>
          <a:p>
            <a:pPr indent="0" lvl="1" marL="0" marR="0" rtl="0" algn="ctr">
              <a:lnSpc>
                <a:spcPct val="100000"/>
              </a:lnSpc>
              <a:spcBef>
                <a:spcPts val="0"/>
              </a:spcBef>
              <a:spcAft>
                <a:spcPts val="0"/>
              </a:spcAft>
              <a:buNone/>
            </a:pPr>
            <a:r>
              <a:t/>
            </a:r>
            <a:endParaRPr b="1" i="0" sz="1000" u="none" cap="none" strike="noStrike">
              <a:solidFill>
                <a:srgbClr val="FFFFFF"/>
              </a:solidFill>
              <a:latin typeface="Josefin Slab"/>
              <a:ea typeface="Josefin Slab"/>
              <a:cs typeface="Josefin Slab"/>
              <a:sym typeface="Josefin Slab"/>
            </a:endParaRPr>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60" name="Google Shape;160;p24"/>
          <p:cNvSpPr txBox="1"/>
          <p:nvPr/>
        </p:nvSpPr>
        <p:spPr>
          <a:xfrm>
            <a:off x="3567875" y="1538288"/>
            <a:ext cx="2302586"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POWERPOINT</a:t>
            </a:r>
            <a:endParaRPr sz="700"/>
          </a:p>
        </p:txBody>
      </p:sp>
      <p:sp>
        <p:nvSpPr>
          <p:cNvPr id="161" name="Google Shape;161;p24"/>
          <p:cNvSpPr txBox="1"/>
          <p:nvPr/>
        </p:nvSpPr>
        <p:spPr>
          <a:xfrm>
            <a:off x="6659557" y="2191453"/>
            <a:ext cx="1810200" cy="769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Click on the "Canva" button under this presentation preview. Start editing your presentation. You need to sign in to your Canva account.</a:t>
            </a:r>
            <a:endParaRPr sz="700"/>
          </a:p>
        </p:txBody>
      </p:sp>
      <p:sp>
        <p:nvSpPr>
          <p:cNvPr id="162" name="Google Shape;162;p24"/>
          <p:cNvSpPr txBox="1"/>
          <p:nvPr/>
        </p:nvSpPr>
        <p:spPr>
          <a:xfrm>
            <a:off x="6659557" y="1538288"/>
            <a:ext cx="1810079"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166" name="Shape 166"/>
        <p:cNvGrpSpPr/>
        <p:nvPr/>
      </p:nvGrpSpPr>
      <p:grpSpPr>
        <a:xfrm>
          <a:off x="0" y="0"/>
          <a:ext cx="0" cy="0"/>
          <a:chOff x="0" y="0"/>
          <a:chExt cx="0" cy="0"/>
        </a:xfrm>
      </p:grpSpPr>
      <p:sp>
        <p:nvSpPr>
          <p:cNvPr id="167" name="Google Shape;167;p25"/>
          <p:cNvSpPr/>
          <p:nvPr/>
        </p:nvSpPr>
        <p:spPr>
          <a:xfrm>
            <a:off x="0" y="3631342"/>
            <a:ext cx="9144000" cy="1640201"/>
          </a:xfrm>
          <a:custGeom>
            <a:rect b="b" l="l" r="r" t="t"/>
            <a:pathLst>
              <a:path extrusionOk="0" h="3280402" w="18288000">
                <a:moveTo>
                  <a:pt x="0" y="0"/>
                </a:moveTo>
                <a:lnTo>
                  <a:pt x="18288000" y="0"/>
                </a:lnTo>
                <a:lnTo>
                  <a:pt x="18288000" y="3280401"/>
                </a:lnTo>
                <a:lnTo>
                  <a:pt x="0" y="3280401"/>
                </a:lnTo>
                <a:lnTo>
                  <a:pt x="0" y="0"/>
                </a:lnTo>
                <a:close/>
              </a:path>
            </a:pathLst>
          </a:custGeom>
          <a:blipFill rotWithShape="1">
            <a:blip r:embed="rId3">
              <a:alphaModFix/>
            </a:blip>
            <a:stretch>
              <a:fillRect b="-321890" l="0" r="0" t="-135553"/>
            </a:stretch>
          </a:blipFill>
          <a:ln>
            <a:noFill/>
          </a:ln>
        </p:spPr>
      </p:sp>
      <p:sp>
        <p:nvSpPr>
          <p:cNvPr id="168" name="Google Shape;168;p25"/>
          <p:cNvSpPr/>
          <p:nvPr/>
        </p:nvSpPr>
        <p:spPr>
          <a:xfrm>
            <a:off x="0" y="3631342"/>
            <a:ext cx="9144000" cy="1640201"/>
          </a:xfrm>
          <a:custGeom>
            <a:rect b="b" l="l" r="r" t="t"/>
            <a:pathLst>
              <a:path extrusionOk="0" h="3280402" w="18288000">
                <a:moveTo>
                  <a:pt x="0" y="0"/>
                </a:moveTo>
                <a:lnTo>
                  <a:pt x="18288000" y="0"/>
                </a:lnTo>
                <a:lnTo>
                  <a:pt x="18288000" y="3280401"/>
                </a:lnTo>
                <a:lnTo>
                  <a:pt x="0" y="3280401"/>
                </a:lnTo>
                <a:lnTo>
                  <a:pt x="0" y="0"/>
                </a:lnTo>
                <a:close/>
              </a:path>
            </a:pathLst>
          </a:custGeom>
          <a:blipFill rotWithShape="1">
            <a:blip r:embed="rId3">
              <a:alphaModFix/>
            </a:blip>
            <a:stretch>
              <a:fillRect b="-321890" l="0" r="0" t="-135553"/>
            </a:stretch>
          </a:blipFill>
          <a:ln>
            <a:noFill/>
          </a:ln>
        </p:spPr>
      </p:sp>
      <p:grpSp>
        <p:nvGrpSpPr>
          <p:cNvPr id="169" name="Google Shape;169;p25"/>
          <p:cNvGrpSpPr/>
          <p:nvPr/>
        </p:nvGrpSpPr>
        <p:grpSpPr>
          <a:xfrm>
            <a:off x="-148180" y="-172193"/>
            <a:ext cx="9440360" cy="1633464"/>
            <a:chOff x="0" y="-47625"/>
            <a:chExt cx="4972700" cy="860425"/>
          </a:xfrm>
        </p:grpSpPr>
        <p:sp>
          <p:nvSpPr>
            <p:cNvPr id="170" name="Google Shape;170;p25"/>
            <p:cNvSpPr/>
            <p:nvPr/>
          </p:nvSpPr>
          <p:spPr>
            <a:xfrm>
              <a:off x="0" y="0"/>
              <a:ext cx="4972700" cy="658304"/>
            </a:xfrm>
            <a:custGeom>
              <a:rect b="b" l="l" r="r" t="t"/>
              <a:pathLst>
                <a:path extrusionOk="0" h="658304" w="4972700">
                  <a:moveTo>
                    <a:pt x="0" y="0"/>
                  </a:moveTo>
                  <a:lnTo>
                    <a:pt x="4972700" y="0"/>
                  </a:lnTo>
                  <a:lnTo>
                    <a:pt x="4972700" y="658304"/>
                  </a:lnTo>
                  <a:lnTo>
                    <a:pt x="0" y="658304"/>
                  </a:lnTo>
                  <a:close/>
                </a:path>
              </a:pathLst>
            </a:custGeom>
            <a:solidFill>
              <a:srgbClr val="4996AC"/>
            </a:solidFill>
            <a:ln>
              <a:noFill/>
            </a:ln>
          </p:spPr>
        </p:sp>
        <p:sp>
          <p:nvSpPr>
            <p:cNvPr id="171" name="Google Shape;171;p2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172" name="Google Shape;172;p25"/>
          <p:cNvPicPr preferRelativeResize="0"/>
          <p:nvPr/>
        </p:nvPicPr>
        <p:blipFill rotWithShape="1">
          <a:blip r:embed="rId4">
            <a:alphaModFix/>
          </a:blip>
          <a:srcRect b="0" l="13836" r="17638" t="20935"/>
          <a:stretch/>
        </p:blipFill>
        <p:spPr>
          <a:xfrm>
            <a:off x="3048000" y="1163207"/>
            <a:ext cx="3048000" cy="2343090"/>
          </a:xfrm>
          <a:prstGeom prst="rect">
            <a:avLst/>
          </a:prstGeom>
          <a:noFill/>
          <a:ln>
            <a:noFill/>
          </a:ln>
        </p:spPr>
      </p:pic>
      <p:pic>
        <p:nvPicPr>
          <p:cNvPr id="173" name="Google Shape;173;p25"/>
          <p:cNvPicPr preferRelativeResize="0"/>
          <p:nvPr/>
        </p:nvPicPr>
        <p:blipFill rotWithShape="1">
          <a:blip r:embed="rId5">
            <a:alphaModFix/>
          </a:blip>
          <a:srcRect b="0" l="6665" r="6665" t="0"/>
          <a:stretch/>
        </p:blipFill>
        <p:spPr>
          <a:xfrm>
            <a:off x="6093829" y="1163207"/>
            <a:ext cx="3048000" cy="2343090"/>
          </a:xfrm>
          <a:prstGeom prst="rect">
            <a:avLst/>
          </a:prstGeom>
          <a:noFill/>
          <a:ln>
            <a:noFill/>
          </a:ln>
        </p:spPr>
      </p:pic>
      <p:pic>
        <p:nvPicPr>
          <p:cNvPr id="174" name="Google Shape;174;p25"/>
          <p:cNvPicPr preferRelativeResize="0"/>
          <p:nvPr/>
        </p:nvPicPr>
        <p:blipFill rotWithShape="1">
          <a:blip r:embed="rId6">
            <a:alphaModFix/>
          </a:blip>
          <a:srcRect b="38414" l="27256" r="26388" t="8133"/>
          <a:stretch/>
        </p:blipFill>
        <p:spPr>
          <a:xfrm>
            <a:off x="0" y="1163207"/>
            <a:ext cx="3048000" cy="2343090"/>
          </a:xfrm>
          <a:prstGeom prst="rect">
            <a:avLst/>
          </a:prstGeom>
          <a:noFill/>
          <a:ln>
            <a:noFill/>
          </a:ln>
        </p:spPr>
      </p:pic>
      <p:cxnSp>
        <p:nvCxnSpPr>
          <p:cNvPr id="175" name="Google Shape;175;p25"/>
          <p:cNvCxnSpPr/>
          <p:nvPr/>
        </p:nvCxnSpPr>
        <p:spPr>
          <a:xfrm>
            <a:off x="-523495" y="3684891"/>
            <a:ext cx="10262214" cy="0"/>
          </a:xfrm>
          <a:prstGeom prst="straightConnector1">
            <a:avLst/>
          </a:prstGeom>
          <a:noFill/>
          <a:ln cap="flat" cmpd="sng" w="714375">
            <a:solidFill>
              <a:srgbClr val="E7384D"/>
            </a:solidFill>
            <a:prstDash val="solid"/>
            <a:round/>
            <a:headEnd len="sm" w="sm" type="none"/>
            <a:tailEnd len="sm" w="sm" type="none"/>
          </a:ln>
        </p:spPr>
      </p:cxnSp>
      <p:grpSp>
        <p:nvGrpSpPr>
          <p:cNvPr id="176" name="Google Shape;176;p25"/>
          <p:cNvGrpSpPr/>
          <p:nvPr/>
        </p:nvGrpSpPr>
        <p:grpSpPr>
          <a:xfrm>
            <a:off x="1123155" y="2986731"/>
            <a:ext cx="801690" cy="805283"/>
            <a:chOff x="1813" y="0"/>
            <a:chExt cx="809173" cy="812800"/>
          </a:xfrm>
        </p:grpSpPr>
        <p:sp>
          <p:nvSpPr>
            <p:cNvPr id="177" name="Google Shape;177;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8" name="Google Shape;178;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9" name="Google Shape;179;p25"/>
          <p:cNvGrpSpPr/>
          <p:nvPr/>
        </p:nvGrpSpPr>
        <p:grpSpPr>
          <a:xfrm>
            <a:off x="4171155" y="2986731"/>
            <a:ext cx="801690" cy="805283"/>
            <a:chOff x="1813" y="0"/>
            <a:chExt cx="809173" cy="812800"/>
          </a:xfrm>
        </p:grpSpPr>
        <p:sp>
          <p:nvSpPr>
            <p:cNvPr id="180" name="Google Shape;180;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1" name="Google Shape;181;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82" name="Google Shape;182;p25"/>
          <p:cNvGrpSpPr/>
          <p:nvPr/>
        </p:nvGrpSpPr>
        <p:grpSpPr>
          <a:xfrm>
            <a:off x="7219155" y="2986731"/>
            <a:ext cx="801690" cy="805283"/>
            <a:chOff x="1813" y="0"/>
            <a:chExt cx="809173" cy="812800"/>
          </a:xfrm>
        </p:grpSpPr>
        <p:sp>
          <p:nvSpPr>
            <p:cNvPr id="183" name="Google Shape;183;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4" name="Google Shape;184;p25"/>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5" name="Google Shape;185;p25"/>
          <p:cNvSpPr txBox="1"/>
          <p:nvPr/>
        </p:nvSpPr>
        <p:spPr>
          <a:xfrm>
            <a:off x="783610" y="461765"/>
            <a:ext cx="7576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TABLE OF CONTENTS</a:t>
            </a:r>
            <a:endParaRPr i="1" sz="700"/>
          </a:p>
        </p:txBody>
      </p:sp>
      <p:sp>
        <p:nvSpPr>
          <p:cNvPr id="186" name="Google Shape;186;p25"/>
          <p:cNvSpPr txBox="1"/>
          <p:nvPr/>
        </p:nvSpPr>
        <p:spPr>
          <a:xfrm>
            <a:off x="1320655" y="3200007"/>
            <a:ext cx="387640" cy="3015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200" u="none" cap="none" strike="noStrike">
                <a:solidFill>
                  <a:srgbClr val="FFFDFC"/>
                </a:solidFill>
                <a:latin typeface="Josefin Sans"/>
                <a:ea typeface="Josefin Sans"/>
                <a:cs typeface="Josefin Sans"/>
                <a:sym typeface="Josefin Sans"/>
              </a:rPr>
              <a:t>01.</a:t>
            </a:r>
            <a:endParaRPr sz="700"/>
          </a:p>
        </p:txBody>
      </p:sp>
      <p:sp>
        <p:nvSpPr>
          <p:cNvPr id="187" name="Google Shape;187;p25"/>
          <p:cNvSpPr txBox="1"/>
          <p:nvPr/>
        </p:nvSpPr>
        <p:spPr>
          <a:xfrm>
            <a:off x="4303152" y="3200007"/>
            <a:ext cx="537695" cy="3015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200" u="none" cap="none" strike="noStrike">
                <a:solidFill>
                  <a:srgbClr val="FFFDFC"/>
                </a:solidFill>
                <a:latin typeface="Josefin Sans"/>
                <a:ea typeface="Josefin Sans"/>
                <a:cs typeface="Josefin Sans"/>
                <a:sym typeface="Josefin Sans"/>
              </a:rPr>
              <a:t>02.</a:t>
            </a:r>
            <a:endParaRPr sz="700"/>
          </a:p>
        </p:txBody>
      </p:sp>
      <p:sp>
        <p:nvSpPr>
          <p:cNvPr id="188" name="Google Shape;188;p25"/>
          <p:cNvSpPr txBox="1"/>
          <p:nvPr/>
        </p:nvSpPr>
        <p:spPr>
          <a:xfrm>
            <a:off x="7351152" y="3200007"/>
            <a:ext cx="537695" cy="30151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200" u="none" cap="none" strike="noStrike">
                <a:solidFill>
                  <a:srgbClr val="FFFDFC"/>
                </a:solidFill>
                <a:latin typeface="Josefin Sans"/>
                <a:ea typeface="Josefin Sans"/>
                <a:cs typeface="Josefin Sans"/>
                <a:sym typeface="Josefin Sans"/>
              </a:rPr>
              <a:t>03.</a:t>
            </a:r>
            <a:endParaRPr sz="700"/>
          </a:p>
        </p:txBody>
      </p:sp>
      <p:sp>
        <p:nvSpPr>
          <p:cNvPr id="189" name="Google Shape;189;p25"/>
          <p:cNvSpPr txBox="1"/>
          <p:nvPr/>
        </p:nvSpPr>
        <p:spPr>
          <a:xfrm>
            <a:off x="3438432" y="3559443"/>
            <a:ext cx="2267138"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ABOUT US</a:t>
            </a:r>
            <a:endParaRPr sz="700"/>
          </a:p>
        </p:txBody>
      </p:sp>
      <p:sp>
        <p:nvSpPr>
          <p:cNvPr id="190" name="Google Shape;190;p25"/>
          <p:cNvSpPr txBox="1"/>
          <p:nvPr/>
        </p:nvSpPr>
        <p:spPr>
          <a:xfrm>
            <a:off x="3438432" y="4167273"/>
            <a:ext cx="2267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you want to discuss. </a:t>
            </a:r>
            <a:endParaRPr sz="700"/>
          </a:p>
        </p:txBody>
      </p:sp>
      <p:sp>
        <p:nvSpPr>
          <p:cNvPr id="191" name="Google Shape;191;p25"/>
          <p:cNvSpPr txBox="1"/>
          <p:nvPr/>
        </p:nvSpPr>
        <p:spPr>
          <a:xfrm>
            <a:off x="422435" y="3559443"/>
            <a:ext cx="2203130"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INTRODUCTION</a:t>
            </a:r>
            <a:endParaRPr sz="700"/>
          </a:p>
        </p:txBody>
      </p:sp>
      <p:sp>
        <p:nvSpPr>
          <p:cNvPr id="192" name="Google Shape;192;p25"/>
          <p:cNvSpPr txBox="1"/>
          <p:nvPr/>
        </p:nvSpPr>
        <p:spPr>
          <a:xfrm>
            <a:off x="489126" y="4167273"/>
            <a:ext cx="20697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you want to discuss.</a:t>
            </a:r>
            <a:endParaRPr sz="700"/>
          </a:p>
        </p:txBody>
      </p:sp>
      <p:sp>
        <p:nvSpPr>
          <p:cNvPr id="193" name="Google Shape;193;p25"/>
          <p:cNvSpPr txBox="1"/>
          <p:nvPr/>
        </p:nvSpPr>
        <p:spPr>
          <a:xfrm>
            <a:off x="6096000" y="3559443"/>
            <a:ext cx="3048000" cy="2524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700" u="none" cap="none" strike="noStrike">
                <a:solidFill>
                  <a:srgbClr val="FFFDFC"/>
                </a:solidFill>
                <a:latin typeface="Josefin Slab"/>
                <a:ea typeface="Josefin Slab"/>
                <a:cs typeface="Josefin Slab"/>
                <a:sym typeface="Josefin Slab"/>
              </a:rPr>
              <a:t>OUR PROJECTS</a:t>
            </a:r>
            <a:endParaRPr sz="700"/>
          </a:p>
        </p:txBody>
      </p:sp>
      <p:sp>
        <p:nvSpPr>
          <p:cNvPr id="194" name="Google Shape;194;p25"/>
          <p:cNvSpPr txBox="1"/>
          <p:nvPr/>
        </p:nvSpPr>
        <p:spPr>
          <a:xfrm>
            <a:off x="6539788" y="4167273"/>
            <a:ext cx="21603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you want to discuss. </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198" name="Shape 198"/>
        <p:cNvGrpSpPr/>
        <p:nvPr/>
      </p:nvGrpSpPr>
      <p:grpSpPr>
        <a:xfrm>
          <a:off x="0" y="0"/>
          <a:ext cx="0" cy="0"/>
          <a:chOff x="0" y="0"/>
          <a:chExt cx="0" cy="0"/>
        </a:xfrm>
      </p:grpSpPr>
      <p:sp>
        <p:nvSpPr>
          <p:cNvPr id="199" name="Google Shape;199;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62985" l="-45753" r="-102" t="-9776"/>
            </a:stretch>
          </a:blipFill>
          <a:ln>
            <a:noFill/>
          </a:ln>
        </p:spPr>
      </p:sp>
      <p:sp>
        <p:nvSpPr>
          <p:cNvPr id="200" name="Google Shape;200;p26"/>
          <p:cNvSpPr/>
          <p:nvPr/>
        </p:nvSpPr>
        <p:spPr>
          <a:xfrm>
            <a:off x="-1010386" y="3320802"/>
            <a:ext cx="6655954" cy="1137563"/>
          </a:xfrm>
          <a:custGeom>
            <a:rect b="b" l="l" r="r" t="t"/>
            <a:pathLst>
              <a:path extrusionOk="0" h="2275126" w="13311908">
                <a:moveTo>
                  <a:pt x="0" y="0"/>
                </a:moveTo>
                <a:lnTo>
                  <a:pt x="13311908" y="0"/>
                </a:lnTo>
                <a:lnTo>
                  <a:pt x="13311908" y="2275126"/>
                </a:lnTo>
                <a:lnTo>
                  <a:pt x="0" y="2275126"/>
                </a:lnTo>
                <a:lnTo>
                  <a:pt x="0" y="0"/>
                </a:lnTo>
                <a:close/>
              </a:path>
            </a:pathLst>
          </a:custGeom>
          <a:blipFill rotWithShape="1">
            <a:blip r:embed="rId4">
              <a:alphaModFix/>
            </a:blip>
            <a:stretch>
              <a:fillRect b="0" l="0" r="0" t="0"/>
            </a:stretch>
          </a:blipFill>
          <a:ln>
            <a:noFill/>
          </a:ln>
        </p:spPr>
      </p:sp>
      <p:sp>
        <p:nvSpPr>
          <p:cNvPr id="201" name="Google Shape;201;p26"/>
          <p:cNvSpPr/>
          <p:nvPr/>
        </p:nvSpPr>
        <p:spPr>
          <a:xfrm rot="-2315504">
            <a:off x="-2813627" y="1006227"/>
            <a:ext cx="6655954" cy="1137563"/>
          </a:xfrm>
          <a:custGeom>
            <a:rect b="b" l="l" r="r" t="t"/>
            <a:pathLst>
              <a:path extrusionOk="0" h="2275126" w="13311908">
                <a:moveTo>
                  <a:pt x="0" y="0"/>
                </a:moveTo>
                <a:lnTo>
                  <a:pt x="13311908" y="0"/>
                </a:lnTo>
                <a:lnTo>
                  <a:pt x="13311908" y="2275126"/>
                </a:lnTo>
                <a:lnTo>
                  <a:pt x="0" y="2275126"/>
                </a:lnTo>
                <a:lnTo>
                  <a:pt x="0" y="0"/>
                </a:lnTo>
                <a:close/>
              </a:path>
            </a:pathLst>
          </a:custGeom>
          <a:blipFill rotWithShape="1">
            <a:blip r:embed="rId4">
              <a:alphaModFix/>
            </a:blip>
            <a:stretch>
              <a:fillRect b="0" l="0" r="0" t="0"/>
            </a:stretch>
          </a:blipFill>
          <a:ln>
            <a:noFill/>
          </a:ln>
        </p:spPr>
      </p:sp>
      <p:sp>
        <p:nvSpPr>
          <p:cNvPr id="202" name="Google Shape;202;p26"/>
          <p:cNvSpPr/>
          <p:nvPr/>
        </p:nvSpPr>
        <p:spPr>
          <a:xfrm rot="5400000">
            <a:off x="2348616" y="1327257"/>
            <a:ext cx="5717143" cy="2682500"/>
          </a:xfrm>
          <a:custGeom>
            <a:rect b="b" l="l" r="r" t="t"/>
            <a:pathLst>
              <a:path extrusionOk="0" h="5365000" w="11434286">
                <a:moveTo>
                  <a:pt x="0" y="0"/>
                </a:moveTo>
                <a:lnTo>
                  <a:pt x="11434286" y="0"/>
                </a:lnTo>
                <a:lnTo>
                  <a:pt x="11434286" y="5365000"/>
                </a:lnTo>
                <a:lnTo>
                  <a:pt x="0" y="5365000"/>
                </a:lnTo>
                <a:lnTo>
                  <a:pt x="0" y="0"/>
                </a:lnTo>
                <a:close/>
              </a:path>
            </a:pathLst>
          </a:custGeom>
          <a:blipFill rotWithShape="1">
            <a:blip r:embed="rId5">
              <a:alphaModFix/>
            </a:blip>
            <a:stretch>
              <a:fillRect b="-113124" l="0" r="0" t="0"/>
            </a:stretch>
          </a:blipFill>
          <a:ln>
            <a:noFill/>
          </a:ln>
        </p:spPr>
      </p:sp>
      <p:sp>
        <p:nvSpPr>
          <p:cNvPr id="203" name="Google Shape;203;p26"/>
          <p:cNvSpPr/>
          <p:nvPr/>
        </p:nvSpPr>
        <p:spPr>
          <a:xfrm rot="-5400000">
            <a:off x="-2965858" y="1327256"/>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grpSp>
        <p:nvGrpSpPr>
          <p:cNvPr id="204" name="Google Shape;204;p26"/>
          <p:cNvGrpSpPr/>
          <p:nvPr/>
        </p:nvGrpSpPr>
        <p:grpSpPr>
          <a:xfrm>
            <a:off x="6534150" y="-72330"/>
            <a:ext cx="2609850" cy="5282505"/>
            <a:chOff x="0" y="-38100"/>
            <a:chExt cx="1374736" cy="2782554"/>
          </a:xfrm>
        </p:grpSpPr>
        <p:sp>
          <p:nvSpPr>
            <p:cNvPr id="205" name="Google Shape;205;p26"/>
            <p:cNvSpPr/>
            <p:nvPr/>
          </p:nvSpPr>
          <p:spPr>
            <a:xfrm>
              <a:off x="0" y="0"/>
              <a:ext cx="1374736" cy="2744454"/>
            </a:xfrm>
            <a:custGeom>
              <a:rect b="b" l="l" r="r" t="t"/>
              <a:pathLst>
                <a:path extrusionOk="0" h="2744454" w="1374736">
                  <a:moveTo>
                    <a:pt x="0" y="0"/>
                  </a:moveTo>
                  <a:lnTo>
                    <a:pt x="1374736" y="0"/>
                  </a:lnTo>
                  <a:lnTo>
                    <a:pt x="1374736" y="2744454"/>
                  </a:lnTo>
                  <a:lnTo>
                    <a:pt x="0" y="2744454"/>
                  </a:lnTo>
                  <a:close/>
                </a:path>
              </a:pathLst>
            </a:custGeom>
            <a:solidFill>
              <a:srgbClr val="4996AC"/>
            </a:solidFill>
            <a:ln>
              <a:noFill/>
            </a:ln>
          </p:spPr>
        </p:sp>
        <p:sp>
          <p:nvSpPr>
            <p:cNvPr id="206" name="Google Shape;206;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7" name="Google Shape;207;p26"/>
          <p:cNvSpPr txBox="1"/>
          <p:nvPr/>
        </p:nvSpPr>
        <p:spPr>
          <a:xfrm>
            <a:off x="4927216" y="2471657"/>
            <a:ext cx="37899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INTRODUCTION</a:t>
            </a:r>
            <a:endParaRPr b="1" i="1" sz="700"/>
          </a:p>
        </p:txBody>
      </p:sp>
      <p:sp>
        <p:nvSpPr>
          <p:cNvPr id="208" name="Google Shape;208;p26"/>
          <p:cNvSpPr txBox="1"/>
          <p:nvPr/>
        </p:nvSpPr>
        <p:spPr>
          <a:xfrm>
            <a:off x="6239470" y="3265407"/>
            <a:ext cx="12855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 you want to discuss. </a:t>
            </a:r>
            <a:endParaRPr sz="700"/>
          </a:p>
        </p:txBody>
      </p:sp>
      <p:grpSp>
        <p:nvGrpSpPr>
          <p:cNvPr id="209" name="Google Shape;209;p26"/>
          <p:cNvGrpSpPr/>
          <p:nvPr/>
        </p:nvGrpSpPr>
        <p:grpSpPr>
          <a:xfrm>
            <a:off x="6347013" y="1242793"/>
            <a:ext cx="801690" cy="805283"/>
            <a:chOff x="1813" y="0"/>
            <a:chExt cx="809173" cy="812800"/>
          </a:xfrm>
        </p:grpSpPr>
        <p:sp>
          <p:nvSpPr>
            <p:cNvPr id="210" name="Google Shape;210;p2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1" name="Google Shape;211;p26"/>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2" name="Google Shape;212;p26"/>
          <p:cNvSpPr txBox="1"/>
          <p:nvPr/>
        </p:nvSpPr>
        <p:spPr>
          <a:xfrm>
            <a:off x="6483503" y="1470977"/>
            <a:ext cx="528711" cy="4060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000" u="none" cap="none" strike="noStrike">
                <a:solidFill>
                  <a:srgbClr val="FFFDFC"/>
                </a:solidFill>
                <a:latin typeface="Josefin Sans"/>
                <a:ea typeface="Josefin Sans"/>
                <a:cs typeface="Josefin Sans"/>
                <a:sym typeface="Josefin Sans"/>
              </a:rPr>
              <a:t>01.</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216" name="Shape 216"/>
        <p:cNvGrpSpPr/>
        <p:nvPr/>
      </p:nvGrpSpPr>
      <p:grpSpPr>
        <a:xfrm>
          <a:off x="0" y="0"/>
          <a:ext cx="0" cy="0"/>
          <a:chOff x="0" y="0"/>
          <a:chExt cx="0" cy="0"/>
        </a:xfrm>
      </p:grpSpPr>
      <p:sp>
        <p:nvSpPr>
          <p:cNvPr id="217" name="Google Shape;217;p27"/>
          <p:cNvSpPr/>
          <p:nvPr/>
        </p:nvSpPr>
        <p:spPr>
          <a:xfrm>
            <a:off x="0" y="347980"/>
            <a:ext cx="9144000" cy="4650116"/>
          </a:xfrm>
          <a:custGeom>
            <a:rect b="b" l="l" r="r" t="t"/>
            <a:pathLst>
              <a:path extrusionOk="0" h="9300232" w="18288000">
                <a:moveTo>
                  <a:pt x="0" y="0"/>
                </a:moveTo>
                <a:lnTo>
                  <a:pt x="18288000" y="0"/>
                </a:lnTo>
                <a:lnTo>
                  <a:pt x="18288000" y="9300232"/>
                </a:lnTo>
                <a:lnTo>
                  <a:pt x="0" y="9300232"/>
                </a:lnTo>
                <a:lnTo>
                  <a:pt x="0" y="0"/>
                </a:lnTo>
                <a:close/>
              </a:path>
            </a:pathLst>
          </a:custGeom>
          <a:blipFill rotWithShape="1">
            <a:blip r:embed="rId3">
              <a:alphaModFix/>
            </a:blip>
            <a:stretch>
              <a:fillRect b="-31254" l="0" r="0" t="0"/>
            </a:stretch>
          </a:blipFill>
          <a:ln>
            <a:noFill/>
          </a:ln>
        </p:spPr>
      </p:sp>
      <p:sp>
        <p:nvSpPr>
          <p:cNvPr id="218" name="Google Shape;218;p27"/>
          <p:cNvSpPr/>
          <p:nvPr/>
        </p:nvSpPr>
        <p:spPr>
          <a:xfrm rot="3967483">
            <a:off x="-733223" y="2283383"/>
            <a:ext cx="4648250" cy="583144"/>
          </a:xfrm>
          <a:custGeom>
            <a:rect b="b" l="l" r="r" t="t"/>
            <a:pathLst>
              <a:path extrusionOk="0" h="1165560" w="9290695">
                <a:moveTo>
                  <a:pt x="0" y="0"/>
                </a:moveTo>
                <a:lnTo>
                  <a:pt x="9290695" y="0"/>
                </a:lnTo>
                <a:lnTo>
                  <a:pt x="9290695" y="1165560"/>
                </a:lnTo>
                <a:lnTo>
                  <a:pt x="0" y="1165560"/>
                </a:lnTo>
                <a:lnTo>
                  <a:pt x="0" y="0"/>
                </a:lnTo>
                <a:close/>
              </a:path>
            </a:pathLst>
          </a:custGeom>
          <a:blipFill rotWithShape="1">
            <a:blip r:embed="rId4">
              <a:alphaModFix/>
            </a:blip>
            <a:stretch>
              <a:fillRect b="0" l="0" r="0" t="0"/>
            </a:stretch>
          </a:blipFill>
          <a:ln>
            <a:noFill/>
          </a:ln>
        </p:spPr>
      </p:sp>
      <p:sp>
        <p:nvSpPr>
          <p:cNvPr id="219" name="Google Shape;219;p27"/>
          <p:cNvSpPr/>
          <p:nvPr/>
        </p:nvSpPr>
        <p:spPr>
          <a:xfrm flipH="1" rot="-3749743">
            <a:off x="4533486" y="2294777"/>
            <a:ext cx="4645348" cy="582780"/>
          </a:xfrm>
          <a:custGeom>
            <a:rect b="b" l="l" r="r" t="t"/>
            <a:pathLst>
              <a:path extrusionOk="0" h="1165560" w="9290695">
                <a:moveTo>
                  <a:pt x="0" y="1165560"/>
                </a:moveTo>
                <a:lnTo>
                  <a:pt x="9290695" y="1165560"/>
                </a:lnTo>
                <a:lnTo>
                  <a:pt x="9290695" y="0"/>
                </a:lnTo>
                <a:lnTo>
                  <a:pt x="0" y="0"/>
                </a:lnTo>
                <a:lnTo>
                  <a:pt x="0" y="1165560"/>
                </a:lnTo>
                <a:close/>
              </a:path>
            </a:pathLst>
          </a:custGeom>
          <a:blipFill rotWithShape="1">
            <a:blip r:embed="rId4">
              <a:alphaModFix/>
            </a:blip>
            <a:stretch>
              <a:fillRect b="0" l="0" r="0" t="0"/>
            </a:stretch>
          </a:blipFill>
          <a:ln>
            <a:noFill/>
          </a:ln>
        </p:spPr>
      </p:sp>
      <p:sp>
        <p:nvSpPr>
          <p:cNvPr id="220" name="Google Shape;220;p27"/>
          <p:cNvSpPr/>
          <p:nvPr/>
        </p:nvSpPr>
        <p:spPr>
          <a:xfrm>
            <a:off x="0" y="0"/>
            <a:ext cx="9144000" cy="1882170"/>
          </a:xfrm>
          <a:custGeom>
            <a:rect b="b" l="l" r="r" t="t"/>
            <a:pathLst>
              <a:path extrusionOk="0" h="3764339" w="18288000">
                <a:moveTo>
                  <a:pt x="0" y="0"/>
                </a:moveTo>
                <a:lnTo>
                  <a:pt x="18288000" y="0"/>
                </a:lnTo>
                <a:lnTo>
                  <a:pt x="18288000" y="3764339"/>
                </a:lnTo>
                <a:lnTo>
                  <a:pt x="0" y="3764339"/>
                </a:lnTo>
                <a:lnTo>
                  <a:pt x="0" y="0"/>
                </a:lnTo>
                <a:close/>
              </a:path>
            </a:pathLst>
          </a:custGeom>
          <a:blipFill rotWithShape="1">
            <a:blip r:embed="rId5">
              <a:alphaModFix/>
            </a:blip>
            <a:stretch>
              <a:fillRect b="-280514" l="0" r="0" t="-105275"/>
            </a:stretch>
          </a:blipFill>
          <a:ln>
            <a:noFill/>
          </a:ln>
        </p:spPr>
      </p:sp>
      <p:sp>
        <p:nvSpPr>
          <p:cNvPr id="221" name="Google Shape;221;p27"/>
          <p:cNvSpPr/>
          <p:nvPr/>
        </p:nvSpPr>
        <p:spPr>
          <a:xfrm rot="10800000">
            <a:off x="0" y="3261330"/>
            <a:ext cx="9144000" cy="1882170"/>
          </a:xfrm>
          <a:custGeom>
            <a:rect b="b" l="l" r="r" t="t"/>
            <a:pathLst>
              <a:path extrusionOk="0" h="3764339" w="18288000">
                <a:moveTo>
                  <a:pt x="0" y="0"/>
                </a:moveTo>
                <a:lnTo>
                  <a:pt x="18288000" y="0"/>
                </a:lnTo>
                <a:lnTo>
                  <a:pt x="18288000" y="3764339"/>
                </a:lnTo>
                <a:lnTo>
                  <a:pt x="0" y="3764339"/>
                </a:lnTo>
                <a:lnTo>
                  <a:pt x="0" y="0"/>
                </a:lnTo>
                <a:close/>
              </a:path>
            </a:pathLst>
          </a:custGeom>
          <a:blipFill rotWithShape="1">
            <a:blip r:embed="rId5">
              <a:alphaModFix/>
            </a:blip>
            <a:stretch>
              <a:fillRect b="-280514" l="0" r="0" t="-105275"/>
            </a:stretch>
          </a:blipFill>
          <a:ln>
            <a:noFill/>
          </a:ln>
        </p:spPr>
      </p:sp>
      <p:sp>
        <p:nvSpPr>
          <p:cNvPr id="222" name="Google Shape;222;p27"/>
          <p:cNvSpPr/>
          <p:nvPr/>
        </p:nvSpPr>
        <p:spPr>
          <a:xfrm>
            <a:off x="0" y="241969"/>
            <a:ext cx="9144000" cy="1640201"/>
          </a:xfrm>
          <a:custGeom>
            <a:rect b="b" l="l" r="r" t="t"/>
            <a:pathLst>
              <a:path extrusionOk="0" h="3280402" w="18288000">
                <a:moveTo>
                  <a:pt x="0" y="0"/>
                </a:moveTo>
                <a:lnTo>
                  <a:pt x="18288000" y="0"/>
                </a:lnTo>
                <a:lnTo>
                  <a:pt x="18288000" y="3280401"/>
                </a:lnTo>
                <a:lnTo>
                  <a:pt x="0" y="3280401"/>
                </a:lnTo>
                <a:lnTo>
                  <a:pt x="0" y="0"/>
                </a:lnTo>
                <a:close/>
              </a:path>
            </a:pathLst>
          </a:custGeom>
          <a:blipFill rotWithShape="1">
            <a:blip r:embed="rId5">
              <a:alphaModFix/>
            </a:blip>
            <a:stretch>
              <a:fillRect b="-321890" l="0" r="0" t="-135553"/>
            </a:stretch>
          </a:blipFill>
          <a:ln>
            <a:noFill/>
          </a:ln>
        </p:spPr>
      </p:sp>
      <p:sp>
        <p:nvSpPr>
          <p:cNvPr id="223" name="Google Shape;223;p27"/>
          <p:cNvSpPr/>
          <p:nvPr/>
        </p:nvSpPr>
        <p:spPr>
          <a:xfrm rot="10800000">
            <a:off x="0" y="3261331"/>
            <a:ext cx="9144000" cy="1640201"/>
          </a:xfrm>
          <a:custGeom>
            <a:rect b="b" l="l" r="r" t="t"/>
            <a:pathLst>
              <a:path extrusionOk="0" h="3280402" w="18288000">
                <a:moveTo>
                  <a:pt x="0" y="0"/>
                </a:moveTo>
                <a:lnTo>
                  <a:pt x="18288000" y="0"/>
                </a:lnTo>
                <a:lnTo>
                  <a:pt x="18288000" y="3280401"/>
                </a:lnTo>
                <a:lnTo>
                  <a:pt x="0" y="3280401"/>
                </a:lnTo>
                <a:lnTo>
                  <a:pt x="0" y="0"/>
                </a:lnTo>
                <a:close/>
              </a:path>
            </a:pathLst>
          </a:custGeom>
          <a:blipFill rotWithShape="1">
            <a:blip r:embed="rId5">
              <a:alphaModFix/>
            </a:blip>
            <a:stretch>
              <a:fillRect b="-321890" l="0" r="0" t="-135553"/>
            </a:stretch>
          </a:blipFill>
          <a:ln>
            <a:noFill/>
          </a:ln>
        </p:spPr>
      </p:sp>
      <p:sp>
        <p:nvSpPr>
          <p:cNvPr id="224" name="Google Shape;224;p27"/>
          <p:cNvSpPr txBox="1"/>
          <p:nvPr/>
        </p:nvSpPr>
        <p:spPr>
          <a:xfrm>
            <a:off x="682668" y="414655"/>
            <a:ext cx="77787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WELCOME TO PRESENTATION</a:t>
            </a:r>
            <a:endParaRPr i="1" sz="700"/>
          </a:p>
        </p:txBody>
      </p:sp>
      <p:sp>
        <p:nvSpPr>
          <p:cNvPr id="225" name="Google Shape;225;p27"/>
          <p:cNvSpPr txBox="1"/>
          <p:nvPr/>
        </p:nvSpPr>
        <p:spPr>
          <a:xfrm>
            <a:off x="598509" y="4550694"/>
            <a:ext cx="79470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I'm Rain, and I'll be sharing with you my beautiful ideas.</a:t>
            </a:r>
            <a:endParaRPr sz="700"/>
          </a:p>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Follow me at @reallygreatsite to learn more.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229" name="Shape 229"/>
        <p:cNvGrpSpPr/>
        <p:nvPr/>
      </p:nvGrpSpPr>
      <p:grpSpPr>
        <a:xfrm>
          <a:off x="0" y="0"/>
          <a:ext cx="0" cy="0"/>
          <a:chOff x="0" y="0"/>
          <a:chExt cx="0" cy="0"/>
        </a:xfrm>
      </p:grpSpPr>
      <p:cxnSp>
        <p:nvCxnSpPr>
          <p:cNvPr id="230" name="Google Shape;230;p28"/>
          <p:cNvCxnSpPr/>
          <p:nvPr/>
        </p:nvCxnSpPr>
        <p:spPr>
          <a:xfrm>
            <a:off x="-2272535" y="3507598"/>
            <a:ext cx="7994796" cy="0"/>
          </a:xfrm>
          <a:prstGeom prst="straightConnector1">
            <a:avLst/>
          </a:prstGeom>
          <a:noFill/>
          <a:ln cap="flat" cmpd="sng" w="714375">
            <a:solidFill>
              <a:srgbClr val="E7384D"/>
            </a:solidFill>
            <a:prstDash val="solid"/>
            <a:round/>
            <a:headEnd len="sm" w="sm" type="none"/>
            <a:tailEnd len="sm" w="sm" type="none"/>
          </a:ln>
        </p:spPr>
      </p:cxnSp>
      <p:sp>
        <p:nvSpPr>
          <p:cNvPr id="231" name="Google Shape;231;p28"/>
          <p:cNvSpPr/>
          <p:nvPr/>
        </p:nvSpPr>
        <p:spPr>
          <a:xfrm>
            <a:off x="5717143" y="0"/>
            <a:ext cx="3426857" cy="5143500"/>
          </a:xfrm>
          <a:custGeom>
            <a:rect b="b" l="l" r="r" t="t"/>
            <a:pathLst>
              <a:path extrusionOk="0" h="10287000" w="6853714">
                <a:moveTo>
                  <a:pt x="0" y="0"/>
                </a:moveTo>
                <a:lnTo>
                  <a:pt x="6853714" y="0"/>
                </a:lnTo>
                <a:lnTo>
                  <a:pt x="6853714" y="10287000"/>
                </a:lnTo>
                <a:lnTo>
                  <a:pt x="0" y="10287000"/>
                </a:lnTo>
                <a:lnTo>
                  <a:pt x="0" y="0"/>
                </a:lnTo>
                <a:close/>
              </a:path>
            </a:pathLst>
          </a:custGeom>
          <a:blipFill rotWithShape="1">
            <a:blip r:embed="rId3">
              <a:alphaModFix/>
            </a:blip>
            <a:stretch>
              <a:fillRect b="0" l="0" r="0" t="0"/>
            </a:stretch>
          </a:blipFill>
          <a:ln>
            <a:noFill/>
          </a:ln>
        </p:spPr>
      </p:sp>
      <p:sp>
        <p:nvSpPr>
          <p:cNvPr id="232" name="Google Shape;232;p28"/>
          <p:cNvSpPr/>
          <p:nvPr/>
        </p:nvSpPr>
        <p:spPr>
          <a:xfrm rot="6540966">
            <a:off x="3178057" y="2244722"/>
            <a:ext cx="6655954" cy="1137563"/>
          </a:xfrm>
          <a:custGeom>
            <a:rect b="b" l="l" r="r" t="t"/>
            <a:pathLst>
              <a:path extrusionOk="0" h="2275126" w="13311908">
                <a:moveTo>
                  <a:pt x="0" y="0"/>
                </a:moveTo>
                <a:lnTo>
                  <a:pt x="13311908" y="0"/>
                </a:lnTo>
                <a:lnTo>
                  <a:pt x="13311908" y="2275126"/>
                </a:lnTo>
                <a:lnTo>
                  <a:pt x="0" y="2275126"/>
                </a:lnTo>
                <a:lnTo>
                  <a:pt x="0" y="0"/>
                </a:lnTo>
                <a:close/>
              </a:path>
            </a:pathLst>
          </a:custGeom>
          <a:blipFill rotWithShape="1">
            <a:blip r:embed="rId4">
              <a:alphaModFix/>
            </a:blip>
            <a:stretch>
              <a:fillRect b="0" l="0" r="0" t="0"/>
            </a:stretch>
          </a:blipFill>
          <a:ln>
            <a:noFill/>
          </a:ln>
        </p:spPr>
      </p:sp>
      <p:sp>
        <p:nvSpPr>
          <p:cNvPr id="233" name="Google Shape;233;p28"/>
          <p:cNvSpPr/>
          <p:nvPr/>
        </p:nvSpPr>
        <p:spPr>
          <a:xfrm rot="6830380">
            <a:off x="4800165" y="3911993"/>
            <a:ext cx="6655954" cy="1137563"/>
          </a:xfrm>
          <a:custGeom>
            <a:rect b="b" l="l" r="r" t="t"/>
            <a:pathLst>
              <a:path extrusionOk="0" h="2275126" w="13311908">
                <a:moveTo>
                  <a:pt x="0" y="0"/>
                </a:moveTo>
                <a:lnTo>
                  <a:pt x="13311908" y="0"/>
                </a:lnTo>
                <a:lnTo>
                  <a:pt x="13311908" y="2275126"/>
                </a:lnTo>
                <a:lnTo>
                  <a:pt x="0" y="2275126"/>
                </a:lnTo>
                <a:lnTo>
                  <a:pt x="0" y="0"/>
                </a:lnTo>
                <a:close/>
              </a:path>
            </a:pathLst>
          </a:custGeom>
          <a:blipFill rotWithShape="1">
            <a:blip r:embed="rId4">
              <a:alphaModFix/>
            </a:blip>
            <a:stretch>
              <a:fillRect b="0" l="0" r="0" t="0"/>
            </a:stretch>
          </a:blipFill>
          <a:ln>
            <a:noFill/>
          </a:ln>
        </p:spPr>
      </p:sp>
      <p:sp>
        <p:nvSpPr>
          <p:cNvPr id="234" name="Google Shape;234;p28"/>
          <p:cNvSpPr/>
          <p:nvPr/>
        </p:nvSpPr>
        <p:spPr>
          <a:xfrm>
            <a:off x="0" y="-1225443"/>
            <a:ext cx="5717143" cy="2682500"/>
          </a:xfrm>
          <a:custGeom>
            <a:rect b="b" l="l" r="r" t="t"/>
            <a:pathLst>
              <a:path extrusionOk="0" h="5365000" w="11434286">
                <a:moveTo>
                  <a:pt x="0" y="0"/>
                </a:moveTo>
                <a:lnTo>
                  <a:pt x="11434286" y="0"/>
                </a:lnTo>
                <a:lnTo>
                  <a:pt x="11434286" y="5365000"/>
                </a:lnTo>
                <a:lnTo>
                  <a:pt x="0" y="5365000"/>
                </a:lnTo>
                <a:lnTo>
                  <a:pt x="0" y="0"/>
                </a:lnTo>
                <a:close/>
              </a:path>
            </a:pathLst>
          </a:custGeom>
          <a:blipFill rotWithShape="1">
            <a:blip r:embed="rId5">
              <a:alphaModFix/>
            </a:blip>
            <a:stretch>
              <a:fillRect b="-113124" l="0" r="0" t="0"/>
            </a:stretch>
          </a:blipFill>
          <a:ln>
            <a:noFill/>
          </a:ln>
        </p:spPr>
      </p:sp>
      <p:sp>
        <p:nvSpPr>
          <p:cNvPr id="235" name="Google Shape;235;p28"/>
          <p:cNvSpPr/>
          <p:nvPr/>
        </p:nvSpPr>
        <p:spPr>
          <a:xfrm rot="10800000">
            <a:off x="0" y="3962160"/>
            <a:ext cx="5717143" cy="2682500"/>
          </a:xfrm>
          <a:custGeom>
            <a:rect b="b" l="l" r="r" t="t"/>
            <a:pathLst>
              <a:path extrusionOk="0" h="5365000" w="11434286">
                <a:moveTo>
                  <a:pt x="0" y="0"/>
                </a:moveTo>
                <a:lnTo>
                  <a:pt x="11434286" y="0"/>
                </a:lnTo>
                <a:lnTo>
                  <a:pt x="11434286" y="5365000"/>
                </a:lnTo>
                <a:lnTo>
                  <a:pt x="0" y="5365000"/>
                </a:lnTo>
                <a:lnTo>
                  <a:pt x="0" y="0"/>
                </a:lnTo>
                <a:close/>
              </a:path>
            </a:pathLst>
          </a:custGeom>
          <a:blipFill rotWithShape="1">
            <a:blip r:embed="rId6">
              <a:alphaModFix/>
            </a:blip>
            <a:stretch>
              <a:fillRect b="-113124" l="0" r="0" t="0"/>
            </a:stretch>
          </a:blipFill>
          <a:ln>
            <a:noFill/>
          </a:ln>
        </p:spPr>
      </p:sp>
      <p:sp>
        <p:nvSpPr>
          <p:cNvPr id="236" name="Google Shape;236;p28"/>
          <p:cNvSpPr/>
          <p:nvPr/>
        </p:nvSpPr>
        <p:spPr>
          <a:xfrm>
            <a:off x="2517007" y="2543175"/>
            <a:ext cx="683129" cy="572975"/>
          </a:xfrm>
          <a:custGeom>
            <a:rect b="b" l="l" r="r" t="t"/>
            <a:pathLst>
              <a:path extrusionOk="0" h="1145950" w="1366259">
                <a:moveTo>
                  <a:pt x="0" y="0"/>
                </a:moveTo>
                <a:lnTo>
                  <a:pt x="1366259" y="0"/>
                </a:lnTo>
                <a:lnTo>
                  <a:pt x="1366259" y="1145950"/>
                </a:lnTo>
                <a:lnTo>
                  <a:pt x="0" y="1145950"/>
                </a:lnTo>
                <a:lnTo>
                  <a:pt x="0" y="0"/>
                </a:lnTo>
                <a:close/>
              </a:path>
            </a:pathLst>
          </a:custGeom>
          <a:blipFill rotWithShape="1">
            <a:blip r:embed="rId7">
              <a:alphaModFix/>
            </a:blip>
            <a:stretch>
              <a:fillRect b="0" l="0" r="0" t="0"/>
            </a:stretch>
          </a:blipFill>
          <a:ln>
            <a:noFill/>
          </a:ln>
        </p:spPr>
      </p:sp>
      <p:sp>
        <p:nvSpPr>
          <p:cNvPr id="237" name="Google Shape;237;p28"/>
          <p:cNvSpPr/>
          <p:nvPr/>
        </p:nvSpPr>
        <p:spPr>
          <a:xfrm>
            <a:off x="4349475" y="2530393"/>
            <a:ext cx="598539" cy="598539"/>
          </a:xfrm>
          <a:custGeom>
            <a:rect b="b" l="l" r="r" t="t"/>
            <a:pathLst>
              <a:path extrusionOk="0" h="1197077" w="1197077">
                <a:moveTo>
                  <a:pt x="0" y="0"/>
                </a:moveTo>
                <a:lnTo>
                  <a:pt x="1197077" y="0"/>
                </a:lnTo>
                <a:lnTo>
                  <a:pt x="1197077" y="1197077"/>
                </a:lnTo>
                <a:lnTo>
                  <a:pt x="0" y="1197077"/>
                </a:lnTo>
                <a:lnTo>
                  <a:pt x="0" y="0"/>
                </a:lnTo>
                <a:close/>
              </a:path>
            </a:pathLst>
          </a:custGeom>
          <a:blipFill rotWithShape="1">
            <a:blip r:embed="rId8">
              <a:alphaModFix/>
            </a:blip>
            <a:stretch>
              <a:fillRect b="0" l="0" r="0" t="0"/>
            </a:stretch>
          </a:blipFill>
          <a:ln>
            <a:noFill/>
          </a:ln>
        </p:spPr>
      </p:sp>
      <p:sp>
        <p:nvSpPr>
          <p:cNvPr id="238" name="Google Shape;238;p28"/>
          <p:cNvSpPr/>
          <p:nvPr/>
        </p:nvSpPr>
        <p:spPr>
          <a:xfrm>
            <a:off x="734513" y="2543175"/>
            <a:ext cx="429200" cy="585756"/>
          </a:xfrm>
          <a:custGeom>
            <a:rect b="b" l="l" r="r" t="t"/>
            <a:pathLst>
              <a:path extrusionOk="0" h="1171513" w="858400">
                <a:moveTo>
                  <a:pt x="0" y="0"/>
                </a:moveTo>
                <a:lnTo>
                  <a:pt x="858400" y="0"/>
                </a:lnTo>
                <a:lnTo>
                  <a:pt x="858400" y="1171513"/>
                </a:lnTo>
                <a:lnTo>
                  <a:pt x="0" y="1171513"/>
                </a:lnTo>
                <a:lnTo>
                  <a:pt x="0" y="0"/>
                </a:lnTo>
                <a:close/>
              </a:path>
            </a:pathLst>
          </a:custGeom>
          <a:blipFill rotWithShape="1">
            <a:blip r:embed="rId9">
              <a:alphaModFix/>
            </a:blip>
            <a:stretch>
              <a:fillRect b="0" l="0" r="0" t="0"/>
            </a:stretch>
          </a:blipFill>
          <a:ln>
            <a:noFill/>
          </a:ln>
        </p:spPr>
      </p:sp>
      <p:sp>
        <p:nvSpPr>
          <p:cNvPr id="239" name="Google Shape;239;p28"/>
          <p:cNvSpPr txBox="1"/>
          <p:nvPr/>
        </p:nvSpPr>
        <p:spPr>
          <a:xfrm>
            <a:off x="949113" y="1198499"/>
            <a:ext cx="3819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4996AC"/>
                </a:solidFill>
                <a:latin typeface="Josefin Sans"/>
                <a:ea typeface="Josefin Sans"/>
                <a:cs typeface="Josefin Sans"/>
                <a:sym typeface="Josefin Sans"/>
              </a:rPr>
              <a:t>WRITE YOUR TOPIC OR IDEA </a:t>
            </a:r>
            <a:endParaRPr i="1" sz="700"/>
          </a:p>
        </p:txBody>
      </p:sp>
      <p:sp>
        <p:nvSpPr>
          <p:cNvPr id="240" name="Google Shape;240;p28"/>
          <p:cNvSpPr txBox="1"/>
          <p:nvPr/>
        </p:nvSpPr>
        <p:spPr>
          <a:xfrm>
            <a:off x="227339" y="3351627"/>
            <a:ext cx="1443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ADD A</a:t>
            </a:r>
            <a:endParaRPr sz="700"/>
          </a:p>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MAIN POINT</a:t>
            </a:r>
            <a:endParaRPr sz="700"/>
          </a:p>
        </p:txBody>
      </p:sp>
      <p:sp>
        <p:nvSpPr>
          <p:cNvPr id="241" name="Google Shape;241;p28"/>
          <p:cNvSpPr txBox="1"/>
          <p:nvPr/>
        </p:nvSpPr>
        <p:spPr>
          <a:xfrm>
            <a:off x="2136798" y="3351627"/>
            <a:ext cx="1443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ADD A</a:t>
            </a:r>
            <a:endParaRPr sz="700"/>
          </a:p>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MAIN POINT</a:t>
            </a:r>
            <a:endParaRPr sz="700"/>
          </a:p>
        </p:txBody>
      </p:sp>
      <p:sp>
        <p:nvSpPr>
          <p:cNvPr id="242" name="Google Shape;242;p28"/>
          <p:cNvSpPr txBox="1"/>
          <p:nvPr/>
        </p:nvSpPr>
        <p:spPr>
          <a:xfrm>
            <a:off x="3926971" y="3351627"/>
            <a:ext cx="14436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ADD A</a:t>
            </a:r>
            <a:endParaRPr sz="700"/>
          </a:p>
          <a:p>
            <a:pPr indent="0" lvl="0" marL="0" marR="0" rtl="0" algn="ctr">
              <a:lnSpc>
                <a:spcPct val="100000"/>
              </a:lnSpc>
              <a:spcBef>
                <a:spcPts val="0"/>
              </a:spcBef>
              <a:spcAft>
                <a:spcPts val="0"/>
              </a:spcAft>
              <a:buNone/>
            </a:pPr>
            <a:r>
              <a:rPr b="1" i="0" lang="en" sz="1000" u="none" cap="none" strike="noStrike">
                <a:solidFill>
                  <a:srgbClr val="FFFDFC"/>
                </a:solidFill>
                <a:latin typeface="Josefin Slab"/>
                <a:ea typeface="Josefin Slab"/>
                <a:cs typeface="Josefin Slab"/>
                <a:sym typeface="Josefin Slab"/>
              </a:rPr>
              <a:t>MAIN POINT</a:t>
            </a:r>
            <a:endParaRPr sz="700"/>
          </a:p>
        </p:txBody>
      </p:sp>
      <p:sp>
        <p:nvSpPr>
          <p:cNvPr id="243" name="Google Shape;243;p28"/>
          <p:cNvSpPr txBox="1"/>
          <p:nvPr/>
        </p:nvSpPr>
        <p:spPr>
          <a:xfrm>
            <a:off x="227339" y="4014804"/>
            <a:ext cx="1443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what you want to discuss. </a:t>
            </a:r>
            <a:endParaRPr sz="700"/>
          </a:p>
        </p:txBody>
      </p:sp>
      <p:sp>
        <p:nvSpPr>
          <p:cNvPr id="244" name="Google Shape;244;p28"/>
          <p:cNvSpPr txBox="1"/>
          <p:nvPr/>
        </p:nvSpPr>
        <p:spPr>
          <a:xfrm>
            <a:off x="2136798" y="4014804"/>
            <a:ext cx="1443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what you want to discuss. </a:t>
            </a:r>
            <a:endParaRPr sz="700"/>
          </a:p>
        </p:txBody>
      </p:sp>
      <p:sp>
        <p:nvSpPr>
          <p:cNvPr id="245" name="Google Shape;245;p28"/>
          <p:cNvSpPr txBox="1"/>
          <p:nvPr/>
        </p:nvSpPr>
        <p:spPr>
          <a:xfrm>
            <a:off x="3926971" y="4014804"/>
            <a:ext cx="1443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Elaborate on what you want to discuss.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249" name="Shape 249"/>
        <p:cNvGrpSpPr/>
        <p:nvPr/>
      </p:nvGrpSpPr>
      <p:grpSpPr>
        <a:xfrm>
          <a:off x="0" y="0"/>
          <a:ext cx="0" cy="0"/>
          <a:chOff x="0" y="0"/>
          <a:chExt cx="0" cy="0"/>
        </a:xfrm>
      </p:grpSpPr>
      <p:pic>
        <p:nvPicPr>
          <p:cNvPr id="250" name="Google Shape;250;p29"/>
          <p:cNvPicPr preferRelativeResize="0"/>
          <p:nvPr/>
        </p:nvPicPr>
        <p:blipFill rotWithShape="1">
          <a:blip r:embed="rId3">
            <a:alphaModFix/>
          </a:blip>
          <a:srcRect b="0" l="17976" r="21779" t="20935"/>
          <a:stretch/>
        </p:blipFill>
        <p:spPr>
          <a:xfrm>
            <a:off x="0" y="0"/>
            <a:ext cx="5882359" cy="5143500"/>
          </a:xfrm>
          <a:prstGeom prst="rect">
            <a:avLst/>
          </a:prstGeom>
          <a:noFill/>
          <a:ln>
            <a:noFill/>
          </a:ln>
        </p:spPr>
      </p:pic>
      <p:sp>
        <p:nvSpPr>
          <p:cNvPr id="251" name="Google Shape;251;p29"/>
          <p:cNvSpPr/>
          <p:nvPr/>
        </p:nvSpPr>
        <p:spPr>
          <a:xfrm flipH="1" rot="5941355">
            <a:off x="-1895857" y="2225251"/>
            <a:ext cx="6655954" cy="1137563"/>
          </a:xfrm>
          <a:custGeom>
            <a:rect b="b" l="l" r="r" t="t"/>
            <a:pathLst>
              <a:path extrusionOk="0" h="2275126" w="13311908">
                <a:moveTo>
                  <a:pt x="13311908" y="0"/>
                </a:moveTo>
                <a:lnTo>
                  <a:pt x="0" y="0"/>
                </a:lnTo>
                <a:lnTo>
                  <a:pt x="0" y="2275126"/>
                </a:lnTo>
                <a:lnTo>
                  <a:pt x="13311908" y="2275126"/>
                </a:lnTo>
                <a:lnTo>
                  <a:pt x="13311908" y="0"/>
                </a:lnTo>
                <a:close/>
              </a:path>
            </a:pathLst>
          </a:custGeom>
          <a:blipFill rotWithShape="1">
            <a:blip r:embed="rId4">
              <a:alphaModFix/>
            </a:blip>
            <a:stretch>
              <a:fillRect b="0" l="0" r="0" t="0"/>
            </a:stretch>
          </a:blipFill>
          <a:ln>
            <a:noFill/>
          </a:ln>
        </p:spPr>
      </p:sp>
      <p:sp>
        <p:nvSpPr>
          <p:cNvPr id="252" name="Google Shape;252;p29"/>
          <p:cNvSpPr/>
          <p:nvPr/>
        </p:nvSpPr>
        <p:spPr>
          <a:xfrm rot="5400000">
            <a:off x="2682467" y="1327257"/>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sp>
        <p:nvSpPr>
          <p:cNvPr id="253" name="Google Shape;253;p29"/>
          <p:cNvSpPr/>
          <p:nvPr/>
        </p:nvSpPr>
        <p:spPr>
          <a:xfrm rot="-5400000">
            <a:off x="-2965858" y="1327256"/>
            <a:ext cx="5717143" cy="2682500"/>
          </a:xfrm>
          <a:custGeom>
            <a:rect b="b" l="l" r="r" t="t"/>
            <a:pathLst>
              <a:path extrusionOk="0" h="5365000" w="11434286">
                <a:moveTo>
                  <a:pt x="0" y="0"/>
                </a:moveTo>
                <a:lnTo>
                  <a:pt x="11434287" y="0"/>
                </a:lnTo>
                <a:lnTo>
                  <a:pt x="11434287" y="5365000"/>
                </a:lnTo>
                <a:lnTo>
                  <a:pt x="0" y="5365000"/>
                </a:lnTo>
                <a:lnTo>
                  <a:pt x="0" y="0"/>
                </a:lnTo>
                <a:close/>
              </a:path>
            </a:pathLst>
          </a:custGeom>
          <a:blipFill rotWithShape="1">
            <a:blip r:embed="rId5">
              <a:alphaModFix/>
            </a:blip>
            <a:stretch>
              <a:fillRect b="-113124" l="0" r="0" t="0"/>
            </a:stretch>
          </a:blipFill>
          <a:ln>
            <a:noFill/>
          </a:ln>
        </p:spPr>
      </p:sp>
      <p:grpSp>
        <p:nvGrpSpPr>
          <p:cNvPr id="254" name="Google Shape;254;p29"/>
          <p:cNvGrpSpPr/>
          <p:nvPr/>
        </p:nvGrpSpPr>
        <p:grpSpPr>
          <a:xfrm>
            <a:off x="6534150" y="-72330"/>
            <a:ext cx="2609850" cy="5282505"/>
            <a:chOff x="0" y="-38100"/>
            <a:chExt cx="1374736" cy="2782554"/>
          </a:xfrm>
        </p:grpSpPr>
        <p:sp>
          <p:nvSpPr>
            <p:cNvPr id="255" name="Google Shape;255;p29"/>
            <p:cNvSpPr/>
            <p:nvPr/>
          </p:nvSpPr>
          <p:spPr>
            <a:xfrm>
              <a:off x="0" y="0"/>
              <a:ext cx="1374736" cy="2744454"/>
            </a:xfrm>
            <a:custGeom>
              <a:rect b="b" l="l" r="r" t="t"/>
              <a:pathLst>
                <a:path extrusionOk="0" h="2744454" w="1374736">
                  <a:moveTo>
                    <a:pt x="0" y="0"/>
                  </a:moveTo>
                  <a:lnTo>
                    <a:pt x="1374736" y="0"/>
                  </a:lnTo>
                  <a:lnTo>
                    <a:pt x="1374736" y="2744454"/>
                  </a:lnTo>
                  <a:lnTo>
                    <a:pt x="0" y="2744454"/>
                  </a:lnTo>
                  <a:close/>
                </a:path>
              </a:pathLst>
            </a:custGeom>
            <a:solidFill>
              <a:srgbClr val="4996AC"/>
            </a:solidFill>
            <a:ln>
              <a:noFill/>
            </a:ln>
          </p:spPr>
        </p:sp>
        <p:sp>
          <p:nvSpPr>
            <p:cNvPr id="256" name="Google Shape;256;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7" name="Google Shape;257;p29"/>
          <p:cNvSpPr txBox="1"/>
          <p:nvPr/>
        </p:nvSpPr>
        <p:spPr>
          <a:xfrm>
            <a:off x="6173499" y="2390192"/>
            <a:ext cx="23028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ABOUT</a:t>
            </a:r>
            <a:endParaRPr i="1" sz="700"/>
          </a:p>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US</a:t>
            </a:r>
            <a:endParaRPr i="1" sz="700"/>
          </a:p>
        </p:txBody>
      </p:sp>
      <p:sp>
        <p:nvSpPr>
          <p:cNvPr id="258" name="Google Shape;258;p29"/>
          <p:cNvSpPr txBox="1"/>
          <p:nvPr/>
        </p:nvSpPr>
        <p:spPr>
          <a:xfrm>
            <a:off x="6682016" y="3522328"/>
            <a:ext cx="12855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FFFFFF"/>
                </a:solidFill>
                <a:latin typeface="Josefin Slab"/>
                <a:ea typeface="Josefin Slab"/>
                <a:cs typeface="Josefin Slab"/>
                <a:sym typeface="Josefin Slab"/>
              </a:rPr>
              <a:t>Elaborate on what you want to discuss. </a:t>
            </a:r>
            <a:endParaRPr sz="700"/>
          </a:p>
        </p:txBody>
      </p:sp>
      <p:grpSp>
        <p:nvGrpSpPr>
          <p:cNvPr id="259" name="Google Shape;259;p29"/>
          <p:cNvGrpSpPr/>
          <p:nvPr/>
        </p:nvGrpSpPr>
        <p:grpSpPr>
          <a:xfrm>
            <a:off x="6884085" y="1270334"/>
            <a:ext cx="801690" cy="805283"/>
            <a:chOff x="1813" y="0"/>
            <a:chExt cx="809173" cy="812800"/>
          </a:xfrm>
        </p:grpSpPr>
        <p:sp>
          <p:nvSpPr>
            <p:cNvPr id="260" name="Google Shape;260;p29"/>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7384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1" name="Google Shape;261;p29"/>
            <p:cNvSpPr txBox="1"/>
            <p:nvPr/>
          </p:nvSpPr>
          <p:spPr>
            <a:xfrm>
              <a:off x="76200" y="28575"/>
              <a:ext cx="660400" cy="7080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2" name="Google Shape;262;p29"/>
          <p:cNvSpPr txBox="1"/>
          <p:nvPr/>
        </p:nvSpPr>
        <p:spPr>
          <a:xfrm>
            <a:off x="6882288" y="1498518"/>
            <a:ext cx="805283" cy="40606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000" u="none" cap="none" strike="noStrike">
                <a:solidFill>
                  <a:srgbClr val="FFFDFC"/>
                </a:solidFill>
                <a:latin typeface="Josefin Sans"/>
                <a:ea typeface="Josefin Sans"/>
                <a:cs typeface="Josefin Sans"/>
                <a:sym typeface="Josefin Sans"/>
              </a:rPr>
              <a:t>02.</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DED5"/>
        </a:solidFill>
      </p:bgPr>
    </p:bg>
    <p:spTree>
      <p:nvGrpSpPr>
        <p:cNvPr id="266" name="Shape 266"/>
        <p:cNvGrpSpPr/>
        <p:nvPr/>
      </p:nvGrpSpPr>
      <p:grpSpPr>
        <a:xfrm>
          <a:off x="0" y="0"/>
          <a:ext cx="0" cy="0"/>
          <a:chOff x="0" y="0"/>
          <a:chExt cx="0" cy="0"/>
        </a:xfrm>
      </p:grpSpPr>
      <p:sp>
        <p:nvSpPr>
          <p:cNvPr id="267" name="Google Shape;267;p30"/>
          <p:cNvSpPr/>
          <p:nvPr/>
        </p:nvSpPr>
        <p:spPr>
          <a:xfrm>
            <a:off x="0" y="266763"/>
            <a:ext cx="9144000" cy="3899567"/>
          </a:xfrm>
          <a:custGeom>
            <a:rect b="b" l="l" r="r" t="t"/>
            <a:pathLst>
              <a:path extrusionOk="0" h="7799133" w="18288000">
                <a:moveTo>
                  <a:pt x="0" y="0"/>
                </a:moveTo>
                <a:lnTo>
                  <a:pt x="18288000" y="0"/>
                </a:lnTo>
                <a:lnTo>
                  <a:pt x="18288000" y="7799133"/>
                </a:lnTo>
                <a:lnTo>
                  <a:pt x="0" y="7799133"/>
                </a:lnTo>
                <a:lnTo>
                  <a:pt x="0" y="0"/>
                </a:lnTo>
                <a:close/>
              </a:path>
            </a:pathLst>
          </a:custGeom>
          <a:blipFill rotWithShape="1">
            <a:blip r:embed="rId3">
              <a:alphaModFix/>
            </a:blip>
            <a:stretch>
              <a:fillRect b="-136652" l="-461" r="-460" t="0"/>
            </a:stretch>
          </a:blipFill>
          <a:ln>
            <a:noFill/>
          </a:ln>
        </p:spPr>
      </p:sp>
      <p:sp>
        <p:nvSpPr>
          <p:cNvPr id="268" name="Google Shape;268;p30"/>
          <p:cNvSpPr/>
          <p:nvPr/>
        </p:nvSpPr>
        <p:spPr>
          <a:xfrm>
            <a:off x="0" y="0"/>
            <a:ext cx="9144000" cy="3899567"/>
          </a:xfrm>
          <a:custGeom>
            <a:rect b="b" l="l" r="r" t="t"/>
            <a:pathLst>
              <a:path extrusionOk="0" h="7799133" w="18288000">
                <a:moveTo>
                  <a:pt x="0" y="0"/>
                </a:moveTo>
                <a:lnTo>
                  <a:pt x="18288000" y="0"/>
                </a:lnTo>
                <a:lnTo>
                  <a:pt x="18288000" y="7799133"/>
                </a:lnTo>
                <a:lnTo>
                  <a:pt x="0" y="7799133"/>
                </a:lnTo>
                <a:lnTo>
                  <a:pt x="0" y="0"/>
                </a:lnTo>
                <a:close/>
              </a:path>
            </a:pathLst>
          </a:custGeom>
          <a:blipFill rotWithShape="1">
            <a:blip r:embed="rId3">
              <a:alphaModFix/>
            </a:blip>
            <a:stretch>
              <a:fillRect b="-136652" l="-461" r="-460" t="0"/>
            </a:stretch>
          </a:blipFill>
          <a:ln>
            <a:noFill/>
          </a:ln>
        </p:spPr>
      </p:sp>
      <p:cxnSp>
        <p:nvCxnSpPr>
          <p:cNvPr id="269" name="Google Shape;269;p30"/>
          <p:cNvCxnSpPr/>
          <p:nvPr/>
        </p:nvCxnSpPr>
        <p:spPr>
          <a:xfrm>
            <a:off x="-2272536" y="2810348"/>
            <a:ext cx="11671105" cy="0"/>
          </a:xfrm>
          <a:prstGeom prst="straightConnector1">
            <a:avLst/>
          </a:prstGeom>
          <a:noFill/>
          <a:ln cap="flat" cmpd="sng" w="714375">
            <a:solidFill>
              <a:srgbClr val="E7384D"/>
            </a:solidFill>
            <a:prstDash val="solid"/>
            <a:round/>
            <a:headEnd len="sm" w="sm" type="none"/>
            <a:tailEnd len="sm" w="sm" type="none"/>
          </a:ln>
        </p:spPr>
      </p:cxnSp>
      <p:sp>
        <p:nvSpPr>
          <p:cNvPr id="270" name="Google Shape;270;p30"/>
          <p:cNvSpPr/>
          <p:nvPr/>
        </p:nvSpPr>
        <p:spPr>
          <a:xfrm>
            <a:off x="642106" y="1241521"/>
            <a:ext cx="1542288" cy="2772523"/>
          </a:xfrm>
          <a:custGeom>
            <a:rect b="b" l="l" r="r" t="t"/>
            <a:pathLst>
              <a:path extrusionOk="0" h="1461145" w="812800">
                <a:moveTo>
                  <a:pt x="0" y="0"/>
                </a:moveTo>
                <a:lnTo>
                  <a:pt x="812800" y="0"/>
                </a:lnTo>
                <a:lnTo>
                  <a:pt x="812800" y="1461145"/>
                </a:lnTo>
                <a:lnTo>
                  <a:pt x="0" y="1461145"/>
                </a:lnTo>
                <a:close/>
              </a:path>
            </a:pathLst>
          </a:custGeom>
          <a:solidFill>
            <a:srgbClr val="000000">
              <a:alpha val="0"/>
            </a:srgbClr>
          </a:solidFill>
          <a:ln cap="flat" cmpd="sng" w="190500">
            <a:solidFill>
              <a:srgbClr val="E7384D"/>
            </a:solidFill>
            <a:prstDash val="solid"/>
            <a:round/>
            <a:headEnd len="sm" w="sm" type="none"/>
            <a:tailEnd len="sm" w="sm" type="none"/>
          </a:ln>
        </p:spPr>
      </p:sp>
      <p:grpSp>
        <p:nvGrpSpPr>
          <p:cNvPr id="271" name="Google Shape;271;p30"/>
          <p:cNvGrpSpPr/>
          <p:nvPr/>
        </p:nvGrpSpPr>
        <p:grpSpPr>
          <a:xfrm>
            <a:off x="2748239" y="1515173"/>
            <a:ext cx="1543020" cy="2864249"/>
            <a:chOff x="0" y="-47625"/>
            <a:chExt cx="812800" cy="1508770"/>
          </a:xfrm>
        </p:grpSpPr>
        <p:sp>
          <p:nvSpPr>
            <p:cNvPr id="272" name="Google Shape;272;p30"/>
            <p:cNvSpPr/>
            <p:nvPr/>
          </p:nvSpPr>
          <p:spPr>
            <a:xfrm>
              <a:off x="0" y="0"/>
              <a:ext cx="812800" cy="1461145"/>
            </a:xfrm>
            <a:custGeom>
              <a:rect b="b" l="l" r="r" t="t"/>
              <a:pathLst>
                <a:path extrusionOk="0" h="1461145" w="812800">
                  <a:moveTo>
                    <a:pt x="0" y="0"/>
                  </a:moveTo>
                  <a:lnTo>
                    <a:pt x="812800" y="0"/>
                  </a:lnTo>
                  <a:lnTo>
                    <a:pt x="812800" y="1461145"/>
                  </a:lnTo>
                  <a:lnTo>
                    <a:pt x="0" y="1461145"/>
                  </a:lnTo>
                  <a:close/>
                </a:path>
              </a:pathLst>
            </a:custGeom>
            <a:solidFill>
              <a:srgbClr val="000000">
                <a:alpha val="0"/>
              </a:srgbClr>
            </a:solidFill>
            <a:ln cap="flat" cmpd="sng" w="190500">
              <a:solidFill>
                <a:srgbClr val="E7384D"/>
              </a:solidFill>
              <a:prstDash val="solid"/>
              <a:round/>
              <a:headEnd len="sm" w="sm" type="none"/>
              <a:tailEnd len="sm" w="sm" type="none"/>
            </a:ln>
          </p:spPr>
        </p:sp>
        <p:sp>
          <p:nvSpPr>
            <p:cNvPr id="273" name="Google Shape;273;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4" name="Google Shape;274;p30"/>
          <p:cNvGrpSpPr/>
          <p:nvPr/>
        </p:nvGrpSpPr>
        <p:grpSpPr>
          <a:xfrm>
            <a:off x="4853265" y="1149809"/>
            <a:ext cx="1543020" cy="2864249"/>
            <a:chOff x="0" y="-47625"/>
            <a:chExt cx="812800" cy="1508770"/>
          </a:xfrm>
        </p:grpSpPr>
        <p:sp>
          <p:nvSpPr>
            <p:cNvPr id="275" name="Google Shape;275;p30"/>
            <p:cNvSpPr/>
            <p:nvPr/>
          </p:nvSpPr>
          <p:spPr>
            <a:xfrm>
              <a:off x="0" y="0"/>
              <a:ext cx="812800" cy="1461145"/>
            </a:xfrm>
            <a:custGeom>
              <a:rect b="b" l="l" r="r" t="t"/>
              <a:pathLst>
                <a:path extrusionOk="0" h="1461145" w="812800">
                  <a:moveTo>
                    <a:pt x="0" y="0"/>
                  </a:moveTo>
                  <a:lnTo>
                    <a:pt x="812800" y="0"/>
                  </a:lnTo>
                  <a:lnTo>
                    <a:pt x="812800" y="1461145"/>
                  </a:lnTo>
                  <a:lnTo>
                    <a:pt x="0" y="1461145"/>
                  </a:lnTo>
                  <a:close/>
                </a:path>
              </a:pathLst>
            </a:custGeom>
            <a:solidFill>
              <a:srgbClr val="000000">
                <a:alpha val="0"/>
              </a:srgbClr>
            </a:solidFill>
            <a:ln cap="flat" cmpd="sng" w="190500">
              <a:solidFill>
                <a:srgbClr val="E7384D"/>
              </a:solidFill>
              <a:prstDash val="solid"/>
              <a:round/>
              <a:headEnd len="sm" w="sm" type="none"/>
              <a:tailEnd len="sm" w="sm" type="none"/>
            </a:ln>
          </p:spPr>
        </p:sp>
        <p:sp>
          <p:nvSpPr>
            <p:cNvPr id="276" name="Google Shape;276;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7" name="Google Shape;277;p30"/>
          <p:cNvGrpSpPr/>
          <p:nvPr/>
        </p:nvGrpSpPr>
        <p:grpSpPr>
          <a:xfrm>
            <a:off x="6958289" y="1515186"/>
            <a:ext cx="1543020" cy="2864249"/>
            <a:chOff x="0" y="-47625"/>
            <a:chExt cx="812800" cy="1508770"/>
          </a:xfrm>
        </p:grpSpPr>
        <p:sp>
          <p:nvSpPr>
            <p:cNvPr id="278" name="Google Shape;278;p30"/>
            <p:cNvSpPr/>
            <p:nvPr/>
          </p:nvSpPr>
          <p:spPr>
            <a:xfrm>
              <a:off x="0" y="0"/>
              <a:ext cx="812800" cy="1461145"/>
            </a:xfrm>
            <a:custGeom>
              <a:rect b="b" l="l" r="r" t="t"/>
              <a:pathLst>
                <a:path extrusionOk="0" h="1461145" w="812800">
                  <a:moveTo>
                    <a:pt x="0" y="0"/>
                  </a:moveTo>
                  <a:lnTo>
                    <a:pt x="812800" y="0"/>
                  </a:lnTo>
                  <a:lnTo>
                    <a:pt x="812800" y="1461145"/>
                  </a:lnTo>
                  <a:lnTo>
                    <a:pt x="0" y="1461145"/>
                  </a:lnTo>
                  <a:close/>
                </a:path>
              </a:pathLst>
            </a:custGeom>
            <a:solidFill>
              <a:srgbClr val="000000">
                <a:alpha val="0"/>
              </a:srgbClr>
            </a:solidFill>
            <a:ln cap="flat" cmpd="sng" w="190500">
              <a:solidFill>
                <a:srgbClr val="E7384D"/>
              </a:solidFill>
              <a:prstDash val="solid"/>
              <a:round/>
              <a:headEnd len="sm" w="sm" type="none"/>
              <a:tailEnd len="sm" w="sm" type="none"/>
            </a:ln>
          </p:spPr>
        </p:sp>
        <p:sp>
          <p:nvSpPr>
            <p:cNvPr id="279" name="Google Shape;279;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555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0" name="Google Shape;280;p30"/>
          <p:cNvSpPr txBox="1"/>
          <p:nvPr/>
        </p:nvSpPr>
        <p:spPr>
          <a:xfrm>
            <a:off x="1786826" y="581025"/>
            <a:ext cx="55704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ADD A TIMELINE PAGE</a:t>
            </a:r>
            <a:endParaRPr i="1" sz="700"/>
          </a:p>
        </p:txBody>
      </p:sp>
      <p:sp>
        <p:nvSpPr>
          <p:cNvPr id="281" name="Google Shape;281;p30"/>
          <p:cNvSpPr txBox="1"/>
          <p:nvPr/>
        </p:nvSpPr>
        <p:spPr>
          <a:xfrm>
            <a:off x="413960" y="4193379"/>
            <a:ext cx="1999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Briefly elaborate on</a:t>
            </a:r>
            <a:endParaRPr sz="700"/>
          </a:p>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what you want to discuss. </a:t>
            </a:r>
            <a:endParaRPr sz="700"/>
          </a:p>
        </p:txBody>
      </p:sp>
      <p:sp>
        <p:nvSpPr>
          <p:cNvPr id="282" name="Google Shape;282;p30"/>
          <p:cNvSpPr txBox="1"/>
          <p:nvPr/>
        </p:nvSpPr>
        <p:spPr>
          <a:xfrm>
            <a:off x="2519540" y="4558131"/>
            <a:ext cx="1999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Briefly elaborate on</a:t>
            </a:r>
            <a:endParaRPr sz="700"/>
          </a:p>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what you want to discuss. </a:t>
            </a:r>
            <a:endParaRPr sz="700"/>
          </a:p>
        </p:txBody>
      </p:sp>
      <p:sp>
        <p:nvSpPr>
          <p:cNvPr id="283" name="Google Shape;283;p30"/>
          <p:cNvSpPr txBox="1"/>
          <p:nvPr/>
        </p:nvSpPr>
        <p:spPr>
          <a:xfrm>
            <a:off x="4625119" y="4193379"/>
            <a:ext cx="1999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Briefly elaborate on</a:t>
            </a:r>
            <a:endParaRPr sz="700"/>
          </a:p>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what you want to discuss. </a:t>
            </a:r>
            <a:endParaRPr sz="700"/>
          </a:p>
        </p:txBody>
      </p:sp>
      <p:sp>
        <p:nvSpPr>
          <p:cNvPr id="284" name="Google Shape;284;p30"/>
          <p:cNvSpPr txBox="1"/>
          <p:nvPr/>
        </p:nvSpPr>
        <p:spPr>
          <a:xfrm>
            <a:off x="6730698" y="4558131"/>
            <a:ext cx="19992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Briefly elaborate on</a:t>
            </a:r>
            <a:endParaRPr sz="700"/>
          </a:p>
          <a:p>
            <a:pPr indent="0" lvl="1" marL="0" marR="0" rtl="0" algn="ctr">
              <a:lnSpc>
                <a:spcPct val="100000"/>
              </a:lnSpc>
              <a:spcBef>
                <a:spcPts val="0"/>
              </a:spcBef>
              <a:spcAft>
                <a:spcPts val="0"/>
              </a:spcAft>
              <a:buNone/>
            </a:pPr>
            <a:r>
              <a:rPr b="1" i="0" lang="en" sz="1000" u="none" cap="none" strike="noStrike">
                <a:solidFill>
                  <a:srgbClr val="4996AC"/>
                </a:solidFill>
                <a:latin typeface="Josefin Slab"/>
                <a:ea typeface="Josefin Slab"/>
                <a:cs typeface="Josefin Slab"/>
                <a:sym typeface="Josefin Slab"/>
              </a:rPr>
              <a:t>what you want to discuss. </a:t>
            </a:r>
            <a:endParaRPr sz="700"/>
          </a:p>
        </p:txBody>
      </p:sp>
      <p:pic>
        <p:nvPicPr>
          <p:cNvPr id="285" name="Google Shape;285;p30"/>
          <p:cNvPicPr preferRelativeResize="0"/>
          <p:nvPr/>
        </p:nvPicPr>
        <p:blipFill rotWithShape="1">
          <a:blip r:embed="rId4">
            <a:alphaModFix/>
          </a:blip>
          <a:srcRect b="0" l="7326" r="7326" t="0"/>
          <a:stretch/>
        </p:blipFill>
        <p:spPr>
          <a:xfrm>
            <a:off x="642106" y="1271810"/>
            <a:ext cx="1543050" cy="2711964"/>
          </a:xfrm>
          <a:prstGeom prst="rect">
            <a:avLst/>
          </a:prstGeom>
          <a:noFill/>
          <a:ln>
            <a:noFill/>
          </a:ln>
        </p:spPr>
      </p:pic>
      <p:pic>
        <p:nvPicPr>
          <p:cNvPr id="286" name="Google Shape;286;p30"/>
          <p:cNvPicPr preferRelativeResize="0"/>
          <p:nvPr/>
        </p:nvPicPr>
        <p:blipFill rotWithShape="1">
          <a:blip r:embed="rId5">
            <a:alphaModFix/>
          </a:blip>
          <a:srcRect b="0" l="31034" r="31034" t="0"/>
          <a:stretch/>
        </p:blipFill>
        <p:spPr>
          <a:xfrm>
            <a:off x="2747686" y="1636561"/>
            <a:ext cx="1543050" cy="2711964"/>
          </a:xfrm>
          <a:prstGeom prst="rect">
            <a:avLst/>
          </a:prstGeom>
          <a:noFill/>
          <a:ln>
            <a:noFill/>
          </a:ln>
        </p:spPr>
      </p:pic>
      <p:pic>
        <p:nvPicPr>
          <p:cNvPr id="287" name="Google Shape;287;p30"/>
          <p:cNvPicPr preferRelativeResize="0"/>
          <p:nvPr/>
        </p:nvPicPr>
        <p:blipFill rotWithShape="1">
          <a:blip r:embed="rId6">
            <a:alphaModFix/>
          </a:blip>
          <a:srcRect b="0" l="30689" r="30690" t="0"/>
          <a:stretch/>
        </p:blipFill>
        <p:spPr>
          <a:xfrm>
            <a:off x="4853265" y="1271810"/>
            <a:ext cx="1543050" cy="2711964"/>
          </a:xfrm>
          <a:prstGeom prst="rect">
            <a:avLst/>
          </a:prstGeom>
          <a:noFill/>
          <a:ln>
            <a:noFill/>
          </a:ln>
        </p:spPr>
      </p:pic>
      <p:pic>
        <p:nvPicPr>
          <p:cNvPr id="288" name="Google Shape;288;p30"/>
          <p:cNvPicPr preferRelativeResize="0"/>
          <p:nvPr/>
        </p:nvPicPr>
        <p:blipFill rotWithShape="1">
          <a:blip r:embed="rId7">
            <a:alphaModFix/>
          </a:blip>
          <a:srcRect b="0" l="31034" r="31034" t="0"/>
          <a:stretch/>
        </p:blipFill>
        <p:spPr>
          <a:xfrm>
            <a:off x="6958844" y="1636561"/>
            <a:ext cx="1543050" cy="27119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96AC"/>
        </a:solidFill>
      </p:bgPr>
    </p:bg>
    <p:spTree>
      <p:nvGrpSpPr>
        <p:cNvPr id="292" name="Shape 292"/>
        <p:cNvGrpSpPr/>
        <p:nvPr/>
      </p:nvGrpSpPr>
      <p:grpSpPr>
        <a:xfrm>
          <a:off x="0" y="0"/>
          <a:ext cx="0" cy="0"/>
          <a:chOff x="0" y="0"/>
          <a:chExt cx="0" cy="0"/>
        </a:xfrm>
      </p:grpSpPr>
      <p:pic>
        <p:nvPicPr>
          <p:cNvPr id="293" name="Google Shape;293;p31"/>
          <p:cNvPicPr preferRelativeResize="0"/>
          <p:nvPr/>
        </p:nvPicPr>
        <p:blipFill rotWithShape="1">
          <a:blip r:embed="rId3">
            <a:alphaModFix/>
          </a:blip>
          <a:srcRect b="0" l="24491" r="16285" t="0"/>
          <a:stretch/>
        </p:blipFill>
        <p:spPr>
          <a:xfrm>
            <a:off x="4572000" y="0"/>
            <a:ext cx="4572000" cy="5143500"/>
          </a:xfrm>
          <a:prstGeom prst="rect">
            <a:avLst/>
          </a:prstGeom>
          <a:noFill/>
          <a:ln>
            <a:noFill/>
          </a:ln>
        </p:spPr>
      </p:pic>
      <p:pic>
        <p:nvPicPr>
          <p:cNvPr id="294" name="Google Shape;294;p31"/>
          <p:cNvPicPr preferRelativeResize="0"/>
          <p:nvPr/>
        </p:nvPicPr>
        <p:blipFill rotWithShape="1">
          <a:blip r:embed="rId4">
            <a:alphaModFix/>
          </a:blip>
          <a:srcRect b="97" l="0" r="0" t="97"/>
          <a:stretch/>
        </p:blipFill>
        <p:spPr>
          <a:xfrm>
            <a:off x="788882" y="804659"/>
            <a:ext cx="2994237" cy="4338841"/>
          </a:xfrm>
          <a:prstGeom prst="rect">
            <a:avLst/>
          </a:prstGeom>
          <a:noFill/>
          <a:ln>
            <a:noFill/>
          </a:ln>
        </p:spPr>
      </p:pic>
      <p:sp>
        <p:nvSpPr>
          <p:cNvPr id="295" name="Google Shape;295;p31"/>
          <p:cNvSpPr/>
          <p:nvPr/>
        </p:nvSpPr>
        <p:spPr>
          <a:xfrm>
            <a:off x="578765" y="381146"/>
            <a:ext cx="3204353" cy="1503492"/>
          </a:xfrm>
          <a:custGeom>
            <a:rect b="b" l="l" r="r" t="t"/>
            <a:pathLst>
              <a:path extrusionOk="0" h="3006984" w="6408706">
                <a:moveTo>
                  <a:pt x="0" y="0"/>
                </a:moveTo>
                <a:lnTo>
                  <a:pt x="6408706" y="0"/>
                </a:lnTo>
                <a:lnTo>
                  <a:pt x="6408706" y="3006984"/>
                </a:lnTo>
                <a:lnTo>
                  <a:pt x="0" y="3006984"/>
                </a:lnTo>
                <a:lnTo>
                  <a:pt x="0" y="0"/>
                </a:lnTo>
                <a:close/>
              </a:path>
            </a:pathLst>
          </a:custGeom>
          <a:blipFill rotWithShape="1">
            <a:blip r:embed="rId5">
              <a:alphaModFix/>
            </a:blip>
            <a:stretch>
              <a:fillRect b="-113124" l="0" r="0" t="0"/>
            </a:stretch>
          </a:blipFill>
          <a:ln>
            <a:noFill/>
          </a:ln>
        </p:spPr>
      </p:sp>
      <p:sp>
        <p:nvSpPr>
          <p:cNvPr id="296" name="Google Shape;296;p31"/>
          <p:cNvSpPr txBox="1"/>
          <p:nvPr/>
        </p:nvSpPr>
        <p:spPr>
          <a:xfrm>
            <a:off x="1134663" y="295422"/>
            <a:ext cx="23028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GALLERY</a:t>
            </a:r>
            <a:endParaRPr i="1" sz="700"/>
          </a:p>
          <a:p>
            <a:pPr indent="0" lvl="0" marL="0" marR="0" rtl="0" algn="ctr">
              <a:lnSpc>
                <a:spcPct val="100000"/>
              </a:lnSpc>
              <a:spcBef>
                <a:spcPts val="0"/>
              </a:spcBef>
              <a:spcAft>
                <a:spcPts val="0"/>
              </a:spcAft>
              <a:buNone/>
            </a:pPr>
            <a:r>
              <a:rPr b="1" i="1" lang="en" sz="3500" u="none" cap="none" strike="noStrike">
                <a:solidFill>
                  <a:srgbClr val="FFFDFC"/>
                </a:solidFill>
                <a:latin typeface="Josefin Sans"/>
                <a:ea typeface="Josefin Sans"/>
                <a:cs typeface="Josefin Sans"/>
                <a:sym typeface="Josefin Sans"/>
              </a:rPr>
              <a:t>IMAGE</a:t>
            </a:r>
            <a:endParaRPr i="1"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FFFFFF"/>
      </a:dk1>
      <a:lt1>
        <a:srgbClr val="4996AC"/>
      </a:lt1>
      <a:dk2>
        <a:srgbClr val="FFFFFF"/>
      </a:dk2>
      <a:lt2>
        <a:srgbClr val="E7384D"/>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