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SemiBold"/>
      <p:regular r:id="rId26"/>
      <p:bold r:id="rId27"/>
      <p:italic r:id="rId28"/>
      <p:boldItalic r:id="rId29"/>
    </p:embeddedFont>
    <p:embeddedFont>
      <p:font typeface="Montserrat"/>
      <p:regular r:id="rId30"/>
      <p:bold r:id="rId31"/>
      <p:italic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SemiBold-regular.fntdata"/><Relationship Id="rId25" Type="http://schemas.openxmlformats.org/officeDocument/2006/relationships/slide" Target="slides/slide20.xml"/><Relationship Id="rId28" Type="http://schemas.openxmlformats.org/officeDocument/2006/relationships/font" Target="fonts/MontserratSemiBold-italic.fntdata"/><Relationship Id="rId27" Type="http://schemas.openxmlformats.org/officeDocument/2006/relationships/font" Target="fonts/Montserrat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35" Type="http://schemas.openxmlformats.org/officeDocument/2006/relationships/font" Target="fonts/OpenSans-bold.fntdata"/><Relationship Id="rId12" Type="http://schemas.openxmlformats.org/officeDocument/2006/relationships/slide" Target="slides/slide7.xml"/><Relationship Id="rId34" Type="http://schemas.openxmlformats.org/officeDocument/2006/relationships/font" Target="fonts/OpenSans-regular.fntdata"/><Relationship Id="rId15" Type="http://schemas.openxmlformats.org/officeDocument/2006/relationships/slide" Target="slides/slide10.xml"/><Relationship Id="rId37" Type="http://schemas.openxmlformats.org/officeDocument/2006/relationships/font" Target="fonts/OpenSans-boldItalic.fntdata"/><Relationship Id="rId14" Type="http://schemas.openxmlformats.org/officeDocument/2006/relationships/slide" Target="slides/slide9.xml"/><Relationship Id="rId36" Type="http://schemas.openxmlformats.org/officeDocument/2006/relationships/font" Target="fonts/Open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940925" y="1177925"/>
            <a:ext cx="161463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Montserrat"/>
              <a:buNone/>
              <a:defRPr sz="7000">
                <a:latin typeface="Montserrat"/>
                <a:ea typeface="Montserrat"/>
                <a:cs typeface="Montserrat"/>
                <a:sym typeface="Montserrat"/>
              </a:defRPr>
            </a:lvl2pPr>
            <a:lvl3pPr lvl="2">
              <a:spcBef>
                <a:spcPts val="0"/>
              </a:spcBef>
              <a:spcAft>
                <a:spcPts val="0"/>
              </a:spcAft>
              <a:buSzPts val="7000"/>
              <a:buFont typeface="Montserrat"/>
              <a:buNone/>
              <a:defRPr sz="7000">
                <a:latin typeface="Montserrat"/>
                <a:ea typeface="Montserrat"/>
                <a:cs typeface="Montserrat"/>
                <a:sym typeface="Montserrat"/>
              </a:defRPr>
            </a:lvl3pPr>
            <a:lvl4pPr lvl="3">
              <a:spcBef>
                <a:spcPts val="0"/>
              </a:spcBef>
              <a:spcAft>
                <a:spcPts val="0"/>
              </a:spcAft>
              <a:buSzPts val="7000"/>
              <a:buFont typeface="Montserrat"/>
              <a:buNone/>
              <a:defRPr sz="7000">
                <a:latin typeface="Montserrat"/>
                <a:ea typeface="Montserrat"/>
                <a:cs typeface="Montserrat"/>
                <a:sym typeface="Montserrat"/>
              </a:defRPr>
            </a:lvl4pPr>
            <a:lvl5pPr lvl="4">
              <a:spcBef>
                <a:spcPts val="0"/>
              </a:spcBef>
              <a:spcAft>
                <a:spcPts val="0"/>
              </a:spcAft>
              <a:buSzPts val="7000"/>
              <a:buFont typeface="Montserrat"/>
              <a:buNone/>
              <a:defRPr sz="7000">
                <a:latin typeface="Montserrat"/>
                <a:ea typeface="Montserrat"/>
                <a:cs typeface="Montserrat"/>
                <a:sym typeface="Montserrat"/>
              </a:defRPr>
            </a:lvl5pPr>
            <a:lvl6pPr lvl="5">
              <a:spcBef>
                <a:spcPts val="0"/>
              </a:spcBef>
              <a:spcAft>
                <a:spcPts val="0"/>
              </a:spcAft>
              <a:buSzPts val="7000"/>
              <a:buFont typeface="Montserrat"/>
              <a:buNone/>
              <a:defRPr sz="7000">
                <a:latin typeface="Montserrat"/>
                <a:ea typeface="Montserrat"/>
                <a:cs typeface="Montserrat"/>
                <a:sym typeface="Montserrat"/>
              </a:defRPr>
            </a:lvl6pPr>
            <a:lvl7pPr lvl="6">
              <a:spcBef>
                <a:spcPts val="0"/>
              </a:spcBef>
              <a:spcAft>
                <a:spcPts val="0"/>
              </a:spcAft>
              <a:buSzPts val="7000"/>
              <a:buFont typeface="Montserrat"/>
              <a:buNone/>
              <a:defRPr sz="7000">
                <a:latin typeface="Montserrat"/>
                <a:ea typeface="Montserrat"/>
                <a:cs typeface="Montserrat"/>
                <a:sym typeface="Montserrat"/>
              </a:defRPr>
            </a:lvl7pPr>
            <a:lvl8pPr lvl="7">
              <a:spcBef>
                <a:spcPts val="0"/>
              </a:spcBef>
              <a:spcAft>
                <a:spcPts val="0"/>
              </a:spcAft>
              <a:buSzPts val="7000"/>
              <a:buFont typeface="Montserrat"/>
              <a:buNone/>
              <a:defRPr sz="7000">
                <a:latin typeface="Montserrat"/>
                <a:ea typeface="Montserrat"/>
                <a:cs typeface="Montserrat"/>
                <a:sym typeface="Montserrat"/>
              </a:defRPr>
            </a:lvl8pPr>
            <a:lvl9pPr lvl="8">
              <a:spcBef>
                <a:spcPts val="0"/>
              </a:spcBef>
              <a:spcAft>
                <a:spcPts val="0"/>
              </a:spcAft>
              <a:buSzPts val="7000"/>
              <a:buFont typeface="Montserrat"/>
              <a:buNone/>
              <a:defRPr sz="7000">
                <a:latin typeface="Montserrat"/>
                <a:ea typeface="Montserrat"/>
                <a:cs typeface="Montserrat"/>
                <a:sym typeface="Montserrat"/>
              </a:defRPr>
            </a:lvl9pPr>
          </a:lstStyle>
          <a:p/>
        </p:txBody>
      </p:sp>
      <p:sp>
        <p:nvSpPr>
          <p:cNvPr id="11" name="Google Shape;11;p3"/>
          <p:cNvSpPr txBox="1"/>
          <p:nvPr>
            <p:ph idx="1" type="subTitle"/>
          </p:nvPr>
        </p:nvSpPr>
        <p:spPr>
          <a:xfrm>
            <a:off x="3199650" y="6097375"/>
            <a:ext cx="118887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rot="5400000">
            <a:off x="8804427" y="-4253032"/>
            <a:ext cx="823688" cy="18432780"/>
            <a:chOff x="0" y="-38100"/>
            <a:chExt cx="216937" cy="4854692"/>
          </a:xfrm>
        </p:grpSpPr>
        <p:sp>
          <p:nvSpPr>
            <p:cNvPr id="13" name="Google Shape;13;p3"/>
            <p:cNvSpPr/>
            <p:nvPr/>
          </p:nvSpPr>
          <p:spPr>
            <a:xfrm>
              <a:off x="0" y="0"/>
              <a:ext cx="216937" cy="4816592"/>
            </a:xfrm>
            <a:custGeom>
              <a:rect b="b" l="l" r="r" t="t"/>
              <a:pathLst>
                <a:path extrusionOk="0" h="4816592" w="216937">
                  <a:moveTo>
                    <a:pt x="0" y="0"/>
                  </a:moveTo>
                  <a:lnTo>
                    <a:pt x="216937" y="0"/>
                  </a:lnTo>
                  <a:lnTo>
                    <a:pt x="216937" y="4816592"/>
                  </a:lnTo>
                  <a:lnTo>
                    <a:pt x="0" y="4816592"/>
                  </a:lnTo>
                  <a:close/>
                </a:path>
              </a:pathLst>
            </a:custGeom>
            <a:solidFill>
              <a:srgbClr val="FFFFFF"/>
            </a:solidFill>
            <a:ln>
              <a:noFill/>
            </a:ln>
          </p:spPr>
        </p:sp>
        <p:sp>
          <p:nvSpPr>
            <p:cNvPr id="14" name="Google Shape;14;p3"/>
            <p:cNvSpPr txBox="1"/>
            <p:nvPr/>
          </p:nvSpPr>
          <p:spPr>
            <a:xfrm>
              <a:off x="0" y="-38100"/>
              <a:ext cx="216900" cy="485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 name="Google Shape;15;p3"/>
          <p:cNvPicPr preferRelativeResize="0"/>
          <p:nvPr/>
        </p:nvPicPr>
        <p:blipFill>
          <a:blip r:embed="rId2">
            <a:alphaModFix/>
          </a:blip>
          <a:stretch>
            <a:fillRect/>
          </a:stretch>
        </p:blipFill>
        <p:spPr>
          <a:xfrm>
            <a:off x="17087225" y="-4529625"/>
            <a:ext cx="6044825" cy="153595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
          <p:cNvSpPr txBox="1"/>
          <p:nvPr>
            <p:ph type="title"/>
          </p:nvPr>
        </p:nvSpPr>
        <p:spPr>
          <a:xfrm>
            <a:off x="2149950" y="1120500"/>
            <a:ext cx="15551100" cy="2289300"/>
          </a:xfrm>
          <a:prstGeom prst="rect">
            <a:avLst/>
          </a:prstGeom>
          <a:noFill/>
          <a:ln>
            <a:noFill/>
          </a:ln>
        </p:spPr>
        <p:txBody>
          <a:bodyPr anchorCtr="0" anchor="ctr" bIns="45700" lIns="91425" spcFirstLastPara="1" rIns="91425" wrap="square" tIns="45700">
            <a:normAutofit/>
          </a:bodyPr>
          <a:lstStyle>
            <a:lvl1pPr lvl="0" algn="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5538550" y="44650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9" name="Google Shape;19;p4"/>
          <p:cNvPicPr preferRelativeResize="0"/>
          <p:nvPr/>
        </p:nvPicPr>
        <p:blipFill>
          <a:blip r:embed="rId2">
            <a:alphaModFix/>
          </a:blip>
          <a:stretch>
            <a:fillRect/>
          </a:stretch>
        </p:blipFill>
        <p:spPr>
          <a:xfrm>
            <a:off x="-5967123" y="-6839326"/>
            <a:ext cx="12268023" cy="14059827"/>
          </a:xfrm>
          <a:prstGeom prst="rect">
            <a:avLst/>
          </a:prstGeom>
          <a:noFill/>
          <a:ln>
            <a:noFill/>
          </a:ln>
        </p:spPr>
      </p:pic>
      <p:grpSp>
        <p:nvGrpSpPr>
          <p:cNvPr id="20" name="Google Shape;20;p4"/>
          <p:cNvGrpSpPr/>
          <p:nvPr/>
        </p:nvGrpSpPr>
        <p:grpSpPr>
          <a:xfrm rot="2430765">
            <a:off x="1117159" y="-2367852"/>
            <a:ext cx="677738" cy="12095630"/>
            <a:chOff x="0" y="-38100"/>
            <a:chExt cx="178500" cy="3185700"/>
          </a:xfrm>
        </p:grpSpPr>
        <p:sp>
          <p:nvSpPr>
            <p:cNvPr id="21" name="Google Shape;21;p4"/>
            <p:cNvSpPr/>
            <p:nvPr/>
          </p:nvSpPr>
          <p:spPr>
            <a:xfrm>
              <a:off x="0" y="0"/>
              <a:ext cx="178471" cy="3147569"/>
            </a:xfrm>
            <a:custGeom>
              <a:rect b="b" l="l" r="r" t="t"/>
              <a:pathLst>
                <a:path extrusionOk="0" h="3147569" w="178471">
                  <a:moveTo>
                    <a:pt x="0" y="0"/>
                  </a:moveTo>
                  <a:lnTo>
                    <a:pt x="178471" y="0"/>
                  </a:lnTo>
                  <a:lnTo>
                    <a:pt x="178471" y="3147569"/>
                  </a:lnTo>
                  <a:lnTo>
                    <a:pt x="0" y="3147569"/>
                  </a:lnTo>
                  <a:close/>
                </a:path>
              </a:pathLst>
            </a:custGeom>
            <a:solidFill>
              <a:srgbClr val="FFFFFF"/>
            </a:solidFill>
            <a:ln>
              <a:noFill/>
            </a:ln>
          </p:spPr>
        </p:sp>
        <p:sp>
          <p:nvSpPr>
            <p:cNvPr id="22" name="Google Shape;22;p4"/>
            <p:cNvSpPr txBox="1"/>
            <p:nvPr/>
          </p:nvSpPr>
          <p:spPr>
            <a:xfrm>
              <a:off x="0" y="-38100"/>
              <a:ext cx="178500" cy="3185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1096550" y="1073175"/>
            <a:ext cx="14014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None/>
              <a:defRPr cap="none"/>
            </a:lvl1pPr>
            <a:lvl2pPr lvl="1">
              <a:spcBef>
                <a:spcPts val="0"/>
              </a:spcBef>
              <a:spcAft>
                <a:spcPts val="0"/>
              </a:spcAft>
              <a:buSzPts val="7000"/>
              <a:buFont typeface="Montserrat"/>
              <a:buNone/>
              <a:defRPr sz="7000">
                <a:latin typeface="Montserrat"/>
                <a:ea typeface="Montserrat"/>
                <a:cs typeface="Montserrat"/>
                <a:sym typeface="Montserrat"/>
              </a:defRPr>
            </a:lvl2pPr>
            <a:lvl3pPr lvl="2">
              <a:spcBef>
                <a:spcPts val="0"/>
              </a:spcBef>
              <a:spcAft>
                <a:spcPts val="0"/>
              </a:spcAft>
              <a:buSzPts val="7000"/>
              <a:buFont typeface="Montserrat"/>
              <a:buNone/>
              <a:defRPr sz="7000">
                <a:latin typeface="Montserrat"/>
                <a:ea typeface="Montserrat"/>
                <a:cs typeface="Montserrat"/>
                <a:sym typeface="Montserrat"/>
              </a:defRPr>
            </a:lvl3pPr>
            <a:lvl4pPr lvl="3">
              <a:spcBef>
                <a:spcPts val="0"/>
              </a:spcBef>
              <a:spcAft>
                <a:spcPts val="0"/>
              </a:spcAft>
              <a:buSzPts val="7000"/>
              <a:buFont typeface="Montserrat"/>
              <a:buNone/>
              <a:defRPr sz="7000">
                <a:latin typeface="Montserrat"/>
                <a:ea typeface="Montserrat"/>
                <a:cs typeface="Montserrat"/>
                <a:sym typeface="Montserrat"/>
              </a:defRPr>
            </a:lvl4pPr>
            <a:lvl5pPr lvl="4">
              <a:spcBef>
                <a:spcPts val="0"/>
              </a:spcBef>
              <a:spcAft>
                <a:spcPts val="0"/>
              </a:spcAft>
              <a:buSzPts val="7000"/>
              <a:buFont typeface="Montserrat"/>
              <a:buNone/>
              <a:defRPr sz="7000">
                <a:latin typeface="Montserrat"/>
                <a:ea typeface="Montserrat"/>
                <a:cs typeface="Montserrat"/>
                <a:sym typeface="Montserrat"/>
              </a:defRPr>
            </a:lvl5pPr>
            <a:lvl6pPr lvl="5">
              <a:spcBef>
                <a:spcPts val="0"/>
              </a:spcBef>
              <a:spcAft>
                <a:spcPts val="0"/>
              </a:spcAft>
              <a:buSzPts val="7000"/>
              <a:buFont typeface="Montserrat"/>
              <a:buNone/>
              <a:defRPr sz="7000">
                <a:latin typeface="Montserrat"/>
                <a:ea typeface="Montserrat"/>
                <a:cs typeface="Montserrat"/>
                <a:sym typeface="Montserrat"/>
              </a:defRPr>
            </a:lvl6pPr>
            <a:lvl7pPr lvl="6">
              <a:spcBef>
                <a:spcPts val="0"/>
              </a:spcBef>
              <a:spcAft>
                <a:spcPts val="0"/>
              </a:spcAft>
              <a:buSzPts val="7000"/>
              <a:buFont typeface="Montserrat"/>
              <a:buNone/>
              <a:defRPr sz="7000">
                <a:latin typeface="Montserrat"/>
                <a:ea typeface="Montserrat"/>
                <a:cs typeface="Montserrat"/>
                <a:sym typeface="Montserrat"/>
              </a:defRPr>
            </a:lvl7pPr>
            <a:lvl8pPr lvl="7">
              <a:spcBef>
                <a:spcPts val="0"/>
              </a:spcBef>
              <a:spcAft>
                <a:spcPts val="0"/>
              </a:spcAft>
              <a:buSzPts val="7000"/>
              <a:buFont typeface="Montserrat"/>
              <a:buNone/>
              <a:defRPr sz="7000">
                <a:latin typeface="Montserrat"/>
                <a:ea typeface="Montserrat"/>
                <a:cs typeface="Montserrat"/>
                <a:sym typeface="Montserrat"/>
              </a:defRPr>
            </a:lvl8pPr>
            <a:lvl9pPr lvl="8">
              <a:spcBef>
                <a:spcPts val="0"/>
              </a:spcBef>
              <a:spcAft>
                <a:spcPts val="0"/>
              </a:spcAft>
              <a:buSzPts val="7000"/>
              <a:buFont typeface="Montserrat"/>
              <a:buNone/>
              <a:defRPr sz="7000">
                <a:latin typeface="Montserrat"/>
                <a:ea typeface="Montserrat"/>
                <a:cs typeface="Montserrat"/>
                <a:sym typeface="Montserrat"/>
              </a:defRPr>
            </a:lvl9pPr>
          </a:lstStyle>
          <a:p/>
        </p:txBody>
      </p:sp>
      <p:sp>
        <p:nvSpPr>
          <p:cNvPr id="25" name="Google Shape;25;p5"/>
          <p:cNvSpPr txBox="1"/>
          <p:nvPr>
            <p:ph idx="1" type="body"/>
          </p:nvPr>
        </p:nvSpPr>
        <p:spPr>
          <a:xfrm>
            <a:off x="2593288" y="671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26" name="Google Shape;26;p5"/>
          <p:cNvGrpSpPr/>
          <p:nvPr/>
        </p:nvGrpSpPr>
        <p:grpSpPr>
          <a:xfrm rot="-1845621">
            <a:off x="17178360" y="-1367487"/>
            <a:ext cx="677740" cy="12033455"/>
            <a:chOff x="0" y="-38100"/>
            <a:chExt cx="178500" cy="3169313"/>
          </a:xfrm>
        </p:grpSpPr>
        <p:sp>
          <p:nvSpPr>
            <p:cNvPr id="27" name="Google Shape;27;p5"/>
            <p:cNvSpPr/>
            <p:nvPr/>
          </p:nvSpPr>
          <p:spPr>
            <a:xfrm>
              <a:off x="0" y="0"/>
              <a:ext cx="178471" cy="3131213"/>
            </a:xfrm>
            <a:custGeom>
              <a:rect b="b" l="l" r="r" t="t"/>
              <a:pathLst>
                <a:path extrusionOk="0" h="3131213" w="178471">
                  <a:moveTo>
                    <a:pt x="0" y="0"/>
                  </a:moveTo>
                  <a:lnTo>
                    <a:pt x="178471" y="0"/>
                  </a:lnTo>
                  <a:lnTo>
                    <a:pt x="178471" y="3131213"/>
                  </a:lnTo>
                  <a:lnTo>
                    <a:pt x="0" y="3131213"/>
                  </a:lnTo>
                  <a:close/>
                </a:path>
              </a:pathLst>
            </a:custGeom>
            <a:solidFill>
              <a:srgbClr val="FFFFFF"/>
            </a:solidFill>
            <a:ln>
              <a:noFill/>
            </a:ln>
          </p:spPr>
        </p:sp>
        <p:sp>
          <p:nvSpPr>
            <p:cNvPr id="28" name="Google Shape;28;p5"/>
            <p:cNvSpPr txBox="1"/>
            <p:nvPr/>
          </p:nvSpPr>
          <p:spPr>
            <a:xfrm>
              <a:off x="0" y="-38100"/>
              <a:ext cx="178500" cy="3169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 name="Google Shape;29;p5"/>
          <p:cNvPicPr preferRelativeResize="0"/>
          <p:nvPr/>
        </p:nvPicPr>
        <p:blipFill>
          <a:blip r:embed="rId2">
            <a:alphaModFix/>
          </a:blip>
          <a:stretch>
            <a:fillRect/>
          </a:stretch>
        </p:blipFill>
        <p:spPr>
          <a:xfrm>
            <a:off x="9073512" y="3200400"/>
            <a:ext cx="13213460" cy="120779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pic>
        <p:nvPicPr>
          <p:cNvPr id="31" name="Google Shape;31;p6"/>
          <p:cNvPicPr preferRelativeResize="0"/>
          <p:nvPr/>
        </p:nvPicPr>
        <p:blipFill>
          <a:blip r:embed="rId2">
            <a:alphaModFix/>
          </a:blip>
          <a:stretch>
            <a:fillRect/>
          </a:stretch>
        </p:blipFill>
        <p:spPr>
          <a:xfrm>
            <a:off x="-3" y="8879125"/>
            <a:ext cx="18969011" cy="9503025"/>
          </a:xfrm>
          <a:prstGeom prst="rect">
            <a:avLst/>
          </a:prstGeom>
          <a:noFill/>
          <a:ln>
            <a:noFill/>
          </a:ln>
        </p:spPr>
      </p:pic>
      <p:grpSp>
        <p:nvGrpSpPr>
          <p:cNvPr id="32" name="Google Shape;32;p6"/>
          <p:cNvGrpSpPr/>
          <p:nvPr/>
        </p:nvGrpSpPr>
        <p:grpSpPr>
          <a:xfrm>
            <a:off x="8833759" y="-144662"/>
            <a:ext cx="677747" cy="10431728"/>
            <a:chOff x="0" y="-38100"/>
            <a:chExt cx="178500" cy="2747433"/>
          </a:xfrm>
        </p:grpSpPr>
        <p:sp>
          <p:nvSpPr>
            <p:cNvPr id="33" name="Google Shape;33;p6"/>
            <p:cNvSpPr/>
            <p:nvPr/>
          </p:nvSpPr>
          <p:spPr>
            <a:xfrm>
              <a:off x="0" y="0"/>
              <a:ext cx="178471" cy="2709333"/>
            </a:xfrm>
            <a:custGeom>
              <a:rect b="b" l="l" r="r" t="t"/>
              <a:pathLst>
                <a:path extrusionOk="0" h="2709333" w="178471">
                  <a:moveTo>
                    <a:pt x="0" y="0"/>
                  </a:moveTo>
                  <a:lnTo>
                    <a:pt x="178471" y="0"/>
                  </a:lnTo>
                  <a:lnTo>
                    <a:pt x="178471" y="2709333"/>
                  </a:lnTo>
                  <a:lnTo>
                    <a:pt x="0" y="2709333"/>
                  </a:lnTo>
                  <a:close/>
                </a:path>
              </a:pathLst>
            </a:custGeom>
            <a:solidFill>
              <a:srgbClr val="FFFFFF"/>
            </a:solidFill>
            <a:ln>
              <a:noFill/>
            </a:ln>
          </p:spPr>
        </p:sp>
        <p:sp>
          <p:nvSpPr>
            <p:cNvPr id="34" name="Google Shape;34;p6"/>
            <p:cNvSpPr txBox="1"/>
            <p:nvPr/>
          </p:nvSpPr>
          <p:spPr>
            <a:xfrm>
              <a:off x="0" y="-38100"/>
              <a:ext cx="178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6"/>
          <p:cNvSpPr txBox="1"/>
          <p:nvPr>
            <p:ph type="title"/>
          </p:nvPr>
        </p:nvSpPr>
        <p:spPr>
          <a:xfrm>
            <a:off x="552900" y="712275"/>
            <a:ext cx="7890300" cy="22893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7000"/>
              <a:buNone/>
              <a:defRPr/>
            </a:lvl1pPr>
            <a:lvl2pPr lvl="1">
              <a:spcBef>
                <a:spcPts val="0"/>
              </a:spcBef>
              <a:spcAft>
                <a:spcPts val="0"/>
              </a:spcAft>
              <a:buSzPts val="7000"/>
              <a:buFont typeface="Montserrat"/>
              <a:buNone/>
              <a:defRPr sz="7000">
                <a:latin typeface="Montserrat"/>
                <a:ea typeface="Montserrat"/>
                <a:cs typeface="Montserrat"/>
                <a:sym typeface="Montserrat"/>
              </a:defRPr>
            </a:lvl2pPr>
            <a:lvl3pPr lvl="2">
              <a:spcBef>
                <a:spcPts val="0"/>
              </a:spcBef>
              <a:spcAft>
                <a:spcPts val="0"/>
              </a:spcAft>
              <a:buSzPts val="7000"/>
              <a:buFont typeface="Montserrat"/>
              <a:buNone/>
              <a:defRPr sz="7000">
                <a:latin typeface="Montserrat"/>
                <a:ea typeface="Montserrat"/>
                <a:cs typeface="Montserrat"/>
                <a:sym typeface="Montserrat"/>
              </a:defRPr>
            </a:lvl3pPr>
            <a:lvl4pPr lvl="3">
              <a:spcBef>
                <a:spcPts val="0"/>
              </a:spcBef>
              <a:spcAft>
                <a:spcPts val="0"/>
              </a:spcAft>
              <a:buSzPts val="7000"/>
              <a:buFont typeface="Montserrat"/>
              <a:buNone/>
              <a:defRPr sz="7000">
                <a:latin typeface="Montserrat"/>
                <a:ea typeface="Montserrat"/>
                <a:cs typeface="Montserrat"/>
                <a:sym typeface="Montserrat"/>
              </a:defRPr>
            </a:lvl4pPr>
            <a:lvl5pPr lvl="4">
              <a:spcBef>
                <a:spcPts val="0"/>
              </a:spcBef>
              <a:spcAft>
                <a:spcPts val="0"/>
              </a:spcAft>
              <a:buSzPts val="7000"/>
              <a:buFont typeface="Montserrat"/>
              <a:buNone/>
              <a:defRPr sz="7000">
                <a:latin typeface="Montserrat"/>
                <a:ea typeface="Montserrat"/>
                <a:cs typeface="Montserrat"/>
                <a:sym typeface="Montserrat"/>
              </a:defRPr>
            </a:lvl5pPr>
            <a:lvl6pPr lvl="5">
              <a:spcBef>
                <a:spcPts val="0"/>
              </a:spcBef>
              <a:spcAft>
                <a:spcPts val="0"/>
              </a:spcAft>
              <a:buSzPts val="7000"/>
              <a:buFont typeface="Montserrat"/>
              <a:buNone/>
              <a:defRPr sz="7000">
                <a:latin typeface="Montserrat"/>
                <a:ea typeface="Montserrat"/>
                <a:cs typeface="Montserrat"/>
                <a:sym typeface="Montserrat"/>
              </a:defRPr>
            </a:lvl6pPr>
            <a:lvl7pPr lvl="6">
              <a:spcBef>
                <a:spcPts val="0"/>
              </a:spcBef>
              <a:spcAft>
                <a:spcPts val="0"/>
              </a:spcAft>
              <a:buSzPts val="7000"/>
              <a:buFont typeface="Montserrat"/>
              <a:buNone/>
              <a:defRPr sz="7000">
                <a:latin typeface="Montserrat"/>
                <a:ea typeface="Montserrat"/>
                <a:cs typeface="Montserrat"/>
                <a:sym typeface="Montserrat"/>
              </a:defRPr>
            </a:lvl7pPr>
            <a:lvl8pPr lvl="7">
              <a:spcBef>
                <a:spcPts val="0"/>
              </a:spcBef>
              <a:spcAft>
                <a:spcPts val="0"/>
              </a:spcAft>
              <a:buSzPts val="7000"/>
              <a:buFont typeface="Montserrat"/>
              <a:buNone/>
              <a:defRPr sz="7000">
                <a:latin typeface="Montserrat"/>
                <a:ea typeface="Montserrat"/>
                <a:cs typeface="Montserrat"/>
                <a:sym typeface="Montserrat"/>
              </a:defRPr>
            </a:lvl8pPr>
            <a:lvl9pPr lvl="8">
              <a:spcBef>
                <a:spcPts val="0"/>
              </a:spcBef>
              <a:spcAft>
                <a:spcPts val="0"/>
              </a:spcAft>
              <a:buSzPts val="7000"/>
              <a:buFont typeface="Montserrat"/>
              <a:buNone/>
              <a:defRPr sz="7000">
                <a:latin typeface="Montserrat"/>
                <a:ea typeface="Montserrat"/>
                <a:cs typeface="Montserrat"/>
                <a:sym typeface="Montserrat"/>
              </a:defRPr>
            </a:lvl9pPr>
          </a:lstStyle>
          <a:p/>
        </p:txBody>
      </p:sp>
      <p:sp>
        <p:nvSpPr>
          <p:cNvPr id="36" name="Google Shape;36;p6"/>
          <p:cNvSpPr txBox="1"/>
          <p:nvPr>
            <p:ph idx="1" type="body"/>
          </p:nvPr>
        </p:nvSpPr>
        <p:spPr>
          <a:xfrm>
            <a:off x="1919975" y="3913425"/>
            <a:ext cx="6251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7" name="Google Shape;37;p6"/>
          <p:cNvSpPr txBox="1"/>
          <p:nvPr>
            <p:ph idx="2" type="body"/>
          </p:nvPr>
        </p:nvSpPr>
        <p:spPr>
          <a:xfrm>
            <a:off x="10756475" y="3913425"/>
            <a:ext cx="6604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7"/>
          <p:cNvSpPr txBox="1"/>
          <p:nvPr>
            <p:ph type="title"/>
          </p:nvPr>
        </p:nvSpPr>
        <p:spPr>
          <a:xfrm>
            <a:off x="552900" y="712275"/>
            <a:ext cx="13673400" cy="22893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7"/>
          <p:cNvSpPr txBox="1"/>
          <p:nvPr>
            <p:ph idx="1" type="body"/>
          </p:nvPr>
        </p:nvSpPr>
        <p:spPr>
          <a:xfrm>
            <a:off x="1375675" y="4590150"/>
            <a:ext cx="60414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a:lvl1pPr>
            <a:lvl2pPr indent="-381000" lvl="1" marL="914400" rtl="0" algn="l">
              <a:spcBef>
                <a:spcPts val="400"/>
              </a:spcBef>
              <a:spcAft>
                <a:spcPts val="0"/>
              </a:spcAft>
              <a:buClr>
                <a:schemeClr val="dk1"/>
              </a:buClr>
              <a:buSzPts val="2400"/>
              <a:buChar char="–"/>
              <a:defRPr/>
            </a:lvl2pPr>
            <a:lvl3pPr indent="-381000" lvl="2" marL="1371600" rtl="0" algn="l">
              <a:spcBef>
                <a:spcPts val="360"/>
              </a:spcBef>
              <a:spcAft>
                <a:spcPts val="0"/>
              </a:spcAft>
              <a:buClr>
                <a:schemeClr val="dk1"/>
              </a:buClr>
              <a:buSzPts val="2400"/>
              <a:buChar char="•"/>
              <a:defRPr/>
            </a:lvl3pPr>
            <a:lvl4pPr indent="-381000" lvl="3" marL="1828800" rtl="0" algn="l">
              <a:spcBef>
                <a:spcPts val="320"/>
              </a:spcBef>
              <a:spcAft>
                <a:spcPts val="0"/>
              </a:spcAft>
              <a:buClr>
                <a:schemeClr val="dk1"/>
              </a:buClr>
              <a:buSzPts val="2400"/>
              <a:buChar char="–"/>
              <a:defRPr/>
            </a:lvl4pPr>
            <a:lvl5pPr indent="-381000" lvl="4" marL="2286000" rtl="0" algn="l">
              <a:spcBef>
                <a:spcPts val="320"/>
              </a:spcBef>
              <a:spcAft>
                <a:spcPts val="0"/>
              </a:spcAft>
              <a:buClr>
                <a:schemeClr val="dk1"/>
              </a:buClr>
              <a:buSzPts val="2400"/>
              <a:buChar char="»"/>
              <a:defRPr/>
            </a:lvl5pPr>
            <a:lvl6pPr indent="-381000" lvl="5" marL="2743200" rtl="0" algn="l">
              <a:spcBef>
                <a:spcPts val="320"/>
              </a:spcBef>
              <a:spcAft>
                <a:spcPts val="0"/>
              </a:spcAft>
              <a:buClr>
                <a:schemeClr val="dk1"/>
              </a:buClr>
              <a:buSzPts val="2400"/>
              <a:buChar char="•"/>
              <a:defRPr/>
            </a:lvl6pPr>
            <a:lvl7pPr indent="-381000" lvl="6" marL="3200400" rtl="0" algn="l">
              <a:spcBef>
                <a:spcPts val="320"/>
              </a:spcBef>
              <a:spcAft>
                <a:spcPts val="0"/>
              </a:spcAft>
              <a:buClr>
                <a:schemeClr val="dk1"/>
              </a:buClr>
              <a:buSzPts val="2400"/>
              <a:buChar char="•"/>
              <a:defRPr/>
            </a:lvl7pPr>
            <a:lvl8pPr indent="-381000" lvl="7" marL="3657600" rtl="0" algn="l">
              <a:spcBef>
                <a:spcPts val="320"/>
              </a:spcBef>
              <a:spcAft>
                <a:spcPts val="0"/>
              </a:spcAft>
              <a:buClr>
                <a:schemeClr val="dk1"/>
              </a:buClr>
              <a:buSzPts val="2400"/>
              <a:buChar char="•"/>
              <a:defRPr/>
            </a:lvl8pPr>
            <a:lvl9pPr indent="-381000" lvl="8" marL="4114800" rtl="0" algn="l">
              <a:spcBef>
                <a:spcPts val="320"/>
              </a:spcBef>
              <a:spcAft>
                <a:spcPts val="0"/>
              </a:spcAft>
              <a:buClr>
                <a:schemeClr val="dk1"/>
              </a:buClr>
              <a:buSzPts val="2400"/>
              <a:buChar char="•"/>
              <a:defRPr/>
            </a:lvl9pPr>
          </a:lstStyle>
          <a:p/>
        </p:txBody>
      </p:sp>
      <p:sp>
        <p:nvSpPr>
          <p:cNvPr id="41" name="Google Shape;41;p7"/>
          <p:cNvSpPr txBox="1"/>
          <p:nvPr>
            <p:ph idx="2" type="body"/>
          </p:nvPr>
        </p:nvSpPr>
        <p:spPr>
          <a:xfrm>
            <a:off x="7637894" y="4590150"/>
            <a:ext cx="6044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42" name="Google Shape;42;p7"/>
          <p:cNvGrpSpPr/>
          <p:nvPr/>
        </p:nvGrpSpPr>
        <p:grpSpPr>
          <a:xfrm rot="-1845621">
            <a:off x="15341410" y="-1129362"/>
            <a:ext cx="677740" cy="12033455"/>
            <a:chOff x="0" y="-38100"/>
            <a:chExt cx="178500" cy="3169313"/>
          </a:xfrm>
        </p:grpSpPr>
        <p:sp>
          <p:nvSpPr>
            <p:cNvPr id="43" name="Google Shape;43;p7"/>
            <p:cNvSpPr/>
            <p:nvPr/>
          </p:nvSpPr>
          <p:spPr>
            <a:xfrm>
              <a:off x="0" y="0"/>
              <a:ext cx="178471" cy="3131213"/>
            </a:xfrm>
            <a:custGeom>
              <a:rect b="b" l="l" r="r" t="t"/>
              <a:pathLst>
                <a:path extrusionOk="0" h="3131213" w="178471">
                  <a:moveTo>
                    <a:pt x="0" y="0"/>
                  </a:moveTo>
                  <a:lnTo>
                    <a:pt x="178471" y="0"/>
                  </a:lnTo>
                  <a:lnTo>
                    <a:pt x="178471" y="3131213"/>
                  </a:lnTo>
                  <a:lnTo>
                    <a:pt x="0" y="3131213"/>
                  </a:lnTo>
                  <a:close/>
                </a:path>
              </a:pathLst>
            </a:custGeom>
            <a:solidFill>
              <a:srgbClr val="FFFFFF"/>
            </a:solidFill>
            <a:ln>
              <a:noFill/>
            </a:ln>
          </p:spPr>
        </p:sp>
        <p:sp>
          <p:nvSpPr>
            <p:cNvPr id="44" name="Google Shape;44;p7"/>
            <p:cNvSpPr txBox="1"/>
            <p:nvPr/>
          </p:nvSpPr>
          <p:spPr>
            <a:xfrm>
              <a:off x="0" y="-38100"/>
              <a:ext cx="178500" cy="3169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 name="Google Shape;45;p7"/>
          <p:cNvPicPr preferRelativeResize="0"/>
          <p:nvPr/>
        </p:nvPicPr>
        <p:blipFill>
          <a:blip r:embed="rId2">
            <a:alphaModFix/>
          </a:blip>
          <a:stretch>
            <a:fillRect/>
          </a:stretch>
        </p:blipFill>
        <p:spPr>
          <a:xfrm>
            <a:off x="9617862" y="4186900"/>
            <a:ext cx="13213460" cy="120779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pic>
        <p:nvPicPr>
          <p:cNvPr id="47" name="Google Shape;47;p8"/>
          <p:cNvPicPr preferRelativeResize="0"/>
          <p:nvPr/>
        </p:nvPicPr>
        <p:blipFill>
          <a:blip r:embed="rId2">
            <a:alphaModFix/>
          </a:blip>
          <a:stretch>
            <a:fillRect/>
          </a:stretch>
        </p:blipFill>
        <p:spPr>
          <a:xfrm>
            <a:off x="-889000" y="330450"/>
            <a:ext cx="20979773" cy="10510349"/>
          </a:xfrm>
          <a:prstGeom prst="rect">
            <a:avLst/>
          </a:prstGeom>
          <a:noFill/>
          <a:ln>
            <a:noFill/>
          </a:ln>
        </p:spPr>
      </p:pic>
      <p:grpSp>
        <p:nvGrpSpPr>
          <p:cNvPr id="48" name="Google Shape;48;p8"/>
          <p:cNvGrpSpPr/>
          <p:nvPr/>
        </p:nvGrpSpPr>
        <p:grpSpPr>
          <a:xfrm rot="-5397633">
            <a:off x="11266416" y="-13446444"/>
            <a:ext cx="507762" cy="27027412"/>
            <a:chOff x="0" y="-38100"/>
            <a:chExt cx="77700" cy="4135856"/>
          </a:xfrm>
        </p:grpSpPr>
        <p:sp>
          <p:nvSpPr>
            <p:cNvPr id="49" name="Google Shape;49;p8"/>
            <p:cNvSpPr/>
            <p:nvPr/>
          </p:nvSpPr>
          <p:spPr>
            <a:xfrm>
              <a:off x="0" y="0"/>
              <a:ext cx="77605" cy="4097756"/>
            </a:xfrm>
            <a:custGeom>
              <a:rect b="b" l="l" r="r" t="t"/>
              <a:pathLst>
                <a:path extrusionOk="0" h="4097756" w="77605">
                  <a:moveTo>
                    <a:pt x="0" y="0"/>
                  </a:moveTo>
                  <a:lnTo>
                    <a:pt x="77605" y="0"/>
                  </a:lnTo>
                  <a:lnTo>
                    <a:pt x="77605" y="4097756"/>
                  </a:lnTo>
                  <a:lnTo>
                    <a:pt x="0" y="4097756"/>
                  </a:lnTo>
                  <a:close/>
                </a:path>
              </a:pathLst>
            </a:custGeom>
            <a:solidFill>
              <a:srgbClr val="FFFFFF"/>
            </a:solidFill>
            <a:ln>
              <a:noFill/>
            </a:ln>
          </p:spPr>
        </p:sp>
        <p:sp>
          <p:nvSpPr>
            <p:cNvPr id="50" name="Google Shape;50;p8"/>
            <p:cNvSpPr txBox="1"/>
            <p:nvPr/>
          </p:nvSpPr>
          <p:spPr>
            <a:xfrm>
              <a:off x="0" y="-38100"/>
              <a:ext cx="77700" cy="4135800"/>
            </a:xfrm>
            <a:prstGeom prst="rect">
              <a:avLst/>
            </a:prstGeom>
            <a:noFill/>
            <a:ln>
              <a:noFill/>
            </a:ln>
          </p:spPr>
          <p:txBody>
            <a:bodyPr anchorCtr="0" anchor="ctr" bIns="87425" lIns="87425" spcFirstLastPara="1" rIns="87425" wrap="square" tIns="874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 name="Google Shape;51;p8"/>
          <p:cNvSpPr txBox="1"/>
          <p:nvPr>
            <p:ph type="title"/>
          </p:nvPr>
        </p:nvSpPr>
        <p:spPr>
          <a:xfrm>
            <a:off x="552900" y="712275"/>
            <a:ext cx="17182200" cy="22893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9"/>
          <p:cNvSpPr txBox="1"/>
          <p:nvPr>
            <p:ph type="title"/>
          </p:nvPr>
        </p:nvSpPr>
        <p:spPr>
          <a:xfrm>
            <a:off x="627275" y="1463675"/>
            <a:ext cx="144153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9"/>
          <p:cNvSpPr txBox="1"/>
          <p:nvPr>
            <p:ph idx="1" type="body"/>
          </p:nvPr>
        </p:nvSpPr>
        <p:spPr>
          <a:xfrm>
            <a:off x="7770638" y="3674850"/>
            <a:ext cx="8319900" cy="46911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55" name="Google Shape;55;p9"/>
          <p:cNvSpPr txBox="1"/>
          <p:nvPr>
            <p:ph idx="2" type="body"/>
          </p:nvPr>
        </p:nvSpPr>
        <p:spPr>
          <a:xfrm>
            <a:off x="1031650" y="3884400"/>
            <a:ext cx="61590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56" name="Google Shape;56;p9"/>
          <p:cNvPicPr preferRelativeResize="0"/>
          <p:nvPr/>
        </p:nvPicPr>
        <p:blipFill>
          <a:blip r:embed="rId2">
            <a:alphaModFix/>
          </a:blip>
          <a:stretch>
            <a:fillRect/>
          </a:stretch>
        </p:blipFill>
        <p:spPr>
          <a:xfrm>
            <a:off x="16670400" y="-4395987"/>
            <a:ext cx="6159126" cy="15649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 name="Shape 57"/>
        <p:cNvGrpSpPr/>
        <p:nvPr/>
      </p:nvGrpSpPr>
      <p:grpSpPr>
        <a:xfrm>
          <a:off x="0" y="0"/>
          <a:ext cx="0" cy="0"/>
          <a:chOff x="0" y="0"/>
          <a:chExt cx="0" cy="0"/>
        </a:xfrm>
      </p:grpSpPr>
      <p:pic>
        <p:nvPicPr>
          <p:cNvPr id="58" name="Google Shape;58;p10"/>
          <p:cNvPicPr preferRelativeResize="0"/>
          <p:nvPr/>
        </p:nvPicPr>
        <p:blipFill>
          <a:blip r:embed="rId2">
            <a:alphaModFix/>
          </a:blip>
          <a:stretch>
            <a:fillRect/>
          </a:stretch>
        </p:blipFill>
        <p:spPr>
          <a:xfrm>
            <a:off x="-4727400" y="7190374"/>
            <a:ext cx="21918152" cy="11729650"/>
          </a:xfrm>
          <a:prstGeom prst="rect">
            <a:avLst/>
          </a:prstGeom>
          <a:noFill/>
          <a:ln>
            <a:noFill/>
          </a:ln>
        </p:spPr>
      </p:pic>
      <p:grpSp>
        <p:nvGrpSpPr>
          <p:cNvPr id="59" name="Google Shape;59;p10"/>
          <p:cNvGrpSpPr/>
          <p:nvPr/>
        </p:nvGrpSpPr>
        <p:grpSpPr>
          <a:xfrm>
            <a:off x="14131906" y="-144662"/>
            <a:ext cx="677747" cy="10431728"/>
            <a:chOff x="0" y="-38100"/>
            <a:chExt cx="178500" cy="2747433"/>
          </a:xfrm>
        </p:grpSpPr>
        <p:sp>
          <p:nvSpPr>
            <p:cNvPr id="60" name="Google Shape;60;p10"/>
            <p:cNvSpPr/>
            <p:nvPr/>
          </p:nvSpPr>
          <p:spPr>
            <a:xfrm>
              <a:off x="0" y="0"/>
              <a:ext cx="178471" cy="2709333"/>
            </a:xfrm>
            <a:custGeom>
              <a:rect b="b" l="l" r="r" t="t"/>
              <a:pathLst>
                <a:path extrusionOk="0" h="2709333" w="178471">
                  <a:moveTo>
                    <a:pt x="0" y="0"/>
                  </a:moveTo>
                  <a:lnTo>
                    <a:pt x="178471" y="0"/>
                  </a:lnTo>
                  <a:lnTo>
                    <a:pt x="178471" y="2709333"/>
                  </a:lnTo>
                  <a:lnTo>
                    <a:pt x="0" y="2709333"/>
                  </a:lnTo>
                  <a:close/>
                </a:path>
              </a:pathLst>
            </a:custGeom>
            <a:solidFill>
              <a:srgbClr val="FFFFFF"/>
            </a:solidFill>
            <a:ln>
              <a:noFill/>
            </a:ln>
          </p:spPr>
        </p:sp>
        <p:sp>
          <p:nvSpPr>
            <p:cNvPr id="61" name="Google Shape;61;p10"/>
            <p:cNvSpPr txBox="1"/>
            <p:nvPr/>
          </p:nvSpPr>
          <p:spPr>
            <a:xfrm>
              <a:off x="0" y="-38100"/>
              <a:ext cx="178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10"/>
          <p:cNvSpPr txBox="1"/>
          <p:nvPr>
            <p:ph type="title"/>
          </p:nvPr>
        </p:nvSpPr>
        <p:spPr>
          <a:xfrm>
            <a:off x="1356897" y="2385325"/>
            <a:ext cx="155742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Montserrat"/>
              <a:buNone/>
              <a:defRPr sz="7000">
                <a:latin typeface="Montserrat"/>
                <a:ea typeface="Montserrat"/>
                <a:cs typeface="Montserrat"/>
                <a:sym typeface="Montserrat"/>
              </a:defRPr>
            </a:lvl2pPr>
            <a:lvl3pPr lvl="2">
              <a:spcBef>
                <a:spcPts val="0"/>
              </a:spcBef>
              <a:spcAft>
                <a:spcPts val="0"/>
              </a:spcAft>
              <a:buSzPts val="7000"/>
              <a:buFont typeface="Montserrat"/>
              <a:buNone/>
              <a:defRPr sz="7000">
                <a:latin typeface="Montserrat"/>
                <a:ea typeface="Montserrat"/>
                <a:cs typeface="Montserrat"/>
                <a:sym typeface="Montserrat"/>
              </a:defRPr>
            </a:lvl3pPr>
            <a:lvl4pPr lvl="3">
              <a:spcBef>
                <a:spcPts val="0"/>
              </a:spcBef>
              <a:spcAft>
                <a:spcPts val="0"/>
              </a:spcAft>
              <a:buSzPts val="7000"/>
              <a:buFont typeface="Montserrat"/>
              <a:buNone/>
              <a:defRPr sz="7000">
                <a:latin typeface="Montserrat"/>
                <a:ea typeface="Montserrat"/>
                <a:cs typeface="Montserrat"/>
                <a:sym typeface="Montserrat"/>
              </a:defRPr>
            </a:lvl4pPr>
            <a:lvl5pPr lvl="4">
              <a:spcBef>
                <a:spcPts val="0"/>
              </a:spcBef>
              <a:spcAft>
                <a:spcPts val="0"/>
              </a:spcAft>
              <a:buSzPts val="7000"/>
              <a:buFont typeface="Montserrat"/>
              <a:buNone/>
              <a:defRPr sz="7000">
                <a:latin typeface="Montserrat"/>
                <a:ea typeface="Montserrat"/>
                <a:cs typeface="Montserrat"/>
                <a:sym typeface="Montserrat"/>
              </a:defRPr>
            </a:lvl5pPr>
            <a:lvl6pPr lvl="5">
              <a:spcBef>
                <a:spcPts val="0"/>
              </a:spcBef>
              <a:spcAft>
                <a:spcPts val="0"/>
              </a:spcAft>
              <a:buSzPts val="7000"/>
              <a:buFont typeface="Montserrat"/>
              <a:buNone/>
              <a:defRPr sz="7000">
                <a:latin typeface="Montserrat"/>
                <a:ea typeface="Montserrat"/>
                <a:cs typeface="Montserrat"/>
                <a:sym typeface="Montserrat"/>
              </a:defRPr>
            </a:lvl6pPr>
            <a:lvl7pPr lvl="6">
              <a:spcBef>
                <a:spcPts val="0"/>
              </a:spcBef>
              <a:spcAft>
                <a:spcPts val="0"/>
              </a:spcAft>
              <a:buSzPts val="7000"/>
              <a:buFont typeface="Montserrat"/>
              <a:buNone/>
              <a:defRPr sz="7000">
                <a:latin typeface="Montserrat"/>
                <a:ea typeface="Montserrat"/>
                <a:cs typeface="Montserrat"/>
                <a:sym typeface="Montserrat"/>
              </a:defRPr>
            </a:lvl7pPr>
            <a:lvl8pPr lvl="7">
              <a:spcBef>
                <a:spcPts val="0"/>
              </a:spcBef>
              <a:spcAft>
                <a:spcPts val="0"/>
              </a:spcAft>
              <a:buSzPts val="7000"/>
              <a:buFont typeface="Montserrat"/>
              <a:buNone/>
              <a:defRPr sz="7000">
                <a:latin typeface="Montserrat"/>
                <a:ea typeface="Montserrat"/>
                <a:cs typeface="Montserrat"/>
                <a:sym typeface="Montserrat"/>
              </a:defRPr>
            </a:lvl8pPr>
            <a:lvl9pPr lvl="8">
              <a:spcBef>
                <a:spcPts val="0"/>
              </a:spcBef>
              <a:spcAft>
                <a:spcPts val="0"/>
              </a:spcAft>
              <a:buSzPts val="7000"/>
              <a:buFont typeface="Montserrat"/>
              <a:buNone/>
              <a:defRPr sz="7000">
                <a:latin typeface="Montserrat"/>
                <a:ea typeface="Montserrat"/>
                <a:cs typeface="Montserrat"/>
                <a:sym typeface="Montserrat"/>
              </a:defRPr>
            </a:lvl9pPr>
          </a:lstStyle>
          <a:p/>
        </p:txBody>
      </p:sp>
      <p:sp>
        <p:nvSpPr>
          <p:cNvPr id="63" name="Google Shape;63;p10"/>
          <p:cNvSpPr/>
          <p:nvPr>
            <p:ph idx="2" type="pic"/>
          </p:nvPr>
        </p:nvSpPr>
        <p:spPr>
          <a:xfrm>
            <a:off x="11471763" y="4294050"/>
            <a:ext cx="5486400" cy="4114800"/>
          </a:xfrm>
          <a:prstGeom prst="rect">
            <a:avLst/>
          </a:prstGeom>
          <a:noFill/>
          <a:ln>
            <a:noFill/>
          </a:ln>
        </p:spPr>
      </p:sp>
      <p:sp>
        <p:nvSpPr>
          <p:cNvPr id="64" name="Google Shape;64;p10"/>
          <p:cNvSpPr txBox="1"/>
          <p:nvPr>
            <p:ph idx="1" type="body"/>
          </p:nvPr>
        </p:nvSpPr>
        <p:spPr>
          <a:xfrm>
            <a:off x="3319413" y="4294051"/>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52900" y="712275"/>
            <a:ext cx="17182200" cy="22893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7000"/>
              <a:buFont typeface="Montserrat"/>
              <a:buNone/>
              <a:defRPr i="0" sz="70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880250" y="35566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1pPr>
            <a:lvl2pPr indent="-381000" lvl="1" marL="914400" marR="0" rtl="0" algn="l">
              <a:spcBef>
                <a:spcPts val="56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2pPr>
            <a:lvl3pPr indent="-381000" lvl="2" marL="1371600" marR="0" rtl="0" algn="l">
              <a:spcBef>
                <a:spcPts val="48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3pPr>
            <a:lvl4pPr indent="-381000" lvl="3" marL="18288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4pPr>
            <a:lvl5pPr indent="-381000" lvl="4" marL="22860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5pPr>
            <a:lvl6pPr indent="-381000" lvl="5" marL="27432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6pPr>
            <a:lvl7pPr indent="-381000" lvl="6" marL="32004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7pPr>
            <a:lvl8pPr indent="-381000" lvl="7" marL="36576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8pPr>
            <a:lvl9pPr indent="-381000" lvl="8" marL="41148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7.png"/><Relationship Id="rId6"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40.png"/><Relationship Id="rId5" Type="http://schemas.openxmlformats.org/officeDocument/2006/relationships/image" Target="../media/image55.png"/><Relationship Id="rId6"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11.png"/><Relationship Id="rId5" Type="http://schemas.openxmlformats.org/officeDocument/2006/relationships/image" Target="../media/image49.png"/><Relationship Id="rId6" Type="http://schemas.openxmlformats.org/officeDocument/2006/relationships/image" Target="../media/image35.png"/><Relationship Id="rId7" Type="http://schemas.openxmlformats.org/officeDocument/2006/relationships/image" Target="../media/image53.png"/><Relationship Id="rId8" Type="http://schemas.openxmlformats.org/officeDocument/2006/relationships/image" Target="../media/image59.png"/></Relationships>
</file>

<file path=ppt/slides/_rels/slide19.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46.png"/><Relationship Id="rId13" Type="http://schemas.openxmlformats.org/officeDocument/2006/relationships/image" Target="../media/image60.png"/><Relationship Id="rId12"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57.png"/><Relationship Id="rId14" Type="http://schemas.openxmlformats.org/officeDocument/2006/relationships/image" Target="../media/image66.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11.png"/><Relationship Id="rId8"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11.png"/><Relationship Id="rId5" Type="http://schemas.openxmlformats.org/officeDocument/2006/relationships/image" Target="../media/image63.png"/><Relationship Id="rId6"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47.png"/><Relationship Id="rId5" Type="http://schemas.openxmlformats.org/officeDocument/2006/relationships/image" Target="../media/image38.png"/><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1C18"/>
        </a:solidFill>
      </p:bgPr>
    </p:bg>
    <p:spTree>
      <p:nvGrpSpPr>
        <p:cNvPr id="68" name="Shape 68"/>
        <p:cNvGrpSpPr/>
        <p:nvPr/>
      </p:nvGrpSpPr>
      <p:grpSpPr>
        <a:xfrm>
          <a:off x="0" y="0"/>
          <a:ext cx="0" cy="0"/>
          <a:chOff x="0" y="0"/>
          <a:chExt cx="0" cy="0"/>
        </a:xfrm>
      </p:grpSpPr>
      <p:pic>
        <p:nvPicPr>
          <p:cNvPr id="69" name="Google Shape;69;p11"/>
          <p:cNvPicPr preferRelativeResize="0"/>
          <p:nvPr/>
        </p:nvPicPr>
        <p:blipFill rotWithShape="1">
          <a:blip r:embed="rId3">
            <a:alphaModFix/>
          </a:blip>
          <a:srcRect b="18895" l="38612" r="0" t="18888"/>
          <a:stretch/>
        </p:blipFill>
        <p:spPr>
          <a:xfrm>
            <a:off x="0" y="0"/>
            <a:ext cx="10155377" cy="10286999"/>
          </a:xfrm>
          <a:prstGeom prst="rect">
            <a:avLst/>
          </a:prstGeom>
          <a:noFill/>
          <a:ln>
            <a:noFill/>
          </a:ln>
        </p:spPr>
      </p:pic>
      <p:sp>
        <p:nvSpPr>
          <p:cNvPr id="70" name="Google Shape;70;p11"/>
          <p:cNvSpPr txBox="1"/>
          <p:nvPr/>
        </p:nvSpPr>
        <p:spPr>
          <a:xfrm>
            <a:off x="10793236" y="2780298"/>
            <a:ext cx="6634540" cy="3403828"/>
          </a:xfrm>
          <a:prstGeom prst="rect">
            <a:avLst/>
          </a:prstGeom>
          <a:noFill/>
          <a:ln>
            <a:noFill/>
          </a:ln>
        </p:spPr>
        <p:txBody>
          <a:bodyPr anchorCtr="0" anchor="t" bIns="0" lIns="0" spcFirstLastPara="1" rIns="0" wrap="square" tIns="0">
            <a:spAutoFit/>
          </a:bodyPr>
          <a:lstStyle/>
          <a:p>
            <a:pPr indent="0" lvl="0" marL="0" marR="0" rtl="0" algn="l">
              <a:lnSpc>
                <a:spcPct val="106002"/>
              </a:lnSpc>
              <a:spcBef>
                <a:spcPts val="0"/>
              </a:spcBef>
              <a:spcAft>
                <a:spcPts val="0"/>
              </a:spcAft>
              <a:buNone/>
            </a:pPr>
            <a:r>
              <a:rPr b="1" i="0" lang="en-US" sz="12512" u="none" cap="none" strike="noStrike">
                <a:solidFill>
                  <a:srgbClr val="FFFFFF"/>
                </a:solidFill>
                <a:latin typeface="Montserrat"/>
                <a:ea typeface="Montserrat"/>
                <a:cs typeface="Montserrat"/>
                <a:sym typeface="Montserrat"/>
              </a:rPr>
              <a:t>TABLE </a:t>
            </a:r>
            <a:endParaRPr/>
          </a:p>
          <a:p>
            <a:pPr indent="0" lvl="0" marL="0" marR="0" rtl="0" algn="l">
              <a:lnSpc>
                <a:spcPct val="106002"/>
              </a:lnSpc>
              <a:spcBef>
                <a:spcPts val="0"/>
              </a:spcBef>
              <a:spcAft>
                <a:spcPts val="0"/>
              </a:spcAft>
              <a:buNone/>
            </a:pPr>
            <a:r>
              <a:rPr b="1" i="0" lang="en-US" sz="12512" u="none" cap="none" strike="noStrike">
                <a:solidFill>
                  <a:srgbClr val="FFFFFF"/>
                </a:solidFill>
                <a:latin typeface="Montserrat"/>
                <a:ea typeface="Montserrat"/>
                <a:cs typeface="Montserrat"/>
                <a:sym typeface="Montserrat"/>
              </a:rPr>
              <a:t>TENNIS</a:t>
            </a:r>
            <a:endParaRPr/>
          </a:p>
        </p:txBody>
      </p:sp>
      <p:sp>
        <p:nvSpPr>
          <p:cNvPr id="71" name="Google Shape;71;p11"/>
          <p:cNvSpPr txBox="1"/>
          <p:nvPr/>
        </p:nvSpPr>
        <p:spPr>
          <a:xfrm>
            <a:off x="10970568" y="7091024"/>
            <a:ext cx="6279900" cy="831300"/>
          </a:xfrm>
          <a:prstGeom prst="rect">
            <a:avLst/>
          </a:prstGeom>
          <a:noFill/>
          <a:ln>
            <a:noFill/>
          </a:ln>
        </p:spPr>
        <p:txBody>
          <a:bodyPr anchorCtr="0" anchor="t" bIns="0" lIns="0" spcFirstLastPara="1" rIns="0" wrap="square" tIns="0">
            <a:spAutoFit/>
          </a:bodyPr>
          <a:lstStyle/>
          <a:p>
            <a:pPr indent="0" lvl="0" marL="0" marR="0" rtl="0" algn="l">
              <a:lnSpc>
                <a:spcPct val="138981"/>
              </a:lnSpc>
              <a:spcBef>
                <a:spcPts val="0"/>
              </a:spcBef>
              <a:spcAft>
                <a:spcPts val="0"/>
              </a:spcAft>
              <a:buNone/>
            </a:pPr>
            <a:r>
              <a:rPr b="0" i="0" lang="en-US" sz="5400" u="none" cap="none" strike="noStrike">
                <a:solidFill>
                  <a:srgbClr val="E6C078"/>
                </a:solidFill>
                <a:latin typeface="Montserrat"/>
                <a:ea typeface="Montserrat"/>
                <a:cs typeface="Montserrat"/>
                <a:sym typeface="Montserrat"/>
              </a:rPr>
              <a:t>COURSE</a:t>
            </a:r>
            <a:endParaRPr/>
          </a:p>
        </p:txBody>
      </p:sp>
      <p:sp>
        <p:nvSpPr>
          <p:cNvPr id="72" name="Google Shape;72;p11"/>
          <p:cNvSpPr/>
          <p:nvPr/>
        </p:nvSpPr>
        <p:spPr>
          <a:xfrm rot="-6319737">
            <a:off x="2551712" y="2777271"/>
            <a:ext cx="432780" cy="432780"/>
          </a:xfrm>
          <a:custGeom>
            <a:rect b="b" l="l" r="r" t="t"/>
            <a:pathLst>
              <a:path extrusionOk="0" h="432780" w="432780">
                <a:moveTo>
                  <a:pt x="0" y="0"/>
                </a:moveTo>
                <a:lnTo>
                  <a:pt x="432780" y="0"/>
                </a:lnTo>
                <a:lnTo>
                  <a:pt x="432780" y="432780"/>
                </a:lnTo>
                <a:lnTo>
                  <a:pt x="0" y="432780"/>
                </a:lnTo>
                <a:lnTo>
                  <a:pt x="0" y="0"/>
                </a:lnTo>
                <a:close/>
              </a:path>
            </a:pathLst>
          </a:custGeom>
          <a:blipFill rotWithShape="1">
            <a:blip r:embed="rId4">
              <a:alphaModFix/>
            </a:blip>
            <a:stretch>
              <a:fillRect b="0" l="0" r="0" t="0"/>
            </a:stretch>
          </a:blipFill>
          <a:ln>
            <a:noFill/>
          </a:ln>
        </p:spPr>
      </p:sp>
      <p:sp>
        <p:nvSpPr>
          <p:cNvPr id="73" name="Google Shape;73;p11"/>
          <p:cNvSpPr/>
          <p:nvPr/>
        </p:nvSpPr>
        <p:spPr>
          <a:xfrm rot="-6319737">
            <a:off x="1130522" y="7723376"/>
            <a:ext cx="432780" cy="432780"/>
          </a:xfrm>
          <a:custGeom>
            <a:rect b="b" l="l" r="r" t="t"/>
            <a:pathLst>
              <a:path extrusionOk="0" h="432780" w="432780">
                <a:moveTo>
                  <a:pt x="0" y="0"/>
                </a:moveTo>
                <a:lnTo>
                  <a:pt x="432780" y="0"/>
                </a:lnTo>
                <a:lnTo>
                  <a:pt x="432780" y="432781"/>
                </a:lnTo>
                <a:lnTo>
                  <a:pt x="0" y="432781"/>
                </a:lnTo>
                <a:lnTo>
                  <a:pt x="0" y="0"/>
                </a:lnTo>
                <a:close/>
              </a:path>
            </a:pathLst>
          </a:custGeom>
          <a:blipFill rotWithShape="1">
            <a:blip r:embed="rId4">
              <a:alphaModFix/>
            </a:blip>
            <a:stretch>
              <a:fillRect b="0" l="0" r="0" t="0"/>
            </a:stretch>
          </a:blipFill>
          <a:ln>
            <a:noFill/>
          </a:ln>
        </p:spPr>
      </p:sp>
      <p:sp>
        <p:nvSpPr>
          <p:cNvPr id="74" name="Google Shape;74;p11"/>
          <p:cNvSpPr/>
          <p:nvPr/>
        </p:nvSpPr>
        <p:spPr>
          <a:xfrm rot="-6319737">
            <a:off x="4434685" y="9307807"/>
            <a:ext cx="432780" cy="432780"/>
          </a:xfrm>
          <a:custGeom>
            <a:rect b="b" l="l" r="r" t="t"/>
            <a:pathLst>
              <a:path extrusionOk="0" h="432780" w="432780">
                <a:moveTo>
                  <a:pt x="0" y="0"/>
                </a:moveTo>
                <a:lnTo>
                  <a:pt x="432781" y="0"/>
                </a:lnTo>
                <a:lnTo>
                  <a:pt x="432781" y="432780"/>
                </a:lnTo>
                <a:lnTo>
                  <a:pt x="0" y="432780"/>
                </a:lnTo>
                <a:lnTo>
                  <a:pt x="0" y="0"/>
                </a:lnTo>
                <a:close/>
              </a:path>
            </a:pathLst>
          </a:custGeom>
          <a:blipFill rotWithShape="1">
            <a:blip r:embed="rId4">
              <a:alphaModFix/>
            </a:blip>
            <a:stretch>
              <a:fillRect b="0" l="0" r="0" t="0"/>
            </a:stretch>
          </a:blipFill>
          <a:ln>
            <a:noFill/>
          </a:ln>
        </p:spPr>
      </p:sp>
      <p:sp>
        <p:nvSpPr>
          <p:cNvPr id="75" name="Google Shape;75;p11"/>
          <p:cNvSpPr/>
          <p:nvPr/>
        </p:nvSpPr>
        <p:spPr>
          <a:xfrm rot="-6319737">
            <a:off x="3206245" y="9307807"/>
            <a:ext cx="432780" cy="432780"/>
          </a:xfrm>
          <a:custGeom>
            <a:rect b="b" l="l" r="r" t="t"/>
            <a:pathLst>
              <a:path extrusionOk="0" h="432780" w="432780">
                <a:moveTo>
                  <a:pt x="0" y="0"/>
                </a:moveTo>
                <a:lnTo>
                  <a:pt x="432780" y="0"/>
                </a:lnTo>
                <a:lnTo>
                  <a:pt x="432780" y="432780"/>
                </a:lnTo>
                <a:lnTo>
                  <a:pt x="0" y="432780"/>
                </a:lnTo>
                <a:lnTo>
                  <a:pt x="0" y="0"/>
                </a:lnTo>
                <a:close/>
              </a:path>
            </a:pathLst>
          </a:custGeom>
          <a:blipFill rotWithShape="1">
            <a:blip r:embed="rId4">
              <a:alphaModFix/>
            </a:blip>
            <a:stretch>
              <a:fillRect b="0" l="0" r="0" t="0"/>
            </a:stretch>
          </a:blipFill>
          <a:ln>
            <a:noFill/>
          </a:ln>
        </p:spPr>
      </p:sp>
      <p:sp>
        <p:nvSpPr>
          <p:cNvPr id="76" name="Google Shape;76;p11"/>
          <p:cNvSpPr/>
          <p:nvPr/>
        </p:nvSpPr>
        <p:spPr>
          <a:xfrm rot="-6319737">
            <a:off x="4822444" y="4180097"/>
            <a:ext cx="432780" cy="432780"/>
          </a:xfrm>
          <a:custGeom>
            <a:rect b="b" l="l" r="r" t="t"/>
            <a:pathLst>
              <a:path extrusionOk="0" h="432780" w="432780">
                <a:moveTo>
                  <a:pt x="0" y="0"/>
                </a:moveTo>
                <a:lnTo>
                  <a:pt x="432780" y="0"/>
                </a:lnTo>
                <a:lnTo>
                  <a:pt x="432780" y="432780"/>
                </a:lnTo>
                <a:lnTo>
                  <a:pt x="0" y="432780"/>
                </a:lnTo>
                <a:lnTo>
                  <a:pt x="0" y="0"/>
                </a:lnTo>
                <a:close/>
              </a:path>
            </a:pathLst>
          </a:custGeom>
          <a:blipFill rotWithShape="1">
            <a:blip r:embed="rId4">
              <a:alphaModFix/>
            </a:blip>
            <a:stretch>
              <a:fillRect b="0" l="0" r="0" t="0"/>
            </a:stretch>
          </a:blipFill>
          <a:ln>
            <a:noFill/>
          </a:ln>
        </p:spPr>
      </p:sp>
      <p:pic>
        <p:nvPicPr>
          <p:cNvPr id="77" name="Google Shape;77;p11"/>
          <p:cNvPicPr preferRelativeResize="0"/>
          <p:nvPr/>
        </p:nvPicPr>
        <p:blipFill rotWithShape="1">
          <a:blip r:embed="rId5">
            <a:alphaModFix/>
          </a:blip>
          <a:srcRect b="0" l="28551" r="0" t="20331"/>
          <a:stretch/>
        </p:blipFill>
        <p:spPr>
          <a:xfrm>
            <a:off x="0" y="0"/>
            <a:ext cx="4486925" cy="5632424"/>
          </a:xfrm>
          <a:prstGeom prst="rect">
            <a:avLst/>
          </a:prstGeom>
          <a:noFill/>
          <a:ln>
            <a:noFill/>
          </a:ln>
        </p:spPr>
      </p:pic>
      <p:pic>
        <p:nvPicPr>
          <p:cNvPr id="78" name="Google Shape;78;p11"/>
          <p:cNvPicPr preferRelativeResize="0"/>
          <p:nvPr/>
        </p:nvPicPr>
        <p:blipFill>
          <a:blip r:embed="rId6">
            <a:alphaModFix/>
          </a:blip>
          <a:stretch>
            <a:fillRect/>
          </a:stretch>
        </p:blipFill>
        <p:spPr>
          <a:xfrm>
            <a:off x="4385175" y="4130600"/>
            <a:ext cx="4431075" cy="36936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231" name="Shape 231"/>
        <p:cNvGrpSpPr/>
        <p:nvPr/>
      </p:nvGrpSpPr>
      <p:grpSpPr>
        <a:xfrm>
          <a:off x="0" y="0"/>
          <a:ext cx="0" cy="0"/>
          <a:chOff x="0" y="0"/>
          <a:chExt cx="0" cy="0"/>
        </a:xfrm>
      </p:grpSpPr>
      <p:pic>
        <p:nvPicPr>
          <p:cNvPr id="232" name="Google Shape;232;p20"/>
          <p:cNvPicPr preferRelativeResize="0"/>
          <p:nvPr/>
        </p:nvPicPr>
        <p:blipFill>
          <a:blip r:embed="rId3">
            <a:alphaModFix/>
          </a:blip>
          <a:stretch>
            <a:fillRect/>
          </a:stretch>
        </p:blipFill>
        <p:spPr>
          <a:xfrm>
            <a:off x="0" y="-5572005"/>
            <a:ext cx="18288000" cy="9161859"/>
          </a:xfrm>
          <a:prstGeom prst="rect">
            <a:avLst/>
          </a:prstGeom>
          <a:noFill/>
          <a:ln>
            <a:noFill/>
          </a:ln>
        </p:spPr>
      </p:pic>
      <p:pic>
        <p:nvPicPr>
          <p:cNvPr id="233" name="Google Shape;233;p20"/>
          <p:cNvPicPr preferRelativeResize="0"/>
          <p:nvPr/>
        </p:nvPicPr>
        <p:blipFill rotWithShape="1">
          <a:blip r:embed="rId4">
            <a:alphaModFix/>
          </a:blip>
          <a:srcRect b="0" l="0" r="0" t="0"/>
          <a:stretch/>
        </p:blipFill>
        <p:spPr>
          <a:xfrm>
            <a:off x="1858255" y="3993923"/>
            <a:ext cx="3849673" cy="3849673"/>
          </a:xfrm>
          <a:prstGeom prst="rect">
            <a:avLst/>
          </a:prstGeom>
          <a:noFill/>
          <a:ln>
            <a:noFill/>
          </a:ln>
        </p:spPr>
      </p:pic>
      <p:sp>
        <p:nvSpPr>
          <p:cNvPr id="234" name="Google Shape;234;p20"/>
          <p:cNvSpPr txBox="1"/>
          <p:nvPr/>
        </p:nvSpPr>
        <p:spPr>
          <a:xfrm>
            <a:off x="2542138" y="8075988"/>
            <a:ext cx="2481908" cy="7243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235" name="Google Shape;235;p20"/>
          <p:cNvSpPr txBox="1"/>
          <p:nvPr/>
        </p:nvSpPr>
        <p:spPr>
          <a:xfrm>
            <a:off x="13883024" y="8075988"/>
            <a:ext cx="2334424" cy="7243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236" name="Google Shape;236;p20"/>
          <p:cNvSpPr txBox="1"/>
          <p:nvPr/>
        </p:nvSpPr>
        <p:spPr>
          <a:xfrm>
            <a:off x="7897489" y="8075988"/>
            <a:ext cx="2912070" cy="7243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pic>
        <p:nvPicPr>
          <p:cNvPr id="237" name="Google Shape;237;p20"/>
          <p:cNvPicPr preferRelativeResize="0"/>
          <p:nvPr/>
        </p:nvPicPr>
        <p:blipFill rotWithShape="1">
          <a:blip r:embed="rId5">
            <a:alphaModFix/>
          </a:blip>
          <a:srcRect b="0" l="0" r="0" t="0"/>
          <a:stretch/>
        </p:blipFill>
        <p:spPr>
          <a:xfrm>
            <a:off x="7428688" y="3993923"/>
            <a:ext cx="3849673" cy="3849673"/>
          </a:xfrm>
          <a:prstGeom prst="rect">
            <a:avLst/>
          </a:prstGeom>
          <a:noFill/>
          <a:ln>
            <a:noFill/>
          </a:ln>
        </p:spPr>
      </p:pic>
      <p:pic>
        <p:nvPicPr>
          <p:cNvPr id="238" name="Google Shape;238;p20"/>
          <p:cNvPicPr preferRelativeResize="0"/>
          <p:nvPr/>
        </p:nvPicPr>
        <p:blipFill rotWithShape="1">
          <a:blip r:embed="rId6">
            <a:alphaModFix/>
          </a:blip>
          <a:srcRect b="0" l="0" r="0" t="0"/>
          <a:stretch/>
        </p:blipFill>
        <p:spPr>
          <a:xfrm>
            <a:off x="12998949" y="3993923"/>
            <a:ext cx="3849673" cy="3849673"/>
          </a:xfrm>
          <a:prstGeom prst="rect">
            <a:avLst/>
          </a:prstGeom>
          <a:noFill/>
          <a:ln>
            <a:noFill/>
          </a:ln>
        </p:spPr>
      </p:pic>
      <p:sp>
        <p:nvSpPr>
          <p:cNvPr id="239" name="Google Shape;239;p20"/>
          <p:cNvSpPr txBox="1"/>
          <p:nvPr/>
        </p:nvSpPr>
        <p:spPr>
          <a:xfrm>
            <a:off x="2171684" y="1420533"/>
            <a:ext cx="13944632" cy="968823"/>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MARKET RESEARCH</a:t>
            </a:r>
            <a:endParaRPr/>
          </a:p>
        </p:txBody>
      </p:sp>
      <p:sp>
        <p:nvSpPr>
          <p:cNvPr id="240" name="Google Shape;240;p20"/>
          <p:cNvSpPr txBox="1"/>
          <p:nvPr/>
        </p:nvSpPr>
        <p:spPr>
          <a:xfrm>
            <a:off x="2982803" y="2440651"/>
            <a:ext cx="12322393" cy="3545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grpSp>
        <p:nvGrpSpPr>
          <p:cNvPr id="241" name="Google Shape;241;p20"/>
          <p:cNvGrpSpPr/>
          <p:nvPr/>
        </p:nvGrpSpPr>
        <p:grpSpPr>
          <a:xfrm rot="-5397634">
            <a:off x="8731109" y="-9302616"/>
            <a:ext cx="725290" cy="18955362"/>
            <a:chOff x="0" y="-38100"/>
            <a:chExt cx="110987" cy="2900635"/>
          </a:xfrm>
        </p:grpSpPr>
        <p:sp>
          <p:nvSpPr>
            <p:cNvPr id="242" name="Google Shape;242;p20"/>
            <p:cNvSpPr/>
            <p:nvPr/>
          </p:nvSpPr>
          <p:spPr>
            <a:xfrm>
              <a:off x="0" y="0"/>
              <a:ext cx="110987" cy="2862535"/>
            </a:xfrm>
            <a:custGeom>
              <a:rect b="b" l="l" r="r" t="t"/>
              <a:pathLst>
                <a:path extrusionOk="0" h="2862535" w="110987">
                  <a:moveTo>
                    <a:pt x="0" y="0"/>
                  </a:moveTo>
                  <a:lnTo>
                    <a:pt x="110987" y="0"/>
                  </a:lnTo>
                  <a:lnTo>
                    <a:pt x="110987" y="2862535"/>
                  </a:lnTo>
                  <a:lnTo>
                    <a:pt x="0" y="2862535"/>
                  </a:lnTo>
                  <a:close/>
                </a:path>
              </a:pathLst>
            </a:custGeom>
            <a:solidFill>
              <a:srgbClr val="FFFFFF"/>
            </a:solidFill>
            <a:ln>
              <a:noFill/>
            </a:ln>
          </p:spPr>
        </p:sp>
        <p:sp>
          <p:nvSpPr>
            <p:cNvPr id="243" name="Google Shape;243;p20"/>
            <p:cNvSpPr txBox="1"/>
            <p:nvPr/>
          </p:nvSpPr>
          <p:spPr>
            <a:xfrm>
              <a:off x="0" y="-38100"/>
              <a:ext cx="110987" cy="2900635"/>
            </a:xfrm>
            <a:prstGeom prst="rect">
              <a:avLst/>
            </a:prstGeom>
            <a:noFill/>
            <a:ln>
              <a:noFill/>
            </a:ln>
          </p:spPr>
          <p:txBody>
            <a:bodyPr anchorCtr="0" anchor="ctr" bIns="87425" lIns="87425" spcFirstLastPara="1" rIns="87425" wrap="square" tIns="874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247" name="Shape 247"/>
        <p:cNvGrpSpPr/>
        <p:nvPr/>
      </p:nvGrpSpPr>
      <p:grpSpPr>
        <a:xfrm>
          <a:off x="0" y="0"/>
          <a:ext cx="0" cy="0"/>
          <a:chOff x="0" y="0"/>
          <a:chExt cx="0" cy="0"/>
        </a:xfrm>
      </p:grpSpPr>
      <p:grpSp>
        <p:nvGrpSpPr>
          <p:cNvPr id="248" name="Google Shape;248;p21"/>
          <p:cNvGrpSpPr/>
          <p:nvPr/>
        </p:nvGrpSpPr>
        <p:grpSpPr>
          <a:xfrm rot="-5400000">
            <a:off x="8844596" y="-4229238"/>
            <a:ext cx="653937" cy="18632450"/>
            <a:chOff x="0" y="-38100"/>
            <a:chExt cx="172230" cy="4907312"/>
          </a:xfrm>
        </p:grpSpPr>
        <p:sp>
          <p:nvSpPr>
            <p:cNvPr id="249" name="Google Shape;249;p21"/>
            <p:cNvSpPr/>
            <p:nvPr/>
          </p:nvSpPr>
          <p:spPr>
            <a:xfrm>
              <a:off x="0" y="0"/>
              <a:ext cx="172230" cy="4869212"/>
            </a:xfrm>
            <a:custGeom>
              <a:rect b="b" l="l" r="r" t="t"/>
              <a:pathLst>
                <a:path extrusionOk="0" h="4869212" w="172230">
                  <a:moveTo>
                    <a:pt x="0" y="0"/>
                  </a:moveTo>
                  <a:lnTo>
                    <a:pt x="172230" y="0"/>
                  </a:lnTo>
                  <a:lnTo>
                    <a:pt x="172230" y="4869212"/>
                  </a:lnTo>
                  <a:lnTo>
                    <a:pt x="0" y="4869212"/>
                  </a:lnTo>
                  <a:close/>
                </a:path>
              </a:pathLst>
            </a:custGeom>
            <a:solidFill>
              <a:srgbClr val="FFFFFF"/>
            </a:solidFill>
            <a:ln>
              <a:noFill/>
            </a:ln>
          </p:spPr>
        </p:sp>
        <p:sp>
          <p:nvSpPr>
            <p:cNvPr id="250" name="Google Shape;250;p21"/>
            <p:cNvSpPr txBox="1"/>
            <p:nvPr/>
          </p:nvSpPr>
          <p:spPr>
            <a:xfrm>
              <a:off x="0" y="-38100"/>
              <a:ext cx="172230" cy="49073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21"/>
          <p:cNvGrpSpPr/>
          <p:nvPr/>
        </p:nvGrpSpPr>
        <p:grpSpPr>
          <a:xfrm rot="-5400000">
            <a:off x="8844596" y="-8989256"/>
            <a:ext cx="653937" cy="18632450"/>
            <a:chOff x="0" y="-38100"/>
            <a:chExt cx="172230" cy="4907312"/>
          </a:xfrm>
        </p:grpSpPr>
        <p:sp>
          <p:nvSpPr>
            <p:cNvPr id="252" name="Google Shape;252;p21"/>
            <p:cNvSpPr/>
            <p:nvPr/>
          </p:nvSpPr>
          <p:spPr>
            <a:xfrm>
              <a:off x="0" y="0"/>
              <a:ext cx="172230" cy="4869212"/>
            </a:xfrm>
            <a:custGeom>
              <a:rect b="b" l="l" r="r" t="t"/>
              <a:pathLst>
                <a:path extrusionOk="0" h="4869212" w="172230">
                  <a:moveTo>
                    <a:pt x="0" y="0"/>
                  </a:moveTo>
                  <a:lnTo>
                    <a:pt x="172230" y="0"/>
                  </a:lnTo>
                  <a:lnTo>
                    <a:pt x="172230" y="4869212"/>
                  </a:lnTo>
                  <a:lnTo>
                    <a:pt x="0" y="4869212"/>
                  </a:lnTo>
                  <a:close/>
                </a:path>
              </a:pathLst>
            </a:custGeom>
            <a:solidFill>
              <a:srgbClr val="FFFFFF"/>
            </a:solidFill>
            <a:ln>
              <a:noFill/>
            </a:ln>
          </p:spPr>
        </p:sp>
        <p:sp>
          <p:nvSpPr>
            <p:cNvPr id="253" name="Google Shape;253;p21"/>
            <p:cNvSpPr txBox="1"/>
            <p:nvPr/>
          </p:nvSpPr>
          <p:spPr>
            <a:xfrm>
              <a:off x="0" y="-38100"/>
              <a:ext cx="172230" cy="49073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21"/>
          <p:cNvGrpSpPr/>
          <p:nvPr/>
        </p:nvGrpSpPr>
        <p:grpSpPr>
          <a:xfrm rot="-5400000">
            <a:off x="8844596" y="638164"/>
            <a:ext cx="653937" cy="18632450"/>
            <a:chOff x="0" y="-38100"/>
            <a:chExt cx="172230" cy="4907312"/>
          </a:xfrm>
        </p:grpSpPr>
        <p:sp>
          <p:nvSpPr>
            <p:cNvPr id="255" name="Google Shape;255;p21"/>
            <p:cNvSpPr/>
            <p:nvPr/>
          </p:nvSpPr>
          <p:spPr>
            <a:xfrm>
              <a:off x="0" y="0"/>
              <a:ext cx="172230" cy="4869212"/>
            </a:xfrm>
            <a:custGeom>
              <a:rect b="b" l="l" r="r" t="t"/>
              <a:pathLst>
                <a:path extrusionOk="0" h="4869212" w="172230">
                  <a:moveTo>
                    <a:pt x="0" y="0"/>
                  </a:moveTo>
                  <a:lnTo>
                    <a:pt x="172230" y="0"/>
                  </a:lnTo>
                  <a:lnTo>
                    <a:pt x="172230" y="4869212"/>
                  </a:lnTo>
                  <a:lnTo>
                    <a:pt x="0" y="4869212"/>
                  </a:lnTo>
                  <a:close/>
                </a:path>
              </a:pathLst>
            </a:custGeom>
            <a:solidFill>
              <a:srgbClr val="FFFFFF"/>
            </a:solidFill>
            <a:ln>
              <a:noFill/>
            </a:ln>
          </p:spPr>
        </p:sp>
        <p:sp>
          <p:nvSpPr>
            <p:cNvPr id="256" name="Google Shape;256;p21"/>
            <p:cNvSpPr txBox="1"/>
            <p:nvPr/>
          </p:nvSpPr>
          <p:spPr>
            <a:xfrm>
              <a:off x="0" y="-38100"/>
              <a:ext cx="172230" cy="49073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21"/>
          <p:cNvSpPr/>
          <p:nvPr/>
        </p:nvSpPr>
        <p:spPr>
          <a:xfrm rot="-2523086">
            <a:off x="12298347" y="1783156"/>
            <a:ext cx="1847643" cy="1847643"/>
          </a:xfrm>
          <a:custGeom>
            <a:rect b="b" l="l" r="r" t="t"/>
            <a:pathLst>
              <a:path extrusionOk="0" h="1847643" w="1847643">
                <a:moveTo>
                  <a:pt x="0" y="0"/>
                </a:moveTo>
                <a:lnTo>
                  <a:pt x="1847642" y="0"/>
                </a:lnTo>
                <a:lnTo>
                  <a:pt x="1847642" y="1847643"/>
                </a:lnTo>
                <a:lnTo>
                  <a:pt x="0" y="1847643"/>
                </a:lnTo>
                <a:lnTo>
                  <a:pt x="0" y="0"/>
                </a:lnTo>
                <a:close/>
              </a:path>
            </a:pathLst>
          </a:custGeom>
          <a:blipFill rotWithShape="1">
            <a:blip r:embed="rId3">
              <a:alphaModFix/>
            </a:blip>
            <a:stretch>
              <a:fillRect b="0" l="0" r="0" t="0"/>
            </a:stretch>
          </a:blipFill>
          <a:ln>
            <a:noFill/>
          </a:ln>
        </p:spPr>
      </p:sp>
      <p:sp>
        <p:nvSpPr>
          <p:cNvPr id="258" name="Google Shape;258;p21"/>
          <p:cNvSpPr/>
          <p:nvPr/>
        </p:nvSpPr>
        <p:spPr>
          <a:xfrm rot="-2523086">
            <a:off x="4551068" y="1783156"/>
            <a:ext cx="1847643" cy="1847643"/>
          </a:xfrm>
          <a:custGeom>
            <a:rect b="b" l="l" r="r" t="t"/>
            <a:pathLst>
              <a:path extrusionOk="0" h="1847643" w="1847643">
                <a:moveTo>
                  <a:pt x="0" y="0"/>
                </a:moveTo>
                <a:lnTo>
                  <a:pt x="1847643" y="0"/>
                </a:lnTo>
                <a:lnTo>
                  <a:pt x="1847643" y="1847643"/>
                </a:lnTo>
                <a:lnTo>
                  <a:pt x="0" y="1847643"/>
                </a:lnTo>
                <a:lnTo>
                  <a:pt x="0" y="0"/>
                </a:lnTo>
                <a:close/>
              </a:path>
            </a:pathLst>
          </a:custGeom>
          <a:blipFill rotWithShape="1">
            <a:blip r:embed="rId3">
              <a:alphaModFix/>
            </a:blip>
            <a:stretch>
              <a:fillRect b="0" l="0" r="0" t="0"/>
            </a:stretch>
          </a:blipFill>
          <a:ln>
            <a:noFill/>
          </a:ln>
        </p:spPr>
      </p:sp>
      <p:sp>
        <p:nvSpPr>
          <p:cNvPr id="259" name="Google Shape;259;p21"/>
          <p:cNvSpPr/>
          <p:nvPr/>
        </p:nvSpPr>
        <p:spPr>
          <a:xfrm rot="-2523086">
            <a:off x="12383554" y="6547359"/>
            <a:ext cx="1847643" cy="1847643"/>
          </a:xfrm>
          <a:custGeom>
            <a:rect b="b" l="l" r="r" t="t"/>
            <a:pathLst>
              <a:path extrusionOk="0" h="1847643" w="1847643">
                <a:moveTo>
                  <a:pt x="0" y="0"/>
                </a:moveTo>
                <a:lnTo>
                  <a:pt x="1847642" y="0"/>
                </a:lnTo>
                <a:lnTo>
                  <a:pt x="1847642" y="1847643"/>
                </a:lnTo>
                <a:lnTo>
                  <a:pt x="0" y="1847643"/>
                </a:lnTo>
                <a:lnTo>
                  <a:pt x="0" y="0"/>
                </a:lnTo>
                <a:close/>
              </a:path>
            </a:pathLst>
          </a:custGeom>
          <a:blipFill rotWithShape="1">
            <a:blip r:embed="rId3">
              <a:alphaModFix/>
            </a:blip>
            <a:stretch>
              <a:fillRect b="0" l="0" r="0" t="0"/>
            </a:stretch>
          </a:blipFill>
          <a:ln>
            <a:noFill/>
          </a:ln>
        </p:spPr>
      </p:sp>
      <p:sp>
        <p:nvSpPr>
          <p:cNvPr id="260" name="Google Shape;260;p21"/>
          <p:cNvSpPr/>
          <p:nvPr/>
        </p:nvSpPr>
        <p:spPr>
          <a:xfrm rot="-2523086">
            <a:off x="4636275" y="6547359"/>
            <a:ext cx="1847643" cy="1847643"/>
          </a:xfrm>
          <a:custGeom>
            <a:rect b="b" l="l" r="r" t="t"/>
            <a:pathLst>
              <a:path extrusionOk="0" h="1847643" w="1847643">
                <a:moveTo>
                  <a:pt x="0" y="0"/>
                </a:moveTo>
                <a:lnTo>
                  <a:pt x="1847643" y="0"/>
                </a:lnTo>
                <a:lnTo>
                  <a:pt x="1847643" y="1847643"/>
                </a:lnTo>
                <a:lnTo>
                  <a:pt x="0" y="1847643"/>
                </a:lnTo>
                <a:lnTo>
                  <a:pt x="0" y="0"/>
                </a:lnTo>
                <a:close/>
              </a:path>
            </a:pathLst>
          </a:custGeom>
          <a:blipFill rotWithShape="1">
            <a:blip r:embed="rId3">
              <a:alphaModFix/>
            </a:blip>
            <a:stretch>
              <a:fillRect b="0" l="0" r="0" t="0"/>
            </a:stretch>
          </a:blipFill>
          <a:ln>
            <a:noFill/>
          </a:ln>
        </p:spPr>
      </p:sp>
      <p:sp>
        <p:nvSpPr>
          <p:cNvPr id="261" name="Google Shape;261;p21"/>
          <p:cNvSpPr txBox="1"/>
          <p:nvPr/>
        </p:nvSpPr>
        <p:spPr>
          <a:xfrm>
            <a:off x="5093790" y="2158972"/>
            <a:ext cx="683400" cy="10773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S</a:t>
            </a:r>
            <a:endParaRPr/>
          </a:p>
        </p:txBody>
      </p:sp>
      <p:sp>
        <p:nvSpPr>
          <p:cNvPr id="262" name="Google Shape;262;p21"/>
          <p:cNvSpPr txBox="1"/>
          <p:nvPr/>
        </p:nvSpPr>
        <p:spPr>
          <a:xfrm>
            <a:off x="5094934" y="6904126"/>
            <a:ext cx="724500" cy="10773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O</a:t>
            </a:r>
            <a:endParaRPr/>
          </a:p>
        </p:txBody>
      </p:sp>
      <p:sp>
        <p:nvSpPr>
          <p:cNvPr id="263" name="Google Shape;263;p21"/>
          <p:cNvSpPr txBox="1"/>
          <p:nvPr/>
        </p:nvSpPr>
        <p:spPr>
          <a:xfrm>
            <a:off x="12945104" y="6999376"/>
            <a:ext cx="724542"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T</a:t>
            </a:r>
            <a:endParaRPr/>
          </a:p>
        </p:txBody>
      </p:sp>
      <p:sp>
        <p:nvSpPr>
          <p:cNvPr id="264" name="Google Shape;264;p21"/>
          <p:cNvSpPr txBox="1"/>
          <p:nvPr/>
        </p:nvSpPr>
        <p:spPr>
          <a:xfrm>
            <a:off x="12627940" y="2235172"/>
            <a:ext cx="1036056"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W</a:t>
            </a:r>
            <a:endParaRPr/>
          </a:p>
        </p:txBody>
      </p:sp>
      <p:sp>
        <p:nvSpPr>
          <p:cNvPr id="265" name="Google Shape;265;p21"/>
          <p:cNvSpPr txBox="1"/>
          <p:nvPr/>
        </p:nvSpPr>
        <p:spPr>
          <a:xfrm>
            <a:off x="1681850" y="2021995"/>
            <a:ext cx="2403081"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STRENGTHS</a:t>
            </a:r>
            <a:endParaRPr/>
          </a:p>
        </p:txBody>
      </p:sp>
      <p:sp>
        <p:nvSpPr>
          <p:cNvPr id="266" name="Google Shape;266;p21"/>
          <p:cNvSpPr txBox="1"/>
          <p:nvPr/>
        </p:nvSpPr>
        <p:spPr>
          <a:xfrm>
            <a:off x="14203069" y="2021995"/>
            <a:ext cx="285118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WEAKNESSES</a:t>
            </a:r>
            <a:endParaRPr/>
          </a:p>
        </p:txBody>
      </p:sp>
      <p:sp>
        <p:nvSpPr>
          <p:cNvPr id="267" name="Google Shape;267;p21"/>
          <p:cNvSpPr txBox="1"/>
          <p:nvPr/>
        </p:nvSpPr>
        <p:spPr>
          <a:xfrm>
            <a:off x="842402" y="6733210"/>
            <a:ext cx="341294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OPPORTUNITIES</a:t>
            </a:r>
            <a:endParaRPr/>
          </a:p>
        </p:txBody>
      </p:sp>
      <p:sp>
        <p:nvSpPr>
          <p:cNvPr id="268" name="Google Shape;268;p21"/>
          <p:cNvSpPr txBox="1"/>
          <p:nvPr/>
        </p:nvSpPr>
        <p:spPr>
          <a:xfrm>
            <a:off x="14288276" y="6733210"/>
            <a:ext cx="341294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THREATS</a:t>
            </a:r>
            <a:endParaRPr/>
          </a:p>
        </p:txBody>
      </p:sp>
      <p:sp>
        <p:nvSpPr>
          <p:cNvPr id="269" name="Google Shape;269;p21"/>
          <p:cNvSpPr txBox="1"/>
          <p:nvPr/>
        </p:nvSpPr>
        <p:spPr>
          <a:xfrm>
            <a:off x="757195" y="2640302"/>
            <a:ext cx="3412944" cy="72771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sets you apart? What are your good qualities?</a:t>
            </a:r>
            <a:endParaRPr/>
          </a:p>
        </p:txBody>
      </p:sp>
      <p:sp>
        <p:nvSpPr>
          <p:cNvPr id="270" name="Google Shape;270;p21"/>
          <p:cNvSpPr txBox="1"/>
          <p:nvPr/>
        </p:nvSpPr>
        <p:spPr>
          <a:xfrm>
            <a:off x="14203069" y="2713077"/>
            <a:ext cx="3412944"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resources adequate? What do others do better than you?</a:t>
            </a:r>
            <a:endParaRPr/>
          </a:p>
        </p:txBody>
      </p:sp>
      <p:sp>
        <p:nvSpPr>
          <p:cNvPr id="271" name="Google Shape;271;p21"/>
          <p:cNvSpPr txBox="1"/>
          <p:nvPr/>
        </p:nvSpPr>
        <p:spPr>
          <a:xfrm>
            <a:off x="757195" y="7424292"/>
            <a:ext cx="3412944" cy="72771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demands shifting? How can it be improved?</a:t>
            </a:r>
            <a:endParaRPr/>
          </a:p>
        </p:txBody>
      </p:sp>
      <p:sp>
        <p:nvSpPr>
          <p:cNvPr id="272" name="Google Shape;272;p21"/>
          <p:cNvSpPr txBox="1"/>
          <p:nvPr/>
        </p:nvSpPr>
        <p:spPr>
          <a:xfrm>
            <a:off x="14288276" y="7424292"/>
            <a:ext cx="341294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are factors outside of your control?</a:t>
            </a:r>
            <a:endParaRPr/>
          </a:p>
        </p:txBody>
      </p:sp>
      <p:pic>
        <p:nvPicPr>
          <p:cNvPr id="273" name="Google Shape;273;p21"/>
          <p:cNvPicPr preferRelativeResize="0"/>
          <p:nvPr/>
        </p:nvPicPr>
        <p:blipFill>
          <a:blip r:embed="rId4">
            <a:alphaModFix/>
          </a:blip>
          <a:stretch>
            <a:fillRect/>
          </a:stretch>
        </p:blipFill>
        <p:spPr>
          <a:xfrm>
            <a:off x="5464137" y="2235186"/>
            <a:ext cx="7907686" cy="66009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277" name="Shape 277"/>
        <p:cNvGrpSpPr/>
        <p:nvPr/>
      </p:nvGrpSpPr>
      <p:grpSpPr>
        <a:xfrm>
          <a:off x="0" y="0"/>
          <a:ext cx="0" cy="0"/>
          <a:chOff x="0" y="0"/>
          <a:chExt cx="0" cy="0"/>
        </a:xfrm>
      </p:grpSpPr>
      <p:pic>
        <p:nvPicPr>
          <p:cNvPr id="278" name="Google Shape;278;p22"/>
          <p:cNvPicPr preferRelativeResize="0"/>
          <p:nvPr/>
        </p:nvPicPr>
        <p:blipFill>
          <a:blip r:embed="rId3">
            <a:alphaModFix/>
          </a:blip>
          <a:stretch>
            <a:fillRect/>
          </a:stretch>
        </p:blipFill>
        <p:spPr>
          <a:xfrm>
            <a:off x="-7719699" y="3024925"/>
            <a:ext cx="14193224" cy="12710156"/>
          </a:xfrm>
          <a:prstGeom prst="rect">
            <a:avLst/>
          </a:prstGeom>
          <a:noFill/>
          <a:ln>
            <a:noFill/>
          </a:ln>
        </p:spPr>
      </p:pic>
      <p:grpSp>
        <p:nvGrpSpPr>
          <p:cNvPr id="279" name="Google Shape;279;p22"/>
          <p:cNvGrpSpPr/>
          <p:nvPr/>
        </p:nvGrpSpPr>
        <p:grpSpPr>
          <a:xfrm rot="-8452363">
            <a:off x="13730152" y="-2007467"/>
            <a:ext cx="517991" cy="14515239"/>
            <a:chOff x="0" y="-38100"/>
            <a:chExt cx="136426" cy="3822944"/>
          </a:xfrm>
        </p:grpSpPr>
        <p:sp>
          <p:nvSpPr>
            <p:cNvPr id="280" name="Google Shape;280;p22"/>
            <p:cNvSpPr/>
            <p:nvPr/>
          </p:nvSpPr>
          <p:spPr>
            <a:xfrm>
              <a:off x="0" y="0"/>
              <a:ext cx="136426" cy="3784844"/>
            </a:xfrm>
            <a:custGeom>
              <a:rect b="b" l="l" r="r" t="t"/>
              <a:pathLst>
                <a:path extrusionOk="0" h="3784844" w="136426">
                  <a:moveTo>
                    <a:pt x="0" y="0"/>
                  </a:moveTo>
                  <a:lnTo>
                    <a:pt x="136426" y="0"/>
                  </a:lnTo>
                  <a:lnTo>
                    <a:pt x="136426" y="3784844"/>
                  </a:lnTo>
                  <a:lnTo>
                    <a:pt x="0" y="3784844"/>
                  </a:lnTo>
                  <a:close/>
                </a:path>
              </a:pathLst>
            </a:custGeom>
            <a:solidFill>
              <a:srgbClr val="FFFFFF"/>
            </a:solidFill>
            <a:ln>
              <a:noFill/>
            </a:ln>
          </p:spPr>
        </p:sp>
        <p:sp>
          <p:nvSpPr>
            <p:cNvPr id="281" name="Google Shape;281;p22"/>
            <p:cNvSpPr txBox="1"/>
            <p:nvPr/>
          </p:nvSpPr>
          <p:spPr>
            <a:xfrm>
              <a:off x="0" y="-38100"/>
              <a:ext cx="136426" cy="38229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22"/>
          <p:cNvSpPr txBox="1"/>
          <p:nvPr/>
        </p:nvSpPr>
        <p:spPr>
          <a:xfrm>
            <a:off x="7806555" y="6924414"/>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CLIENT NAME</a:t>
            </a:r>
            <a:endParaRPr/>
          </a:p>
        </p:txBody>
      </p:sp>
      <p:sp>
        <p:nvSpPr>
          <p:cNvPr id="283" name="Google Shape;283;p22"/>
          <p:cNvSpPr txBox="1"/>
          <p:nvPr/>
        </p:nvSpPr>
        <p:spPr>
          <a:xfrm>
            <a:off x="7806555" y="772460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84" name="Google Shape;284;p22"/>
          <p:cNvSpPr txBox="1"/>
          <p:nvPr/>
        </p:nvSpPr>
        <p:spPr>
          <a:xfrm>
            <a:off x="1928890" y="6924414"/>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CLIENT NAME</a:t>
            </a:r>
            <a:endParaRPr/>
          </a:p>
        </p:txBody>
      </p:sp>
      <p:sp>
        <p:nvSpPr>
          <p:cNvPr id="285" name="Google Shape;285;p22"/>
          <p:cNvSpPr txBox="1"/>
          <p:nvPr/>
        </p:nvSpPr>
        <p:spPr>
          <a:xfrm>
            <a:off x="1928890" y="772460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86" name="Google Shape;286;p22"/>
          <p:cNvSpPr txBox="1"/>
          <p:nvPr/>
        </p:nvSpPr>
        <p:spPr>
          <a:xfrm>
            <a:off x="13684219" y="6924414"/>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CLIENT NAME</a:t>
            </a:r>
            <a:endParaRPr/>
          </a:p>
        </p:txBody>
      </p:sp>
      <p:sp>
        <p:nvSpPr>
          <p:cNvPr id="287" name="Google Shape;287;p22"/>
          <p:cNvSpPr txBox="1"/>
          <p:nvPr/>
        </p:nvSpPr>
        <p:spPr>
          <a:xfrm>
            <a:off x="13684219" y="772460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88" name="Google Shape;288;p22"/>
          <p:cNvSpPr txBox="1"/>
          <p:nvPr/>
        </p:nvSpPr>
        <p:spPr>
          <a:xfrm>
            <a:off x="1344292" y="1096635"/>
            <a:ext cx="7246953"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TESTIMONIALS</a:t>
            </a:r>
            <a:endParaRPr/>
          </a:p>
        </p:txBody>
      </p:sp>
      <p:pic>
        <p:nvPicPr>
          <p:cNvPr id="289" name="Google Shape;289;p22"/>
          <p:cNvPicPr preferRelativeResize="0"/>
          <p:nvPr/>
        </p:nvPicPr>
        <p:blipFill>
          <a:blip r:embed="rId4">
            <a:alphaModFix/>
          </a:blip>
          <a:stretch>
            <a:fillRect/>
          </a:stretch>
        </p:blipFill>
        <p:spPr>
          <a:xfrm>
            <a:off x="1516125" y="2430812"/>
            <a:ext cx="4131624" cy="4131624"/>
          </a:xfrm>
          <a:prstGeom prst="rect">
            <a:avLst/>
          </a:prstGeom>
          <a:noFill/>
          <a:ln>
            <a:noFill/>
          </a:ln>
        </p:spPr>
      </p:pic>
      <p:pic>
        <p:nvPicPr>
          <p:cNvPr id="290" name="Google Shape;290;p22"/>
          <p:cNvPicPr preferRelativeResize="0"/>
          <p:nvPr/>
        </p:nvPicPr>
        <p:blipFill>
          <a:blip r:embed="rId5">
            <a:alphaModFix/>
          </a:blip>
          <a:stretch>
            <a:fillRect/>
          </a:stretch>
        </p:blipFill>
        <p:spPr>
          <a:xfrm>
            <a:off x="7044138" y="2396775"/>
            <a:ext cx="4199726" cy="4199701"/>
          </a:xfrm>
          <a:prstGeom prst="rect">
            <a:avLst/>
          </a:prstGeom>
          <a:noFill/>
          <a:ln>
            <a:noFill/>
          </a:ln>
        </p:spPr>
      </p:pic>
      <p:pic>
        <p:nvPicPr>
          <p:cNvPr id="291" name="Google Shape;291;p22"/>
          <p:cNvPicPr preferRelativeResize="0"/>
          <p:nvPr/>
        </p:nvPicPr>
        <p:blipFill>
          <a:blip r:embed="rId6">
            <a:alphaModFix/>
          </a:blip>
          <a:stretch>
            <a:fillRect/>
          </a:stretch>
        </p:blipFill>
        <p:spPr>
          <a:xfrm>
            <a:off x="12858675" y="2449825"/>
            <a:ext cx="4131624" cy="41316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97" name="Google Shape;297;p23"/>
          <p:cNvGrpSpPr/>
          <p:nvPr/>
        </p:nvGrpSpPr>
        <p:grpSpPr>
          <a:xfrm>
            <a:off x="-135194" y="6554918"/>
            <a:ext cx="11873562" cy="2599502"/>
            <a:chOff x="0" y="-38100"/>
            <a:chExt cx="3127193" cy="684642"/>
          </a:xfrm>
        </p:grpSpPr>
        <p:sp>
          <p:nvSpPr>
            <p:cNvPr id="298" name="Google Shape;298;p23"/>
            <p:cNvSpPr/>
            <p:nvPr/>
          </p:nvSpPr>
          <p:spPr>
            <a:xfrm>
              <a:off x="0" y="0"/>
              <a:ext cx="3127193" cy="646542"/>
            </a:xfrm>
            <a:custGeom>
              <a:rect b="b" l="l" r="r" t="t"/>
              <a:pathLst>
                <a:path extrusionOk="0" h="646542" w="3127193">
                  <a:moveTo>
                    <a:pt x="0" y="0"/>
                  </a:moveTo>
                  <a:lnTo>
                    <a:pt x="3127193" y="0"/>
                  </a:lnTo>
                  <a:lnTo>
                    <a:pt x="3127193" y="646542"/>
                  </a:lnTo>
                  <a:lnTo>
                    <a:pt x="0" y="646542"/>
                  </a:lnTo>
                  <a:close/>
                </a:path>
              </a:pathLst>
            </a:custGeom>
            <a:solidFill>
              <a:srgbClr val="B51C18"/>
            </a:solidFill>
            <a:ln>
              <a:noFill/>
            </a:ln>
          </p:spPr>
        </p:sp>
        <p:sp>
          <p:nvSpPr>
            <p:cNvPr id="299" name="Google Shape;299;p23"/>
            <p:cNvSpPr txBox="1"/>
            <p:nvPr/>
          </p:nvSpPr>
          <p:spPr>
            <a:xfrm>
              <a:off x="0" y="-38100"/>
              <a:ext cx="3127193" cy="68464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23"/>
          <p:cNvSpPr txBox="1"/>
          <p:nvPr/>
        </p:nvSpPr>
        <p:spPr>
          <a:xfrm>
            <a:off x="526884" y="6838123"/>
            <a:ext cx="10930200" cy="231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“A PICTURE IS WORTH A THOUSAND WORDS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1C18"/>
        </a:solidFill>
      </p:bgPr>
    </p:bg>
    <p:spTree>
      <p:nvGrpSpPr>
        <p:cNvPr id="304" name="Shape 304"/>
        <p:cNvGrpSpPr/>
        <p:nvPr/>
      </p:nvGrpSpPr>
      <p:grpSpPr>
        <a:xfrm>
          <a:off x="0" y="0"/>
          <a:ext cx="0" cy="0"/>
          <a:chOff x="0" y="0"/>
          <a:chExt cx="0" cy="0"/>
        </a:xfrm>
      </p:grpSpPr>
      <p:pic>
        <p:nvPicPr>
          <p:cNvPr id="305" name="Google Shape;305;p24"/>
          <p:cNvPicPr preferRelativeResize="0"/>
          <p:nvPr/>
        </p:nvPicPr>
        <p:blipFill rotWithShape="1">
          <a:blip r:embed="rId3">
            <a:alphaModFix/>
          </a:blip>
          <a:srcRect b="16929" l="38397" r="0" t="33467"/>
          <a:stretch/>
        </p:blipFill>
        <p:spPr>
          <a:xfrm>
            <a:off x="0" y="0"/>
            <a:ext cx="10972726" cy="10287002"/>
          </a:xfrm>
          <a:prstGeom prst="rect">
            <a:avLst/>
          </a:prstGeom>
          <a:noFill/>
          <a:ln>
            <a:noFill/>
          </a:ln>
        </p:spPr>
      </p:pic>
      <p:sp>
        <p:nvSpPr>
          <p:cNvPr id="306" name="Google Shape;306;p24"/>
          <p:cNvSpPr txBox="1"/>
          <p:nvPr/>
        </p:nvSpPr>
        <p:spPr>
          <a:xfrm>
            <a:off x="11624013" y="1555501"/>
            <a:ext cx="4901578"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ABOUT US</a:t>
            </a:r>
            <a:endParaRPr/>
          </a:p>
        </p:txBody>
      </p:sp>
      <p:sp>
        <p:nvSpPr>
          <p:cNvPr id="307" name="Google Shape;307;p24"/>
          <p:cNvSpPr/>
          <p:nvPr/>
        </p:nvSpPr>
        <p:spPr>
          <a:xfrm rot="-3335175">
            <a:off x="3663988" y="8403969"/>
            <a:ext cx="585262" cy="585262"/>
          </a:xfrm>
          <a:custGeom>
            <a:rect b="b" l="l" r="r" t="t"/>
            <a:pathLst>
              <a:path extrusionOk="0" h="585262" w="585262">
                <a:moveTo>
                  <a:pt x="0" y="0"/>
                </a:moveTo>
                <a:lnTo>
                  <a:pt x="585263" y="0"/>
                </a:lnTo>
                <a:lnTo>
                  <a:pt x="585263" y="585262"/>
                </a:lnTo>
                <a:lnTo>
                  <a:pt x="0" y="585262"/>
                </a:lnTo>
                <a:lnTo>
                  <a:pt x="0" y="0"/>
                </a:lnTo>
                <a:close/>
              </a:path>
            </a:pathLst>
          </a:custGeom>
          <a:blipFill rotWithShape="1">
            <a:blip r:embed="rId4">
              <a:alphaModFix/>
            </a:blip>
            <a:stretch>
              <a:fillRect b="0" l="0" r="0" t="0"/>
            </a:stretch>
          </a:blipFill>
          <a:ln>
            <a:noFill/>
          </a:ln>
        </p:spPr>
      </p:sp>
      <p:sp>
        <p:nvSpPr>
          <p:cNvPr id="308" name="Google Shape;308;p24"/>
          <p:cNvSpPr/>
          <p:nvPr/>
        </p:nvSpPr>
        <p:spPr>
          <a:xfrm rot="-4405480">
            <a:off x="736069" y="8965669"/>
            <a:ext cx="585262" cy="585262"/>
          </a:xfrm>
          <a:custGeom>
            <a:rect b="b" l="l" r="r" t="t"/>
            <a:pathLst>
              <a:path extrusionOk="0" h="585262" w="585262">
                <a:moveTo>
                  <a:pt x="0" y="0"/>
                </a:moveTo>
                <a:lnTo>
                  <a:pt x="585262" y="0"/>
                </a:lnTo>
                <a:lnTo>
                  <a:pt x="585262" y="585262"/>
                </a:lnTo>
                <a:lnTo>
                  <a:pt x="0" y="585262"/>
                </a:lnTo>
                <a:lnTo>
                  <a:pt x="0" y="0"/>
                </a:lnTo>
                <a:close/>
              </a:path>
            </a:pathLst>
          </a:custGeom>
          <a:blipFill rotWithShape="1">
            <a:blip r:embed="rId4">
              <a:alphaModFix/>
            </a:blip>
            <a:stretch>
              <a:fillRect b="0" l="0" r="0" t="0"/>
            </a:stretch>
          </a:blipFill>
          <a:ln>
            <a:noFill/>
          </a:ln>
        </p:spPr>
      </p:sp>
      <p:sp>
        <p:nvSpPr>
          <p:cNvPr id="309" name="Google Shape;309;p24"/>
          <p:cNvSpPr/>
          <p:nvPr/>
        </p:nvSpPr>
        <p:spPr>
          <a:xfrm rot="-4405480">
            <a:off x="1774116" y="2070051"/>
            <a:ext cx="585262" cy="585262"/>
          </a:xfrm>
          <a:custGeom>
            <a:rect b="b" l="l" r="r" t="t"/>
            <a:pathLst>
              <a:path extrusionOk="0" h="585262" w="585262">
                <a:moveTo>
                  <a:pt x="0" y="0"/>
                </a:moveTo>
                <a:lnTo>
                  <a:pt x="585262" y="0"/>
                </a:lnTo>
                <a:lnTo>
                  <a:pt x="585262" y="585262"/>
                </a:lnTo>
                <a:lnTo>
                  <a:pt x="0" y="585262"/>
                </a:lnTo>
                <a:lnTo>
                  <a:pt x="0" y="0"/>
                </a:lnTo>
                <a:close/>
              </a:path>
            </a:pathLst>
          </a:custGeom>
          <a:blipFill rotWithShape="1">
            <a:blip r:embed="rId4">
              <a:alphaModFix/>
            </a:blip>
            <a:stretch>
              <a:fillRect b="0" l="0" r="0" t="0"/>
            </a:stretch>
          </a:blipFill>
          <a:ln>
            <a:noFill/>
          </a:ln>
        </p:spPr>
      </p:sp>
      <p:sp>
        <p:nvSpPr>
          <p:cNvPr id="310" name="Google Shape;310;p24"/>
          <p:cNvSpPr/>
          <p:nvPr/>
        </p:nvSpPr>
        <p:spPr>
          <a:xfrm rot="-4431448">
            <a:off x="4484083" y="9025636"/>
            <a:ext cx="585262" cy="585262"/>
          </a:xfrm>
          <a:custGeom>
            <a:rect b="b" l="l" r="r" t="t"/>
            <a:pathLst>
              <a:path extrusionOk="0" h="585262" w="585262">
                <a:moveTo>
                  <a:pt x="0" y="0"/>
                </a:moveTo>
                <a:lnTo>
                  <a:pt x="585262" y="0"/>
                </a:lnTo>
                <a:lnTo>
                  <a:pt x="585262" y="585262"/>
                </a:lnTo>
                <a:lnTo>
                  <a:pt x="0" y="585262"/>
                </a:lnTo>
                <a:lnTo>
                  <a:pt x="0" y="0"/>
                </a:lnTo>
                <a:close/>
              </a:path>
            </a:pathLst>
          </a:custGeom>
          <a:blipFill rotWithShape="1">
            <a:blip r:embed="rId4">
              <a:alphaModFix/>
            </a:blip>
            <a:stretch>
              <a:fillRect b="0" l="0" r="0" t="0"/>
            </a:stretch>
          </a:blipFill>
          <a:ln>
            <a:noFill/>
          </a:ln>
        </p:spPr>
      </p:sp>
      <p:sp>
        <p:nvSpPr>
          <p:cNvPr id="311" name="Google Shape;311;p24"/>
          <p:cNvSpPr txBox="1"/>
          <p:nvPr/>
        </p:nvSpPr>
        <p:spPr>
          <a:xfrm>
            <a:off x="11624013" y="3104391"/>
            <a:ext cx="5511729" cy="4792083"/>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Welcome to our story. We are a team of passionate individuals dedicated to making a positive impact on the world. Our mission is to inspire, educate, and empower others to reach their full potential. </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With a strong belief in collaboration and innovation, we strive to create a community where everyone feels valued and supported. Join us on this journey towards a brighter future, where together, we can make a difference. Thank you for being a part of our story.</a:t>
            </a:r>
            <a:endParaRPr/>
          </a:p>
        </p:txBody>
      </p:sp>
      <p:sp>
        <p:nvSpPr>
          <p:cNvPr id="312" name="Google Shape;312;p24"/>
          <p:cNvSpPr/>
          <p:nvPr/>
        </p:nvSpPr>
        <p:spPr>
          <a:xfrm rot="-2523086">
            <a:off x="6029387" y="5010220"/>
            <a:ext cx="585262" cy="585262"/>
          </a:xfrm>
          <a:custGeom>
            <a:rect b="b" l="l" r="r" t="t"/>
            <a:pathLst>
              <a:path extrusionOk="0" h="585262" w="585262">
                <a:moveTo>
                  <a:pt x="0" y="0"/>
                </a:moveTo>
                <a:lnTo>
                  <a:pt x="585262" y="0"/>
                </a:lnTo>
                <a:lnTo>
                  <a:pt x="585262" y="585262"/>
                </a:lnTo>
                <a:lnTo>
                  <a:pt x="0" y="58526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316" name="Shape 316"/>
        <p:cNvGrpSpPr/>
        <p:nvPr/>
      </p:nvGrpSpPr>
      <p:grpSpPr>
        <a:xfrm>
          <a:off x="0" y="0"/>
          <a:ext cx="0" cy="0"/>
          <a:chOff x="0" y="0"/>
          <a:chExt cx="0" cy="0"/>
        </a:xfrm>
      </p:grpSpPr>
      <p:sp>
        <p:nvSpPr>
          <p:cNvPr id="317" name="Google Shape;317;p25"/>
          <p:cNvSpPr/>
          <p:nvPr/>
        </p:nvSpPr>
        <p:spPr>
          <a:xfrm rot="-1827306">
            <a:off x="2340782" y="8907516"/>
            <a:ext cx="576913" cy="576913"/>
          </a:xfrm>
          <a:custGeom>
            <a:rect b="b" l="l" r="r" t="t"/>
            <a:pathLst>
              <a:path extrusionOk="0" h="576913" w="576913">
                <a:moveTo>
                  <a:pt x="0" y="0"/>
                </a:moveTo>
                <a:lnTo>
                  <a:pt x="576913" y="0"/>
                </a:lnTo>
                <a:lnTo>
                  <a:pt x="576913" y="576913"/>
                </a:lnTo>
                <a:lnTo>
                  <a:pt x="0" y="576913"/>
                </a:lnTo>
                <a:lnTo>
                  <a:pt x="0" y="0"/>
                </a:lnTo>
                <a:close/>
              </a:path>
            </a:pathLst>
          </a:custGeom>
          <a:blipFill rotWithShape="1">
            <a:blip r:embed="rId3">
              <a:alphaModFix/>
            </a:blip>
            <a:stretch>
              <a:fillRect b="0" l="0" r="0" t="0"/>
            </a:stretch>
          </a:blipFill>
          <a:ln>
            <a:noFill/>
          </a:ln>
        </p:spPr>
      </p:sp>
      <p:sp>
        <p:nvSpPr>
          <p:cNvPr id="318" name="Google Shape;318;p25"/>
          <p:cNvSpPr/>
          <p:nvPr/>
        </p:nvSpPr>
        <p:spPr>
          <a:xfrm rot="-1827306">
            <a:off x="5779530" y="7954279"/>
            <a:ext cx="576913" cy="576913"/>
          </a:xfrm>
          <a:custGeom>
            <a:rect b="b" l="l" r="r" t="t"/>
            <a:pathLst>
              <a:path extrusionOk="0" h="576913" w="576913">
                <a:moveTo>
                  <a:pt x="0" y="0"/>
                </a:moveTo>
                <a:lnTo>
                  <a:pt x="576913" y="0"/>
                </a:lnTo>
                <a:lnTo>
                  <a:pt x="576913" y="576913"/>
                </a:lnTo>
                <a:lnTo>
                  <a:pt x="0" y="576913"/>
                </a:lnTo>
                <a:lnTo>
                  <a:pt x="0" y="0"/>
                </a:lnTo>
                <a:close/>
              </a:path>
            </a:pathLst>
          </a:custGeom>
          <a:blipFill rotWithShape="1">
            <a:blip r:embed="rId3">
              <a:alphaModFix/>
            </a:blip>
            <a:stretch>
              <a:fillRect b="0" l="0" r="0" t="0"/>
            </a:stretch>
          </a:blipFill>
          <a:ln>
            <a:noFill/>
          </a:ln>
        </p:spPr>
      </p:sp>
      <p:sp>
        <p:nvSpPr>
          <p:cNvPr id="319" name="Google Shape;319;p25"/>
          <p:cNvSpPr/>
          <p:nvPr/>
        </p:nvSpPr>
        <p:spPr>
          <a:xfrm rot="-1827306">
            <a:off x="7728890" y="9138875"/>
            <a:ext cx="576913" cy="576913"/>
          </a:xfrm>
          <a:custGeom>
            <a:rect b="b" l="l" r="r" t="t"/>
            <a:pathLst>
              <a:path extrusionOk="0" h="576913" w="576913">
                <a:moveTo>
                  <a:pt x="0" y="0"/>
                </a:moveTo>
                <a:lnTo>
                  <a:pt x="576913" y="0"/>
                </a:lnTo>
                <a:lnTo>
                  <a:pt x="576913" y="576913"/>
                </a:lnTo>
                <a:lnTo>
                  <a:pt x="0" y="576913"/>
                </a:lnTo>
                <a:lnTo>
                  <a:pt x="0" y="0"/>
                </a:lnTo>
                <a:close/>
              </a:path>
            </a:pathLst>
          </a:custGeom>
          <a:blipFill rotWithShape="1">
            <a:blip r:embed="rId3">
              <a:alphaModFix/>
            </a:blip>
            <a:stretch>
              <a:fillRect b="0" l="0" r="0" t="0"/>
            </a:stretch>
          </a:blipFill>
          <a:ln>
            <a:noFill/>
          </a:ln>
        </p:spPr>
      </p:sp>
      <p:sp>
        <p:nvSpPr>
          <p:cNvPr id="320" name="Google Shape;320;p25"/>
          <p:cNvSpPr txBox="1"/>
          <p:nvPr/>
        </p:nvSpPr>
        <p:spPr>
          <a:xfrm>
            <a:off x="1376298" y="1114425"/>
            <a:ext cx="6641049"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OUR HISTORY</a:t>
            </a:r>
            <a:endParaRPr/>
          </a:p>
        </p:txBody>
      </p:sp>
      <p:sp>
        <p:nvSpPr>
          <p:cNvPr id="321" name="Google Shape;321;p25"/>
          <p:cNvSpPr txBox="1"/>
          <p:nvPr/>
        </p:nvSpPr>
        <p:spPr>
          <a:xfrm>
            <a:off x="1376298" y="2491649"/>
            <a:ext cx="6813113" cy="4792083"/>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Presentations serve as a powerful means of conveying information and ideas in a structured and visual manner. They can be tailored to various formats, such as slideshows, videos, or live demonstrations, depending on the message and the audience's preferences. Presenters can use engaging visuals, compelling narratives, and interactive elements to capture the audience's attention and effectively convey their message.</a:t>
            </a:r>
            <a:endParaRPr/>
          </a:p>
        </p:txBody>
      </p:sp>
      <p:cxnSp>
        <p:nvCxnSpPr>
          <p:cNvPr id="322" name="Google Shape;322;p25"/>
          <p:cNvCxnSpPr/>
          <p:nvPr/>
        </p:nvCxnSpPr>
        <p:spPr>
          <a:xfrm rot="10800000">
            <a:off x="9854677" y="0"/>
            <a:ext cx="0" cy="10287000"/>
          </a:xfrm>
          <a:prstGeom prst="straightConnector1">
            <a:avLst/>
          </a:prstGeom>
          <a:noFill/>
          <a:ln cap="flat" cmpd="sng" w="190500">
            <a:solidFill>
              <a:srgbClr val="FFFFFF"/>
            </a:solidFill>
            <a:prstDash val="solid"/>
            <a:round/>
            <a:headEnd len="sm" w="sm" type="none"/>
            <a:tailEnd len="sm" w="sm" type="none"/>
          </a:ln>
        </p:spPr>
      </p:cxnSp>
      <p:pic>
        <p:nvPicPr>
          <p:cNvPr id="323" name="Google Shape;323;p25"/>
          <p:cNvPicPr preferRelativeResize="0"/>
          <p:nvPr/>
        </p:nvPicPr>
        <p:blipFill>
          <a:blip r:embed="rId4">
            <a:alphaModFix/>
          </a:blip>
          <a:stretch>
            <a:fillRect/>
          </a:stretch>
        </p:blipFill>
        <p:spPr>
          <a:xfrm>
            <a:off x="9949925" y="0"/>
            <a:ext cx="8336862" cy="10287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327" name="Shape 327"/>
        <p:cNvGrpSpPr/>
        <p:nvPr/>
      </p:nvGrpSpPr>
      <p:grpSpPr>
        <a:xfrm>
          <a:off x="0" y="0"/>
          <a:ext cx="0" cy="0"/>
          <a:chOff x="0" y="0"/>
          <a:chExt cx="0" cy="0"/>
        </a:xfrm>
      </p:grpSpPr>
      <p:sp>
        <p:nvSpPr>
          <p:cNvPr id="328" name="Google Shape;328;p26"/>
          <p:cNvSpPr txBox="1"/>
          <p:nvPr/>
        </p:nvSpPr>
        <p:spPr>
          <a:xfrm>
            <a:off x="1382314" y="1327055"/>
            <a:ext cx="6913966"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OUR HISTORY</a:t>
            </a:r>
            <a:endParaRPr/>
          </a:p>
        </p:txBody>
      </p:sp>
      <p:sp>
        <p:nvSpPr>
          <p:cNvPr id="329" name="Google Shape;329;p26"/>
          <p:cNvSpPr txBox="1"/>
          <p:nvPr/>
        </p:nvSpPr>
        <p:spPr>
          <a:xfrm>
            <a:off x="1382314" y="7084757"/>
            <a:ext cx="3993363"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ADD A MAIN POINT</a:t>
            </a:r>
            <a:endParaRPr/>
          </a:p>
        </p:txBody>
      </p:sp>
      <p:sp>
        <p:nvSpPr>
          <p:cNvPr id="330" name="Google Shape;330;p26"/>
          <p:cNvSpPr txBox="1"/>
          <p:nvPr/>
        </p:nvSpPr>
        <p:spPr>
          <a:xfrm>
            <a:off x="1382314" y="788828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31" name="Google Shape;331;p26"/>
          <p:cNvSpPr txBox="1"/>
          <p:nvPr/>
        </p:nvSpPr>
        <p:spPr>
          <a:xfrm>
            <a:off x="7362362" y="3024314"/>
            <a:ext cx="4172916"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ADD A MAIN POINT</a:t>
            </a:r>
            <a:endParaRPr/>
          </a:p>
        </p:txBody>
      </p:sp>
      <p:sp>
        <p:nvSpPr>
          <p:cNvPr id="332" name="Google Shape;332;p26"/>
          <p:cNvSpPr txBox="1"/>
          <p:nvPr/>
        </p:nvSpPr>
        <p:spPr>
          <a:xfrm>
            <a:off x="7362362" y="3827843"/>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33" name="Google Shape;333;p26"/>
          <p:cNvSpPr txBox="1"/>
          <p:nvPr/>
        </p:nvSpPr>
        <p:spPr>
          <a:xfrm>
            <a:off x="12435502" y="7084757"/>
            <a:ext cx="482379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ADD A MAIN POINT</a:t>
            </a:r>
            <a:endParaRPr/>
          </a:p>
        </p:txBody>
      </p:sp>
      <p:sp>
        <p:nvSpPr>
          <p:cNvPr id="334" name="Google Shape;334;p26"/>
          <p:cNvSpPr txBox="1"/>
          <p:nvPr/>
        </p:nvSpPr>
        <p:spPr>
          <a:xfrm>
            <a:off x="12435502" y="788828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cxnSp>
        <p:nvCxnSpPr>
          <p:cNvPr id="335" name="Google Shape;335;p26"/>
          <p:cNvCxnSpPr/>
          <p:nvPr/>
        </p:nvCxnSpPr>
        <p:spPr>
          <a:xfrm>
            <a:off x="0" y="5699241"/>
            <a:ext cx="18288000" cy="0"/>
          </a:xfrm>
          <a:prstGeom prst="straightConnector1">
            <a:avLst/>
          </a:prstGeom>
          <a:noFill/>
          <a:ln cap="flat" cmpd="sng" w="190500">
            <a:solidFill>
              <a:srgbClr val="FFFFFF"/>
            </a:solidFill>
            <a:prstDash val="solid"/>
            <a:round/>
            <a:headEnd len="sm" w="sm" type="none"/>
            <a:tailEnd len="sm" w="sm" type="none"/>
          </a:ln>
        </p:spPr>
      </p:cxnSp>
      <p:sp>
        <p:nvSpPr>
          <p:cNvPr id="336" name="Google Shape;336;p26"/>
          <p:cNvSpPr/>
          <p:nvPr/>
        </p:nvSpPr>
        <p:spPr>
          <a:xfrm rot="-1827306">
            <a:off x="1232661" y="5146335"/>
            <a:ext cx="1105811" cy="1105811"/>
          </a:xfrm>
          <a:custGeom>
            <a:rect b="b" l="l" r="r" t="t"/>
            <a:pathLst>
              <a:path extrusionOk="0" h="1105811" w="1105811">
                <a:moveTo>
                  <a:pt x="0" y="0"/>
                </a:moveTo>
                <a:lnTo>
                  <a:pt x="1105811" y="0"/>
                </a:lnTo>
                <a:lnTo>
                  <a:pt x="1105811" y="1105811"/>
                </a:lnTo>
                <a:lnTo>
                  <a:pt x="0" y="1105811"/>
                </a:lnTo>
                <a:lnTo>
                  <a:pt x="0" y="0"/>
                </a:lnTo>
                <a:close/>
              </a:path>
            </a:pathLst>
          </a:custGeom>
          <a:blipFill rotWithShape="1">
            <a:blip r:embed="rId3">
              <a:alphaModFix/>
            </a:blip>
            <a:stretch>
              <a:fillRect b="0" l="0" r="0" t="0"/>
            </a:stretch>
          </a:blipFill>
          <a:ln>
            <a:noFill/>
          </a:ln>
        </p:spPr>
      </p:sp>
      <p:sp>
        <p:nvSpPr>
          <p:cNvPr id="337" name="Google Shape;337;p26"/>
          <p:cNvSpPr/>
          <p:nvPr/>
        </p:nvSpPr>
        <p:spPr>
          <a:xfrm rot="-1827306">
            <a:off x="6980906" y="5146335"/>
            <a:ext cx="1105811" cy="1105811"/>
          </a:xfrm>
          <a:custGeom>
            <a:rect b="b" l="l" r="r" t="t"/>
            <a:pathLst>
              <a:path extrusionOk="0" h="1105811" w="1105811">
                <a:moveTo>
                  <a:pt x="0" y="0"/>
                </a:moveTo>
                <a:lnTo>
                  <a:pt x="1105811" y="0"/>
                </a:lnTo>
                <a:lnTo>
                  <a:pt x="1105811" y="1105811"/>
                </a:lnTo>
                <a:lnTo>
                  <a:pt x="0" y="1105811"/>
                </a:lnTo>
                <a:lnTo>
                  <a:pt x="0" y="0"/>
                </a:lnTo>
                <a:close/>
              </a:path>
            </a:pathLst>
          </a:custGeom>
          <a:blipFill rotWithShape="1">
            <a:blip r:embed="rId3">
              <a:alphaModFix/>
            </a:blip>
            <a:stretch>
              <a:fillRect b="0" l="0" r="0" t="0"/>
            </a:stretch>
          </a:blipFill>
          <a:ln>
            <a:noFill/>
          </a:ln>
        </p:spPr>
      </p:sp>
      <p:sp>
        <p:nvSpPr>
          <p:cNvPr id="338" name="Google Shape;338;p26"/>
          <p:cNvSpPr/>
          <p:nvPr/>
        </p:nvSpPr>
        <p:spPr>
          <a:xfrm rot="-1827306">
            <a:off x="12159841" y="5176048"/>
            <a:ext cx="1105811" cy="1105811"/>
          </a:xfrm>
          <a:custGeom>
            <a:rect b="b" l="l" r="r" t="t"/>
            <a:pathLst>
              <a:path extrusionOk="0" h="1105811" w="1105811">
                <a:moveTo>
                  <a:pt x="0" y="0"/>
                </a:moveTo>
                <a:lnTo>
                  <a:pt x="1105811" y="0"/>
                </a:lnTo>
                <a:lnTo>
                  <a:pt x="1105811" y="1105810"/>
                </a:lnTo>
                <a:lnTo>
                  <a:pt x="0" y="1105810"/>
                </a:lnTo>
                <a:lnTo>
                  <a:pt x="0" y="0"/>
                </a:lnTo>
                <a:close/>
              </a:path>
            </a:pathLst>
          </a:custGeom>
          <a:blipFill rotWithShape="1">
            <a:blip r:embed="rId3">
              <a:alphaModFix/>
            </a:blip>
            <a:stretch>
              <a:fillRect b="0" l="0" r="0" t="0"/>
            </a:stretch>
          </a:blipFill>
          <a:ln>
            <a:noFill/>
          </a:ln>
        </p:spPr>
      </p:sp>
      <p:pic>
        <p:nvPicPr>
          <p:cNvPr id="339" name="Google Shape;339;p26"/>
          <p:cNvPicPr preferRelativeResize="0"/>
          <p:nvPr/>
        </p:nvPicPr>
        <p:blipFill>
          <a:blip r:embed="rId4">
            <a:alphaModFix/>
          </a:blip>
          <a:stretch>
            <a:fillRect/>
          </a:stretch>
        </p:blipFill>
        <p:spPr>
          <a:xfrm>
            <a:off x="10075126" y="-5925050"/>
            <a:ext cx="13825956" cy="12381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343" name="Shape 343"/>
        <p:cNvGrpSpPr/>
        <p:nvPr/>
      </p:nvGrpSpPr>
      <p:grpSpPr>
        <a:xfrm>
          <a:off x="0" y="0"/>
          <a:ext cx="0" cy="0"/>
          <a:chOff x="0" y="0"/>
          <a:chExt cx="0" cy="0"/>
        </a:xfrm>
      </p:grpSpPr>
      <p:pic>
        <p:nvPicPr>
          <p:cNvPr id="344" name="Google Shape;344;p27"/>
          <p:cNvPicPr preferRelativeResize="0"/>
          <p:nvPr/>
        </p:nvPicPr>
        <p:blipFill>
          <a:blip r:embed="rId3">
            <a:alphaModFix/>
          </a:blip>
          <a:stretch>
            <a:fillRect/>
          </a:stretch>
        </p:blipFill>
        <p:spPr>
          <a:xfrm>
            <a:off x="-4421250" y="6519174"/>
            <a:ext cx="21918152" cy="11729650"/>
          </a:xfrm>
          <a:prstGeom prst="rect">
            <a:avLst/>
          </a:prstGeom>
          <a:noFill/>
          <a:ln>
            <a:noFill/>
          </a:ln>
        </p:spPr>
      </p:pic>
      <p:grpSp>
        <p:nvGrpSpPr>
          <p:cNvPr id="345" name="Google Shape;345;p27"/>
          <p:cNvGrpSpPr/>
          <p:nvPr/>
        </p:nvGrpSpPr>
        <p:grpSpPr>
          <a:xfrm>
            <a:off x="14131906" y="-144661"/>
            <a:ext cx="677632" cy="10431661"/>
            <a:chOff x="0" y="-38100"/>
            <a:chExt cx="178471" cy="2747433"/>
          </a:xfrm>
        </p:grpSpPr>
        <p:sp>
          <p:nvSpPr>
            <p:cNvPr id="346" name="Google Shape;346;p27"/>
            <p:cNvSpPr/>
            <p:nvPr/>
          </p:nvSpPr>
          <p:spPr>
            <a:xfrm>
              <a:off x="0" y="0"/>
              <a:ext cx="178471" cy="2709333"/>
            </a:xfrm>
            <a:custGeom>
              <a:rect b="b" l="l" r="r" t="t"/>
              <a:pathLst>
                <a:path extrusionOk="0" h="2709333" w="178471">
                  <a:moveTo>
                    <a:pt x="0" y="0"/>
                  </a:moveTo>
                  <a:lnTo>
                    <a:pt x="178471" y="0"/>
                  </a:lnTo>
                  <a:lnTo>
                    <a:pt x="178471" y="2709333"/>
                  </a:lnTo>
                  <a:lnTo>
                    <a:pt x="0" y="2709333"/>
                  </a:lnTo>
                  <a:close/>
                </a:path>
              </a:pathLst>
            </a:custGeom>
            <a:solidFill>
              <a:srgbClr val="FFFFFF"/>
            </a:solidFill>
            <a:ln>
              <a:noFill/>
            </a:ln>
          </p:spPr>
        </p:sp>
        <p:sp>
          <p:nvSpPr>
            <p:cNvPr id="347" name="Google Shape;347;p27"/>
            <p:cNvSpPr txBox="1"/>
            <p:nvPr/>
          </p:nvSpPr>
          <p:spPr>
            <a:xfrm>
              <a:off x="0" y="-38100"/>
              <a:ext cx="17847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 name="Google Shape;348;p27"/>
          <p:cNvSpPr/>
          <p:nvPr/>
        </p:nvSpPr>
        <p:spPr>
          <a:xfrm rot="-1279969">
            <a:off x="16327367" y="1910693"/>
            <a:ext cx="951916" cy="951916"/>
          </a:xfrm>
          <a:custGeom>
            <a:rect b="b" l="l" r="r" t="t"/>
            <a:pathLst>
              <a:path extrusionOk="0" h="951916" w="951916">
                <a:moveTo>
                  <a:pt x="0" y="0"/>
                </a:moveTo>
                <a:lnTo>
                  <a:pt x="951916" y="0"/>
                </a:lnTo>
                <a:lnTo>
                  <a:pt x="951916" y="951916"/>
                </a:lnTo>
                <a:lnTo>
                  <a:pt x="0" y="951916"/>
                </a:lnTo>
                <a:lnTo>
                  <a:pt x="0" y="0"/>
                </a:lnTo>
                <a:close/>
              </a:path>
            </a:pathLst>
          </a:custGeom>
          <a:blipFill rotWithShape="1">
            <a:blip r:embed="rId4">
              <a:alphaModFix/>
            </a:blip>
            <a:stretch>
              <a:fillRect b="0" l="0" r="0" t="0"/>
            </a:stretch>
          </a:blipFill>
          <a:ln>
            <a:noFill/>
          </a:ln>
        </p:spPr>
      </p:sp>
      <p:sp>
        <p:nvSpPr>
          <p:cNvPr id="349" name="Google Shape;349;p27"/>
          <p:cNvSpPr/>
          <p:nvPr/>
        </p:nvSpPr>
        <p:spPr>
          <a:xfrm rot="-1279969">
            <a:off x="11570991" y="6659707"/>
            <a:ext cx="951916" cy="951916"/>
          </a:xfrm>
          <a:custGeom>
            <a:rect b="b" l="l" r="r" t="t"/>
            <a:pathLst>
              <a:path extrusionOk="0" h="951916" w="951916">
                <a:moveTo>
                  <a:pt x="0" y="0"/>
                </a:moveTo>
                <a:lnTo>
                  <a:pt x="951917" y="0"/>
                </a:lnTo>
                <a:lnTo>
                  <a:pt x="951917" y="951917"/>
                </a:lnTo>
                <a:lnTo>
                  <a:pt x="0" y="951917"/>
                </a:lnTo>
                <a:lnTo>
                  <a:pt x="0" y="0"/>
                </a:lnTo>
                <a:close/>
              </a:path>
            </a:pathLst>
          </a:custGeom>
          <a:blipFill rotWithShape="1">
            <a:blip r:embed="rId4">
              <a:alphaModFix/>
            </a:blip>
            <a:stretch>
              <a:fillRect b="0" l="0" r="0" t="0"/>
            </a:stretch>
          </a:blipFill>
          <a:ln>
            <a:noFill/>
          </a:ln>
        </p:spPr>
      </p:sp>
      <p:sp>
        <p:nvSpPr>
          <p:cNvPr id="350" name="Google Shape;350;p27"/>
          <p:cNvSpPr txBox="1"/>
          <p:nvPr/>
        </p:nvSpPr>
        <p:spPr>
          <a:xfrm>
            <a:off x="1028700" y="2009463"/>
            <a:ext cx="11018400" cy="33612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WRITE AN ORIGINAL STATEMENT OR INSPIRING QUOTE</a:t>
            </a:r>
            <a:endParaRPr/>
          </a:p>
        </p:txBody>
      </p:sp>
      <p:sp>
        <p:nvSpPr>
          <p:cNvPr id="351" name="Google Shape;351;p27"/>
          <p:cNvSpPr txBox="1"/>
          <p:nvPr/>
        </p:nvSpPr>
        <p:spPr>
          <a:xfrm>
            <a:off x="1028700" y="5785577"/>
            <a:ext cx="12804900" cy="3231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 Include a credit, citation, or supporting message</a:t>
            </a:r>
            <a:endParaRPr/>
          </a:p>
        </p:txBody>
      </p:sp>
      <p:pic>
        <p:nvPicPr>
          <p:cNvPr id="352" name="Google Shape;352;p27"/>
          <p:cNvPicPr preferRelativeResize="0"/>
          <p:nvPr/>
        </p:nvPicPr>
        <p:blipFill>
          <a:blip r:embed="rId5">
            <a:alphaModFix/>
          </a:blip>
          <a:stretch>
            <a:fillRect/>
          </a:stretch>
        </p:blipFill>
        <p:spPr>
          <a:xfrm>
            <a:off x="10755375" y="1125500"/>
            <a:ext cx="7008225" cy="8035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1C18"/>
        </a:solidFill>
      </p:bgPr>
    </p:bg>
    <p:spTree>
      <p:nvGrpSpPr>
        <p:cNvPr id="356" name="Shape 356"/>
        <p:cNvGrpSpPr/>
        <p:nvPr/>
      </p:nvGrpSpPr>
      <p:grpSpPr>
        <a:xfrm>
          <a:off x="0" y="0"/>
          <a:ext cx="0" cy="0"/>
          <a:chOff x="0" y="0"/>
          <a:chExt cx="0" cy="0"/>
        </a:xfrm>
      </p:grpSpPr>
      <p:sp>
        <p:nvSpPr>
          <p:cNvPr id="357" name="Google Shape;357;p28"/>
          <p:cNvSpPr/>
          <p:nvPr/>
        </p:nvSpPr>
        <p:spPr>
          <a:xfrm>
            <a:off x="10907634" y="3972713"/>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3">
              <a:alphaModFix/>
            </a:blip>
            <a:stretch>
              <a:fillRect b="0" l="0" r="0" t="0"/>
            </a:stretch>
          </a:blipFill>
          <a:ln>
            <a:noFill/>
          </a:ln>
        </p:spPr>
      </p:sp>
      <p:sp>
        <p:nvSpPr>
          <p:cNvPr id="358" name="Google Shape;358;p28"/>
          <p:cNvSpPr/>
          <p:nvPr/>
        </p:nvSpPr>
        <p:spPr>
          <a:xfrm>
            <a:off x="10889630" y="4894629"/>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4">
              <a:alphaModFix/>
            </a:blip>
            <a:stretch>
              <a:fillRect b="0" l="0" r="0" t="0"/>
            </a:stretch>
          </a:blipFill>
          <a:ln>
            <a:noFill/>
          </a:ln>
        </p:spPr>
      </p:sp>
      <p:sp>
        <p:nvSpPr>
          <p:cNvPr id="359" name="Google Shape;359;p28"/>
          <p:cNvSpPr/>
          <p:nvPr/>
        </p:nvSpPr>
        <p:spPr>
          <a:xfrm>
            <a:off x="10889630" y="5849200"/>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5">
              <a:alphaModFix/>
            </a:blip>
            <a:stretch>
              <a:fillRect b="0" l="0" r="0" t="0"/>
            </a:stretch>
          </a:blipFill>
          <a:ln>
            <a:noFill/>
          </a:ln>
        </p:spPr>
      </p:sp>
      <p:sp>
        <p:nvSpPr>
          <p:cNvPr id="360" name="Google Shape;360;p28"/>
          <p:cNvSpPr/>
          <p:nvPr/>
        </p:nvSpPr>
        <p:spPr>
          <a:xfrm>
            <a:off x="10876177" y="7438917"/>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361" name="Google Shape;361;p28"/>
          <p:cNvSpPr/>
          <p:nvPr/>
        </p:nvSpPr>
        <p:spPr>
          <a:xfrm>
            <a:off x="10858320" y="663753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362" name="Google Shape;362;p28"/>
          <p:cNvSpPr txBox="1"/>
          <p:nvPr/>
        </p:nvSpPr>
        <p:spPr>
          <a:xfrm>
            <a:off x="10858320" y="2305203"/>
            <a:ext cx="6501198"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CONTACT US</a:t>
            </a:r>
            <a:endParaRPr/>
          </a:p>
        </p:txBody>
      </p:sp>
      <p:sp>
        <p:nvSpPr>
          <p:cNvPr id="363" name="Google Shape;363;p28"/>
          <p:cNvSpPr txBox="1"/>
          <p:nvPr/>
        </p:nvSpPr>
        <p:spPr>
          <a:xfrm>
            <a:off x="11710139" y="3934613"/>
            <a:ext cx="5801458"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 Anywhere St., Any City,ST 12345</a:t>
            </a:r>
            <a:endParaRPr/>
          </a:p>
        </p:txBody>
      </p:sp>
      <p:sp>
        <p:nvSpPr>
          <p:cNvPr id="364" name="Google Shape;364;p28"/>
          <p:cNvSpPr txBox="1"/>
          <p:nvPr/>
        </p:nvSpPr>
        <p:spPr>
          <a:xfrm>
            <a:off x="11710139" y="4833773"/>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123-456-7890</a:t>
            </a:r>
            <a:endParaRPr/>
          </a:p>
        </p:txBody>
      </p:sp>
      <p:sp>
        <p:nvSpPr>
          <p:cNvPr id="365" name="Google Shape;365;p28"/>
          <p:cNvSpPr txBox="1"/>
          <p:nvPr/>
        </p:nvSpPr>
        <p:spPr>
          <a:xfrm>
            <a:off x="11710139" y="5732933"/>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hello@reallygreatsite.com</a:t>
            </a:r>
            <a:endParaRPr/>
          </a:p>
        </p:txBody>
      </p:sp>
      <p:sp>
        <p:nvSpPr>
          <p:cNvPr id="366" name="Google Shape;366;p28"/>
          <p:cNvSpPr txBox="1"/>
          <p:nvPr/>
        </p:nvSpPr>
        <p:spPr>
          <a:xfrm>
            <a:off x="11710139" y="7378432"/>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reallygreatsite.com</a:t>
            </a:r>
            <a:endParaRPr/>
          </a:p>
        </p:txBody>
      </p:sp>
      <p:sp>
        <p:nvSpPr>
          <p:cNvPr id="367" name="Google Shape;367;p28"/>
          <p:cNvSpPr txBox="1"/>
          <p:nvPr/>
        </p:nvSpPr>
        <p:spPr>
          <a:xfrm>
            <a:off x="11710139" y="6555472"/>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a:t>
            </a:r>
            <a:endParaRPr/>
          </a:p>
        </p:txBody>
      </p:sp>
      <p:grpSp>
        <p:nvGrpSpPr>
          <p:cNvPr id="368" name="Google Shape;368;p28"/>
          <p:cNvGrpSpPr/>
          <p:nvPr/>
        </p:nvGrpSpPr>
        <p:grpSpPr>
          <a:xfrm rot="9815002">
            <a:off x="9093275" y="-559080"/>
            <a:ext cx="368195" cy="11427618"/>
            <a:chOff x="0" y="-38100"/>
            <a:chExt cx="70664" cy="2193186"/>
          </a:xfrm>
        </p:grpSpPr>
        <p:sp>
          <p:nvSpPr>
            <p:cNvPr id="369" name="Google Shape;369;p28"/>
            <p:cNvSpPr/>
            <p:nvPr/>
          </p:nvSpPr>
          <p:spPr>
            <a:xfrm>
              <a:off x="0" y="0"/>
              <a:ext cx="70664" cy="2155086"/>
            </a:xfrm>
            <a:custGeom>
              <a:rect b="b" l="l" r="r" t="t"/>
              <a:pathLst>
                <a:path extrusionOk="0" h="2155086" w="70664">
                  <a:moveTo>
                    <a:pt x="0" y="0"/>
                  </a:moveTo>
                  <a:lnTo>
                    <a:pt x="70664" y="0"/>
                  </a:lnTo>
                  <a:lnTo>
                    <a:pt x="70664" y="2155086"/>
                  </a:lnTo>
                  <a:lnTo>
                    <a:pt x="0" y="2155086"/>
                  </a:lnTo>
                  <a:close/>
                </a:path>
              </a:pathLst>
            </a:custGeom>
            <a:solidFill>
              <a:srgbClr val="FFFFFF"/>
            </a:solidFill>
            <a:ln>
              <a:noFill/>
            </a:ln>
          </p:spPr>
        </p:sp>
        <p:sp>
          <p:nvSpPr>
            <p:cNvPr id="370" name="Google Shape;370;p28"/>
            <p:cNvSpPr txBox="1"/>
            <p:nvPr/>
          </p:nvSpPr>
          <p:spPr>
            <a:xfrm>
              <a:off x="0" y="-38100"/>
              <a:ext cx="70664" cy="2193186"/>
            </a:xfrm>
            <a:prstGeom prst="rect">
              <a:avLst/>
            </a:prstGeom>
            <a:noFill/>
            <a:ln>
              <a:noFill/>
            </a:ln>
          </p:spPr>
          <p:txBody>
            <a:bodyPr anchorCtr="0" anchor="ctr" bIns="69700" lIns="69700" spcFirstLastPara="1" rIns="69700" wrap="square" tIns="697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1" name="Google Shape;371;p28"/>
          <p:cNvPicPr preferRelativeResize="0"/>
          <p:nvPr/>
        </p:nvPicPr>
        <p:blipFill rotWithShape="1">
          <a:blip r:embed="rId8">
            <a:alphaModFix/>
          </a:blip>
          <a:srcRect b="27373" l="0" r="0" t="0"/>
          <a:stretch/>
        </p:blipFill>
        <p:spPr>
          <a:xfrm>
            <a:off x="-333425" y="436353"/>
            <a:ext cx="11026825" cy="9850650"/>
          </a:xfrm>
          <a:prstGeom prst="rect">
            <a:avLst/>
          </a:prstGeom>
          <a:noFill/>
          <a:ln>
            <a:noFill/>
          </a:ln>
        </p:spPr>
      </p:pic>
      <p:grpSp>
        <p:nvGrpSpPr>
          <p:cNvPr id="372" name="Google Shape;372;p28"/>
          <p:cNvGrpSpPr/>
          <p:nvPr/>
        </p:nvGrpSpPr>
        <p:grpSpPr>
          <a:xfrm>
            <a:off x="2418189" y="2730334"/>
            <a:ext cx="3891958" cy="9293461"/>
            <a:chOff x="3697682" y="2975792"/>
            <a:chExt cx="5189278" cy="12391281"/>
          </a:xfrm>
        </p:grpSpPr>
        <p:sp>
          <p:nvSpPr>
            <p:cNvPr id="373" name="Google Shape;373;p28"/>
            <p:cNvSpPr/>
            <p:nvPr/>
          </p:nvSpPr>
          <p:spPr>
            <a:xfrm rot="-2425807">
              <a:off x="5588964" y="15123272"/>
              <a:ext cx="196100" cy="196100"/>
            </a:xfrm>
            <a:custGeom>
              <a:rect b="b" l="l" r="r" t="t"/>
              <a:pathLst>
                <a:path extrusionOk="0" h="196409" w="196409">
                  <a:moveTo>
                    <a:pt x="0" y="0"/>
                  </a:moveTo>
                  <a:lnTo>
                    <a:pt x="196410" y="0"/>
                  </a:lnTo>
                  <a:lnTo>
                    <a:pt x="196410" y="196409"/>
                  </a:lnTo>
                  <a:lnTo>
                    <a:pt x="0" y="196409"/>
                  </a:lnTo>
                  <a:lnTo>
                    <a:pt x="0" y="0"/>
                  </a:lnTo>
                  <a:close/>
                </a:path>
              </a:pathLst>
            </a:custGeom>
            <a:blipFill rotWithShape="1">
              <a:blip r:embed="rId9">
                <a:alphaModFix/>
              </a:blip>
              <a:stretch>
                <a:fillRect b="0" l="0" r="0" t="0"/>
              </a:stretch>
            </a:blipFill>
            <a:ln>
              <a:noFill/>
            </a:ln>
          </p:spPr>
        </p:sp>
        <p:sp>
          <p:nvSpPr>
            <p:cNvPr id="374" name="Google Shape;374;p28"/>
            <p:cNvSpPr/>
            <p:nvPr/>
          </p:nvSpPr>
          <p:spPr>
            <a:xfrm rot="-2425807">
              <a:off x="5819798" y="15130800"/>
              <a:ext cx="196100" cy="196100"/>
            </a:xfrm>
            <a:custGeom>
              <a:rect b="b" l="l" r="r" t="t"/>
              <a:pathLst>
                <a:path extrusionOk="0" h="196409" w="196409">
                  <a:moveTo>
                    <a:pt x="0" y="0"/>
                  </a:moveTo>
                  <a:lnTo>
                    <a:pt x="196409" y="0"/>
                  </a:lnTo>
                  <a:lnTo>
                    <a:pt x="196409" y="196409"/>
                  </a:lnTo>
                  <a:lnTo>
                    <a:pt x="0" y="196409"/>
                  </a:lnTo>
                  <a:lnTo>
                    <a:pt x="0" y="0"/>
                  </a:lnTo>
                  <a:close/>
                </a:path>
              </a:pathLst>
            </a:custGeom>
            <a:blipFill rotWithShape="1">
              <a:blip r:embed="rId9">
                <a:alphaModFix/>
              </a:blip>
              <a:stretch>
                <a:fillRect b="0" l="0" r="0" t="0"/>
              </a:stretch>
            </a:blipFill>
            <a:ln>
              <a:noFill/>
            </a:ln>
          </p:spPr>
        </p:sp>
        <p:sp>
          <p:nvSpPr>
            <p:cNvPr id="375" name="Google Shape;375;p28"/>
            <p:cNvSpPr/>
            <p:nvPr/>
          </p:nvSpPr>
          <p:spPr>
            <a:xfrm rot="-2535843">
              <a:off x="3738198" y="4264902"/>
              <a:ext cx="196395" cy="196395"/>
            </a:xfrm>
            <a:custGeom>
              <a:rect b="b" l="l" r="r" t="t"/>
              <a:pathLst>
                <a:path extrusionOk="0" h="196409" w="196409">
                  <a:moveTo>
                    <a:pt x="0" y="0"/>
                  </a:moveTo>
                  <a:lnTo>
                    <a:pt x="196410" y="0"/>
                  </a:lnTo>
                  <a:lnTo>
                    <a:pt x="196410" y="196410"/>
                  </a:lnTo>
                  <a:lnTo>
                    <a:pt x="0" y="196410"/>
                  </a:lnTo>
                  <a:lnTo>
                    <a:pt x="0" y="0"/>
                  </a:lnTo>
                  <a:close/>
                </a:path>
              </a:pathLst>
            </a:custGeom>
            <a:blipFill rotWithShape="1">
              <a:blip r:embed="rId9">
                <a:alphaModFix/>
              </a:blip>
              <a:stretch>
                <a:fillRect b="0" l="0" r="0" t="0"/>
              </a:stretch>
            </a:blipFill>
            <a:ln>
              <a:noFill/>
            </a:ln>
          </p:spPr>
        </p:sp>
        <p:sp>
          <p:nvSpPr>
            <p:cNvPr id="376" name="Google Shape;376;p28"/>
            <p:cNvSpPr/>
            <p:nvPr/>
          </p:nvSpPr>
          <p:spPr>
            <a:xfrm rot="-2535843">
              <a:off x="8650048" y="3016308"/>
              <a:ext cx="196395" cy="196395"/>
            </a:xfrm>
            <a:custGeom>
              <a:rect b="b" l="l" r="r" t="t"/>
              <a:pathLst>
                <a:path extrusionOk="0" h="196409" w="196409">
                  <a:moveTo>
                    <a:pt x="0" y="0"/>
                  </a:moveTo>
                  <a:lnTo>
                    <a:pt x="196410" y="0"/>
                  </a:lnTo>
                  <a:lnTo>
                    <a:pt x="196410" y="196410"/>
                  </a:lnTo>
                  <a:lnTo>
                    <a:pt x="0" y="196410"/>
                  </a:lnTo>
                  <a:lnTo>
                    <a:pt x="0" y="0"/>
                  </a:lnTo>
                  <a:close/>
                </a:path>
              </a:pathLst>
            </a:custGeom>
            <a:blipFill rotWithShape="1">
              <a:blip r:embed="rId9">
                <a:alphaModFix/>
              </a:blip>
              <a:stretch>
                <a:fillRect b="0" l="0" r="0" t="0"/>
              </a:stretch>
            </a:blipFill>
            <a:ln>
              <a:noFill/>
            </a:ln>
          </p:spPr>
        </p:sp>
        <p:sp>
          <p:nvSpPr>
            <p:cNvPr id="377" name="Google Shape;377;p28"/>
            <p:cNvSpPr/>
            <p:nvPr/>
          </p:nvSpPr>
          <p:spPr>
            <a:xfrm rot="-2425807">
              <a:off x="5751086" y="14932481"/>
              <a:ext cx="196100" cy="196100"/>
            </a:xfrm>
            <a:custGeom>
              <a:rect b="b" l="l" r="r" t="t"/>
              <a:pathLst>
                <a:path extrusionOk="0" h="196409" w="196409">
                  <a:moveTo>
                    <a:pt x="0" y="0"/>
                  </a:moveTo>
                  <a:lnTo>
                    <a:pt x="196410" y="0"/>
                  </a:lnTo>
                  <a:lnTo>
                    <a:pt x="196410" y="196410"/>
                  </a:lnTo>
                  <a:lnTo>
                    <a:pt x="0" y="196410"/>
                  </a:lnTo>
                  <a:lnTo>
                    <a:pt x="0" y="0"/>
                  </a:lnTo>
                  <a:close/>
                </a:path>
              </a:pathLst>
            </a:custGeom>
            <a:blipFill rotWithShape="1">
              <a:blip r:embed="rId9">
                <a:alphaModFix/>
              </a:blip>
              <a:stretch>
                <a:fillRect b="0" l="0" r="0" t="0"/>
              </a:stretch>
            </a:blipFill>
            <a:ln>
              <a:noFill/>
            </a:ln>
          </p:spPr>
        </p:sp>
        <p:sp>
          <p:nvSpPr>
            <p:cNvPr id="378" name="Google Shape;378;p28"/>
            <p:cNvSpPr/>
            <p:nvPr/>
          </p:nvSpPr>
          <p:spPr>
            <a:xfrm rot="-2535843">
              <a:off x="4513335" y="4622056"/>
              <a:ext cx="196395" cy="196395"/>
            </a:xfrm>
            <a:custGeom>
              <a:rect b="b" l="l" r="r" t="t"/>
              <a:pathLst>
                <a:path extrusionOk="0" h="196409" w="196409">
                  <a:moveTo>
                    <a:pt x="0" y="0"/>
                  </a:moveTo>
                  <a:lnTo>
                    <a:pt x="196410" y="0"/>
                  </a:lnTo>
                  <a:lnTo>
                    <a:pt x="196410" y="196410"/>
                  </a:lnTo>
                  <a:lnTo>
                    <a:pt x="0" y="196410"/>
                  </a:lnTo>
                  <a:lnTo>
                    <a:pt x="0" y="0"/>
                  </a:lnTo>
                  <a:close/>
                </a:path>
              </a:pathLst>
            </a:custGeom>
            <a:blipFill rotWithShape="1">
              <a:blip r:embed="rId9">
                <a:alphaModFix/>
              </a:blip>
              <a:stretch>
                <a:fillRect b="0" l="0" r="0" t="0"/>
              </a:stretch>
            </a:blipFill>
            <a:ln>
              <a:noFill/>
            </a:ln>
          </p:spPr>
        </p:sp>
        <p:sp>
          <p:nvSpPr>
            <p:cNvPr id="379" name="Google Shape;379;p28"/>
            <p:cNvSpPr/>
            <p:nvPr/>
          </p:nvSpPr>
          <p:spPr>
            <a:xfrm rot="-1424655">
              <a:off x="6792492" y="14564466"/>
              <a:ext cx="196333" cy="196333"/>
            </a:xfrm>
            <a:custGeom>
              <a:rect b="b" l="l" r="r" t="t"/>
              <a:pathLst>
                <a:path extrusionOk="0" h="196409" w="196409">
                  <a:moveTo>
                    <a:pt x="0" y="0"/>
                  </a:moveTo>
                  <a:lnTo>
                    <a:pt x="196410" y="0"/>
                  </a:lnTo>
                  <a:lnTo>
                    <a:pt x="196410" y="196409"/>
                  </a:lnTo>
                  <a:lnTo>
                    <a:pt x="0" y="196409"/>
                  </a:lnTo>
                  <a:lnTo>
                    <a:pt x="0" y="0"/>
                  </a:lnTo>
                  <a:close/>
                </a:path>
              </a:pathLst>
            </a:custGeom>
            <a:blipFill rotWithShape="1">
              <a:blip r:embed="rId9">
                <a:alphaModFix/>
              </a:blip>
              <a:stretch>
                <a:fillRect b="0" l="0" r="0" t="0"/>
              </a:stretch>
            </a:blipFill>
            <a:ln>
              <a:noFill/>
            </a:ln>
          </p:spPr>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383" name="Shape 383"/>
        <p:cNvGrpSpPr/>
        <p:nvPr/>
      </p:nvGrpSpPr>
      <p:grpSpPr>
        <a:xfrm>
          <a:off x="0" y="0"/>
          <a:ext cx="0" cy="0"/>
          <a:chOff x="0" y="0"/>
          <a:chExt cx="0" cy="0"/>
        </a:xfrm>
      </p:grpSpPr>
      <p:sp>
        <p:nvSpPr>
          <p:cNvPr id="384" name="Google Shape;384;p29"/>
          <p:cNvSpPr/>
          <p:nvPr/>
        </p:nvSpPr>
        <p:spPr>
          <a:xfrm>
            <a:off x="12519549" y="7692324"/>
            <a:ext cx="1164122" cy="1179130"/>
          </a:xfrm>
          <a:custGeom>
            <a:rect b="b" l="l" r="r" t="t"/>
            <a:pathLst>
              <a:path extrusionOk="0" h="1179130" w="1164122">
                <a:moveTo>
                  <a:pt x="0" y="0"/>
                </a:moveTo>
                <a:lnTo>
                  <a:pt x="1164123" y="0"/>
                </a:lnTo>
                <a:lnTo>
                  <a:pt x="1164123" y="1179130"/>
                </a:lnTo>
                <a:lnTo>
                  <a:pt x="0" y="1179130"/>
                </a:lnTo>
                <a:lnTo>
                  <a:pt x="0" y="0"/>
                </a:lnTo>
                <a:close/>
              </a:path>
            </a:pathLst>
          </a:custGeom>
          <a:blipFill rotWithShape="1">
            <a:blip r:embed="rId3">
              <a:alphaModFix/>
            </a:blip>
            <a:stretch>
              <a:fillRect b="0" l="0" r="0" t="0"/>
            </a:stretch>
          </a:blipFill>
          <a:ln>
            <a:noFill/>
          </a:ln>
        </p:spPr>
      </p:sp>
      <p:sp>
        <p:nvSpPr>
          <p:cNvPr id="385" name="Google Shape;385;p29"/>
          <p:cNvSpPr/>
          <p:nvPr/>
        </p:nvSpPr>
        <p:spPr>
          <a:xfrm>
            <a:off x="12513079" y="5755317"/>
            <a:ext cx="1283469" cy="1234464"/>
          </a:xfrm>
          <a:custGeom>
            <a:rect b="b" l="l" r="r" t="t"/>
            <a:pathLst>
              <a:path extrusionOk="0" h="1234464" w="1283469">
                <a:moveTo>
                  <a:pt x="0" y="0"/>
                </a:moveTo>
                <a:lnTo>
                  <a:pt x="1283469" y="0"/>
                </a:lnTo>
                <a:lnTo>
                  <a:pt x="1283469" y="1234463"/>
                </a:lnTo>
                <a:lnTo>
                  <a:pt x="0" y="1234463"/>
                </a:lnTo>
                <a:lnTo>
                  <a:pt x="0" y="0"/>
                </a:lnTo>
                <a:close/>
              </a:path>
            </a:pathLst>
          </a:custGeom>
          <a:blipFill rotWithShape="1">
            <a:blip r:embed="rId4">
              <a:alphaModFix/>
            </a:blip>
            <a:stretch>
              <a:fillRect b="0" l="0" r="0" t="0"/>
            </a:stretch>
          </a:blipFill>
          <a:ln>
            <a:noFill/>
          </a:ln>
        </p:spPr>
      </p:sp>
      <p:sp>
        <p:nvSpPr>
          <p:cNvPr id="386" name="Google Shape;386;p29"/>
          <p:cNvSpPr/>
          <p:nvPr/>
        </p:nvSpPr>
        <p:spPr>
          <a:xfrm>
            <a:off x="15072838" y="5810651"/>
            <a:ext cx="1221321" cy="1179130"/>
          </a:xfrm>
          <a:custGeom>
            <a:rect b="b" l="l" r="r" t="t"/>
            <a:pathLst>
              <a:path extrusionOk="0" h="1179130" w="1221321">
                <a:moveTo>
                  <a:pt x="0" y="0"/>
                </a:moveTo>
                <a:lnTo>
                  <a:pt x="1221321" y="0"/>
                </a:lnTo>
                <a:lnTo>
                  <a:pt x="1221321" y="1179129"/>
                </a:lnTo>
                <a:lnTo>
                  <a:pt x="0" y="1179129"/>
                </a:lnTo>
                <a:lnTo>
                  <a:pt x="0" y="0"/>
                </a:lnTo>
                <a:close/>
              </a:path>
            </a:pathLst>
          </a:custGeom>
          <a:blipFill rotWithShape="1">
            <a:blip r:embed="rId5">
              <a:alphaModFix/>
            </a:blip>
            <a:stretch>
              <a:fillRect b="0" l="0" r="0" t="0"/>
            </a:stretch>
          </a:blipFill>
          <a:ln>
            <a:noFill/>
          </a:ln>
        </p:spPr>
      </p:sp>
      <p:sp>
        <p:nvSpPr>
          <p:cNvPr id="387" name="Google Shape;387;p29"/>
          <p:cNvSpPr/>
          <p:nvPr/>
        </p:nvSpPr>
        <p:spPr>
          <a:xfrm rot="5400000">
            <a:off x="10045329" y="6010865"/>
            <a:ext cx="1129414" cy="728986"/>
          </a:xfrm>
          <a:custGeom>
            <a:rect b="b" l="l" r="r" t="t"/>
            <a:pathLst>
              <a:path extrusionOk="0" h="728986" w="1129414">
                <a:moveTo>
                  <a:pt x="0" y="0"/>
                </a:moveTo>
                <a:lnTo>
                  <a:pt x="1129414" y="0"/>
                </a:lnTo>
                <a:lnTo>
                  <a:pt x="1129414" y="728986"/>
                </a:lnTo>
                <a:lnTo>
                  <a:pt x="0" y="728986"/>
                </a:lnTo>
                <a:lnTo>
                  <a:pt x="0" y="0"/>
                </a:lnTo>
                <a:close/>
              </a:path>
            </a:pathLst>
          </a:custGeom>
          <a:blipFill rotWithShape="1">
            <a:blip r:embed="rId6">
              <a:alphaModFix/>
            </a:blip>
            <a:stretch>
              <a:fillRect b="0" l="0" r="0" t="0"/>
            </a:stretch>
          </a:blipFill>
          <a:ln>
            <a:noFill/>
          </a:ln>
        </p:spPr>
      </p:sp>
      <p:sp>
        <p:nvSpPr>
          <p:cNvPr id="388" name="Google Shape;388;p29"/>
          <p:cNvSpPr/>
          <p:nvPr/>
        </p:nvSpPr>
        <p:spPr>
          <a:xfrm>
            <a:off x="14980915" y="3942405"/>
            <a:ext cx="1405168" cy="1405168"/>
          </a:xfrm>
          <a:custGeom>
            <a:rect b="b" l="l" r="r" t="t"/>
            <a:pathLst>
              <a:path extrusionOk="0" h="1405168" w="1405168">
                <a:moveTo>
                  <a:pt x="0" y="0"/>
                </a:moveTo>
                <a:lnTo>
                  <a:pt x="1405168" y="0"/>
                </a:lnTo>
                <a:lnTo>
                  <a:pt x="1405168" y="1405168"/>
                </a:lnTo>
                <a:lnTo>
                  <a:pt x="0" y="1405168"/>
                </a:lnTo>
                <a:lnTo>
                  <a:pt x="0" y="0"/>
                </a:lnTo>
                <a:close/>
              </a:path>
            </a:pathLst>
          </a:custGeom>
          <a:blipFill rotWithShape="1">
            <a:blip r:embed="rId7">
              <a:alphaModFix/>
            </a:blip>
            <a:stretch>
              <a:fillRect b="0" l="0" r="0" t="0"/>
            </a:stretch>
          </a:blipFill>
          <a:ln>
            <a:noFill/>
          </a:ln>
        </p:spPr>
      </p:sp>
      <p:sp>
        <p:nvSpPr>
          <p:cNvPr id="389" name="Google Shape;389;p29"/>
          <p:cNvSpPr/>
          <p:nvPr/>
        </p:nvSpPr>
        <p:spPr>
          <a:xfrm>
            <a:off x="9723330" y="1415546"/>
            <a:ext cx="1449640" cy="1841344"/>
          </a:xfrm>
          <a:custGeom>
            <a:rect b="b" l="l" r="r" t="t"/>
            <a:pathLst>
              <a:path extrusionOk="0" h="1841344" w="1449640">
                <a:moveTo>
                  <a:pt x="0" y="0"/>
                </a:moveTo>
                <a:lnTo>
                  <a:pt x="1449640" y="0"/>
                </a:lnTo>
                <a:lnTo>
                  <a:pt x="1449640" y="1841344"/>
                </a:lnTo>
                <a:lnTo>
                  <a:pt x="0" y="1841344"/>
                </a:lnTo>
                <a:lnTo>
                  <a:pt x="0" y="0"/>
                </a:lnTo>
                <a:close/>
              </a:path>
            </a:pathLst>
          </a:custGeom>
          <a:blipFill rotWithShape="1">
            <a:blip r:embed="rId8">
              <a:alphaModFix/>
            </a:blip>
            <a:stretch>
              <a:fillRect b="0" l="0" r="0" t="0"/>
            </a:stretch>
          </a:blipFill>
          <a:ln>
            <a:noFill/>
          </a:ln>
        </p:spPr>
      </p:sp>
      <p:sp>
        <p:nvSpPr>
          <p:cNvPr id="390" name="Google Shape;390;p29"/>
          <p:cNvSpPr txBox="1"/>
          <p:nvPr/>
        </p:nvSpPr>
        <p:spPr>
          <a:xfrm>
            <a:off x="1028700" y="3535680"/>
            <a:ext cx="5059200" cy="552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Don't forget to delete this page before presenting. </a:t>
            </a:r>
            <a:endParaRPr/>
          </a:p>
        </p:txBody>
      </p:sp>
      <p:sp>
        <p:nvSpPr>
          <p:cNvPr id="391" name="Google Shape;391;p29"/>
          <p:cNvSpPr txBox="1"/>
          <p:nvPr/>
        </p:nvSpPr>
        <p:spPr>
          <a:xfrm>
            <a:off x="1028700" y="861001"/>
            <a:ext cx="6447750" cy="190563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RESOURCE </a:t>
            </a:r>
            <a:endParaRPr/>
          </a:p>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PAGE</a:t>
            </a:r>
            <a:endParaRPr/>
          </a:p>
        </p:txBody>
      </p:sp>
      <p:sp>
        <p:nvSpPr>
          <p:cNvPr id="392" name="Google Shape;392;p29"/>
          <p:cNvSpPr txBox="1"/>
          <p:nvPr/>
        </p:nvSpPr>
        <p:spPr>
          <a:xfrm>
            <a:off x="1028700" y="4684966"/>
            <a:ext cx="46767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393" name="Google Shape;393;p29"/>
          <p:cNvSpPr txBox="1"/>
          <p:nvPr/>
        </p:nvSpPr>
        <p:spPr>
          <a:xfrm>
            <a:off x="1028700" y="5955744"/>
            <a:ext cx="50592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Montserrat </a:t>
            </a:r>
            <a:endParaRPr/>
          </a:p>
          <a:p>
            <a:pPr indent="-179433" lvl="1" marL="358866"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Montserrat </a:t>
            </a:r>
            <a:endParaRPr/>
          </a:p>
          <a:p>
            <a:pPr indent="-179433" lvl="1" marL="358867"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Open Sans</a:t>
            </a:r>
            <a:endParaRPr/>
          </a:p>
        </p:txBody>
      </p:sp>
      <p:pic>
        <p:nvPicPr>
          <p:cNvPr id="394" name="Google Shape;394;p29"/>
          <p:cNvPicPr preferRelativeResize="0"/>
          <p:nvPr/>
        </p:nvPicPr>
        <p:blipFill>
          <a:blip r:embed="rId9">
            <a:alphaModFix/>
          </a:blip>
          <a:stretch>
            <a:fillRect/>
          </a:stretch>
        </p:blipFill>
        <p:spPr>
          <a:xfrm>
            <a:off x="12572750" y="1436136"/>
            <a:ext cx="1164125" cy="1800182"/>
          </a:xfrm>
          <a:prstGeom prst="rect">
            <a:avLst/>
          </a:prstGeom>
          <a:noFill/>
          <a:ln>
            <a:noFill/>
          </a:ln>
        </p:spPr>
      </p:pic>
      <p:pic>
        <p:nvPicPr>
          <p:cNvPr id="395" name="Google Shape;395;p29"/>
          <p:cNvPicPr preferRelativeResize="0"/>
          <p:nvPr/>
        </p:nvPicPr>
        <p:blipFill>
          <a:blip r:embed="rId10">
            <a:alphaModFix/>
          </a:blip>
          <a:stretch>
            <a:fillRect/>
          </a:stretch>
        </p:blipFill>
        <p:spPr>
          <a:xfrm>
            <a:off x="14897675" y="1410598"/>
            <a:ext cx="1164125" cy="1812183"/>
          </a:xfrm>
          <a:prstGeom prst="rect">
            <a:avLst/>
          </a:prstGeom>
          <a:noFill/>
          <a:ln>
            <a:noFill/>
          </a:ln>
        </p:spPr>
      </p:pic>
      <p:pic>
        <p:nvPicPr>
          <p:cNvPr id="396" name="Google Shape;396;p29"/>
          <p:cNvPicPr preferRelativeResize="0"/>
          <p:nvPr/>
        </p:nvPicPr>
        <p:blipFill>
          <a:blip r:embed="rId11">
            <a:alphaModFix/>
          </a:blip>
          <a:stretch>
            <a:fillRect/>
          </a:stretch>
        </p:blipFill>
        <p:spPr>
          <a:xfrm>
            <a:off x="9786762" y="3809249"/>
            <a:ext cx="1646550" cy="1671500"/>
          </a:xfrm>
          <a:prstGeom prst="rect">
            <a:avLst/>
          </a:prstGeom>
          <a:noFill/>
          <a:ln>
            <a:noFill/>
          </a:ln>
        </p:spPr>
      </p:pic>
      <p:pic>
        <p:nvPicPr>
          <p:cNvPr id="397" name="Google Shape;397;p29"/>
          <p:cNvPicPr preferRelativeResize="0"/>
          <p:nvPr/>
        </p:nvPicPr>
        <p:blipFill>
          <a:blip r:embed="rId12">
            <a:alphaModFix/>
          </a:blip>
          <a:stretch>
            <a:fillRect/>
          </a:stretch>
        </p:blipFill>
        <p:spPr>
          <a:xfrm>
            <a:off x="12324625" y="3983276"/>
            <a:ext cx="1967925" cy="1323450"/>
          </a:xfrm>
          <a:prstGeom prst="rect">
            <a:avLst/>
          </a:prstGeom>
          <a:noFill/>
          <a:ln>
            <a:noFill/>
          </a:ln>
        </p:spPr>
      </p:pic>
      <p:pic>
        <p:nvPicPr>
          <p:cNvPr id="398" name="Google Shape;398;p29"/>
          <p:cNvPicPr preferRelativeResize="0"/>
          <p:nvPr/>
        </p:nvPicPr>
        <p:blipFill>
          <a:blip r:embed="rId13">
            <a:alphaModFix/>
          </a:blip>
          <a:stretch>
            <a:fillRect/>
          </a:stretch>
        </p:blipFill>
        <p:spPr>
          <a:xfrm>
            <a:off x="10099341" y="7664663"/>
            <a:ext cx="1055359" cy="1234450"/>
          </a:xfrm>
          <a:prstGeom prst="rect">
            <a:avLst/>
          </a:prstGeom>
          <a:noFill/>
          <a:ln>
            <a:noFill/>
          </a:ln>
        </p:spPr>
      </p:pic>
      <p:pic>
        <p:nvPicPr>
          <p:cNvPr id="399" name="Google Shape;399;p29"/>
          <p:cNvPicPr preferRelativeResize="0"/>
          <p:nvPr/>
        </p:nvPicPr>
        <p:blipFill>
          <a:blip r:embed="rId14">
            <a:alphaModFix/>
          </a:blip>
          <a:stretch>
            <a:fillRect/>
          </a:stretch>
        </p:blipFill>
        <p:spPr>
          <a:xfrm>
            <a:off x="15072850" y="7664663"/>
            <a:ext cx="1283475" cy="11362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82" name="Shape 82"/>
        <p:cNvGrpSpPr/>
        <p:nvPr/>
      </p:nvGrpSpPr>
      <p:grpSpPr>
        <a:xfrm>
          <a:off x="0" y="0"/>
          <a:ext cx="0" cy="0"/>
          <a:chOff x="0" y="0"/>
          <a:chExt cx="0" cy="0"/>
        </a:xfrm>
      </p:grpSpPr>
      <p:sp>
        <p:nvSpPr>
          <p:cNvPr id="83" name="Google Shape;83;p12"/>
          <p:cNvSpPr txBox="1"/>
          <p:nvPr/>
        </p:nvSpPr>
        <p:spPr>
          <a:xfrm>
            <a:off x="7102961" y="7168183"/>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OUR PROJECTS</a:t>
            </a:r>
            <a:endParaRPr/>
          </a:p>
        </p:txBody>
      </p:sp>
      <p:sp>
        <p:nvSpPr>
          <p:cNvPr id="84" name="Google Shape;84;p12"/>
          <p:cNvSpPr txBox="1"/>
          <p:nvPr/>
        </p:nvSpPr>
        <p:spPr>
          <a:xfrm>
            <a:off x="7102961" y="796836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85" name="Google Shape;85;p12"/>
          <p:cNvSpPr txBox="1"/>
          <p:nvPr/>
        </p:nvSpPr>
        <p:spPr>
          <a:xfrm>
            <a:off x="1265988" y="7182462"/>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INTRODUCTION</a:t>
            </a:r>
            <a:endParaRPr/>
          </a:p>
        </p:txBody>
      </p:sp>
      <p:sp>
        <p:nvSpPr>
          <p:cNvPr id="86" name="Google Shape;86;p12"/>
          <p:cNvSpPr txBox="1"/>
          <p:nvPr/>
        </p:nvSpPr>
        <p:spPr>
          <a:xfrm>
            <a:off x="1265988" y="796836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87" name="Google Shape;87;p12"/>
          <p:cNvSpPr txBox="1"/>
          <p:nvPr/>
        </p:nvSpPr>
        <p:spPr>
          <a:xfrm>
            <a:off x="12352135" y="7168183"/>
            <a:ext cx="379447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ABOUT US</a:t>
            </a:r>
            <a:endParaRPr/>
          </a:p>
        </p:txBody>
      </p:sp>
      <p:sp>
        <p:nvSpPr>
          <p:cNvPr id="88" name="Google Shape;88;p12"/>
          <p:cNvSpPr txBox="1"/>
          <p:nvPr/>
        </p:nvSpPr>
        <p:spPr>
          <a:xfrm>
            <a:off x="12352135" y="796836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89" name="Google Shape;89;p12"/>
          <p:cNvSpPr txBox="1"/>
          <p:nvPr/>
        </p:nvSpPr>
        <p:spPr>
          <a:xfrm>
            <a:off x="1265988" y="1676646"/>
            <a:ext cx="10136047"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TABLE OF CONTENTS</a:t>
            </a:r>
            <a:endParaRPr/>
          </a:p>
        </p:txBody>
      </p:sp>
      <p:grpSp>
        <p:nvGrpSpPr>
          <p:cNvPr id="90" name="Google Shape;90;p12"/>
          <p:cNvGrpSpPr/>
          <p:nvPr/>
        </p:nvGrpSpPr>
        <p:grpSpPr>
          <a:xfrm rot="5400000">
            <a:off x="8804489" y="-4252976"/>
            <a:ext cx="823681" cy="18432661"/>
            <a:chOff x="0" y="-38100"/>
            <a:chExt cx="216937" cy="4854693"/>
          </a:xfrm>
        </p:grpSpPr>
        <p:sp>
          <p:nvSpPr>
            <p:cNvPr id="91" name="Google Shape;91;p12"/>
            <p:cNvSpPr/>
            <p:nvPr/>
          </p:nvSpPr>
          <p:spPr>
            <a:xfrm>
              <a:off x="0" y="0"/>
              <a:ext cx="216937" cy="4816592"/>
            </a:xfrm>
            <a:custGeom>
              <a:rect b="b" l="l" r="r" t="t"/>
              <a:pathLst>
                <a:path extrusionOk="0" h="4816592" w="216937">
                  <a:moveTo>
                    <a:pt x="0" y="0"/>
                  </a:moveTo>
                  <a:lnTo>
                    <a:pt x="216937" y="0"/>
                  </a:lnTo>
                  <a:lnTo>
                    <a:pt x="216937" y="4816592"/>
                  </a:lnTo>
                  <a:lnTo>
                    <a:pt x="0" y="4816592"/>
                  </a:lnTo>
                  <a:close/>
                </a:path>
              </a:pathLst>
            </a:custGeom>
            <a:solidFill>
              <a:srgbClr val="FFFFFF"/>
            </a:solidFill>
            <a:ln>
              <a:noFill/>
            </a:ln>
          </p:spPr>
        </p:sp>
        <p:sp>
          <p:nvSpPr>
            <p:cNvPr id="92" name="Google Shape;92;p12"/>
            <p:cNvSpPr txBox="1"/>
            <p:nvPr/>
          </p:nvSpPr>
          <p:spPr>
            <a:xfrm>
              <a:off x="0" y="-38100"/>
              <a:ext cx="216937" cy="4854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 name="Google Shape;93;p12"/>
          <p:cNvSpPr/>
          <p:nvPr/>
        </p:nvSpPr>
        <p:spPr>
          <a:xfrm rot="-4152083">
            <a:off x="1453564" y="3440923"/>
            <a:ext cx="2930921" cy="2930921"/>
          </a:xfrm>
          <a:custGeom>
            <a:rect b="b" l="l" r="r" t="t"/>
            <a:pathLst>
              <a:path extrusionOk="0" h="2930921" w="2930921">
                <a:moveTo>
                  <a:pt x="0" y="0"/>
                </a:moveTo>
                <a:lnTo>
                  <a:pt x="2930921" y="0"/>
                </a:lnTo>
                <a:lnTo>
                  <a:pt x="2930921" y="2930921"/>
                </a:lnTo>
                <a:lnTo>
                  <a:pt x="0" y="2930921"/>
                </a:lnTo>
                <a:lnTo>
                  <a:pt x="0" y="0"/>
                </a:lnTo>
                <a:close/>
              </a:path>
            </a:pathLst>
          </a:custGeom>
          <a:blipFill rotWithShape="1">
            <a:blip r:embed="rId3">
              <a:alphaModFix/>
            </a:blip>
            <a:stretch>
              <a:fillRect b="0" l="0" r="0" t="0"/>
            </a:stretch>
          </a:blipFill>
          <a:ln>
            <a:noFill/>
          </a:ln>
        </p:spPr>
      </p:sp>
      <p:sp>
        <p:nvSpPr>
          <p:cNvPr id="94" name="Google Shape;94;p12"/>
          <p:cNvSpPr txBox="1"/>
          <p:nvPr/>
        </p:nvSpPr>
        <p:spPr>
          <a:xfrm>
            <a:off x="2111461" y="4411402"/>
            <a:ext cx="1500828" cy="1104263"/>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7999" u="none" cap="none" strike="noStrike">
                <a:solidFill>
                  <a:srgbClr val="FFFFFF"/>
                </a:solidFill>
                <a:latin typeface="Montserrat"/>
                <a:ea typeface="Montserrat"/>
                <a:cs typeface="Montserrat"/>
                <a:sym typeface="Montserrat"/>
              </a:rPr>
              <a:t>01.</a:t>
            </a:r>
            <a:endParaRPr/>
          </a:p>
        </p:txBody>
      </p:sp>
      <p:sp>
        <p:nvSpPr>
          <p:cNvPr id="95" name="Google Shape;95;p12"/>
          <p:cNvSpPr/>
          <p:nvPr/>
        </p:nvSpPr>
        <p:spPr>
          <a:xfrm rot="-4152083">
            <a:off x="7115282" y="3440923"/>
            <a:ext cx="2930921" cy="2930921"/>
          </a:xfrm>
          <a:custGeom>
            <a:rect b="b" l="l" r="r" t="t"/>
            <a:pathLst>
              <a:path extrusionOk="0" h="2930921" w="2930921">
                <a:moveTo>
                  <a:pt x="0" y="0"/>
                </a:moveTo>
                <a:lnTo>
                  <a:pt x="2930921" y="0"/>
                </a:lnTo>
                <a:lnTo>
                  <a:pt x="2930921" y="2930921"/>
                </a:lnTo>
                <a:lnTo>
                  <a:pt x="0" y="2930921"/>
                </a:lnTo>
                <a:lnTo>
                  <a:pt x="0" y="0"/>
                </a:lnTo>
                <a:close/>
              </a:path>
            </a:pathLst>
          </a:custGeom>
          <a:blipFill rotWithShape="1">
            <a:blip r:embed="rId3">
              <a:alphaModFix/>
            </a:blip>
            <a:stretch>
              <a:fillRect b="0" l="0" r="0" t="0"/>
            </a:stretch>
          </a:blipFill>
          <a:ln>
            <a:noFill/>
          </a:ln>
        </p:spPr>
      </p:sp>
      <p:sp>
        <p:nvSpPr>
          <p:cNvPr id="96" name="Google Shape;96;p12"/>
          <p:cNvSpPr txBox="1"/>
          <p:nvPr/>
        </p:nvSpPr>
        <p:spPr>
          <a:xfrm>
            <a:off x="7686813" y="4411402"/>
            <a:ext cx="1600388" cy="1104263"/>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7999" u="none" cap="none" strike="noStrike">
                <a:solidFill>
                  <a:srgbClr val="FFFFFF"/>
                </a:solidFill>
                <a:latin typeface="Montserrat"/>
                <a:ea typeface="Montserrat"/>
                <a:cs typeface="Montserrat"/>
                <a:sym typeface="Montserrat"/>
              </a:rPr>
              <a:t>02.</a:t>
            </a:r>
            <a:endParaRPr/>
          </a:p>
        </p:txBody>
      </p:sp>
      <p:sp>
        <p:nvSpPr>
          <p:cNvPr id="97" name="Google Shape;97;p12"/>
          <p:cNvSpPr/>
          <p:nvPr/>
        </p:nvSpPr>
        <p:spPr>
          <a:xfrm rot="-4152083">
            <a:off x="12313695" y="3440923"/>
            <a:ext cx="2930921" cy="2930921"/>
          </a:xfrm>
          <a:custGeom>
            <a:rect b="b" l="l" r="r" t="t"/>
            <a:pathLst>
              <a:path extrusionOk="0" h="2930921" w="2930921">
                <a:moveTo>
                  <a:pt x="0" y="0"/>
                </a:moveTo>
                <a:lnTo>
                  <a:pt x="2930921" y="0"/>
                </a:lnTo>
                <a:lnTo>
                  <a:pt x="2930921" y="2930921"/>
                </a:lnTo>
                <a:lnTo>
                  <a:pt x="0" y="2930921"/>
                </a:lnTo>
                <a:lnTo>
                  <a:pt x="0" y="0"/>
                </a:lnTo>
                <a:close/>
              </a:path>
            </a:pathLst>
          </a:custGeom>
          <a:blipFill rotWithShape="1">
            <a:blip r:embed="rId3">
              <a:alphaModFix/>
            </a:blip>
            <a:stretch>
              <a:fillRect b="0" l="0" r="0" t="0"/>
            </a:stretch>
          </a:blipFill>
          <a:ln>
            <a:noFill/>
          </a:ln>
        </p:spPr>
      </p:sp>
      <p:sp>
        <p:nvSpPr>
          <p:cNvPr id="98" name="Google Shape;98;p12"/>
          <p:cNvSpPr txBox="1"/>
          <p:nvPr/>
        </p:nvSpPr>
        <p:spPr>
          <a:xfrm>
            <a:off x="12871296" y="4411402"/>
            <a:ext cx="1600388" cy="1104263"/>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7999" u="none" cap="none" strike="noStrike">
                <a:solidFill>
                  <a:srgbClr val="FFFFFF"/>
                </a:solidFill>
                <a:latin typeface="Montserrat"/>
                <a:ea typeface="Montserrat"/>
                <a:cs typeface="Montserrat"/>
                <a:sym typeface="Montserrat"/>
              </a:rPr>
              <a:t>03.</a:t>
            </a:r>
            <a:endParaRPr/>
          </a:p>
        </p:txBody>
      </p:sp>
      <p:pic>
        <p:nvPicPr>
          <p:cNvPr id="99" name="Google Shape;99;p12"/>
          <p:cNvPicPr preferRelativeResize="0"/>
          <p:nvPr/>
        </p:nvPicPr>
        <p:blipFill rotWithShape="1">
          <a:blip r:embed="rId4">
            <a:alphaModFix/>
          </a:blip>
          <a:srcRect b="0" l="0" r="80135" t="29493"/>
          <a:stretch/>
        </p:blipFill>
        <p:spPr>
          <a:xfrm>
            <a:off x="17087225" y="0"/>
            <a:ext cx="1200775" cy="108299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403" name="Shape 403"/>
        <p:cNvGrpSpPr/>
        <p:nvPr/>
      </p:nvGrpSpPr>
      <p:grpSpPr>
        <a:xfrm>
          <a:off x="0" y="0"/>
          <a:ext cx="0" cy="0"/>
          <a:chOff x="0" y="0"/>
          <a:chExt cx="0" cy="0"/>
        </a:xfrm>
      </p:grpSpPr>
      <p:pic>
        <p:nvPicPr>
          <p:cNvPr id="404" name="Google Shape;404;p30"/>
          <p:cNvPicPr preferRelativeResize="0"/>
          <p:nvPr/>
        </p:nvPicPr>
        <p:blipFill>
          <a:blip r:embed="rId3">
            <a:alphaModFix/>
          </a:blip>
          <a:stretch>
            <a:fillRect/>
          </a:stretch>
        </p:blipFill>
        <p:spPr>
          <a:xfrm>
            <a:off x="14642375" y="-2254579"/>
            <a:ext cx="5146925" cy="5683578"/>
          </a:xfrm>
          <a:prstGeom prst="rect">
            <a:avLst/>
          </a:prstGeom>
          <a:noFill/>
          <a:ln>
            <a:noFill/>
          </a:ln>
        </p:spPr>
      </p:pic>
      <p:sp>
        <p:nvSpPr>
          <p:cNvPr id="405" name="Google Shape;405;p30"/>
          <p:cNvSpPr txBox="1"/>
          <p:nvPr/>
        </p:nvSpPr>
        <p:spPr>
          <a:xfrm>
            <a:off x="5280936" y="1290431"/>
            <a:ext cx="7726128" cy="972185"/>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7000" u="none" cap="none" strike="noStrike">
                <a:solidFill>
                  <a:srgbClr val="FFFFFF"/>
                </a:solidFill>
                <a:latin typeface="Montserrat"/>
                <a:ea typeface="Montserrat"/>
                <a:cs typeface="Montserrat"/>
                <a:sym typeface="Montserrat"/>
              </a:rPr>
              <a:t>CREDITS</a:t>
            </a:r>
            <a:endParaRPr/>
          </a:p>
        </p:txBody>
      </p:sp>
      <p:sp>
        <p:nvSpPr>
          <p:cNvPr id="406" name="Google Shape;406;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Open Sans"/>
                <a:ea typeface="Open Sans"/>
                <a:cs typeface="Open Sans"/>
                <a:sym typeface="Open Sans"/>
              </a:rPr>
              <a:t>This presentation template is free for everyone to use thanks to the following:</a:t>
            </a:r>
            <a:endParaRPr/>
          </a:p>
        </p:txBody>
      </p:sp>
      <p:sp>
        <p:nvSpPr>
          <p:cNvPr id="407" name="Google Shape;407;p30"/>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Open Sans"/>
                <a:ea typeface="Open Sans"/>
                <a:cs typeface="Open Sans"/>
                <a:sym typeface="Open Sans"/>
              </a:rPr>
              <a:t>Pexels for the photos</a:t>
            </a:r>
            <a:endParaRPr/>
          </a:p>
        </p:txBody>
      </p:sp>
      <p:sp>
        <p:nvSpPr>
          <p:cNvPr id="408" name="Google Shape;408;p30"/>
          <p:cNvSpPr txBox="1"/>
          <p:nvPr/>
        </p:nvSpPr>
        <p:spPr>
          <a:xfrm>
            <a:off x="2818025" y="8690638"/>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500" u="none" cap="none" strike="noStrike">
                <a:solidFill>
                  <a:srgbClr val="FFFFFF"/>
                </a:solidFill>
                <a:latin typeface="Montserrat"/>
                <a:ea typeface="Montserrat"/>
                <a:cs typeface="Montserrat"/>
                <a:sym typeface="Montserrat"/>
              </a:rPr>
              <a:t>Happy designing! </a:t>
            </a:r>
            <a:endParaRPr/>
          </a:p>
        </p:txBody>
      </p:sp>
      <p:sp>
        <p:nvSpPr>
          <p:cNvPr id="409" name="Google Shape;409;p30"/>
          <p:cNvSpPr/>
          <p:nvPr/>
        </p:nvSpPr>
        <p:spPr>
          <a:xfrm rot="-1279969">
            <a:off x="1169235" y="5281586"/>
            <a:ext cx="951916" cy="951916"/>
          </a:xfrm>
          <a:custGeom>
            <a:rect b="b" l="l" r="r" t="t"/>
            <a:pathLst>
              <a:path extrusionOk="0" h="951916" w="951916">
                <a:moveTo>
                  <a:pt x="0" y="0"/>
                </a:moveTo>
                <a:lnTo>
                  <a:pt x="951917" y="0"/>
                </a:lnTo>
                <a:lnTo>
                  <a:pt x="951917" y="951916"/>
                </a:lnTo>
                <a:lnTo>
                  <a:pt x="0" y="951916"/>
                </a:lnTo>
                <a:lnTo>
                  <a:pt x="0" y="0"/>
                </a:lnTo>
                <a:close/>
              </a:path>
            </a:pathLst>
          </a:custGeom>
          <a:blipFill rotWithShape="1">
            <a:blip r:embed="rId4">
              <a:alphaModFix/>
            </a:blip>
            <a:stretch>
              <a:fillRect b="0" l="0" r="0" t="0"/>
            </a:stretch>
          </a:blipFill>
          <a:ln>
            <a:noFill/>
          </a:ln>
        </p:spPr>
      </p:sp>
      <p:sp>
        <p:nvSpPr>
          <p:cNvPr id="410" name="Google Shape;410;p30"/>
          <p:cNvSpPr/>
          <p:nvPr/>
        </p:nvSpPr>
        <p:spPr>
          <a:xfrm rot="-1279969">
            <a:off x="16435083" y="1534835"/>
            <a:ext cx="951916" cy="951916"/>
          </a:xfrm>
          <a:custGeom>
            <a:rect b="b" l="l" r="r" t="t"/>
            <a:pathLst>
              <a:path extrusionOk="0" h="951916" w="951916">
                <a:moveTo>
                  <a:pt x="0" y="0"/>
                </a:moveTo>
                <a:lnTo>
                  <a:pt x="951916" y="0"/>
                </a:lnTo>
                <a:lnTo>
                  <a:pt x="951916" y="951916"/>
                </a:lnTo>
                <a:lnTo>
                  <a:pt x="0" y="951916"/>
                </a:lnTo>
                <a:lnTo>
                  <a:pt x="0" y="0"/>
                </a:lnTo>
                <a:close/>
              </a:path>
            </a:pathLst>
          </a:custGeom>
          <a:blipFill rotWithShape="1">
            <a:blip r:embed="rId4">
              <a:alphaModFix/>
            </a:blip>
            <a:stretch>
              <a:fillRect b="0" l="0" r="0" t="0"/>
            </a:stretch>
          </a:blipFill>
          <a:ln>
            <a:noFill/>
          </a:ln>
        </p:spPr>
      </p:sp>
      <p:pic>
        <p:nvPicPr>
          <p:cNvPr id="411" name="Google Shape;411;p30"/>
          <p:cNvPicPr preferRelativeResize="0"/>
          <p:nvPr/>
        </p:nvPicPr>
        <p:blipFill>
          <a:blip r:embed="rId5">
            <a:alphaModFix/>
          </a:blip>
          <a:stretch>
            <a:fillRect/>
          </a:stretch>
        </p:blipFill>
        <p:spPr>
          <a:xfrm>
            <a:off x="-2021904" y="6496150"/>
            <a:ext cx="6025500" cy="6658703"/>
          </a:xfrm>
          <a:prstGeom prst="rect">
            <a:avLst/>
          </a:prstGeom>
          <a:noFill/>
          <a:ln>
            <a:noFill/>
          </a:ln>
        </p:spPr>
      </p:pic>
      <p:pic>
        <p:nvPicPr>
          <p:cNvPr id="412" name="Google Shape;412;p30"/>
          <p:cNvPicPr preferRelativeResize="0"/>
          <p:nvPr/>
        </p:nvPicPr>
        <p:blipFill>
          <a:blip r:embed="rId6">
            <a:alphaModFix/>
          </a:blip>
          <a:stretch>
            <a:fillRect/>
          </a:stretch>
        </p:blipFill>
        <p:spPr>
          <a:xfrm>
            <a:off x="5804788" y="2871751"/>
            <a:ext cx="6488208" cy="16220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103" name="Shape 103"/>
        <p:cNvGrpSpPr/>
        <p:nvPr/>
      </p:nvGrpSpPr>
      <p:grpSpPr>
        <a:xfrm>
          <a:off x="0" y="0"/>
          <a:ext cx="0" cy="0"/>
          <a:chOff x="0" y="0"/>
          <a:chExt cx="0" cy="0"/>
        </a:xfrm>
      </p:grpSpPr>
      <p:grpSp>
        <p:nvGrpSpPr>
          <p:cNvPr id="104" name="Google Shape;104;p13"/>
          <p:cNvGrpSpPr/>
          <p:nvPr/>
        </p:nvGrpSpPr>
        <p:grpSpPr>
          <a:xfrm rot="2350142">
            <a:off x="2977760" y="-1692261"/>
            <a:ext cx="677632" cy="12095589"/>
            <a:chOff x="0" y="-38100"/>
            <a:chExt cx="178471" cy="3185669"/>
          </a:xfrm>
        </p:grpSpPr>
        <p:sp>
          <p:nvSpPr>
            <p:cNvPr id="105" name="Google Shape;105;p13"/>
            <p:cNvSpPr/>
            <p:nvPr/>
          </p:nvSpPr>
          <p:spPr>
            <a:xfrm>
              <a:off x="0" y="0"/>
              <a:ext cx="178471" cy="3147569"/>
            </a:xfrm>
            <a:custGeom>
              <a:rect b="b" l="l" r="r" t="t"/>
              <a:pathLst>
                <a:path extrusionOk="0" h="3147569" w="178471">
                  <a:moveTo>
                    <a:pt x="0" y="0"/>
                  </a:moveTo>
                  <a:lnTo>
                    <a:pt x="178471" y="0"/>
                  </a:lnTo>
                  <a:lnTo>
                    <a:pt x="178471" y="3147569"/>
                  </a:lnTo>
                  <a:lnTo>
                    <a:pt x="0" y="3147569"/>
                  </a:lnTo>
                  <a:close/>
                </a:path>
              </a:pathLst>
            </a:custGeom>
            <a:solidFill>
              <a:srgbClr val="FFFFFF"/>
            </a:solidFill>
            <a:ln>
              <a:noFill/>
            </a:ln>
          </p:spPr>
        </p:sp>
        <p:sp>
          <p:nvSpPr>
            <p:cNvPr id="106" name="Google Shape;106;p13"/>
            <p:cNvSpPr txBox="1"/>
            <p:nvPr/>
          </p:nvSpPr>
          <p:spPr>
            <a:xfrm>
              <a:off x="0" y="-38100"/>
              <a:ext cx="178471" cy="318566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7" name="Google Shape;107;p13"/>
          <p:cNvPicPr preferRelativeResize="0"/>
          <p:nvPr/>
        </p:nvPicPr>
        <p:blipFill>
          <a:blip r:embed="rId3">
            <a:alphaModFix/>
          </a:blip>
          <a:stretch>
            <a:fillRect/>
          </a:stretch>
        </p:blipFill>
        <p:spPr>
          <a:xfrm>
            <a:off x="-1069213" y="479137"/>
            <a:ext cx="9384725" cy="9328727"/>
          </a:xfrm>
          <a:prstGeom prst="rect">
            <a:avLst/>
          </a:prstGeom>
          <a:noFill/>
          <a:ln>
            <a:noFill/>
          </a:ln>
        </p:spPr>
      </p:pic>
      <p:sp>
        <p:nvSpPr>
          <p:cNvPr id="108" name="Google Shape;108;p13"/>
          <p:cNvSpPr txBox="1"/>
          <p:nvPr/>
        </p:nvSpPr>
        <p:spPr>
          <a:xfrm>
            <a:off x="9881225" y="1617846"/>
            <a:ext cx="7378075"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INTRODUCTION</a:t>
            </a:r>
            <a:endParaRPr/>
          </a:p>
        </p:txBody>
      </p:sp>
      <p:sp>
        <p:nvSpPr>
          <p:cNvPr id="109" name="Google Shape;109;p13"/>
          <p:cNvSpPr/>
          <p:nvPr/>
        </p:nvSpPr>
        <p:spPr>
          <a:xfrm rot="-2384514">
            <a:off x="5638047" y="7434228"/>
            <a:ext cx="1046973" cy="1046973"/>
          </a:xfrm>
          <a:custGeom>
            <a:rect b="b" l="l" r="r" t="t"/>
            <a:pathLst>
              <a:path extrusionOk="0" h="1046973" w="1046973">
                <a:moveTo>
                  <a:pt x="0" y="0"/>
                </a:moveTo>
                <a:lnTo>
                  <a:pt x="1046973" y="0"/>
                </a:lnTo>
                <a:lnTo>
                  <a:pt x="1046973" y="1046973"/>
                </a:lnTo>
                <a:lnTo>
                  <a:pt x="0" y="1046973"/>
                </a:lnTo>
                <a:lnTo>
                  <a:pt x="0" y="0"/>
                </a:lnTo>
                <a:close/>
              </a:path>
            </a:pathLst>
          </a:custGeom>
          <a:blipFill rotWithShape="1">
            <a:blip r:embed="rId4">
              <a:alphaModFix/>
            </a:blip>
            <a:stretch>
              <a:fillRect b="0" l="0" r="0" t="0"/>
            </a:stretch>
          </a:blipFill>
          <a:ln>
            <a:noFill/>
          </a:ln>
        </p:spPr>
      </p:sp>
      <p:sp>
        <p:nvSpPr>
          <p:cNvPr id="110" name="Google Shape;110;p13"/>
          <p:cNvSpPr/>
          <p:nvPr/>
        </p:nvSpPr>
        <p:spPr>
          <a:xfrm rot="-2384514">
            <a:off x="6867938" y="7489401"/>
            <a:ext cx="1046973" cy="1046973"/>
          </a:xfrm>
          <a:custGeom>
            <a:rect b="b" l="l" r="r" t="t"/>
            <a:pathLst>
              <a:path extrusionOk="0" h="1046973" w="1046973">
                <a:moveTo>
                  <a:pt x="0" y="0"/>
                </a:moveTo>
                <a:lnTo>
                  <a:pt x="1046973" y="0"/>
                </a:lnTo>
                <a:lnTo>
                  <a:pt x="1046973" y="1046974"/>
                </a:lnTo>
                <a:lnTo>
                  <a:pt x="0" y="1046974"/>
                </a:lnTo>
                <a:lnTo>
                  <a:pt x="0" y="0"/>
                </a:lnTo>
                <a:close/>
              </a:path>
            </a:pathLst>
          </a:custGeom>
          <a:blipFill rotWithShape="1">
            <a:blip r:embed="rId4">
              <a:alphaModFix/>
            </a:blip>
            <a:stretch>
              <a:fillRect b="0" l="0" r="0" t="0"/>
            </a:stretch>
          </a:blipFill>
          <a:ln>
            <a:noFill/>
          </a:ln>
        </p:spPr>
      </p:sp>
      <p:sp>
        <p:nvSpPr>
          <p:cNvPr id="111" name="Google Shape;111;p13"/>
          <p:cNvSpPr/>
          <p:nvPr/>
        </p:nvSpPr>
        <p:spPr>
          <a:xfrm rot="-2384514">
            <a:off x="6514620" y="6427850"/>
            <a:ext cx="1046973" cy="1046973"/>
          </a:xfrm>
          <a:custGeom>
            <a:rect b="b" l="l" r="r" t="t"/>
            <a:pathLst>
              <a:path extrusionOk="0" h="1046973" w="1046973">
                <a:moveTo>
                  <a:pt x="0" y="0"/>
                </a:moveTo>
                <a:lnTo>
                  <a:pt x="1046973" y="0"/>
                </a:lnTo>
                <a:lnTo>
                  <a:pt x="1046973" y="1046974"/>
                </a:lnTo>
                <a:lnTo>
                  <a:pt x="0" y="1046974"/>
                </a:lnTo>
                <a:lnTo>
                  <a:pt x="0" y="0"/>
                </a:lnTo>
                <a:close/>
              </a:path>
            </a:pathLst>
          </a:custGeom>
          <a:blipFill rotWithShape="1">
            <a:blip r:embed="rId4">
              <a:alphaModFix/>
            </a:blip>
            <a:stretch>
              <a:fillRect b="0" l="0" r="0" t="0"/>
            </a:stretch>
          </a:blipFill>
          <a:ln>
            <a:noFill/>
          </a:ln>
        </p:spPr>
      </p:sp>
      <p:sp>
        <p:nvSpPr>
          <p:cNvPr id="112" name="Google Shape;112;p13"/>
          <p:cNvSpPr/>
          <p:nvPr/>
        </p:nvSpPr>
        <p:spPr>
          <a:xfrm rot="-1279969">
            <a:off x="3777714" y="3089055"/>
            <a:ext cx="1046973" cy="1046973"/>
          </a:xfrm>
          <a:custGeom>
            <a:rect b="b" l="l" r="r" t="t"/>
            <a:pathLst>
              <a:path extrusionOk="0" h="1046973" w="1046973">
                <a:moveTo>
                  <a:pt x="0" y="0"/>
                </a:moveTo>
                <a:lnTo>
                  <a:pt x="1046974" y="0"/>
                </a:lnTo>
                <a:lnTo>
                  <a:pt x="1046974" y="1046974"/>
                </a:lnTo>
                <a:lnTo>
                  <a:pt x="0" y="1046974"/>
                </a:lnTo>
                <a:lnTo>
                  <a:pt x="0" y="0"/>
                </a:lnTo>
                <a:close/>
              </a:path>
            </a:pathLst>
          </a:custGeom>
          <a:blipFill rotWithShape="1">
            <a:blip r:embed="rId4">
              <a:alphaModFix/>
            </a:blip>
            <a:stretch>
              <a:fillRect b="0" l="0" r="0" t="0"/>
            </a:stretch>
          </a:blipFill>
          <a:ln>
            <a:noFill/>
          </a:ln>
        </p:spPr>
      </p:sp>
      <p:sp>
        <p:nvSpPr>
          <p:cNvPr id="113" name="Google Shape;113;p13"/>
          <p:cNvSpPr txBox="1"/>
          <p:nvPr/>
        </p:nvSpPr>
        <p:spPr>
          <a:xfrm>
            <a:off x="9982311" y="2896387"/>
            <a:ext cx="6950400" cy="654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In this introductory passage, we will delve into the fascinating world of creativity and imagination. Creativity is the spark that ignites innovation, the driving force behind artistic expression, and the key to unlocking endless possibilities. By exploring the depths of our imagination, we open ourselves up to a world of boundless potential and discovery.</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Throughout this passage, we will uncover the importance of nurturing creativity, embracing diverse perspectives, and pushing the boundaries of conventional thinking. Join us on this journey as we celebrate the power of creativity to inspire, transform, and enrich our lives in ways we never thought possible. Let's unlock our creative potential and embark on a journey of exploration and self-discovery together.</a:t>
            </a:r>
            <a:endParaRPr/>
          </a:p>
        </p:txBody>
      </p:sp>
      <p:pic>
        <p:nvPicPr>
          <p:cNvPr id="114" name="Google Shape;114;p13"/>
          <p:cNvPicPr preferRelativeResize="0"/>
          <p:nvPr/>
        </p:nvPicPr>
        <p:blipFill rotWithShape="1">
          <a:blip r:embed="rId5">
            <a:alphaModFix/>
          </a:blip>
          <a:srcRect b="0" l="48638" r="0" t="48644"/>
          <a:stretch/>
        </p:blipFill>
        <p:spPr>
          <a:xfrm>
            <a:off x="-1" y="0"/>
            <a:ext cx="6300899" cy="7220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118" name="Shape 118"/>
        <p:cNvGrpSpPr/>
        <p:nvPr/>
      </p:nvGrpSpPr>
      <p:grpSpPr>
        <a:xfrm>
          <a:off x="0" y="0"/>
          <a:ext cx="0" cy="0"/>
          <a:chOff x="0" y="0"/>
          <a:chExt cx="0" cy="0"/>
        </a:xfrm>
      </p:grpSpPr>
      <p:pic>
        <p:nvPicPr>
          <p:cNvPr id="119" name="Google Shape;119;p14"/>
          <p:cNvPicPr preferRelativeResize="0"/>
          <p:nvPr/>
        </p:nvPicPr>
        <p:blipFill>
          <a:blip r:embed="rId3">
            <a:alphaModFix/>
          </a:blip>
          <a:stretch>
            <a:fillRect/>
          </a:stretch>
        </p:blipFill>
        <p:spPr>
          <a:xfrm>
            <a:off x="-889000" y="330450"/>
            <a:ext cx="20979773" cy="10510349"/>
          </a:xfrm>
          <a:prstGeom prst="rect">
            <a:avLst/>
          </a:prstGeom>
          <a:noFill/>
          <a:ln>
            <a:noFill/>
          </a:ln>
        </p:spPr>
      </p:pic>
      <p:grpSp>
        <p:nvGrpSpPr>
          <p:cNvPr id="120" name="Google Shape;120;p14"/>
          <p:cNvGrpSpPr/>
          <p:nvPr/>
        </p:nvGrpSpPr>
        <p:grpSpPr>
          <a:xfrm rot="-5397634">
            <a:off x="11266725" y="-13446138"/>
            <a:ext cx="507141" cy="27027411"/>
            <a:chOff x="0" y="-38100"/>
            <a:chExt cx="77605" cy="4135856"/>
          </a:xfrm>
        </p:grpSpPr>
        <p:sp>
          <p:nvSpPr>
            <p:cNvPr id="121" name="Google Shape;121;p14"/>
            <p:cNvSpPr/>
            <p:nvPr/>
          </p:nvSpPr>
          <p:spPr>
            <a:xfrm>
              <a:off x="0" y="0"/>
              <a:ext cx="77605" cy="4097756"/>
            </a:xfrm>
            <a:custGeom>
              <a:rect b="b" l="l" r="r" t="t"/>
              <a:pathLst>
                <a:path extrusionOk="0" h="4097756" w="77605">
                  <a:moveTo>
                    <a:pt x="0" y="0"/>
                  </a:moveTo>
                  <a:lnTo>
                    <a:pt x="77605" y="0"/>
                  </a:lnTo>
                  <a:lnTo>
                    <a:pt x="77605" y="4097756"/>
                  </a:lnTo>
                  <a:lnTo>
                    <a:pt x="0" y="4097756"/>
                  </a:lnTo>
                  <a:close/>
                </a:path>
              </a:pathLst>
            </a:custGeom>
            <a:solidFill>
              <a:srgbClr val="FFFFFF"/>
            </a:solidFill>
            <a:ln>
              <a:noFill/>
            </a:ln>
          </p:spPr>
        </p:sp>
        <p:sp>
          <p:nvSpPr>
            <p:cNvPr id="122" name="Google Shape;122;p14"/>
            <p:cNvSpPr txBox="1"/>
            <p:nvPr/>
          </p:nvSpPr>
          <p:spPr>
            <a:xfrm>
              <a:off x="0" y="-38100"/>
              <a:ext cx="77605" cy="4135856"/>
            </a:xfrm>
            <a:prstGeom prst="rect">
              <a:avLst/>
            </a:prstGeom>
            <a:noFill/>
            <a:ln>
              <a:noFill/>
            </a:ln>
          </p:spPr>
          <p:txBody>
            <a:bodyPr anchorCtr="0" anchor="ctr" bIns="87425" lIns="87425" spcFirstLastPara="1" rIns="87425" wrap="square" tIns="874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 name="Google Shape;123;p14"/>
          <p:cNvSpPr txBox="1"/>
          <p:nvPr/>
        </p:nvSpPr>
        <p:spPr>
          <a:xfrm>
            <a:off x="1028700" y="2372123"/>
            <a:ext cx="15557326"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sp>
        <p:nvSpPr>
          <p:cNvPr id="124" name="Google Shape;124;p14"/>
          <p:cNvSpPr/>
          <p:nvPr/>
        </p:nvSpPr>
        <p:spPr>
          <a:xfrm rot="-1173123">
            <a:off x="15962739" y="1481486"/>
            <a:ext cx="1095187" cy="1095187"/>
          </a:xfrm>
          <a:custGeom>
            <a:rect b="b" l="l" r="r" t="t"/>
            <a:pathLst>
              <a:path extrusionOk="0" h="1095187" w="1095187">
                <a:moveTo>
                  <a:pt x="0" y="0"/>
                </a:moveTo>
                <a:lnTo>
                  <a:pt x="1095187" y="0"/>
                </a:lnTo>
                <a:lnTo>
                  <a:pt x="1095187" y="1095187"/>
                </a:lnTo>
                <a:lnTo>
                  <a:pt x="0" y="1095187"/>
                </a:lnTo>
                <a:lnTo>
                  <a:pt x="0" y="0"/>
                </a:lnTo>
                <a:close/>
              </a:path>
            </a:pathLst>
          </a:custGeom>
          <a:blipFill rotWithShape="1">
            <a:blip r:embed="rId4">
              <a:alphaModFix/>
            </a:blip>
            <a:stretch>
              <a:fillRect b="0" l="0" r="0" t="0"/>
            </a:stretch>
          </a:blipFill>
          <a:ln>
            <a:noFill/>
          </a:ln>
        </p:spPr>
      </p:sp>
      <p:sp>
        <p:nvSpPr>
          <p:cNvPr id="125" name="Google Shape;125;p14"/>
          <p:cNvSpPr txBox="1"/>
          <p:nvPr/>
        </p:nvSpPr>
        <p:spPr>
          <a:xfrm>
            <a:off x="1028700" y="1114425"/>
            <a:ext cx="14390769"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WELCOME TO PRESENTATION</a:t>
            </a:r>
            <a:endParaRPr/>
          </a:p>
        </p:txBody>
      </p:sp>
      <p:pic>
        <p:nvPicPr>
          <p:cNvPr id="126" name="Google Shape;126;p14"/>
          <p:cNvPicPr preferRelativeResize="0"/>
          <p:nvPr/>
        </p:nvPicPr>
        <p:blipFill>
          <a:blip r:embed="rId5">
            <a:alphaModFix/>
          </a:blip>
          <a:stretch>
            <a:fillRect/>
          </a:stretch>
        </p:blipFill>
        <p:spPr>
          <a:xfrm>
            <a:off x="1028700" y="3186550"/>
            <a:ext cx="16382377" cy="65433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130" name="Shape 130"/>
        <p:cNvGrpSpPr/>
        <p:nvPr/>
      </p:nvGrpSpPr>
      <p:grpSpPr>
        <a:xfrm>
          <a:off x="0" y="0"/>
          <a:ext cx="0" cy="0"/>
          <a:chOff x="0" y="0"/>
          <a:chExt cx="0" cy="0"/>
        </a:xfrm>
      </p:grpSpPr>
      <p:pic>
        <p:nvPicPr>
          <p:cNvPr id="131" name="Google Shape;131;p15"/>
          <p:cNvPicPr preferRelativeResize="0"/>
          <p:nvPr/>
        </p:nvPicPr>
        <p:blipFill>
          <a:blip r:embed="rId3">
            <a:alphaModFix/>
          </a:blip>
          <a:stretch>
            <a:fillRect/>
          </a:stretch>
        </p:blipFill>
        <p:spPr>
          <a:xfrm>
            <a:off x="9394825" y="985993"/>
            <a:ext cx="6425100" cy="6309406"/>
          </a:xfrm>
          <a:prstGeom prst="rect">
            <a:avLst/>
          </a:prstGeom>
          <a:noFill/>
          <a:ln>
            <a:noFill/>
          </a:ln>
        </p:spPr>
      </p:pic>
      <p:grpSp>
        <p:nvGrpSpPr>
          <p:cNvPr id="132" name="Google Shape;132;p15"/>
          <p:cNvGrpSpPr/>
          <p:nvPr/>
        </p:nvGrpSpPr>
        <p:grpSpPr>
          <a:xfrm rot="-1845572">
            <a:off x="15341356" y="-1129291"/>
            <a:ext cx="677632" cy="12033484"/>
            <a:chOff x="0" y="-38100"/>
            <a:chExt cx="178471" cy="3169313"/>
          </a:xfrm>
        </p:grpSpPr>
        <p:sp>
          <p:nvSpPr>
            <p:cNvPr id="133" name="Google Shape;133;p15"/>
            <p:cNvSpPr/>
            <p:nvPr/>
          </p:nvSpPr>
          <p:spPr>
            <a:xfrm>
              <a:off x="0" y="0"/>
              <a:ext cx="178471" cy="3131213"/>
            </a:xfrm>
            <a:custGeom>
              <a:rect b="b" l="l" r="r" t="t"/>
              <a:pathLst>
                <a:path extrusionOk="0" h="3131213" w="178471">
                  <a:moveTo>
                    <a:pt x="0" y="0"/>
                  </a:moveTo>
                  <a:lnTo>
                    <a:pt x="178471" y="0"/>
                  </a:lnTo>
                  <a:lnTo>
                    <a:pt x="178471" y="3131213"/>
                  </a:lnTo>
                  <a:lnTo>
                    <a:pt x="0" y="3131213"/>
                  </a:lnTo>
                  <a:close/>
                </a:path>
              </a:pathLst>
            </a:custGeom>
            <a:solidFill>
              <a:srgbClr val="FFFFFF"/>
            </a:solidFill>
            <a:ln>
              <a:noFill/>
            </a:ln>
          </p:spPr>
        </p:sp>
        <p:sp>
          <p:nvSpPr>
            <p:cNvPr id="134" name="Google Shape;134;p15"/>
            <p:cNvSpPr txBox="1"/>
            <p:nvPr/>
          </p:nvSpPr>
          <p:spPr>
            <a:xfrm>
              <a:off x="0" y="-38100"/>
              <a:ext cx="178471" cy="31693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5"/>
          <p:cNvSpPr/>
          <p:nvPr/>
        </p:nvSpPr>
        <p:spPr>
          <a:xfrm rot="-2957928">
            <a:off x="10811864" y="2825309"/>
            <a:ext cx="723836" cy="723836"/>
          </a:xfrm>
          <a:custGeom>
            <a:rect b="b" l="l" r="r" t="t"/>
            <a:pathLst>
              <a:path extrusionOk="0" h="723836" w="723836">
                <a:moveTo>
                  <a:pt x="0" y="0"/>
                </a:moveTo>
                <a:lnTo>
                  <a:pt x="723836" y="0"/>
                </a:lnTo>
                <a:lnTo>
                  <a:pt x="723836" y="723836"/>
                </a:lnTo>
                <a:lnTo>
                  <a:pt x="0" y="723836"/>
                </a:lnTo>
                <a:lnTo>
                  <a:pt x="0" y="0"/>
                </a:lnTo>
                <a:close/>
              </a:path>
            </a:pathLst>
          </a:custGeom>
          <a:blipFill rotWithShape="1">
            <a:blip r:embed="rId4">
              <a:alphaModFix/>
            </a:blip>
            <a:stretch>
              <a:fillRect b="0" l="0" r="0" t="0"/>
            </a:stretch>
          </a:blipFill>
          <a:ln>
            <a:noFill/>
          </a:ln>
        </p:spPr>
      </p:sp>
      <p:sp>
        <p:nvSpPr>
          <p:cNvPr id="136" name="Google Shape;136;p15"/>
          <p:cNvSpPr/>
          <p:nvPr/>
        </p:nvSpPr>
        <p:spPr>
          <a:xfrm rot="-2957928">
            <a:off x="14317234" y="4799553"/>
            <a:ext cx="723836" cy="723836"/>
          </a:xfrm>
          <a:custGeom>
            <a:rect b="b" l="l" r="r" t="t"/>
            <a:pathLst>
              <a:path extrusionOk="0" h="723836" w="723836">
                <a:moveTo>
                  <a:pt x="0" y="0"/>
                </a:moveTo>
                <a:lnTo>
                  <a:pt x="723837" y="0"/>
                </a:lnTo>
                <a:lnTo>
                  <a:pt x="723837" y="723836"/>
                </a:lnTo>
                <a:lnTo>
                  <a:pt x="0" y="723836"/>
                </a:lnTo>
                <a:lnTo>
                  <a:pt x="0" y="0"/>
                </a:lnTo>
                <a:close/>
              </a:path>
            </a:pathLst>
          </a:custGeom>
          <a:blipFill rotWithShape="1">
            <a:blip r:embed="rId4">
              <a:alphaModFix/>
            </a:blip>
            <a:stretch>
              <a:fillRect b="0" l="0" r="0" t="0"/>
            </a:stretch>
          </a:blipFill>
          <a:ln>
            <a:noFill/>
          </a:ln>
        </p:spPr>
      </p:sp>
      <p:sp>
        <p:nvSpPr>
          <p:cNvPr id="137" name="Google Shape;137;p15"/>
          <p:cNvSpPr/>
          <p:nvPr/>
        </p:nvSpPr>
        <p:spPr>
          <a:xfrm rot="-2957928">
            <a:off x="14626316" y="3778773"/>
            <a:ext cx="723836" cy="723836"/>
          </a:xfrm>
          <a:custGeom>
            <a:rect b="b" l="l" r="r" t="t"/>
            <a:pathLst>
              <a:path extrusionOk="0" h="723836" w="723836">
                <a:moveTo>
                  <a:pt x="0" y="0"/>
                </a:moveTo>
                <a:lnTo>
                  <a:pt x="723837" y="0"/>
                </a:lnTo>
                <a:lnTo>
                  <a:pt x="723837" y="723837"/>
                </a:lnTo>
                <a:lnTo>
                  <a:pt x="0" y="723837"/>
                </a:lnTo>
                <a:lnTo>
                  <a:pt x="0" y="0"/>
                </a:lnTo>
                <a:close/>
              </a:path>
            </a:pathLst>
          </a:custGeom>
          <a:blipFill rotWithShape="1">
            <a:blip r:embed="rId4">
              <a:alphaModFix/>
            </a:blip>
            <a:stretch>
              <a:fillRect b="0" l="0" r="0" t="0"/>
            </a:stretch>
          </a:blipFill>
          <a:ln>
            <a:noFill/>
          </a:ln>
        </p:spPr>
      </p:sp>
      <p:grpSp>
        <p:nvGrpSpPr>
          <p:cNvPr id="138" name="Google Shape;138;p15"/>
          <p:cNvGrpSpPr/>
          <p:nvPr/>
        </p:nvGrpSpPr>
        <p:grpSpPr>
          <a:xfrm>
            <a:off x="1028700" y="3740801"/>
            <a:ext cx="2896179" cy="1675900"/>
            <a:chOff x="0" y="-38100"/>
            <a:chExt cx="762780" cy="441389"/>
          </a:xfrm>
        </p:grpSpPr>
        <p:sp>
          <p:nvSpPr>
            <p:cNvPr id="139" name="Google Shape;139;p15"/>
            <p:cNvSpPr/>
            <p:nvPr/>
          </p:nvSpPr>
          <p:spPr>
            <a:xfrm>
              <a:off x="0" y="0"/>
              <a:ext cx="762780" cy="403289"/>
            </a:xfrm>
            <a:custGeom>
              <a:rect b="b" l="l" r="r" t="t"/>
              <a:pathLst>
                <a:path extrusionOk="0" h="403289" w="762780">
                  <a:moveTo>
                    <a:pt x="0" y="0"/>
                  </a:moveTo>
                  <a:lnTo>
                    <a:pt x="762780" y="0"/>
                  </a:lnTo>
                  <a:lnTo>
                    <a:pt x="762780" y="403289"/>
                  </a:lnTo>
                  <a:lnTo>
                    <a:pt x="0" y="403289"/>
                  </a:lnTo>
                  <a:close/>
                </a:path>
              </a:pathLst>
            </a:custGeom>
            <a:solidFill>
              <a:srgbClr val="000000">
                <a:alpha val="0"/>
              </a:srgbClr>
            </a:solidFill>
            <a:ln cap="sq" cmpd="sng" w="76200">
              <a:solidFill>
                <a:srgbClr val="E6C078"/>
              </a:solidFill>
              <a:prstDash val="solid"/>
              <a:miter lim="8000"/>
              <a:headEnd len="sm" w="sm" type="none"/>
              <a:tailEnd len="sm" w="sm" type="none"/>
            </a:ln>
          </p:spPr>
        </p:sp>
        <p:sp>
          <p:nvSpPr>
            <p:cNvPr id="140" name="Google Shape;140;p15"/>
            <p:cNvSpPr txBox="1"/>
            <p:nvPr/>
          </p:nvSpPr>
          <p:spPr>
            <a:xfrm>
              <a:off x="0" y="-38100"/>
              <a:ext cx="762780" cy="44138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5"/>
          <p:cNvGrpSpPr/>
          <p:nvPr/>
        </p:nvGrpSpPr>
        <p:grpSpPr>
          <a:xfrm>
            <a:off x="1028700" y="6586706"/>
            <a:ext cx="2896179" cy="1675900"/>
            <a:chOff x="0" y="-38100"/>
            <a:chExt cx="762780" cy="441389"/>
          </a:xfrm>
        </p:grpSpPr>
        <p:sp>
          <p:nvSpPr>
            <p:cNvPr id="142" name="Google Shape;142;p15"/>
            <p:cNvSpPr/>
            <p:nvPr/>
          </p:nvSpPr>
          <p:spPr>
            <a:xfrm>
              <a:off x="0" y="0"/>
              <a:ext cx="762780" cy="403289"/>
            </a:xfrm>
            <a:custGeom>
              <a:rect b="b" l="l" r="r" t="t"/>
              <a:pathLst>
                <a:path extrusionOk="0" h="403289" w="762780">
                  <a:moveTo>
                    <a:pt x="0" y="0"/>
                  </a:moveTo>
                  <a:lnTo>
                    <a:pt x="762780" y="0"/>
                  </a:lnTo>
                  <a:lnTo>
                    <a:pt x="762780" y="403289"/>
                  </a:lnTo>
                  <a:lnTo>
                    <a:pt x="0" y="403289"/>
                  </a:lnTo>
                  <a:close/>
                </a:path>
              </a:pathLst>
            </a:custGeom>
            <a:solidFill>
              <a:srgbClr val="000000">
                <a:alpha val="0"/>
              </a:srgbClr>
            </a:solidFill>
            <a:ln cap="sq" cmpd="sng" w="76200">
              <a:solidFill>
                <a:srgbClr val="E6C078"/>
              </a:solidFill>
              <a:prstDash val="solid"/>
              <a:miter lim="8000"/>
              <a:headEnd len="sm" w="sm" type="none"/>
              <a:tailEnd len="sm" w="sm" type="none"/>
            </a:ln>
          </p:spPr>
        </p:sp>
        <p:sp>
          <p:nvSpPr>
            <p:cNvPr id="143" name="Google Shape;143;p15"/>
            <p:cNvSpPr txBox="1"/>
            <p:nvPr/>
          </p:nvSpPr>
          <p:spPr>
            <a:xfrm>
              <a:off x="0" y="-38100"/>
              <a:ext cx="762780" cy="44138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15"/>
          <p:cNvSpPr txBox="1"/>
          <p:nvPr/>
        </p:nvSpPr>
        <p:spPr>
          <a:xfrm>
            <a:off x="1028700" y="1961830"/>
            <a:ext cx="7564008"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OUR COMPANY</a:t>
            </a:r>
            <a:endParaRPr/>
          </a:p>
        </p:txBody>
      </p:sp>
      <p:sp>
        <p:nvSpPr>
          <p:cNvPr id="145" name="Google Shape;145;p15"/>
          <p:cNvSpPr txBox="1"/>
          <p:nvPr/>
        </p:nvSpPr>
        <p:spPr>
          <a:xfrm>
            <a:off x="4810704" y="6655358"/>
            <a:ext cx="458412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WHAT WE DO? </a:t>
            </a:r>
            <a:endParaRPr/>
          </a:p>
        </p:txBody>
      </p:sp>
      <p:sp>
        <p:nvSpPr>
          <p:cNvPr id="146" name="Google Shape;146;p15"/>
          <p:cNvSpPr txBox="1"/>
          <p:nvPr/>
        </p:nvSpPr>
        <p:spPr>
          <a:xfrm>
            <a:off x="4810704" y="3912092"/>
            <a:ext cx="458412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WHO WE ARE?</a:t>
            </a:r>
            <a:endParaRPr/>
          </a:p>
        </p:txBody>
      </p:sp>
      <p:sp>
        <p:nvSpPr>
          <p:cNvPr id="147" name="Google Shape;147;p15"/>
          <p:cNvSpPr txBox="1"/>
          <p:nvPr/>
        </p:nvSpPr>
        <p:spPr>
          <a:xfrm>
            <a:off x="4810704" y="4715621"/>
            <a:ext cx="343288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sp>
        <p:nvSpPr>
          <p:cNvPr id="148" name="Google Shape;148;p15"/>
          <p:cNvSpPr txBox="1"/>
          <p:nvPr/>
        </p:nvSpPr>
        <p:spPr>
          <a:xfrm>
            <a:off x="4810704" y="7458887"/>
            <a:ext cx="343288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pic>
        <p:nvPicPr>
          <p:cNvPr id="149" name="Google Shape;149;p15"/>
          <p:cNvPicPr preferRelativeResize="0"/>
          <p:nvPr/>
        </p:nvPicPr>
        <p:blipFill>
          <a:blip r:embed="rId5">
            <a:alphaModFix/>
          </a:blip>
          <a:stretch>
            <a:fillRect/>
          </a:stretch>
        </p:blipFill>
        <p:spPr>
          <a:xfrm>
            <a:off x="1861308" y="4029475"/>
            <a:ext cx="1230964" cy="1250925"/>
          </a:xfrm>
          <a:prstGeom prst="rect">
            <a:avLst/>
          </a:prstGeom>
          <a:noFill/>
          <a:ln>
            <a:noFill/>
          </a:ln>
        </p:spPr>
      </p:pic>
      <p:pic>
        <p:nvPicPr>
          <p:cNvPr id="150" name="Google Shape;150;p15"/>
          <p:cNvPicPr preferRelativeResize="0"/>
          <p:nvPr/>
        </p:nvPicPr>
        <p:blipFill>
          <a:blip r:embed="rId6">
            <a:alphaModFix/>
          </a:blip>
          <a:stretch>
            <a:fillRect/>
          </a:stretch>
        </p:blipFill>
        <p:spPr>
          <a:xfrm>
            <a:off x="1771877" y="6935444"/>
            <a:ext cx="1409825" cy="1251146"/>
          </a:xfrm>
          <a:prstGeom prst="rect">
            <a:avLst/>
          </a:prstGeom>
          <a:noFill/>
          <a:ln>
            <a:noFill/>
          </a:ln>
        </p:spPr>
      </p:pic>
      <p:pic>
        <p:nvPicPr>
          <p:cNvPr id="151" name="Google Shape;151;p15"/>
          <p:cNvPicPr preferRelativeResize="0"/>
          <p:nvPr/>
        </p:nvPicPr>
        <p:blipFill rotWithShape="1">
          <a:blip r:embed="rId7">
            <a:alphaModFix/>
          </a:blip>
          <a:srcRect b="41324" l="0" r="30264" t="0"/>
          <a:stretch/>
        </p:blipFill>
        <p:spPr>
          <a:xfrm>
            <a:off x="9073500" y="3200400"/>
            <a:ext cx="9214500" cy="7086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155" name="Shape 155"/>
        <p:cNvGrpSpPr/>
        <p:nvPr/>
      </p:nvGrpSpPr>
      <p:grpSpPr>
        <a:xfrm>
          <a:off x="0" y="0"/>
          <a:ext cx="0" cy="0"/>
          <a:chOff x="0" y="0"/>
          <a:chExt cx="0" cy="0"/>
        </a:xfrm>
      </p:grpSpPr>
      <p:pic>
        <p:nvPicPr>
          <p:cNvPr id="156" name="Google Shape;156;p16"/>
          <p:cNvPicPr preferRelativeResize="0"/>
          <p:nvPr/>
        </p:nvPicPr>
        <p:blipFill rotWithShape="1">
          <a:blip r:embed="rId3">
            <a:alphaModFix/>
          </a:blip>
          <a:srcRect b="85184" l="0" r="0" t="0"/>
          <a:stretch/>
        </p:blipFill>
        <p:spPr>
          <a:xfrm>
            <a:off x="0" y="8879125"/>
            <a:ext cx="18969001" cy="1407875"/>
          </a:xfrm>
          <a:prstGeom prst="rect">
            <a:avLst/>
          </a:prstGeom>
          <a:noFill/>
          <a:ln>
            <a:noFill/>
          </a:ln>
        </p:spPr>
      </p:pic>
      <p:sp>
        <p:nvSpPr>
          <p:cNvPr id="157" name="Google Shape;157;p16"/>
          <p:cNvSpPr txBox="1"/>
          <p:nvPr/>
        </p:nvSpPr>
        <p:spPr>
          <a:xfrm>
            <a:off x="2000439" y="1703083"/>
            <a:ext cx="4584125" cy="968823"/>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MISSION</a:t>
            </a:r>
            <a:endParaRPr/>
          </a:p>
        </p:txBody>
      </p:sp>
      <p:sp>
        <p:nvSpPr>
          <p:cNvPr id="158" name="Google Shape;158;p16"/>
          <p:cNvSpPr txBox="1"/>
          <p:nvPr/>
        </p:nvSpPr>
        <p:spPr>
          <a:xfrm>
            <a:off x="11855424" y="1912181"/>
            <a:ext cx="4584125" cy="968823"/>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VISION</a:t>
            </a:r>
            <a:endParaRPr/>
          </a:p>
        </p:txBody>
      </p:sp>
      <p:grpSp>
        <p:nvGrpSpPr>
          <p:cNvPr id="159" name="Google Shape;159;p16"/>
          <p:cNvGrpSpPr/>
          <p:nvPr/>
        </p:nvGrpSpPr>
        <p:grpSpPr>
          <a:xfrm>
            <a:off x="8833759" y="-144661"/>
            <a:ext cx="677632" cy="10431661"/>
            <a:chOff x="0" y="-38100"/>
            <a:chExt cx="178471" cy="2747433"/>
          </a:xfrm>
        </p:grpSpPr>
        <p:sp>
          <p:nvSpPr>
            <p:cNvPr id="160" name="Google Shape;160;p16"/>
            <p:cNvSpPr/>
            <p:nvPr/>
          </p:nvSpPr>
          <p:spPr>
            <a:xfrm>
              <a:off x="0" y="0"/>
              <a:ext cx="178471" cy="2709333"/>
            </a:xfrm>
            <a:custGeom>
              <a:rect b="b" l="l" r="r" t="t"/>
              <a:pathLst>
                <a:path extrusionOk="0" h="2709333" w="178471">
                  <a:moveTo>
                    <a:pt x="0" y="0"/>
                  </a:moveTo>
                  <a:lnTo>
                    <a:pt x="178471" y="0"/>
                  </a:lnTo>
                  <a:lnTo>
                    <a:pt x="178471" y="2709333"/>
                  </a:lnTo>
                  <a:lnTo>
                    <a:pt x="0" y="2709333"/>
                  </a:lnTo>
                  <a:close/>
                </a:path>
              </a:pathLst>
            </a:custGeom>
            <a:solidFill>
              <a:srgbClr val="FFFFFF"/>
            </a:solidFill>
            <a:ln>
              <a:noFill/>
            </a:ln>
          </p:spPr>
        </p:sp>
        <p:sp>
          <p:nvSpPr>
            <p:cNvPr id="161" name="Google Shape;161;p16"/>
            <p:cNvSpPr txBox="1"/>
            <p:nvPr/>
          </p:nvSpPr>
          <p:spPr>
            <a:xfrm>
              <a:off x="0" y="-38100"/>
              <a:ext cx="17847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6"/>
          <p:cNvGrpSpPr/>
          <p:nvPr/>
        </p:nvGrpSpPr>
        <p:grpSpPr>
          <a:xfrm rot="-5397634">
            <a:off x="11708709" y="-4106108"/>
            <a:ext cx="299912" cy="25979479"/>
            <a:chOff x="0" y="-38100"/>
            <a:chExt cx="47745" cy="4135856"/>
          </a:xfrm>
        </p:grpSpPr>
        <p:sp>
          <p:nvSpPr>
            <p:cNvPr id="163" name="Google Shape;163;p16"/>
            <p:cNvSpPr/>
            <p:nvPr/>
          </p:nvSpPr>
          <p:spPr>
            <a:xfrm>
              <a:off x="0" y="0"/>
              <a:ext cx="47745" cy="4097756"/>
            </a:xfrm>
            <a:custGeom>
              <a:rect b="b" l="l" r="r" t="t"/>
              <a:pathLst>
                <a:path extrusionOk="0" h="4097756" w="47745">
                  <a:moveTo>
                    <a:pt x="0" y="0"/>
                  </a:moveTo>
                  <a:lnTo>
                    <a:pt x="47745" y="0"/>
                  </a:lnTo>
                  <a:lnTo>
                    <a:pt x="47745" y="4097756"/>
                  </a:lnTo>
                  <a:lnTo>
                    <a:pt x="0" y="4097756"/>
                  </a:lnTo>
                  <a:close/>
                </a:path>
              </a:pathLst>
            </a:custGeom>
            <a:solidFill>
              <a:srgbClr val="FFFFFF"/>
            </a:solidFill>
            <a:ln>
              <a:noFill/>
            </a:ln>
          </p:spPr>
        </p:sp>
        <p:sp>
          <p:nvSpPr>
            <p:cNvPr id="164" name="Google Shape;164;p16"/>
            <p:cNvSpPr txBox="1"/>
            <p:nvPr/>
          </p:nvSpPr>
          <p:spPr>
            <a:xfrm>
              <a:off x="0" y="-38100"/>
              <a:ext cx="47745" cy="4135856"/>
            </a:xfrm>
            <a:prstGeom prst="rect">
              <a:avLst/>
            </a:prstGeom>
            <a:noFill/>
            <a:ln>
              <a:noFill/>
            </a:ln>
          </p:spPr>
          <p:txBody>
            <a:bodyPr anchorCtr="0" anchor="ctr" bIns="84025" lIns="84025" spcFirstLastPara="1" rIns="84025" wrap="square" tIns="84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6"/>
          <p:cNvSpPr txBox="1"/>
          <p:nvPr/>
        </p:nvSpPr>
        <p:spPr>
          <a:xfrm>
            <a:off x="1057053" y="3219558"/>
            <a:ext cx="6470896" cy="405249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Embarking on a mission is a journey filled with purpose and determination. It is a call to action, a challenge to make a difference and create an impact. A mission is like a guiding star, illuminating the path ahead and inspiring courage in the face of obstacles. It requires passion, perseverance, and a belief in the possibility of change.</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Every mission is unique, tailored to the individual who undertakes it. It can be as grand as changing the world or as personal as transforming oneself. </a:t>
            </a:r>
            <a:endParaRPr/>
          </a:p>
        </p:txBody>
      </p:sp>
      <p:sp>
        <p:nvSpPr>
          <p:cNvPr id="166" name="Google Shape;166;p16"/>
          <p:cNvSpPr txBox="1"/>
          <p:nvPr/>
        </p:nvSpPr>
        <p:spPr>
          <a:xfrm>
            <a:off x="11064532" y="3350767"/>
            <a:ext cx="6499249" cy="405249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Vision is the guiding light that illuminates our path towards the future. It is the beacon of hope that inspires us to reach for the stars and turn our dreams into reality. A strong vision provides us with clarity, purpose, and direction, allowing us to navigate through life's challenges with unwavering determination. It fuels our ambition, ignites our passion, and propels us towards success. In the absence of vision, we are adrift in a sea of uncertainty, lacking the focus and drive needed to achieve our full potential.</a:t>
            </a:r>
            <a:endParaRPr/>
          </a:p>
        </p:txBody>
      </p:sp>
      <p:sp>
        <p:nvSpPr>
          <p:cNvPr id="167" name="Google Shape;167;p16"/>
          <p:cNvSpPr/>
          <p:nvPr/>
        </p:nvSpPr>
        <p:spPr>
          <a:xfrm rot="-2206907">
            <a:off x="9488027" y="5196625"/>
            <a:ext cx="454638" cy="454638"/>
          </a:xfrm>
          <a:custGeom>
            <a:rect b="b" l="l" r="r" t="t"/>
            <a:pathLst>
              <a:path extrusionOk="0" h="454638" w="454638">
                <a:moveTo>
                  <a:pt x="0" y="0"/>
                </a:moveTo>
                <a:lnTo>
                  <a:pt x="454639" y="0"/>
                </a:lnTo>
                <a:lnTo>
                  <a:pt x="454639" y="454638"/>
                </a:lnTo>
                <a:lnTo>
                  <a:pt x="0" y="454638"/>
                </a:lnTo>
                <a:lnTo>
                  <a:pt x="0" y="0"/>
                </a:lnTo>
                <a:close/>
              </a:path>
            </a:pathLst>
          </a:custGeom>
          <a:blipFill rotWithShape="1">
            <a:blip r:embed="rId4">
              <a:alphaModFix/>
            </a:blip>
            <a:stretch>
              <a:fillRect b="0" l="0" r="0" t="0"/>
            </a:stretch>
          </a:blipFill>
          <a:ln>
            <a:noFill/>
          </a:ln>
        </p:spPr>
      </p:sp>
      <p:sp>
        <p:nvSpPr>
          <p:cNvPr id="168" name="Google Shape;168;p16"/>
          <p:cNvSpPr/>
          <p:nvPr/>
        </p:nvSpPr>
        <p:spPr>
          <a:xfrm rot="-2206907">
            <a:off x="10519036" y="2166092"/>
            <a:ext cx="454638" cy="454638"/>
          </a:xfrm>
          <a:custGeom>
            <a:rect b="b" l="l" r="r" t="t"/>
            <a:pathLst>
              <a:path extrusionOk="0" h="454638" w="454638">
                <a:moveTo>
                  <a:pt x="0" y="0"/>
                </a:moveTo>
                <a:lnTo>
                  <a:pt x="454638" y="0"/>
                </a:lnTo>
                <a:lnTo>
                  <a:pt x="454638" y="454638"/>
                </a:lnTo>
                <a:lnTo>
                  <a:pt x="0" y="454638"/>
                </a:lnTo>
                <a:lnTo>
                  <a:pt x="0" y="0"/>
                </a:lnTo>
                <a:close/>
              </a:path>
            </a:pathLst>
          </a:custGeom>
          <a:blipFill rotWithShape="1">
            <a:blip r:embed="rId4">
              <a:alphaModFix/>
            </a:blip>
            <a:stretch>
              <a:fillRect b="0" l="0" r="0" t="0"/>
            </a:stretch>
          </a:blipFill>
          <a:ln>
            <a:noFill/>
          </a:ln>
        </p:spPr>
      </p:sp>
      <p:sp>
        <p:nvSpPr>
          <p:cNvPr id="169" name="Google Shape;169;p16"/>
          <p:cNvSpPr/>
          <p:nvPr/>
        </p:nvSpPr>
        <p:spPr>
          <a:xfrm rot="-2206907">
            <a:off x="11155389" y="1599137"/>
            <a:ext cx="454638" cy="454638"/>
          </a:xfrm>
          <a:custGeom>
            <a:rect b="b" l="l" r="r" t="t"/>
            <a:pathLst>
              <a:path extrusionOk="0" h="454638" w="454638">
                <a:moveTo>
                  <a:pt x="0" y="0"/>
                </a:moveTo>
                <a:lnTo>
                  <a:pt x="454639" y="0"/>
                </a:lnTo>
                <a:lnTo>
                  <a:pt x="454639" y="454638"/>
                </a:lnTo>
                <a:lnTo>
                  <a:pt x="0" y="454638"/>
                </a:lnTo>
                <a:lnTo>
                  <a:pt x="0" y="0"/>
                </a:lnTo>
                <a:close/>
              </a:path>
            </a:pathLst>
          </a:custGeom>
          <a:blipFill rotWithShape="1">
            <a:blip r:embed="rId4">
              <a:alphaModFix/>
            </a:blip>
            <a:stretch>
              <a:fillRect b="0" l="0" r="0" t="0"/>
            </a:stretch>
          </a:blipFill>
          <a:ln>
            <a:noFill/>
          </a:ln>
        </p:spPr>
      </p:sp>
      <p:sp>
        <p:nvSpPr>
          <p:cNvPr id="170" name="Google Shape;170;p16"/>
          <p:cNvSpPr/>
          <p:nvPr/>
        </p:nvSpPr>
        <p:spPr>
          <a:xfrm rot="-2206907">
            <a:off x="11155389" y="2484268"/>
            <a:ext cx="454638" cy="454638"/>
          </a:xfrm>
          <a:custGeom>
            <a:rect b="b" l="l" r="r" t="t"/>
            <a:pathLst>
              <a:path extrusionOk="0" h="454638" w="454638">
                <a:moveTo>
                  <a:pt x="0" y="0"/>
                </a:moveTo>
                <a:lnTo>
                  <a:pt x="454639" y="0"/>
                </a:lnTo>
                <a:lnTo>
                  <a:pt x="454639" y="454639"/>
                </a:lnTo>
                <a:lnTo>
                  <a:pt x="0" y="454639"/>
                </a:lnTo>
                <a:lnTo>
                  <a:pt x="0" y="0"/>
                </a:lnTo>
                <a:close/>
              </a:path>
            </a:pathLst>
          </a:custGeom>
          <a:blipFill rotWithShape="1">
            <a:blip r:embed="rId4">
              <a:alphaModFix/>
            </a:blip>
            <a:stretch>
              <a:fillRect b="0" l="0" r="0" t="0"/>
            </a:stretch>
          </a:blipFill>
          <a:ln>
            <a:noFill/>
          </a:ln>
        </p:spPr>
      </p:sp>
      <p:sp>
        <p:nvSpPr>
          <p:cNvPr id="171" name="Google Shape;171;p16"/>
          <p:cNvSpPr/>
          <p:nvPr/>
        </p:nvSpPr>
        <p:spPr>
          <a:xfrm rot="-2206907">
            <a:off x="10519036" y="6693028"/>
            <a:ext cx="454638" cy="454638"/>
          </a:xfrm>
          <a:custGeom>
            <a:rect b="b" l="l" r="r" t="t"/>
            <a:pathLst>
              <a:path extrusionOk="0" h="454638" w="454638">
                <a:moveTo>
                  <a:pt x="0" y="0"/>
                </a:moveTo>
                <a:lnTo>
                  <a:pt x="454638" y="0"/>
                </a:lnTo>
                <a:lnTo>
                  <a:pt x="454638" y="454638"/>
                </a:lnTo>
                <a:lnTo>
                  <a:pt x="0" y="454638"/>
                </a:lnTo>
                <a:lnTo>
                  <a:pt x="0" y="0"/>
                </a:lnTo>
                <a:close/>
              </a:path>
            </a:pathLst>
          </a:custGeom>
          <a:blipFill rotWithShape="1">
            <a:blip r:embed="rId4">
              <a:alphaModFix/>
            </a:blip>
            <a:stretch>
              <a:fillRect b="0" l="0" r="0" t="0"/>
            </a:stretch>
          </a:blipFill>
          <a:ln>
            <a:noFill/>
          </a:ln>
        </p:spPr>
      </p:sp>
      <p:pic>
        <p:nvPicPr>
          <p:cNvPr id="172" name="Google Shape;172;p16"/>
          <p:cNvPicPr preferRelativeResize="0"/>
          <p:nvPr/>
        </p:nvPicPr>
        <p:blipFill>
          <a:blip r:embed="rId5">
            <a:alphaModFix/>
          </a:blip>
          <a:stretch>
            <a:fillRect/>
          </a:stretch>
        </p:blipFill>
        <p:spPr>
          <a:xfrm>
            <a:off x="7398237" y="869900"/>
            <a:ext cx="3643549" cy="63686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176" name="Shape 176"/>
        <p:cNvGrpSpPr/>
        <p:nvPr/>
      </p:nvGrpSpPr>
      <p:grpSpPr>
        <a:xfrm>
          <a:off x="0" y="0"/>
          <a:ext cx="0" cy="0"/>
          <a:chOff x="0" y="0"/>
          <a:chExt cx="0" cy="0"/>
        </a:xfrm>
      </p:grpSpPr>
      <p:pic>
        <p:nvPicPr>
          <p:cNvPr id="177" name="Google Shape;177;p17"/>
          <p:cNvPicPr preferRelativeResize="0"/>
          <p:nvPr/>
        </p:nvPicPr>
        <p:blipFill rotWithShape="1">
          <a:blip r:embed="rId3">
            <a:alphaModFix/>
          </a:blip>
          <a:srcRect b="44453" l="23629" r="0" t="0"/>
          <a:stretch/>
        </p:blipFill>
        <p:spPr>
          <a:xfrm>
            <a:off x="-48050" y="4127000"/>
            <a:ext cx="11322527" cy="6160076"/>
          </a:xfrm>
          <a:prstGeom prst="rect">
            <a:avLst/>
          </a:prstGeom>
          <a:noFill/>
          <a:ln>
            <a:noFill/>
          </a:ln>
        </p:spPr>
      </p:pic>
      <p:sp>
        <p:nvSpPr>
          <p:cNvPr id="178" name="Google Shape;178;p17"/>
          <p:cNvSpPr txBox="1"/>
          <p:nvPr/>
        </p:nvSpPr>
        <p:spPr>
          <a:xfrm>
            <a:off x="10262854" y="2323781"/>
            <a:ext cx="7564008"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OUR PROJECTS</a:t>
            </a:r>
            <a:endParaRPr/>
          </a:p>
        </p:txBody>
      </p:sp>
      <p:sp>
        <p:nvSpPr>
          <p:cNvPr id="179" name="Google Shape;179;p17"/>
          <p:cNvSpPr/>
          <p:nvPr/>
        </p:nvSpPr>
        <p:spPr>
          <a:xfrm rot="-4170578">
            <a:off x="5253965" y="5823549"/>
            <a:ext cx="1430904" cy="1430904"/>
          </a:xfrm>
          <a:custGeom>
            <a:rect b="b" l="l" r="r" t="t"/>
            <a:pathLst>
              <a:path extrusionOk="0" h="1430904" w="1430904">
                <a:moveTo>
                  <a:pt x="0" y="0"/>
                </a:moveTo>
                <a:lnTo>
                  <a:pt x="1430904" y="0"/>
                </a:lnTo>
                <a:lnTo>
                  <a:pt x="1430904" y="1430904"/>
                </a:lnTo>
                <a:lnTo>
                  <a:pt x="0" y="1430904"/>
                </a:lnTo>
                <a:lnTo>
                  <a:pt x="0" y="0"/>
                </a:lnTo>
                <a:close/>
              </a:path>
            </a:pathLst>
          </a:custGeom>
          <a:blipFill rotWithShape="1">
            <a:blip r:embed="rId4">
              <a:alphaModFix/>
            </a:blip>
            <a:stretch>
              <a:fillRect b="0" l="0" r="0" t="0"/>
            </a:stretch>
          </a:blipFill>
          <a:ln>
            <a:noFill/>
          </a:ln>
        </p:spPr>
      </p:sp>
      <p:sp>
        <p:nvSpPr>
          <p:cNvPr id="180" name="Google Shape;180;p17"/>
          <p:cNvSpPr/>
          <p:nvPr/>
        </p:nvSpPr>
        <p:spPr>
          <a:xfrm rot="-4170578">
            <a:off x="2318315" y="1659885"/>
            <a:ext cx="1430904" cy="1430904"/>
          </a:xfrm>
          <a:custGeom>
            <a:rect b="b" l="l" r="r" t="t"/>
            <a:pathLst>
              <a:path extrusionOk="0" h="1430904" w="1430904">
                <a:moveTo>
                  <a:pt x="0" y="0"/>
                </a:moveTo>
                <a:lnTo>
                  <a:pt x="1430904" y="0"/>
                </a:lnTo>
                <a:lnTo>
                  <a:pt x="1430904" y="1430903"/>
                </a:lnTo>
                <a:lnTo>
                  <a:pt x="0" y="1430903"/>
                </a:lnTo>
                <a:lnTo>
                  <a:pt x="0" y="0"/>
                </a:lnTo>
                <a:close/>
              </a:path>
            </a:pathLst>
          </a:custGeom>
          <a:blipFill rotWithShape="1">
            <a:blip r:embed="rId4">
              <a:alphaModFix/>
            </a:blip>
            <a:stretch>
              <a:fillRect b="0" l="0" r="0" t="0"/>
            </a:stretch>
          </a:blipFill>
          <a:ln>
            <a:noFill/>
          </a:ln>
        </p:spPr>
      </p:sp>
      <p:sp>
        <p:nvSpPr>
          <p:cNvPr id="181" name="Google Shape;181;p17"/>
          <p:cNvSpPr txBox="1"/>
          <p:nvPr/>
        </p:nvSpPr>
        <p:spPr>
          <a:xfrm>
            <a:off x="10262854" y="3574179"/>
            <a:ext cx="7180502" cy="51854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Our projects are a testament to our creativity, dedication, and innovation. Each endeavor we undertake is imbued with passion and a commitment to excellence. From the initial concept to the final execution, our projects are a reflection of our team's talent and hard work. We strive to push boundaries, challenge norms, and bring our clients' visions to life in the most spectacular way possible. </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With a focus on quality, efficiency, and collaboration, our projects stand as shining examples of what can be achieved when passion meets purpose. Join us on this journey of imagination and creation as we continue to redefine what is possible through our projects.</a:t>
            </a:r>
            <a:endParaRPr/>
          </a:p>
        </p:txBody>
      </p:sp>
      <p:grpSp>
        <p:nvGrpSpPr>
          <p:cNvPr id="182" name="Google Shape;182;p17"/>
          <p:cNvGrpSpPr/>
          <p:nvPr/>
        </p:nvGrpSpPr>
        <p:grpSpPr>
          <a:xfrm>
            <a:off x="8550338" y="-257688"/>
            <a:ext cx="653937" cy="10544688"/>
            <a:chOff x="0" y="-38100"/>
            <a:chExt cx="172230" cy="2777202"/>
          </a:xfrm>
        </p:grpSpPr>
        <p:sp>
          <p:nvSpPr>
            <p:cNvPr id="183" name="Google Shape;183;p17"/>
            <p:cNvSpPr/>
            <p:nvPr/>
          </p:nvSpPr>
          <p:spPr>
            <a:xfrm>
              <a:off x="0" y="0"/>
              <a:ext cx="172230" cy="2739102"/>
            </a:xfrm>
            <a:custGeom>
              <a:rect b="b" l="l" r="r" t="t"/>
              <a:pathLst>
                <a:path extrusionOk="0" h="2739102" w="172230">
                  <a:moveTo>
                    <a:pt x="0" y="0"/>
                  </a:moveTo>
                  <a:lnTo>
                    <a:pt x="172230" y="0"/>
                  </a:lnTo>
                  <a:lnTo>
                    <a:pt x="172230" y="2739102"/>
                  </a:lnTo>
                  <a:lnTo>
                    <a:pt x="0" y="2739102"/>
                  </a:lnTo>
                  <a:close/>
                </a:path>
              </a:pathLst>
            </a:custGeom>
            <a:solidFill>
              <a:srgbClr val="FFFFFF"/>
            </a:solidFill>
            <a:ln>
              <a:noFill/>
            </a:ln>
          </p:spPr>
        </p:sp>
        <p:sp>
          <p:nvSpPr>
            <p:cNvPr id="184" name="Google Shape;184;p17"/>
            <p:cNvSpPr txBox="1"/>
            <p:nvPr/>
          </p:nvSpPr>
          <p:spPr>
            <a:xfrm>
              <a:off x="0" y="-38100"/>
              <a:ext cx="172230" cy="27772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7"/>
          <p:cNvSpPr/>
          <p:nvPr/>
        </p:nvSpPr>
        <p:spPr>
          <a:xfrm rot="-4170578">
            <a:off x="7568193" y="1522604"/>
            <a:ext cx="1430904" cy="1430904"/>
          </a:xfrm>
          <a:custGeom>
            <a:rect b="b" l="l" r="r" t="t"/>
            <a:pathLst>
              <a:path extrusionOk="0" h="1430904" w="1430904">
                <a:moveTo>
                  <a:pt x="0" y="0"/>
                </a:moveTo>
                <a:lnTo>
                  <a:pt x="1430904" y="0"/>
                </a:lnTo>
                <a:lnTo>
                  <a:pt x="1430904" y="1430904"/>
                </a:lnTo>
                <a:lnTo>
                  <a:pt x="0" y="143090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189" name="Shape 189"/>
        <p:cNvGrpSpPr/>
        <p:nvPr/>
      </p:nvGrpSpPr>
      <p:grpSpPr>
        <a:xfrm>
          <a:off x="0" y="0"/>
          <a:ext cx="0" cy="0"/>
          <a:chOff x="0" y="0"/>
          <a:chExt cx="0" cy="0"/>
        </a:xfrm>
      </p:grpSpPr>
      <p:grpSp>
        <p:nvGrpSpPr>
          <p:cNvPr id="190" name="Google Shape;190;p18"/>
          <p:cNvGrpSpPr/>
          <p:nvPr/>
        </p:nvGrpSpPr>
        <p:grpSpPr>
          <a:xfrm>
            <a:off x="1381125" y="3509225"/>
            <a:ext cx="2896179" cy="1675900"/>
            <a:chOff x="0" y="-38100"/>
            <a:chExt cx="762780" cy="441389"/>
          </a:xfrm>
        </p:grpSpPr>
        <p:sp>
          <p:nvSpPr>
            <p:cNvPr id="191" name="Google Shape;191;p18"/>
            <p:cNvSpPr/>
            <p:nvPr/>
          </p:nvSpPr>
          <p:spPr>
            <a:xfrm>
              <a:off x="0" y="0"/>
              <a:ext cx="762780" cy="403289"/>
            </a:xfrm>
            <a:custGeom>
              <a:rect b="b" l="l" r="r" t="t"/>
              <a:pathLst>
                <a:path extrusionOk="0" h="403289" w="762780">
                  <a:moveTo>
                    <a:pt x="0" y="0"/>
                  </a:moveTo>
                  <a:lnTo>
                    <a:pt x="762780" y="0"/>
                  </a:lnTo>
                  <a:lnTo>
                    <a:pt x="762780" y="403289"/>
                  </a:lnTo>
                  <a:lnTo>
                    <a:pt x="0" y="403289"/>
                  </a:lnTo>
                  <a:close/>
                </a:path>
              </a:pathLst>
            </a:custGeom>
            <a:solidFill>
              <a:srgbClr val="000000">
                <a:alpha val="0"/>
              </a:srgbClr>
            </a:solidFill>
            <a:ln cap="sq" cmpd="sng" w="76200">
              <a:solidFill>
                <a:srgbClr val="E6C078"/>
              </a:solidFill>
              <a:prstDash val="solid"/>
              <a:miter lim="8000"/>
              <a:headEnd len="sm" w="sm" type="none"/>
              <a:tailEnd len="sm" w="sm" type="none"/>
            </a:ln>
          </p:spPr>
        </p:sp>
        <p:sp>
          <p:nvSpPr>
            <p:cNvPr id="192" name="Google Shape;192;p18"/>
            <p:cNvSpPr txBox="1"/>
            <p:nvPr/>
          </p:nvSpPr>
          <p:spPr>
            <a:xfrm>
              <a:off x="0" y="-38100"/>
              <a:ext cx="762780" cy="44138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8"/>
          <p:cNvGrpSpPr/>
          <p:nvPr/>
        </p:nvGrpSpPr>
        <p:grpSpPr>
          <a:xfrm>
            <a:off x="9202736" y="3509225"/>
            <a:ext cx="2896179" cy="1675900"/>
            <a:chOff x="0" y="-38100"/>
            <a:chExt cx="762780" cy="441389"/>
          </a:xfrm>
        </p:grpSpPr>
        <p:sp>
          <p:nvSpPr>
            <p:cNvPr id="194" name="Google Shape;194;p18"/>
            <p:cNvSpPr/>
            <p:nvPr/>
          </p:nvSpPr>
          <p:spPr>
            <a:xfrm>
              <a:off x="0" y="0"/>
              <a:ext cx="762780" cy="403289"/>
            </a:xfrm>
            <a:custGeom>
              <a:rect b="b" l="l" r="r" t="t"/>
              <a:pathLst>
                <a:path extrusionOk="0" h="403289" w="762780">
                  <a:moveTo>
                    <a:pt x="0" y="0"/>
                  </a:moveTo>
                  <a:lnTo>
                    <a:pt x="762780" y="0"/>
                  </a:lnTo>
                  <a:lnTo>
                    <a:pt x="762780" y="403289"/>
                  </a:lnTo>
                  <a:lnTo>
                    <a:pt x="0" y="403289"/>
                  </a:lnTo>
                  <a:close/>
                </a:path>
              </a:pathLst>
            </a:custGeom>
            <a:solidFill>
              <a:srgbClr val="000000">
                <a:alpha val="0"/>
              </a:srgbClr>
            </a:solidFill>
            <a:ln cap="sq" cmpd="sng" w="76200">
              <a:solidFill>
                <a:srgbClr val="E6C078"/>
              </a:solidFill>
              <a:prstDash val="solid"/>
              <a:miter lim="8000"/>
              <a:headEnd len="sm" w="sm" type="none"/>
              <a:tailEnd len="sm" w="sm" type="none"/>
            </a:ln>
          </p:spPr>
        </p:sp>
        <p:sp>
          <p:nvSpPr>
            <p:cNvPr id="195" name="Google Shape;195;p18"/>
            <p:cNvSpPr txBox="1"/>
            <p:nvPr/>
          </p:nvSpPr>
          <p:spPr>
            <a:xfrm>
              <a:off x="0" y="-38100"/>
              <a:ext cx="762780" cy="44138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8"/>
          <p:cNvGrpSpPr/>
          <p:nvPr/>
        </p:nvGrpSpPr>
        <p:grpSpPr>
          <a:xfrm>
            <a:off x="1381125" y="6502421"/>
            <a:ext cx="2896179" cy="1675900"/>
            <a:chOff x="0" y="-38100"/>
            <a:chExt cx="762780" cy="441389"/>
          </a:xfrm>
        </p:grpSpPr>
        <p:sp>
          <p:nvSpPr>
            <p:cNvPr id="197" name="Google Shape;197;p18"/>
            <p:cNvSpPr/>
            <p:nvPr/>
          </p:nvSpPr>
          <p:spPr>
            <a:xfrm>
              <a:off x="0" y="0"/>
              <a:ext cx="762780" cy="403289"/>
            </a:xfrm>
            <a:custGeom>
              <a:rect b="b" l="l" r="r" t="t"/>
              <a:pathLst>
                <a:path extrusionOk="0" h="403289" w="762780">
                  <a:moveTo>
                    <a:pt x="0" y="0"/>
                  </a:moveTo>
                  <a:lnTo>
                    <a:pt x="762780" y="0"/>
                  </a:lnTo>
                  <a:lnTo>
                    <a:pt x="762780" y="403289"/>
                  </a:lnTo>
                  <a:lnTo>
                    <a:pt x="0" y="403289"/>
                  </a:lnTo>
                  <a:close/>
                </a:path>
              </a:pathLst>
            </a:custGeom>
            <a:solidFill>
              <a:srgbClr val="000000">
                <a:alpha val="0"/>
              </a:srgbClr>
            </a:solidFill>
            <a:ln cap="sq" cmpd="sng" w="76200">
              <a:solidFill>
                <a:srgbClr val="E6C078"/>
              </a:solidFill>
              <a:prstDash val="solid"/>
              <a:miter lim="8000"/>
              <a:headEnd len="sm" w="sm" type="none"/>
              <a:tailEnd len="sm" w="sm" type="none"/>
            </a:ln>
          </p:spPr>
        </p:sp>
        <p:sp>
          <p:nvSpPr>
            <p:cNvPr id="198" name="Google Shape;198;p18"/>
            <p:cNvSpPr txBox="1"/>
            <p:nvPr/>
          </p:nvSpPr>
          <p:spPr>
            <a:xfrm>
              <a:off x="0" y="-38100"/>
              <a:ext cx="762780" cy="44138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8"/>
          <p:cNvGrpSpPr/>
          <p:nvPr/>
        </p:nvGrpSpPr>
        <p:grpSpPr>
          <a:xfrm>
            <a:off x="9202736" y="6502421"/>
            <a:ext cx="2896179" cy="1675900"/>
            <a:chOff x="0" y="-38100"/>
            <a:chExt cx="762780" cy="441389"/>
          </a:xfrm>
        </p:grpSpPr>
        <p:sp>
          <p:nvSpPr>
            <p:cNvPr id="200" name="Google Shape;200;p18"/>
            <p:cNvSpPr/>
            <p:nvPr/>
          </p:nvSpPr>
          <p:spPr>
            <a:xfrm>
              <a:off x="0" y="0"/>
              <a:ext cx="762780" cy="403289"/>
            </a:xfrm>
            <a:custGeom>
              <a:rect b="b" l="l" r="r" t="t"/>
              <a:pathLst>
                <a:path extrusionOk="0" h="403289" w="762780">
                  <a:moveTo>
                    <a:pt x="0" y="0"/>
                  </a:moveTo>
                  <a:lnTo>
                    <a:pt x="762780" y="0"/>
                  </a:lnTo>
                  <a:lnTo>
                    <a:pt x="762780" y="403289"/>
                  </a:lnTo>
                  <a:lnTo>
                    <a:pt x="0" y="403289"/>
                  </a:lnTo>
                  <a:close/>
                </a:path>
              </a:pathLst>
            </a:custGeom>
            <a:solidFill>
              <a:srgbClr val="000000">
                <a:alpha val="0"/>
              </a:srgbClr>
            </a:solidFill>
            <a:ln cap="sq" cmpd="sng" w="76200">
              <a:solidFill>
                <a:srgbClr val="E6C078"/>
              </a:solidFill>
              <a:prstDash val="solid"/>
              <a:miter lim="8000"/>
              <a:headEnd len="sm" w="sm" type="none"/>
              <a:tailEnd len="sm" w="sm" type="none"/>
            </a:ln>
          </p:spPr>
        </p:sp>
        <p:sp>
          <p:nvSpPr>
            <p:cNvPr id="201" name="Google Shape;201;p18"/>
            <p:cNvSpPr txBox="1"/>
            <p:nvPr/>
          </p:nvSpPr>
          <p:spPr>
            <a:xfrm>
              <a:off x="0" y="-38100"/>
              <a:ext cx="762780" cy="44138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18"/>
          <p:cNvSpPr/>
          <p:nvPr/>
        </p:nvSpPr>
        <p:spPr>
          <a:xfrm>
            <a:off x="10082559" y="6829695"/>
            <a:ext cx="1136533" cy="1093138"/>
          </a:xfrm>
          <a:custGeom>
            <a:rect b="b" l="l" r="r" t="t"/>
            <a:pathLst>
              <a:path extrusionOk="0" h="1093138" w="1136533">
                <a:moveTo>
                  <a:pt x="0" y="0"/>
                </a:moveTo>
                <a:lnTo>
                  <a:pt x="1136533" y="0"/>
                </a:lnTo>
                <a:lnTo>
                  <a:pt x="1136533" y="1093138"/>
                </a:lnTo>
                <a:lnTo>
                  <a:pt x="0" y="1093138"/>
                </a:lnTo>
                <a:lnTo>
                  <a:pt x="0" y="0"/>
                </a:lnTo>
                <a:close/>
              </a:path>
            </a:pathLst>
          </a:custGeom>
          <a:blipFill rotWithShape="1">
            <a:blip r:embed="rId3">
              <a:alphaModFix/>
            </a:blip>
            <a:stretch>
              <a:fillRect b="0" l="0" r="0" t="0"/>
            </a:stretch>
          </a:blipFill>
          <a:ln>
            <a:noFill/>
          </a:ln>
        </p:spPr>
      </p:sp>
      <p:sp>
        <p:nvSpPr>
          <p:cNvPr id="203" name="Google Shape;203;p18"/>
          <p:cNvSpPr/>
          <p:nvPr/>
        </p:nvSpPr>
        <p:spPr>
          <a:xfrm>
            <a:off x="2262975" y="6829477"/>
            <a:ext cx="1132478" cy="1093356"/>
          </a:xfrm>
          <a:custGeom>
            <a:rect b="b" l="l" r="r" t="t"/>
            <a:pathLst>
              <a:path extrusionOk="0" h="1093356" w="1132478">
                <a:moveTo>
                  <a:pt x="0" y="0"/>
                </a:moveTo>
                <a:lnTo>
                  <a:pt x="1132479" y="0"/>
                </a:lnTo>
                <a:lnTo>
                  <a:pt x="1132479" y="1093356"/>
                </a:lnTo>
                <a:lnTo>
                  <a:pt x="0" y="1093356"/>
                </a:lnTo>
                <a:lnTo>
                  <a:pt x="0" y="0"/>
                </a:lnTo>
                <a:close/>
              </a:path>
            </a:pathLst>
          </a:custGeom>
          <a:blipFill rotWithShape="1">
            <a:blip r:embed="rId4">
              <a:alphaModFix/>
            </a:blip>
            <a:stretch>
              <a:fillRect b="0" l="0" r="0" t="0"/>
            </a:stretch>
          </a:blipFill>
          <a:ln>
            <a:noFill/>
          </a:ln>
        </p:spPr>
      </p:sp>
      <p:sp>
        <p:nvSpPr>
          <p:cNvPr id="204" name="Google Shape;204;p18"/>
          <p:cNvSpPr/>
          <p:nvPr/>
        </p:nvSpPr>
        <p:spPr>
          <a:xfrm>
            <a:off x="2065280" y="3889983"/>
            <a:ext cx="1527868" cy="986169"/>
          </a:xfrm>
          <a:custGeom>
            <a:rect b="b" l="l" r="r" t="t"/>
            <a:pathLst>
              <a:path extrusionOk="0" h="986169" w="1527868">
                <a:moveTo>
                  <a:pt x="0" y="0"/>
                </a:moveTo>
                <a:lnTo>
                  <a:pt x="1527869" y="0"/>
                </a:lnTo>
                <a:lnTo>
                  <a:pt x="1527869" y="986170"/>
                </a:lnTo>
                <a:lnTo>
                  <a:pt x="0" y="986170"/>
                </a:lnTo>
                <a:lnTo>
                  <a:pt x="0" y="0"/>
                </a:lnTo>
                <a:close/>
              </a:path>
            </a:pathLst>
          </a:custGeom>
          <a:blipFill rotWithShape="1">
            <a:blip r:embed="rId5">
              <a:alphaModFix/>
            </a:blip>
            <a:stretch>
              <a:fillRect b="0" l="0" r="0" t="0"/>
            </a:stretch>
          </a:blipFill>
          <a:ln>
            <a:noFill/>
          </a:ln>
        </p:spPr>
      </p:sp>
      <p:sp>
        <p:nvSpPr>
          <p:cNvPr id="205" name="Google Shape;205;p18"/>
          <p:cNvSpPr txBox="1"/>
          <p:nvPr/>
        </p:nvSpPr>
        <p:spPr>
          <a:xfrm>
            <a:off x="1381125" y="1413820"/>
            <a:ext cx="9126046"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WHAT WE OFFER</a:t>
            </a:r>
            <a:endParaRPr/>
          </a:p>
        </p:txBody>
      </p:sp>
      <p:sp>
        <p:nvSpPr>
          <p:cNvPr id="206" name="Google Shape;206;p18"/>
          <p:cNvSpPr txBox="1"/>
          <p:nvPr/>
        </p:nvSpPr>
        <p:spPr>
          <a:xfrm>
            <a:off x="4513768" y="3653886"/>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SERVICE ONE</a:t>
            </a:r>
            <a:endParaRPr/>
          </a:p>
        </p:txBody>
      </p:sp>
      <p:sp>
        <p:nvSpPr>
          <p:cNvPr id="207" name="Google Shape;207;p18"/>
          <p:cNvSpPr txBox="1"/>
          <p:nvPr/>
        </p:nvSpPr>
        <p:spPr>
          <a:xfrm>
            <a:off x="12281308" y="3653886"/>
            <a:ext cx="4032753"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SERVICE TWO</a:t>
            </a:r>
            <a:endParaRPr/>
          </a:p>
        </p:txBody>
      </p:sp>
      <p:sp>
        <p:nvSpPr>
          <p:cNvPr id="208" name="Google Shape;208;p18"/>
          <p:cNvSpPr txBox="1"/>
          <p:nvPr/>
        </p:nvSpPr>
        <p:spPr>
          <a:xfrm>
            <a:off x="4513768" y="6647082"/>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SERVICE THREE</a:t>
            </a:r>
            <a:endParaRPr/>
          </a:p>
        </p:txBody>
      </p:sp>
      <p:sp>
        <p:nvSpPr>
          <p:cNvPr id="209" name="Google Shape;209;p18"/>
          <p:cNvSpPr txBox="1"/>
          <p:nvPr/>
        </p:nvSpPr>
        <p:spPr>
          <a:xfrm>
            <a:off x="12281308" y="6647082"/>
            <a:ext cx="4032753"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E6C078"/>
                </a:solidFill>
                <a:latin typeface="Montserrat SemiBold"/>
                <a:ea typeface="Montserrat SemiBold"/>
                <a:cs typeface="Montserrat SemiBold"/>
                <a:sym typeface="Montserrat SemiBold"/>
              </a:rPr>
              <a:t>SERVICE FOUR</a:t>
            </a:r>
            <a:endParaRPr/>
          </a:p>
        </p:txBody>
      </p:sp>
      <p:sp>
        <p:nvSpPr>
          <p:cNvPr id="210" name="Google Shape;210;p18"/>
          <p:cNvSpPr txBox="1"/>
          <p:nvPr/>
        </p:nvSpPr>
        <p:spPr>
          <a:xfrm>
            <a:off x="4513768" y="4344968"/>
            <a:ext cx="387075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11" name="Google Shape;211;p18"/>
          <p:cNvSpPr txBox="1"/>
          <p:nvPr/>
        </p:nvSpPr>
        <p:spPr>
          <a:xfrm>
            <a:off x="12281308" y="4344968"/>
            <a:ext cx="3870752"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12" name="Google Shape;212;p18"/>
          <p:cNvSpPr txBox="1"/>
          <p:nvPr/>
        </p:nvSpPr>
        <p:spPr>
          <a:xfrm>
            <a:off x="4513768" y="7338164"/>
            <a:ext cx="3980117"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13" name="Google Shape;213;p18"/>
          <p:cNvSpPr txBox="1"/>
          <p:nvPr/>
        </p:nvSpPr>
        <p:spPr>
          <a:xfrm>
            <a:off x="12281308" y="7338164"/>
            <a:ext cx="3980117"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pic>
        <p:nvPicPr>
          <p:cNvPr id="214" name="Google Shape;214;p18"/>
          <p:cNvPicPr preferRelativeResize="0"/>
          <p:nvPr/>
        </p:nvPicPr>
        <p:blipFill>
          <a:blip r:embed="rId6">
            <a:alphaModFix/>
          </a:blip>
          <a:stretch>
            <a:fillRect/>
          </a:stretch>
        </p:blipFill>
        <p:spPr>
          <a:xfrm>
            <a:off x="10261923" y="3889975"/>
            <a:ext cx="955127" cy="1122900"/>
          </a:xfrm>
          <a:prstGeom prst="rect">
            <a:avLst/>
          </a:prstGeom>
          <a:noFill/>
          <a:ln>
            <a:noFill/>
          </a:ln>
        </p:spPr>
      </p:pic>
      <p:pic>
        <p:nvPicPr>
          <p:cNvPr id="215" name="Google Shape;215;p18"/>
          <p:cNvPicPr preferRelativeResize="0"/>
          <p:nvPr/>
        </p:nvPicPr>
        <p:blipFill rotWithShape="1">
          <a:blip r:embed="rId7">
            <a:alphaModFix/>
          </a:blip>
          <a:srcRect b="0" l="0" r="73736" t="28088"/>
          <a:stretch/>
        </p:blipFill>
        <p:spPr>
          <a:xfrm>
            <a:off x="16670400" y="0"/>
            <a:ext cx="1617600" cy="11254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5B52"/>
        </a:solidFill>
      </p:bgPr>
    </p:bg>
    <p:spTree>
      <p:nvGrpSpPr>
        <p:cNvPr id="219" name="Shape 219"/>
        <p:cNvGrpSpPr/>
        <p:nvPr/>
      </p:nvGrpSpPr>
      <p:grpSpPr>
        <a:xfrm>
          <a:off x="0" y="0"/>
          <a:ext cx="0" cy="0"/>
          <a:chOff x="0" y="0"/>
          <a:chExt cx="0" cy="0"/>
        </a:xfrm>
      </p:grpSpPr>
      <p:sp>
        <p:nvSpPr>
          <p:cNvPr id="220" name="Google Shape;220;p19"/>
          <p:cNvSpPr txBox="1"/>
          <p:nvPr/>
        </p:nvSpPr>
        <p:spPr>
          <a:xfrm>
            <a:off x="1028700" y="1114425"/>
            <a:ext cx="7729031" cy="97218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US" sz="6999" u="none" cap="none" strike="noStrike">
                <a:solidFill>
                  <a:srgbClr val="FFFFFF"/>
                </a:solidFill>
                <a:latin typeface="Montserrat"/>
                <a:ea typeface="Montserrat"/>
                <a:cs typeface="Montserrat"/>
                <a:sym typeface="Montserrat"/>
              </a:rPr>
              <a:t>GALLERY IMAGE</a:t>
            </a:r>
            <a:endParaRPr/>
          </a:p>
        </p:txBody>
      </p:sp>
      <p:sp>
        <p:nvSpPr>
          <p:cNvPr id="221" name="Google Shape;221;p19"/>
          <p:cNvSpPr txBox="1"/>
          <p:nvPr/>
        </p:nvSpPr>
        <p:spPr>
          <a:xfrm>
            <a:off x="1028700" y="2347763"/>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can you say about your projects? Share it here!</a:t>
            </a:r>
            <a:endParaRPr/>
          </a:p>
        </p:txBody>
      </p:sp>
      <p:sp>
        <p:nvSpPr>
          <p:cNvPr id="222" name="Google Shape;222;p19"/>
          <p:cNvSpPr/>
          <p:nvPr/>
        </p:nvSpPr>
        <p:spPr>
          <a:xfrm rot="-4170578">
            <a:off x="12127723" y="1485699"/>
            <a:ext cx="787276" cy="787276"/>
          </a:xfrm>
          <a:custGeom>
            <a:rect b="b" l="l" r="r" t="t"/>
            <a:pathLst>
              <a:path extrusionOk="0" h="787276" w="787276">
                <a:moveTo>
                  <a:pt x="0" y="0"/>
                </a:moveTo>
                <a:lnTo>
                  <a:pt x="787276" y="0"/>
                </a:lnTo>
                <a:lnTo>
                  <a:pt x="787276" y="787276"/>
                </a:lnTo>
                <a:lnTo>
                  <a:pt x="0" y="787276"/>
                </a:lnTo>
                <a:lnTo>
                  <a:pt x="0" y="0"/>
                </a:lnTo>
                <a:close/>
              </a:path>
            </a:pathLst>
          </a:custGeom>
          <a:blipFill rotWithShape="1">
            <a:blip r:embed="rId3">
              <a:alphaModFix/>
            </a:blip>
            <a:stretch>
              <a:fillRect b="0" l="0" r="0" t="0"/>
            </a:stretch>
          </a:blipFill>
          <a:ln>
            <a:noFill/>
          </a:ln>
        </p:spPr>
      </p:sp>
      <p:pic>
        <p:nvPicPr>
          <p:cNvPr id="223" name="Google Shape;223;p19"/>
          <p:cNvPicPr preferRelativeResize="0"/>
          <p:nvPr/>
        </p:nvPicPr>
        <p:blipFill>
          <a:blip r:embed="rId4">
            <a:alphaModFix/>
          </a:blip>
          <a:stretch>
            <a:fillRect/>
          </a:stretch>
        </p:blipFill>
        <p:spPr>
          <a:xfrm>
            <a:off x="805300" y="3297025"/>
            <a:ext cx="5400587" cy="6115824"/>
          </a:xfrm>
          <a:prstGeom prst="rect">
            <a:avLst/>
          </a:prstGeom>
          <a:noFill/>
          <a:ln>
            <a:noFill/>
          </a:ln>
        </p:spPr>
      </p:pic>
      <p:pic>
        <p:nvPicPr>
          <p:cNvPr id="224" name="Google Shape;224;p19"/>
          <p:cNvPicPr preferRelativeResize="0"/>
          <p:nvPr/>
        </p:nvPicPr>
        <p:blipFill>
          <a:blip r:embed="rId5">
            <a:alphaModFix/>
          </a:blip>
          <a:stretch>
            <a:fillRect/>
          </a:stretch>
        </p:blipFill>
        <p:spPr>
          <a:xfrm>
            <a:off x="6410075" y="3297013"/>
            <a:ext cx="5400576" cy="6115862"/>
          </a:xfrm>
          <a:prstGeom prst="rect">
            <a:avLst/>
          </a:prstGeom>
          <a:noFill/>
          <a:ln>
            <a:noFill/>
          </a:ln>
        </p:spPr>
      </p:pic>
      <p:pic>
        <p:nvPicPr>
          <p:cNvPr id="225" name="Google Shape;225;p19"/>
          <p:cNvPicPr preferRelativeResize="0"/>
          <p:nvPr/>
        </p:nvPicPr>
        <p:blipFill>
          <a:blip r:embed="rId6">
            <a:alphaModFix/>
          </a:blip>
          <a:stretch>
            <a:fillRect/>
          </a:stretch>
        </p:blipFill>
        <p:spPr>
          <a:xfrm>
            <a:off x="12014850" y="3303949"/>
            <a:ext cx="5400576" cy="6108925"/>
          </a:xfrm>
          <a:prstGeom prst="rect">
            <a:avLst/>
          </a:prstGeom>
          <a:noFill/>
          <a:ln>
            <a:noFill/>
          </a:ln>
        </p:spPr>
      </p:pic>
      <p:pic>
        <p:nvPicPr>
          <p:cNvPr id="226" name="Google Shape;226;p19"/>
          <p:cNvPicPr preferRelativeResize="0"/>
          <p:nvPr/>
        </p:nvPicPr>
        <p:blipFill>
          <a:blip r:embed="rId7">
            <a:alphaModFix/>
          </a:blip>
          <a:stretch>
            <a:fillRect/>
          </a:stretch>
        </p:blipFill>
        <p:spPr>
          <a:xfrm>
            <a:off x="16081224" y="7814826"/>
            <a:ext cx="1947001" cy="2148775"/>
          </a:xfrm>
          <a:prstGeom prst="rect">
            <a:avLst/>
          </a:prstGeom>
          <a:noFill/>
          <a:ln>
            <a:noFill/>
          </a:ln>
        </p:spPr>
      </p:pic>
      <p:pic>
        <p:nvPicPr>
          <p:cNvPr id="227" name="Google Shape;227;p19"/>
          <p:cNvPicPr preferRelativeResize="0"/>
          <p:nvPr/>
        </p:nvPicPr>
        <p:blipFill rotWithShape="1">
          <a:blip r:embed="rId8">
            <a:alphaModFix/>
          </a:blip>
          <a:srcRect b="0" l="0" r="42402" t="52056"/>
          <a:stretch/>
        </p:blipFill>
        <p:spPr>
          <a:xfrm>
            <a:off x="11089400" y="0"/>
            <a:ext cx="7198602" cy="53628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able Tennis Course  ">
  <a:themeElements>
    <a:clrScheme name="Office">
      <a:dk1>
        <a:srgbClr val="000000"/>
      </a:dk1>
      <a:lt1>
        <a:srgbClr val="FFFFFF"/>
      </a:lt1>
      <a:dk2>
        <a:srgbClr val="2C5B52"/>
      </a:dk2>
      <a:lt2>
        <a:srgbClr val="E6C078"/>
      </a:lt2>
      <a:accent1>
        <a:srgbClr val="B51C18"/>
      </a:accent1>
      <a:accent2>
        <a:srgbClr val="FFFFFF"/>
      </a:accent2>
      <a:accent3>
        <a:srgbClr val="2C5B52"/>
      </a:accent3>
      <a:accent4>
        <a:srgbClr val="E6C078"/>
      </a:accent4>
      <a:accent5>
        <a:srgbClr val="B51C18"/>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