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Playfair Display"/>
      <p:regular r:id="rId27"/>
      <p:bold r:id="rId28"/>
      <p:italic r:id="rId29"/>
      <p:boldItalic r:id="rId30"/>
    </p:embeddedFont>
    <p:embeddedFont>
      <p:font typeface="Nunito"/>
      <p:regular r:id="rId31"/>
      <p:bold r:id="rId32"/>
      <p:italic r:id="rId33"/>
      <p:boldItalic r:id="rId34"/>
    </p:embeddedFont>
    <p:embeddedFont>
      <p:font typeface="Nunito Ligh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PlayfairDisplay-bold.fntdata"/><Relationship Id="rId27" Type="http://schemas.openxmlformats.org/officeDocument/2006/relationships/font" Target="fonts/PlayfairDisplay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PlayfairDisplay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Nunito-regular.fntdata"/><Relationship Id="rId30" Type="http://schemas.openxmlformats.org/officeDocument/2006/relationships/font" Target="fonts/PlayfairDisplay-boldItalic.fntdata"/><Relationship Id="rId11" Type="http://schemas.openxmlformats.org/officeDocument/2006/relationships/slide" Target="slides/slide5.xml"/><Relationship Id="rId33" Type="http://schemas.openxmlformats.org/officeDocument/2006/relationships/font" Target="fonts/Nunito-italic.fntdata"/><Relationship Id="rId10" Type="http://schemas.openxmlformats.org/officeDocument/2006/relationships/slide" Target="slides/slide4.xml"/><Relationship Id="rId32" Type="http://schemas.openxmlformats.org/officeDocument/2006/relationships/font" Target="fonts/Nunito-bold.fntdata"/><Relationship Id="rId13" Type="http://schemas.openxmlformats.org/officeDocument/2006/relationships/slide" Target="slides/slide7.xml"/><Relationship Id="rId35" Type="http://schemas.openxmlformats.org/officeDocument/2006/relationships/font" Target="fonts/NunitoLight-regular.fntdata"/><Relationship Id="rId12" Type="http://schemas.openxmlformats.org/officeDocument/2006/relationships/slide" Target="slides/slide6.xml"/><Relationship Id="rId34" Type="http://schemas.openxmlformats.org/officeDocument/2006/relationships/font" Target="fonts/Nunito-boldItalic.fntdata"/><Relationship Id="rId15" Type="http://schemas.openxmlformats.org/officeDocument/2006/relationships/slide" Target="slides/slide9.xml"/><Relationship Id="rId37" Type="http://schemas.openxmlformats.org/officeDocument/2006/relationships/font" Target="fonts/NunitoLight-italic.fntdata"/><Relationship Id="rId14" Type="http://schemas.openxmlformats.org/officeDocument/2006/relationships/slide" Target="slides/slide8.xml"/><Relationship Id="rId36" Type="http://schemas.openxmlformats.org/officeDocument/2006/relationships/font" Target="fonts/NunitoLight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NunitoLight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11e2447ac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511e2447ac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511e2447ac_2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2511e2447ac_2_2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511e2447ac_2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2511e2447ac_2_2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511e2447ac_2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2511e2447ac_2_2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511e2447ac_2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511e2447ac_2_2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511e2447ac_2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511e2447ac_2_3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511e2447ac_2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2511e2447ac_2_3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511e2447ac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2511e2447ac_2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511e2447ac_2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2511e2447ac_2_3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511e2447ac_2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2511e2447ac_2_3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511e2447ac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2511e2447ac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511e2447ac_2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511e2447ac_2_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511e2447ac_2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g2511e2447ac_2_4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511e2447ac_2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511e2447ac_2_1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511e2447ac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2511e2447ac_2_1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511e2447ac_2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2511e2447ac_2_1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511e2447ac_2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2511e2447ac_2_1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511e2447ac_2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511e2447ac_2_2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511e2447ac_2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2511e2447ac_2_2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511e2447ac_2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2511e2447ac_2_2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82685" y="3235080"/>
            <a:ext cx="1542830" cy="1908384"/>
            <a:chOff x="0" y="-38100"/>
            <a:chExt cx="812700" cy="1005259"/>
          </a:xfrm>
        </p:grpSpPr>
        <p:sp>
          <p:nvSpPr>
            <p:cNvPr id="14" name="Google Shape;14;p2"/>
            <p:cNvSpPr/>
            <p:nvPr/>
          </p:nvSpPr>
          <p:spPr>
            <a:xfrm>
              <a:off x="0" y="0"/>
              <a:ext cx="76913" cy="967159"/>
            </a:xfrm>
            <a:custGeom>
              <a:rect b="b" l="l" r="r" t="t"/>
              <a:pathLst>
                <a:path extrusionOk="0" h="967159" w="76913">
                  <a:moveTo>
                    <a:pt x="0" y="0"/>
                  </a:moveTo>
                  <a:lnTo>
                    <a:pt x="76913" y="0"/>
                  </a:lnTo>
                  <a:lnTo>
                    <a:pt x="76913" y="967159"/>
                  </a:lnTo>
                  <a:lnTo>
                    <a:pt x="0" y="967159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15" name="Google Shape;15;p2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8115300" y="-72329"/>
            <a:ext cx="1542830" cy="1908384"/>
            <a:chOff x="0" y="-38100"/>
            <a:chExt cx="812700" cy="1005259"/>
          </a:xfrm>
        </p:grpSpPr>
        <p:sp>
          <p:nvSpPr>
            <p:cNvPr id="17" name="Google Shape;17;p2"/>
            <p:cNvSpPr/>
            <p:nvPr/>
          </p:nvSpPr>
          <p:spPr>
            <a:xfrm>
              <a:off x="0" y="0"/>
              <a:ext cx="76913" cy="967159"/>
            </a:xfrm>
            <a:custGeom>
              <a:rect b="b" l="l" r="r" t="t"/>
              <a:pathLst>
                <a:path extrusionOk="0" h="967159" w="76913">
                  <a:moveTo>
                    <a:pt x="0" y="0"/>
                  </a:moveTo>
                  <a:lnTo>
                    <a:pt x="76913" y="0"/>
                  </a:lnTo>
                  <a:lnTo>
                    <a:pt x="76913" y="967159"/>
                  </a:lnTo>
                  <a:lnTo>
                    <a:pt x="0" y="967159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18" name="Google Shape;18;p2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1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1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13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0" name="Google Shape;110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5" name="Google Shape;115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6" name="Google Shape;116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0" name="Google Shape;120;p15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1" name="Google Shape;121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2" name="Google Shape;122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6" name="Google Shape;126;p16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27" name="Google Shape;127;p16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28" name="Google Shape;128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3" name="Google Shape;133;p17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34" name="Google Shape;134;p17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35" name="Google Shape;135;p17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36" name="Google Shape;136;p17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37" name="Google Shape;137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9" name="Google Shape;139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2" name="Google Shape;14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3" name="Google Shape;14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4" name="Google Shape;14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7" name="Google Shape;147;p19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48" name="Google Shape;148;p19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49" name="Google Shape;149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0" name="Google Shape;150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1" name="Google Shape;151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4" name="Google Shape;154;p20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20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56" name="Google Shape;15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7" name="Google Shape;15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8" name="Google Shape;15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1" name="Google Shape;161;p21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62" name="Google Shape;162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3" name="Google Shape;163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4" name="Google Shape;164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 rot="5400000">
            <a:off x="7163001" y="3027843"/>
            <a:ext cx="1542830" cy="2510583"/>
            <a:chOff x="0" y="-38100"/>
            <a:chExt cx="812700" cy="1322473"/>
          </a:xfrm>
        </p:grpSpPr>
        <p:sp>
          <p:nvSpPr>
            <p:cNvPr id="23" name="Google Shape;23;p3"/>
            <p:cNvSpPr/>
            <p:nvPr/>
          </p:nvSpPr>
          <p:spPr>
            <a:xfrm>
              <a:off x="0" y="0"/>
              <a:ext cx="81850" cy="1284373"/>
            </a:xfrm>
            <a:custGeom>
              <a:rect b="b" l="l" r="r" t="t"/>
              <a:pathLst>
                <a:path extrusionOk="0" h="1284373" w="81850">
                  <a:moveTo>
                    <a:pt x="0" y="0"/>
                  </a:moveTo>
                  <a:lnTo>
                    <a:pt x="81850" y="0"/>
                  </a:lnTo>
                  <a:lnTo>
                    <a:pt x="81850" y="1284373"/>
                  </a:lnTo>
                  <a:lnTo>
                    <a:pt x="0" y="1284373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4" name="Google Shape;24;p3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;p3"/>
          <p:cNvGrpSpPr/>
          <p:nvPr/>
        </p:nvGrpSpPr>
        <p:grpSpPr>
          <a:xfrm rot="5400000">
            <a:off x="483924" y="341793"/>
            <a:ext cx="1542830" cy="2510583"/>
            <a:chOff x="0" y="-38100"/>
            <a:chExt cx="812700" cy="1322473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81850" cy="1284373"/>
            </a:xfrm>
            <a:custGeom>
              <a:rect b="b" l="l" r="r" t="t"/>
              <a:pathLst>
                <a:path extrusionOk="0" h="1284373" w="81850">
                  <a:moveTo>
                    <a:pt x="0" y="0"/>
                  </a:moveTo>
                  <a:lnTo>
                    <a:pt x="81850" y="0"/>
                  </a:lnTo>
                  <a:lnTo>
                    <a:pt x="81850" y="1284373"/>
                  </a:lnTo>
                  <a:lnTo>
                    <a:pt x="0" y="128437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27" name="Google Shape;27;p3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7" name="Google Shape;167;p22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68" name="Google Shape;168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9" name="Google Shape;169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70" name="Google Shape;170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>
            <a:off x="158" y="4173925"/>
            <a:ext cx="9143934" cy="893183"/>
            <a:chOff x="0" y="-38100"/>
            <a:chExt cx="4424627" cy="1036175"/>
          </a:xfrm>
        </p:grpSpPr>
        <p:sp>
          <p:nvSpPr>
            <p:cNvPr id="33" name="Google Shape;33;p4"/>
            <p:cNvSpPr/>
            <p:nvPr/>
          </p:nvSpPr>
          <p:spPr>
            <a:xfrm>
              <a:off x="0" y="0"/>
              <a:ext cx="4424627" cy="998075"/>
            </a:xfrm>
            <a:custGeom>
              <a:rect b="b" l="l" r="r" t="t"/>
              <a:pathLst>
                <a:path extrusionOk="0" h="998075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998075"/>
                  </a:lnTo>
                  <a:lnTo>
                    <a:pt x="0" y="998075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34" name="Google Shape;34;p4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5;p4"/>
          <p:cNvGrpSpPr/>
          <p:nvPr/>
        </p:nvGrpSpPr>
        <p:grpSpPr>
          <a:xfrm>
            <a:off x="150" y="4939490"/>
            <a:ext cx="9143934" cy="1615159"/>
            <a:chOff x="0" y="-38100"/>
            <a:chExt cx="4424627" cy="850800"/>
          </a:xfrm>
        </p:grpSpPr>
        <p:sp>
          <p:nvSpPr>
            <p:cNvPr id="36" name="Google Shape;36;p4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37" name="Google Shape;37;p4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" name="Google Shape;43;p5"/>
          <p:cNvGrpSpPr/>
          <p:nvPr/>
        </p:nvGrpSpPr>
        <p:grpSpPr>
          <a:xfrm rot="5400000">
            <a:off x="6729537" y="3243994"/>
            <a:ext cx="1542830" cy="2402055"/>
            <a:chOff x="0" y="-38100"/>
            <a:chExt cx="812700" cy="1265305"/>
          </a:xfrm>
        </p:grpSpPr>
        <p:sp>
          <p:nvSpPr>
            <p:cNvPr id="44" name="Google Shape;44;p5"/>
            <p:cNvSpPr/>
            <p:nvPr/>
          </p:nvSpPr>
          <p:spPr>
            <a:xfrm>
              <a:off x="0" y="0"/>
              <a:ext cx="85782" cy="1227205"/>
            </a:xfrm>
            <a:custGeom>
              <a:rect b="b" l="l" r="r" t="t"/>
              <a:pathLst>
                <a:path extrusionOk="0" h="1227205" w="85782">
                  <a:moveTo>
                    <a:pt x="0" y="0"/>
                  </a:moveTo>
                  <a:lnTo>
                    <a:pt x="85782" y="0"/>
                  </a:lnTo>
                  <a:lnTo>
                    <a:pt x="85782" y="1227205"/>
                  </a:lnTo>
                  <a:lnTo>
                    <a:pt x="0" y="1227205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45" name="Google Shape;45;p5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5"/>
          <p:cNvGrpSpPr/>
          <p:nvPr/>
        </p:nvGrpSpPr>
        <p:grpSpPr>
          <a:xfrm rot="5400000">
            <a:off x="3837790" y="3243994"/>
            <a:ext cx="1542830" cy="2402055"/>
            <a:chOff x="0" y="-38100"/>
            <a:chExt cx="812700" cy="1265305"/>
          </a:xfrm>
        </p:grpSpPr>
        <p:sp>
          <p:nvSpPr>
            <p:cNvPr id="47" name="Google Shape;47;p5"/>
            <p:cNvSpPr/>
            <p:nvPr/>
          </p:nvSpPr>
          <p:spPr>
            <a:xfrm>
              <a:off x="0" y="0"/>
              <a:ext cx="85782" cy="1227205"/>
            </a:xfrm>
            <a:custGeom>
              <a:rect b="b" l="l" r="r" t="t"/>
              <a:pathLst>
                <a:path extrusionOk="0" h="1227205" w="85782">
                  <a:moveTo>
                    <a:pt x="0" y="0"/>
                  </a:moveTo>
                  <a:lnTo>
                    <a:pt x="85782" y="0"/>
                  </a:lnTo>
                  <a:lnTo>
                    <a:pt x="85782" y="1227205"/>
                  </a:lnTo>
                  <a:lnTo>
                    <a:pt x="0" y="1227205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48" name="Google Shape;48;p5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5"/>
          <p:cNvGrpSpPr/>
          <p:nvPr/>
        </p:nvGrpSpPr>
        <p:grpSpPr>
          <a:xfrm rot="5400000">
            <a:off x="946042" y="3243994"/>
            <a:ext cx="1542830" cy="2402055"/>
            <a:chOff x="0" y="-38100"/>
            <a:chExt cx="812700" cy="1265305"/>
          </a:xfrm>
        </p:grpSpPr>
        <p:sp>
          <p:nvSpPr>
            <p:cNvPr id="50" name="Google Shape;50;p5"/>
            <p:cNvSpPr/>
            <p:nvPr/>
          </p:nvSpPr>
          <p:spPr>
            <a:xfrm>
              <a:off x="0" y="0"/>
              <a:ext cx="85782" cy="1227205"/>
            </a:xfrm>
            <a:custGeom>
              <a:rect b="b" l="l" r="r" t="t"/>
              <a:pathLst>
                <a:path extrusionOk="0" h="1227205" w="85782">
                  <a:moveTo>
                    <a:pt x="0" y="0"/>
                  </a:moveTo>
                  <a:lnTo>
                    <a:pt x="85782" y="0"/>
                  </a:lnTo>
                  <a:lnTo>
                    <a:pt x="85782" y="1227205"/>
                  </a:lnTo>
                  <a:lnTo>
                    <a:pt x="0" y="1227205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51" name="Google Shape;51;p5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5" name="Google Shape;55;p6"/>
          <p:cNvGrpSpPr/>
          <p:nvPr/>
        </p:nvGrpSpPr>
        <p:grpSpPr>
          <a:xfrm>
            <a:off x="38" y="252590"/>
            <a:ext cx="9143934" cy="1615159"/>
            <a:chOff x="0" y="-38100"/>
            <a:chExt cx="4424627" cy="850800"/>
          </a:xfrm>
        </p:grpSpPr>
        <p:sp>
          <p:nvSpPr>
            <p:cNvPr id="56" name="Google Shape;56;p6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57" name="Google Shape;57;p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0" name="Google Shape;6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" name="Google Shape;61;p7"/>
          <p:cNvGrpSpPr/>
          <p:nvPr/>
        </p:nvGrpSpPr>
        <p:grpSpPr>
          <a:xfrm>
            <a:off x="2" y="3556900"/>
            <a:ext cx="9277505" cy="1586591"/>
            <a:chOff x="0" y="-38100"/>
            <a:chExt cx="2080998" cy="1412186"/>
          </a:xfrm>
        </p:grpSpPr>
        <p:sp>
          <p:nvSpPr>
            <p:cNvPr id="62" name="Google Shape;62;p7"/>
            <p:cNvSpPr/>
            <p:nvPr/>
          </p:nvSpPr>
          <p:spPr>
            <a:xfrm>
              <a:off x="0" y="0"/>
              <a:ext cx="2080998" cy="1374086"/>
            </a:xfrm>
            <a:custGeom>
              <a:rect b="b" l="l" r="r" t="t"/>
              <a:pathLst>
                <a:path extrusionOk="0" h="1374086" w="2080998">
                  <a:moveTo>
                    <a:pt x="0" y="0"/>
                  </a:moveTo>
                  <a:lnTo>
                    <a:pt x="2080998" y="0"/>
                  </a:lnTo>
                  <a:lnTo>
                    <a:pt x="2080998" y="1374086"/>
                  </a:lnTo>
                  <a:lnTo>
                    <a:pt x="0" y="1374086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63" name="Google Shape;63;p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7"/>
          <p:cNvGrpSpPr/>
          <p:nvPr/>
        </p:nvGrpSpPr>
        <p:grpSpPr>
          <a:xfrm>
            <a:off x="-50212" y="3945475"/>
            <a:ext cx="9277505" cy="809451"/>
            <a:chOff x="0" y="-38100"/>
            <a:chExt cx="2080998" cy="850800"/>
          </a:xfrm>
        </p:grpSpPr>
        <p:sp>
          <p:nvSpPr>
            <p:cNvPr id="65" name="Google Shape;65;p7"/>
            <p:cNvSpPr/>
            <p:nvPr/>
          </p:nvSpPr>
          <p:spPr>
            <a:xfrm>
              <a:off x="0" y="0"/>
              <a:ext cx="2080998" cy="452242"/>
            </a:xfrm>
            <a:custGeom>
              <a:rect b="b" l="l" r="r" t="t"/>
              <a:pathLst>
                <a:path extrusionOk="0" h="452242" w="2080998">
                  <a:moveTo>
                    <a:pt x="0" y="0"/>
                  </a:moveTo>
                  <a:lnTo>
                    <a:pt x="2080998" y="0"/>
                  </a:lnTo>
                  <a:lnTo>
                    <a:pt x="2080998" y="452242"/>
                  </a:lnTo>
                  <a:lnTo>
                    <a:pt x="0" y="452242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66" name="Google Shape;66;p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7"/>
          <p:cNvGrpSpPr/>
          <p:nvPr/>
        </p:nvGrpSpPr>
        <p:grpSpPr>
          <a:xfrm>
            <a:off x="38" y="252590"/>
            <a:ext cx="9143934" cy="1615159"/>
            <a:chOff x="0" y="-38100"/>
            <a:chExt cx="4424627" cy="850800"/>
          </a:xfrm>
        </p:grpSpPr>
        <p:sp>
          <p:nvSpPr>
            <p:cNvPr id="68" name="Google Shape;68;p7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69" name="Google Shape;69;p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3" name="Google Shape;73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4" name="Google Shape;74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>
            <a:off x="265500" y="3556900"/>
            <a:ext cx="3965134" cy="1586591"/>
            <a:chOff x="0" y="-38100"/>
            <a:chExt cx="2080998" cy="1412186"/>
          </a:xfrm>
        </p:grpSpPr>
        <p:sp>
          <p:nvSpPr>
            <p:cNvPr id="77" name="Google Shape;77;p8"/>
            <p:cNvSpPr/>
            <p:nvPr/>
          </p:nvSpPr>
          <p:spPr>
            <a:xfrm>
              <a:off x="0" y="0"/>
              <a:ext cx="2080998" cy="1374086"/>
            </a:xfrm>
            <a:custGeom>
              <a:rect b="b" l="l" r="r" t="t"/>
              <a:pathLst>
                <a:path extrusionOk="0" h="1374086" w="2080998">
                  <a:moveTo>
                    <a:pt x="0" y="0"/>
                  </a:moveTo>
                  <a:lnTo>
                    <a:pt x="2080998" y="0"/>
                  </a:lnTo>
                  <a:lnTo>
                    <a:pt x="2080998" y="1374086"/>
                  </a:lnTo>
                  <a:lnTo>
                    <a:pt x="0" y="1374086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78" name="Google Shape;78;p8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8"/>
          <p:cNvGrpSpPr/>
          <p:nvPr/>
        </p:nvGrpSpPr>
        <p:grpSpPr>
          <a:xfrm>
            <a:off x="1620625" y="4739424"/>
            <a:ext cx="7583365" cy="809451"/>
            <a:chOff x="0" y="-38100"/>
            <a:chExt cx="2080998" cy="850800"/>
          </a:xfrm>
        </p:grpSpPr>
        <p:sp>
          <p:nvSpPr>
            <p:cNvPr id="80" name="Google Shape;80;p8"/>
            <p:cNvSpPr/>
            <p:nvPr/>
          </p:nvSpPr>
          <p:spPr>
            <a:xfrm>
              <a:off x="0" y="0"/>
              <a:ext cx="2080998" cy="452242"/>
            </a:xfrm>
            <a:custGeom>
              <a:rect b="b" l="l" r="r" t="t"/>
              <a:pathLst>
                <a:path extrusionOk="0" h="452242" w="2080998">
                  <a:moveTo>
                    <a:pt x="0" y="0"/>
                  </a:moveTo>
                  <a:lnTo>
                    <a:pt x="2080998" y="0"/>
                  </a:lnTo>
                  <a:lnTo>
                    <a:pt x="2080998" y="452242"/>
                  </a:lnTo>
                  <a:lnTo>
                    <a:pt x="0" y="452242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81" name="Google Shape;81;p8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4" name="Google Shape;8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5" name="Google Shape;85;p9"/>
          <p:cNvGrpSpPr/>
          <p:nvPr/>
        </p:nvGrpSpPr>
        <p:grpSpPr>
          <a:xfrm>
            <a:off x="5136425" y="-72329"/>
            <a:ext cx="4007577" cy="5215727"/>
            <a:chOff x="0" y="-38100"/>
            <a:chExt cx="2111029" cy="2747433"/>
          </a:xfrm>
        </p:grpSpPr>
        <p:sp>
          <p:nvSpPr>
            <p:cNvPr id="86" name="Google Shape;86;p9"/>
            <p:cNvSpPr/>
            <p:nvPr/>
          </p:nvSpPr>
          <p:spPr>
            <a:xfrm>
              <a:off x="0" y="0"/>
              <a:ext cx="2111029" cy="2709333"/>
            </a:xfrm>
            <a:custGeom>
              <a:rect b="b" l="l" r="r" t="t"/>
              <a:pathLst>
                <a:path extrusionOk="0" h="2709333" w="2111029">
                  <a:moveTo>
                    <a:pt x="0" y="0"/>
                  </a:moveTo>
                  <a:lnTo>
                    <a:pt x="2111029" y="0"/>
                  </a:lnTo>
                  <a:lnTo>
                    <a:pt x="21110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87" name="Google Shape;87;p9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9"/>
          <p:cNvGrpSpPr/>
          <p:nvPr/>
        </p:nvGrpSpPr>
        <p:grpSpPr>
          <a:xfrm>
            <a:off x="150" y="4939490"/>
            <a:ext cx="9143934" cy="1615159"/>
            <a:chOff x="0" y="-38100"/>
            <a:chExt cx="4424627" cy="850800"/>
          </a:xfrm>
        </p:grpSpPr>
        <p:sp>
          <p:nvSpPr>
            <p:cNvPr id="89" name="Google Shape;89;p9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90" name="Google Shape;90;p9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3" name="Google Shape;93;p10"/>
          <p:cNvGrpSpPr/>
          <p:nvPr/>
        </p:nvGrpSpPr>
        <p:grpSpPr>
          <a:xfrm>
            <a:off x="150" y="4579740"/>
            <a:ext cx="9143934" cy="1615159"/>
            <a:chOff x="0" y="-38100"/>
            <a:chExt cx="4424627" cy="850800"/>
          </a:xfrm>
        </p:grpSpPr>
        <p:sp>
          <p:nvSpPr>
            <p:cNvPr id="94" name="Google Shape;94;p10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95" name="Google Shape;95;p10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○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○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98" name="Google Shape;98;p11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1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10.jpg"/><Relationship Id="rId5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Relationship Id="rId4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55.jpg"/><Relationship Id="rId5" Type="http://schemas.openxmlformats.org/officeDocument/2006/relationships/image" Target="../media/image4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Relationship Id="rId4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40" Type="http://schemas.openxmlformats.org/officeDocument/2006/relationships/image" Target="../media/image66.png"/><Relationship Id="rId20" Type="http://schemas.openxmlformats.org/officeDocument/2006/relationships/image" Target="../media/image50.png"/><Relationship Id="rId41" Type="http://schemas.openxmlformats.org/officeDocument/2006/relationships/image" Target="../media/image70.png"/><Relationship Id="rId22" Type="http://schemas.openxmlformats.org/officeDocument/2006/relationships/image" Target="../media/image52.png"/><Relationship Id="rId21" Type="http://schemas.openxmlformats.org/officeDocument/2006/relationships/image" Target="../media/image41.png"/><Relationship Id="rId24" Type="http://schemas.openxmlformats.org/officeDocument/2006/relationships/image" Target="../media/image51.png"/><Relationship Id="rId23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26" Type="http://schemas.openxmlformats.org/officeDocument/2006/relationships/image" Target="../media/image56.png"/><Relationship Id="rId25" Type="http://schemas.openxmlformats.org/officeDocument/2006/relationships/image" Target="../media/image57.png"/><Relationship Id="rId28" Type="http://schemas.openxmlformats.org/officeDocument/2006/relationships/image" Target="../media/image60.png"/><Relationship Id="rId27" Type="http://schemas.openxmlformats.org/officeDocument/2006/relationships/image" Target="../media/image46.png"/><Relationship Id="rId5" Type="http://schemas.openxmlformats.org/officeDocument/2006/relationships/image" Target="../media/image35.png"/><Relationship Id="rId6" Type="http://schemas.openxmlformats.org/officeDocument/2006/relationships/image" Target="../media/image27.png"/><Relationship Id="rId29" Type="http://schemas.openxmlformats.org/officeDocument/2006/relationships/image" Target="../media/image71.png"/><Relationship Id="rId7" Type="http://schemas.openxmlformats.org/officeDocument/2006/relationships/image" Target="../media/image43.png"/><Relationship Id="rId8" Type="http://schemas.openxmlformats.org/officeDocument/2006/relationships/image" Target="../media/image25.png"/><Relationship Id="rId31" Type="http://schemas.openxmlformats.org/officeDocument/2006/relationships/image" Target="../media/image64.png"/><Relationship Id="rId30" Type="http://schemas.openxmlformats.org/officeDocument/2006/relationships/image" Target="../media/image59.png"/><Relationship Id="rId11" Type="http://schemas.openxmlformats.org/officeDocument/2006/relationships/image" Target="../media/image32.png"/><Relationship Id="rId33" Type="http://schemas.openxmlformats.org/officeDocument/2006/relationships/image" Target="../media/image61.png"/><Relationship Id="rId10" Type="http://schemas.openxmlformats.org/officeDocument/2006/relationships/image" Target="../media/image34.png"/><Relationship Id="rId32" Type="http://schemas.openxmlformats.org/officeDocument/2006/relationships/image" Target="../media/image62.png"/><Relationship Id="rId13" Type="http://schemas.openxmlformats.org/officeDocument/2006/relationships/image" Target="../media/image47.png"/><Relationship Id="rId35" Type="http://schemas.openxmlformats.org/officeDocument/2006/relationships/image" Target="../media/image54.png"/><Relationship Id="rId12" Type="http://schemas.openxmlformats.org/officeDocument/2006/relationships/image" Target="../media/image37.png"/><Relationship Id="rId34" Type="http://schemas.openxmlformats.org/officeDocument/2006/relationships/image" Target="../media/image65.png"/><Relationship Id="rId15" Type="http://schemas.openxmlformats.org/officeDocument/2006/relationships/image" Target="../media/image36.png"/><Relationship Id="rId37" Type="http://schemas.openxmlformats.org/officeDocument/2006/relationships/image" Target="../media/image67.png"/><Relationship Id="rId14" Type="http://schemas.openxmlformats.org/officeDocument/2006/relationships/image" Target="../media/image38.png"/><Relationship Id="rId36" Type="http://schemas.openxmlformats.org/officeDocument/2006/relationships/image" Target="../media/image69.png"/><Relationship Id="rId17" Type="http://schemas.openxmlformats.org/officeDocument/2006/relationships/image" Target="../media/image53.png"/><Relationship Id="rId39" Type="http://schemas.openxmlformats.org/officeDocument/2006/relationships/image" Target="../media/image63.png"/><Relationship Id="rId16" Type="http://schemas.openxmlformats.org/officeDocument/2006/relationships/image" Target="../media/image48.png"/><Relationship Id="rId38" Type="http://schemas.openxmlformats.org/officeDocument/2006/relationships/image" Target="../media/image68.png"/><Relationship Id="rId19" Type="http://schemas.openxmlformats.org/officeDocument/2006/relationships/image" Target="../media/image49.png"/><Relationship Id="rId18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2.jpg"/><Relationship Id="rId4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6.jpg"/><Relationship Id="rId5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4.jpg"/><Relationship Id="rId5" Type="http://schemas.openxmlformats.org/officeDocument/2006/relationships/image" Target="../media/image8.jpg"/><Relationship Id="rId6" Type="http://schemas.openxmlformats.org/officeDocument/2006/relationships/image" Target="../media/image3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23"/>
          <p:cNvGrpSpPr/>
          <p:nvPr/>
        </p:nvGrpSpPr>
        <p:grpSpPr>
          <a:xfrm>
            <a:off x="744146" y="706038"/>
            <a:ext cx="3883953" cy="3659094"/>
            <a:chOff x="0" y="-38100"/>
            <a:chExt cx="2045868" cy="1927424"/>
          </a:xfrm>
        </p:grpSpPr>
        <p:sp>
          <p:nvSpPr>
            <p:cNvPr id="177" name="Google Shape;177;p23"/>
            <p:cNvSpPr/>
            <p:nvPr/>
          </p:nvSpPr>
          <p:spPr>
            <a:xfrm>
              <a:off x="0" y="0"/>
              <a:ext cx="2045868" cy="1889324"/>
            </a:xfrm>
            <a:custGeom>
              <a:rect b="b" l="l" r="r" t="t"/>
              <a:pathLst>
                <a:path extrusionOk="0" h="1889324" w="2045868">
                  <a:moveTo>
                    <a:pt x="0" y="0"/>
                  </a:moveTo>
                  <a:lnTo>
                    <a:pt x="2045868" y="0"/>
                  </a:lnTo>
                  <a:lnTo>
                    <a:pt x="2045868" y="1889324"/>
                  </a:lnTo>
                  <a:lnTo>
                    <a:pt x="0" y="1889324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178" name="Google Shape;178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23"/>
          <p:cNvSpPr/>
          <p:nvPr/>
        </p:nvSpPr>
        <p:spPr>
          <a:xfrm>
            <a:off x="4628099" y="778368"/>
            <a:ext cx="3771756" cy="3586764"/>
          </a:xfrm>
          <a:custGeom>
            <a:rect b="b" l="l" r="r" t="t"/>
            <a:pathLst>
              <a:path extrusionOk="0" h="7173528" w="7543511">
                <a:moveTo>
                  <a:pt x="0" y="0"/>
                </a:moveTo>
                <a:lnTo>
                  <a:pt x="7543511" y="0"/>
                </a:lnTo>
                <a:lnTo>
                  <a:pt x="7543511" y="7173528"/>
                </a:lnTo>
                <a:lnTo>
                  <a:pt x="0" y="7173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2646" l="0" r="0" t="-22646"/>
            </a:stretch>
          </a:blipFill>
          <a:ln>
            <a:noFill/>
          </a:ln>
        </p:spPr>
      </p:sp>
      <p:grpSp>
        <p:nvGrpSpPr>
          <p:cNvPr id="180" name="Google Shape;180;p23"/>
          <p:cNvGrpSpPr/>
          <p:nvPr/>
        </p:nvGrpSpPr>
        <p:grpSpPr>
          <a:xfrm>
            <a:off x="744146" y="706038"/>
            <a:ext cx="3883953" cy="2753808"/>
            <a:chOff x="0" y="-38100"/>
            <a:chExt cx="2045868" cy="1450566"/>
          </a:xfrm>
        </p:grpSpPr>
        <p:sp>
          <p:nvSpPr>
            <p:cNvPr id="181" name="Google Shape;181;p23"/>
            <p:cNvSpPr/>
            <p:nvPr/>
          </p:nvSpPr>
          <p:spPr>
            <a:xfrm>
              <a:off x="0" y="0"/>
              <a:ext cx="2045868" cy="1412466"/>
            </a:xfrm>
            <a:custGeom>
              <a:rect b="b" l="l" r="r" t="t"/>
              <a:pathLst>
                <a:path extrusionOk="0" h="1412466" w="2045868">
                  <a:moveTo>
                    <a:pt x="0" y="0"/>
                  </a:moveTo>
                  <a:lnTo>
                    <a:pt x="2045868" y="0"/>
                  </a:lnTo>
                  <a:lnTo>
                    <a:pt x="2045868" y="1412466"/>
                  </a:lnTo>
                  <a:lnTo>
                    <a:pt x="0" y="1412466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182" name="Google Shape;182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23"/>
          <p:cNvSpPr txBox="1"/>
          <p:nvPr/>
        </p:nvSpPr>
        <p:spPr>
          <a:xfrm>
            <a:off x="744146" y="1053101"/>
            <a:ext cx="38841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Tropical Rainforest Wildlife </a:t>
            </a:r>
            <a:endParaRPr sz="700"/>
          </a:p>
        </p:txBody>
      </p:sp>
      <p:sp>
        <p:nvSpPr>
          <p:cNvPr id="184" name="Google Shape;184;p23"/>
          <p:cNvSpPr txBox="1"/>
          <p:nvPr/>
        </p:nvSpPr>
        <p:spPr>
          <a:xfrm>
            <a:off x="1586860" y="3678289"/>
            <a:ext cx="219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Biology Subject for Elementary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2"/>
          <p:cNvSpPr txBox="1"/>
          <p:nvPr/>
        </p:nvSpPr>
        <p:spPr>
          <a:xfrm>
            <a:off x="419587" y="478685"/>
            <a:ext cx="2405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Gallery Image</a:t>
            </a:r>
            <a:endParaRPr sz="700"/>
          </a:p>
        </p:txBody>
      </p:sp>
      <p:pic>
        <p:nvPicPr>
          <p:cNvPr id="371" name="Google Shape;371;p32"/>
          <p:cNvPicPr preferRelativeResize="0"/>
          <p:nvPr/>
        </p:nvPicPr>
        <p:blipFill rotWithShape="1">
          <a:blip r:embed="rId3">
            <a:alphaModFix/>
          </a:blip>
          <a:srcRect b="15654" l="0" r="0" t="15654"/>
          <a:stretch/>
        </p:blipFill>
        <p:spPr>
          <a:xfrm>
            <a:off x="3383234" y="0"/>
            <a:ext cx="4880881" cy="223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2"/>
          <p:cNvPicPr preferRelativeResize="0"/>
          <p:nvPr/>
        </p:nvPicPr>
        <p:blipFill rotWithShape="1">
          <a:blip r:embed="rId4">
            <a:alphaModFix/>
          </a:blip>
          <a:srcRect b="0" l="6460" r="6460" t="0"/>
          <a:stretch/>
        </p:blipFill>
        <p:spPr>
          <a:xfrm>
            <a:off x="5019719" y="2349132"/>
            <a:ext cx="3244395" cy="279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2"/>
          <p:cNvPicPr preferRelativeResize="0"/>
          <p:nvPr/>
        </p:nvPicPr>
        <p:blipFill rotWithShape="1">
          <a:blip r:embed="rId5">
            <a:alphaModFix/>
          </a:blip>
          <a:srcRect b="0" l="30191" r="0" t="0"/>
          <a:stretch/>
        </p:blipFill>
        <p:spPr>
          <a:xfrm>
            <a:off x="0" y="2349132"/>
            <a:ext cx="3244396" cy="279436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2"/>
          <p:cNvSpPr/>
          <p:nvPr/>
        </p:nvSpPr>
        <p:spPr>
          <a:xfrm>
            <a:off x="3383233" y="2349133"/>
            <a:ext cx="1523983" cy="2794368"/>
          </a:xfrm>
          <a:prstGeom prst="rect">
            <a:avLst/>
          </a:prstGeom>
          <a:solidFill>
            <a:srgbClr val="8EA53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2"/>
          <p:cNvSpPr/>
          <p:nvPr/>
        </p:nvSpPr>
        <p:spPr>
          <a:xfrm>
            <a:off x="8378415" y="0"/>
            <a:ext cx="765585" cy="5143500"/>
          </a:xfrm>
          <a:prstGeom prst="rect">
            <a:avLst/>
          </a:prstGeom>
          <a:solidFill>
            <a:srgbClr val="FFD02A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3"/>
          <p:cNvSpPr/>
          <p:nvPr/>
        </p:nvSpPr>
        <p:spPr>
          <a:xfrm>
            <a:off x="5086350" y="514350"/>
            <a:ext cx="3543300" cy="4114800"/>
          </a:xfrm>
          <a:custGeom>
            <a:rect b="b" l="l" r="r" t="t"/>
            <a:pathLst>
              <a:path extrusionOk="0" h="8229600" w="7086600">
                <a:moveTo>
                  <a:pt x="0" y="0"/>
                </a:moveTo>
                <a:lnTo>
                  <a:pt x="7086600" y="0"/>
                </a:lnTo>
                <a:lnTo>
                  <a:pt x="7086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44" r="-73853" t="0"/>
            </a:stretch>
          </a:blipFill>
          <a:ln>
            <a:noFill/>
          </a:ln>
        </p:spPr>
      </p:sp>
      <p:grpSp>
        <p:nvGrpSpPr>
          <p:cNvPr id="381" name="Google Shape;381;p33"/>
          <p:cNvGrpSpPr/>
          <p:nvPr/>
        </p:nvGrpSpPr>
        <p:grpSpPr>
          <a:xfrm>
            <a:off x="0" y="-72330"/>
            <a:ext cx="4572000" cy="5215830"/>
            <a:chOff x="0" y="-38100"/>
            <a:chExt cx="2408296" cy="2747433"/>
          </a:xfrm>
        </p:grpSpPr>
        <p:sp>
          <p:nvSpPr>
            <p:cNvPr id="382" name="Google Shape;382;p33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383" name="Google Shape;383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33"/>
          <p:cNvSpPr txBox="1"/>
          <p:nvPr/>
        </p:nvSpPr>
        <p:spPr>
          <a:xfrm>
            <a:off x="906385" y="3476439"/>
            <a:ext cx="2906976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12 million</a:t>
            </a:r>
            <a:endParaRPr sz="700"/>
          </a:p>
        </p:txBody>
      </p:sp>
      <p:sp>
        <p:nvSpPr>
          <p:cNvPr id="385" name="Google Shape;385;p33"/>
          <p:cNvSpPr txBox="1"/>
          <p:nvPr/>
        </p:nvSpPr>
        <p:spPr>
          <a:xfrm>
            <a:off x="906385" y="4275799"/>
            <a:ext cx="2906976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386" name="Google Shape;386;p33"/>
          <p:cNvSpPr txBox="1"/>
          <p:nvPr/>
        </p:nvSpPr>
        <p:spPr>
          <a:xfrm>
            <a:off x="906385" y="654976"/>
            <a:ext cx="2906976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 out of 5</a:t>
            </a:r>
            <a:endParaRPr sz="700"/>
          </a:p>
        </p:txBody>
      </p:sp>
      <p:sp>
        <p:nvSpPr>
          <p:cNvPr id="387" name="Google Shape;387;p33"/>
          <p:cNvSpPr txBox="1"/>
          <p:nvPr/>
        </p:nvSpPr>
        <p:spPr>
          <a:xfrm>
            <a:off x="906385" y="1454336"/>
            <a:ext cx="2906976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388" name="Google Shape;388;p33"/>
          <p:cNvSpPr txBox="1"/>
          <p:nvPr/>
        </p:nvSpPr>
        <p:spPr>
          <a:xfrm>
            <a:off x="906385" y="2065708"/>
            <a:ext cx="2906976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95%</a:t>
            </a:r>
            <a:endParaRPr sz="700"/>
          </a:p>
        </p:txBody>
      </p:sp>
      <p:sp>
        <p:nvSpPr>
          <p:cNvPr id="389" name="Google Shape;389;p33"/>
          <p:cNvSpPr txBox="1"/>
          <p:nvPr/>
        </p:nvSpPr>
        <p:spPr>
          <a:xfrm>
            <a:off x="906385" y="2865067"/>
            <a:ext cx="2906976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grpSp>
        <p:nvGrpSpPr>
          <p:cNvPr id="390" name="Google Shape;390;p33"/>
          <p:cNvGrpSpPr/>
          <p:nvPr/>
        </p:nvGrpSpPr>
        <p:grpSpPr>
          <a:xfrm>
            <a:off x="-3780344" y="-72330"/>
            <a:ext cx="3975607" cy="5215830"/>
            <a:chOff x="0" y="-38100"/>
            <a:chExt cx="2094147" cy="2747433"/>
          </a:xfrm>
        </p:grpSpPr>
        <p:sp>
          <p:nvSpPr>
            <p:cNvPr id="391" name="Google Shape;391;p33"/>
            <p:cNvSpPr/>
            <p:nvPr/>
          </p:nvSpPr>
          <p:spPr>
            <a:xfrm>
              <a:off x="0" y="0"/>
              <a:ext cx="2094147" cy="2709333"/>
            </a:xfrm>
            <a:custGeom>
              <a:rect b="b" l="l" r="r" t="t"/>
              <a:pathLst>
                <a:path extrusionOk="0" h="2709333" w="2094147">
                  <a:moveTo>
                    <a:pt x="0" y="0"/>
                  </a:moveTo>
                  <a:lnTo>
                    <a:pt x="2094147" y="0"/>
                  </a:lnTo>
                  <a:lnTo>
                    <a:pt x="209414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392" name="Google Shape;392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4"/>
          <p:cNvSpPr/>
          <p:nvPr/>
        </p:nvSpPr>
        <p:spPr>
          <a:xfrm rot="-5400000">
            <a:off x="3810009" y="-5544017"/>
            <a:ext cx="1523983" cy="9952255"/>
          </a:xfrm>
          <a:prstGeom prst="rect">
            <a:avLst/>
          </a:prstGeom>
          <a:solidFill>
            <a:srgbClr val="225D3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4"/>
          <p:cNvSpPr/>
          <p:nvPr/>
        </p:nvSpPr>
        <p:spPr>
          <a:xfrm rot="-5400000">
            <a:off x="3810009" y="738311"/>
            <a:ext cx="1523983" cy="9952255"/>
          </a:xfrm>
          <a:prstGeom prst="rect">
            <a:avLst/>
          </a:prstGeom>
          <a:solidFill>
            <a:srgbClr val="FFD02A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4"/>
          <p:cNvSpPr/>
          <p:nvPr/>
        </p:nvSpPr>
        <p:spPr>
          <a:xfrm rot="-5400000">
            <a:off x="3761116" y="-1818395"/>
            <a:ext cx="1621768" cy="5258558"/>
          </a:xfrm>
          <a:prstGeom prst="rect">
            <a:avLst/>
          </a:prstGeom>
          <a:solidFill>
            <a:srgbClr val="8EA53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4"/>
          <p:cNvSpPr/>
          <p:nvPr/>
        </p:nvSpPr>
        <p:spPr>
          <a:xfrm rot="-5400000">
            <a:off x="3810009" y="3085160"/>
            <a:ext cx="1523983" cy="5258558"/>
          </a:xfrm>
          <a:prstGeom prst="rect">
            <a:avLst/>
          </a:prstGeom>
          <a:solidFill>
            <a:srgbClr val="8EA53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4"/>
          <p:cNvSpPr txBox="1"/>
          <p:nvPr/>
        </p:nvSpPr>
        <p:spPr>
          <a:xfrm>
            <a:off x="2037338" y="164391"/>
            <a:ext cx="5069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 picture is worth a thousand words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5"/>
          <p:cNvSpPr txBox="1"/>
          <p:nvPr/>
        </p:nvSpPr>
        <p:spPr>
          <a:xfrm>
            <a:off x="5813303" y="399542"/>
            <a:ext cx="26103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Big Topic or Idea</a:t>
            </a:r>
            <a:endParaRPr sz="700"/>
          </a:p>
        </p:txBody>
      </p:sp>
      <p:sp>
        <p:nvSpPr>
          <p:cNvPr id="408" name="Google Shape;408;p35"/>
          <p:cNvSpPr txBox="1"/>
          <p:nvPr/>
        </p:nvSpPr>
        <p:spPr>
          <a:xfrm>
            <a:off x="5813303" y="3504709"/>
            <a:ext cx="2610301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pic>
        <p:nvPicPr>
          <p:cNvPr id="409" name="Google Shape;409;p35"/>
          <p:cNvPicPr preferRelativeResize="0"/>
          <p:nvPr/>
        </p:nvPicPr>
        <p:blipFill rotWithShape="1">
          <a:blip r:embed="rId3">
            <a:alphaModFix/>
          </a:blip>
          <a:srcRect b="0" l="37326" r="18228" t="0"/>
          <a:stretch/>
        </p:blipFill>
        <p:spPr>
          <a:xfrm>
            <a:off x="2721677" y="0"/>
            <a:ext cx="2438302" cy="318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5"/>
          <p:cNvPicPr preferRelativeResize="0"/>
          <p:nvPr/>
        </p:nvPicPr>
        <p:blipFill rotWithShape="1">
          <a:blip r:embed="rId4">
            <a:alphaModFix/>
          </a:blip>
          <a:srcRect b="0" l="0" r="3704" t="0"/>
          <a:stretch/>
        </p:blipFill>
        <p:spPr>
          <a:xfrm>
            <a:off x="0" y="1321443"/>
            <a:ext cx="2438302" cy="38220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35"/>
          <p:cNvGrpSpPr/>
          <p:nvPr/>
        </p:nvGrpSpPr>
        <p:grpSpPr>
          <a:xfrm rot="5400000">
            <a:off x="3205471" y="3027925"/>
            <a:ext cx="1543044" cy="2510632"/>
            <a:chOff x="0" y="-38100"/>
            <a:chExt cx="812800" cy="1322473"/>
          </a:xfrm>
        </p:grpSpPr>
        <p:sp>
          <p:nvSpPr>
            <p:cNvPr id="412" name="Google Shape;412;p35"/>
            <p:cNvSpPr/>
            <p:nvPr/>
          </p:nvSpPr>
          <p:spPr>
            <a:xfrm>
              <a:off x="0" y="0"/>
              <a:ext cx="81850" cy="1284373"/>
            </a:xfrm>
            <a:custGeom>
              <a:rect b="b" l="l" r="r" t="t"/>
              <a:pathLst>
                <a:path extrusionOk="0" h="1284373" w="81850">
                  <a:moveTo>
                    <a:pt x="0" y="0"/>
                  </a:moveTo>
                  <a:lnTo>
                    <a:pt x="81850" y="0"/>
                  </a:lnTo>
                  <a:lnTo>
                    <a:pt x="81850" y="1284373"/>
                  </a:lnTo>
                  <a:lnTo>
                    <a:pt x="0" y="1284373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413" name="Google Shape;413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35"/>
          <p:cNvGrpSpPr/>
          <p:nvPr/>
        </p:nvGrpSpPr>
        <p:grpSpPr>
          <a:xfrm rot="5400000">
            <a:off x="483794" y="341875"/>
            <a:ext cx="1543044" cy="2510632"/>
            <a:chOff x="0" y="-38100"/>
            <a:chExt cx="812800" cy="1322473"/>
          </a:xfrm>
        </p:grpSpPr>
        <p:sp>
          <p:nvSpPr>
            <p:cNvPr id="415" name="Google Shape;415;p35"/>
            <p:cNvSpPr/>
            <p:nvPr/>
          </p:nvSpPr>
          <p:spPr>
            <a:xfrm>
              <a:off x="0" y="0"/>
              <a:ext cx="81850" cy="1284373"/>
            </a:xfrm>
            <a:custGeom>
              <a:rect b="b" l="l" r="r" t="t"/>
              <a:pathLst>
                <a:path extrusionOk="0" h="1284373" w="81850">
                  <a:moveTo>
                    <a:pt x="0" y="0"/>
                  </a:moveTo>
                  <a:lnTo>
                    <a:pt x="81850" y="0"/>
                  </a:lnTo>
                  <a:lnTo>
                    <a:pt x="81850" y="1284373"/>
                  </a:lnTo>
                  <a:lnTo>
                    <a:pt x="0" y="128437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416" name="Google Shape;416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36"/>
          <p:cNvPicPr preferRelativeResize="0"/>
          <p:nvPr/>
        </p:nvPicPr>
        <p:blipFill rotWithShape="1">
          <a:blip r:embed="rId3">
            <a:alphaModFix/>
          </a:blip>
          <a:srcRect b="20489" l="0" r="0" t="20488"/>
          <a:stretch/>
        </p:blipFill>
        <p:spPr>
          <a:xfrm>
            <a:off x="514350" y="1621686"/>
            <a:ext cx="2331806" cy="206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6"/>
          <p:cNvPicPr preferRelativeResize="0"/>
          <p:nvPr/>
        </p:nvPicPr>
        <p:blipFill rotWithShape="1">
          <a:blip r:embed="rId4">
            <a:alphaModFix/>
          </a:blip>
          <a:srcRect b="47218" l="20810" r="46748" t="9727"/>
          <a:stretch/>
        </p:blipFill>
        <p:spPr>
          <a:xfrm>
            <a:off x="3406098" y="1621686"/>
            <a:ext cx="2331806" cy="206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6"/>
          <p:cNvPicPr preferRelativeResize="0"/>
          <p:nvPr/>
        </p:nvPicPr>
        <p:blipFill rotWithShape="1">
          <a:blip r:embed="rId5">
            <a:alphaModFix/>
          </a:blip>
          <a:srcRect b="20489" l="0" r="0" t="20488"/>
          <a:stretch/>
        </p:blipFill>
        <p:spPr>
          <a:xfrm>
            <a:off x="6297845" y="1621686"/>
            <a:ext cx="2331806" cy="206564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6"/>
          <p:cNvSpPr txBox="1"/>
          <p:nvPr/>
        </p:nvSpPr>
        <p:spPr>
          <a:xfrm>
            <a:off x="1661324" y="526857"/>
            <a:ext cx="5821354" cy="687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Student's Page</a:t>
            </a:r>
            <a:endParaRPr sz="700"/>
          </a:p>
        </p:txBody>
      </p:sp>
      <p:sp>
        <p:nvSpPr>
          <p:cNvPr id="425" name="Google Shape;425;p36"/>
          <p:cNvSpPr txBox="1"/>
          <p:nvPr/>
        </p:nvSpPr>
        <p:spPr>
          <a:xfrm>
            <a:off x="514350" y="4068158"/>
            <a:ext cx="2331806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  <p:sp>
        <p:nvSpPr>
          <p:cNvPr id="426" name="Google Shape;426;p36"/>
          <p:cNvSpPr txBox="1"/>
          <p:nvPr/>
        </p:nvSpPr>
        <p:spPr>
          <a:xfrm>
            <a:off x="514350" y="4453673"/>
            <a:ext cx="2331806" cy="171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427" name="Google Shape;427;p36"/>
          <p:cNvSpPr txBox="1"/>
          <p:nvPr/>
        </p:nvSpPr>
        <p:spPr>
          <a:xfrm>
            <a:off x="3406098" y="4064029"/>
            <a:ext cx="2331806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  <p:sp>
        <p:nvSpPr>
          <p:cNvPr id="428" name="Google Shape;428;p36"/>
          <p:cNvSpPr txBox="1"/>
          <p:nvPr/>
        </p:nvSpPr>
        <p:spPr>
          <a:xfrm>
            <a:off x="3406098" y="4457802"/>
            <a:ext cx="2331806" cy="171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429" name="Google Shape;429;p36"/>
          <p:cNvSpPr txBox="1"/>
          <p:nvPr/>
        </p:nvSpPr>
        <p:spPr>
          <a:xfrm>
            <a:off x="6297845" y="4064029"/>
            <a:ext cx="2331806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  <p:sp>
        <p:nvSpPr>
          <p:cNvPr id="430" name="Google Shape;430;p36"/>
          <p:cNvSpPr txBox="1"/>
          <p:nvPr/>
        </p:nvSpPr>
        <p:spPr>
          <a:xfrm>
            <a:off x="6297845" y="4457802"/>
            <a:ext cx="2331806" cy="171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grpSp>
        <p:nvGrpSpPr>
          <p:cNvPr id="431" name="Google Shape;431;p36"/>
          <p:cNvGrpSpPr/>
          <p:nvPr/>
        </p:nvGrpSpPr>
        <p:grpSpPr>
          <a:xfrm rot="5400000">
            <a:off x="6729405" y="3244079"/>
            <a:ext cx="1543047" cy="2402103"/>
            <a:chOff x="0" y="-38100"/>
            <a:chExt cx="812800" cy="1265305"/>
          </a:xfrm>
        </p:grpSpPr>
        <p:sp>
          <p:nvSpPr>
            <p:cNvPr id="432" name="Google Shape;432;p36"/>
            <p:cNvSpPr/>
            <p:nvPr/>
          </p:nvSpPr>
          <p:spPr>
            <a:xfrm>
              <a:off x="0" y="0"/>
              <a:ext cx="85782" cy="1227205"/>
            </a:xfrm>
            <a:custGeom>
              <a:rect b="b" l="l" r="r" t="t"/>
              <a:pathLst>
                <a:path extrusionOk="0" h="1227205" w="85782">
                  <a:moveTo>
                    <a:pt x="0" y="0"/>
                  </a:moveTo>
                  <a:lnTo>
                    <a:pt x="85782" y="0"/>
                  </a:lnTo>
                  <a:lnTo>
                    <a:pt x="85782" y="1227205"/>
                  </a:lnTo>
                  <a:lnTo>
                    <a:pt x="0" y="1227205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433" name="Google Shape;433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36"/>
          <p:cNvGrpSpPr/>
          <p:nvPr/>
        </p:nvGrpSpPr>
        <p:grpSpPr>
          <a:xfrm rot="5400000">
            <a:off x="3837658" y="3244079"/>
            <a:ext cx="1543047" cy="2402103"/>
            <a:chOff x="0" y="-38100"/>
            <a:chExt cx="812800" cy="1265305"/>
          </a:xfrm>
        </p:grpSpPr>
        <p:sp>
          <p:nvSpPr>
            <p:cNvPr id="435" name="Google Shape;435;p36"/>
            <p:cNvSpPr/>
            <p:nvPr/>
          </p:nvSpPr>
          <p:spPr>
            <a:xfrm>
              <a:off x="0" y="0"/>
              <a:ext cx="85782" cy="1227205"/>
            </a:xfrm>
            <a:custGeom>
              <a:rect b="b" l="l" r="r" t="t"/>
              <a:pathLst>
                <a:path extrusionOk="0" h="1227205" w="85782">
                  <a:moveTo>
                    <a:pt x="0" y="0"/>
                  </a:moveTo>
                  <a:lnTo>
                    <a:pt x="85782" y="0"/>
                  </a:lnTo>
                  <a:lnTo>
                    <a:pt x="85782" y="1227205"/>
                  </a:lnTo>
                  <a:lnTo>
                    <a:pt x="0" y="1227205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436" name="Google Shape;436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36"/>
          <p:cNvGrpSpPr/>
          <p:nvPr/>
        </p:nvGrpSpPr>
        <p:grpSpPr>
          <a:xfrm rot="5400000">
            <a:off x="945911" y="3244079"/>
            <a:ext cx="1543047" cy="2402103"/>
            <a:chOff x="0" y="-38100"/>
            <a:chExt cx="812800" cy="1265305"/>
          </a:xfrm>
        </p:grpSpPr>
        <p:sp>
          <p:nvSpPr>
            <p:cNvPr id="438" name="Google Shape;438;p36"/>
            <p:cNvSpPr/>
            <p:nvPr/>
          </p:nvSpPr>
          <p:spPr>
            <a:xfrm>
              <a:off x="0" y="0"/>
              <a:ext cx="85782" cy="1227205"/>
            </a:xfrm>
            <a:custGeom>
              <a:rect b="b" l="l" r="r" t="t"/>
              <a:pathLst>
                <a:path extrusionOk="0" h="1227205" w="85782">
                  <a:moveTo>
                    <a:pt x="0" y="0"/>
                  </a:moveTo>
                  <a:lnTo>
                    <a:pt x="85782" y="0"/>
                  </a:lnTo>
                  <a:lnTo>
                    <a:pt x="85782" y="1227205"/>
                  </a:lnTo>
                  <a:lnTo>
                    <a:pt x="0" y="1227205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439" name="Google Shape;439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7"/>
          <p:cNvSpPr/>
          <p:nvPr/>
        </p:nvSpPr>
        <p:spPr>
          <a:xfrm>
            <a:off x="6829425" y="514350"/>
            <a:ext cx="2314575" cy="4114800"/>
          </a:xfrm>
          <a:custGeom>
            <a:rect b="b" l="l" r="r" t="t"/>
            <a:pathLst>
              <a:path extrusionOk="0" h="8229600" w="4629150">
                <a:moveTo>
                  <a:pt x="0" y="0"/>
                </a:moveTo>
                <a:lnTo>
                  <a:pt x="4629150" y="0"/>
                </a:lnTo>
                <a:lnTo>
                  <a:pt x="4629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4157" r="-53599" t="0"/>
            </a:stretch>
          </a:blipFill>
          <a:ln>
            <a:noFill/>
          </a:ln>
        </p:spPr>
      </p:sp>
      <p:sp>
        <p:nvSpPr>
          <p:cNvPr id="445" name="Google Shape;445;p37"/>
          <p:cNvSpPr/>
          <p:nvPr/>
        </p:nvSpPr>
        <p:spPr>
          <a:xfrm>
            <a:off x="4407594" y="514350"/>
            <a:ext cx="2314575" cy="4114800"/>
          </a:xfrm>
          <a:custGeom>
            <a:rect b="b" l="l" r="r" t="t"/>
            <a:pathLst>
              <a:path extrusionOk="0" h="8229600" w="4629150">
                <a:moveTo>
                  <a:pt x="0" y="0"/>
                </a:moveTo>
                <a:lnTo>
                  <a:pt x="4629150" y="0"/>
                </a:lnTo>
                <a:lnTo>
                  <a:pt x="4629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8887" r="-8887" t="0"/>
            </a:stretch>
          </a:blipFill>
          <a:ln>
            <a:noFill/>
          </a:ln>
        </p:spPr>
      </p:sp>
      <p:sp>
        <p:nvSpPr>
          <p:cNvPr id="446" name="Google Shape;446;p37"/>
          <p:cNvSpPr txBox="1"/>
          <p:nvPr/>
        </p:nvSpPr>
        <p:spPr>
          <a:xfrm>
            <a:off x="514350" y="1315049"/>
            <a:ext cx="3254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Big Topic</a:t>
            </a:r>
            <a:endParaRPr sz="700"/>
          </a:p>
          <a:p>
            <a:pPr indent="0" lvl="0" marL="0" marR="0" rtl="0" algn="l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or Idea</a:t>
            </a:r>
            <a:endParaRPr sz="700"/>
          </a:p>
        </p:txBody>
      </p:sp>
      <p:sp>
        <p:nvSpPr>
          <p:cNvPr id="447" name="Google Shape;447;p37"/>
          <p:cNvSpPr txBox="1"/>
          <p:nvPr/>
        </p:nvSpPr>
        <p:spPr>
          <a:xfrm>
            <a:off x="514350" y="3860583"/>
            <a:ext cx="13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448" name="Google Shape;448;p37"/>
          <p:cNvSpPr txBox="1"/>
          <p:nvPr/>
        </p:nvSpPr>
        <p:spPr>
          <a:xfrm>
            <a:off x="2215353" y="3860583"/>
            <a:ext cx="13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grpSp>
        <p:nvGrpSpPr>
          <p:cNvPr id="449" name="Google Shape;449;p37"/>
          <p:cNvGrpSpPr/>
          <p:nvPr/>
        </p:nvGrpSpPr>
        <p:grpSpPr>
          <a:xfrm rot="5400000">
            <a:off x="4829525" y="-421931"/>
            <a:ext cx="1543044" cy="2386905"/>
            <a:chOff x="0" y="-38100"/>
            <a:chExt cx="812800" cy="1257300"/>
          </a:xfrm>
        </p:grpSpPr>
        <p:sp>
          <p:nvSpPr>
            <p:cNvPr id="450" name="Google Shape;450;p37"/>
            <p:cNvSpPr/>
            <p:nvPr/>
          </p:nvSpPr>
          <p:spPr>
            <a:xfrm>
              <a:off x="0" y="0"/>
              <a:ext cx="81850" cy="1219200"/>
            </a:xfrm>
            <a:custGeom>
              <a:rect b="b" l="l" r="r" t="t"/>
              <a:pathLst>
                <a:path extrusionOk="0" h="1219200" w="81850">
                  <a:moveTo>
                    <a:pt x="0" y="0"/>
                  </a:moveTo>
                  <a:lnTo>
                    <a:pt x="81850" y="0"/>
                  </a:lnTo>
                  <a:lnTo>
                    <a:pt x="81850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451" name="Google Shape;451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37"/>
          <p:cNvGrpSpPr/>
          <p:nvPr/>
        </p:nvGrpSpPr>
        <p:grpSpPr>
          <a:xfrm rot="5400000">
            <a:off x="7251356" y="4566183"/>
            <a:ext cx="1543044" cy="2386905"/>
            <a:chOff x="0" y="-38100"/>
            <a:chExt cx="812800" cy="1257300"/>
          </a:xfrm>
        </p:grpSpPr>
        <p:sp>
          <p:nvSpPr>
            <p:cNvPr id="453" name="Google Shape;453;p37"/>
            <p:cNvSpPr/>
            <p:nvPr/>
          </p:nvSpPr>
          <p:spPr>
            <a:xfrm>
              <a:off x="0" y="0"/>
              <a:ext cx="81850" cy="1219200"/>
            </a:xfrm>
            <a:custGeom>
              <a:rect b="b" l="l" r="r" t="t"/>
              <a:pathLst>
                <a:path extrusionOk="0" h="1219200" w="81850">
                  <a:moveTo>
                    <a:pt x="0" y="0"/>
                  </a:moveTo>
                  <a:lnTo>
                    <a:pt x="81850" y="0"/>
                  </a:lnTo>
                  <a:lnTo>
                    <a:pt x="81850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454" name="Google Shape;454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38"/>
          <p:cNvGrpSpPr/>
          <p:nvPr/>
        </p:nvGrpSpPr>
        <p:grpSpPr>
          <a:xfrm rot="5400000">
            <a:off x="113869" y="-1115760"/>
            <a:ext cx="11009561" cy="2386905"/>
            <a:chOff x="0" y="-38100"/>
            <a:chExt cx="5799275" cy="1257300"/>
          </a:xfrm>
        </p:grpSpPr>
        <p:sp>
          <p:nvSpPr>
            <p:cNvPr id="460" name="Google Shape;460;p38"/>
            <p:cNvSpPr/>
            <p:nvPr/>
          </p:nvSpPr>
          <p:spPr>
            <a:xfrm>
              <a:off x="0" y="0"/>
              <a:ext cx="5799275" cy="1219200"/>
            </a:xfrm>
            <a:custGeom>
              <a:rect b="b" l="l" r="r" t="t"/>
              <a:pathLst>
                <a:path extrusionOk="0" h="1219200" w="5799275">
                  <a:moveTo>
                    <a:pt x="0" y="0"/>
                  </a:moveTo>
                  <a:lnTo>
                    <a:pt x="5799275" y="0"/>
                  </a:lnTo>
                  <a:lnTo>
                    <a:pt x="579927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461" name="Google Shape;461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2" name="Google Shape;462;p38"/>
          <p:cNvSpPr txBox="1"/>
          <p:nvPr/>
        </p:nvSpPr>
        <p:spPr>
          <a:xfrm>
            <a:off x="387229" y="810240"/>
            <a:ext cx="39303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an original statement or inspiring quote</a:t>
            </a:r>
            <a:endParaRPr sz="700"/>
          </a:p>
        </p:txBody>
      </p:sp>
      <p:sp>
        <p:nvSpPr>
          <p:cNvPr id="463" name="Google Shape;463;p38"/>
          <p:cNvSpPr txBox="1"/>
          <p:nvPr/>
        </p:nvSpPr>
        <p:spPr>
          <a:xfrm>
            <a:off x="387229" y="3983857"/>
            <a:ext cx="304055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— Include a credit, citation, or supporting message</a:t>
            </a:r>
            <a:endParaRPr sz="700"/>
          </a:p>
        </p:txBody>
      </p:sp>
      <p:sp>
        <p:nvSpPr>
          <p:cNvPr id="464" name="Google Shape;464;p38"/>
          <p:cNvSpPr/>
          <p:nvPr/>
        </p:nvSpPr>
        <p:spPr>
          <a:xfrm>
            <a:off x="5236941" y="0"/>
            <a:ext cx="3907060" cy="5143500"/>
          </a:xfrm>
          <a:custGeom>
            <a:rect b="b" l="l" r="r" t="t"/>
            <a:pathLst>
              <a:path extrusionOk="0" h="10287000" w="7814119">
                <a:moveTo>
                  <a:pt x="0" y="0"/>
                </a:moveTo>
                <a:lnTo>
                  <a:pt x="7814119" y="0"/>
                </a:lnTo>
                <a:lnTo>
                  <a:pt x="781411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6301" r="-41283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39"/>
          <p:cNvGrpSpPr/>
          <p:nvPr/>
        </p:nvGrpSpPr>
        <p:grpSpPr>
          <a:xfrm>
            <a:off x="4488082" y="0"/>
            <a:ext cx="4655918" cy="5143500"/>
            <a:chOff x="0" y="0"/>
            <a:chExt cx="2452500" cy="2709333"/>
          </a:xfrm>
        </p:grpSpPr>
        <p:sp>
          <p:nvSpPr>
            <p:cNvPr id="470" name="Google Shape;470;p39"/>
            <p:cNvSpPr/>
            <p:nvPr/>
          </p:nvSpPr>
          <p:spPr>
            <a:xfrm>
              <a:off x="0" y="0"/>
              <a:ext cx="2452500" cy="2709333"/>
            </a:xfrm>
            <a:custGeom>
              <a:rect b="b" l="l" r="r" t="t"/>
              <a:pathLst>
                <a:path extrusionOk="0" h="2709333" w="2452500">
                  <a:moveTo>
                    <a:pt x="0" y="0"/>
                  </a:moveTo>
                  <a:lnTo>
                    <a:pt x="2452500" y="0"/>
                  </a:lnTo>
                  <a:lnTo>
                    <a:pt x="24525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471" name="Google Shape;471;p39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2" name="Google Shape;472;p39"/>
          <p:cNvGrpSpPr/>
          <p:nvPr/>
        </p:nvGrpSpPr>
        <p:grpSpPr>
          <a:xfrm>
            <a:off x="4829459" y="549145"/>
            <a:ext cx="3971898" cy="4037303"/>
            <a:chOff x="0" y="-19050"/>
            <a:chExt cx="10591727" cy="10766140"/>
          </a:xfrm>
        </p:grpSpPr>
        <p:sp>
          <p:nvSpPr>
            <p:cNvPr id="473" name="Google Shape;473;p39"/>
            <p:cNvSpPr txBox="1"/>
            <p:nvPr/>
          </p:nvSpPr>
          <p:spPr>
            <a:xfrm>
              <a:off x="1093263" y="10292353"/>
              <a:ext cx="1015192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Item 1</a:t>
              </a:r>
              <a:endParaRPr sz="700"/>
            </a:p>
          </p:txBody>
        </p:sp>
        <p:sp>
          <p:nvSpPr>
            <p:cNvPr id="474" name="Google Shape;474;p39"/>
            <p:cNvSpPr txBox="1"/>
            <p:nvPr/>
          </p:nvSpPr>
          <p:spPr>
            <a:xfrm>
              <a:off x="3091488" y="10292353"/>
              <a:ext cx="1055962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Item 2</a:t>
              </a:r>
              <a:endParaRPr sz="700"/>
            </a:p>
          </p:txBody>
        </p:sp>
        <p:sp>
          <p:nvSpPr>
            <p:cNvPr id="475" name="Google Shape;475;p39"/>
            <p:cNvSpPr txBox="1"/>
            <p:nvPr/>
          </p:nvSpPr>
          <p:spPr>
            <a:xfrm>
              <a:off x="5115323" y="10292353"/>
              <a:ext cx="1045515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Item 3</a:t>
              </a:r>
              <a:endParaRPr sz="700"/>
            </a:p>
          </p:txBody>
        </p:sp>
        <p:sp>
          <p:nvSpPr>
            <p:cNvPr id="476" name="Google Shape;476;p39"/>
            <p:cNvSpPr txBox="1"/>
            <p:nvPr/>
          </p:nvSpPr>
          <p:spPr>
            <a:xfrm>
              <a:off x="7125907" y="10292353"/>
              <a:ext cx="1061568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Item 4</a:t>
              </a:r>
              <a:endParaRPr sz="700"/>
            </a:p>
          </p:txBody>
        </p:sp>
        <p:sp>
          <p:nvSpPr>
            <p:cNvPr id="477" name="Google Shape;477;p39"/>
            <p:cNvSpPr txBox="1"/>
            <p:nvPr/>
          </p:nvSpPr>
          <p:spPr>
            <a:xfrm>
              <a:off x="9159297" y="10292353"/>
              <a:ext cx="1032010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Item 5</a:t>
              </a:r>
              <a:endParaRPr sz="700"/>
            </a:p>
          </p:txBody>
        </p:sp>
        <p:grpSp>
          <p:nvGrpSpPr>
            <p:cNvPr id="478" name="Google Shape;478;p39"/>
            <p:cNvGrpSpPr/>
            <p:nvPr/>
          </p:nvGrpSpPr>
          <p:grpSpPr>
            <a:xfrm>
              <a:off x="684434" y="211728"/>
              <a:ext cx="9907292" cy="9919523"/>
              <a:chOff x="0" y="-6350"/>
              <a:chExt cx="10287000" cy="10299700"/>
            </a:xfrm>
          </p:grpSpPr>
          <p:sp>
            <p:nvSpPr>
              <p:cNvPr id="479" name="Google Shape;479;p39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DF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80" name="Google Shape;480;p39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DF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81" name="Google Shape;481;p39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DF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82" name="Google Shape;482;p39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DF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83" name="Google Shape;483;p39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DF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84" name="Google Shape;484;p39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DFC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485" name="Google Shape;485;p39"/>
            <p:cNvSpPr txBox="1"/>
            <p:nvPr/>
          </p:nvSpPr>
          <p:spPr>
            <a:xfrm>
              <a:off x="69310" y="-19050"/>
              <a:ext cx="428857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25 </a:t>
              </a:r>
              <a:endParaRPr sz="700"/>
            </a:p>
          </p:txBody>
        </p:sp>
        <p:sp>
          <p:nvSpPr>
            <p:cNvPr id="486" name="Google Shape;486;p39"/>
            <p:cNvSpPr txBox="1"/>
            <p:nvPr/>
          </p:nvSpPr>
          <p:spPr>
            <a:xfrm>
              <a:off x="0" y="1962408"/>
              <a:ext cx="498168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20 </a:t>
              </a:r>
              <a:endParaRPr sz="700"/>
            </a:p>
          </p:txBody>
        </p:sp>
        <p:sp>
          <p:nvSpPr>
            <p:cNvPr id="487" name="Google Shape;487;p39"/>
            <p:cNvSpPr txBox="1"/>
            <p:nvPr/>
          </p:nvSpPr>
          <p:spPr>
            <a:xfrm>
              <a:off x="110081" y="3943867"/>
              <a:ext cx="388087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15 </a:t>
              </a:r>
              <a:endParaRPr sz="700"/>
            </a:p>
          </p:txBody>
        </p:sp>
        <p:sp>
          <p:nvSpPr>
            <p:cNvPr id="488" name="Google Shape;488;p39"/>
            <p:cNvSpPr txBox="1"/>
            <p:nvPr/>
          </p:nvSpPr>
          <p:spPr>
            <a:xfrm>
              <a:off x="40771" y="5925325"/>
              <a:ext cx="457397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10 </a:t>
              </a:r>
              <a:endParaRPr sz="700"/>
            </a:p>
          </p:txBody>
        </p:sp>
        <p:sp>
          <p:nvSpPr>
            <p:cNvPr id="489" name="Google Shape;489;p39"/>
            <p:cNvSpPr txBox="1"/>
            <p:nvPr/>
          </p:nvSpPr>
          <p:spPr>
            <a:xfrm>
              <a:off x="248956" y="7906784"/>
              <a:ext cx="249211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5 </a:t>
              </a:r>
              <a:endParaRPr sz="700"/>
            </a:p>
          </p:txBody>
        </p:sp>
        <p:sp>
          <p:nvSpPr>
            <p:cNvPr id="490" name="Google Shape;490;p39"/>
            <p:cNvSpPr txBox="1"/>
            <p:nvPr/>
          </p:nvSpPr>
          <p:spPr>
            <a:xfrm>
              <a:off x="179646" y="9888242"/>
              <a:ext cx="318522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 </a:t>
              </a:r>
              <a:endParaRPr sz="700"/>
            </a:p>
          </p:txBody>
        </p:sp>
        <p:grpSp>
          <p:nvGrpSpPr>
            <p:cNvPr id="491" name="Google Shape;491;p39"/>
            <p:cNvGrpSpPr/>
            <p:nvPr/>
          </p:nvGrpSpPr>
          <p:grpSpPr>
            <a:xfrm>
              <a:off x="684434" y="1400603"/>
              <a:ext cx="9907293" cy="8724533"/>
              <a:chOff x="0" y="1228090"/>
              <a:chExt cx="10287000" cy="9058910"/>
            </a:xfrm>
          </p:grpSpPr>
          <p:sp>
            <p:nvSpPr>
              <p:cNvPr id="492" name="Google Shape;492;p39"/>
              <p:cNvSpPr/>
              <p:nvPr/>
            </p:nvSpPr>
            <p:spPr>
              <a:xfrm>
                <a:off x="0" y="10287000"/>
                <a:ext cx="617432" cy="0"/>
              </a:xfrm>
              <a:custGeom>
                <a:rect b="b" l="l" r="r" t="t"/>
                <a:pathLst>
                  <a:path extrusionOk="0" h="120000" w="617432">
                    <a:moveTo>
                      <a:pt x="0" y="0"/>
                    </a:moveTo>
                    <a:lnTo>
                      <a:pt x="0" y="0"/>
                    </a:lnTo>
                    <a:lnTo>
                      <a:pt x="617432" y="0"/>
                    </a:lnTo>
                    <a:lnTo>
                      <a:pt x="617432" y="0"/>
                    </a:lnTo>
                    <a:close/>
                  </a:path>
                </a:pathLst>
              </a:custGeom>
              <a:solidFill>
                <a:srgbClr val="FFD02A"/>
              </a:solidFill>
              <a:ln>
                <a:noFill/>
              </a:ln>
            </p:spPr>
          </p:sp>
          <p:sp>
            <p:nvSpPr>
              <p:cNvPr id="493" name="Google Shape;493;p39"/>
              <p:cNvSpPr/>
              <p:nvPr/>
            </p:nvSpPr>
            <p:spPr>
              <a:xfrm>
                <a:off x="2095976" y="6988810"/>
                <a:ext cx="617431" cy="3298190"/>
              </a:xfrm>
              <a:custGeom>
                <a:rect b="b" l="l" r="r" t="t"/>
                <a:pathLst>
                  <a:path extrusionOk="0" h="3298190" w="617431">
                    <a:moveTo>
                      <a:pt x="0" y="329819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8" y="14467"/>
                    </a:cubicBezTo>
                    <a:cubicBezTo>
                      <a:pt x="23731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8" y="0"/>
                      <a:pt x="593701" y="5204"/>
                      <a:pt x="602964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3298190"/>
                    </a:lnTo>
                    <a:close/>
                  </a:path>
                </a:pathLst>
              </a:custGeom>
              <a:solidFill>
                <a:srgbClr val="FFD0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39"/>
              <p:cNvSpPr/>
              <p:nvPr/>
            </p:nvSpPr>
            <p:spPr>
              <a:xfrm>
                <a:off x="4191953" y="4108450"/>
                <a:ext cx="617432" cy="6178550"/>
              </a:xfrm>
              <a:custGeom>
                <a:rect b="b" l="l" r="r" t="t"/>
                <a:pathLst>
                  <a:path extrusionOk="0" h="6178550" w="617432">
                    <a:moveTo>
                      <a:pt x="0" y="6178550"/>
                    </a:moveTo>
                    <a:lnTo>
                      <a:pt x="0" y="49395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1"/>
                      <a:pt x="617431" y="36294"/>
                      <a:pt x="617431" y="49395"/>
                    </a:cubicBezTo>
                    <a:lnTo>
                      <a:pt x="617431" y="6178550"/>
                    </a:lnTo>
                    <a:close/>
                  </a:path>
                </a:pathLst>
              </a:custGeom>
              <a:solidFill>
                <a:srgbClr val="FFD0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39"/>
              <p:cNvSpPr/>
              <p:nvPr/>
            </p:nvSpPr>
            <p:spPr>
              <a:xfrm>
                <a:off x="6287929" y="2874010"/>
                <a:ext cx="617432" cy="7412990"/>
              </a:xfrm>
              <a:custGeom>
                <a:rect b="b" l="l" r="r" t="t"/>
                <a:pathLst>
                  <a:path extrusionOk="0" h="7412990" w="617432">
                    <a:moveTo>
                      <a:pt x="0" y="7412990"/>
                    </a:moveTo>
                    <a:lnTo>
                      <a:pt x="0" y="49395"/>
                    </a:lnTo>
                    <a:cubicBezTo>
                      <a:pt x="0" y="36294"/>
                      <a:pt x="5204" y="23731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1"/>
                      <a:pt x="617432" y="36294"/>
                      <a:pt x="617432" y="49395"/>
                    </a:cubicBezTo>
                    <a:lnTo>
                      <a:pt x="617432" y="7412990"/>
                    </a:lnTo>
                    <a:close/>
                  </a:path>
                </a:pathLst>
              </a:custGeom>
              <a:solidFill>
                <a:srgbClr val="FFD0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39"/>
              <p:cNvSpPr/>
              <p:nvPr/>
            </p:nvSpPr>
            <p:spPr>
              <a:xfrm>
                <a:off x="8383905" y="1228090"/>
                <a:ext cx="617431" cy="9058910"/>
              </a:xfrm>
              <a:custGeom>
                <a:rect b="b" l="l" r="r" t="t"/>
                <a:pathLst>
                  <a:path extrusionOk="0" h="9058910" w="617431">
                    <a:moveTo>
                      <a:pt x="0" y="9058910"/>
                    </a:moveTo>
                    <a:lnTo>
                      <a:pt x="0" y="49395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0"/>
                      <a:pt x="617432" y="36294"/>
                      <a:pt x="617432" y="49395"/>
                    </a:cubicBezTo>
                    <a:lnTo>
                      <a:pt x="617432" y="9058910"/>
                    </a:lnTo>
                    <a:close/>
                  </a:path>
                </a:pathLst>
              </a:custGeom>
              <a:solidFill>
                <a:srgbClr val="FFD0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" name="Google Shape;497;p39"/>
              <p:cNvSpPr/>
              <p:nvPr/>
            </p:nvSpPr>
            <p:spPr>
              <a:xfrm>
                <a:off x="642832" y="8216900"/>
                <a:ext cx="617432" cy="2070100"/>
              </a:xfrm>
              <a:custGeom>
                <a:rect b="b" l="l" r="r" t="t"/>
                <a:pathLst>
                  <a:path extrusionOk="0" h="2070100" w="617432">
                    <a:moveTo>
                      <a:pt x="0" y="207010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0"/>
                      <a:pt x="617431" y="36295"/>
                      <a:pt x="617431" y="49395"/>
                    </a:cubicBezTo>
                    <a:lnTo>
                      <a:pt x="617431" y="2070100"/>
                    </a:lnTo>
                    <a:close/>
                  </a:path>
                </a:pathLst>
              </a:custGeom>
              <a:solidFill>
                <a:srgbClr val="225D3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" name="Google Shape;498;p39"/>
              <p:cNvSpPr/>
              <p:nvPr/>
            </p:nvSpPr>
            <p:spPr>
              <a:xfrm>
                <a:off x="2738808" y="6988810"/>
                <a:ext cx="617432" cy="3298190"/>
              </a:xfrm>
              <a:custGeom>
                <a:rect b="b" l="l" r="r" t="t"/>
                <a:pathLst>
                  <a:path extrusionOk="0" h="3298190" w="617432">
                    <a:moveTo>
                      <a:pt x="0" y="329819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1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3298190"/>
                    </a:lnTo>
                    <a:close/>
                  </a:path>
                </a:pathLst>
              </a:custGeom>
              <a:solidFill>
                <a:srgbClr val="225D3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39"/>
              <p:cNvSpPr/>
              <p:nvPr/>
            </p:nvSpPr>
            <p:spPr>
              <a:xfrm>
                <a:off x="4834784" y="6167967"/>
                <a:ext cx="617431" cy="4119033"/>
              </a:xfrm>
              <a:custGeom>
                <a:rect b="b" l="l" r="r" t="t"/>
                <a:pathLst>
                  <a:path extrusionOk="0" h="4119033" w="617431">
                    <a:moveTo>
                      <a:pt x="0" y="4119033"/>
                    </a:moveTo>
                    <a:lnTo>
                      <a:pt x="0" y="49394"/>
                    </a:lnTo>
                    <a:cubicBezTo>
                      <a:pt x="0" y="22114"/>
                      <a:pt x="22115" y="0"/>
                      <a:pt x="49395" y="0"/>
                    </a:cubicBezTo>
                    <a:lnTo>
                      <a:pt x="568037" y="0"/>
                    </a:lnTo>
                    <a:cubicBezTo>
                      <a:pt x="595317" y="0"/>
                      <a:pt x="617432" y="22114"/>
                      <a:pt x="617432" y="49394"/>
                    </a:cubicBezTo>
                    <a:lnTo>
                      <a:pt x="617432" y="4119033"/>
                    </a:lnTo>
                    <a:close/>
                  </a:path>
                </a:pathLst>
              </a:custGeom>
              <a:solidFill>
                <a:srgbClr val="225D3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39"/>
              <p:cNvSpPr/>
              <p:nvPr/>
            </p:nvSpPr>
            <p:spPr>
              <a:xfrm>
                <a:off x="6930761" y="4521341"/>
                <a:ext cx="617431" cy="5765659"/>
              </a:xfrm>
              <a:custGeom>
                <a:rect b="b" l="l" r="r" t="t"/>
                <a:pathLst>
                  <a:path extrusionOk="0" h="5765659" w="617431">
                    <a:moveTo>
                      <a:pt x="0" y="5765659"/>
                    </a:moveTo>
                    <a:lnTo>
                      <a:pt x="0" y="49395"/>
                    </a:lnTo>
                    <a:cubicBezTo>
                      <a:pt x="0" y="36294"/>
                      <a:pt x="5204" y="23731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6" y="0"/>
                    </a:lnTo>
                    <a:cubicBezTo>
                      <a:pt x="581136" y="0"/>
                      <a:pt x="593701" y="5204"/>
                      <a:pt x="602964" y="14467"/>
                    </a:cubicBezTo>
                    <a:cubicBezTo>
                      <a:pt x="612227" y="23731"/>
                      <a:pt x="617431" y="36294"/>
                      <a:pt x="617431" y="49395"/>
                    </a:cubicBezTo>
                    <a:lnTo>
                      <a:pt x="617431" y="5765659"/>
                    </a:lnTo>
                    <a:close/>
                  </a:path>
                </a:pathLst>
              </a:custGeom>
              <a:solidFill>
                <a:srgbClr val="225D3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39"/>
              <p:cNvSpPr/>
              <p:nvPr/>
            </p:nvSpPr>
            <p:spPr>
              <a:xfrm>
                <a:off x="9026737" y="2051627"/>
                <a:ext cx="617432" cy="8235373"/>
              </a:xfrm>
              <a:custGeom>
                <a:rect b="b" l="l" r="r" t="t"/>
                <a:pathLst>
                  <a:path extrusionOk="0" h="8235373" w="617432">
                    <a:moveTo>
                      <a:pt x="0" y="8235373"/>
                    </a:moveTo>
                    <a:lnTo>
                      <a:pt x="0" y="49395"/>
                    </a:lnTo>
                    <a:cubicBezTo>
                      <a:pt x="0" y="36295"/>
                      <a:pt x="5204" y="23731"/>
                      <a:pt x="14467" y="14468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8"/>
                    </a:cubicBezTo>
                    <a:cubicBezTo>
                      <a:pt x="612227" y="23731"/>
                      <a:pt x="617432" y="36295"/>
                      <a:pt x="617432" y="49395"/>
                    </a:cubicBezTo>
                    <a:lnTo>
                      <a:pt x="617432" y="8235373"/>
                    </a:lnTo>
                    <a:close/>
                  </a:path>
                </a:pathLst>
              </a:custGeom>
              <a:solidFill>
                <a:srgbClr val="225D3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39"/>
              <p:cNvSpPr/>
              <p:nvPr/>
            </p:nvSpPr>
            <p:spPr>
              <a:xfrm>
                <a:off x="1285663" y="8216900"/>
                <a:ext cx="617432" cy="2070100"/>
              </a:xfrm>
              <a:custGeom>
                <a:rect b="b" l="l" r="r" t="t"/>
                <a:pathLst>
                  <a:path extrusionOk="0" h="2070100" w="617432">
                    <a:moveTo>
                      <a:pt x="0" y="207010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8" y="14467"/>
                    </a:cubicBezTo>
                    <a:cubicBezTo>
                      <a:pt x="23731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8" y="0"/>
                      <a:pt x="593701" y="5204"/>
                      <a:pt x="602965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2070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39"/>
              <p:cNvSpPr/>
              <p:nvPr/>
            </p:nvSpPr>
            <p:spPr>
              <a:xfrm>
                <a:off x="3381640" y="8637905"/>
                <a:ext cx="617432" cy="1649095"/>
              </a:xfrm>
              <a:custGeom>
                <a:rect b="b" l="l" r="r" t="t"/>
                <a:pathLst>
                  <a:path extrusionOk="0" h="1649095" w="617432">
                    <a:moveTo>
                      <a:pt x="0" y="1649095"/>
                    </a:moveTo>
                    <a:lnTo>
                      <a:pt x="0" y="49394"/>
                    </a:lnTo>
                    <a:cubicBezTo>
                      <a:pt x="0" y="22114"/>
                      <a:pt x="22115" y="0"/>
                      <a:pt x="49394" y="0"/>
                    </a:cubicBezTo>
                    <a:lnTo>
                      <a:pt x="568037" y="0"/>
                    </a:lnTo>
                    <a:cubicBezTo>
                      <a:pt x="595316" y="0"/>
                      <a:pt x="617431" y="22114"/>
                      <a:pt x="617431" y="49394"/>
                    </a:cubicBezTo>
                    <a:lnTo>
                      <a:pt x="617431" y="16490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39"/>
              <p:cNvSpPr/>
              <p:nvPr/>
            </p:nvSpPr>
            <p:spPr>
              <a:xfrm>
                <a:off x="5477616" y="8227483"/>
                <a:ext cx="617432" cy="2059517"/>
              </a:xfrm>
              <a:custGeom>
                <a:rect b="b" l="l" r="r" t="t"/>
                <a:pathLst>
                  <a:path extrusionOk="0" h="2059517" w="617432">
                    <a:moveTo>
                      <a:pt x="0" y="2059517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95317" y="0"/>
                      <a:pt x="617431" y="22115"/>
                      <a:pt x="617431" y="49395"/>
                    </a:cubicBezTo>
                    <a:lnTo>
                      <a:pt x="617431" y="20595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39"/>
              <p:cNvSpPr/>
              <p:nvPr/>
            </p:nvSpPr>
            <p:spPr>
              <a:xfrm>
                <a:off x="7573592" y="6992338"/>
                <a:ext cx="617432" cy="3294662"/>
              </a:xfrm>
              <a:custGeom>
                <a:rect b="b" l="l" r="r" t="t"/>
                <a:pathLst>
                  <a:path extrusionOk="0" h="3294662" w="617432">
                    <a:moveTo>
                      <a:pt x="0" y="3294662"/>
                    </a:moveTo>
                    <a:lnTo>
                      <a:pt x="0" y="49394"/>
                    </a:lnTo>
                    <a:cubicBezTo>
                      <a:pt x="0" y="36294"/>
                      <a:pt x="5204" y="23730"/>
                      <a:pt x="14467" y="14467"/>
                    </a:cubicBezTo>
                    <a:cubicBezTo>
                      <a:pt x="23730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7" y="0"/>
                      <a:pt x="593702" y="5204"/>
                      <a:pt x="602965" y="14467"/>
                    </a:cubicBezTo>
                    <a:cubicBezTo>
                      <a:pt x="612228" y="23730"/>
                      <a:pt x="617432" y="36294"/>
                      <a:pt x="617432" y="49394"/>
                    </a:cubicBezTo>
                    <a:lnTo>
                      <a:pt x="617432" y="32946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39"/>
              <p:cNvSpPr/>
              <p:nvPr/>
            </p:nvSpPr>
            <p:spPr>
              <a:xfrm>
                <a:off x="9669569" y="6992851"/>
                <a:ext cx="617431" cy="3294149"/>
              </a:xfrm>
              <a:custGeom>
                <a:rect b="b" l="l" r="r" t="t"/>
                <a:pathLst>
                  <a:path extrusionOk="0" h="3294149" w="617431">
                    <a:moveTo>
                      <a:pt x="0" y="3294149"/>
                    </a:moveTo>
                    <a:lnTo>
                      <a:pt x="0" y="49394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6" y="0"/>
                    </a:lnTo>
                    <a:cubicBezTo>
                      <a:pt x="581136" y="0"/>
                      <a:pt x="593701" y="5204"/>
                      <a:pt x="602964" y="14467"/>
                    </a:cubicBezTo>
                    <a:cubicBezTo>
                      <a:pt x="612227" y="23730"/>
                      <a:pt x="617431" y="36294"/>
                      <a:pt x="617431" y="49394"/>
                    </a:cubicBezTo>
                    <a:lnTo>
                      <a:pt x="617431" y="32941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07" name="Google Shape;507;p39"/>
          <p:cNvSpPr/>
          <p:nvPr/>
        </p:nvSpPr>
        <p:spPr>
          <a:xfrm>
            <a:off x="0" y="0"/>
            <a:ext cx="4488082" cy="2735943"/>
          </a:xfrm>
          <a:custGeom>
            <a:rect b="b" l="l" r="r" t="t"/>
            <a:pathLst>
              <a:path extrusionOk="0" h="5471885" w="8976164">
                <a:moveTo>
                  <a:pt x="0" y="0"/>
                </a:moveTo>
                <a:lnTo>
                  <a:pt x="8976164" y="0"/>
                </a:lnTo>
                <a:lnTo>
                  <a:pt x="8976164" y="5471885"/>
                </a:lnTo>
                <a:lnTo>
                  <a:pt x="0" y="5471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147" l="0" r="0" t="-2142"/>
            </a:stretch>
          </a:blipFill>
          <a:ln>
            <a:noFill/>
          </a:ln>
        </p:spPr>
      </p:sp>
      <p:sp>
        <p:nvSpPr>
          <p:cNvPr id="508" name="Google Shape;508;p39"/>
          <p:cNvSpPr txBox="1"/>
          <p:nvPr/>
        </p:nvSpPr>
        <p:spPr>
          <a:xfrm>
            <a:off x="396219" y="3008060"/>
            <a:ext cx="3942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Topic or Idea</a:t>
            </a:r>
            <a:endParaRPr sz="700"/>
          </a:p>
        </p:txBody>
      </p:sp>
      <p:sp>
        <p:nvSpPr>
          <p:cNvPr id="509" name="Google Shape;509;p39"/>
          <p:cNvSpPr txBox="1"/>
          <p:nvPr/>
        </p:nvSpPr>
        <p:spPr>
          <a:xfrm>
            <a:off x="396219" y="4526938"/>
            <a:ext cx="3942886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40"/>
          <p:cNvGrpSpPr/>
          <p:nvPr/>
        </p:nvGrpSpPr>
        <p:grpSpPr>
          <a:xfrm>
            <a:off x="0" y="-72330"/>
            <a:ext cx="3672375" cy="5215830"/>
            <a:chOff x="0" y="-38100"/>
            <a:chExt cx="1934420" cy="2747433"/>
          </a:xfrm>
        </p:grpSpPr>
        <p:sp>
          <p:nvSpPr>
            <p:cNvPr id="515" name="Google Shape;515;p40"/>
            <p:cNvSpPr/>
            <p:nvPr/>
          </p:nvSpPr>
          <p:spPr>
            <a:xfrm>
              <a:off x="0" y="0"/>
              <a:ext cx="1934420" cy="2709333"/>
            </a:xfrm>
            <a:custGeom>
              <a:rect b="b" l="l" r="r" t="t"/>
              <a:pathLst>
                <a:path extrusionOk="0" h="2709333" w="1934420">
                  <a:moveTo>
                    <a:pt x="0" y="0"/>
                  </a:moveTo>
                  <a:lnTo>
                    <a:pt x="1934420" y="0"/>
                  </a:lnTo>
                  <a:lnTo>
                    <a:pt x="19344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516" name="Google Shape;516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7" name="Google Shape;517;p40"/>
          <p:cNvSpPr/>
          <p:nvPr/>
        </p:nvSpPr>
        <p:spPr>
          <a:xfrm>
            <a:off x="3672375" y="0"/>
            <a:ext cx="4394058" cy="5143500"/>
          </a:xfrm>
          <a:custGeom>
            <a:rect b="b" l="l" r="r" t="t"/>
            <a:pathLst>
              <a:path extrusionOk="0" h="10287000" w="8788116">
                <a:moveTo>
                  <a:pt x="0" y="0"/>
                </a:moveTo>
                <a:lnTo>
                  <a:pt x="8788115" y="0"/>
                </a:lnTo>
                <a:lnTo>
                  <a:pt x="8788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5760" r="-15760" t="0"/>
            </a:stretch>
          </a:blipFill>
          <a:ln>
            <a:noFill/>
          </a:ln>
        </p:spPr>
      </p:sp>
      <p:grpSp>
        <p:nvGrpSpPr>
          <p:cNvPr id="518" name="Google Shape;518;p40"/>
          <p:cNvGrpSpPr/>
          <p:nvPr/>
        </p:nvGrpSpPr>
        <p:grpSpPr>
          <a:xfrm>
            <a:off x="443115" y="1027332"/>
            <a:ext cx="2786175" cy="3056689"/>
            <a:chOff x="0" y="-85725"/>
            <a:chExt cx="7429800" cy="8151171"/>
          </a:xfrm>
        </p:grpSpPr>
        <p:sp>
          <p:nvSpPr>
            <p:cNvPr id="519" name="Google Shape;519;p40"/>
            <p:cNvSpPr txBox="1"/>
            <p:nvPr/>
          </p:nvSpPr>
          <p:spPr>
            <a:xfrm>
              <a:off x="0" y="-85725"/>
              <a:ext cx="7429719" cy="18086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2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Credits</a:t>
              </a:r>
              <a:endParaRPr sz="700"/>
            </a:p>
          </p:txBody>
        </p:sp>
        <p:sp>
          <p:nvSpPr>
            <p:cNvPr id="520" name="Google Shape;520;p40"/>
            <p:cNvSpPr txBox="1"/>
            <p:nvPr/>
          </p:nvSpPr>
          <p:spPr>
            <a:xfrm>
              <a:off x="0" y="2760096"/>
              <a:ext cx="74298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This presentation template is free for everyone to use thanks to the following:</a:t>
              </a:r>
              <a:endParaRPr sz="700"/>
            </a:p>
          </p:txBody>
        </p:sp>
        <p:sp>
          <p:nvSpPr>
            <p:cNvPr id="521" name="Google Shape;521;p40"/>
            <p:cNvSpPr txBox="1"/>
            <p:nvPr/>
          </p:nvSpPr>
          <p:spPr>
            <a:xfrm>
              <a:off x="0" y="5530776"/>
              <a:ext cx="74298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SlidesCarnival for the presentation template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Pexels for the photos</a:t>
              </a:r>
              <a:endParaRPr sz="700"/>
            </a:p>
          </p:txBody>
        </p:sp>
        <p:sp>
          <p:nvSpPr>
            <p:cNvPr id="522" name="Google Shape;522;p40"/>
            <p:cNvSpPr txBox="1"/>
            <p:nvPr/>
          </p:nvSpPr>
          <p:spPr>
            <a:xfrm>
              <a:off x="0" y="7478071"/>
              <a:ext cx="7429719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Happy designing! </a:t>
              </a:r>
              <a:endParaRPr sz="70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41"/>
          <p:cNvGrpSpPr/>
          <p:nvPr/>
        </p:nvGrpSpPr>
        <p:grpSpPr>
          <a:xfrm>
            <a:off x="0" y="-72330"/>
            <a:ext cx="3672375" cy="5215830"/>
            <a:chOff x="0" y="-38100"/>
            <a:chExt cx="1934420" cy="2747433"/>
          </a:xfrm>
        </p:grpSpPr>
        <p:sp>
          <p:nvSpPr>
            <p:cNvPr id="528" name="Google Shape;528;p41"/>
            <p:cNvSpPr/>
            <p:nvPr/>
          </p:nvSpPr>
          <p:spPr>
            <a:xfrm>
              <a:off x="0" y="0"/>
              <a:ext cx="1934420" cy="2709333"/>
            </a:xfrm>
            <a:custGeom>
              <a:rect b="b" l="l" r="r" t="t"/>
              <a:pathLst>
                <a:path extrusionOk="0" h="2709333" w="1934420">
                  <a:moveTo>
                    <a:pt x="0" y="0"/>
                  </a:moveTo>
                  <a:lnTo>
                    <a:pt x="1934420" y="0"/>
                  </a:lnTo>
                  <a:lnTo>
                    <a:pt x="19344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529" name="Google Shape;529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0" name="Google Shape;530;p41"/>
          <p:cNvGrpSpPr/>
          <p:nvPr/>
        </p:nvGrpSpPr>
        <p:grpSpPr>
          <a:xfrm>
            <a:off x="740857" y="400412"/>
            <a:ext cx="2314463" cy="4196372"/>
            <a:chOff x="0" y="-85725"/>
            <a:chExt cx="6171900" cy="11190324"/>
          </a:xfrm>
        </p:grpSpPr>
        <p:sp>
          <p:nvSpPr>
            <p:cNvPr id="531" name="Google Shape;531;p41"/>
            <p:cNvSpPr txBox="1"/>
            <p:nvPr/>
          </p:nvSpPr>
          <p:spPr>
            <a:xfrm>
              <a:off x="0" y="-85725"/>
              <a:ext cx="6171900" cy="34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2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Resource 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2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Page</a:t>
              </a:r>
              <a:endParaRPr sz="700"/>
            </a:p>
          </p:txBody>
        </p:sp>
        <p:sp>
          <p:nvSpPr>
            <p:cNvPr id="532" name="Google Shape;532;p41"/>
            <p:cNvSpPr txBox="1"/>
            <p:nvPr/>
          </p:nvSpPr>
          <p:spPr>
            <a:xfrm>
              <a:off x="0" y="4463250"/>
              <a:ext cx="61719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Use these design resources in your Canva Presentation.</a:t>
              </a:r>
              <a:endParaRPr sz="700"/>
            </a:p>
          </p:txBody>
        </p:sp>
        <p:sp>
          <p:nvSpPr>
            <p:cNvPr id="533" name="Google Shape;533;p41"/>
            <p:cNvSpPr txBox="1"/>
            <p:nvPr/>
          </p:nvSpPr>
          <p:spPr>
            <a:xfrm>
              <a:off x="0" y="6246800"/>
              <a:ext cx="57054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This presentation template uses the following free fonts:</a:t>
              </a:r>
              <a:endParaRPr sz="700"/>
            </a:p>
          </p:txBody>
        </p:sp>
        <p:sp>
          <p:nvSpPr>
            <p:cNvPr id="534" name="Google Shape;534;p41"/>
            <p:cNvSpPr txBox="1"/>
            <p:nvPr/>
          </p:nvSpPr>
          <p:spPr>
            <a:xfrm>
              <a:off x="0" y="8030349"/>
              <a:ext cx="61719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Titles: Playfair Display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Headers: Nunito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Body Copy: Nunito Light</a:t>
              </a:r>
              <a:endParaRPr sz="700"/>
            </a:p>
          </p:txBody>
        </p:sp>
        <p:sp>
          <p:nvSpPr>
            <p:cNvPr id="535" name="Google Shape;535;p41"/>
            <p:cNvSpPr txBox="1"/>
            <p:nvPr/>
          </p:nvSpPr>
          <p:spPr>
            <a:xfrm>
              <a:off x="0" y="10283799"/>
              <a:ext cx="61719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You can find these fonts online too. Happy designing! </a:t>
              </a:r>
              <a:endParaRPr sz="700"/>
            </a:p>
          </p:txBody>
        </p:sp>
      </p:grpSp>
      <p:sp>
        <p:nvSpPr>
          <p:cNvPr id="536" name="Google Shape;536;p41"/>
          <p:cNvSpPr/>
          <p:nvPr/>
        </p:nvSpPr>
        <p:spPr>
          <a:xfrm>
            <a:off x="4060974" y="807339"/>
            <a:ext cx="423549" cy="364252"/>
          </a:xfrm>
          <a:custGeom>
            <a:rect b="b" l="l" r="r" t="t"/>
            <a:pathLst>
              <a:path extrusionOk="0" h="728504" w="847097">
                <a:moveTo>
                  <a:pt x="0" y="0"/>
                </a:moveTo>
                <a:lnTo>
                  <a:pt x="847097" y="0"/>
                </a:lnTo>
                <a:lnTo>
                  <a:pt x="847097" y="728503"/>
                </a:lnTo>
                <a:lnTo>
                  <a:pt x="0" y="728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7" name="Google Shape;537;p41"/>
          <p:cNvSpPr/>
          <p:nvPr/>
        </p:nvSpPr>
        <p:spPr>
          <a:xfrm>
            <a:off x="8383416" y="807339"/>
            <a:ext cx="301034" cy="416001"/>
          </a:xfrm>
          <a:custGeom>
            <a:rect b="b" l="l" r="r" t="t"/>
            <a:pathLst>
              <a:path extrusionOk="0" h="832001" w="602067">
                <a:moveTo>
                  <a:pt x="0" y="0"/>
                </a:moveTo>
                <a:lnTo>
                  <a:pt x="602067" y="0"/>
                </a:lnTo>
                <a:lnTo>
                  <a:pt x="602067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41"/>
          <p:cNvSpPr/>
          <p:nvPr/>
        </p:nvSpPr>
        <p:spPr>
          <a:xfrm>
            <a:off x="7897280" y="829499"/>
            <a:ext cx="248012" cy="371680"/>
          </a:xfrm>
          <a:custGeom>
            <a:rect b="b" l="l" r="r" t="t"/>
            <a:pathLst>
              <a:path extrusionOk="0" h="743360" w="496024">
                <a:moveTo>
                  <a:pt x="0" y="0"/>
                </a:moveTo>
                <a:lnTo>
                  <a:pt x="496024" y="0"/>
                </a:lnTo>
                <a:lnTo>
                  <a:pt x="496024" y="743361"/>
                </a:lnTo>
                <a:lnTo>
                  <a:pt x="0" y="743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9" name="Google Shape;539;p41"/>
          <p:cNvSpPr/>
          <p:nvPr/>
        </p:nvSpPr>
        <p:spPr>
          <a:xfrm>
            <a:off x="7250037" y="829499"/>
            <a:ext cx="411316" cy="371680"/>
          </a:xfrm>
          <a:custGeom>
            <a:rect b="b" l="l" r="r" t="t"/>
            <a:pathLst>
              <a:path extrusionOk="0" h="743360" w="822632">
                <a:moveTo>
                  <a:pt x="0" y="0"/>
                </a:moveTo>
                <a:lnTo>
                  <a:pt x="822632" y="0"/>
                </a:lnTo>
                <a:lnTo>
                  <a:pt x="822632" y="743361"/>
                </a:lnTo>
                <a:lnTo>
                  <a:pt x="0" y="743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41"/>
          <p:cNvSpPr/>
          <p:nvPr/>
        </p:nvSpPr>
        <p:spPr>
          <a:xfrm>
            <a:off x="6642429" y="829499"/>
            <a:ext cx="371680" cy="371680"/>
          </a:xfrm>
          <a:custGeom>
            <a:rect b="b" l="l" r="r" t="t"/>
            <a:pathLst>
              <a:path extrusionOk="0" h="743360" w="743360">
                <a:moveTo>
                  <a:pt x="0" y="0"/>
                </a:moveTo>
                <a:lnTo>
                  <a:pt x="743360" y="0"/>
                </a:lnTo>
                <a:lnTo>
                  <a:pt x="743360" y="743361"/>
                </a:lnTo>
                <a:lnTo>
                  <a:pt x="0" y="743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41"/>
          <p:cNvSpPr/>
          <p:nvPr/>
        </p:nvSpPr>
        <p:spPr>
          <a:xfrm>
            <a:off x="5897992" y="833213"/>
            <a:ext cx="508510" cy="312503"/>
          </a:xfrm>
          <a:custGeom>
            <a:rect b="b" l="l" r="r" t="t"/>
            <a:pathLst>
              <a:path extrusionOk="0" h="625006" w="1017021">
                <a:moveTo>
                  <a:pt x="0" y="0"/>
                </a:moveTo>
                <a:lnTo>
                  <a:pt x="1017021" y="0"/>
                </a:lnTo>
                <a:lnTo>
                  <a:pt x="1017021" y="625005"/>
                </a:lnTo>
                <a:lnTo>
                  <a:pt x="0" y="625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41"/>
          <p:cNvSpPr/>
          <p:nvPr/>
        </p:nvSpPr>
        <p:spPr>
          <a:xfrm>
            <a:off x="4720450" y="807339"/>
            <a:ext cx="416000" cy="416001"/>
          </a:xfrm>
          <a:custGeom>
            <a:rect b="b" l="l" r="r" t="t"/>
            <a:pathLst>
              <a:path extrusionOk="0" h="832001" w="832001">
                <a:moveTo>
                  <a:pt x="0" y="0"/>
                </a:moveTo>
                <a:lnTo>
                  <a:pt x="832002" y="0"/>
                </a:lnTo>
                <a:lnTo>
                  <a:pt x="832002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41"/>
          <p:cNvSpPr/>
          <p:nvPr/>
        </p:nvSpPr>
        <p:spPr>
          <a:xfrm>
            <a:off x="5372378" y="807339"/>
            <a:ext cx="289688" cy="416001"/>
          </a:xfrm>
          <a:custGeom>
            <a:rect b="b" l="l" r="r" t="t"/>
            <a:pathLst>
              <a:path extrusionOk="0" h="832001" w="579376">
                <a:moveTo>
                  <a:pt x="0" y="0"/>
                </a:moveTo>
                <a:lnTo>
                  <a:pt x="579375" y="0"/>
                </a:lnTo>
                <a:lnTo>
                  <a:pt x="579375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4" name="Google Shape;544;p41"/>
          <p:cNvSpPr/>
          <p:nvPr/>
        </p:nvSpPr>
        <p:spPr>
          <a:xfrm>
            <a:off x="7034936" y="1581560"/>
            <a:ext cx="365324" cy="416000"/>
          </a:xfrm>
          <a:custGeom>
            <a:rect b="b" l="l" r="r" t="t"/>
            <a:pathLst>
              <a:path extrusionOk="0" h="832001" w="730649">
                <a:moveTo>
                  <a:pt x="0" y="0"/>
                </a:moveTo>
                <a:lnTo>
                  <a:pt x="730648" y="0"/>
                </a:lnTo>
                <a:lnTo>
                  <a:pt x="730648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41"/>
          <p:cNvSpPr/>
          <p:nvPr/>
        </p:nvSpPr>
        <p:spPr>
          <a:xfrm>
            <a:off x="8241775" y="1657036"/>
            <a:ext cx="482324" cy="286764"/>
          </a:xfrm>
          <a:custGeom>
            <a:rect b="b" l="l" r="r" t="t"/>
            <a:pathLst>
              <a:path extrusionOk="0" h="573528" w="964649">
                <a:moveTo>
                  <a:pt x="0" y="0"/>
                </a:moveTo>
                <a:lnTo>
                  <a:pt x="964649" y="0"/>
                </a:lnTo>
                <a:lnTo>
                  <a:pt x="964649" y="573528"/>
                </a:lnTo>
                <a:lnTo>
                  <a:pt x="0" y="573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6" name="Google Shape;546;p41"/>
          <p:cNvSpPr/>
          <p:nvPr/>
        </p:nvSpPr>
        <p:spPr>
          <a:xfrm>
            <a:off x="4636590" y="1603720"/>
            <a:ext cx="371680" cy="371680"/>
          </a:xfrm>
          <a:custGeom>
            <a:rect b="b" l="l" r="r" t="t"/>
            <a:pathLst>
              <a:path extrusionOk="0" h="743360" w="743360">
                <a:moveTo>
                  <a:pt x="0" y="0"/>
                </a:moveTo>
                <a:lnTo>
                  <a:pt x="743360" y="0"/>
                </a:lnTo>
                <a:lnTo>
                  <a:pt x="743360" y="743361"/>
                </a:lnTo>
                <a:lnTo>
                  <a:pt x="0" y="743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41"/>
          <p:cNvSpPr/>
          <p:nvPr/>
        </p:nvSpPr>
        <p:spPr>
          <a:xfrm>
            <a:off x="4060974" y="1603720"/>
            <a:ext cx="371680" cy="371680"/>
          </a:xfrm>
          <a:custGeom>
            <a:rect b="b" l="l" r="r" t="t"/>
            <a:pathLst>
              <a:path extrusionOk="0" h="743360" w="743360">
                <a:moveTo>
                  <a:pt x="0" y="0"/>
                </a:moveTo>
                <a:lnTo>
                  <a:pt x="743360" y="0"/>
                </a:lnTo>
                <a:lnTo>
                  <a:pt x="743360" y="743361"/>
                </a:lnTo>
                <a:lnTo>
                  <a:pt x="0" y="743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41"/>
          <p:cNvSpPr/>
          <p:nvPr/>
        </p:nvSpPr>
        <p:spPr>
          <a:xfrm>
            <a:off x="6400511" y="1592697"/>
            <a:ext cx="412474" cy="393725"/>
          </a:xfrm>
          <a:custGeom>
            <a:rect b="b" l="l" r="r" t="t"/>
            <a:pathLst>
              <a:path extrusionOk="0" h="787449" w="824947">
                <a:moveTo>
                  <a:pt x="0" y="0"/>
                </a:moveTo>
                <a:lnTo>
                  <a:pt x="824947" y="0"/>
                </a:lnTo>
                <a:lnTo>
                  <a:pt x="824947" y="787449"/>
                </a:lnTo>
                <a:lnTo>
                  <a:pt x="0" y="7874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9" name="Google Shape;549;p41"/>
          <p:cNvSpPr/>
          <p:nvPr/>
        </p:nvSpPr>
        <p:spPr>
          <a:xfrm>
            <a:off x="5220612" y="1581560"/>
            <a:ext cx="412975" cy="416000"/>
          </a:xfrm>
          <a:custGeom>
            <a:rect b="b" l="l" r="r" t="t"/>
            <a:pathLst>
              <a:path extrusionOk="0" h="832001" w="825951">
                <a:moveTo>
                  <a:pt x="0" y="0"/>
                </a:moveTo>
                <a:lnTo>
                  <a:pt x="825951" y="0"/>
                </a:lnTo>
                <a:lnTo>
                  <a:pt x="825951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p41"/>
          <p:cNvSpPr/>
          <p:nvPr/>
        </p:nvSpPr>
        <p:spPr>
          <a:xfrm>
            <a:off x="5841727" y="1577472"/>
            <a:ext cx="344472" cy="420088"/>
          </a:xfrm>
          <a:custGeom>
            <a:rect b="b" l="l" r="r" t="t"/>
            <a:pathLst>
              <a:path extrusionOk="0" h="840176" w="688944">
                <a:moveTo>
                  <a:pt x="0" y="0"/>
                </a:moveTo>
                <a:lnTo>
                  <a:pt x="688944" y="0"/>
                </a:lnTo>
                <a:lnTo>
                  <a:pt x="688944" y="840176"/>
                </a:lnTo>
                <a:lnTo>
                  <a:pt x="0" y="840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41"/>
          <p:cNvSpPr/>
          <p:nvPr/>
        </p:nvSpPr>
        <p:spPr>
          <a:xfrm>
            <a:off x="7631994" y="1603720"/>
            <a:ext cx="391250" cy="393396"/>
          </a:xfrm>
          <a:custGeom>
            <a:rect b="b" l="l" r="r" t="t"/>
            <a:pathLst>
              <a:path extrusionOk="0" h="786791" w="782500">
                <a:moveTo>
                  <a:pt x="0" y="0"/>
                </a:moveTo>
                <a:lnTo>
                  <a:pt x="782500" y="0"/>
                </a:lnTo>
                <a:lnTo>
                  <a:pt x="782500" y="786791"/>
                </a:lnTo>
                <a:lnTo>
                  <a:pt x="0" y="786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2" name="Google Shape;552;p41"/>
          <p:cNvSpPr/>
          <p:nvPr/>
        </p:nvSpPr>
        <p:spPr>
          <a:xfrm>
            <a:off x="7590174" y="2346077"/>
            <a:ext cx="335826" cy="416001"/>
          </a:xfrm>
          <a:custGeom>
            <a:rect b="b" l="l" r="r" t="t"/>
            <a:pathLst>
              <a:path extrusionOk="0" h="832001" w="671652">
                <a:moveTo>
                  <a:pt x="0" y="0"/>
                </a:moveTo>
                <a:lnTo>
                  <a:pt x="671652" y="0"/>
                </a:lnTo>
                <a:lnTo>
                  <a:pt x="671652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3" name="Google Shape;553;p41"/>
          <p:cNvSpPr/>
          <p:nvPr/>
        </p:nvSpPr>
        <p:spPr>
          <a:xfrm>
            <a:off x="6866537" y="2346077"/>
            <a:ext cx="452174" cy="416001"/>
          </a:xfrm>
          <a:custGeom>
            <a:rect b="b" l="l" r="r" t="t"/>
            <a:pathLst>
              <a:path extrusionOk="0" h="832001" w="904349">
                <a:moveTo>
                  <a:pt x="0" y="0"/>
                </a:moveTo>
                <a:lnTo>
                  <a:pt x="904349" y="0"/>
                </a:lnTo>
                <a:lnTo>
                  <a:pt x="904349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4" name="Google Shape;554;p41"/>
          <p:cNvSpPr/>
          <p:nvPr/>
        </p:nvSpPr>
        <p:spPr>
          <a:xfrm>
            <a:off x="8225391" y="2440416"/>
            <a:ext cx="475398" cy="273138"/>
          </a:xfrm>
          <a:custGeom>
            <a:rect b="b" l="l" r="r" t="t"/>
            <a:pathLst>
              <a:path extrusionOk="0" h="546276" w="950796">
                <a:moveTo>
                  <a:pt x="0" y="0"/>
                </a:moveTo>
                <a:lnTo>
                  <a:pt x="950797" y="0"/>
                </a:lnTo>
                <a:lnTo>
                  <a:pt x="950797" y="546276"/>
                </a:lnTo>
                <a:lnTo>
                  <a:pt x="0" y="546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5" name="Google Shape;555;p41"/>
          <p:cNvSpPr/>
          <p:nvPr/>
        </p:nvSpPr>
        <p:spPr>
          <a:xfrm>
            <a:off x="5500751" y="2346077"/>
            <a:ext cx="416000" cy="416001"/>
          </a:xfrm>
          <a:custGeom>
            <a:rect b="b" l="l" r="r" t="t"/>
            <a:pathLst>
              <a:path extrusionOk="0" h="832001" w="832001">
                <a:moveTo>
                  <a:pt x="0" y="0"/>
                </a:moveTo>
                <a:lnTo>
                  <a:pt x="832001" y="0"/>
                </a:lnTo>
                <a:lnTo>
                  <a:pt x="832001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6" name="Google Shape;556;p41"/>
          <p:cNvSpPr/>
          <p:nvPr/>
        </p:nvSpPr>
        <p:spPr>
          <a:xfrm>
            <a:off x="4060974" y="2346077"/>
            <a:ext cx="483722" cy="416001"/>
          </a:xfrm>
          <a:custGeom>
            <a:rect b="b" l="l" r="r" t="t"/>
            <a:pathLst>
              <a:path extrusionOk="0" h="832001" w="967444">
                <a:moveTo>
                  <a:pt x="0" y="0"/>
                </a:moveTo>
                <a:lnTo>
                  <a:pt x="967444" y="0"/>
                </a:lnTo>
                <a:lnTo>
                  <a:pt x="967444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41"/>
          <p:cNvSpPr/>
          <p:nvPr/>
        </p:nvSpPr>
        <p:spPr>
          <a:xfrm>
            <a:off x="6139036" y="2346077"/>
            <a:ext cx="415244" cy="416001"/>
          </a:xfrm>
          <a:custGeom>
            <a:rect b="b" l="l" r="r" t="t"/>
            <a:pathLst>
              <a:path extrusionOk="0" h="832001" w="830489">
                <a:moveTo>
                  <a:pt x="0" y="0"/>
                </a:moveTo>
                <a:lnTo>
                  <a:pt x="830488" y="0"/>
                </a:lnTo>
                <a:lnTo>
                  <a:pt x="830488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8" name="Google Shape;558;p41"/>
          <p:cNvSpPr/>
          <p:nvPr/>
        </p:nvSpPr>
        <p:spPr>
          <a:xfrm>
            <a:off x="4814723" y="2346077"/>
            <a:ext cx="416000" cy="416001"/>
          </a:xfrm>
          <a:custGeom>
            <a:rect b="b" l="l" r="r" t="t"/>
            <a:pathLst>
              <a:path extrusionOk="0" h="832001" w="832001">
                <a:moveTo>
                  <a:pt x="0" y="0"/>
                </a:moveTo>
                <a:lnTo>
                  <a:pt x="832001" y="0"/>
                </a:lnTo>
                <a:lnTo>
                  <a:pt x="832001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9" name="Google Shape;559;p41"/>
          <p:cNvSpPr/>
          <p:nvPr/>
        </p:nvSpPr>
        <p:spPr>
          <a:xfrm>
            <a:off x="7092447" y="3122029"/>
            <a:ext cx="455915" cy="359758"/>
          </a:xfrm>
          <a:custGeom>
            <a:rect b="b" l="l" r="r" t="t"/>
            <a:pathLst>
              <a:path extrusionOk="0" h="719517" w="911831">
                <a:moveTo>
                  <a:pt x="0" y="0"/>
                </a:moveTo>
                <a:lnTo>
                  <a:pt x="911831" y="0"/>
                </a:lnTo>
                <a:lnTo>
                  <a:pt x="911831" y="719518"/>
                </a:lnTo>
                <a:lnTo>
                  <a:pt x="0" y="719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0" name="Google Shape;560;p41"/>
          <p:cNvSpPr/>
          <p:nvPr/>
        </p:nvSpPr>
        <p:spPr>
          <a:xfrm>
            <a:off x="6393654" y="3138937"/>
            <a:ext cx="470193" cy="282970"/>
          </a:xfrm>
          <a:custGeom>
            <a:rect b="b" l="l" r="r" t="t"/>
            <a:pathLst>
              <a:path extrusionOk="0" h="565941" w="940385">
                <a:moveTo>
                  <a:pt x="0" y="0"/>
                </a:moveTo>
                <a:lnTo>
                  <a:pt x="940385" y="0"/>
                </a:lnTo>
                <a:lnTo>
                  <a:pt x="940385" y="565941"/>
                </a:lnTo>
                <a:lnTo>
                  <a:pt x="0" y="565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1" name="Google Shape;561;p41"/>
          <p:cNvSpPr/>
          <p:nvPr/>
        </p:nvSpPr>
        <p:spPr>
          <a:xfrm>
            <a:off x="5286602" y="3095711"/>
            <a:ext cx="386901" cy="412394"/>
          </a:xfrm>
          <a:custGeom>
            <a:rect b="b" l="l" r="r" t="t"/>
            <a:pathLst>
              <a:path extrusionOk="0" h="824789" w="773802">
                <a:moveTo>
                  <a:pt x="0" y="0"/>
                </a:moveTo>
                <a:lnTo>
                  <a:pt x="773802" y="0"/>
                </a:lnTo>
                <a:lnTo>
                  <a:pt x="773802" y="824789"/>
                </a:lnTo>
                <a:lnTo>
                  <a:pt x="0" y="824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2" name="Google Shape;562;p41"/>
          <p:cNvSpPr/>
          <p:nvPr/>
        </p:nvSpPr>
        <p:spPr>
          <a:xfrm>
            <a:off x="5902104" y="3100542"/>
            <a:ext cx="262951" cy="359758"/>
          </a:xfrm>
          <a:custGeom>
            <a:rect b="b" l="l" r="r" t="t"/>
            <a:pathLst>
              <a:path extrusionOk="0" h="719517" w="525902">
                <a:moveTo>
                  <a:pt x="0" y="0"/>
                </a:moveTo>
                <a:lnTo>
                  <a:pt x="525902" y="0"/>
                </a:lnTo>
                <a:lnTo>
                  <a:pt x="525902" y="719518"/>
                </a:lnTo>
                <a:lnTo>
                  <a:pt x="0" y="719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3" name="Google Shape;563;p41"/>
          <p:cNvSpPr/>
          <p:nvPr/>
        </p:nvSpPr>
        <p:spPr>
          <a:xfrm>
            <a:off x="4756152" y="3095711"/>
            <a:ext cx="300673" cy="412394"/>
          </a:xfrm>
          <a:custGeom>
            <a:rect b="b" l="l" r="r" t="t"/>
            <a:pathLst>
              <a:path extrusionOk="0" h="824789" w="601346">
                <a:moveTo>
                  <a:pt x="0" y="0"/>
                </a:moveTo>
                <a:lnTo>
                  <a:pt x="601346" y="0"/>
                </a:lnTo>
                <a:lnTo>
                  <a:pt x="601346" y="824789"/>
                </a:lnTo>
                <a:lnTo>
                  <a:pt x="0" y="824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4" name="Google Shape;564;p41"/>
          <p:cNvSpPr/>
          <p:nvPr/>
        </p:nvSpPr>
        <p:spPr>
          <a:xfrm>
            <a:off x="8367676" y="3122029"/>
            <a:ext cx="359759" cy="359758"/>
          </a:xfrm>
          <a:custGeom>
            <a:rect b="b" l="l" r="r" t="t"/>
            <a:pathLst>
              <a:path extrusionOk="0" h="719517" w="719517">
                <a:moveTo>
                  <a:pt x="0" y="0"/>
                </a:moveTo>
                <a:lnTo>
                  <a:pt x="719518" y="0"/>
                </a:lnTo>
                <a:lnTo>
                  <a:pt x="719518" y="719518"/>
                </a:lnTo>
                <a:lnTo>
                  <a:pt x="0" y="719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5" name="Google Shape;565;p41"/>
          <p:cNvSpPr/>
          <p:nvPr/>
        </p:nvSpPr>
        <p:spPr>
          <a:xfrm>
            <a:off x="7778729" y="3122029"/>
            <a:ext cx="359759" cy="359758"/>
          </a:xfrm>
          <a:custGeom>
            <a:rect b="b" l="l" r="r" t="t"/>
            <a:pathLst>
              <a:path extrusionOk="0" h="719517" w="719517">
                <a:moveTo>
                  <a:pt x="0" y="0"/>
                </a:moveTo>
                <a:lnTo>
                  <a:pt x="719517" y="0"/>
                </a:lnTo>
                <a:lnTo>
                  <a:pt x="719517" y="719518"/>
                </a:lnTo>
                <a:lnTo>
                  <a:pt x="0" y="719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6" name="Google Shape;566;p41"/>
          <p:cNvSpPr/>
          <p:nvPr/>
        </p:nvSpPr>
        <p:spPr>
          <a:xfrm>
            <a:off x="4060974" y="3072421"/>
            <a:ext cx="465989" cy="416000"/>
          </a:xfrm>
          <a:custGeom>
            <a:rect b="b" l="l" r="r" t="t"/>
            <a:pathLst>
              <a:path extrusionOk="0" h="832001" w="931977">
                <a:moveTo>
                  <a:pt x="0" y="0"/>
                </a:moveTo>
                <a:lnTo>
                  <a:pt x="931977" y="0"/>
                </a:lnTo>
                <a:lnTo>
                  <a:pt x="931977" y="832002"/>
                </a:lnTo>
                <a:lnTo>
                  <a:pt x="0" y="83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7" name="Google Shape;567;p41"/>
          <p:cNvSpPr/>
          <p:nvPr/>
        </p:nvSpPr>
        <p:spPr>
          <a:xfrm>
            <a:off x="8279218" y="3892348"/>
            <a:ext cx="356145" cy="407233"/>
          </a:xfrm>
          <a:custGeom>
            <a:rect b="b" l="l" r="r" t="t"/>
            <a:pathLst>
              <a:path extrusionOk="0" h="814467" w="712289">
                <a:moveTo>
                  <a:pt x="0" y="0"/>
                </a:moveTo>
                <a:lnTo>
                  <a:pt x="712289" y="0"/>
                </a:lnTo>
                <a:lnTo>
                  <a:pt x="712289" y="814467"/>
                </a:lnTo>
                <a:lnTo>
                  <a:pt x="0" y="81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41"/>
          <p:cNvSpPr/>
          <p:nvPr/>
        </p:nvSpPr>
        <p:spPr>
          <a:xfrm>
            <a:off x="7574223" y="3945895"/>
            <a:ext cx="428771" cy="300139"/>
          </a:xfrm>
          <a:custGeom>
            <a:rect b="b" l="l" r="r" t="t"/>
            <a:pathLst>
              <a:path extrusionOk="0" h="600279" w="857541">
                <a:moveTo>
                  <a:pt x="0" y="0"/>
                </a:moveTo>
                <a:lnTo>
                  <a:pt x="857541" y="0"/>
                </a:lnTo>
                <a:lnTo>
                  <a:pt x="857541" y="600279"/>
                </a:lnTo>
                <a:lnTo>
                  <a:pt x="0" y="60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9" name="Google Shape;569;p41"/>
          <p:cNvSpPr/>
          <p:nvPr/>
        </p:nvSpPr>
        <p:spPr>
          <a:xfrm>
            <a:off x="6927396" y="3945895"/>
            <a:ext cx="366837" cy="300139"/>
          </a:xfrm>
          <a:custGeom>
            <a:rect b="b" l="l" r="r" t="t"/>
            <a:pathLst>
              <a:path extrusionOk="0" h="600279" w="733674">
                <a:moveTo>
                  <a:pt x="0" y="0"/>
                </a:moveTo>
                <a:lnTo>
                  <a:pt x="733674" y="0"/>
                </a:lnTo>
                <a:lnTo>
                  <a:pt x="733674" y="600279"/>
                </a:lnTo>
                <a:lnTo>
                  <a:pt x="0" y="60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41"/>
          <p:cNvSpPr/>
          <p:nvPr/>
        </p:nvSpPr>
        <p:spPr>
          <a:xfrm>
            <a:off x="5869709" y="3892348"/>
            <a:ext cx="205097" cy="407233"/>
          </a:xfrm>
          <a:custGeom>
            <a:rect b="b" l="l" r="r" t="t"/>
            <a:pathLst>
              <a:path extrusionOk="0" h="814467" w="410195">
                <a:moveTo>
                  <a:pt x="0" y="0"/>
                </a:moveTo>
                <a:lnTo>
                  <a:pt x="410196" y="0"/>
                </a:lnTo>
                <a:lnTo>
                  <a:pt x="410196" y="814467"/>
                </a:lnTo>
                <a:lnTo>
                  <a:pt x="0" y="81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41"/>
          <p:cNvSpPr/>
          <p:nvPr/>
        </p:nvSpPr>
        <p:spPr>
          <a:xfrm>
            <a:off x="6351032" y="3945895"/>
            <a:ext cx="300139" cy="300139"/>
          </a:xfrm>
          <a:custGeom>
            <a:rect b="b" l="l" r="r" t="t"/>
            <a:pathLst>
              <a:path extrusionOk="0" h="600279" w="600279">
                <a:moveTo>
                  <a:pt x="0" y="0"/>
                </a:moveTo>
                <a:lnTo>
                  <a:pt x="600278" y="0"/>
                </a:lnTo>
                <a:lnTo>
                  <a:pt x="600278" y="600279"/>
                </a:lnTo>
                <a:lnTo>
                  <a:pt x="0" y="60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2" name="Google Shape;572;p41"/>
          <p:cNvSpPr/>
          <p:nvPr/>
        </p:nvSpPr>
        <p:spPr>
          <a:xfrm>
            <a:off x="4057955" y="3855768"/>
            <a:ext cx="258539" cy="480393"/>
          </a:xfrm>
          <a:custGeom>
            <a:rect b="b" l="l" r="r" t="t"/>
            <a:pathLst>
              <a:path extrusionOk="0" h="960786" w="517077">
                <a:moveTo>
                  <a:pt x="0" y="0"/>
                </a:moveTo>
                <a:lnTo>
                  <a:pt x="517078" y="0"/>
                </a:lnTo>
                <a:lnTo>
                  <a:pt x="517078" y="960786"/>
                </a:lnTo>
                <a:lnTo>
                  <a:pt x="0" y="960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3" name="Google Shape;573;p41"/>
          <p:cNvSpPr/>
          <p:nvPr/>
        </p:nvSpPr>
        <p:spPr>
          <a:xfrm>
            <a:off x="4593472" y="3855768"/>
            <a:ext cx="372086" cy="480393"/>
          </a:xfrm>
          <a:custGeom>
            <a:rect b="b" l="l" r="r" t="t"/>
            <a:pathLst>
              <a:path extrusionOk="0" h="960786" w="744172">
                <a:moveTo>
                  <a:pt x="0" y="0"/>
                </a:moveTo>
                <a:lnTo>
                  <a:pt x="744172" y="0"/>
                </a:lnTo>
                <a:lnTo>
                  <a:pt x="744172" y="960786"/>
                </a:lnTo>
                <a:lnTo>
                  <a:pt x="0" y="960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4" name="Google Shape;574;p41"/>
          <p:cNvSpPr/>
          <p:nvPr/>
        </p:nvSpPr>
        <p:spPr>
          <a:xfrm>
            <a:off x="5241783" y="3892348"/>
            <a:ext cx="351702" cy="407233"/>
          </a:xfrm>
          <a:custGeom>
            <a:rect b="b" l="l" r="r" t="t"/>
            <a:pathLst>
              <a:path extrusionOk="0" h="814467" w="703404">
                <a:moveTo>
                  <a:pt x="0" y="0"/>
                </a:moveTo>
                <a:lnTo>
                  <a:pt x="703403" y="0"/>
                </a:lnTo>
                <a:lnTo>
                  <a:pt x="703403" y="814467"/>
                </a:lnTo>
                <a:lnTo>
                  <a:pt x="0" y="81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/>
          </a:blip>
          <a:srcRect b="61874" l="0" r="0" t="62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24"/>
          <p:cNvGrpSpPr/>
          <p:nvPr/>
        </p:nvGrpSpPr>
        <p:grpSpPr>
          <a:xfrm>
            <a:off x="362318" y="2613916"/>
            <a:ext cx="8399878" cy="1967114"/>
            <a:chOff x="0" y="-38100"/>
            <a:chExt cx="4424627" cy="1036175"/>
          </a:xfrm>
        </p:grpSpPr>
        <p:sp>
          <p:nvSpPr>
            <p:cNvPr id="191" name="Google Shape;191;p24"/>
            <p:cNvSpPr/>
            <p:nvPr/>
          </p:nvSpPr>
          <p:spPr>
            <a:xfrm>
              <a:off x="0" y="0"/>
              <a:ext cx="4424627" cy="998075"/>
            </a:xfrm>
            <a:custGeom>
              <a:rect b="b" l="l" r="r" t="t"/>
              <a:pathLst>
                <a:path extrusionOk="0" h="998075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998075"/>
                  </a:lnTo>
                  <a:lnTo>
                    <a:pt x="0" y="998075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192" name="Google Shape;192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24"/>
          <p:cNvSpPr txBox="1"/>
          <p:nvPr/>
        </p:nvSpPr>
        <p:spPr>
          <a:xfrm>
            <a:off x="545863" y="3400835"/>
            <a:ext cx="2538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"Google Slides" button below this presentation preview.  Click on "Make a copy." Start editing your presentation. You need to sign in to your Google account.</a:t>
            </a:r>
            <a:endParaRPr sz="700"/>
          </a:p>
        </p:txBody>
      </p:sp>
      <p:sp>
        <p:nvSpPr>
          <p:cNvPr id="194" name="Google Shape;194;p24"/>
          <p:cNvSpPr txBox="1"/>
          <p:nvPr/>
        </p:nvSpPr>
        <p:spPr>
          <a:xfrm>
            <a:off x="559120" y="2962101"/>
            <a:ext cx="2511608" cy="21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Google Slides</a:t>
            </a:r>
            <a:endParaRPr sz="700"/>
          </a:p>
        </p:txBody>
      </p:sp>
      <p:sp>
        <p:nvSpPr>
          <p:cNvPr id="195" name="Google Shape;195;p24"/>
          <p:cNvSpPr txBox="1"/>
          <p:nvPr/>
        </p:nvSpPr>
        <p:spPr>
          <a:xfrm>
            <a:off x="3333245" y="3400835"/>
            <a:ext cx="2539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"Canva" button under this presentation preview.  Start editing your presentation. You need to sign in to your Canva account.</a:t>
            </a:r>
            <a:endParaRPr sz="700"/>
          </a:p>
        </p:txBody>
      </p:sp>
      <p:sp>
        <p:nvSpPr>
          <p:cNvPr id="196" name="Google Shape;196;p24"/>
          <p:cNvSpPr txBox="1"/>
          <p:nvPr/>
        </p:nvSpPr>
        <p:spPr>
          <a:xfrm>
            <a:off x="3333245" y="2962101"/>
            <a:ext cx="2539330" cy="21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Canva</a:t>
            </a:r>
            <a:endParaRPr sz="700"/>
          </a:p>
        </p:txBody>
      </p:sp>
      <p:sp>
        <p:nvSpPr>
          <p:cNvPr id="197" name="Google Shape;197;p24"/>
          <p:cNvSpPr txBox="1"/>
          <p:nvPr/>
        </p:nvSpPr>
        <p:spPr>
          <a:xfrm>
            <a:off x="6058003" y="3400835"/>
            <a:ext cx="2540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"PowerPoint" button below this presentation preview. 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Start editing your presentation. Download and install the fonts used in this presentation as listed on</a:t>
            </a:r>
            <a:endParaRPr sz="1100">
              <a:solidFill>
                <a:srgbClr val="FFFDFC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the next page.</a:t>
            </a:r>
            <a:endParaRPr sz="700"/>
          </a:p>
        </p:txBody>
      </p:sp>
      <p:sp>
        <p:nvSpPr>
          <p:cNvPr id="198" name="Google Shape;198;p24"/>
          <p:cNvSpPr txBox="1"/>
          <p:nvPr/>
        </p:nvSpPr>
        <p:spPr>
          <a:xfrm>
            <a:off x="6072291" y="2962085"/>
            <a:ext cx="2525846" cy="21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PowerPoint</a:t>
            </a:r>
            <a:endParaRPr sz="700"/>
          </a:p>
        </p:txBody>
      </p:sp>
      <p:grpSp>
        <p:nvGrpSpPr>
          <p:cNvPr id="199" name="Google Shape;199;p24"/>
          <p:cNvGrpSpPr/>
          <p:nvPr/>
        </p:nvGrpSpPr>
        <p:grpSpPr>
          <a:xfrm>
            <a:off x="362318" y="2499420"/>
            <a:ext cx="8399878" cy="1615371"/>
            <a:chOff x="0" y="-38100"/>
            <a:chExt cx="4424627" cy="850900"/>
          </a:xfrm>
        </p:grpSpPr>
        <p:sp>
          <p:nvSpPr>
            <p:cNvPr id="200" name="Google Shape;200;p24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01" name="Google Shape;20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24"/>
          <p:cNvGrpSpPr/>
          <p:nvPr/>
        </p:nvGrpSpPr>
        <p:grpSpPr>
          <a:xfrm>
            <a:off x="362318" y="4453407"/>
            <a:ext cx="8399878" cy="1615371"/>
            <a:chOff x="0" y="-38100"/>
            <a:chExt cx="4424627" cy="850900"/>
          </a:xfrm>
        </p:grpSpPr>
        <p:sp>
          <p:nvSpPr>
            <p:cNvPr id="203" name="Google Shape;203;p24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04" name="Google Shape;20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24"/>
          <p:cNvSpPr txBox="1"/>
          <p:nvPr/>
        </p:nvSpPr>
        <p:spPr>
          <a:xfrm>
            <a:off x="729803" y="858717"/>
            <a:ext cx="7684395" cy="1389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to Use This</a:t>
            </a:r>
            <a:endParaRPr sz="700"/>
          </a:p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Presentation</a:t>
            </a:r>
            <a:endParaRPr sz="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2"/>
          <p:cNvSpPr txBox="1"/>
          <p:nvPr/>
        </p:nvSpPr>
        <p:spPr>
          <a:xfrm>
            <a:off x="514350" y="1685675"/>
            <a:ext cx="485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3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Free templates for all your presentation needs</a:t>
            </a:r>
            <a:endParaRPr sz="700"/>
          </a:p>
        </p:txBody>
      </p:sp>
      <p:sp>
        <p:nvSpPr>
          <p:cNvPr id="580" name="Google Shape;580;p42"/>
          <p:cNvSpPr txBox="1"/>
          <p:nvPr/>
        </p:nvSpPr>
        <p:spPr>
          <a:xfrm>
            <a:off x="514350" y="3343121"/>
            <a:ext cx="3080711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For PowerPoint, Google Slides, and Canva</a:t>
            </a:r>
            <a:endParaRPr sz="700"/>
          </a:p>
        </p:txBody>
      </p:sp>
      <p:sp>
        <p:nvSpPr>
          <p:cNvPr id="581" name="Google Shape;581;p42"/>
          <p:cNvSpPr txBox="1"/>
          <p:nvPr/>
        </p:nvSpPr>
        <p:spPr>
          <a:xfrm>
            <a:off x="514350" y="3703468"/>
            <a:ext cx="3080711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100% free for personal or commercial use</a:t>
            </a:r>
            <a:endParaRPr sz="700"/>
          </a:p>
        </p:txBody>
      </p:sp>
      <p:sp>
        <p:nvSpPr>
          <p:cNvPr id="582" name="Google Shape;582;p42"/>
          <p:cNvSpPr txBox="1"/>
          <p:nvPr/>
        </p:nvSpPr>
        <p:spPr>
          <a:xfrm>
            <a:off x="514350" y="4063815"/>
            <a:ext cx="3080711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Ready to use, professional, and customizable</a:t>
            </a:r>
            <a:endParaRPr sz="700"/>
          </a:p>
        </p:txBody>
      </p:sp>
      <p:sp>
        <p:nvSpPr>
          <p:cNvPr id="583" name="Google Shape;583;p42"/>
          <p:cNvSpPr txBox="1"/>
          <p:nvPr/>
        </p:nvSpPr>
        <p:spPr>
          <a:xfrm>
            <a:off x="514350" y="4424162"/>
            <a:ext cx="3080711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Blow your audience away with attractive visuals</a:t>
            </a:r>
            <a:endParaRPr sz="700"/>
          </a:p>
        </p:txBody>
      </p:sp>
      <p:grpSp>
        <p:nvGrpSpPr>
          <p:cNvPr id="584" name="Google Shape;584;p42"/>
          <p:cNvGrpSpPr/>
          <p:nvPr/>
        </p:nvGrpSpPr>
        <p:grpSpPr>
          <a:xfrm rot="5400000">
            <a:off x="972875" y="-1105981"/>
            <a:ext cx="11009561" cy="2386905"/>
            <a:chOff x="0" y="-38100"/>
            <a:chExt cx="5799275" cy="1257300"/>
          </a:xfrm>
        </p:grpSpPr>
        <p:sp>
          <p:nvSpPr>
            <p:cNvPr id="585" name="Google Shape;585;p42"/>
            <p:cNvSpPr/>
            <p:nvPr/>
          </p:nvSpPr>
          <p:spPr>
            <a:xfrm>
              <a:off x="0" y="0"/>
              <a:ext cx="5799275" cy="1219200"/>
            </a:xfrm>
            <a:custGeom>
              <a:rect b="b" l="l" r="r" t="t"/>
              <a:pathLst>
                <a:path extrusionOk="0" h="1219200" w="5799275">
                  <a:moveTo>
                    <a:pt x="0" y="0"/>
                  </a:moveTo>
                  <a:lnTo>
                    <a:pt x="5799275" y="0"/>
                  </a:lnTo>
                  <a:lnTo>
                    <a:pt x="579927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586" name="Google Shape;586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7" name="Google Shape;587;p42"/>
          <p:cNvGrpSpPr/>
          <p:nvPr/>
        </p:nvGrpSpPr>
        <p:grpSpPr>
          <a:xfrm rot="5400000">
            <a:off x="-6419698" y="-1105981"/>
            <a:ext cx="11009561" cy="2386905"/>
            <a:chOff x="0" y="-38100"/>
            <a:chExt cx="5799275" cy="1257300"/>
          </a:xfrm>
        </p:grpSpPr>
        <p:sp>
          <p:nvSpPr>
            <p:cNvPr id="588" name="Google Shape;588;p42"/>
            <p:cNvSpPr/>
            <p:nvPr/>
          </p:nvSpPr>
          <p:spPr>
            <a:xfrm>
              <a:off x="0" y="0"/>
              <a:ext cx="5799275" cy="1219200"/>
            </a:xfrm>
            <a:custGeom>
              <a:rect b="b" l="l" r="r" t="t"/>
              <a:pathLst>
                <a:path extrusionOk="0" h="1219200" w="5799275">
                  <a:moveTo>
                    <a:pt x="0" y="0"/>
                  </a:moveTo>
                  <a:lnTo>
                    <a:pt x="5799275" y="0"/>
                  </a:lnTo>
                  <a:lnTo>
                    <a:pt x="579927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589" name="Google Shape;589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0" name="Google Shape;590;p42"/>
          <p:cNvSpPr/>
          <p:nvPr/>
        </p:nvSpPr>
        <p:spPr>
          <a:xfrm>
            <a:off x="5481404" y="0"/>
            <a:ext cx="4234748" cy="5143500"/>
          </a:xfrm>
          <a:custGeom>
            <a:rect b="b" l="l" r="r" t="t"/>
            <a:pathLst>
              <a:path extrusionOk="0" h="10287000" w="8469495">
                <a:moveTo>
                  <a:pt x="0" y="0"/>
                </a:moveTo>
                <a:lnTo>
                  <a:pt x="8469495" y="0"/>
                </a:lnTo>
                <a:lnTo>
                  <a:pt x="84694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5748" r="-16192" t="0"/>
            </a:stretch>
          </a:blipFill>
          <a:ln>
            <a:noFill/>
          </a:ln>
        </p:spPr>
      </p:sp>
      <p:sp>
        <p:nvSpPr>
          <p:cNvPr id="591" name="Google Shape;591;p42"/>
          <p:cNvSpPr/>
          <p:nvPr/>
        </p:nvSpPr>
        <p:spPr>
          <a:xfrm>
            <a:off x="514350" y="514350"/>
            <a:ext cx="2285097" cy="577506"/>
          </a:xfrm>
          <a:custGeom>
            <a:rect b="b" l="l" r="r" t="t"/>
            <a:pathLst>
              <a:path extrusionOk="0" h="1155012" w="4570193">
                <a:moveTo>
                  <a:pt x="0" y="0"/>
                </a:moveTo>
                <a:lnTo>
                  <a:pt x="4570193" y="0"/>
                </a:lnTo>
                <a:lnTo>
                  <a:pt x="4570193" y="1155012"/>
                </a:lnTo>
                <a:lnTo>
                  <a:pt x="0" y="1155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EA532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/>
          <p:nvPr/>
        </p:nvSpPr>
        <p:spPr>
          <a:xfrm>
            <a:off x="4572000" y="0"/>
            <a:ext cx="4572000" cy="5143500"/>
          </a:xfrm>
          <a:custGeom>
            <a:rect b="b" l="l" r="r" t="t"/>
            <a:pathLst>
              <a:path extrusionOk="0"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80410" r="-16153" t="-16414"/>
            </a:stretch>
          </a:blipFill>
          <a:ln>
            <a:noFill/>
          </a:ln>
        </p:spPr>
      </p:sp>
      <p:sp>
        <p:nvSpPr>
          <p:cNvPr id="211" name="Google Shape;211;p25"/>
          <p:cNvSpPr txBox="1"/>
          <p:nvPr/>
        </p:nvSpPr>
        <p:spPr>
          <a:xfrm>
            <a:off x="720168" y="351733"/>
            <a:ext cx="3246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an Agenda Page</a:t>
            </a:r>
            <a:endParaRPr sz="700"/>
          </a:p>
        </p:txBody>
      </p:sp>
      <p:grpSp>
        <p:nvGrpSpPr>
          <p:cNvPr id="212" name="Google Shape;212;p25"/>
          <p:cNvGrpSpPr/>
          <p:nvPr/>
        </p:nvGrpSpPr>
        <p:grpSpPr>
          <a:xfrm rot="5400000">
            <a:off x="-4820799" y="1821312"/>
            <a:ext cx="8399878" cy="1615371"/>
            <a:chOff x="0" y="-38100"/>
            <a:chExt cx="4424627" cy="850900"/>
          </a:xfrm>
        </p:grpSpPr>
        <p:sp>
          <p:nvSpPr>
            <p:cNvPr id="213" name="Google Shape;213;p25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14" name="Google Shape;214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25"/>
          <p:cNvGrpSpPr/>
          <p:nvPr/>
        </p:nvGrpSpPr>
        <p:grpSpPr>
          <a:xfrm>
            <a:off x="632230" y="2147801"/>
            <a:ext cx="354958" cy="371597"/>
            <a:chOff x="0" y="-38100"/>
            <a:chExt cx="812800" cy="850900"/>
          </a:xfrm>
        </p:grpSpPr>
        <p:sp>
          <p:nvSpPr>
            <p:cNvPr id="216" name="Google Shape;21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17" name="Google Shape;217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25"/>
          <p:cNvGrpSpPr/>
          <p:nvPr/>
        </p:nvGrpSpPr>
        <p:grpSpPr>
          <a:xfrm>
            <a:off x="632230" y="2705178"/>
            <a:ext cx="354958" cy="371597"/>
            <a:chOff x="0" y="-38100"/>
            <a:chExt cx="812800" cy="850900"/>
          </a:xfrm>
        </p:grpSpPr>
        <p:sp>
          <p:nvSpPr>
            <p:cNvPr id="219" name="Google Shape;21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20" name="Google Shape;22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5"/>
          <p:cNvGrpSpPr/>
          <p:nvPr/>
        </p:nvGrpSpPr>
        <p:grpSpPr>
          <a:xfrm>
            <a:off x="987188" y="2147801"/>
            <a:ext cx="2848485" cy="371597"/>
            <a:chOff x="0" y="-38100"/>
            <a:chExt cx="6522598" cy="850900"/>
          </a:xfrm>
        </p:grpSpPr>
        <p:sp>
          <p:nvSpPr>
            <p:cNvPr id="222" name="Google Shape;222;p25"/>
            <p:cNvSpPr/>
            <p:nvPr/>
          </p:nvSpPr>
          <p:spPr>
            <a:xfrm>
              <a:off x="0" y="0"/>
              <a:ext cx="6522598" cy="812800"/>
            </a:xfrm>
            <a:custGeom>
              <a:rect b="b" l="l" r="r" t="t"/>
              <a:pathLst>
                <a:path extrusionOk="0" h="812800" w="6522598">
                  <a:moveTo>
                    <a:pt x="0" y="0"/>
                  </a:moveTo>
                  <a:lnTo>
                    <a:pt x="6522598" y="0"/>
                  </a:lnTo>
                  <a:lnTo>
                    <a:pt x="65225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23" name="Google Shape;223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5"/>
          <p:cNvGrpSpPr/>
          <p:nvPr/>
        </p:nvGrpSpPr>
        <p:grpSpPr>
          <a:xfrm>
            <a:off x="987188" y="2705178"/>
            <a:ext cx="2848485" cy="371597"/>
            <a:chOff x="0" y="-38100"/>
            <a:chExt cx="6522598" cy="850900"/>
          </a:xfrm>
        </p:grpSpPr>
        <p:sp>
          <p:nvSpPr>
            <p:cNvPr id="225" name="Google Shape;225;p25"/>
            <p:cNvSpPr/>
            <p:nvPr/>
          </p:nvSpPr>
          <p:spPr>
            <a:xfrm>
              <a:off x="0" y="0"/>
              <a:ext cx="6522598" cy="812800"/>
            </a:xfrm>
            <a:custGeom>
              <a:rect b="b" l="l" r="r" t="t"/>
              <a:pathLst>
                <a:path extrusionOk="0" h="812800" w="6522598">
                  <a:moveTo>
                    <a:pt x="0" y="0"/>
                  </a:moveTo>
                  <a:lnTo>
                    <a:pt x="6522598" y="0"/>
                  </a:lnTo>
                  <a:lnTo>
                    <a:pt x="65225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26" name="Google Shape;226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25"/>
          <p:cNvSpPr txBox="1"/>
          <p:nvPr/>
        </p:nvSpPr>
        <p:spPr>
          <a:xfrm>
            <a:off x="1219272" y="2213332"/>
            <a:ext cx="21985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4B6C56"/>
                </a:solidFill>
                <a:latin typeface="Nunito"/>
                <a:ea typeface="Nunito"/>
                <a:cs typeface="Nunito"/>
                <a:sym typeface="Nunito"/>
              </a:rPr>
              <a:t>Write an agenda here.</a:t>
            </a:r>
            <a:endParaRPr sz="700"/>
          </a:p>
        </p:txBody>
      </p:sp>
      <p:sp>
        <p:nvSpPr>
          <p:cNvPr id="228" name="Google Shape;228;p25"/>
          <p:cNvSpPr txBox="1"/>
          <p:nvPr/>
        </p:nvSpPr>
        <p:spPr>
          <a:xfrm>
            <a:off x="1219272" y="2770708"/>
            <a:ext cx="21985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4B6C56"/>
                </a:solidFill>
                <a:latin typeface="Nunito"/>
                <a:ea typeface="Nunito"/>
                <a:cs typeface="Nunito"/>
                <a:sym typeface="Nunito"/>
              </a:rPr>
              <a:t>Write an agenda here.</a:t>
            </a:r>
            <a:endParaRPr sz="700"/>
          </a:p>
        </p:txBody>
      </p:sp>
      <p:sp>
        <p:nvSpPr>
          <p:cNvPr id="229" name="Google Shape;229;p25"/>
          <p:cNvSpPr txBox="1"/>
          <p:nvPr/>
        </p:nvSpPr>
        <p:spPr>
          <a:xfrm>
            <a:off x="720168" y="2213332"/>
            <a:ext cx="33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1.</a:t>
            </a:r>
            <a:endParaRPr sz="700"/>
          </a:p>
        </p:txBody>
      </p:sp>
      <p:sp>
        <p:nvSpPr>
          <p:cNvPr id="230" name="Google Shape;230;p25"/>
          <p:cNvSpPr txBox="1"/>
          <p:nvPr/>
        </p:nvSpPr>
        <p:spPr>
          <a:xfrm>
            <a:off x="720168" y="2770708"/>
            <a:ext cx="33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2.</a:t>
            </a:r>
            <a:endParaRPr sz="700"/>
          </a:p>
        </p:txBody>
      </p:sp>
      <p:grpSp>
        <p:nvGrpSpPr>
          <p:cNvPr id="231" name="Google Shape;231;p25"/>
          <p:cNvGrpSpPr/>
          <p:nvPr/>
        </p:nvGrpSpPr>
        <p:grpSpPr>
          <a:xfrm>
            <a:off x="632230" y="3262554"/>
            <a:ext cx="354958" cy="371597"/>
            <a:chOff x="0" y="-38100"/>
            <a:chExt cx="812800" cy="850900"/>
          </a:xfrm>
        </p:grpSpPr>
        <p:sp>
          <p:nvSpPr>
            <p:cNvPr id="232" name="Google Shape;232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33" name="Google Shape;233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25"/>
          <p:cNvGrpSpPr/>
          <p:nvPr/>
        </p:nvGrpSpPr>
        <p:grpSpPr>
          <a:xfrm>
            <a:off x="987188" y="3262554"/>
            <a:ext cx="2848485" cy="371597"/>
            <a:chOff x="0" y="-38100"/>
            <a:chExt cx="6522598" cy="850900"/>
          </a:xfrm>
        </p:grpSpPr>
        <p:sp>
          <p:nvSpPr>
            <p:cNvPr id="235" name="Google Shape;235;p25"/>
            <p:cNvSpPr/>
            <p:nvPr/>
          </p:nvSpPr>
          <p:spPr>
            <a:xfrm>
              <a:off x="0" y="0"/>
              <a:ext cx="6522598" cy="812800"/>
            </a:xfrm>
            <a:custGeom>
              <a:rect b="b" l="l" r="r" t="t"/>
              <a:pathLst>
                <a:path extrusionOk="0" h="812800" w="6522598">
                  <a:moveTo>
                    <a:pt x="0" y="0"/>
                  </a:moveTo>
                  <a:lnTo>
                    <a:pt x="6522598" y="0"/>
                  </a:lnTo>
                  <a:lnTo>
                    <a:pt x="65225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36" name="Google Shape;236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25"/>
          <p:cNvSpPr txBox="1"/>
          <p:nvPr/>
        </p:nvSpPr>
        <p:spPr>
          <a:xfrm>
            <a:off x="1219272" y="3328085"/>
            <a:ext cx="21985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4B6C56"/>
                </a:solidFill>
                <a:latin typeface="Nunito"/>
                <a:ea typeface="Nunito"/>
                <a:cs typeface="Nunito"/>
                <a:sym typeface="Nunito"/>
              </a:rPr>
              <a:t>Write an agenda here.</a:t>
            </a:r>
            <a:endParaRPr sz="700"/>
          </a:p>
        </p:txBody>
      </p:sp>
      <p:sp>
        <p:nvSpPr>
          <p:cNvPr id="238" name="Google Shape;238;p25"/>
          <p:cNvSpPr txBox="1"/>
          <p:nvPr/>
        </p:nvSpPr>
        <p:spPr>
          <a:xfrm>
            <a:off x="720168" y="3328085"/>
            <a:ext cx="33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3.</a:t>
            </a:r>
            <a:endParaRPr sz="700"/>
          </a:p>
        </p:txBody>
      </p:sp>
      <p:grpSp>
        <p:nvGrpSpPr>
          <p:cNvPr id="239" name="Google Shape;239;p25"/>
          <p:cNvGrpSpPr/>
          <p:nvPr/>
        </p:nvGrpSpPr>
        <p:grpSpPr>
          <a:xfrm>
            <a:off x="632230" y="3819931"/>
            <a:ext cx="354958" cy="371597"/>
            <a:chOff x="0" y="-38100"/>
            <a:chExt cx="812800" cy="850900"/>
          </a:xfrm>
        </p:grpSpPr>
        <p:sp>
          <p:nvSpPr>
            <p:cNvPr id="240" name="Google Shape;24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41" name="Google Shape;241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25"/>
          <p:cNvGrpSpPr/>
          <p:nvPr/>
        </p:nvGrpSpPr>
        <p:grpSpPr>
          <a:xfrm>
            <a:off x="987188" y="3819931"/>
            <a:ext cx="2848485" cy="371597"/>
            <a:chOff x="0" y="-38100"/>
            <a:chExt cx="6522598" cy="850900"/>
          </a:xfrm>
        </p:grpSpPr>
        <p:sp>
          <p:nvSpPr>
            <p:cNvPr id="243" name="Google Shape;243;p25"/>
            <p:cNvSpPr/>
            <p:nvPr/>
          </p:nvSpPr>
          <p:spPr>
            <a:xfrm>
              <a:off x="0" y="0"/>
              <a:ext cx="6522598" cy="812800"/>
            </a:xfrm>
            <a:custGeom>
              <a:rect b="b" l="l" r="r" t="t"/>
              <a:pathLst>
                <a:path extrusionOk="0" h="812800" w="6522598">
                  <a:moveTo>
                    <a:pt x="0" y="0"/>
                  </a:moveTo>
                  <a:lnTo>
                    <a:pt x="6522598" y="0"/>
                  </a:lnTo>
                  <a:lnTo>
                    <a:pt x="65225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44" name="Google Shape;244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5" name="Google Shape;245;p25"/>
          <p:cNvSpPr txBox="1"/>
          <p:nvPr/>
        </p:nvSpPr>
        <p:spPr>
          <a:xfrm>
            <a:off x="1219272" y="3885461"/>
            <a:ext cx="21985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4B6C56"/>
                </a:solidFill>
                <a:latin typeface="Nunito"/>
                <a:ea typeface="Nunito"/>
                <a:cs typeface="Nunito"/>
                <a:sym typeface="Nunito"/>
              </a:rPr>
              <a:t>Write an agenda here.</a:t>
            </a:r>
            <a:endParaRPr sz="700"/>
          </a:p>
        </p:txBody>
      </p:sp>
      <p:sp>
        <p:nvSpPr>
          <p:cNvPr id="246" name="Google Shape;246;p25"/>
          <p:cNvSpPr txBox="1"/>
          <p:nvPr/>
        </p:nvSpPr>
        <p:spPr>
          <a:xfrm>
            <a:off x="720168" y="3885461"/>
            <a:ext cx="33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4.</a:t>
            </a:r>
            <a:endParaRPr sz="700"/>
          </a:p>
        </p:txBody>
      </p:sp>
      <p:grpSp>
        <p:nvGrpSpPr>
          <p:cNvPr id="247" name="Google Shape;247;p25"/>
          <p:cNvGrpSpPr/>
          <p:nvPr/>
        </p:nvGrpSpPr>
        <p:grpSpPr>
          <a:xfrm>
            <a:off x="632230" y="4377307"/>
            <a:ext cx="354958" cy="371597"/>
            <a:chOff x="0" y="-38100"/>
            <a:chExt cx="812800" cy="850900"/>
          </a:xfrm>
        </p:grpSpPr>
        <p:sp>
          <p:nvSpPr>
            <p:cNvPr id="248" name="Google Shape;24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49" name="Google Shape;249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" name="Google Shape;250;p25"/>
          <p:cNvGrpSpPr/>
          <p:nvPr/>
        </p:nvGrpSpPr>
        <p:grpSpPr>
          <a:xfrm>
            <a:off x="987188" y="4377307"/>
            <a:ext cx="2848485" cy="371597"/>
            <a:chOff x="0" y="-38100"/>
            <a:chExt cx="6522598" cy="850900"/>
          </a:xfrm>
        </p:grpSpPr>
        <p:sp>
          <p:nvSpPr>
            <p:cNvPr id="251" name="Google Shape;251;p25"/>
            <p:cNvSpPr/>
            <p:nvPr/>
          </p:nvSpPr>
          <p:spPr>
            <a:xfrm>
              <a:off x="0" y="0"/>
              <a:ext cx="6522598" cy="812800"/>
            </a:xfrm>
            <a:custGeom>
              <a:rect b="b" l="l" r="r" t="t"/>
              <a:pathLst>
                <a:path extrusionOk="0" h="812800" w="6522598">
                  <a:moveTo>
                    <a:pt x="0" y="0"/>
                  </a:moveTo>
                  <a:lnTo>
                    <a:pt x="6522598" y="0"/>
                  </a:lnTo>
                  <a:lnTo>
                    <a:pt x="65225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52" name="Google Shape;252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25"/>
          <p:cNvSpPr txBox="1"/>
          <p:nvPr/>
        </p:nvSpPr>
        <p:spPr>
          <a:xfrm>
            <a:off x="1219272" y="4442838"/>
            <a:ext cx="21985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4B6C56"/>
                </a:solidFill>
                <a:latin typeface="Nunito"/>
                <a:ea typeface="Nunito"/>
                <a:cs typeface="Nunito"/>
                <a:sym typeface="Nunito"/>
              </a:rPr>
              <a:t>Write an agenda here.</a:t>
            </a:r>
            <a:endParaRPr sz="700"/>
          </a:p>
        </p:txBody>
      </p:sp>
      <p:sp>
        <p:nvSpPr>
          <p:cNvPr id="254" name="Google Shape;254;p25"/>
          <p:cNvSpPr txBox="1"/>
          <p:nvPr/>
        </p:nvSpPr>
        <p:spPr>
          <a:xfrm>
            <a:off x="720168" y="4442838"/>
            <a:ext cx="33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5.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6"/>
          <p:cNvPicPr preferRelativeResize="0"/>
          <p:nvPr/>
        </p:nvPicPr>
        <p:blipFill rotWithShape="1">
          <a:blip r:embed="rId3">
            <a:alphaModFix/>
          </a:blip>
          <a:srcRect b="28277" l="25195" r="0" t="868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26"/>
          <p:cNvGrpSpPr/>
          <p:nvPr/>
        </p:nvGrpSpPr>
        <p:grpSpPr>
          <a:xfrm>
            <a:off x="4497036" y="-72330"/>
            <a:ext cx="3950644" cy="2680947"/>
            <a:chOff x="0" y="-38100"/>
            <a:chExt cx="2080998" cy="1412186"/>
          </a:xfrm>
        </p:grpSpPr>
        <p:sp>
          <p:nvSpPr>
            <p:cNvPr id="261" name="Google Shape;261;p26"/>
            <p:cNvSpPr/>
            <p:nvPr/>
          </p:nvSpPr>
          <p:spPr>
            <a:xfrm>
              <a:off x="0" y="0"/>
              <a:ext cx="2080998" cy="1374086"/>
            </a:xfrm>
            <a:custGeom>
              <a:rect b="b" l="l" r="r" t="t"/>
              <a:pathLst>
                <a:path extrusionOk="0" h="1374086" w="2080998">
                  <a:moveTo>
                    <a:pt x="0" y="0"/>
                  </a:moveTo>
                  <a:lnTo>
                    <a:pt x="2080998" y="0"/>
                  </a:lnTo>
                  <a:lnTo>
                    <a:pt x="2080998" y="1374086"/>
                  </a:lnTo>
                  <a:lnTo>
                    <a:pt x="0" y="1374086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262" name="Google Shape;262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26"/>
          <p:cNvSpPr txBox="1"/>
          <p:nvPr/>
        </p:nvSpPr>
        <p:spPr>
          <a:xfrm>
            <a:off x="4804312" y="366726"/>
            <a:ext cx="3336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Welcome To Presentation</a:t>
            </a:r>
            <a:endParaRPr sz="700"/>
          </a:p>
        </p:txBody>
      </p:sp>
      <p:grpSp>
        <p:nvGrpSpPr>
          <p:cNvPr id="264" name="Google Shape;264;p26"/>
          <p:cNvGrpSpPr/>
          <p:nvPr/>
        </p:nvGrpSpPr>
        <p:grpSpPr>
          <a:xfrm>
            <a:off x="4497036" y="1844100"/>
            <a:ext cx="3950644" cy="1615379"/>
            <a:chOff x="0" y="-38100"/>
            <a:chExt cx="2080998" cy="850900"/>
          </a:xfrm>
        </p:grpSpPr>
        <p:sp>
          <p:nvSpPr>
            <p:cNvPr id="265" name="Google Shape;265;p26"/>
            <p:cNvSpPr/>
            <p:nvPr/>
          </p:nvSpPr>
          <p:spPr>
            <a:xfrm>
              <a:off x="0" y="0"/>
              <a:ext cx="2080998" cy="452242"/>
            </a:xfrm>
            <a:custGeom>
              <a:rect b="b" l="l" r="r" t="t"/>
              <a:pathLst>
                <a:path extrusionOk="0" h="452242" w="2080998">
                  <a:moveTo>
                    <a:pt x="0" y="0"/>
                  </a:moveTo>
                  <a:lnTo>
                    <a:pt x="2080998" y="0"/>
                  </a:lnTo>
                  <a:lnTo>
                    <a:pt x="2080998" y="452242"/>
                  </a:lnTo>
                  <a:lnTo>
                    <a:pt x="0" y="452242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66" name="Google Shape;266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p26"/>
          <p:cNvSpPr txBox="1"/>
          <p:nvPr/>
        </p:nvSpPr>
        <p:spPr>
          <a:xfrm>
            <a:off x="4997247" y="2171399"/>
            <a:ext cx="2950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I'm Rain, and I'll be sharing with you my beautiful ideas. Follow me at @reallygreatsite to learn more.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7"/>
          <p:cNvPicPr preferRelativeResize="0"/>
          <p:nvPr/>
        </p:nvPicPr>
        <p:blipFill rotWithShape="1">
          <a:blip r:embed="rId3">
            <a:alphaModFix/>
          </a:blip>
          <a:srcRect b="0" l="28447" r="15798" t="0"/>
          <a:stretch/>
        </p:blipFill>
        <p:spPr>
          <a:xfrm>
            <a:off x="514350" y="0"/>
            <a:ext cx="2499939" cy="29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 rotWithShape="1">
          <a:blip r:embed="rId4">
            <a:alphaModFix/>
          </a:blip>
          <a:srcRect b="0" l="11872" r="32372" t="0"/>
          <a:stretch/>
        </p:blipFill>
        <p:spPr>
          <a:xfrm>
            <a:off x="3322031" y="0"/>
            <a:ext cx="2499939" cy="29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 rotWithShape="1">
          <a:blip r:embed="rId5">
            <a:alphaModFix/>
          </a:blip>
          <a:srcRect b="13552" l="0" r="0" t="13553"/>
          <a:stretch/>
        </p:blipFill>
        <p:spPr>
          <a:xfrm>
            <a:off x="6129711" y="0"/>
            <a:ext cx="2499939" cy="2987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27"/>
          <p:cNvGrpSpPr/>
          <p:nvPr/>
        </p:nvGrpSpPr>
        <p:grpSpPr>
          <a:xfrm>
            <a:off x="514350" y="4088402"/>
            <a:ext cx="2499975" cy="640450"/>
            <a:chOff x="0" y="9525"/>
            <a:chExt cx="6666600" cy="1707866"/>
          </a:xfrm>
        </p:grpSpPr>
        <p:sp>
          <p:nvSpPr>
            <p:cNvPr id="276" name="Google Shape;276;p27"/>
            <p:cNvSpPr txBox="1"/>
            <p:nvPr/>
          </p:nvSpPr>
          <p:spPr>
            <a:xfrm>
              <a:off x="0" y="814391"/>
              <a:ext cx="66666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want to discuss. </a:t>
              </a:r>
              <a:endParaRPr sz="700"/>
            </a:p>
          </p:txBody>
        </p:sp>
        <p:sp>
          <p:nvSpPr>
            <p:cNvPr id="277" name="Google Shape;277;p27"/>
            <p:cNvSpPr txBox="1"/>
            <p:nvPr/>
          </p:nvSpPr>
          <p:spPr>
            <a:xfrm>
              <a:off x="0" y="9525"/>
              <a:ext cx="6666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Add a main point</a:t>
              </a:r>
              <a:endParaRPr sz="700"/>
            </a:p>
          </p:txBody>
        </p:sp>
      </p:grpSp>
      <p:grpSp>
        <p:nvGrpSpPr>
          <p:cNvPr id="278" name="Google Shape;278;p27"/>
          <p:cNvGrpSpPr/>
          <p:nvPr/>
        </p:nvGrpSpPr>
        <p:grpSpPr>
          <a:xfrm>
            <a:off x="3322031" y="4088402"/>
            <a:ext cx="2499975" cy="640450"/>
            <a:chOff x="0" y="9525"/>
            <a:chExt cx="6666600" cy="1707866"/>
          </a:xfrm>
        </p:grpSpPr>
        <p:sp>
          <p:nvSpPr>
            <p:cNvPr id="279" name="Google Shape;279;p27"/>
            <p:cNvSpPr txBox="1"/>
            <p:nvPr/>
          </p:nvSpPr>
          <p:spPr>
            <a:xfrm>
              <a:off x="0" y="814391"/>
              <a:ext cx="66666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want to discuss. </a:t>
              </a:r>
              <a:endParaRPr sz="700"/>
            </a:p>
          </p:txBody>
        </p:sp>
        <p:sp>
          <p:nvSpPr>
            <p:cNvPr id="280" name="Google Shape;280;p27"/>
            <p:cNvSpPr txBox="1"/>
            <p:nvPr/>
          </p:nvSpPr>
          <p:spPr>
            <a:xfrm>
              <a:off x="0" y="9525"/>
              <a:ext cx="6666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Add a main point</a:t>
              </a:r>
              <a:endParaRPr sz="700"/>
            </a:p>
          </p:txBody>
        </p:sp>
      </p:grpSp>
      <p:grpSp>
        <p:nvGrpSpPr>
          <p:cNvPr id="281" name="Google Shape;281;p27"/>
          <p:cNvGrpSpPr/>
          <p:nvPr/>
        </p:nvGrpSpPr>
        <p:grpSpPr>
          <a:xfrm>
            <a:off x="6131532" y="4088402"/>
            <a:ext cx="2499975" cy="640450"/>
            <a:chOff x="0" y="9525"/>
            <a:chExt cx="6666600" cy="1707866"/>
          </a:xfrm>
        </p:grpSpPr>
        <p:sp>
          <p:nvSpPr>
            <p:cNvPr id="282" name="Google Shape;282;p27"/>
            <p:cNvSpPr txBox="1"/>
            <p:nvPr/>
          </p:nvSpPr>
          <p:spPr>
            <a:xfrm>
              <a:off x="0" y="814391"/>
              <a:ext cx="66666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want to discuss. </a:t>
              </a:r>
              <a:endParaRPr sz="700"/>
            </a:p>
          </p:txBody>
        </p:sp>
        <p:sp>
          <p:nvSpPr>
            <p:cNvPr id="283" name="Google Shape;283;p27"/>
            <p:cNvSpPr txBox="1"/>
            <p:nvPr/>
          </p:nvSpPr>
          <p:spPr>
            <a:xfrm>
              <a:off x="0" y="9525"/>
              <a:ext cx="6666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Add a main point</a:t>
              </a:r>
              <a:endParaRPr sz="700"/>
            </a:p>
          </p:txBody>
        </p:sp>
      </p:grpSp>
      <p:sp>
        <p:nvSpPr>
          <p:cNvPr id="284" name="Google Shape;284;p27"/>
          <p:cNvSpPr txBox="1"/>
          <p:nvPr/>
        </p:nvSpPr>
        <p:spPr>
          <a:xfrm>
            <a:off x="514350" y="3100421"/>
            <a:ext cx="8115300" cy="687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Introduction</a:t>
            </a:r>
            <a:endParaRPr sz="700"/>
          </a:p>
        </p:txBody>
      </p:sp>
      <p:grpSp>
        <p:nvGrpSpPr>
          <p:cNvPr id="285" name="Google Shape;285;p27"/>
          <p:cNvGrpSpPr/>
          <p:nvPr/>
        </p:nvGrpSpPr>
        <p:grpSpPr>
          <a:xfrm>
            <a:off x="514350" y="2741270"/>
            <a:ext cx="2498118" cy="1615375"/>
            <a:chOff x="0" y="-38100"/>
            <a:chExt cx="1315881" cy="850900"/>
          </a:xfrm>
        </p:grpSpPr>
        <p:sp>
          <p:nvSpPr>
            <p:cNvPr id="286" name="Google Shape;286;p27"/>
            <p:cNvSpPr/>
            <p:nvPr/>
          </p:nvSpPr>
          <p:spPr>
            <a:xfrm>
              <a:off x="0" y="0"/>
              <a:ext cx="1315881" cy="91529"/>
            </a:xfrm>
            <a:custGeom>
              <a:rect b="b" l="l" r="r" t="t"/>
              <a:pathLst>
                <a:path extrusionOk="0" h="91529" w="1315881">
                  <a:moveTo>
                    <a:pt x="0" y="0"/>
                  </a:moveTo>
                  <a:lnTo>
                    <a:pt x="1315881" y="0"/>
                  </a:lnTo>
                  <a:lnTo>
                    <a:pt x="1315881" y="91529"/>
                  </a:lnTo>
                  <a:lnTo>
                    <a:pt x="0" y="91529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87" name="Google Shape;287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27"/>
          <p:cNvGrpSpPr/>
          <p:nvPr/>
        </p:nvGrpSpPr>
        <p:grpSpPr>
          <a:xfrm>
            <a:off x="3322031" y="2741270"/>
            <a:ext cx="2498118" cy="1615375"/>
            <a:chOff x="0" y="-38100"/>
            <a:chExt cx="1315881" cy="850900"/>
          </a:xfrm>
        </p:grpSpPr>
        <p:sp>
          <p:nvSpPr>
            <p:cNvPr id="289" name="Google Shape;289;p27"/>
            <p:cNvSpPr/>
            <p:nvPr/>
          </p:nvSpPr>
          <p:spPr>
            <a:xfrm>
              <a:off x="0" y="0"/>
              <a:ext cx="1315881" cy="91529"/>
            </a:xfrm>
            <a:custGeom>
              <a:rect b="b" l="l" r="r" t="t"/>
              <a:pathLst>
                <a:path extrusionOk="0" h="91529" w="1315881">
                  <a:moveTo>
                    <a:pt x="0" y="0"/>
                  </a:moveTo>
                  <a:lnTo>
                    <a:pt x="1315881" y="0"/>
                  </a:lnTo>
                  <a:lnTo>
                    <a:pt x="1315881" y="91529"/>
                  </a:lnTo>
                  <a:lnTo>
                    <a:pt x="0" y="91529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290" name="Google Shape;290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" name="Google Shape;291;p27"/>
          <p:cNvGrpSpPr/>
          <p:nvPr/>
        </p:nvGrpSpPr>
        <p:grpSpPr>
          <a:xfrm>
            <a:off x="6129711" y="2741270"/>
            <a:ext cx="2498118" cy="1615375"/>
            <a:chOff x="0" y="-38100"/>
            <a:chExt cx="1315881" cy="850900"/>
          </a:xfrm>
        </p:grpSpPr>
        <p:sp>
          <p:nvSpPr>
            <p:cNvPr id="292" name="Google Shape;292;p27"/>
            <p:cNvSpPr/>
            <p:nvPr/>
          </p:nvSpPr>
          <p:spPr>
            <a:xfrm>
              <a:off x="0" y="0"/>
              <a:ext cx="1315881" cy="91529"/>
            </a:xfrm>
            <a:custGeom>
              <a:rect b="b" l="l" r="r" t="t"/>
              <a:pathLst>
                <a:path extrusionOk="0" h="91529" w="1315881">
                  <a:moveTo>
                    <a:pt x="0" y="0"/>
                  </a:moveTo>
                  <a:lnTo>
                    <a:pt x="1315881" y="0"/>
                  </a:lnTo>
                  <a:lnTo>
                    <a:pt x="1315881" y="91529"/>
                  </a:lnTo>
                  <a:lnTo>
                    <a:pt x="0" y="91529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93" name="Google Shape;293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28"/>
          <p:cNvGrpSpPr/>
          <p:nvPr/>
        </p:nvGrpSpPr>
        <p:grpSpPr>
          <a:xfrm>
            <a:off x="4980876" y="-72330"/>
            <a:ext cx="3975607" cy="5215830"/>
            <a:chOff x="0" y="-38100"/>
            <a:chExt cx="2094147" cy="2747433"/>
          </a:xfrm>
        </p:grpSpPr>
        <p:sp>
          <p:nvSpPr>
            <p:cNvPr id="299" name="Google Shape;299;p28"/>
            <p:cNvSpPr/>
            <p:nvPr/>
          </p:nvSpPr>
          <p:spPr>
            <a:xfrm>
              <a:off x="0" y="0"/>
              <a:ext cx="2094147" cy="2709333"/>
            </a:xfrm>
            <a:custGeom>
              <a:rect b="b" l="l" r="r" t="t"/>
              <a:pathLst>
                <a:path extrusionOk="0" h="2709333" w="2094147">
                  <a:moveTo>
                    <a:pt x="0" y="0"/>
                  </a:moveTo>
                  <a:lnTo>
                    <a:pt x="2094147" y="0"/>
                  </a:lnTo>
                  <a:lnTo>
                    <a:pt x="209414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300" name="Google Shape;300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8"/>
          <p:cNvGrpSpPr/>
          <p:nvPr/>
        </p:nvGrpSpPr>
        <p:grpSpPr>
          <a:xfrm>
            <a:off x="-3780344" y="-72330"/>
            <a:ext cx="3975607" cy="5215830"/>
            <a:chOff x="0" y="-38100"/>
            <a:chExt cx="2094147" cy="2747433"/>
          </a:xfrm>
        </p:grpSpPr>
        <p:sp>
          <p:nvSpPr>
            <p:cNvPr id="302" name="Google Shape;302;p28"/>
            <p:cNvSpPr/>
            <p:nvPr/>
          </p:nvSpPr>
          <p:spPr>
            <a:xfrm>
              <a:off x="0" y="0"/>
              <a:ext cx="2094147" cy="2709333"/>
            </a:xfrm>
            <a:custGeom>
              <a:rect b="b" l="l" r="r" t="t"/>
              <a:pathLst>
                <a:path extrusionOk="0" h="2709333" w="2094147">
                  <a:moveTo>
                    <a:pt x="0" y="0"/>
                  </a:moveTo>
                  <a:lnTo>
                    <a:pt x="2094147" y="0"/>
                  </a:lnTo>
                  <a:lnTo>
                    <a:pt x="209414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303" name="Google Shape;303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4" name="Google Shape;304;p28"/>
          <p:cNvSpPr/>
          <p:nvPr/>
        </p:nvSpPr>
        <p:spPr>
          <a:xfrm>
            <a:off x="3870461" y="2686050"/>
            <a:ext cx="2220831" cy="1943100"/>
          </a:xfrm>
          <a:custGeom>
            <a:rect b="b" l="l" r="r" t="t"/>
            <a:pathLst>
              <a:path extrusionOk="0" h="3886200" w="4441662">
                <a:moveTo>
                  <a:pt x="0" y="0"/>
                </a:moveTo>
                <a:lnTo>
                  <a:pt x="4441662" y="0"/>
                </a:lnTo>
                <a:lnTo>
                  <a:pt x="4441662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5659" r="-15658" t="0"/>
            </a:stretch>
          </a:blipFill>
          <a:ln>
            <a:noFill/>
          </a:ln>
        </p:spPr>
      </p:sp>
      <p:sp>
        <p:nvSpPr>
          <p:cNvPr id="305" name="Google Shape;305;p28"/>
          <p:cNvSpPr/>
          <p:nvPr/>
        </p:nvSpPr>
        <p:spPr>
          <a:xfrm>
            <a:off x="3870461" y="514350"/>
            <a:ext cx="2220831" cy="1943100"/>
          </a:xfrm>
          <a:custGeom>
            <a:rect b="b" l="l" r="r" t="t"/>
            <a:pathLst>
              <a:path extrusionOk="0" h="3886200" w="4441662">
                <a:moveTo>
                  <a:pt x="0" y="0"/>
                </a:moveTo>
                <a:lnTo>
                  <a:pt x="4441662" y="0"/>
                </a:lnTo>
                <a:lnTo>
                  <a:pt x="4441662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5659" r="-15658" t="0"/>
            </a:stretch>
          </a:blipFill>
          <a:ln>
            <a:noFill/>
          </a:ln>
        </p:spPr>
      </p:sp>
      <p:sp>
        <p:nvSpPr>
          <p:cNvPr id="306" name="Google Shape;306;p28"/>
          <p:cNvSpPr txBox="1"/>
          <p:nvPr/>
        </p:nvSpPr>
        <p:spPr>
          <a:xfrm>
            <a:off x="514350" y="471488"/>
            <a:ext cx="3198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topic or idea</a:t>
            </a:r>
            <a:endParaRPr sz="700"/>
          </a:p>
        </p:txBody>
      </p:sp>
      <p:sp>
        <p:nvSpPr>
          <p:cNvPr id="307" name="Google Shape;307;p28"/>
          <p:cNvSpPr txBox="1"/>
          <p:nvPr/>
        </p:nvSpPr>
        <p:spPr>
          <a:xfrm>
            <a:off x="6412348" y="1456788"/>
            <a:ext cx="1640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</a:t>
            </a:r>
            <a:endParaRPr sz="700"/>
          </a:p>
        </p:txBody>
      </p:sp>
      <p:sp>
        <p:nvSpPr>
          <p:cNvPr id="308" name="Google Shape;308;p28"/>
          <p:cNvSpPr txBox="1"/>
          <p:nvPr/>
        </p:nvSpPr>
        <p:spPr>
          <a:xfrm>
            <a:off x="6412348" y="1057495"/>
            <a:ext cx="206084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Topic One</a:t>
            </a:r>
            <a:endParaRPr sz="700"/>
          </a:p>
        </p:txBody>
      </p:sp>
      <p:sp>
        <p:nvSpPr>
          <p:cNvPr id="309" name="Google Shape;309;p28"/>
          <p:cNvSpPr txBox="1"/>
          <p:nvPr/>
        </p:nvSpPr>
        <p:spPr>
          <a:xfrm>
            <a:off x="6412348" y="3628488"/>
            <a:ext cx="169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</a:t>
            </a:r>
            <a:endParaRPr sz="700"/>
          </a:p>
        </p:txBody>
      </p:sp>
      <p:sp>
        <p:nvSpPr>
          <p:cNvPr id="310" name="Google Shape;310;p28"/>
          <p:cNvSpPr txBox="1"/>
          <p:nvPr/>
        </p:nvSpPr>
        <p:spPr>
          <a:xfrm>
            <a:off x="6412348" y="3229195"/>
            <a:ext cx="2060846" cy="242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Topic Two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"/>
          <p:cNvSpPr txBox="1"/>
          <p:nvPr/>
        </p:nvSpPr>
        <p:spPr>
          <a:xfrm>
            <a:off x="514350" y="2008703"/>
            <a:ext cx="8115300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a caption for the photos.</a:t>
            </a:r>
            <a:endParaRPr sz="700"/>
          </a:p>
        </p:txBody>
      </p:sp>
      <p:sp>
        <p:nvSpPr>
          <p:cNvPr id="316" name="Google Shape;316;p29"/>
          <p:cNvSpPr txBox="1"/>
          <p:nvPr/>
        </p:nvSpPr>
        <p:spPr>
          <a:xfrm>
            <a:off x="1028700" y="2909435"/>
            <a:ext cx="7086600" cy="167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a personal detail you want to share.</a:t>
            </a:r>
            <a:endParaRPr sz="700"/>
          </a:p>
        </p:txBody>
      </p:sp>
      <p:pic>
        <p:nvPicPr>
          <p:cNvPr id="317" name="Google Shape;317;p29"/>
          <p:cNvPicPr preferRelativeResize="0"/>
          <p:nvPr/>
        </p:nvPicPr>
        <p:blipFill rotWithShape="1">
          <a:blip r:embed="rId3">
            <a:alphaModFix/>
          </a:blip>
          <a:srcRect b="0" l="4048" r="4048" t="0"/>
          <a:stretch/>
        </p:blipFill>
        <p:spPr>
          <a:xfrm>
            <a:off x="0" y="834"/>
            <a:ext cx="2678392" cy="18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9"/>
          <p:cNvPicPr preferRelativeResize="0"/>
          <p:nvPr/>
        </p:nvPicPr>
        <p:blipFill rotWithShape="1">
          <a:blip r:embed="rId4">
            <a:alphaModFix/>
          </a:blip>
          <a:srcRect b="30215" l="0" r="0" t="18815"/>
          <a:stretch/>
        </p:blipFill>
        <p:spPr>
          <a:xfrm>
            <a:off x="1028700" y="3307410"/>
            <a:ext cx="5396846" cy="18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9"/>
          <p:cNvPicPr preferRelativeResize="0"/>
          <p:nvPr/>
        </p:nvPicPr>
        <p:blipFill rotWithShape="1">
          <a:blip r:embed="rId5">
            <a:alphaModFix/>
          </a:blip>
          <a:srcRect b="24466" l="0" r="0" t="24467"/>
          <a:stretch/>
        </p:blipFill>
        <p:spPr>
          <a:xfrm>
            <a:off x="2718454" y="834"/>
            <a:ext cx="5396846" cy="18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9"/>
          <p:cNvPicPr preferRelativeResize="0"/>
          <p:nvPr/>
        </p:nvPicPr>
        <p:blipFill rotWithShape="1">
          <a:blip r:embed="rId6">
            <a:alphaModFix/>
          </a:blip>
          <a:srcRect b="0" l="1586" r="1586" t="0"/>
          <a:stretch/>
        </p:blipFill>
        <p:spPr>
          <a:xfrm>
            <a:off x="6465608" y="3307410"/>
            <a:ext cx="2678392" cy="1836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29"/>
          <p:cNvGrpSpPr/>
          <p:nvPr/>
        </p:nvGrpSpPr>
        <p:grpSpPr>
          <a:xfrm>
            <a:off x="882686" y="3235079"/>
            <a:ext cx="1543050" cy="1908421"/>
            <a:chOff x="0" y="-38100"/>
            <a:chExt cx="812800" cy="1005259"/>
          </a:xfrm>
        </p:grpSpPr>
        <p:sp>
          <p:nvSpPr>
            <p:cNvPr id="322" name="Google Shape;322;p29"/>
            <p:cNvSpPr/>
            <p:nvPr/>
          </p:nvSpPr>
          <p:spPr>
            <a:xfrm>
              <a:off x="0" y="0"/>
              <a:ext cx="76913" cy="967159"/>
            </a:xfrm>
            <a:custGeom>
              <a:rect b="b" l="l" r="r" t="t"/>
              <a:pathLst>
                <a:path extrusionOk="0" h="967159" w="76913">
                  <a:moveTo>
                    <a:pt x="0" y="0"/>
                  </a:moveTo>
                  <a:lnTo>
                    <a:pt x="76913" y="0"/>
                  </a:lnTo>
                  <a:lnTo>
                    <a:pt x="76913" y="967159"/>
                  </a:lnTo>
                  <a:lnTo>
                    <a:pt x="0" y="967159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323" name="Google Shape;323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29"/>
          <p:cNvGrpSpPr/>
          <p:nvPr/>
        </p:nvGrpSpPr>
        <p:grpSpPr>
          <a:xfrm>
            <a:off x="8115300" y="-72330"/>
            <a:ext cx="1543050" cy="1908421"/>
            <a:chOff x="0" y="-38100"/>
            <a:chExt cx="812800" cy="1005259"/>
          </a:xfrm>
        </p:grpSpPr>
        <p:sp>
          <p:nvSpPr>
            <p:cNvPr id="325" name="Google Shape;325;p29"/>
            <p:cNvSpPr/>
            <p:nvPr/>
          </p:nvSpPr>
          <p:spPr>
            <a:xfrm>
              <a:off x="0" y="0"/>
              <a:ext cx="76913" cy="967159"/>
            </a:xfrm>
            <a:custGeom>
              <a:rect b="b" l="l" r="r" t="t"/>
              <a:pathLst>
                <a:path extrusionOk="0" h="967159" w="76913">
                  <a:moveTo>
                    <a:pt x="0" y="0"/>
                  </a:moveTo>
                  <a:lnTo>
                    <a:pt x="76913" y="0"/>
                  </a:lnTo>
                  <a:lnTo>
                    <a:pt x="76913" y="967159"/>
                  </a:lnTo>
                  <a:lnTo>
                    <a:pt x="0" y="967159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326" name="Google Shape;326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0"/>
          <p:cNvGrpSpPr/>
          <p:nvPr/>
        </p:nvGrpSpPr>
        <p:grpSpPr>
          <a:xfrm>
            <a:off x="0" y="-72329"/>
            <a:ext cx="4007577" cy="5215727"/>
            <a:chOff x="0" y="-38100"/>
            <a:chExt cx="2111029" cy="2747433"/>
          </a:xfrm>
        </p:grpSpPr>
        <p:sp>
          <p:nvSpPr>
            <p:cNvPr id="332" name="Google Shape;332;p30"/>
            <p:cNvSpPr/>
            <p:nvPr/>
          </p:nvSpPr>
          <p:spPr>
            <a:xfrm>
              <a:off x="0" y="0"/>
              <a:ext cx="2111029" cy="2709333"/>
            </a:xfrm>
            <a:custGeom>
              <a:rect b="b" l="l" r="r" t="t"/>
              <a:pathLst>
                <a:path extrusionOk="0" h="2709333" w="2111029">
                  <a:moveTo>
                    <a:pt x="0" y="0"/>
                  </a:moveTo>
                  <a:lnTo>
                    <a:pt x="2111029" y="0"/>
                  </a:lnTo>
                  <a:lnTo>
                    <a:pt x="21110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333" name="Google Shape;333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4" name="Google Shape;334;p30"/>
          <p:cNvSpPr txBox="1"/>
          <p:nvPr/>
        </p:nvSpPr>
        <p:spPr>
          <a:xfrm>
            <a:off x="4398797" y="471488"/>
            <a:ext cx="3591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Timeline Page</a:t>
            </a:r>
            <a:endParaRPr sz="700"/>
          </a:p>
        </p:txBody>
      </p:sp>
      <p:sp>
        <p:nvSpPr>
          <p:cNvPr id="335" name="Google Shape;335;p30"/>
          <p:cNvSpPr txBox="1"/>
          <p:nvPr/>
        </p:nvSpPr>
        <p:spPr>
          <a:xfrm>
            <a:off x="4403560" y="2778938"/>
            <a:ext cx="164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336" name="Google Shape;336;p30"/>
          <p:cNvSpPr txBox="1"/>
          <p:nvPr/>
        </p:nvSpPr>
        <p:spPr>
          <a:xfrm>
            <a:off x="4403560" y="4283075"/>
            <a:ext cx="164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337" name="Google Shape;337;p30"/>
          <p:cNvSpPr txBox="1"/>
          <p:nvPr/>
        </p:nvSpPr>
        <p:spPr>
          <a:xfrm>
            <a:off x="4398798" y="2490778"/>
            <a:ext cx="184186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338" name="Google Shape;338;p30"/>
          <p:cNvSpPr txBox="1"/>
          <p:nvPr/>
        </p:nvSpPr>
        <p:spPr>
          <a:xfrm>
            <a:off x="4398798" y="3994916"/>
            <a:ext cx="184186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339" name="Google Shape;339;p30"/>
          <p:cNvSpPr txBox="1"/>
          <p:nvPr/>
        </p:nvSpPr>
        <p:spPr>
          <a:xfrm>
            <a:off x="6964729" y="2778938"/>
            <a:ext cx="161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340" name="Google Shape;340;p30"/>
          <p:cNvSpPr txBox="1"/>
          <p:nvPr/>
        </p:nvSpPr>
        <p:spPr>
          <a:xfrm>
            <a:off x="6964729" y="4283075"/>
            <a:ext cx="149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341" name="Google Shape;341;p30"/>
          <p:cNvSpPr txBox="1"/>
          <p:nvPr/>
        </p:nvSpPr>
        <p:spPr>
          <a:xfrm>
            <a:off x="6959966" y="2490778"/>
            <a:ext cx="2060824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342" name="Google Shape;342;p30"/>
          <p:cNvSpPr txBox="1"/>
          <p:nvPr/>
        </p:nvSpPr>
        <p:spPr>
          <a:xfrm>
            <a:off x="6959966" y="3994916"/>
            <a:ext cx="2060824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pic>
        <p:nvPicPr>
          <p:cNvPr id="343" name="Google Shape;343;p30"/>
          <p:cNvPicPr preferRelativeResize="0"/>
          <p:nvPr/>
        </p:nvPicPr>
        <p:blipFill rotWithShape="1">
          <a:blip r:embed="rId3">
            <a:alphaModFix/>
          </a:blip>
          <a:srcRect b="0" l="4161" r="4160" t="0"/>
          <a:stretch/>
        </p:blipFill>
        <p:spPr>
          <a:xfrm>
            <a:off x="257175" y="257175"/>
            <a:ext cx="3750481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31"/>
          <p:cNvPicPr preferRelativeResize="0"/>
          <p:nvPr/>
        </p:nvPicPr>
        <p:blipFill rotWithShape="1">
          <a:blip r:embed="rId3">
            <a:alphaModFix/>
          </a:blip>
          <a:srcRect b="941" l="0" r="0" t="942"/>
          <a:stretch/>
        </p:blipFill>
        <p:spPr>
          <a:xfrm>
            <a:off x="4647598" y="2657398"/>
            <a:ext cx="3824729" cy="24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1"/>
          <p:cNvPicPr preferRelativeResize="0"/>
          <p:nvPr/>
        </p:nvPicPr>
        <p:blipFill rotWithShape="1">
          <a:blip r:embed="rId4">
            <a:alphaModFix/>
          </a:blip>
          <a:srcRect b="5792" l="0" r="0" t="5793"/>
          <a:stretch/>
        </p:blipFill>
        <p:spPr>
          <a:xfrm>
            <a:off x="358451" y="2657398"/>
            <a:ext cx="4120004" cy="248610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1"/>
          <p:cNvSpPr txBox="1"/>
          <p:nvPr/>
        </p:nvSpPr>
        <p:spPr>
          <a:xfrm>
            <a:off x="326069" y="667058"/>
            <a:ext cx="311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topic or idea</a:t>
            </a:r>
            <a:endParaRPr sz="700"/>
          </a:p>
        </p:txBody>
      </p:sp>
      <p:grpSp>
        <p:nvGrpSpPr>
          <p:cNvPr id="351" name="Google Shape;351;p31"/>
          <p:cNvGrpSpPr/>
          <p:nvPr/>
        </p:nvGrpSpPr>
        <p:grpSpPr>
          <a:xfrm>
            <a:off x="3899458" y="794354"/>
            <a:ext cx="1370363" cy="1110954"/>
            <a:chOff x="0" y="-28575"/>
            <a:chExt cx="3654300" cy="2962545"/>
          </a:xfrm>
        </p:grpSpPr>
        <p:sp>
          <p:nvSpPr>
            <p:cNvPr id="352" name="Google Shape;352;p31"/>
            <p:cNvSpPr txBox="1"/>
            <p:nvPr/>
          </p:nvSpPr>
          <p:spPr>
            <a:xfrm>
              <a:off x="0" y="1702470"/>
              <a:ext cx="365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  <p:sp>
          <p:nvSpPr>
            <p:cNvPr id="353" name="Google Shape;353;p31"/>
            <p:cNvSpPr txBox="1"/>
            <p:nvPr/>
          </p:nvSpPr>
          <p:spPr>
            <a:xfrm>
              <a:off x="0" y="-28575"/>
              <a:ext cx="365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Add a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main point</a:t>
              </a:r>
              <a:endParaRPr sz="700"/>
            </a:p>
          </p:txBody>
        </p:sp>
      </p:grpSp>
      <p:grpSp>
        <p:nvGrpSpPr>
          <p:cNvPr id="354" name="Google Shape;354;p31"/>
          <p:cNvGrpSpPr/>
          <p:nvPr/>
        </p:nvGrpSpPr>
        <p:grpSpPr>
          <a:xfrm>
            <a:off x="5644374" y="794354"/>
            <a:ext cx="1370363" cy="1110954"/>
            <a:chOff x="0" y="-28575"/>
            <a:chExt cx="3654300" cy="2962545"/>
          </a:xfrm>
        </p:grpSpPr>
        <p:sp>
          <p:nvSpPr>
            <p:cNvPr id="355" name="Google Shape;355;p31"/>
            <p:cNvSpPr txBox="1"/>
            <p:nvPr/>
          </p:nvSpPr>
          <p:spPr>
            <a:xfrm>
              <a:off x="0" y="1702470"/>
              <a:ext cx="365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  <p:sp>
          <p:nvSpPr>
            <p:cNvPr id="356" name="Google Shape;356;p31"/>
            <p:cNvSpPr txBox="1"/>
            <p:nvPr/>
          </p:nvSpPr>
          <p:spPr>
            <a:xfrm>
              <a:off x="0" y="-28575"/>
              <a:ext cx="365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Add a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main point</a:t>
              </a:r>
              <a:endParaRPr sz="700"/>
            </a:p>
          </p:txBody>
        </p:sp>
      </p:grpSp>
      <p:grpSp>
        <p:nvGrpSpPr>
          <p:cNvPr id="357" name="Google Shape;357;p31"/>
          <p:cNvGrpSpPr/>
          <p:nvPr/>
        </p:nvGrpSpPr>
        <p:grpSpPr>
          <a:xfrm>
            <a:off x="7389292" y="794354"/>
            <a:ext cx="1372039" cy="1110954"/>
            <a:chOff x="0" y="-28575"/>
            <a:chExt cx="3658771" cy="2962545"/>
          </a:xfrm>
        </p:grpSpPr>
        <p:sp>
          <p:nvSpPr>
            <p:cNvPr id="358" name="Google Shape;358;p31"/>
            <p:cNvSpPr txBox="1"/>
            <p:nvPr/>
          </p:nvSpPr>
          <p:spPr>
            <a:xfrm>
              <a:off x="4471" y="1702470"/>
              <a:ext cx="365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  <p:sp>
          <p:nvSpPr>
            <p:cNvPr id="359" name="Google Shape;359;p31"/>
            <p:cNvSpPr txBox="1"/>
            <p:nvPr/>
          </p:nvSpPr>
          <p:spPr>
            <a:xfrm>
              <a:off x="0" y="-28575"/>
              <a:ext cx="365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Add a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main point</a:t>
              </a:r>
              <a:endParaRPr sz="700"/>
            </a:p>
          </p:txBody>
        </p:sp>
      </p:grpSp>
      <p:grpSp>
        <p:nvGrpSpPr>
          <p:cNvPr id="360" name="Google Shape;360;p31"/>
          <p:cNvGrpSpPr/>
          <p:nvPr/>
        </p:nvGrpSpPr>
        <p:grpSpPr>
          <a:xfrm>
            <a:off x="211012" y="2585068"/>
            <a:ext cx="1543050" cy="2558432"/>
            <a:chOff x="0" y="-38100"/>
            <a:chExt cx="812800" cy="1347652"/>
          </a:xfrm>
        </p:grpSpPr>
        <p:sp>
          <p:nvSpPr>
            <p:cNvPr id="361" name="Google Shape;361;p31"/>
            <p:cNvSpPr/>
            <p:nvPr/>
          </p:nvSpPr>
          <p:spPr>
            <a:xfrm>
              <a:off x="0" y="0"/>
              <a:ext cx="82870" cy="1309552"/>
            </a:xfrm>
            <a:custGeom>
              <a:rect b="b" l="l" r="r" t="t"/>
              <a:pathLst>
                <a:path extrusionOk="0" h="1309552" w="82870">
                  <a:moveTo>
                    <a:pt x="0" y="0"/>
                  </a:moveTo>
                  <a:lnTo>
                    <a:pt x="82870" y="0"/>
                  </a:lnTo>
                  <a:lnTo>
                    <a:pt x="82870" y="1309552"/>
                  </a:lnTo>
                  <a:lnTo>
                    <a:pt x="0" y="1309552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362" name="Google Shape;362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31"/>
          <p:cNvGrpSpPr/>
          <p:nvPr/>
        </p:nvGrpSpPr>
        <p:grpSpPr>
          <a:xfrm>
            <a:off x="8472327" y="2585068"/>
            <a:ext cx="1543050" cy="2558432"/>
            <a:chOff x="0" y="-38100"/>
            <a:chExt cx="812800" cy="1347652"/>
          </a:xfrm>
        </p:grpSpPr>
        <p:sp>
          <p:nvSpPr>
            <p:cNvPr id="364" name="Google Shape;364;p31"/>
            <p:cNvSpPr/>
            <p:nvPr/>
          </p:nvSpPr>
          <p:spPr>
            <a:xfrm>
              <a:off x="0" y="0"/>
              <a:ext cx="82870" cy="1309552"/>
            </a:xfrm>
            <a:custGeom>
              <a:rect b="b" l="l" r="r" t="t"/>
              <a:pathLst>
                <a:path extrusionOk="0" h="1309552" w="82870">
                  <a:moveTo>
                    <a:pt x="0" y="0"/>
                  </a:moveTo>
                  <a:lnTo>
                    <a:pt x="82870" y="0"/>
                  </a:lnTo>
                  <a:lnTo>
                    <a:pt x="82870" y="1309552"/>
                  </a:lnTo>
                  <a:lnTo>
                    <a:pt x="0" y="1309552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365" name="Google Shape;365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EFD"/>
      </a:dk1>
      <a:lt1>
        <a:srgbClr val="225D36"/>
      </a:lt1>
      <a:dk2>
        <a:srgbClr val="FFFEFD"/>
      </a:dk2>
      <a:lt2>
        <a:srgbClr val="8EA532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