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10287000" cx="18288000"/>
  <p:notesSz cx="6858000" cy="9144000"/>
  <p:embeddedFontLst>
    <p:embeddedFont>
      <p:font typeface="Marcellus"/>
      <p:regular r:id="rId35"/>
    </p:embeddedFont>
    <p:embeddedFont>
      <p:font typeface="Poppi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1BE07AC-4756-4A1A-9E82-F362757584AB}">
  <a:tblStyle styleId="{01BE07AC-4756-4A1A-9E82-F362757584A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font" Target="fonts/Marcellus-regular.fntdata"/><Relationship Id="rId34" Type="http://schemas.openxmlformats.org/officeDocument/2006/relationships/slide" Target="slides/slide28.xml"/><Relationship Id="rId37" Type="http://schemas.openxmlformats.org/officeDocument/2006/relationships/font" Target="fonts/Poppins-bold.fntdata"/><Relationship Id="rId36" Type="http://schemas.openxmlformats.org/officeDocument/2006/relationships/font" Target="fonts/Poppins-regular.fntdata"/><Relationship Id="rId39" Type="http://schemas.openxmlformats.org/officeDocument/2006/relationships/font" Target="fonts/Poppins-boldItalic.fntdata"/><Relationship Id="rId38" Type="http://schemas.openxmlformats.org/officeDocument/2006/relationships/font" Target="fonts/Poppins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14be5b4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2214be5b43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1" Type="http://schemas.openxmlformats.org/officeDocument/2006/relationships/image" Target="../media/image16.png"/><Relationship Id="rId10" Type="http://schemas.openxmlformats.org/officeDocument/2006/relationships/image" Target="../media/image2.png"/><Relationship Id="rId9" Type="http://schemas.openxmlformats.org/officeDocument/2006/relationships/image" Target="../media/image29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9.png"/><Relationship Id="rId8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9.jpg"/><Relationship Id="rId4" Type="http://schemas.openxmlformats.org/officeDocument/2006/relationships/image" Target="../media/image50.png"/><Relationship Id="rId5" Type="http://schemas.openxmlformats.org/officeDocument/2006/relationships/image" Target="../media/image53.png"/><Relationship Id="rId6" Type="http://schemas.openxmlformats.org/officeDocument/2006/relationships/image" Target="../media/image48.png"/><Relationship Id="rId7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2.jpg"/><Relationship Id="rId4" Type="http://schemas.openxmlformats.org/officeDocument/2006/relationships/image" Target="../media/image52.png"/><Relationship Id="rId5" Type="http://schemas.openxmlformats.org/officeDocument/2006/relationships/image" Target="../media/image70.png"/><Relationship Id="rId6" Type="http://schemas.openxmlformats.org/officeDocument/2006/relationships/image" Target="../media/image60.png"/><Relationship Id="rId7" Type="http://schemas.openxmlformats.org/officeDocument/2006/relationships/image" Target="../media/image5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Relationship Id="rId4" Type="http://schemas.openxmlformats.org/officeDocument/2006/relationships/image" Target="../media/image86.png"/><Relationship Id="rId5" Type="http://schemas.openxmlformats.org/officeDocument/2006/relationships/image" Target="../media/image63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5.jpg"/><Relationship Id="rId4" Type="http://schemas.openxmlformats.org/officeDocument/2006/relationships/image" Target="../media/image61.png"/><Relationship Id="rId5" Type="http://schemas.openxmlformats.org/officeDocument/2006/relationships/image" Target="../media/image7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5.jpg"/><Relationship Id="rId4" Type="http://schemas.openxmlformats.org/officeDocument/2006/relationships/image" Target="../media/image72.png"/><Relationship Id="rId9" Type="http://schemas.openxmlformats.org/officeDocument/2006/relationships/image" Target="../media/image81.png"/><Relationship Id="rId5" Type="http://schemas.openxmlformats.org/officeDocument/2006/relationships/image" Target="../media/image65.jpg"/><Relationship Id="rId6" Type="http://schemas.openxmlformats.org/officeDocument/2006/relationships/image" Target="../media/image64.png"/><Relationship Id="rId7" Type="http://schemas.openxmlformats.org/officeDocument/2006/relationships/image" Target="../media/image74.png"/><Relationship Id="rId8" Type="http://schemas.openxmlformats.org/officeDocument/2006/relationships/image" Target="../media/image6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6.jpg"/><Relationship Id="rId4" Type="http://schemas.openxmlformats.org/officeDocument/2006/relationships/image" Target="../media/image71.png"/><Relationship Id="rId5" Type="http://schemas.openxmlformats.org/officeDocument/2006/relationships/image" Target="../media/image84.png"/><Relationship Id="rId6" Type="http://schemas.openxmlformats.org/officeDocument/2006/relationships/image" Target="../media/image8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7.jpg"/><Relationship Id="rId4" Type="http://schemas.openxmlformats.org/officeDocument/2006/relationships/image" Target="../media/image77.png"/><Relationship Id="rId10" Type="http://schemas.openxmlformats.org/officeDocument/2006/relationships/image" Target="../media/image91.png"/><Relationship Id="rId9" Type="http://schemas.openxmlformats.org/officeDocument/2006/relationships/image" Target="../media/image78.png"/><Relationship Id="rId5" Type="http://schemas.openxmlformats.org/officeDocument/2006/relationships/image" Target="../media/image82.png"/><Relationship Id="rId6" Type="http://schemas.openxmlformats.org/officeDocument/2006/relationships/image" Target="../media/image47.png"/><Relationship Id="rId7" Type="http://schemas.openxmlformats.org/officeDocument/2006/relationships/image" Target="../media/image80.png"/><Relationship Id="rId8" Type="http://schemas.openxmlformats.org/officeDocument/2006/relationships/image" Target="../media/image7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2.jpg"/><Relationship Id="rId4" Type="http://schemas.openxmlformats.org/officeDocument/2006/relationships/image" Target="../media/image89.png"/><Relationship Id="rId5" Type="http://schemas.openxmlformats.org/officeDocument/2006/relationships/image" Target="../media/image92.png"/><Relationship Id="rId6" Type="http://schemas.openxmlformats.org/officeDocument/2006/relationships/image" Target="../media/image88.png"/><Relationship Id="rId7" Type="http://schemas.openxmlformats.org/officeDocument/2006/relationships/image" Target="../media/image96.png"/><Relationship Id="rId8" Type="http://schemas.openxmlformats.org/officeDocument/2006/relationships/image" Target="../media/image9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9.jpg"/><Relationship Id="rId4" Type="http://schemas.openxmlformats.org/officeDocument/2006/relationships/image" Target="../media/image98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2.jpg"/><Relationship Id="rId4" Type="http://schemas.openxmlformats.org/officeDocument/2006/relationships/image" Target="../media/image84.png"/><Relationship Id="rId5" Type="http://schemas.openxmlformats.org/officeDocument/2006/relationships/image" Target="../media/image97.png"/><Relationship Id="rId6" Type="http://schemas.openxmlformats.org/officeDocument/2006/relationships/image" Target="../media/image10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4.png"/><Relationship Id="rId4" Type="http://schemas.openxmlformats.org/officeDocument/2006/relationships/image" Target="../media/image111.png"/><Relationship Id="rId5" Type="http://schemas.openxmlformats.org/officeDocument/2006/relationships/image" Target="../media/image105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0.jpg"/><Relationship Id="rId4" Type="http://schemas.openxmlformats.org/officeDocument/2006/relationships/image" Target="../media/image99.jpg"/><Relationship Id="rId9" Type="http://schemas.openxmlformats.org/officeDocument/2006/relationships/image" Target="../media/image106.png"/><Relationship Id="rId5" Type="http://schemas.openxmlformats.org/officeDocument/2006/relationships/image" Target="../media/image102.jpg"/><Relationship Id="rId6" Type="http://schemas.openxmlformats.org/officeDocument/2006/relationships/image" Target="../media/image103.jpg"/><Relationship Id="rId7" Type="http://schemas.openxmlformats.org/officeDocument/2006/relationships/image" Target="../media/image109.png"/><Relationship Id="rId8" Type="http://schemas.openxmlformats.org/officeDocument/2006/relationships/image" Target="../media/image1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0.jpg"/><Relationship Id="rId4" Type="http://schemas.openxmlformats.org/officeDocument/2006/relationships/image" Target="../media/image130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4.png"/><Relationship Id="rId4" Type="http://schemas.openxmlformats.org/officeDocument/2006/relationships/image" Target="../media/image118.png"/><Relationship Id="rId5" Type="http://schemas.openxmlformats.org/officeDocument/2006/relationships/image" Target="../media/image120.png"/><Relationship Id="rId6" Type="http://schemas.openxmlformats.org/officeDocument/2006/relationships/image" Target="../media/image117.png"/><Relationship Id="rId7" Type="http://schemas.openxmlformats.org/officeDocument/2006/relationships/image" Target="../media/image1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7.jp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5" Type="http://schemas.openxmlformats.org/officeDocument/2006/relationships/image" Target="../media/image128.png"/><Relationship Id="rId6" Type="http://schemas.openxmlformats.org/officeDocument/2006/relationships/image" Target="../media/image125.png"/><Relationship Id="rId7" Type="http://schemas.openxmlformats.org/officeDocument/2006/relationships/image" Target="../media/image129.png"/><Relationship Id="rId8" Type="http://schemas.openxmlformats.org/officeDocument/2006/relationships/image" Target="../media/image1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5.jpg"/><Relationship Id="rId4" Type="http://schemas.openxmlformats.org/officeDocument/2006/relationships/image" Target="../media/image133.png"/><Relationship Id="rId5" Type="http://schemas.openxmlformats.org/officeDocument/2006/relationships/image" Target="../media/image155.png"/><Relationship Id="rId6" Type="http://schemas.openxmlformats.org/officeDocument/2006/relationships/image" Target="../media/image1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8.png"/><Relationship Id="rId4" Type="http://schemas.openxmlformats.org/officeDocument/2006/relationships/image" Target="../media/image140.png"/><Relationship Id="rId5" Type="http://schemas.openxmlformats.org/officeDocument/2006/relationships/image" Target="../media/image135.png"/><Relationship Id="rId6" Type="http://schemas.openxmlformats.org/officeDocument/2006/relationships/image" Target="../media/image141.png"/><Relationship Id="rId7" Type="http://schemas.openxmlformats.org/officeDocument/2006/relationships/image" Target="../media/image132.png"/></Relationships>
</file>

<file path=ppt/slides/_rels/slide27.xml.rels><?xml version="1.0" encoding="UTF-8" standalone="yes"?><Relationships xmlns="http://schemas.openxmlformats.org/package/2006/relationships"><Relationship Id="rId40" Type="http://schemas.openxmlformats.org/officeDocument/2006/relationships/image" Target="../media/image188.png"/><Relationship Id="rId84" Type="http://schemas.openxmlformats.org/officeDocument/2006/relationships/image" Target="../media/image110.png"/><Relationship Id="rId83" Type="http://schemas.openxmlformats.org/officeDocument/2006/relationships/image" Target="../media/image108.png"/><Relationship Id="rId42" Type="http://schemas.openxmlformats.org/officeDocument/2006/relationships/image" Target="../media/image184.png"/><Relationship Id="rId86" Type="http://schemas.openxmlformats.org/officeDocument/2006/relationships/image" Target="../media/image263.png"/><Relationship Id="rId41" Type="http://schemas.openxmlformats.org/officeDocument/2006/relationships/image" Target="../media/image70.png"/><Relationship Id="rId85" Type="http://schemas.openxmlformats.org/officeDocument/2006/relationships/image" Target="../media/image243.png"/><Relationship Id="rId44" Type="http://schemas.openxmlformats.org/officeDocument/2006/relationships/image" Target="../media/image175.png"/><Relationship Id="rId88" Type="http://schemas.openxmlformats.org/officeDocument/2006/relationships/image" Target="../media/image253.png"/><Relationship Id="rId43" Type="http://schemas.openxmlformats.org/officeDocument/2006/relationships/image" Target="../media/image55.png"/><Relationship Id="rId87" Type="http://schemas.openxmlformats.org/officeDocument/2006/relationships/image" Target="../media/image213.png"/><Relationship Id="rId46" Type="http://schemas.openxmlformats.org/officeDocument/2006/relationships/image" Target="../media/image47.png"/><Relationship Id="rId45" Type="http://schemas.openxmlformats.org/officeDocument/2006/relationships/image" Target="../media/image203.png"/><Relationship Id="rId80" Type="http://schemas.openxmlformats.org/officeDocument/2006/relationships/image" Target="../media/image111.png"/><Relationship Id="rId82" Type="http://schemas.openxmlformats.org/officeDocument/2006/relationships/image" Target="../media/image223.png"/><Relationship Id="rId81" Type="http://schemas.openxmlformats.org/officeDocument/2006/relationships/image" Target="../media/image2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3.png"/><Relationship Id="rId4" Type="http://schemas.openxmlformats.org/officeDocument/2006/relationships/image" Target="../media/image88.png"/><Relationship Id="rId9" Type="http://schemas.openxmlformats.org/officeDocument/2006/relationships/image" Target="../media/image30.png"/><Relationship Id="rId48" Type="http://schemas.openxmlformats.org/officeDocument/2006/relationships/image" Target="../media/image72.png"/><Relationship Id="rId47" Type="http://schemas.openxmlformats.org/officeDocument/2006/relationships/image" Target="../media/image207.png"/><Relationship Id="rId49" Type="http://schemas.openxmlformats.org/officeDocument/2006/relationships/image" Target="../media/image185.png"/><Relationship Id="rId5" Type="http://schemas.openxmlformats.org/officeDocument/2006/relationships/image" Target="../media/image61.png"/><Relationship Id="rId6" Type="http://schemas.openxmlformats.org/officeDocument/2006/relationships/image" Target="../media/image146.png"/><Relationship Id="rId7" Type="http://schemas.openxmlformats.org/officeDocument/2006/relationships/image" Target="../media/image140.png"/><Relationship Id="rId8" Type="http://schemas.openxmlformats.org/officeDocument/2006/relationships/image" Target="../media/image168.png"/><Relationship Id="rId73" Type="http://schemas.openxmlformats.org/officeDocument/2006/relationships/image" Target="../media/image214.png"/><Relationship Id="rId72" Type="http://schemas.openxmlformats.org/officeDocument/2006/relationships/image" Target="../media/image109.png"/><Relationship Id="rId31" Type="http://schemas.openxmlformats.org/officeDocument/2006/relationships/image" Target="../media/image6.png"/><Relationship Id="rId75" Type="http://schemas.openxmlformats.org/officeDocument/2006/relationships/image" Target="../media/image240.png"/><Relationship Id="rId30" Type="http://schemas.openxmlformats.org/officeDocument/2006/relationships/image" Target="../media/image20.png"/><Relationship Id="rId74" Type="http://schemas.openxmlformats.org/officeDocument/2006/relationships/image" Target="../media/image97.png"/><Relationship Id="rId33" Type="http://schemas.openxmlformats.org/officeDocument/2006/relationships/image" Target="../media/image1.png"/><Relationship Id="rId77" Type="http://schemas.openxmlformats.org/officeDocument/2006/relationships/image" Target="../media/image219.png"/><Relationship Id="rId32" Type="http://schemas.openxmlformats.org/officeDocument/2006/relationships/image" Target="../media/image177.png"/><Relationship Id="rId76" Type="http://schemas.openxmlformats.org/officeDocument/2006/relationships/image" Target="../media/image220.png"/><Relationship Id="rId35" Type="http://schemas.openxmlformats.org/officeDocument/2006/relationships/image" Target="../media/image181.png"/><Relationship Id="rId79" Type="http://schemas.openxmlformats.org/officeDocument/2006/relationships/image" Target="../media/image226.png"/><Relationship Id="rId34" Type="http://schemas.openxmlformats.org/officeDocument/2006/relationships/image" Target="../media/image178.png"/><Relationship Id="rId78" Type="http://schemas.openxmlformats.org/officeDocument/2006/relationships/image" Target="../media/image208.png"/><Relationship Id="rId71" Type="http://schemas.openxmlformats.org/officeDocument/2006/relationships/image" Target="../media/image217.png"/><Relationship Id="rId70" Type="http://schemas.openxmlformats.org/officeDocument/2006/relationships/image" Target="../media/image211.png"/><Relationship Id="rId37" Type="http://schemas.openxmlformats.org/officeDocument/2006/relationships/image" Target="../media/image50.png"/><Relationship Id="rId36" Type="http://schemas.openxmlformats.org/officeDocument/2006/relationships/image" Target="../media/image179.png"/><Relationship Id="rId39" Type="http://schemas.openxmlformats.org/officeDocument/2006/relationships/image" Target="../media/image48.png"/><Relationship Id="rId38" Type="http://schemas.openxmlformats.org/officeDocument/2006/relationships/image" Target="../media/image53.png"/><Relationship Id="rId62" Type="http://schemas.openxmlformats.org/officeDocument/2006/relationships/image" Target="../media/image198.png"/><Relationship Id="rId61" Type="http://schemas.openxmlformats.org/officeDocument/2006/relationships/image" Target="../media/image126.png"/><Relationship Id="rId20" Type="http://schemas.openxmlformats.org/officeDocument/2006/relationships/image" Target="../media/image25.png"/><Relationship Id="rId64" Type="http://schemas.openxmlformats.org/officeDocument/2006/relationships/image" Target="../media/image209.png"/><Relationship Id="rId63" Type="http://schemas.openxmlformats.org/officeDocument/2006/relationships/image" Target="../media/image205.png"/><Relationship Id="rId22" Type="http://schemas.openxmlformats.org/officeDocument/2006/relationships/image" Target="../media/image26.png"/><Relationship Id="rId66" Type="http://schemas.openxmlformats.org/officeDocument/2006/relationships/image" Target="../media/image131.png"/><Relationship Id="rId21" Type="http://schemas.openxmlformats.org/officeDocument/2006/relationships/image" Target="../media/image24.png"/><Relationship Id="rId65" Type="http://schemas.openxmlformats.org/officeDocument/2006/relationships/image" Target="../media/image206.png"/><Relationship Id="rId24" Type="http://schemas.openxmlformats.org/officeDocument/2006/relationships/image" Target="../media/image18.png"/><Relationship Id="rId68" Type="http://schemas.openxmlformats.org/officeDocument/2006/relationships/image" Target="../media/image222.png"/><Relationship Id="rId23" Type="http://schemas.openxmlformats.org/officeDocument/2006/relationships/image" Target="../media/image163.png"/><Relationship Id="rId67" Type="http://schemas.openxmlformats.org/officeDocument/2006/relationships/image" Target="../media/image200.png"/><Relationship Id="rId60" Type="http://schemas.openxmlformats.org/officeDocument/2006/relationships/image" Target="../media/image195.png"/><Relationship Id="rId26" Type="http://schemas.openxmlformats.org/officeDocument/2006/relationships/image" Target="../media/image23.png"/><Relationship Id="rId25" Type="http://schemas.openxmlformats.org/officeDocument/2006/relationships/image" Target="../media/image21.png"/><Relationship Id="rId69" Type="http://schemas.openxmlformats.org/officeDocument/2006/relationships/image" Target="../media/image260.png"/><Relationship Id="rId28" Type="http://schemas.openxmlformats.org/officeDocument/2006/relationships/image" Target="../media/image167.png"/><Relationship Id="rId27" Type="http://schemas.openxmlformats.org/officeDocument/2006/relationships/image" Target="../media/image12.png"/><Relationship Id="rId29" Type="http://schemas.openxmlformats.org/officeDocument/2006/relationships/image" Target="../media/image164.png"/><Relationship Id="rId51" Type="http://schemas.openxmlformats.org/officeDocument/2006/relationships/image" Target="../media/image186.png"/><Relationship Id="rId50" Type="http://schemas.openxmlformats.org/officeDocument/2006/relationships/image" Target="../media/image74.png"/><Relationship Id="rId53" Type="http://schemas.openxmlformats.org/officeDocument/2006/relationships/image" Target="../media/image183.png"/><Relationship Id="rId52" Type="http://schemas.openxmlformats.org/officeDocument/2006/relationships/image" Target="../media/image189.png"/><Relationship Id="rId11" Type="http://schemas.openxmlformats.org/officeDocument/2006/relationships/image" Target="../media/image13.png"/><Relationship Id="rId55" Type="http://schemas.openxmlformats.org/officeDocument/2006/relationships/image" Target="../media/image194.png"/><Relationship Id="rId10" Type="http://schemas.openxmlformats.org/officeDocument/2006/relationships/image" Target="../media/image160.png"/><Relationship Id="rId54" Type="http://schemas.openxmlformats.org/officeDocument/2006/relationships/image" Target="../media/image192.png"/><Relationship Id="rId13" Type="http://schemas.openxmlformats.org/officeDocument/2006/relationships/image" Target="../media/image159.png"/><Relationship Id="rId57" Type="http://schemas.openxmlformats.org/officeDocument/2006/relationships/image" Target="../media/image196.png"/><Relationship Id="rId12" Type="http://schemas.openxmlformats.org/officeDocument/2006/relationships/image" Target="../media/image51.png"/><Relationship Id="rId56" Type="http://schemas.openxmlformats.org/officeDocument/2006/relationships/image" Target="../media/image141.png"/><Relationship Id="rId15" Type="http://schemas.openxmlformats.org/officeDocument/2006/relationships/image" Target="../media/image41.png"/><Relationship Id="rId59" Type="http://schemas.openxmlformats.org/officeDocument/2006/relationships/image" Target="../media/image197.png"/><Relationship Id="rId14" Type="http://schemas.openxmlformats.org/officeDocument/2006/relationships/image" Target="../media/image165.png"/><Relationship Id="rId58" Type="http://schemas.openxmlformats.org/officeDocument/2006/relationships/image" Target="../media/image201.png"/><Relationship Id="rId17" Type="http://schemas.openxmlformats.org/officeDocument/2006/relationships/image" Target="../media/image172.png"/><Relationship Id="rId16" Type="http://schemas.openxmlformats.org/officeDocument/2006/relationships/image" Target="../media/image45.png"/><Relationship Id="rId19" Type="http://schemas.openxmlformats.org/officeDocument/2006/relationships/image" Target="../media/image28.png"/><Relationship Id="rId18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40" Type="http://schemas.openxmlformats.org/officeDocument/2006/relationships/image" Target="../media/image257.png"/><Relationship Id="rId41" Type="http://schemas.openxmlformats.org/officeDocument/2006/relationships/image" Target="../media/image2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9" Type="http://schemas.openxmlformats.org/officeDocument/2006/relationships/image" Target="../media/image227.png"/><Relationship Id="rId5" Type="http://schemas.openxmlformats.org/officeDocument/2006/relationships/image" Target="../media/image218.png"/><Relationship Id="rId6" Type="http://schemas.openxmlformats.org/officeDocument/2006/relationships/image" Target="../media/image224.png"/><Relationship Id="rId7" Type="http://schemas.openxmlformats.org/officeDocument/2006/relationships/image" Target="../media/image225.png"/><Relationship Id="rId8" Type="http://schemas.openxmlformats.org/officeDocument/2006/relationships/image" Target="../media/image221.png"/><Relationship Id="rId31" Type="http://schemas.openxmlformats.org/officeDocument/2006/relationships/image" Target="../media/image249.png"/><Relationship Id="rId30" Type="http://schemas.openxmlformats.org/officeDocument/2006/relationships/image" Target="../media/image256.png"/><Relationship Id="rId33" Type="http://schemas.openxmlformats.org/officeDocument/2006/relationships/image" Target="../media/image250.png"/><Relationship Id="rId32" Type="http://schemas.openxmlformats.org/officeDocument/2006/relationships/image" Target="../media/image264.png"/><Relationship Id="rId35" Type="http://schemas.openxmlformats.org/officeDocument/2006/relationships/image" Target="../media/image261.png"/><Relationship Id="rId34" Type="http://schemas.openxmlformats.org/officeDocument/2006/relationships/image" Target="../media/image251.png"/><Relationship Id="rId37" Type="http://schemas.openxmlformats.org/officeDocument/2006/relationships/image" Target="../media/image255.png"/><Relationship Id="rId36" Type="http://schemas.openxmlformats.org/officeDocument/2006/relationships/image" Target="../media/image252.png"/><Relationship Id="rId39" Type="http://schemas.openxmlformats.org/officeDocument/2006/relationships/image" Target="../media/image259.png"/><Relationship Id="rId38" Type="http://schemas.openxmlformats.org/officeDocument/2006/relationships/image" Target="../media/image254.png"/><Relationship Id="rId20" Type="http://schemas.openxmlformats.org/officeDocument/2006/relationships/image" Target="../media/image242.png"/><Relationship Id="rId22" Type="http://schemas.openxmlformats.org/officeDocument/2006/relationships/image" Target="../media/image237.png"/><Relationship Id="rId21" Type="http://schemas.openxmlformats.org/officeDocument/2006/relationships/image" Target="../media/image266.png"/><Relationship Id="rId24" Type="http://schemas.openxmlformats.org/officeDocument/2006/relationships/image" Target="../media/image241.png"/><Relationship Id="rId23" Type="http://schemas.openxmlformats.org/officeDocument/2006/relationships/image" Target="../media/image246.png"/><Relationship Id="rId26" Type="http://schemas.openxmlformats.org/officeDocument/2006/relationships/image" Target="../media/image239.png"/><Relationship Id="rId25" Type="http://schemas.openxmlformats.org/officeDocument/2006/relationships/image" Target="../media/image248.png"/><Relationship Id="rId28" Type="http://schemas.openxmlformats.org/officeDocument/2006/relationships/image" Target="../media/image247.png"/><Relationship Id="rId27" Type="http://schemas.openxmlformats.org/officeDocument/2006/relationships/image" Target="../media/image245.png"/><Relationship Id="rId29" Type="http://schemas.openxmlformats.org/officeDocument/2006/relationships/image" Target="../media/image244.png"/><Relationship Id="rId11" Type="http://schemas.openxmlformats.org/officeDocument/2006/relationships/image" Target="../media/image265.png"/><Relationship Id="rId10" Type="http://schemas.openxmlformats.org/officeDocument/2006/relationships/image" Target="../media/image228.png"/><Relationship Id="rId13" Type="http://schemas.openxmlformats.org/officeDocument/2006/relationships/image" Target="../media/image230.png"/><Relationship Id="rId12" Type="http://schemas.openxmlformats.org/officeDocument/2006/relationships/image" Target="../media/image233.png"/><Relationship Id="rId15" Type="http://schemas.openxmlformats.org/officeDocument/2006/relationships/image" Target="../media/image262.png"/><Relationship Id="rId14" Type="http://schemas.openxmlformats.org/officeDocument/2006/relationships/image" Target="../media/image234.png"/><Relationship Id="rId17" Type="http://schemas.openxmlformats.org/officeDocument/2006/relationships/image" Target="../media/image232.png"/><Relationship Id="rId16" Type="http://schemas.openxmlformats.org/officeDocument/2006/relationships/image" Target="../media/image231.png"/><Relationship Id="rId19" Type="http://schemas.openxmlformats.org/officeDocument/2006/relationships/image" Target="../media/image236.png"/><Relationship Id="rId18" Type="http://schemas.openxmlformats.org/officeDocument/2006/relationships/image" Target="../media/image2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2.png"/><Relationship Id="rId7" Type="http://schemas.openxmlformats.org/officeDocument/2006/relationships/image" Target="../media/image17.png"/><Relationship Id="rId8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jpg"/><Relationship Id="rId4" Type="http://schemas.openxmlformats.org/officeDocument/2006/relationships/image" Target="../media/image30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32.png"/><Relationship Id="rId8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Relationship Id="rId4" Type="http://schemas.openxmlformats.org/officeDocument/2006/relationships/image" Target="../media/image37.jpg"/><Relationship Id="rId5" Type="http://schemas.openxmlformats.org/officeDocument/2006/relationships/image" Target="../media/image28.png"/><Relationship Id="rId6" Type="http://schemas.openxmlformats.org/officeDocument/2006/relationships/image" Target="../media/image35.png"/><Relationship Id="rId7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jpg"/><Relationship Id="rId4" Type="http://schemas.openxmlformats.org/officeDocument/2006/relationships/image" Target="../media/image34.jpg"/><Relationship Id="rId5" Type="http://schemas.openxmlformats.org/officeDocument/2006/relationships/image" Target="../media/image45.png"/><Relationship Id="rId6" Type="http://schemas.openxmlformats.org/officeDocument/2006/relationships/image" Target="../media/image47.png"/><Relationship Id="rId7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66.png"/><Relationship Id="rId6" Type="http://schemas.openxmlformats.org/officeDocument/2006/relationships/image" Target="../media/image44.png"/><Relationship Id="rId7" Type="http://schemas.openxmlformats.org/officeDocument/2006/relationships/image" Target="../media/image13.png"/><Relationship Id="rId8" Type="http://schemas.openxmlformats.org/officeDocument/2006/relationships/image" Target="../media/image5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Relationship Id="rId4" Type="http://schemas.openxmlformats.org/officeDocument/2006/relationships/image" Target="../media/image67.png"/><Relationship Id="rId5" Type="http://schemas.openxmlformats.org/officeDocument/2006/relationships/image" Target="../media/image46.png"/><Relationship Id="rId6" Type="http://schemas.openxmlformats.org/officeDocument/2006/relationships/image" Target="../media/image43.png"/><Relationship Id="rId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A97E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1035887" y="7429371"/>
            <a:ext cx="16761716" cy="224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00" u="none" cap="none" strike="noStrike">
                <a:solidFill>
                  <a:srgbClr val="F8E6DA"/>
                </a:solidFill>
                <a:latin typeface="Marcellus"/>
                <a:ea typeface="Marcellus"/>
                <a:cs typeface="Marcellus"/>
                <a:sym typeface="Marcellus"/>
              </a:rPr>
              <a:t>PR   JECT PR   POSAL</a:t>
            </a:r>
            <a:endParaRPr/>
          </a:p>
        </p:txBody>
      </p:sp>
      <p:sp>
        <p:nvSpPr>
          <p:cNvPr id="85" name="Google Shape;85;p13"/>
          <p:cNvSpPr txBox="1"/>
          <p:nvPr/>
        </p:nvSpPr>
        <p:spPr>
          <a:xfrm>
            <a:off x="1035887" y="444333"/>
            <a:ext cx="13710458" cy="2351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00" u="none" cap="none" strike="noStrike">
                <a:solidFill>
                  <a:srgbClr val="F8E6DA"/>
                </a:solidFill>
                <a:latin typeface="Marcellus"/>
                <a:ea typeface="Marcellus"/>
                <a:cs typeface="Marcellus"/>
                <a:sym typeface="Marcellus"/>
              </a:rPr>
              <a:t>NEW PR   DUCT  </a:t>
            </a: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27939">
            <a:off x="7644390" y="876753"/>
            <a:ext cx="1627602" cy="147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17742" y="3960638"/>
            <a:ext cx="731224" cy="70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3422491">
            <a:off x="5522716" y="2270855"/>
            <a:ext cx="1192276" cy="345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27773" y="7835795"/>
            <a:ext cx="1613201" cy="147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789767">
            <a:off x="10907139" y="7689826"/>
            <a:ext cx="1600189" cy="162380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9337414" y="2692051"/>
            <a:ext cx="7247617" cy="2356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00" u="none" cap="none" strike="noStrike">
                <a:solidFill>
                  <a:srgbClr val="F8E6DA"/>
                </a:solidFill>
                <a:latin typeface="Marcellus"/>
                <a:ea typeface="Marcellus"/>
                <a:cs typeface="Marcellus"/>
                <a:sym typeface="Marcellus"/>
              </a:rPr>
              <a:t>LAUNCH</a:t>
            </a:r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27568">
            <a:off x="6328599" y="4718282"/>
            <a:ext cx="2201506" cy="210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9">
            <a:alphaModFix/>
          </a:blip>
          <a:srcRect b="44030" l="43028" r="0" t="22635"/>
          <a:stretch/>
        </p:blipFill>
        <p:spPr>
          <a:xfrm>
            <a:off x="9826501" y="3870632"/>
            <a:ext cx="9149035" cy="357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261167">
            <a:off x="14734156" y="649523"/>
            <a:ext cx="1779880" cy="193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11">
            <a:alphaModFix/>
          </a:blip>
          <a:srcRect b="0" l="0" r="18148" t="34617"/>
          <a:stretch/>
        </p:blipFill>
        <p:spPr>
          <a:xfrm>
            <a:off x="0" y="1521018"/>
            <a:ext cx="5728571" cy="686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2"/>
          <p:cNvPicPr preferRelativeResize="0"/>
          <p:nvPr/>
        </p:nvPicPr>
        <p:blipFill rotWithShape="1">
          <a:blip r:embed="rId3">
            <a:alphaModFix/>
          </a:blip>
          <a:srcRect b="22112" l="0" r="0" t="40387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3417">
            <a:off x="13799207" y="1881566"/>
            <a:ext cx="2442022" cy="145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85707">
            <a:off x="1270200" y="4724205"/>
            <a:ext cx="1467791" cy="189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89857">
            <a:off x="5902246" y="1596772"/>
            <a:ext cx="1530946" cy="151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80866">
            <a:off x="6438156" y="7566890"/>
            <a:ext cx="1591303" cy="144085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2"/>
          <p:cNvSpPr txBox="1"/>
          <p:nvPr/>
        </p:nvSpPr>
        <p:spPr>
          <a:xfrm>
            <a:off x="7028271" y="6619240"/>
            <a:ext cx="10170988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36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Our Process</a:t>
            </a:r>
            <a:endParaRPr/>
          </a:p>
        </p:txBody>
      </p:sp>
      <p:sp>
        <p:nvSpPr>
          <p:cNvPr id="236" name="Google Shape;236;p22"/>
          <p:cNvSpPr txBox="1"/>
          <p:nvPr/>
        </p:nvSpPr>
        <p:spPr>
          <a:xfrm>
            <a:off x="10248406" y="8886190"/>
            <a:ext cx="6854854" cy="372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 </a:t>
            </a:r>
            <a:endParaRPr/>
          </a:p>
        </p:txBody>
      </p:sp>
      <p:sp>
        <p:nvSpPr>
          <p:cNvPr id="237" name="Google Shape;237;p22"/>
          <p:cNvSpPr txBox="1"/>
          <p:nvPr/>
        </p:nvSpPr>
        <p:spPr>
          <a:xfrm>
            <a:off x="685074" y="485093"/>
            <a:ext cx="4878313" cy="3408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347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02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3"/>
          <p:cNvPicPr preferRelativeResize="0"/>
          <p:nvPr/>
        </p:nvPicPr>
        <p:blipFill rotWithShape="1">
          <a:blip r:embed="rId3">
            <a:alphaModFix/>
          </a:blip>
          <a:srcRect b="27013" l="0" r="0" t="30798"/>
          <a:stretch/>
        </p:blipFill>
        <p:spPr>
          <a:xfrm>
            <a:off x="0" y="0"/>
            <a:ext cx="1828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88411">
            <a:off x="1137177" y="1072685"/>
            <a:ext cx="909005" cy="2276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01522" y="3073641"/>
            <a:ext cx="1114539" cy="104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519425">
            <a:off x="17040321" y="563778"/>
            <a:ext cx="988766" cy="211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977588">
            <a:off x="12406664" y="622042"/>
            <a:ext cx="1018548" cy="127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3"/>
          <p:cNvSpPr txBox="1"/>
          <p:nvPr/>
        </p:nvSpPr>
        <p:spPr>
          <a:xfrm>
            <a:off x="5759252" y="1935709"/>
            <a:ext cx="6769497" cy="1457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Our Services</a:t>
            </a:r>
            <a:endParaRPr/>
          </a:p>
        </p:txBody>
      </p:sp>
      <p:sp>
        <p:nvSpPr>
          <p:cNvPr id="248" name="Google Shape;248;p23"/>
          <p:cNvSpPr txBox="1"/>
          <p:nvPr/>
        </p:nvSpPr>
        <p:spPr>
          <a:xfrm>
            <a:off x="672295" y="7558361"/>
            <a:ext cx="3870752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Service One</a:t>
            </a:r>
            <a:endParaRPr/>
          </a:p>
        </p:txBody>
      </p:sp>
      <p:sp>
        <p:nvSpPr>
          <p:cNvPr id="249" name="Google Shape;249;p23"/>
          <p:cNvSpPr txBox="1"/>
          <p:nvPr/>
        </p:nvSpPr>
        <p:spPr>
          <a:xfrm>
            <a:off x="1591680" y="6151369"/>
            <a:ext cx="2031984" cy="1269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57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01</a:t>
            </a:r>
            <a:endParaRPr/>
          </a:p>
        </p:txBody>
      </p:sp>
      <p:sp>
        <p:nvSpPr>
          <p:cNvPr id="250" name="Google Shape;250;p23"/>
          <p:cNvSpPr txBox="1"/>
          <p:nvPr/>
        </p:nvSpPr>
        <p:spPr>
          <a:xfrm>
            <a:off x="5759252" y="6151369"/>
            <a:ext cx="2031984" cy="1269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57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02</a:t>
            </a:r>
            <a:endParaRPr/>
          </a:p>
        </p:txBody>
      </p:sp>
      <p:sp>
        <p:nvSpPr>
          <p:cNvPr id="251" name="Google Shape;251;p23"/>
          <p:cNvSpPr txBox="1"/>
          <p:nvPr/>
        </p:nvSpPr>
        <p:spPr>
          <a:xfrm>
            <a:off x="14583336" y="6151369"/>
            <a:ext cx="2031984" cy="1269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57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04</a:t>
            </a:r>
            <a:endParaRPr/>
          </a:p>
        </p:txBody>
      </p:sp>
      <p:sp>
        <p:nvSpPr>
          <p:cNvPr id="252" name="Google Shape;252;p23"/>
          <p:cNvSpPr txBox="1"/>
          <p:nvPr/>
        </p:nvSpPr>
        <p:spPr>
          <a:xfrm>
            <a:off x="10171784" y="6151369"/>
            <a:ext cx="2031984" cy="1269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57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03</a:t>
            </a:r>
            <a:endParaRPr/>
          </a:p>
        </p:txBody>
      </p:sp>
      <p:sp>
        <p:nvSpPr>
          <p:cNvPr id="253" name="Google Shape;253;p23"/>
          <p:cNvSpPr txBox="1"/>
          <p:nvPr/>
        </p:nvSpPr>
        <p:spPr>
          <a:xfrm>
            <a:off x="672295" y="8229122"/>
            <a:ext cx="3870752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254" name="Google Shape;254;p23"/>
          <p:cNvSpPr txBox="1"/>
          <p:nvPr/>
        </p:nvSpPr>
        <p:spPr>
          <a:xfrm>
            <a:off x="4921847" y="7558361"/>
            <a:ext cx="3870752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Service Two</a:t>
            </a:r>
            <a:endParaRPr/>
          </a:p>
        </p:txBody>
      </p:sp>
      <p:sp>
        <p:nvSpPr>
          <p:cNvPr id="255" name="Google Shape;255;p23"/>
          <p:cNvSpPr txBox="1"/>
          <p:nvPr/>
        </p:nvSpPr>
        <p:spPr>
          <a:xfrm>
            <a:off x="4921847" y="8229122"/>
            <a:ext cx="3870752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256" name="Google Shape;256;p23"/>
          <p:cNvSpPr txBox="1"/>
          <p:nvPr/>
        </p:nvSpPr>
        <p:spPr>
          <a:xfrm>
            <a:off x="9171399" y="7541605"/>
            <a:ext cx="4032753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Service Three</a:t>
            </a:r>
            <a:endParaRPr/>
          </a:p>
        </p:txBody>
      </p:sp>
      <p:sp>
        <p:nvSpPr>
          <p:cNvPr id="257" name="Google Shape;257;p23"/>
          <p:cNvSpPr txBox="1"/>
          <p:nvPr/>
        </p:nvSpPr>
        <p:spPr>
          <a:xfrm>
            <a:off x="9252399" y="8229122"/>
            <a:ext cx="3870752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258" name="Google Shape;258;p23"/>
          <p:cNvSpPr txBox="1"/>
          <p:nvPr/>
        </p:nvSpPr>
        <p:spPr>
          <a:xfrm>
            <a:off x="13582952" y="7541605"/>
            <a:ext cx="4032753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Service Four</a:t>
            </a:r>
            <a:endParaRPr/>
          </a:p>
        </p:txBody>
      </p:sp>
      <p:sp>
        <p:nvSpPr>
          <p:cNvPr id="259" name="Google Shape;259;p23"/>
          <p:cNvSpPr txBox="1"/>
          <p:nvPr/>
        </p:nvSpPr>
        <p:spPr>
          <a:xfrm>
            <a:off x="13663952" y="8229122"/>
            <a:ext cx="3870752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9CFF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4"/>
          <p:cNvPicPr preferRelativeResize="0"/>
          <p:nvPr/>
        </p:nvPicPr>
        <p:blipFill rotWithShape="1">
          <a:blip r:embed="rId3">
            <a:alphaModFix/>
          </a:blip>
          <a:srcRect b="25333" l="15767" r="15767" t="11060"/>
          <a:stretch/>
        </p:blipFill>
        <p:spPr>
          <a:xfrm>
            <a:off x="2883500" y="1138125"/>
            <a:ext cx="12521100" cy="654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5" name="Google Shape;26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51647" y="4409714"/>
            <a:ext cx="758217" cy="242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74634">
            <a:off x="3455916" y="3909748"/>
            <a:ext cx="978446" cy="1061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64922" y="2115801"/>
            <a:ext cx="1077966" cy="98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29201">
            <a:off x="964486" y="6389088"/>
            <a:ext cx="1769860" cy="274978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4"/>
          <p:cNvSpPr txBox="1"/>
          <p:nvPr/>
        </p:nvSpPr>
        <p:spPr>
          <a:xfrm>
            <a:off x="5732785" y="3619330"/>
            <a:ext cx="6822430" cy="1457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Your Project</a:t>
            </a:r>
            <a:endParaRPr/>
          </a:p>
        </p:txBody>
      </p:sp>
      <p:sp>
        <p:nvSpPr>
          <p:cNvPr id="270" name="Google Shape;270;p24"/>
          <p:cNvSpPr txBox="1"/>
          <p:nvPr/>
        </p:nvSpPr>
        <p:spPr>
          <a:xfrm>
            <a:off x="14191180" y="866966"/>
            <a:ext cx="3560711" cy="428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ROLE: WRITE YOUR ROLE</a:t>
            </a:r>
            <a:endParaRPr/>
          </a:p>
        </p:txBody>
      </p:sp>
      <p:sp>
        <p:nvSpPr>
          <p:cNvPr id="271" name="Google Shape;271;p24"/>
          <p:cNvSpPr txBox="1"/>
          <p:nvPr/>
        </p:nvSpPr>
        <p:spPr>
          <a:xfrm>
            <a:off x="2887636" y="8175308"/>
            <a:ext cx="12512728" cy="14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  <p:sp>
        <p:nvSpPr>
          <p:cNvPr id="272" name="Google Shape;272;p24"/>
          <p:cNvSpPr txBox="1"/>
          <p:nvPr/>
        </p:nvSpPr>
        <p:spPr>
          <a:xfrm>
            <a:off x="143584" y="866966"/>
            <a:ext cx="3411666" cy="428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YEAR: 2022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5"/>
          <p:cNvGrpSpPr/>
          <p:nvPr/>
        </p:nvGrpSpPr>
        <p:grpSpPr>
          <a:xfrm>
            <a:off x="1835773" y="7051802"/>
            <a:ext cx="3214399" cy="128527"/>
            <a:chOff x="-1254" y="-41"/>
            <a:chExt cx="1272509" cy="50881"/>
          </a:xfrm>
        </p:grpSpPr>
        <p:sp>
          <p:nvSpPr>
            <p:cNvPr id="278" name="Google Shape;278;p25"/>
            <p:cNvSpPr/>
            <p:nvPr/>
          </p:nvSpPr>
          <p:spPr>
            <a:xfrm>
              <a:off x="-1254" y="-41"/>
              <a:ext cx="1272509" cy="50881"/>
            </a:xfrm>
            <a:custGeom>
              <a:rect b="b" l="l" r="r" t="t"/>
              <a:pathLst>
                <a:path extrusionOk="0" h="50881" w="1272509">
                  <a:moveTo>
                    <a:pt x="26654" y="41"/>
                  </a:moveTo>
                  <a:lnTo>
                    <a:pt x="1245854" y="41"/>
                  </a:lnTo>
                  <a:cubicBezTo>
                    <a:pt x="1254956" y="0"/>
                    <a:pt x="1263383" y="4833"/>
                    <a:pt x="1267946" y="12708"/>
                  </a:cubicBezTo>
                  <a:cubicBezTo>
                    <a:pt x="1272508" y="20584"/>
                    <a:pt x="1272508" y="30298"/>
                    <a:pt x="1267946" y="38174"/>
                  </a:cubicBezTo>
                  <a:cubicBezTo>
                    <a:pt x="1263383" y="46049"/>
                    <a:pt x="1254956" y="50882"/>
                    <a:pt x="1245854" y="50841"/>
                  </a:cubicBezTo>
                  <a:lnTo>
                    <a:pt x="26654" y="50841"/>
                  </a:lnTo>
                  <a:cubicBezTo>
                    <a:pt x="17552" y="50882"/>
                    <a:pt x="9125" y="46049"/>
                    <a:pt x="4562" y="38174"/>
                  </a:cubicBezTo>
                  <a:cubicBezTo>
                    <a:pt x="0" y="30298"/>
                    <a:pt x="0" y="20584"/>
                    <a:pt x="4562" y="12708"/>
                  </a:cubicBezTo>
                  <a:cubicBezTo>
                    <a:pt x="9125" y="4833"/>
                    <a:pt x="17552" y="0"/>
                    <a:pt x="26654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-1254" y="-41"/>
              <a:ext cx="548609" cy="50881"/>
            </a:xfrm>
            <a:custGeom>
              <a:rect b="b" l="l" r="r" t="t"/>
              <a:pathLst>
                <a:path extrusionOk="0" h="50881" w="548609">
                  <a:moveTo>
                    <a:pt x="26654" y="41"/>
                  </a:moveTo>
                  <a:lnTo>
                    <a:pt x="521954" y="41"/>
                  </a:lnTo>
                  <a:cubicBezTo>
                    <a:pt x="531056" y="0"/>
                    <a:pt x="539483" y="4833"/>
                    <a:pt x="544046" y="12708"/>
                  </a:cubicBezTo>
                  <a:cubicBezTo>
                    <a:pt x="548608" y="20584"/>
                    <a:pt x="548608" y="30298"/>
                    <a:pt x="544046" y="38174"/>
                  </a:cubicBezTo>
                  <a:cubicBezTo>
                    <a:pt x="539483" y="46049"/>
                    <a:pt x="531056" y="50882"/>
                    <a:pt x="521954" y="50841"/>
                  </a:cubicBezTo>
                  <a:lnTo>
                    <a:pt x="26654" y="50841"/>
                  </a:lnTo>
                  <a:cubicBezTo>
                    <a:pt x="17552" y="50882"/>
                    <a:pt x="9125" y="46049"/>
                    <a:pt x="4562" y="38174"/>
                  </a:cubicBezTo>
                  <a:cubicBezTo>
                    <a:pt x="0" y="30298"/>
                    <a:pt x="0" y="20584"/>
                    <a:pt x="4562" y="12708"/>
                  </a:cubicBezTo>
                  <a:cubicBezTo>
                    <a:pt x="9125" y="4833"/>
                    <a:pt x="17552" y="0"/>
                    <a:pt x="26654" y="41"/>
                  </a:cubicBezTo>
                  <a:close/>
                </a:path>
              </a:pathLst>
            </a:custGeom>
            <a:solidFill>
              <a:srgbClr val="D19C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0" name="Google Shape;280;p25"/>
          <p:cNvGrpSpPr/>
          <p:nvPr/>
        </p:nvGrpSpPr>
        <p:grpSpPr>
          <a:xfrm>
            <a:off x="7536802" y="7051802"/>
            <a:ext cx="3214399" cy="128527"/>
            <a:chOff x="-1254" y="-41"/>
            <a:chExt cx="1272509" cy="50881"/>
          </a:xfrm>
        </p:grpSpPr>
        <p:sp>
          <p:nvSpPr>
            <p:cNvPr id="281" name="Google Shape;281;p25"/>
            <p:cNvSpPr/>
            <p:nvPr/>
          </p:nvSpPr>
          <p:spPr>
            <a:xfrm>
              <a:off x="-1254" y="-41"/>
              <a:ext cx="1272509" cy="50881"/>
            </a:xfrm>
            <a:custGeom>
              <a:rect b="b" l="l" r="r" t="t"/>
              <a:pathLst>
                <a:path extrusionOk="0" h="50881" w="1272509">
                  <a:moveTo>
                    <a:pt x="26654" y="41"/>
                  </a:moveTo>
                  <a:lnTo>
                    <a:pt x="1245854" y="41"/>
                  </a:lnTo>
                  <a:cubicBezTo>
                    <a:pt x="1254956" y="0"/>
                    <a:pt x="1263383" y="4833"/>
                    <a:pt x="1267946" y="12708"/>
                  </a:cubicBezTo>
                  <a:cubicBezTo>
                    <a:pt x="1272508" y="20584"/>
                    <a:pt x="1272508" y="30298"/>
                    <a:pt x="1267946" y="38174"/>
                  </a:cubicBezTo>
                  <a:cubicBezTo>
                    <a:pt x="1263383" y="46049"/>
                    <a:pt x="1254956" y="50882"/>
                    <a:pt x="1245854" y="50841"/>
                  </a:cubicBezTo>
                  <a:lnTo>
                    <a:pt x="26654" y="50841"/>
                  </a:lnTo>
                  <a:cubicBezTo>
                    <a:pt x="17552" y="50882"/>
                    <a:pt x="9125" y="46049"/>
                    <a:pt x="4562" y="38174"/>
                  </a:cubicBezTo>
                  <a:cubicBezTo>
                    <a:pt x="0" y="30298"/>
                    <a:pt x="0" y="20584"/>
                    <a:pt x="4562" y="12708"/>
                  </a:cubicBezTo>
                  <a:cubicBezTo>
                    <a:pt x="9125" y="4833"/>
                    <a:pt x="17552" y="0"/>
                    <a:pt x="26654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-1254" y="-41"/>
              <a:ext cx="764509" cy="50881"/>
            </a:xfrm>
            <a:custGeom>
              <a:rect b="b" l="l" r="r" t="t"/>
              <a:pathLst>
                <a:path extrusionOk="0" h="50881" w="764509">
                  <a:moveTo>
                    <a:pt x="26654" y="41"/>
                  </a:moveTo>
                  <a:lnTo>
                    <a:pt x="737854" y="41"/>
                  </a:lnTo>
                  <a:cubicBezTo>
                    <a:pt x="746956" y="0"/>
                    <a:pt x="755383" y="4833"/>
                    <a:pt x="759946" y="12708"/>
                  </a:cubicBezTo>
                  <a:cubicBezTo>
                    <a:pt x="764508" y="20584"/>
                    <a:pt x="764508" y="30298"/>
                    <a:pt x="759946" y="38174"/>
                  </a:cubicBezTo>
                  <a:cubicBezTo>
                    <a:pt x="755383" y="46049"/>
                    <a:pt x="746956" y="50882"/>
                    <a:pt x="737854" y="50841"/>
                  </a:cubicBezTo>
                  <a:lnTo>
                    <a:pt x="26654" y="50841"/>
                  </a:lnTo>
                  <a:cubicBezTo>
                    <a:pt x="17552" y="50882"/>
                    <a:pt x="9125" y="46049"/>
                    <a:pt x="4562" y="38174"/>
                  </a:cubicBezTo>
                  <a:cubicBezTo>
                    <a:pt x="0" y="30298"/>
                    <a:pt x="0" y="20584"/>
                    <a:pt x="4562" y="12708"/>
                  </a:cubicBezTo>
                  <a:cubicBezTo>
                    <a:pt x="9125" y="4833"/>
                    <a:pt x="17552" y="0"/>
                    <a:pt x="26654" y="41"/>
                  </a:cubicBezTo>
                  <a:close/>
                </a:path>
              </a:pathLst>
            </a:custGeom>
            <a:solidFill>
              <a:srgbClr val="D19C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3" name="Google Shape;283;p25"/>
          <p:cNvGrpSpPr/>
          <p:nvPr/>
        </p:nvGrpSpPr>
        <p:grpSpPr>
          <a:xfrm>
            <a:off x="13240998" y="7051906"/>
            <a:ext cx="3208061" cy="128322"/>
            <a:chOff x="0" y="0"/>
            <a:chExt cx="1270000" cy="50800"/>
          </a:xfrm>
        </p:grpSpPr>
        <p:sp>
          <p:nvSpPr>
            <p:cNvPr id="284" name="Google Shape;284;p25"/>
            <p:cNvSpPr/>
            <p:nvPr/>
          </p:nvSpPr>
          <p:spPr>
            <a:xfrm>
              <a:off x="0" y="0"/>
              <a:ext cx="1270000" cy="50800"/>
            </a:xfrm>
            <a:custGeom>
              <a:rect b="b" l="l" r="r" t="t"/>
              <a:pathLst>
                <a:path extrusionOk="0" h="50800" w="1270000">
                  <a:moveTo>
                    <a:pt x="0" y="0"/>
                  </a:moveTo>
                  <a:lnTo>
                    <a:pt x="1270000" y="0"/>
                  </a:lnTo>
                  <a:lnTo>
                    <a:pt x="1270000" y="50800"/>
                  </a:lnTo>
                  <a:lnTo>
                    <a:pt x="0" y="5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85" name="Google Shape;285;p25"/>
            <p:cNvSpPr/>
            <p:nvPr/>
          </p:nvSpPr>
          <p:spPr>
            <a:xfrm>
              <a:off x="0" y="0"/>
              <a:ext cx="444500" cy="50800"/>
            </a:xfrm>
            <a:custGeom>
              <a:rect b="b" l="l" r="r" t="t"/>
              <a:pathLst>
                <a:path extrusionOk="0" h="50800" w="444500">
                  <a:moveTo>
                    <a:pt x="0" y="0"/>
                  </a:moveTo>
                  <a:lnTo>
                    <a:pt x="444500" y="0"/>
                  </a:lnTo>
                  <a:lnTo>
                    <a:pt x="444500" y="50800"/>
                  </a:lnTo>
                  <a:lnTo>
                    <a:pt x="0" y="5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9CFF"/>
            </a:solidFill>
            <a:ln>
              <a:noFill/>
            </a:ln>
          </p:spPr>
        </p:sp>
      </p:grpSp>
      <p:pic>
        <p:nvPicPr>
          <p:cNvPr id="286" name="Google Shape;286;p25"/>
          <p:cNvPicPr preferRelativeResize="0"/>
          <p:nvPr/>
        </p:nvPicPr>
        <p:blipFill rotWithShape="1">
          <a:blip r:embed="rId3">
            <a:alphaModFix/>
          </a:blip>
          <a:srcRect b="26088" l="0" r="0" t="30456"/>
          <a:stretch/>
        </p:blipFill>
        <p:spPr>
          <a:xfrm>
            <a:off x="0" y="0"/>
            <a:ext cx="18288000" cy="395023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5"/>
          <p:cNvSpPr txBox="1"/>
          <p:nvPr/>
        </p:nvSpPr>
        <p:spPr>
          <a:xfrm>
            <a:off x="2171684" y="1241692"/>
            <a:ext cx="13944632" cy="1457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Market Research</a:t>
            </a:r>
            <a:endParaRPr/>
          </a:p>
        </p:txBody>
      </p:sp>
      <p:pic>
        <p:nvPicPr>
          <p:cNvPr id="288" name="Google Shape;28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7435" y="1458259"/>
            <a:ext cx="1243013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588066">
            <a:off x="16158377" y="1207809"/>
            <a:ext cx="905575" cy="85782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5"/>
          <p:cNvSpPr txBox="1"/>
          <p:nvPr/>
        </p:nvSpPr>
        <p:spPr>
          <a:xfrm>
            <a:off x="2207450" y="5591039"/>
            <a:ext cx="2471043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43%</a:t>
            </a:r>
            <a:endParaRPr/>
          </a:p>
        </p:txBody>
      </p:sp>
      <p:sp>
        <p:nvSpPr>
          <p:cNvPr id="291" name="Google Shape;291;p25"/>
          <p:cNvSpPr txBox="1"/>
          <p:nvPr/>
        </p:nvSpPr>
        <p:spPr>
          <a:xfrm>
            <a:off x="7908479" y="5591039"/>
            <a:ext cx="2471043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60%</a:t>
            </a:r>
            <a:endParaRPr/>
          </a:p>
        </p:txBody>
      </p:sp>
      <p:sp>
        <p:nvSpPr>
          <p:cNvPr id="292" name="Google Shape;292;p25"/>
          <p:cNvSpPr txBox="1"/>
          <p:nvPr/>
        </p:nvSpPr>
        <p:spPr>
          <a:xfrm>
            <a:off x="13609507" y="5591039"/>
            <a:ext cx="2471043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35%</a:t>
            </a:r>
            <a:endParaRPr/>
          </a:p>
        </p:txBody>
      </p:sp>
      <p:sp>
        <p:nvSpPr>
          <p:cNvPr id="293" name="Google Shape;293;p25"/>
          <p:cNvSpPr txBox="1"/>
          <p:nvPr/>
        </p:nvSpPr>
        <p:spPr>
          <a:xfrm>
            <a:off x="1673532" y="7814283"/>
            <a:ext cx="3538878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featured statistic.</a:t>
            </a:r>
            <a:endParaRPr/>
          </a:p>
        </p:txBody>
      </p:sp>
      <p:sp>
        <p:nvSpPr>
          <p:cNvPr id="294" name="Google Shape;294;p25"/>
          <p:cNvSpPr txBox="1"/>
          <p:nvPr/>
        </p:nvSpPr>
        <p:spPr>
          <a:xfrm>
            <a:off x="7374561" y="7814283"/>
            <a:ext cx="3538878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featured statistic.</a:t>
            </a:r>
            <a:endParaRPr/>
          </a:p>
        </p:txBody>
      </p:sp>
      <p:sp>
        <p:nvSpPr>
          <p:cNvPr id="295" name="Google Shape;295;p25"/>
          <p:cNvSpPr txBox="1"/>
          <p:nvPr/>
        </p:nvSpPr>
        <p:spPr>
          <a:xfrm>
            <a:off x="13075590" y="7814283"/>
            <a:ext cx="3538878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featured statistic.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6"/>
          <p:cNvPicPr preferRelativeResize="0"/>
          <p:nvPr/>
        </p:nvPicPr>
        <p:blipFill rotWithShape="1">
          <a:blip r:embed="rId3">
            <a:alphaModFix/>
          </a:blip>
          <a:srcRect b="12523" l="0" r="0" t="12523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056787">
            <a:off x="15841468" y="1194123"/>
            <a:ext cx="999448" cy="255672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6"/>
          <p:cNvSpPr/>
          <p:nvPr/>
        </p:nvSpPr>
        <p:spPr>
          <a:xfrm>
            <a:off x="1786285" y="2472487"/>
            <a:ext cx="5571430" cy="5571407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3058" l="0" r="0" t="-3694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08027">
            <a:off x="6016735" y="4490723"/>
            <a:ext cx="1130303" cy="194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489744" y="8043895"/>
            <a:ext cx="2851448" cy="4084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84913" y="2697180"/>
            <a:ext cx="687087" cy="134006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6"/>
          <p:cNvSpPr txBox="1"/>
          <p:nvPr/>
        </p:nvSpPr>
        <p:spPr>
          <a:xfrm>
            <a:off x="367798" y="819082"/>
            <a:ext cx="8408404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Target audience</a:t>
            </a:r>
            <a:endParaRPr/>
          </a:p>
        </p:txBody>
      </p:sp>
      <p:sp>
        <p:nvSpPr>
          <p:cNvPr id="307" name="Google Shape;307;p26"/>
          <p:cNvSpPr txBox="1"/>
          <p:nvPr/>
        </p:nvSpPr>
        <p:spPr>
          <a:xfrm>
            <a:off x="1318471" y="8954452"/>
            <a:ext cx="6507058" cy="401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</a:t>
            </a:r>
            <a:endParaRPr/>
          </a:p>
        </p:txBody>
      </p:sp>
      <p:pic>
        <p:nvPicPr>
          <p:cNvPr id="308" name="Google Shape;308;p26"/>
          <p:cNvPicPr preferRelativeResize="0"/>
          <p:nvPr/>
        </p:nvPicPr>
        <p:blipFill rotWithShape="1">
          <a:blip r:embed="rId9">
            <a:alphaModFix/>
          </a:blip>
          <a:srcRect b="21804" l="9766" r="59768" t="24035"/>
          <a:stretch/>
        </p:blipFill>
        <p:spPr>
          <a:xfrm>
            <a:off x="1786275" y="2472475"/>
            <a:ext cx="5571600" cy="5571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A97EF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7"/>
          <p:cNvPicPr preferRelativeResize="0"/>
          <p:nvPr/>
        </p:nvPicPr>
        <p:blipFill rotWithShape="1">
          <a:blip r:embed="rId3">
            <a:alphaModFix/>
          </a:blip>
          <a:srcRect b="0" l="14117" r="14117" t="0"/>
          <a:stretch/>
        </p:blipFill>
        <p:spPr>
          <a:xfrm>
            <a:off x="0" y="0"/>
            <a:ext cx="5905752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27"/>
          <p:cNvGrpSpPr/>
          <p:nvPr/>
        </p:nvGrpSpPr>
        <p:grpSpPr>
          <a:xfrm>
            <a:off x="7032050" y="3429000"/>
            <a:ext cx="10740429" cy="5783277"/>
            <a:chOff x="0" y="-57150"/>
            <a:chExt cx="13532101" cy="7486443"/>
          </a:xfrm>
        </p:grpSpPr>
        <p:sp>
          <p:nvSpPr>
            <p:cNvPr id="315" name="Google Shape;315;p27"/>
            <p:cNvSpPr txBox="1"/>
            <p:nvPr/>
          </p:nvSpPr>
          <p:spPr>
            <a:xfrm>
              <a:off x="3555622" y="-57150"/>
              <a:ext cx="1955400" cy="7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Marcellus"/>
                  <a:ea typeface="Marcellus"/>
                  <a:cs typeface="Marcellus"/>
                  <a:sym typeface="Marcellus"/>
                </a:rPr>
                <a:t>Series 1</a:t>
              </a:r>
              <a:endParaRPr/>
            </a:p>
          </p:txBody>
        </p:sp>
        <p:sp>
          <p:nvSpPr>
            <p:cNvPr id="316" name="Google Shape;316;p27"/>
            <p:cNvSpPr txBox="1"/>
            <p:nvPr/>
          </p:nvSpPr>
          <p:spPr>
            <a:xfrm>
              <a:off x="6177364" y="-57150"/>
              <a:ext cx="2104200" cy="7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Marcellus"/>
                  <a:ea typeface="Marcellus"/>
                  <a:cs typeface="Marcellus"/>
                  <a:sym typeface="Marcellus"/>
                </a:rPr>
                <a:t>Series 2</a:t>
              </a:r>
              <a:endParaRPr/>
            </a:p>
          </p:txBody>
        </p:sp>
        <p:sp>
          <p:nvSpPr>
            <p:cNvPr id="317" name="Google Shape;317;p27"/>
            <p:cNvSpPr txBox="1"/>
            <p:nvPr/>
          </p:nvSpPr>
          <p:spPr>
            <a:xfrm>
              <a:off x="8947815" y="-57150"/>
              <a:ext cx="2086200" cy="7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Marcellus"/>
                  <a:ea typeface="Marcellus"/>
                  <a:cs typeface="Marcellus"/>
                  <a:sym typeface="Marcellus"/>
                </a:rPr>
                <a:t>Series 3</a:t>
              </a:r>
              <a:endParaRPr/>
            </a:p>
          </p:txBody>
        </p:sp>
        <p:grpSp>
          <p:nvGrpSpPr>
            <p:cNvPr id="318" name="Google Shape;318;p27"/>
            <p:cNvGrpSpPr/>
            <p:nvPr/>
          </p:nvGrpSpPr>
          <p:grpSpPr>
            <a:xfrm>
              <a:off x="3289092" y="303825"/>
              <a:ext cx="5525459" cy="133265"/>
              <a:chOff x="2399420" y="-804650"/>
              <a:chExt cx="6318846" cy="152400"/>
            </a:xfrm>
          </p:grpSpPr>
          <p:sp>
            <p:nvSpPr>
              <p:cNvPr id="319" name="Google Shape;319;p27"/>
              <p:cNvSpPr/>
              <p:nvPr/>
            </p:nvSpPr>
            <p:spPr>
              <a:xfrm>
                <a:off x="2399420" y="-804650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27"/>
              <p:cNvSpPr/>
              <p:nvPr/>
            </p:nvSpPr>
            <p:spPr>
              <a:xfrm>
                <a:off x="5397612" y="-804650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A3CB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27"/>
              <p:cNvSpPr/>
              <p:nvPr/>
            </p:nvSpPr>
            <p:spPr>
              <a:xfrm>
                <a:off x="8565866" y="-804650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5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5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2" name="Google Shape;322;p27"/>
            <p:cNvSpPr txBox="1"/>
            <p:nvPr/>
          </p:nvSpPr>
          <p:spPr>
            <a:xfrm>
              <a:off x="2411555" y="6692193"/>
              <a:ext cx="1672500" cy="7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Marcellus"/>
                  <a:ea typeface="Marcellus"/>
                  <a:cs typeface="Marcellus"/>
                  <a:sym typeface="Marcellus"/>
                </a:rPr>
                <a:t>Item 1</a:t>
              </a:r>
              <a:endParaRPr/>
            </a:p>
          </p:txBody>
        </p:sp>
        <p:sp>
          <p:nvSpPr>
            <p:cNvPr id="323" name="Google Shape;323;p27"/>
            <p:cNvSpPr txBox="1"/>
            <p:nvPr/>
          </p:nvSpPr>
          <p:spPr>
            <a:xfrm>
              <a:off x="6450965" y="6692193"/>
              <a:ext cx="1821000" cy="7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Marcellus"/>
                  <a:ea typeface="Marcellus"/>
                  <a:cs typeface="Marcellus"/>
                  <a:sym typeface="Marcellus"/>
                </a:rPr>
                <a:t>Item 2</a:t>
              </a:r>
              <a:endParaRPr/>
            </a:p>
          </p:txBody>
        </p:sp>
        <p:sp>
          <p:nvSpPr>
            <p:cNvPr id="324" name="Google Shape;324;p27"/>
            <p:cNvSpPr txBox="1"/>
            <p:nvPr/>
          </p:nvSpPr>
          <p:spPr>
            <a:xfrm>
              <a:off x="10573535" y="6692193"/>
              <a:ext cx="1803300" cy="7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Marcellus"/>
                  <a:ea typeface="Marcellus"/>
                  <a:cs typeface="Marcellus"/>
                  <a:sym typeface="Marcellus"/>
                </a:rPr>
                <a:t>Item 3</a:t>
              </a:r>
              <a:endParaRPr/>
            </a:p>
          </p:txBody>
        </p:sp>
        <p:grpSp>
          <p:nvGrpSpPr>
            <p:cNvPr id="325" name="Google Shape;325;p27"/>
            <p:cNvGrpSpPr/>
            <p:nvPr/>
          </p:nvGrpSpPr>
          <p:grpSpPr>
            <a:xfrm>
              <a:off x="1190940" y="1001891"/>
              <a:ext cx="12341161" cy="5439737"/>
              <a:chOff x="0" y="-6350"/>
              <a:chExt cx="14113199" cy="6220816"/>
            </a:xfrm>
          </p:grpSpPr>
          <p:sp>
            <p:nvSpPr>
              <p:cNvPr id="326" name="Google Shape;326;p27"/>
              <p:cNvSpPr/>
              <p:nvPr/>
            </p:nvSpPr>
            <p:spPr>
              <a:xfrm>
                <a:off x="0" y="-6350"/>
                <a:ext cx="14113199" cy="12700"/>
              </a:xfrm>
              <a:custGeom>
                <a:rect b="b" l="l" r="r" t="t"/>
                <a:pathLst>
                  <a:path extrusionOk="0" h="12700" w="14113199">
                    <a:moveTo>
                      <a:pt x="0" y="0"/>
                    </a:moveTo>
                    <a:lnTo>
                      <a:pt x="14113199" y="0"/>
                    </a:lnTo>
                    <a:lnTo>
                      <a:pt x="1411319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27" name="Google Shape;327;p27"/>
              <p:cNvSpPr/>
              <p:nvPr/>
            </p:nvSpPr>
            <p:spPr>
              <a:xfrm>
                <a:off x="0" y="2063022"/>
                <a:ext cx="14113199" cy="12700"/>
              </a:xfrm>
              <a:custGeom>
                <a:rect b="b" l="l" r="r" t="t"/>
                <a:pathLst>
                  <a:path extrusionOk="0" h="12700" w="14113199">
                    <a:moveTo>
                      <a:pt x="0" y="0"/>
                    </a:moveTo>
                    <a:lnTo>
                      <a:pt x="14113199" y="0"/>
                    </a:lnTo>
                    <a:lnTo>
                      <a:pt x="1411319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28" name="Google Shape;328;p27"/>
              <p:cNvSpPr/>
              <p:nvPr/>
            </p:nvSpPr>
            <p:spPr>
              <a:xfrm>
                <a:off x="0" y="4132394"/>
                <a:ext cx="14113199" cy="12700"/>
              </a:xfrm>
              <a:custGeom>
                <a:rect b="b" l="l" r="r" t="t"/>
                <a:pathLst>
                  <a:path extrusionOk="0" h="12700" w="14113199">
                    <a:moveTo>
                      <a:pt x="0" y="0"/>
                    </a:moveTo>
                    <a:lnTo>
                      <a:pt x="14113199" y="0"/>
                    </a:lnTo>
                    <a:lnTo>
                      <a:pt x="1411319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29" name="Google Shape;329;p27"/>
              <p:cNvSpPr/>
              <p:nvPr/>
            </p:nvSpPr>
            <p:spPr>
              <a:xfrm>
                <a:off x="0" y="6201766"/>
                <a:ext cx="14113199" cy="12700"/>
              </a:xfrm>
              <a:custGeom>
                <a:rect b="b" l="l" r="r" t="t"/>
                <a:pathLst>
                  <a:path extrusionOk="0" h="12700" w="14113199">
                    <a:moveTo>
                      <a:pt x="0" y="0"/>
                    </a:moveTo>
                    <a:lnTo>
                      <a:pt x="14113199" y="0"/>
                    </a:lnTo>
                    <a:lnTo>
                      <a:pt x="1411319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330" name="Google Shape;330;p27"/>
            <p:cNvSpPr txBox="1"/>
            <p:nvPr/>
          </p:nvSpPr>
          <p:spPr>
            <a:xfrm>
              <a:off x="213172" y="579837"/>
              <a:ext cx="664500" cy="7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Marcellus"/>
                  <a:ea typeface="Marcellus"/>
                  <a:cs typeface="Marcellus"/>
                  <a:sym typeface="Marcellus"/>
                </a:rPr>
                <a:t>15 </a:t>
              </a:r>
              <a:endParaRPr/>
            </a:p>
          </p:txBody>
        </p:sp>
        <p:sp>
          <p:nvSpPr>
            <p:cNvPr id="331" name="Google Shape;331;p27"/>
            <p:cNvSpPr txBox="1"/>
            <p:nvPr/>
          </p:nvSpPr>
          <p:spPr>
            <a:xfrm>
              <a:off x="0" y="2389381"/>
              <a:ext cx="877800" cy="7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Marcellus"/>
                  <a:ea typeface="Marcellus"/>
                  <a:cs typeface="Marcellus"/>
                  <a:sym typeface="Marcellus"/>
                </a:rPr>
                <a:t>10 </a:t>
              </a:r>
              <a:endParaRPr/>
            </a:p>
          </p:txBody>
        </p:sp>
        <p:sp>
          <p:nvSpPr>
            <p:cNvPr id="332" name="Google Shape;332;p27"/>
            <p:cNvSpPr txBox="1"/>
            <p:nvPr/>
          </p:nvSpPr>
          <p:spPr>
            <a:xfrm>
              <a:off x="397973" y="4198925"/>
              <a:ext cx="479700" cy="7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Marcellus"/>
                  <a:ea typeface="Marcellus"/>
                  <a:cs typeface="Marcellus"/>
                  <a:sym typeface="Marcellus"/>
                </a:rPr>
                <a:t>5 </a:t>
              </a:r>
              <a:endParaRPr/>
            </a:p>
          </p:txBody>
        </p:sp>
        <p:sp>
          <p:nvSpPr>
            <p:cNvPr id="333" name="Google Shape;333;p27"/>
            <p:cNvSpPr txBox="1"/>
            <p:nvPr/>
          </p:nvSpPr>
          <p:spPr>
            <a:xfrm>
              <a:off x="184714" y="6008469"/>
              <a:ext cx="693000" cy="7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Marcellus"/>
                  <a:ea typeface="Marcellus"/>
                  <a:cs typeface="Marcellus"/>
                  <a:sym typeface="Marcellus"/>
                </a:rPr>
                <a:t>0 </a:t>
              </a:r>
              <a:endParaRPr/>
            </a:p>
          </p:txBody>
        </p:sp>
        <p:grpSp>
          <p:nvGrpSpPr>
            <p:cNvPr id="334" name="Google Shape;334;p27"/>
            <p:cNvGrpSpPr/>
            <p:nvPr/>
          </p:nvGrpSpPr>
          <p:grpSpPr>
            <a:xfrm>
              <a:off x="3192274" y="952164"/>
              <a:ext cx="8338496" cy="5539192"/>
              <a:chOff x="2288700" y="-63217"/>
              <a:chExt cx="9535800" cy="6334551"/>
            </a:xfrm>
          </p:grpSpPr>
          <p:sp>
            <p:nvSpPr>
              <p:cNvPr id="335" name="Google Shape;335;p27"/>
              <p:cNvSpPr/>
              <p:nvPr/>
            </p:nvSpPr>
            <p:spPr>
              <a:xfrm>
                <a:off x="2288700" y="2864757"/>
                <a:ext cx="4800218" cy="3406577"/>
              </a:xfrm>
              <a:custGeom>
                <a:rect b="b" l="l" r="r" t="t"/>
                <a:pathLst>
                  <a:path extrusionOk="0" h="3406577" w="4800218">
                    <a:moveTo>
                      <a:pt x="127000" y="3343359"/>
                    </a:moveTo>
                    <a:cubicBezTo>
                      <a:pt x="126843" y="3308400"/>
                      <a:pt x="98459" y="3280143"/>
                      <a:pt x="63500" y="3280143"/>
                    </a:cubicBezTo>
                    <a:cubicBezTo>
                      <a:pt x="28540" y="3280143"/>
                      <a:pt x="156" y="3308400"/>
                      <a:pt x="0" y="3343359"/>
                    </a:cubicBezTo>
                    <a:cubicBezTo>
                      <a:pt x="156" y="3378319"/>
                      <a:pt x="28540" y="3406576"/>
                      <a:pt x="63500" y="3406576"/>
                    </a:cubicBezTo>
                    <a:cubicBezTo>
                      <a:pt x="98459" y="3406576"/>
                      <a:pt x="126843" y="3378319"/>
                      <a:pt x="127000" y="3343359"/>
                    </a:cubicBezTo>
                    <a:close/>
                    <a:moveTo>
                      <a:pt x="47053" y="3319991"/>
                    </a:moveTo>
                    <a:cubicBezTo>
                      <a:pt x="34229" y="3329103"/>
                      <a:pt x="31182" y="3346867"/>
                      <a:pt x="40236" y="3359732"/>
                    </a:cubicBezTo>
                    <a:cubicBezTo>
                      <a:pt x="49291" y="3372597"/>
                      <a:pt x="67041" y="3375724"/>
                      <a:pt x="79946" y="3366727"/>
                    </a:cubicBezTo>
                    <a:lnTo>
                      <a:pt x="4784346" y="55732"/>
                    </a:lnTo>
                    <a:cubicBezTo>
                      <a:pt x="4797170" y="46620"/>
                      <a:pt x="4800218" y="28856"/>
                      <a:pt x="4791163" y="15991"/>
                    </a:cubicBezTo>
                    <a:cubicBezTo>
                      <a:pt x="4782109" y="3126"/>
                      <a:pt x="4764359" y="0"/>
                      <a:pt x="4751453" y="899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27"/>
              <p:cNvSpPr/>
              <p:nvPr/>
            </p:nvSpPr>
            <p:spPr>
              <a:xfrm>
                <a:off x="6993100" y="-63217"/>
                <a:ext cx="4831400" cy="3023554"/>
              </a:xfrm>
              <a:custGeom>
                <a:rect b="b" l="l" r="r" t="t"/>
                <a:pathLst>
                  <a:path extrusionOk="0" h="3023554" w="4831400">
                    <a:moveTo>
                      <a:pt x="127000" y="2960338"/>
                    </a:moveTo>
                    <a:cubicBezTo>
                      <a:pt x="126843" y="2925379"/>
                      <a:pt x="98459" y="2897121"/>
                      <a:pt x="63500" y="2897121"/>
                    </a:cubicBezTo>
                    <a:cubicBezTo>
                      <a:pt x="28540" y="2897121"/>
                      <a:pt x="156" y="2925379"/>
                      <a:pt x="0" y="2960338"/>
                    </a:cubicBezTo>
                    <a:cubicBezTo>
                      <a:pt x="156" y="2995297"/>
                      <a:pt x="28540" y="3023555"/>
                      <a:pt x="63500" y="3023555"/>
                    </a:cubicBezTo>
                    <a:cubicBezTo>
                      <a:pt x="98459" y="3023555"/>
                      <a:pt x="126843" y="2995297"/>
                      <a:pt x="127000" y="2960338"/>
                    </a:cubicBezTo>
                    <a:close/>
                    <a:moveTo>
                      <a:pt x="48515" y="2936007"/>
                    </a:moveTo>
                    <a:cubicBezTo>
                      <a:pt x="35157" y="2944316"/>
                      <a:pt x="31027" y="2961860"/>
                      <a:pt x="39276" y="2975255"/>
                    </a:cubicBezTo>
                    <a:cubicBezTo>
                      <a:pt x="47526" y="2988651"/>
                      <a:pt x="65051" y="2992859"/>
                      <a:pt x="78483" y="2984669"/>
                    </a:cubicBezTo>
                    <a:lnTo>
                      <a:pt x="4782883" y="87548"/>
                    </a:lnTo>
                    <a:cubicBezTo>
                      <a:pt x="4796241" y="79239"/>
                      <a:pt x="4800371" y="61695"/>
                      <a:pt x="4792122" y="48300"/>
                    </a:cubicBezTo>
                    <a:cubicBezTo>
                      <a:pt x="4783872" y="34904"/>
                      <a:pt x="4766347" y="30696"/>
                      <a:pt x="4752915" y="38886"/>
                    </a:cubicBezTo>
                    <a:close/>
                    <a:moveTo>
                      <a:pt x="4831399" y="63217"/>
                    </a:moveTo>
                    <a:lnTo>
                      <a:pt x="4831399" y="63217"/>
                    </a:lnTo>
                    <a:cubicBezTo>
                      <a:pt x="4831243" y="28258"/>
                      <a:pt x="4802859" y="0"/>
                      <a:pt x="4767899" y="0"/>
                    </a:cubicBezTo>
                    <a:cubicBezTo>
                      <a:pt x="4732939" y="0"/>
                      <a:pt x="4704556" y="28258"/>
                      <a:pt x="4704399" y="63217"/>
                    </a:cubicBezTo>
                    <a:lnTo>
                      <a:pt x="4704399" y="63217"/>
                    </a:lnTo>
                    <a:cubicBezTo>
                      <a:pt x="4704556" y="98176"/>
                      <a:pt x="4732939" y="126434"/>
                      <a:pt x="4767899" y="126434"/>
                    </a:cubicBezTo>
                    <a:cubicBezTo>
                      <a:pt x="4802859" y="126434"/>
                      <a:pt x="4831243" y="98176"/>
                      <a:pt x="4831399" y="632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27"/>
              <p:cNvSpPr/>
              <p:nvPr/>
            </p:nvSpPr>
            <p:spPr>
              <a:xfrm>
                <a:off x="2288700" y="2865545"/>
                <a:ext cx="4799419" cy="1336416"/>
              </a:xfrm>
              <a:custGeom>
                <a:rect b="b" l="l" r="r" t="t"/>
                <a:pathLst>
                  <a:path extrusionOk="0" h="1336416" w="4799419">
                    <a:moveTo>
                      <a:pt x="127000" y="1273199"/>
                    </a:moveTo>
                    <a:cubicBezTo>
                      <a:pt x="126843" y="1238240"/>
                      <a:pt x="98459" y="1209983"/>
                      <a:pt x="63500" y="1209983"/>
                    </a:cubicBezTo>
                    <a:cubicBezTo>
                      <a:pt x="28540" y="1209983"/>
                      <a:pt x="156" y="1238240"/>
                      <a:pt x="0" y="1273199"/>
                    </a:cubicBezTo>
                    <a:cubicBezTo>
                      <a:pt x="156" y="1308158"/>
                      <a:pt x="28540" y="1336416"/>
                      <a:pt x="63500" y="1336416"/>
                    </a:cubicBezTo>
                    <a:cubicBezTo>
                      <a:pt x="98459" y="1336416"/>
                      <a:pt x="126843" y="1308158"/>
                      <a:pt x="127000" y="1273199"/>
                    </a:cubicBezTo>
                    <a:close/>
                    <a:moveTo>
                      <a:pt x="56208" y="1245570"/>
                    </a:moveTo>
                    <a:cubicBezTo>
                      <a:pt x="41015" y="1249653"/>
                      <a:pt x="31980" y="1265248"/>
                      <a:pt x="35994" y="1280459"/>
                    </a:cubicBezTo>
                    <a:cubicBezTo>
                      <a:pt x="40009" y="1295670"/>
                      <a:pt x="55563" y="1304775"/>
                      <a:pt x="70792" y="1300828"/>
                    </a:cubicBezTo>
                    <a:lnTo>
                      <a:pt x="4775191" y="59205"/>
                    </a:lnTo>
                    <a:cubicBezTo>
                      <a:pt x="4790384" y="55122"/>
                      <a:pt x="4799419" y="39527"/>
                      <a:pt x="4795405" y="24316"/>
                    </a:cubicBezTo>
                    <a:cubicBezTo>
                      <a:pt x="4791390" y="9105"/>
                      <a:pt x="4775835" y="0"/>
                      <a:pt x="4760607" y="3947"/>
                    </a:cubicBezTo>
                    <a:close/>
                  </a:path>
                </a:pathLst>
              </a:custGeom>
              <a:solidFill>
                <a:srgbClr val="A3CB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27"/>
              <p:cNvSpPr/>
              <p:nvPr/>
            </p:nvSpPr>
            <p:spPr>
              <a:xfrm>
                <a:off x="6993100" y="2006155"/>
                <a:ext cx="4831400" cy="954182"/>
              </a:xfrm>
              <a:custGeom>
                <a:rect b="b" l="l" r="r" t="t"/>
                <a:pathLst>
                  <a:path extrusionOk="0" h="954182" w="4831400">
                    <a:moveTo>
                      <a:pt x="127000" y="890966"/>
                    </a:moveTo>
                    <a:cubicBezTo>
                      <a:pt x="126843" y="856007"/>
                      <a:pt x="98459" y="827749"/>
                      <a:pt x="63500" y="827749"/>
                    </a:cubicBezTo>
                    <a:cubicBezTo>
                      <a:pt x="28540" y="827749"/>
                      <a:pt x="156" y="856007"/>
                      <a:pt x="0" y="890966"/>
                    </a:cubicBezTo>
                    <a:cubicBezTo>
                      <a:pt x="156" y="925925"/>
                      <a:pt x="28540" y="954183"/>
                      <a:pt x="63500" y="954183"/>
                    </a:cubicBezTo>
                    <a:cubicBezTo>
                      <a:pt x="98459" y="954183"/>
                      <a:pt x="126843" y="925925"/>
                      <a:pt x="127000" y="890966"/>
                    </a:cubicBezTo>
                    <a:close/>
                    <a:moveTo>
                      <a:pt x="58548" y="862823"/>
                    </a:moveTo>
                    <a:cubicBezTo>
                      <a:pt x="43067" y="865619"/>
                      <a:pt x="32756" y="880402"/>
                      <a:pt x="35483" y="895895"/>
                    </a:cubicBezTo>
                    <a:cubicBezTo>
                      <a:pt x="38209" y="911389"/>
                      <a:pt x="52945" y="921766"/>
                      <a:pt x="68451" y="919109"/>
                    </a:cubicBezTo>
                    <a:lnTo>
                      <a:pt x="4772851" y="91360"/>
                    </a:lnTo>
                    <a:cubicBezTo>
                      <a:pt x="4788332" y="88564"/>
                      <a:pt x="4798642" y="73781"/>
                      <a:pt x="4795916" y="58288"/>
                    </a:cubicBezTo>
                    <a:cubicBezTo>
                      <a:pt x="4793190" y="42794"/>
                      <a:pt x="4778454" y="32418"/>
                      <a:pt x="4762948" y="35074"/>
                    </a:cubicBezTo>
                    <a:close/>
                    <a:moveTo>
                      <a:pt x="4831399" y="63217"/>
                    </a:moveTo>
                    <a:cubicBezTo>
                      <a:pt x="4831243" y="28258"/>
                      <a:pt x="4802859" y="0"/>
                      <a:pt x="4767899" y="0"/>
                    </a:cubicBezTo>
                    <a:cubicBezTo>
                      <a:pt x="4732939" y="0"/>
                      <a:pt x="4704556" y="28258"/>
                      <a:pt x="4704399" y="63217"/>
                    </a:cubicBezTo>
                    <a:cubicBezTo>
                      <a:pt x="4704556" y="98176"/>
                      <a:pt x="4732939" y="126434"/>
                      <a:pt x="4767899" y="126434"/>
                    </a:cubicBezTo>
                    <a:cubicBezTo>
                      <a:pt x="4802859" y="126434"/>
                      <a:pt x="4831243" y="98176"/>
                      <a:pt x="4831399" y="63217"/>
                    </a:cubicBezTo>
                    <a:close/>
                  </a:path>
                </a:pathLst>
              </a:custGeom>
              <a:solidFill>
                <a:srgbClr val="A3CB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27"/>
              <p:cNvSpPr/>
              <p:nvPr/>
            </p:nvSpPr>
            <p:spPr>
              <a:xfrm>
                <a:off x="2288700" y="4075528"/>
                <a:ext cx="4797616" cy="506864"/>
              </a:xfrm>
              <a:custGeom>
                <a:rect b="b" l="l" r="r" t="t"/>
                <a:pathLst>
                  <a:path extrusionOk="0" h="506864" w="4797616">
                    <a:moveTo>
                      <a:pt x="127000" y="63216"/>
                    </a:moveTo>
                    <a:cubicBezTo>
                      <a:pt x="126843" y="28257"/>
                      <a:pt x="98459" y="0"/>
                      <a:pt x="63500" y="0"/>
                    </a:cubicBezTo>
                    <a:cubicBezTo>
                      <a:pt x="28540" y="0"/>
                      <a:pt x="156" y="28257"/>
                      <a:pt x="0" y="63216"/>
                    </a:cubicBezTo>
                    <a:cubicBezTo>
                      <a:pt x="156" y="98175"/>
                      <a:pt x="28540" y="126433"/>
                      <a:pt x="63500" y="126433"/>
                    </a:cubicBezTo>
                    <a:cubicBezTo>
                      <a:pt x="98459" y="126433"/>
                      <a:pt x="126843" y="98175"/>
                      <a:pt x="127000" y="63216"/>
                    </a:cubicBezTo>
                    <a:close/>
                    <a:moveTo>
                      <a:pt x="66004" y="34751"/>
                    </a:moveTo>
                    <a:cubicBezTo>
                      <a:pt x="50327" y="33443"/>
                      <a:pt x="36540" y="45052"/>
                      <a:pt x="35162" y="60723"/>
                    </a:cubicBezTo>
                    <a:cubicBezTo>
                      <a:pt x="33783" y="76395"/>
                      <a:pt x="45331" y="90232"/>
                      <a:pt x="60996" y="91681"/>
                    </a:cubicBezTo>
                    <a:lnTo>
                      <a:pt x="4765395" y="505556"/>
                    </a:lnTo>
                    <a:cubicBezTo>
                      <a:pt x="4781072" y="506864"/>
                      <a:pt x="4794858" y="495255"/>
                      <a:pt x="4796237" y="479583"/>
                    </a:cubicBezTo>
                    <a:cubicBezTo>
                      <a:pt x="4797616" y="463912"/>
                      <a:pt x="4786068" y="450074"/>
                      <a:pt x="4770403" y="4486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27"/>
              <p:cNvSpPr/>
              <p:nvPr/>
            </p:nvSpPr>
            <p:spPr>
              <a:xfrm>
                <a:off x="6993100" y="4075528"/>
                <a:ext cx="4831400" cy="540308"/>
              </a:xfrm>
              <a:custGeom>
                <a:rect b="b" l="l" r="r" t="t"/>
                <a:pathLst>
                  <a:path extrusionOk="0" h="540308" w="4831400">
                    <a:moveTo>
                      <a:pt x="127000" y="477091"/>
                    </a:moveTo>
                    <a:cubicBezTo>
                      <a:pt x="126843" y="442132"/>
                      <a:pt x="98459" y="413874"/>
                      <a:pt x="63500" y="413874"/>
                    </a:cubicBezTo>
                    <a:cubicBezTo>
                      <a:pt x="28540" y="413874"/>
                      <a:pt x="156" y="442132"/>
                      <a:pt x="0" y="477091"/>
                    </a:cubicBezTo>
                    <a:cubicBezTo>
                      <a:pt x="156" y="512050"/>
                      <a:pt x="28540" y="540307"/>
                      <a:pt x="63500" y="540307"/>
                    </a:cubicBezTo>
                    <a:cubicBezTo>
                      <a:pt x="98459" y="540307"/>
                      <a:pt x="126843" y="512050"/>
                      <a:pt x="127000" y="477091"/>
                    </a:cubicBezTo>
                    <a:close/>
                    <a:moveTo>
                      <a:pt x="60995" y="448626"/>
                    </a:moveTo>
                    <a:cubicBezTo>
                      <a:pt x="45330" y="450074"/>
                      <a:pt x="33783" y="463912"/>
                      <a:pt x="35161" y="479583"/>
                    </a:cubicBezTo>
                    <a:cubicBezTo>
                      <a:pt x="36540" y="495255"/>
                      <a:pt x="50326" y="506864"/>
                      <a:pt x="66003" y="505556"/>
                    </a:cubicBezTo>
                    <a:lnTo>
                      <a:pt x="4770403" y="91681"/>
                    </a:lnTo>
                    <a:cubicBezTo>
                      <a:pt x="4786068" y="90232"/>
                      <a:pt x="4797615" y="76395"/>
                      <a:pt x="4796237" y="60723"/>
                    </a:cubicBezTo>
                    <a:cubicBezTo>
                      <a:pt x="4794858" y="45052"/>
                      <a:pt x="4781072" y="33443"/>
                      <a:pt x="4765395" y="34751"/>
                    </a:cubicBezTo>
                    <a:close/>
                    <a:moveTo>
                      <a:pt x="4831399" y="63216"/>
                    </a:moveTo>
                    <a:cubicBezTo>
                      <a:pt x="4831243" y="28257"/>
                      <a:pt x="4802859" y="0"/>
                      <a:pt x="4767899" y="0"/>
                    </a:cubicBezTo>
                    <a:cubicBezTo>
                      <a:pt x="4732939" y="0"/>
                      <a:pt x="4704556" y="28257"/>
                      <a:pt x="4704399" y="63216"/>
                    </a:cubicBezTo>
                    <a:cubicBezTo>
                      <a:pt x="4704556" y="98175"/>
                      <a:pt x="4732939" y="126433"/>
                      <a:pt x="4767899" y="126433"/>
                    </a:cubicBezTo>
                    <a:cubicBezTo>
                      <a:pt x="4802859" y="126433"/>
                      <a:pt x="4831243" y="98175"/>
                      <a:pt x="4831399" y="632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341" name="Google Shape;34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716349">
            <a:off x="512251" y="3640607"/>
            <a:ext cx="1032898" cy="300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069561">
            <a:off x="3708005" y="7967589"/>
            <a:ext cx="1233366" cy="121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406108">
            <a:off x="1921964" y="1817985"/>
            <a:ext cx="1353048" cy="126940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7"/>
          <p:cNvSpPr txBox="1"/>
          <p:nvPr/>
        </p:nvSpPr>
        <p:spPr>
          <a:xfrm>
            <a:off x="7350916" y="1404937"/>
            <a:ext cx="4093169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Analysis</a:t>
            </a:r>
            <a:endParaRPr/>
          </a:p>
        </p:txBody>
      </p:sp>
      <p:sp>
        <p:nvSpPr>
          <p:cNvPr id="345" name="Google Shape;345;p27"/>
          <p:cNvSpPr txBox="1"/>
          <p:nvPr/>
        </p:nvSpPr>
        <p:spPr>
          <a:xfrm>
            <a:off x="11767251" y="1819593"/>
            <a:ext cx="5492049" cy="372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the featured statistic.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8"/>
          <p:cNvPicPr preferRelativeResize="0"/>
          <p:nvPr/>
        </p:nvPicPr>
        <p:blipFill rotWithShape="1">
          <a:blip r:embed="rId3">
            <a:alphaModFix/>
          </a:blip>
          <a:srcRect b="74910" l="0" r="0" t="11339"/>
          <a:stretch/>
        </p:blipFill>
        <p:spPr>
          <a:xfrm>
            <a:off x="0" y="0"/>
            <a:ext cx="18288000" cy="141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8"/>
          <p:cNvPicPr preferRelativeResize="0"/>
          <p:nvPr/>
        </p:nvPicPr>
        <p:blipFill rotWithShape="1">
          <a:blip r:embed="rId3">
            <a:alphaModFix/>
          </a:blip>
          <a:srcRect b="13698" l="0" r="0" t="72552"/>
          <a:stretch/>
        </p:blipFill>
        <p:spPr>
          <a:xfrm>
            <a:off x="0" y="8872587"/>
            <a:ext cx="18288000" cy="141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80575" y="4390018"/>
            <a:ext cx="1372978" cy="139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5457" y="4450875"/>
            <a:ext cx="1173186" cy="1378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973001" y="348129"/>
            <a:ext cx="907881" cy="82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8443" y="1028700"/>
            <a:ext cx="837133" cy="68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907187" y="8508869"/>
            <a:ext cx="820801" cy="78349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8"/>
          <p:cNvSpPr txBox="1"/>
          <p:nvPr/>
        </p:nvSpPr>
        <p:spPr>
          <a:xfrm>
            <a:off x="1932870" y="2167377"/>
            <a:ext cx="1338360" cy="1183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S</a:t>
            </a:r>
            <a:endParaRPr/>
          </a:p>
        </p:txBody>
      </p:sp>
      <p:sp>
        <p:nvSpPr>
          <p:cNvPr id="358" name="Google Shape;358;p28"/>
          <p:cNvSpPr txBox="1"/>
          <p:nvPr/>
        </p:nvSpPr>
        <p:spPr>
          <a:xfrm>
            <a:off x="998693" y="3279125"/>
            <a:ext cx="3206715" cy="6059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Strengths</a:t>
            </a:r>
            <a:endParaRPr/>
          </a:p>
        </p:txBody>
      </p:sp>
      <p:sp>
        <p:nvSpPr>
          <p:cNvPr id="359" name="Google Shape;359;p28"/>
          <p:cNvSpPr txBox="1"/>
          <p:nvPr/>
        </p:nvSpPr>
        <p:spPr>
          <a:xfrm>
            <a:off x="190500" y="6420036"/>
            <a:ext cx="4823100" cy="1245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you doing well? </a:t>
            </a:r>
            <a:endParaRPr/>
          </a:p>
          <a:p>
            <a:pPr indent="0" lvl="1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sets you apart?</a:t>
            </a:r>
            <a:endParaRPr/>
          </a:p>
          <a:p>
            <a:pPr indent="0" lvl="1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your good qualities?</a:t>
            </a:r>
            <a:endParaRPr/>
          </a:p>
        </p:txBody>
      </p:sp>
      <p:grpSp>
        <p:nvGrpSpPr>
          <p:cNvPr id="360" name="Google Shape;360;p28"/>
          <p:cNvGrpSpPr/>
          <p:nvPr/>
        </p:nvGrpSpPr>
        <p:grpSpPr>
          <a:xfrm>
            <a:off x="9343587" y="2160233"/>
            <a:ext cx="3888876" cy="5505673"/>
            <a:chOff x="0" y="28575"/>
            <a:chExt cx="5185168" cy="7340897"/>
          </a:xfrm>
        </p:grpSpPr>
        <p:pic>
          <p:nvPicPr>
            <p:cNvPr id="361" name="Google Shape;361;p2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512997" y="3107648"/>
              <a:ext cx="2159173" cy="17548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28"/>
            <p:cNvSpPr txBox="1"/>
            <p:nvPr/>
          </p:nvSpPr>
          <p:spPr>
            <a:xfrm>
              <a:off x="1700344" y="28575"/>
              <a:ext cx="1784480" cy="15877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0" u="none" cap="none" strike="noStrike">
                  <a:solidFill>
                    <a:srgbClr val="7A97EF"/>
                  </a:solidFill>
                  <a:latin typeface="Marcellus"/>
                  <a:ea typeface="Marcellus"/>
                  <a:cs typeface="Marcellus"/>
                  <a:sym typeface="Marcellus"/>
                </a:rPr>
                <a:t>O</a:t>
              </a:r>
              <a:endParaRPr/>
            </a:p>
          </p:txBody>
        </p:sp>
        <p:sp>
          <p:nvSpPr>
            <p:cNvPr id="363" name="Google Shape;363;p28"/>
            <p:cNvSpPr txBox="1"/>
            <p:nvPr/>
          </p:nvSpPr>
          <p:spPr>
            <a:xfrm>
              <a:off x="0" y="1536306"/>
              <a:ext cx="5185168" cy="792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99" u="none" cap="none" strike="noStrike">
                  <a:solidFill>
                    <a:srgbClr val="7A97EF"/>
                  </a:solidFill>
                  <a:latin typeface="Marcellus"/>
                  <a:ea typeface="Marcellus"/>
                  <a:cs typeface="Marcellus"/>
                  <a:sym typeface="Marcellus"/>
                </a:rPr>
                <a:t>Opportunities</a:t>
              </a:r>
              <a:endParaRPr/>
            </a:p>
          </p:txBody>
        </p:sp>
        <p:sp>
          <p:nvSpPr>
            <p:cNvPr id="364" name="Google Shape;364;p28"/>
            <p:cNvSpPr txBox="1"/>
            <p:nvPr/>
          </p:nvSpPr>
          <p:spPr>
            <a:xfrm>
              <a:off x="0" y="5740063"/>
              <a:ext cx="5185168" cy="1629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What are your goals? </a:t>
              </a:r>
              <a:endParaRPr/>
            </a:p>
            <a:p>
              <a:pPr indent="0" lvl="1" marL="0" marR="0" rtl="0" algn="ctr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Are demands shifting?</a:t>
              </a:r>
              <a:endParaRPr/>
            </a:p>
            <a:p>
              <a:pPr indent="0" lvl="1" marL="0" marR="0" rtl="0" algn="ctr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How can it be improved?</a:t>
              </a:r>
              <a:endParaRPr/>
            </a:p>
          </p:txBody>
        </p:sp>
      </p:grpSp>
      <p:sp>
        <p:nvSpPr>
          <p:cNvPr id="365" name="Google Shape;365;p28"/>
          <p:cNvSpPr txBox="1"/>
          <p:nvPr/>
        </p:nvSpPr>
        <p:spPr>
          <a:xfrm>
            <a:off x="14997884" y="2167377"/>
            <a:ext cx="1338360" cy="1183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T</a:t>
            </a:r>
            <a:endParaRPr/>
          </a:p>
        </p:txBody>
      </p:sp>
      <p:grpSp>
        <p:nvGrpSpPr>
          <p:cNvPr id="366" name="Google Shape;366;p28"/>
          <p:cNvGrpSpPr/>
          <p:nvPr/>
        </p:nvGrpSpPr>
        <p:grpSpPr>
          <a:xfrm>
            <a:off x="4205408" y="2160233"/>
            <a:ext cx="5894994" cy="5920011"/>
            <a:chOff x="0" y="28575"/>
            <a:chExt cx="7859991" cy="7893347"/>
          </a:xfrm>
        </p:grpSpPr>
        <p:pic>
          <p:nvPicPr>
            <p:cNvPr id="367" name="Google Shape;367;p2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123927" y="3145905"/>
              <a:ext cx="1612137" cy="1638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p28"/>
            <p:cNvSpPr txBox="1"/>
            <p:nvPr/>
          </p:nvSpPr>
          <p:spPr>
            <a:xfrm>
              <a:off x="3037756" y="28575"/>
              <a:ext cx="1784480" cy="15877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0" u="none" cap="none" strike="noStrike">
                  <a:solidFill>
                    <a:srgbClr val="7A97EF"/>
                  </a:solidFill>
                  <a:latin typeface="Marcellus"/>
                  <a:ea typeface="Marcellus"/>
                  <a:cs typeface="Marcellus"/>
                  <a:sym typeface="Marcellus"/>
                </a:rPr>
                <a:t>W</a:t>
              </a:r>
              <a:endParaRPr/>
            </a:p>
          </p:txBody>
        </p:sp>
        <p:sp>
          <p:nvSpPr>
            <p:cNvPr id="369" name="Google Shape;369;p28"/>
            <p:cNvSpPr txBox="1"/>
            <p:nvPr/>
          </p:nvSpPr>
          <p:spPr>
            <a:xfrm>
              <a:off x="1792186" y="1536306"/>
              <a:ext cx="4275620" cy="792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99" u="none" cap="none" strike="noStrike">
                  <a:solidFill>
                    <a:srgbClr val="7A97EF"/>
                  </a:solidFill>
                  <a:latin typeface="Marcellus"/>
                  <a:ea typeface="Marcellus"/>
                  <a:cs typeface="Marcellus"/>
                  <a:sym typeface="Marcellus"/>
                </a:rPr>
                <a:t>Weaknesses</a:t>
              </a:r>
              <a:endParaRPr/>
            </a:p>
          </p:txBody>
        </p:sp>
        <p:sp>
          <p:nvSpPr>
            <p:cNvPr id="370" name="Google Shape;370;p28"/>
            <p:cNvSpPr txBox="1"/>
            <p:nvPr/>
          </p:nvSpPr>
          <p:spPr>
            <a:xfrm>
              <a:off x="0" y="5733713"/>
              <a:ext cx="7859991" cy="2188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Where do you need to improve? </a:t>
              </a:r>
              <a:endParaRPr/>
            </a:p>
            <a:p>
              <a:pPr indent="0" lvl="1" marL="0" marR="0" rtl="0" algn="ctr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Are resources adequate?</a:t>
              </a:r>
              <a:endParaRPr/>
            </a:p>
            <a:p>
              <a:pPr indent="0" lvl="1" marL="0" marR="0" rtl="0" algn="ctr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What do others do</a:t>
              </a:r>
              <a:endParaRPr/>
            </a:p>
            <a:p>
              <a:pPr indent="0" lvl="1" marL="0" marR="0" rtl="0" algn="ctr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better than you?</a:t>
              </a:r>
              <a:endParaRPr/>
            </a:p>
          </p:txBody>
        </p:sp>
      </p:grpSp>
      <p:sp>
        <p:nvSpPr>
          <p:cNvPr id="371" name="Google Shape;371;p28"/>
          <p:cNvSpPr txBox="1"/>
          <p:nvPr/>
        </p:nvSpPr>
        <p:spPr>
          <a:xfrm>
            <a:off x="13703893" y="6415274"/>
            <a:ext cx="3926342" cy="1664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the blockers</a:t>
            </a:r>
            <a:endParaRPr/>
          </a:p>
          <a:p>
            <a:pPr indent="0" lvl="1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you're facing? </a:t>
            </a:r>
            <a:endParaRPr/>
          </a:p>
          <a:p>
            <a:pPr indent="0" lvl="1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factors outside</a:t>
            </a:r>
            <a:endParaRPr/>
          </a:p>
          <a:p>
            <a:pPr indent="0" lvl="1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of your control?</a:t>
            </a:r>
            <a:endParaRPr/>
          </a:p>
        </p:txBody>
      </p:sp>
      <p:sp>
        <p:nvSpPr>
          <p:cNvPr id="372" name="Google Shape;372;p28"/>
          <p:cNvSpPr txBox="1"/>
          <p:nvPr/>
        </p:nvSpPr>
        <p:spPr>
          <a:xfrm>
            <a:off x="14063707" y="3279125"/>
            <a:ext cx="3206715" cy="6059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Threats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9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22652">
            <a:off x="989562" y="6624836"/>
            <a:ext cx="2001694" cy="3008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603276">
            <a:off x="15984324" y="2907377"/>
            <a:ext cx="1772982" cy="17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692593" y="1213962"/>
            <a:ext cx="1573201" cy="18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4306089">
            <a:off x="10166548" y="8036882"/>
            <a:ext cx="975865" cy="140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857345">
            <a:off x="6935869" y="2135188"/>
            <a:ext cx="1050295" cy="141931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9"/>
          <p:cNvSpPr txBox="1"/>
          <p:nvPr/>
        </p:nvSpPr>
        <p:spPr>
          <a:xfrm>
            <a:off x="2991256" y="3290689"/>
            <a:ext cx="12305488" cy="33341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484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123,456,789</a:t>
            </a:r>
            <a:endParaRPr/>
          </a:p>
        </p:txBody>
      </p:sp>
      <p:sp>
        <p:nvSpPr>
          <p:cNvPr id="384" name="Google Shape;384;p29"/>
          <p:cNvSpPr txBox="1"/>
          <p:nvPr/>
        </p:nvSpPr>
        <p:spPr>
          <a:xfrm>
            <a:off x="11472647" y="9067800"/>
            <a:ext cx="5786653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the featured statistic.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0"/>
          <p:cNvPicPr preferRelativeResize="0"/>
          <p:nvPr/>
        </p:nvPicPr>
        <p:blipFill rotWithShape="1">
          <a:blip r:embed="rId3">
            <a:alphaModFix/>
          </a:blip>
          <a:srcRect b="27393" l="0" r="0" t="44028"/>
          <a:stretch/>
        </p:blipFill>
        <p:spPr>
          <a:xfrm>
            <a:off x="0" y="2447731"/>
            <a:ext cx="18288000" cy="783926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0"/>
          <p:cNvSpPr/>
          <p:nvPr/>
        </p:nvSpPr>
        <p:spPr>
          <a:xfrm>
            <a:off x="12543549" y="3284056"/>
            <a:ext cx="4360728" cy="6231461"/>
          </a:xfrm>
          <a:custGeom>
            <a:rect b="b" l="l" r="r" t="t"/>
            <a:pathLst>
              <a:path extrusionOk="0" h="1641197" w="1148497">
                <a:moveTo>
                  <a:pt x="0" y="0"/>
                </a:moveTo>
                <a:lnTo>
                  <a:pt x="1148497" y="0"/>
                </a:lnTo>
                <a:lnTo>
                  <a:pt x="1148497" y="1641197"/>
                </a:lnTo>
                <a:lnTo>
                  <a:pt x="0" y="1641197"/>
                </a:lnTo>
                <a:close/>
              </a:path>
            </a:pathLst>
          </a:custGeom>
          <a:solidFill>
            <a:srgbClr val="FFFFFF">
              <a:alpha val="54901"/>
            </a:srgbClr>
          </a:solidFill>
          <a:ln>
            <a:noFill/>
          </a:ln>
        </p:spPr>
      </p:sp>
      <p:graphicFrame>
        <p:nvGraphicFramePr>
          <p:cNvPr id="391" name="Google Shape;391;p30"/>
          <p:cNvGraphicFramePr/>
          <p:nvPr/>
        </p:nvGraphicFramePr>
        <p:xfrm>
          <a:off x="13202784" y="57300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{01BE07AC-4756-4A1A-9E82-F362757584AB}</a:tableStyleId>
              </a:tblPr>
              <a:tblGrid>
                <a:gridCol w="3042200"/>
              </a:tblGrid>
              <a:tr h="586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6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92" name="Google Shape;392;p30"/>
          <p:cNvGrpSpPr/>
          <p:nvPr/>
        </p:nvGrpSpPr>
        <p:grpSpPr>
          <a:xfrm>
            <a:off x="6963651" y="3067065"/>
            <a:ext cx="4360699" cy="6448410"/>
            <a:chOff x="0" y="-57150"/>
            <a:chExt cx="1148497" cy="1698347"/>
          </a:xfrm>
        </p:grpSpPr>
        <p:sp>
          <p:nvSpPr>
            <p:cNvPr id="393" name="Google Shape;393;p30"/>
            <p:cNvSpPr/>
            <p:nvPr/>
          </p:nvSpPr>
          <p:spPr>
            <a:xfrm>
              <a:off x="0" y="0"/>
              <a:ext cx="1148497" cy="1641197"/>
            </a:xfrm>
            <a:custGeom>
              <a:rect b="b" l="l" r="r" t="t"/>
              <a:pathLst>
                <a:path extrusionOk="0" h="1641197" w="1148497">
                  <a:moveTo>
                    <a:pt x="0" y="0"/>
                  </a:moveTo>
                  <a:lnTo>
                    <a:pt x="1148497" y="0"/>
                  </a:lnTo>
                  <a:lnTo>
                    <a:pt x="1148497" y="1641197"/>
                  </a:lnTo>
                  <a:lnTo>
                    <a:pt x="0" y="1641197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  <a:ln>
              <a:noFill/>
            </a:ln>
          </p:spPr>
        </p:sp>
        <p:sp>
          <p:nvSpPr>
            <p:cNvPr id="394" name="Google Shape;394;p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30"/>
          <p:cNvGrpSpPr/>
          <p:nvPr/>
        </p:nvGrpSpPr>
        <p:grpSpPr>
          <a:xfrm>
            <a:off x="1380354" y="3067065"/>
            <a:ext cx="4360699" cy="6448410"/>
            <a:chOff x="0" y="-57150"/>
            <a:chExt cx="1148497" cy="1698347"/>
          </a:xfrm>
        </p:grpSpPr>
        <p:sp>
          <p:nvSpPr>
            <p:cNvPr id="396" name="Google Shape;396;p30"/>
            <p:cNvSpPr/>
            <p:nvPr/>
          </p:nvSpPr>
          <p:spPr>
            <a:xfrm>
              <a:off x="0" y="0"/>
              <a:ext cx="1148497" cy="1641197"/>
            </a:xfrm>
            <a:custGeom>
              <a:rect b="b" l="l" r="r" t="t"/>
              <a:pathLst>
                <a:path extrusionOk="0" h="1641197" w="1148497">
                  <a:moveTo>
                    <a:pt x="0" y="0"/>
                  </a:moveTo>
                  <a:lnTo>
                    <a:pt x="1148497" y="0"/>
                  </a:lnTo>
                  <a:lnTo>
                    <a:pt x="1148497" y="1641197"/>
                  </a:lnTo>
                  <a:lnTo>
                    <a:pt x="0" y="1641197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  <a:ln>
              <a:noFill/>
            </a:ln>
          </p:spPr>
        </p:sp>
        <p:sp>
          <p:nvSpPr>
            <p:cNvPr id="397" name="Google Shape;397;p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98" name="Google Shape;398;p30"/>
          <p:cNvGraphicFramePr/>
          <p:nvPr/>
        </p:nvGraphicFramePr>
        <p:xfrm>
          <a:off x="7754347" y="57300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{01BE07AC-4756-4A1A-9E82-F362757584AB}</a:tableStyleId>
              </a:tblPr>
              <a:tblGrid>
                <a:gridCol w="2775925"/>
              </a:tblGrid>
              <a:tr h="597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7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7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7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99" name="Google Shape;399;p30"/>
          <p:cNvGraphicFramePr/>
          <p:nvPr/>
        </p:nvGraphicFramePr>
        <p:xfrm>
          <a:off x="2111238" y="57300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{01BE07AC-4756-4A1A-9E82-F362757584AB}</a:tableStyleId>
              </a:tblPr>
              <a:tblGrid>
                <a:gridCol w="2898925"/>
              </a:tblGrid>
              <a:tr h="607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7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6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6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6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6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7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00" name="Google Shape;40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555858">
            <a:off x="16592496" y="995332"/>
            <a:ext cx="1732331" cy="366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884" y="7632491"/>
            <a:ext cx="1038940" cy="1038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0020" y="1824746"/>
            <a:ext cx="1466113" cy="11515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0"/>
          <p:cNvSpPr txBox="1"/>
          <p:nvPr/>
        </p:nvSpPr>
        <p:spPr>
          <a:xfrm>
            <a:off x="2406133" y="3825181"/>
            <a:ext cx="2309142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Monthly</a:t>
            </a:r>
            <a:endParaRPr/>
          </a:p>
        </p:txBody>
      </p:sp>
      <p:sp>
        <p:nvSpPr>
          <p:cNvPr id="404" name="Google Shape;404;p30"/>
          <p:cNvSpPr txBox="1"/>
          <p:nvPr/>
        </p:nvSpPr>
        <p:spPr>
          <a:xfrm>
            <a:off x="13070862" y="4230391"/>
            <a:ext cx="3306074" cy="1171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300$</a:t>
            </a:r>
            <a:endParaRPr/>
          </a:p>
        </p:txBody>
      </p:sp>
      <p:sp>
        <p:nvSpPr>
          <p:cNvPr id="405" name="Google Shape;405;p30"/>
          <p:cNvSpPr txBox="1"/>
          <p:nvPr/>
        </p:nvSpPr>
        <p:spPr>
          <a:xfrm>
            <a:off x="13569328" y="3825181"/>
            <a:ext cx="2309142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Yearly</a:t>
            </a:r>
            <a:endParaRPr/>
          </a:p>
        </p:txBody>
      </p:sp>
      <p:sp>
        <p:nvSpPr>
          <p:cNvPr id="406" name="Google Shape;406;p30"/>
          <p:cNvSpPr txBox="1"/>
          <p:nvPr/>
        </p:nvSpPr>
        <p:spPr>
          <a:xfrm>
            <a:off x="4703901" y="571500"/>
            <a:ext cx="8880198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Add a Pricing Page</a:t>
            </a:r>
            <a:endParaRPr/>
          </a:p>
        </p:txBody>
      </p:sp>
      <p:sp>
        <p:nvSpPr>
          <p:cNvPr id="407" name="Google Shape;407;p30"/>
          <p:cNvSpPr txBox="1"/>
          <p:nvPr/>
        </p:nvSpPr>
        <p:spPr>
          <a:xfrm>
            <a:off x="1907667" y="4230391"/>
            <a:ext cx="3306074" cy="1171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20$</a:t>
            </a:r>
            <a:endParaRPr/>
          </a:p>
        </p:txBody>
      </p:sp>
      <p:sp>
        <p:nvSpPr>
          <p:cNvPr id="408" name="Google Shape;408;p30"/>
          <p:cNvSpPr txBox="1"/>
          <p:nvPr/>
        </p:nvSpPr>
        <p:spPr>
          <a:xfrm>
            <a:off x="7490963" y="4230391"/>
            <a:ext cx="3306074" cy="1171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30$</a:t>
            </a:r>
            <a:endParaRPr/>
          </a:p>
        </p:txBody>
      </p:sp>
      <p:sp>
        <p:nvSpPr>
          <p:cNvPr id="409" name="Google Shape;409;p30"/>
          <p:cNvSpPr txBox="1"/>
          <p:nvPr/>
        </p:nvSpPr>
        <p:spPr>
          <a:xfrm>
            <a:off x="7989429" y="3825181"/>
            <a:ext cx="2309142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Monthly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31"/>
          <p:cNvPicPr preferRelativeResize="0"/>
          <p:nvPr/>
        </p:nvPicPr>
        <p:blipFill rotWithShape="1">
          <a:blip r:embed="rId3">
            <a:alphaModFix/>
          </a:blip>
          <a:srcRect b="17875" l="0" r="0" t="2587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1379" y="6990044"/>
            <a:ext cx="1583598" cy="1563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53544" y="2604218"/>
            <a:ext cx="2049715" cy="257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007898">
            <a:off x="9423799" y="964575"/>
            <a:ext cx="1315532" cy="166331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1"/>
          <p:cNvSpPr txBox="1"/>
          <p:nvPr/>
        </p:nvSpPr>
        <p:spPr>
          <a:xfrm>
            <a:off x="8123869" y="6619240"/>
            <a:ext cx="7979792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36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About Us</a:t>
            </a:r>
            <a:endParaRPr/>
          </a:p>
        </p:txBody>
      </p:sp>
      <p:sp>
        <p:nvSpPr>
          <p:cNvPr id="419" name="Google Shape;419;p31"/>
          <p:cNvSpPr txBox="1"/>
          <p:nvPr/>
        </p:nvSpPr>
        <p:spPr>
          <a:xfrm>
            <a:off x="10248406" y="8886190"/>
            <a:ext cx="6854854" cy="372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 </a:t>
            </a:r>
            <a:endParaRPr/>
          </a:p>
        </p:txBody>
      </p:sp>
      <p:sp>
        <p:nvSpPr>
          <p:cNvPr id="420" name="Google Shape;420;p31"/>
          <p:cNvSpPr txBox="1"/>
          <p:nvPr/>
        </p:nvSpPr>
        <p:spPr>
          <a:xfrm>
            <a:off x="685074" y="485093"/>
            <a:ext cx="4878313" cy="3408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347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9CF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/>
        </p:nvSpPr>
        <p:spPr>
          <a:xfrm>
            <a:off x="13217800" y="5169599"/>
            <a:ext cx="30858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Google Slides</a:t>
            </a:r>
            <a:endParaRPr/>
          </a:p>
        </p:txBody>
      </p:sp>
      <p:cxnSp>
        <p:nvCxnSpPr>
          <p:cNvPr id="101" name="Google Shape;101;p14"/>
          <p:cNvCxnSpPr/>
          <p:nvPr/>
        </p:nvCxnSpPr>
        <p:spPr>
          <a:xfrm>
            <a:off x="533161" y="9139238"/>
            <a:ext cx="17221678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2" name="Google Shape;102;p14"/>
          <p:cNvGrpSpPr/>
          <p:nvPr/>
        </p:nvGrpSpPr>
        <p:grpSpPr>
          <a:xfrm>
            <a:off x="1938825" y="4104971"/>
            <a:ext cx="3086129" cy="1901330"/>
            <a:chOff x="-2" y="0"/>
            <a:chExt cx="812802" cy="500758"/>
          </a:xfrm>
        </p:grpSpPr>
        <p:sp>
          <p:nvSpPr>
            <p:cNvPr id="103" name="Google Shape;103;p14"/>
            <p:cNvSpPr/>
            <p:nvPr/>
          </p:nvSpPr>
          <p:spPr>
            <a:xfrm>
              <a:off x="0" y="0"/>
              <a:ext cx="812800" cy="199502"/>
            </a:xfrm>
            <a:custGeom>
              <a:rect b="b" l="l" r="r" t="t"/>
              <a:pathLst>
                <a:path extrusionOk="0" h="19950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99502"/>
                  </a:lnTo>
                  <a:lnTo>
                    <a:pt x="0" y="1995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04" name="Google Shape;104;p14"/>
            <p:cNvSpPr txBox="1"/>
            <p:nvPr/>
          </p:nvSpPr>
          <p:spPr>
            <a:xfrm>
              <a:off x="-2" y="321658"/>
              <a:ext cx="812700" cy="17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99" u="none" cap="none" strike="noStrike">
                  <a:solidFill>
                    <a:srgbClr val="FFFFFF"/>
                  </a:solidFill>
                  <a:latin typeface="Marcellus"/>
                  <a:ea typeface="Marcellus"/>
                  <a:cs typeface="Marcellus"/>
                  <a:sym typeface="Marcellus"/>
                </a:rPr>
                <a:t>Canva</a:t>
              </a:r>
              <a:endParaRPr/>
            </a:p>
          </p:txBody>
        </p:sp>
      </p:grpSp>
      <p:grpSp>
        <p:nvGrpSpPr>
          <p:cNvPr id="105" name="Google Shape;105;p14"/>
          <p:cNvGrpSpPr/>
          <p:nvPr/>
        </p:nvGrpSpPr>
        <p:grpSpPr>
          <a:xfrm>
            <a:off x="7587100" y="4104971"/>
            <a:ext cx="3086125" cy="1884558"/>
            <a:chOff x="-1" y="0"/>
            <a:chExt cx="812801" cy="496341"/>
          </a:xfrm>
        </p:grpSpPr>
        <p:sp>
          <p:nvSpPr>
            <p:cNvPr id="106" name="Google Shape;106;p14"/>
            <p:cNvSpPr/>
            <p:nvPr/>
          </p:nvSpPr>
          <p:spPr>
            <a:xfrm>
              <a:off x="0" y="0"/>
              <a:ext cx="812800" cy="199502"/>
            </a:xfrm>
            <a:custGeom>
              <a:rect b="b" l="l" r="r" t="t"/>
              <a:pathLst>
                <a:path extrusionOk="0" h="19950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99502"/>
                  </a:lnTo>
                  <a:lnTo>
                    <a:pt x="0" y="1995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07" name="Google Shape;107;p14"/>
            <p:cNvSpPr txBox="1"/>
            <p:nvPr/>
          </p:nvSpPr>
          <p:spPr>
            <a:xfrm>
              <a:off x="-1" y="326241"/>
              <a:ext cx="812700" cy="1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99" u="none" cap="none" strike="noStrike">
                  <a:solidFill>
                    <a:srgbClr val="FFFFFF"/>
                  </a:solidFill>
                  <a:latin typeface="Marcellus"/>
                  <a:ea typeface="Marcellus"/>
                  <a:cs typeface="Marcellus"/>
                  <a:sym typeface="Marcellus"/>
                </a:rPr>
                <a:t>Powerpoint</a:t>
              </a:r>
              <a:endParaRPr/>
            </a:p>
          </p:txBody>
        </p:sp>
      </p:grpSp>
      <p:cxnSp>
        <p:nvCxnSpPr>
          <p:cNvPr id="108" name="Google Shape;108;p14"/>
          <p:cNvCxnSpPr/>
          <p:nvPr/>
        </p:nvCxnSpPr>
        <p:spPr>
          <a:xfrm>
            <a:off x="533161" y="4596183"/>
            <a:ext cx="17221678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34495">
            <a:off x="626279" y="-1136603"/>
            <a:ext cx="7315200" cy="227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76244" y="1603840"/>
            <a:ext cx="7315200" cy="227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521014">
            <a:off x="1378691" y="2725324"/>
            <a:ext cx="1120286" cy="109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207298">
            <a:off x="14779771" y="485594"/>
            <a:ext cx="1108380" cy="108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/>
          <p:nvPr/>
        </p:nvSpPr>
        <p:spPr>
          <a:xfrm>
            <a:off x="1965293" y="1681788"/>
            <a:ext cx="14357413" cy="1162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How to Use This Presentation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1161053" y="6229950"/>
            <a:ext cx="4641600" cy="18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Click on the "Canva" button under this presentation preview.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You need to sign in to your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Canva account.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6620950" y="6229950"/>
            <a:ext cx="5018410" cy="223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Click on the "PowerPoint" button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below this presentation preview.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Download and install the fonts used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 this presentation as listed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on the next page.</a:t>
            </a:r>
            <a:endParaRPr/>
          </a:p>
        </p:txBody>
      </p:sp>
      <p:sp>
        <p:nvSpPr>
          <p:cNvPr id="116" name="Google Shape;116;p14"/>
          <p:cNvSpPr txBox="1"/>
          <p:nvPr/>
        </p:nvSpPr>
        <p:spPr>
          <a:xfrm>
            <a:off x="12262018" y="6229950"/>
            <a:ext cx="4997282" cy="223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Click on the "Google Slides" button below this presentation preview.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Click on "Make a copy."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You need to sign in to your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Google account.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A97EF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2"/>
          <p:cNvPicPr preferRelativeResize="0"/>
          <p:nvPr/>
        </p:nvPicPr>
        <p:blipFill rotWithShape="1">
          <a:blip r:embed="rId3">
            <a:alphaModFix/>
          </a:blip>
          <a:srcRect b="0" l="21875" r="21875" t="0"/>
          <a:stretch/>
        </p:blipFill>
        <p:spPr>
          <a:xfrm>
            <a:off x="4000474" y="0"/>
            <a:ext cx="10287000" cy="10287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6" name="Google Shape;42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6181" y="2510083"/>
            <a:ext cx="1205619" cy="228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48892">
            <a:off x="15113295" y="3722593"/>
            <a:ext cx="1155826" cy="6232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44000" y="7739809"/>
            <a:ext cx="1312486" cy="128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72851" y="2073169"/>
            <a:ext cx="1002199" cy="67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8700" y="5847791"/>
            <a:ext cx="1007385" cy="1294537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2"/>
          <p:cNvSpPr txBox="1"/>
          <p:nvPr/>
        </p:nvSpPr>
        <p:spPr>
          <a:xfrm>
            <a:off x="9800243" y="1049364"/>
            <a:ext cx="7459057" cy="18538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Presentations are communication tools</a:t>
            </a:r>
            <a:endParaRPr/>
          </a:p>
          <a:p>
            <a:pPr indent="0" lvl="0" marL="0" marR="0" rtl="0" algn="r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that can be used as demonstrations, lectures,</a:t>
            </a:r>
            <a:endParaRPr/>
          </a:p>
          <a:p>
            <a:pPr indent="0" lvl="0" marL="0" marR="0" rtl="0" algn="r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speeches, reports, and more. It is mostly</a:t>
            </a:r>
            <a:endParaRPr/>
          </a:p>
          <a:p>
            <a:pPr indent="0" lvl="0" marL="0" marR="0" rtl="0" algn="r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presented before an audience. </a:t>
            </a:r>
            <a:endParaRPr/>
          </a:p>
        </p:txBody>
      </p:sp>
      <p:sp>
        <p:nvSpPr>
          <p:cNvPr id="432" name="Google Shape;432;p32"/>
          <p:cNvSpPr txBox="1"/>
          <p:nvPr/>
        </p:nvSpPr>
        <p:spPr>
          <a:xfrm>
            <a:off x="901468" y="7509940"/>
            <a:ext cx="8242532" cy="1748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472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Our History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33"/>
          <p:cNvPicPr preferRelativeResize="0"/>
          <p:nvPr/>
        </p:nvPicPr>
        <p:blipFill rotWithShape="1">
          <a:blip r:embed="rId3">
            <a:alphaModFix/>
          </a:blip>
          <a:srcRect b="50206" l="19133" r="23791" t="1765"/>
          <a:stretch/>
        </p:blipFill>
        <p:spPr>
          <a:xfrm>
            <a:off x="1302911" y="4322016"/>
            <a:ext cx="3037037" cy="383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3"/>
          <p:cNvPicPr preferRelativeResize="0"/>
          <p:nvPr/>
        </p:nvPicPr>
        <p:blipFill rotWithShape="1">
          <a:blip r:embed="rId4">
            <a:alphaModFix/>
          </a:blip>
          <a:srcRect b="19528" l="25775" r="10467" t="0"/>
          <a:stretch/>
        </p:blipFill>
        <p:spPr>
          <a:xfrm>
            <a:off x="5518557" y="4322016"/>
            <a:ext cx="3037037" cy="383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3"/>
          <p:cNvPicPr preferRelativeResize="0"/>
          <p:nvPr/>
        </p:nvPicPr>
        <p:blipFill rotWithShape="1">
          <a:blip r:embed="rId5">
            <a:alphaModFix/>
          </a:blip>
          <a:srcRect b="29240" l="14386" r="29550" t="0"/>
          <a:stretch/>
        </p:blipFill>
        <p:spPr>
          <a:xfrm>
            <a:off x="9733304" y="4322016"/>
            <a:ext cx="3037037" cy="383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3"/>
          <p:cNvPicPr preferRelativeResize="0"/>
          <p:nvPr/>
        </p:nvPicPr>
        <p:blipFill rotWithShape="1">
          <a:blip r:embed="rId6">
            <a:alphaModFix/>
          </a:blip>
          <a:srcRect b="18949" l="14390" r="4258" t="12554"/>
          <a:stretch/>
        </p:blipFill>
        <p:spPr>
          <a:xfrm>
            <a:off x="13948052" y="4322016"/>
            <a:ext cx="3037037" cy="383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413086" y="3747171"/>
            <a:ext cx="1144005" cy="188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1449" y="1216582"/>
            <a:ext cx="1130235" cy="11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89442" y="6376105"/>
            <a:ext cx="772308" cy="8247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33"/>
          <p:cNvGrpSpPr/>
          <p:nvPr/>
        </p:nvGrpSpPr>
        <p:grpSpPr>
          <a:xfrm>
            <a:off x="2171684" y="1173956"/>
            <a:ext cx="13944632" cy="1684186"/>
            <a:chOff x="0" y="-9525"/>
            <a:chExt cx="18592843" cy="2245581"/>
          </a:xfrm>
        </p:grpSpPr>
        <p:sp>
          <p:nvSpPr>
            <p:cNvPr id="445" name="Google Shape;445;p33"/>
            <p:cNvSpPr txBox="1"/>
            <p:nvPr/>
          </p:nvSpPr>
          <p:spPr>
            <a:xfrm>
              <a:off x="0" y="-9525"/>
              <a:ext cx="1859284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0" u="none" cap="none" strike="noStrike">
                  <a:solidFill>
                    <a:srgbClr val="7A97EF"/>
                  </a:solidFill>
                  <a:latin typeface="Marcellus"/>
                  <a:ea typeface="Marcellus"/>
                  <a:cs typeface="Marcellus"/>
                  <a:sym typeface="Marcellus"/>
                </a:rPr>
                <a:t>Add a Team Members Page</a:t>
              </a:r>
              <a:endParaRPr/>
            </a:p>
          </p:txBody>
        </p:sp>
        <p:sp>
          <p:nvSpPr>
            <p:cNvPr id="446" name="Google Shape;446;p33"/>
            <p:cNvSpPr txBox="1"/>
            <p:nvPr/>
          </p:nvSpPr>
          <p:spPr>
            <a:xfrm>
              <a:off x="1081493" y="1752609"/>
              <a:ext cx="16429858" cy="4834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Elaborate on what you want to discuss. </a:t>
              </a:r>
              <a:endParaRPr/>
            </a:p>
          </p:txBody>
        </p:sp>
      </p:grpSp>
      <p:sp>
        <p:nvSpPr>
          <p:cNvPr id="447" name="Google Shape;447;p33"/>
          <p:cNvSpPr txBox="1"/>
          <p:nvPr/>
        </p:nvSpPr>
        <p:spPr>
          <a:xfrm>
            <a:off x="1606566" y="8383890"/>
            <a:ext cx="2429727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 Name</a:t>
            </a:r>
            <a:endParaRPr/>
          </a:p>
        </p:txBody>
      </p:sp>
      <p:sp>
        <p:nvSpPr>
          <p:cNvPr id="448" name="Google Shape;448;p33"/>
          <p:cNvSpPr txBox="1"/>
          <p:nvPr/>
        </p:nvSpPr>
        <p:spPr>
          <a:xfrm>
            <a:off x="1606566" y="9017302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449" name="Google Shape;449;p33"/>
          <p:cNvSpPr txBox="1"/>
          <p:nvPr/>
        </p:nvSpPr>
        <p:spPr>
          <a:xfrm>
            <a:off x="5822212" y="8383890"/>
            <a:ext cx="2429727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 Name</a:t>
            </a:r>
            <a:endParaRPr/>
          </a:p>
        </p:txBody>
      </p:sp>
      <p:sp>
        <p:nvSpPr>
          <p:cNvPr id="450" name="Google Shape;450;p33"/>
          <p:cNvSpPr txBox="1"/>
          <p:nvPr/>
        </p:nvSpPr>
        <p:spPr>
          <a:xfrm>
            <a:off x="5822212" y="9017302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451" name="Google Shape;451;p33"/>
          <p:cNvSpPr txBox="1"/>
          <p:nvPr/>
        </p:nvSpPr>
        <p:spPr>
          <a:xfrm>
            <a:off x="10036959" y="8383890"/>
            <a:ext cx="2429727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 Name</a:t>
            </a:r>
            <a:endParaRPr/>
          </a:p>
        </p:txBody>
      </p:sp>
      <p:sp>
        <p:nvSpPr>
          <p:cNvPr id="452" name="Google Shape;452;p33"/>
          <p:cNvSpPr txBox="1"/>
          <p:nvPr/>
        </p:nvSpPr>
        <p:spPr>
          <a:xfrm>
            <a:off x="10036959" y="9017302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453" name="Google Shape;453;p33"/>
          <p:cNvSpPr txBox="1"/>
          <p:nvPr/>
        </p:nvSpPr>
        <p:spPr>
          <a:xfrm>
            <a:off x="14251707" y="8383890"/>
            <a:ext cx="2429727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 Name</a:t>
            </a:r>
            <a:endParaRPr/>
          </a:p>
        </p:txBody>
      </p:sp>
      <p:sp>
        <p:nvSpPr>
          <p:cNvPr id="454" name="Google Shape;454;p33"/>
          <p:cNvSpPr txBox="1"/>
          <p:nvPr/>
        </p:nvSpPr>
        <p:spPr>
          <a:xfrm>
            <a:off x="14251707" y="9017302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 b="31250" l="0" r="0" t="3124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4"/>
          <p:cNvSpPr txBox="1"/>
          <p:nvPr/>
        </p:nvSpPr>
        <p:spPr>
          <a:xfrm>
            <a:off x="2589018" y="2563017"/>
            <a:ext cx="13110000" cy="50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42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Write an original statement or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42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inspiring quote</a:t>
            </a:r>
            <a:endParaRPr/>
          </a:p>
        </p:txBody>
      </p:sp>
      <p:pic>
        <p:nvPicPr>
          <p:cNvPr id="461" name="Google Shape;46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89767">
            <a:off x="15269766" y="1772543"/>
            <a:ext cx="1062831" cy="107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875633">
            <a:off x="1912034" y="6978067"/>
            <a:ext cx="1002994" cy="254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473597" y="6491881"/>
            <a:ext cx="1056831" cy="223560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4"/>
          <p:cNvSpPr txBox="1"/>
          <p:nvPr/>
        </p:nvSpPr>
        <p:spPr>
          <a:xfrm>
            <a:off x="3872751" y="8234855"/>
            <a:ext cx="10542499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— Include a credit, citation, or supporting message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A97EF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35"/>
          <p:cNvPicPr preferRelativeResize="0"/>
          <p:nvPr/>
        </p:nvPicPr>
        <p:blipFill rotWithShape="1">
          <a:blip r:embed="rId3">
            <a:alphaModFix/>
          </a:blip>
          <a:srcRect b="0" l="27759" r="27759" t="0"/>
          <a:stretch/>
        </p:blipFill>
        <p:spPr>
          <a:xfrm>
            <a:off x="4424086" y="-825375"/>
            <a:ext cx="9439800" cy="1193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70" name="Google Shape;470;p35"/>
          <p:cNvSpPr txBox="1"/>
          <p:nvPr/>
        </p:nvSpPr>
        <p:spPr>
          <a:xfrm>
            <a:off x="13306011" y="6476594"/>
            <a:ext cx="4331571" cy="3103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123 Anywhere St., Any City</a:t>
            </a:r>
            <a:endParaRPr/>
          </a:p>
          <a:p>
            <a:pPr indent="0" lvl="0" marL="0" marR="0" rtl="0" algn="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123-456-7890</a:t>
            </a:r>
            <a:endParaRPr/>
          </a:p>
          <a:p>
            <a:pPr indent="0" lvl="0" marL="0" marR="0" rtl="0" algn="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hello@reallygreatsite.com</a:t>
            </a:r>
            <a:endParaRPr/>
          </a:p>
          <a:p>
            <a:pPr indent="0" lvl="0" marL="0" marR="0" rtl="0" algn="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@reallygreatsite</a:t>
            </a:r>
            <a:endParaRPr/>
          </a:p>
          <a:p>
            <a:pPr indent="0" lvl="0" marL="0" marR="0" rtl="0" algn="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reallygreatsite.com</a:t>
            </a:r>
            <a:endParaRPr/>
          </a:p>
        </p:txBody>
      </p:sp>
      <p:pic>
        <p:nvPicPr>
          <p:cNvPr id="471" name="Google Shape;4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71797" y="3710708"/>
            <a:ext cx="1068356" cy="97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16578">
            <a:off x="2358606" y="6789277"/>
            <a:ext cx="880193" cy="175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85565" y="3710708"/>
            <a:ext cx="963930" cy="84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79879" y="2330159"/>
            <a:ext cx="1083679" cy="890587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5"/>
          <p:cNvSpPr txBox="1"/>
          <p:nvPr/>
        </p:nvSpPr>
        <p:spPr>
          <a:xfrm>
            <a:off x="716335" y="1324994"/>
            <a:ext cx="6542935" cy="1457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Contact Us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36"/>
          <p:cNvPicPr preferRelativeResize="0"/>
          <p:nvPr/>
        </p:nvPicPr>
        <p:blipFill rotWithShape="1">
          <a:blip r:embed="rId3">
            <a:alphaModFix/>
          </a:blip>
          <a:srcRect b="29584" l="0" r="0" t="39841"/>
          <a:stretch/>
        </p:blipFill>
        <p:spPr>
          <a:xfrm>
            <a:off x="0" y="0"/>
            <a:ext cx="18288000" cy="372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93474">
            <a:off x="1478270" y="6972469"/>
            <a:ext cx="1561906" cy="149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493559">
            <a:off x="15094366" y="5803281"/>
            <a:ext cx="166088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8148" y="1627990"/>
            <a:ext cx="1194921" cy="1357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507820" y="902227"/>
            <a:ext cx="804507" cy="140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48943" y="1061951"/>
            <a:ext cx="588930" cy="566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670370" y="2542787"/>
            <a:ext cx="588930" cy="566038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6"/>
          <p:cNvSpPr txBox="1"/>
          <p:nvPr/>
        </p:nvSpPr>
        <p:spPr>
          <a:xfrm>
            <a:off x="4037873" y="7209298"/>
            <a:ext cx="9872200" cy="1102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2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Pexels for the photos</a:t>
            </a:r>
            <a:endParaRPr/>
          </a:p>
        </p:txBody>
      </p:sp>
      <p:sp>
        <p:nvSpPr>
          <p:cNvPr id="488" name="Google Shape;488;p36"/>
          <p:cNvSpPr txBox="1"/>
          <p:nvPr/>
        </p:nvSpPr>
        <p:spPr>
          <a:xfrm>
            <a:off x="5320434" y="1154169"/>
            <a:ext cx="7647131" cy="1457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Credits</a:t>
            </a:r>
            <a:endParaRPr/>
          </a:p>
        </p:txBody>
      </p:sp>
      <p:sp>
        <p:nvSpPr>
          <p:cNvPr id="489" name="Google Shape;489;p36"/>
          <p:cNvSpPr txBox="1"/>
          <p:nvPr/>
        </p:nvSpPr>
        <p:spPr>
          <a:xfrm>
            <a:off x="3448943" y="5447733"/>
            <a:ext cx="11390113" cy="1365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This presentation template is free for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everyone to use thanks to the following:</a:t>
            </a:r>
            <a:endParaRPr/>
          </a:p>
        </p:txBody>
      </p:sp>
      <p:pic>
        <p:nvPicPr>
          <p:cNvPr id="490" name="Google Shape;490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664640">
            <a:off x="15109011" y="2658618"/>
            <a:ext cx="427192" cy="65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9CFF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7"/>
          <p:cNvPicPr preferRelativeResize="0"/>
          <p:nvPr/>
        </p:nvPicPr>
        <p:blipFill rotWithShape="1">
          <a:blip r:embed="rId3">
            <a:alphaModFix/>
          </a:blip>
          <a:srcRect b="0" l="28490" r="28490" t="0"/>
          <a:stretch/>
        </p:blipFill>
        <p:spPr>
          <a:xfrm>
            <a:off x="11658349" y="0"/>
            <a:ext cx="662965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237400">
            <a:off x="16738419" y="3689859"/>
            <a:ext cx="1041762" cy="126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09000" y="8471960"/>
            <a:ext cx="2275400" cy="24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7"/>
          <p:cNvPicPr preferRelativeResize="0"/>
          <p:nvPr/>
        </p:nvPicPr>
        <p:blipFill rotWithShape="1">
          <a:blip r:embed="rId6">
            <a:alphaModFix/>
          </a:blip>
          <a:srcRect b="0" l="2169" r="0" t="0"/>
          <a:stretch/>
        </p:blipFill>
        <p:spPr>
          <a:xfrm>
            <a:off x="11658349" y="-342163"/>
            <a:ext cx="3242906" cy="1687548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7"/>
          <p:cNvSpPr txBox="1"/>
          <p:nvPr/>
        </p:nvSpPr>
        <p:spPr>
          <a:xfrm>
            <a:off x="1409700" y="4848749"/>
            <a:ext cx="11475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This presentation template uses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the following free fonts:</a:t>
            </a:r>
            <a:endParaRPr/>
          </a:p>
        </p:txBody>
      </p:sp>
      <p:sp>
        <p:nvSpPr>
          <p:cNvPr id="500" name="Google Shape;500;p37"/>
          <p:cNvSpPr txBox="1"/>
          <p:nvPr/>
        </p:nvSpPr>
        <p:spPr>
          <a:xfrm>
            <a:off x="1409700" y="6471060"/>
            <a:ext cx="6118785" cy="1694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0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Titles: Marcellus</a:t>
            </a:r>
            <a:endParaRPr/>
          </a:p>
          <a:p>
            <a:pPr indent="0" lvl="0" marL="0" marR="0" rtl="0" algn="l">
              <a:lnSpc>
                <a:spcPct val="20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Headers: Poppins</a:t>
            </a:r>
            <a:endParaRPr/>
          </a:p>
          <a:p>
            <a:pPr indent="0" lvl="0" marL="0" marR="0" rtl="0" algn="l">
              <a:lnSpc>
                <a:spcPct val="20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Body Copy: Poppins</a:t>
            </a:r>
            <a:endParaRPr/>
          </a:p>
        </p:txBody>
      </p:sp>
      <p:sp>
        <p:nvSpPr>
          <p:cNvPr id="501" name="Google Shape;501;p37"/>
          <p:cNvSpPr txBox="1"/>
          <p:nvPr/>
        </p:nvSpPr>
        <p:spPr>
          <a:xfrm>
            <a:off x="1409700" y="1033485"/>
            <a:ext cx="8064600" cy="29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Fonts In this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Presentation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77245">
            <a:off x="2021639" y="2367484"/>
            <a:ext cx="1209759" cy="129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435682">
            <a:off x="14561516" y="4909376"/>
            <a:ext cx="2008695" cy="2145209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8"/>
          <p:cNvSpPr txBox="1"/>
          <p:nvPr/>
        </p:nvSpPr>
        <p:spPr>
          <a:xfrm>
            <a:off x="2626519" y="3526985"/>
            <a:ext cx="13035000" cy="28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Free templates for all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your presentation needs</a:t>
            </a:r>
            <a:endParaRPr/>
          </a:p>
        </p:txBody>
      </p:sp>
      <p:pic>
        <p:nvPicPr>
          <p:cNvPr id="509" name="Google Shape;50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899257">
            <a:off x="15015458" y="1437324"/>
            <a:ext cx="1325203" cy="2579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553551">
            <a:off x="1180002" y="5111896"/>
            <a:ext cx="965942" cy="91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38681" y="1574400"/>
            <a:ext cx="4610638" cy="115266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8"/>
          <p:cNvSpPr txBox="1"/>
          <p:nvPr/>
        </p:nvSpPr>
        <p:spPr>
          <a:xfrm>
            <a:off x="706998" y="8086867"/>
            <a:ext cx="3839042" cy="766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 PowerPoint, Google</a:t>
            </a:r>
            <a:endParaRPr/>
          </a:p>
          <a:p>
            <a:pPr indent="0" lvl="0" marL="0" marR="0" rtl="0" algn="ctr">
              <a:lnSpc>
                <a:spcPct val="139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Slides, and Canva</a:t>
            </a:r>
            <a:endParaRPr/>
          </a:p>
        </p:txBody>
      </p:sp>
      <p:sp>
        <p:nvSpPr>
          <p:cNvPr id="513" name="Google Shape;513;p38"/>
          <p:cNvSpPr txBox="1"/>
          <p:nvPr/>
        </p:nvSpPr>
        <p:spPr>
          <a:xfrm>
            <a:off x="5051985" y="8086867"/>
            <a:ext cx="3839042" cy="766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100% free for personal</a:t>
            </a:r>
            <a:endParaRPr/>
          </a:p>
          <a:p>
            <a:pPr indent="0" lvl="0" marL="0" marR="0" rtl="0" algn="ctr">
              <a:lnSpc>
                <a:spcPct val="139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 commercial use</a:t>
            </a:r>
            <a:endParaRPr/>
          </a:p>
        </p:txBody>
      </p:sp>
      <p:sp>
        <p:nvSpPr>
          <p:cNvPr id="514" name="Google Shape;514;p38"/>
          <p:cNvSpPr txBox="1"/>
          <p:nvPr/>
        </p:nvSpPr>
        <p:spPr>
          <a:xfrm>
            <a:off x="9396973" y="8086867"/>
            <a:ext cx="4104693" cy="766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Ready to use, professional,</a:t>
            </a:r>
            <a:endParaRPr/>
          </a:p>
          <a:p>
            <a:pPr indent="0" lvl="0" marL="0" marR="0" rtl="0" algn="ctr">
              <a:lnSpc>
                <a:spcPct val="139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and customizable</a:t>
            </a:r>
            <a:endParaRPr/>
          </a:p>
        </p:txBody>
      </p:sp>
      <p:sp>
        <p:nvSpPr>
          <p:cNvPr id="515" name="Google Shape;515;p38"/>
          <p:cNvSpPr txBox="1"/>
          <p:nvPr/>
        </p:nvSpPr>
        <p:spPr>
          <a:xfrm>
            <a:off x="13741960" y="8086867"/>
            <a:ext cx="3839042" cy="766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Blow your audience away</a:t>
            </a:r>
            <a:endParaRPr/>
          </a:p>
          <a:p>
            <a:pPr indent="0" lvl="0" marL="0" marR="0" rtl="0" algn="ctr">
              <a:lnSpc>
                <a:spcPct val="139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with attractive visuals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A97EF"/>
        </a:soli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9"/>
          <p:cNvSpPr txBox="1"/>
          <p:nvPr/>
        </p:nvSpPr>
        <p:spPr>
          <a:xfrm>
            <a:off x="937234" y="1019175"/>
            <a:ext cx="4357655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Page</a:t>
            </a:r>
            <a:endParaRPr/>
          </a:p>
        </p:txBody>
      </p:sp>
      <p:sp>
        <p:nvSpPr>
          <p:cNvPr id="521" name="Google Shape;521;p39"/>
          <p:cNvSpPr txBox="1"/>
          <p:nvPr/>
        </p:nvSpPr>
        <p:spPr>
          <a:xfrm>
            <a:off x="937234" y="7076440"/>
            <a:ext cx="4266646" cy="2181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page before presenting. </a:t>
            </a:r>
            <a:endParaRPr/>
          </a:p>
        </p:txBody>
      </p:sp>
      <p:pic>
        <p:nvPicPr>
          <p:cNvPr id="522" name="Google Shape;52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03276">
            <a:off x="15565295" y="6252874"/>
            <a:ext cx="783900" cy="753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0749" y="7504841"/>
            <a:ext cx="761964" cy="88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9928" y="2465977"/>
            <a:ext cx="519685" cy="57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10749" y="6315113"/>
            <a:ext cx="688310" cy="629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03573" y="6238558"/>
            <a:ext cx="732799" cy="78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4048511">
            <a:off x="10379840" y="5138813"/>
            <a:ext cx="814937" cy="76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699046" y="2289286"/>
            <a:ext cx="423096" cy="93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427682" y="2382701"/>
            <a:ext cx="845432" cy="74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584100" y="5197619"/>
            <a:ext cx="673099" cy="64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9"/>
          <p:cNvPicPr preferRelativeResize="0"/>
          <p:nvPr/>
        </p:nvPicPr>
        <p:blipFill rotWithShape="1">
          <a:blip r:embed="rId12">
            <a:alphaModFix amt="44999"/>
          </a:blip>
          <a:srcRect b="0" l="0" r="0" t="0"/>
          <a:stretch/>
        </p:blipFill>
        <p:spPr>
          <a:xfrm>
            <a:off x="11389603" y="1196556"/>
            <a:ext cx="688852" cy="5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592574">
            <a:off x="14449543" y="2355843"/>
            <a:ext cx="319078" cy="79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876589" y="2202307"/>
            <a:ext cx="680939" cy="1104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3106737" y="7529994"/>
            <a:ext cx="831967" cy="8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6820860" y="2219063"/>
            <a:ext cx="582373" cy="1071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4330491" y="6235067"/>
            <a:ext cx="789583" cy="789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rot="1039438">
            <a:off x="15476388" y="5159316"/>
            <a:ext cx="789441" cy="719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619121" y="1081346"/>
            <a:ext cx="558335" cy="73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0976787" y="7621332"/>
            <a:ext cx="617416" cy="64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 rot="-944896">
            <a:off x="10521665" y="2489657"/>
            <a:ext cx="280455" cy="530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4324638" y="7534132"/>
            <a:ext cx="835848" cy="823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5610749" y="3651941"/>
            <a:ext cx="619058" cy="99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 rot="-5400000">
            <a:off x="8043558" y="1124540"/>
            <a:ext cx="760667" cy="65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684483" y="6217122"/>
            <a:ext cx="763938" cy="82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9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9837505" y="7494625"/>
            <a:ext cx="753348" cy="90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9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758647" y="7630451"/>
            <a:ext cx="715075" cy="63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4497473" y="5226604"/>
            <a:ext cx="649480" cy="58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3245124" y="3660221"/>
            <a:ext cx="458825" cy="98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9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0907378" y="995004"/>
            <a:ext cx="314051" cy="90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9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0615375" y="8878513"/>
            <a:ext cx="1699729" cy="528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9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0021796" y="6375124"/>
            <a:ext cx="518903" cy="50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9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8655253" y="5256551"/>
            <a:ext cx="579421" cy="52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9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 rot="-864551">
            <a:off x="16673339" y="5163919"/>
            <a:ext cx="651819" cy="70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9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5261900" y="3699462"/>
            <a:ext cx="422153" cy="90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9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 rot="1865535">
            <a:off x="12145805" y="7568239"/>
            <a:ext cx="409331" cy="75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9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5610749" y="5279732"/>
            <a:ext cx="804442" cy="47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9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 rot="-785707">
            <a:off x="6547266" y="1162571"/>
            <a:ext cx="444561" cy="57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9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 rot="589857">
            <a:off x="6705005" y="5201148"/>
            <a:ext cx="641275" cy="63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9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 rot="-388411">
            <a:off x="7107392" y="2156709"/>
            <a:ext cx="477576" cy="119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9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2743414" y="5237223"/>
            <a:ext cx="600412" cy="56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9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0345629" y="1028412"/>
            <a:ext cx="393575" cy="842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9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 rot="977588">
            <a:off x="11146489" y="2368875"/>
            <a:ext cx="618708" cy="77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9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16304023" y="2219153"/>
            <a:ext cx="334955" cy="107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9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 rot="1774634">
            <a:off x="12136866" y="2503084"/>
            <a:ext cx="463873" cy="50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9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7636095" y="5163416"/>
            <a:ext cx="778884" cy="71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9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 rot="529201">
            <a:off x="10561060" y="3818809"/>
            <a:ext cx="427854" cy="66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9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8069267" y="3711341"/>
            <a:ext cx="343875" cy="87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9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 rot="-808027">
            <a:off x="8989564" y="1115344"/>
            <a:ext cx="388897" cy="66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9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6658996" y="3448583"/>
            <a:ext cx="981082" cy="140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9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9719415" y="3796195"/>
            <a:ext cx="364023" cy="70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9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 flipH="1" rot="1716349">
            <a:off x="17013854" y="948697"/>
            <a:ext cx="344224" cy="100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9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5610749" y="2497959"/>
            <a:ext cx="547297" cy="51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9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7832746" y="2198127"/>
            <a:ext cx="740737" cy="1113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9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11466535" y="3700273"/>
            <a:ext cx="463309" cy="90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9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 rot="-1553551">
            <a:off x="12186488" y="6318818"/>
            <a:ext cx="656705" cy="622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9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14786637" y="1180289"/>
            <a:ext cx="502299" cy="5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9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8789001" y="8827984"/>
            <a:ext cx="1236028" cy="62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9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13739410" y="2473483"/>
            <a:ext cx="462204" cy="562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9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15457109" y="1161347"/>
            <a:ext cx="532394" cy="57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9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 rot="664640">
            <a:off x="15618246" y="7546885"/>
            <a:ext cx="520998" cy="79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9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12246628" y="1021266"/>
            <a:ext cx="490583" cy="85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9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8842330" y="3596354"/>
            <a:ext cx="447897" cy="110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9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 rot="-793474">
            <a:off x="10988377" y="6320202"/>
            <a:ext cx="647570" cy="61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9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16157676" y="1234994"/>
            <a:ext cx="469213" cy="42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9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12905385" y="1028278"/>
            <a:ext cx="1025227" cy="84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9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16794416" y="6362508"/>
            <a:ext cx="608817" cy="5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9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12359032" y="3695933"/>
            <a:ext cx="456903" cy="91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9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7859655" y="7389538"/>
            <a:ext cx="526088" cy="111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9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 rot="1789767">
            <a:off x="11666095" y="5160817"/>
            <a:ext cx="705691" cy="71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9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16113241" y="3738789"/>
            <a:ext cx="325415" cy="82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9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14133138" y="3573455"/>
            <a:ext cx="699574" cy="1155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9"/>
          <p:cNvPicPr preferRelativeResize="0"/>
          <p:nvPr/>
        </p:nvPicPr>
        <p:blipFill rotWithShape="1">
          <a:blip r:embed="rId73">
            <a:alphaModFix/>
          </a:blip>
          <a:srcRect b="0" l="0" r="0" t="0"/>
          <a:stretch/>
        </p:blipFill>
        <p:spPr>
          <a:xfrm>
            <a:off x="14098785" y="1190659"/>
            <a:ext cx="519678" cy="51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9"/>
          <p:cNvPicPr preferRelativeResize="0"/>
          <p:nvPr/>
        </p:nvPicPr>
        <p:blipFill rotWithShape="1">
          <a:blip r:embed="rId74">
            <a:alphaModFix/>
          </a:blip>
          <a:srcRect b="0" l="0" r="0" t="0"/>
          <a:stretch/>
        </p:blipFill>
        <p:spPr>
          <a:xfrm>
            <a:off x="5610749" y="1003321"/>
            <a:ext cx="709103" cy="89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9"/>
          <p:cNvPicPr preferRelativeResize="0"/>
          <p:nvPr/>
        </p:nvPicPr>
        <p:blipFill rotWithShape="1">
          <a:blip r:embed="rId75">
            <a:alphaModFix/>
          </a:blip>
          <a:srcRect b="0" l="0" r="0" t="0"/>
          <a:stretch/>
        </p:blipFill>
        <p:spPr>
          <a:xfrm>
            <a:off x="8755365" y="2444646"/>
            <a:ext cx="490435" cy="62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9"/>
          <p:cNvPicPr preferRelativeResize="0"/>
          <p:nvPr/>
        </p:nvPicPr>
        <p:blipFill rotWithShape="1">
          <a:blip r:embed="rId76">
            <a:alphaModFix/>
          </a:blip>
          <a:srcRect b="0" l="0" r="0" t="0"/>
          <a:stretch/>
        </p:blipFill>
        <p:spPr>
          <a:xfrm>
            <a:off x="7833845" y="6292061"/>
            <a:ext cx="684303" cy="67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9"/>
          <p:cNvPicPr preferRelativeResize="0"/>
          <p:nvPr/>
        </p:nvPicPr>
        <p:blipFill rotWithShape="1">
          <a:blip r:embed="rId77">
            <a:alphaModFix/>
          </a:blip>
          <a:srcRect b="0" l="0" r="0" t="0"/>
          <a:stretch/>
        </p:blipFill>
        <p:spPr>
          <a:xfrm>
            <a:off x="16867844" y="3584904"/>
            <a:ext cx="535389" cy="1132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9"/>
          <p:cNvPicPr preferRelativeResize="0"/>
          <p:nvPr/>
        </p:nvPicPr>
        <p:blipFill rotWithShape="1">
          <a:blip r:embed="rId78">
            <a:alphaModFix/>
          </a:blip>
          <a:srcRect b="0" l="0" r="0" t="0"/>
          <a:stretch/>
        </p:blipFill>
        <p:spPr>
          <a:xfrm>
            <a:off x="9474948" y="5236406"/>
            <a:ext cx="564928" cy="564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9"/>
          <p:cNvPicPr preferRelativeResize="0"/>
          <p:nvPr/>
        </p:nvPicPr>
        <p:blipFill rotWithShape="1">
          <a:blip r:embed="rId79">
            <a:alphaModFix/>
          </a:blip>
          <a:srcRect b="0" l="0" r="0" t="0"/>
          <a:stretch/>
        </p:blipFill>
        <p:spPr>
          <a:xfrm>
            <a:off x="7219242" y="1170142"/>
            <a:ext cx="711463" cy="55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9"/>
          <p:cNvPicPr preferRelativeResize="0"/>
          <p:nvPr/>
        </p:nvPicPr>
        <p:blipFill rotWithShape="1">
          <a:blip r:embed="rId80">
            <a:alphaModFix/>
          </a:blip>
          <a:srcRect b="0" l="0" r="0" t="0"/>
          <a:stretch/>
        </p:blipFill>
        <p:spPr>
          <a:xfrm>
            <a:off x="15016549" y="2279970"/>
            <a:ext cx="500615" cy="94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9"/>
          <p:cNvPicPr preferRelativeResize="0"/>
          <p:nvPr/>
        </p:nvPicPr>
        <p:blipFill rotWithShape="1">
          <a:blip r:embed="rId81">
            <a:alphaModFix/>
          </a:blip>
          <a:srcRect b="0" l="0" r="0" t="0"/>
          <a:stretch/>
        </p:blipFill>
        <p:spPr>
          <a:xfrm rot="5400000">
            <a:off x="6664733" y="7848657"/>
            <a:ext cx="479939" cy="258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9"/>
          <p:cNvPicPr preferRelativeResize="0"/>
          <p:nvPr/>
        </p:nvPicPr>
        <p:blipFill rotWithShape="1">
          <a:blip r:embed="rId82">
            <a:alphaModFix/>
          </a:blip>
          <a:srcRect b="0" l="0" r="0" t="0"/>
          <a:stretch/>
        </p:blipFill>
        <p:spPr>
          <a:xfrm>
            <a:off x="13331482" y="6328644"/>
            <a:ext cx="613584" cy="60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9"/>
          <p:cNvPicPr preferRelativeResize="0"/>
          <p:nvPr/>
        </p:nvPicPr>
        <p:blipFill rotWithShape="1">
          <a:blip r:embed="rId83">
            <a:alphaModFix/>
          </a:blip>
          <a:srcRect b="0" l="0" r="0" t="0"/>
          <a:stretch/>
        </p:blipFill>
        <p:spPr>
          <a:xfrm>
            <a:off x="16597003" y="7673325"/>
            <a:ext cx="806231" cy="54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9"/>
          <p:cNvPicPr preferRelativeResize="0"/>
          <p:nvPr/>
        </p:nvPicPr>
        <p:blipFill rotWithShape="1">
          <a:blip r:embed="rId84">
            <a:alphaModFix/>
          </a:blip>
          <a:srcRect b="0" l="0" r="0" t="0"/>
          <a:stretch/>
        </p:blipFill>
        <p:spPr>
          <a:xfrm>
            <a:off x="8771677" y="7509129"/>
            <a:ext cx="679895" cy="87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39"/>
          <p:cNvPicPr preferRelativeResize="0"/>
          <p:nvPr/>
        </p:nvPicPr>
        <p:blipFill rotWithShape="1">
          <a:blip r:embed="rId85">
            <a:alphaModFix/>
          </a:blip>
          <a:srcRect b="0" l="0" r="0" t="0"/>
          <a:stretch/>
        </p:blipFill>
        <p:spPr>
          <a:xfrm>
            <a:off x="14090994" y="8808754"/>
            <a:ext cx="821568" cy="66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9"/>
          <p:cNvPicPr preferRelativeResize="0"/>
          <p:nvPr/>
        </p:nvPicPr>
        <p:blipFill rotWithShape="1">
          <a:blip r:embed="rId86">
            <a:alphaModFix/>
          </a:blip>
          <a:srcRect b="0" l="0" r="0" t="0"/>
          <a:stretch/>
        </p:blipFill>
        <p:spPr>
          <a:xfrm>
            <a:off x="15502908" y="8830797"/>
            <a:ext cx="613420" cy="6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9"/>
          <p:cNvPicPr preferRelativeResize="0"/>
          <p:nvPr/>
        </p:nvPicPr>
        <p:blipFill rotWithShape="1">
          <a:blip r:embed="rId87">
            <a:alphaModFix/>
          </a:blip>
          <a:srcRect b="0" l="0" r="0" t="0"/>
          <a:stretch/>
        </p:blipFill>
        <p:spPr>
          <a:xfrm>
            <a:off x="16706674" y="8789840"/>
            <a:ext cx="696559" cy="70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9"/>
          <p:cNvPicPr preferRelativeResize="0"/>
          <p:nvPr/>
        </p:nvPicPr>
        <p:blipFill rotWithShape="1">
          <a:blip r:embed="rId88">
            <a:alphaModFix/>
          </a:blip>
          <a:srcRect b="0" l="0" r="0" t="0"/>
          <a:stretch/>
        </p:blipFill>
        <p:spPr>
          <a:xfrm>
            <a:off x="12905450" y="8792867"/>
            <a:ext cx="595198" cy="699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A97EF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0"/>
          <p:cNvSpPr txBox="1"/>
          <p:nvPr/>
        </p:nvSpPr>
        <p:spPr>
          <a:xfrm>
            <a:off x="937234" y="1019175"/>
            <a:ext cx="4472462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Page</a:t>
            </a:r>
            <a:endParaRPr/>
          </a:p>
        </p:txBody>
      </p:sp>
      <p:sp>
        <p:nvSpPr>
          <p:cNvPr id="613" name="Google Shape;613;p40"/>
          <p:cNvSpPr txBox="1"/>
          <p:nvPr/>
        </p:nvSpPr>
        <p:spPr>
          <a:xfrm>
            <a:off x="937234" y="7076440"/>
            <a:ext cx="4370817" cy="2181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page before presenting. </a:t>
            </a:r>
            <a:endParaRPr/>
          </a:p>
        </p:txBody>
      </p:sp>
      <p:pic>
        <p:nvPicPr>
          <p:cNvPr id="614" name="Google Shape;61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2135" y="1201256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1902" y="112816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1522" y="1053200"/>
            <a:ext cx="70473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97755" y="1201256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09164" y="112816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326641" y="1053200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98785" y="1053200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9149" y="1053200"/>
            <a:ext cx="732340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67096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780705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094314" y="3064911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398252" y="3060768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560001" y="3064911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914683" y="3064911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376997" y="3064911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602008" y="3165916"/>
            <a:ext cx="1110978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490992" y="4980429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129092" y="4980429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643194" y="4980429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2157296" y="4980429"/>
            <a:ext cx="76031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670014" y="4980429"/>
            <a:ext cx="82793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5250351" y="4980429"/>
            <a:ext cx="6149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0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617652" y="5046621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0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479750" y="6679656"/>
            <a:ext cx="914303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0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831438" y="6647007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40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911532" y="6647007"/>
            <a:ext cx="827027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40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175944" y="6647007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40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257641" y="6739185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40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853458" y="6647007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40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407978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0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726884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0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686242" y="8479532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0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30116" y="8479532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0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960313" y="8479532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0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1260740" y="8479532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0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2277382" y="8479532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40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685304" y="8479532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40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268402" y="8580080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40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820620" y="8479532"/>
            <a:ext cx="689398" cy="78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344593">
            <a:off x="1538432" y="1021562"/>
            <a:ext cx="830844" cy="240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794829">
            <a:off x="17103084" y="964686"/>
            <a:ext cx="1140540" cy="244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918185" y="7883529"/>
            <a:ext cx="1854122" cy="166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2617" y="8004984"/>
            <a:ext cx="1753263" cy="154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027939">
            <a:off x="2242200" y="3625091"/>
            <a:ext cx="2767482" cy="2505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31557" y="3360563"/>
            <a:ext cx="2325198" cy="284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946418" y="3053277"/>
            <a:ext cx="3391351" cy="300719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 txBox="1"/>
          <p:nvPr/>
        </p:nvSpPr>
        <p:spPr>
          <a:xfrm>
            <a:off x="2801133" y="4241693"/>
            <a:ext cx="1611516" cy="12137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3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01</a:t>
            </a:r>
            <a:endParaRPr/>
          </a:p>
        </p:txBody>
      </p:sp>
      <p:sp>
        <p:nvSpPr>
          <p:cNvPr id="129" name="Google Shape;129;p15"/>
          <p:cNvSpPr txBox="1"/>
          <p:nvPr/>
        </p:nvSpPr>
        <p:spPr>
          <a:xfrm>
            <a:off x="8338242" y="4241693"/>
            <a:ext cx="1611516" cy="12137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3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02</a:t>
            </a:r>
            <a:endParaRPr/>
          </a:p>
        </p:txBody>
      </p:sp>
      <p:sp>
        <p:nvSpPr>
          <p:cNvPr id="130" name="Google Shape;130;p15"/>
          <p:cNvSpPr txBox="1"/>
          <p:nvPr/>
        </p:nvSpPr>
        <p:spPr>
          <a:xfrm>
            <a:off x="13878974" y="4241693"/>
            <a:ext cx="1611516" cy="12137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3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03</a:t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1573386" y="6298410"/>
            <a:ext cx="4067011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Introduction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7110495" y="6298410"/>
            <a:ext cx="4067011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Our Process</a:t>
            </a:r>
            <a:endParaRPr/>
          </a:p>
        </p:txBody>
      </p:sp>
      <p:sp>
        <p:nvSpPr>
          <p:cNvPr id="133" name="Google Shape;133;p15"/>
          <p:cNvSpPr txBox="1"/>
          <p:nvPr/>
        </p:nvSpPr>
        <p:spPr>
          <a:xfrm>
            <a:off x="12651227" y="6298410"/>
            <a:ext cx="4067011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About Us</a:t>
            </a:r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1953854" y="7078046"/>
            <a:ext cx="3306074" cy="694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you want to discuss.</a:t>
            </a:r>
            <a:endParaRPr/>
          </a:p>
        </p:txBody>
      </p:sp>
      <p:sp>
        <p:nvSpPr>
          <p:cNvPr id="135" name="Google Shape;135;p15"/>
          <p:cNvSpPr txBox="1"/>
          <p:nvPr/>
        </p:nvSpPr>
        <p:spPr>
          <a:xfrm>
            <a:off x="7490963" y="7078046"/>
            <a:ext cx="3306074" cy="694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you want to discuss.</a:t>
            </a:r>
            <a:endParaRPr/>
          </a:p>
        </p:txBody>
      </p:sp>
      <p:sp>
        <p:nvSpPr>
          <p:cNvPr id="136" name="Google Shape;136;p15"/>
          <p:cNvSpPr txBox="1"/>
          <p:nvPr/>
        </p:nvSpPr>
        <p:spPr>
          <a:xfrm>
            <a:off x="13031696" y="7078046"/>
            <a:ext cx="3306074" cy="694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you want to discuss.</a:t>
            </a:r>
            <a:endParaRPr/>
          </a:p>
        </p:txBody>
      </p:sp>
      <p:sp>
        <p:nvSpPr>
          <p:cNvPr id="137" name="Google Shape;137;p15"/>
          <p:cNvSpPr txBox="1"/>
          <p:nvPr/>
        </p:nvSpPr>
        <p:spPr>
          <a:xfrm>
            <a:off x="4151577" y="1332982"/>
            <a:ext cx="9984846" cy="1139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82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Table Of Contents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6"/>
          <p:cNvPicPr preferRelativeResize="0"/>
          <p:nvPr/>
        </p:nvPicPr>
        <p:blipFill rotWithShape="1">
          <a:blip r:embed="rId3">
            <a:alphaModFix/>
          </a:blip>
          <a:srcRect b="15625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00193">
            <a:off x="1080703" y="6233982"/>
            <a:ext cx="1566299" cy="344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894765">
            <a:off x="16198577" y="3535897"/>
            <a:ext cx="1901266" cy="162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6045" y="5553647"/>
            <a:ext cx="1375534" cy="148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771697" y="3496247"/>
            <a:ext cx="1716994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/>
          <p:nvPr/>
        </p:nvSpPr>
        <p:spPr>
          <a:xfrm>
            <a:off x="6689798" y="6619240"/>
            <a:ext cx="10847933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36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Introduction</a:t>
            </a:r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10719006" y="8886190"/>
            <a:ext cx="6854854" cy="372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 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685074" y="485093"/>
            <a:ext cx="3198508" cy="3408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347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01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A97EF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7"/>
          <p:cNvPicPr preferRelativeResize="0"/>
          <p:nvPr/>
        </p:nvPicPr>
        <p:blipFill rotWithShape="1">
          <a:blip r:embed="rId3">
            <a:alphaModFix/>
          </a:blip>
          <a:srcRect b="0" l="22935" r="20474" t="0"/>
          <a:stretch/>
        </p:blipFill>
        <p:spPr>
          <a:xfrm>
            <a:off x="3228627" y="-960462"/>
            <a:ext cx="12281400" cy="1220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08225">
            <a:off x="12646587" y="3959020"/>
            <a:ext cx="1537880" cy="248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70971" y="933846"/>
            <a:ext cx="1557677" cy="1638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44897">
            <a:off x="5793947" y="5569036"/>
            <a:ext cx="459385" cy="86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4570856">
            <a:off x="10247007" y="1344888"/>
            <a:ext cx="431742" cy="81600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/>
          <p:cNvSpPr txBox="1"/>
          <p:nvPr/>
        </p:nvSpPr>
        <p:spPr>
          <a:xfrm>
            <a:off x="7265692" y="7373357"/>
            <a:ext cx="103491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I'm Rain, and I'll be sharing with you my beautiful ideas.</a:t>
            </a:r>
            <a:endParaRPr/>
          </a:p>
          <a:p>
            <a:pPr indent="0" lvl="0" marL="0" marR="0" rtl="0" algn="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Follow me at @reallygreatsite to learn more. </a:t>
            </a:r>
            <a:endParaRPr/>
          </a:p>
        </p:txBody>
      </p:sp>
      <p:sp>
        <p:nvSpPr>
          <p:cNvPr id="160" name="Google Shape;160;p17"/>
          <p:cNvSpPr txBox="1"/>
          <p:nvPr/>
        </p:nvSpPr>
        <p:spPr>
          <a:xfrm>
            <a:off x="933450" y="1080324"/>
            <a:ext cx="6660300" cy="3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Welcome To</a:t>
            </a:r>
            <a:endParaRPr/>
          </a:p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Presentation</a:t>
            </a:r>
            <a:endParaRPr/>
          </a:p>
        </p:txBody>
      </p:sp>
      <p:pic>
        <p:nvPicPr>
          <p:cNvPr id="161" name="Google Shape;161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18137" y="5832139"/>
            <a:ext cx="1571442" cy="154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6DA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8"/>
          <p:cNvPicPr preferRelativeResize="0"/>
          <p:nvPr/>
        </p:nvPicPr>
        <p:blipFill rotWithShape="1">
          <a:blip r:embed="rId3">
            <a:alphaModFix/>
          </a:blip>
          <a:srcRect b="43699" l="0" r="0" t="22811"/>
          <a:stretch/>
        </p:blipFill>
        <p:spPr>
          <a:xfrm>
            <a:off x="0" y="2509687"/>
            <a:ext cx="9144000" cy="459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 rotWithShape="1">
          <a:blip r:embed="rId4">
            <a:alphaModFix/>
          </a:blip>
          <a:srcRect b="12324" l="0" r="0" t="12323"/>
          <a:stretch/>
        </p:blipFill>
        <p:spPr>
          <a:xfrm>
            <a:off x="9144000" y="2509687"/>
            <a:ext cx="9144000" cy="459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8700" y="2135418"/>
            <a:ext cx="664481" cy="87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39438">
            <a:off x="7535744" y="5284987"/>
            <a:ext cx="1103415" cy="100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342946" y="1830373"/>
            <a:ext cx="1358629" cy="135862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8"/>
          <p:cNvSpPr txBox="1"/>
          <p:nvPr/>
        </p:nvSpPr>
        <p:spPr>
          <a:xfrm>
            <a:off x="3739077" y="438439"/>
            <a:ext cx="10809845" cy="1597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Our Company</a:t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11423938" y="7712439"/>
            <a:ext cx="45841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What we do? </a:t>
            </a:r>
            <a:endParaRPr/>
          </a:p>
        </p:txBody>
      </p:sp>
      <p:sp>
        <p:nvSpPr>
          <p:cNvPr id="173" name="Google Shape;173;p18"/>
          <p:cNvSpPr txBox="1"/>
          <p:nvPr/>
        </p:nvSpPr>
        <p:spPr>
          <a:xfrm>
            <a:off x="2279938" y="7712439"/>
            <a:ext cx="4584125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7A97EF"/>
                </a:solidFill>
                <a:latin typeface="Marcellus"/>
                <a:ea typeface="Marcellus"/>
                <a:cs typeface="Marcellus"/>
                <a:sym typeface="Marcellus"/>
              </a:rPr>
              <a:t>Who we are?</a:t>
            </a:r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2279938" y="8506460"/>
            <a:ext cx="4584125" cy="734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you want to discuss. </a:t>
            </a:r>
            <a:endParaRPr/>
          </a:p>
        </p:txBody>
      </p:sp>
      <p:sp>
        <p:nvSpPr>
          <p:cNvPr id="175" name="Google Shape;175;p18"/>
          <p:cNvSpPr txBox="1"/>
          <p:nvPr/>
        </p:nvSpPr>
        <p:spPr>
          <a:xfrm>
            <a:off x="11423938" y="8506460"/>
            <a:ext cx="4584125" cy="734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you want to discuss.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9CFF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/>
          <p:nvPr/>
        </p:nvSpPr>
        <p:spPr>
          <a:xfrm>
            <a:off x="9564377" y="6758175"/>
            <a:ext cx="8303247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MISSION</a:t>
            </a:r>
            <a:endParaRPr/>
          </a:p>
        </p:txBody>
      </p:sp>
      <p:pic>
        <p:nvPicPr>
          <p:cNvPr id="181" name="Google Shape;181;p19"/>
          <p:cNvPicPr preferRelativeResize="0"/>
          <p:nvPr/>
        </p:nvPicPr>
        <p:blipFill rotWithShape="1">
          <a:blip r:embed="rId3">
            <a:alphaModFix/>
          </a:blip>
          <a:srcRect b="31250" l="0" r="0" t="31249"/>
          <a:stretch/>
        </p:blipFill>
        <p:spPr>
          <a:xfrm>
            <a:off x="0" y="514350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 rotWithShape="1">
          <a:blip r:embed="rId4">
            <a:alphaModFix/>
          </a:blip>
          <a:srcRect b="7786" l="0" r="0" t="7786"/>
          <a:stretch/>
        </p:blipFill>
        <p:spPr>
          <a:xfrm>
            <a:off x="914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629634">
            <a:off x="16101084" y="5760663"/>
            <a:ext cx="1294443" cy="238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8983" y="952767"/>
            <a:ext cx="1147500" cy="104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7266" y="5143500"/>
            <a:ext cx="1622672" cy="162267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434728" y="1781415"/>
            <a:ext cx="8274543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VISION</a:t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11423938" y="7859254"/>
            <a:ext cx="4584125" cy="81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Enter your grand</a:t>
            </a:r>
            <a:endParaRPr/>
          </a:p>
          <a:p>
            <a:pPr indent="0" lvl="0" marL="0" marR="0" rtl="0" algn="ctr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vision statement!</a:t>
            </a:r>
            <a:endParaRPr/>
          </a:p>
        </p:txBody>
      </p:sp>
      <p:sp>
        <p:nvSpPr>
          <p:cNvPr id="188" name="Google Shape;188;p19"/>
          <p:cNvSpPr txBox="1"/>
          <p:nvPr/>
        </p:nvSpPr>
        <p:spPr>
          <a:xfrm>
            <a:off x="2279938" y="2875129"/>
            <a:ext cx="4584125" cy="81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Enter your grand</a:t>
            </a:r>
            <a:endParaRPr/>
          </a:p>
          <a:p>
            <a:pPr indent="0" lvl="0" marL="0" marR="0" rtl="0" algn="ctr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vision statement!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A97EF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92574">
            <a:off x="1435118" y="332398"/>
            <a:ext cx="1022416" cy="255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908667">
            <a:off x="6962128" y="6686859"/>
            <a:ext cx="1716598" cy="278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 rotWithShape="1">
          <a:blip r:embed="rId5">
            <a:alphaModFix/>
          </a:blip>
          <a:srcRect b="0" l="27125" r="0" t="0"/>
          <a:stretch/>
        </p:blipFill>
        <p:spPr>
          <a:xfrm>
            <a:off x="-2839956" y="1028700"/>
            <a:ext cx="10926252" cy="92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754337">
            <a:off x="15755457" y="935272"/>
            <a:ext cx="1888592" cy="166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28720" y="2200835"/>
            <a:ext cx="1838226" cy="175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92766" y="1465928"/>
            <a:ext cx="760537" cy="55864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0"/>
          <p:cNvSpPr txBox="1"/>
          <p:nvPr/>
        </p:nvSpPr>
        <p:spPr>
          <a:xfrm>
            <a:off x="6196125" y="4723263"/>
            <a:ext cx="567940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Add a main point</a:t>
            </a:r>
            <a:endParaRPr/>
          </a:p>
        </p:txBody>
      </p:sp>
      <p:sp>
        <p:nvSpPr>
          <p:cNvPr id="200" name="Google Shape;200;p20"/>
          <p:cNvSpPr txBox="1"/>
          <p:nvPr/>
        </p:nvSpPr>
        <p:spPr>
          <a:xfrm>
            <a:off x="7353364" y="3226843"/>
            <a:ext cx="3364925" cy="130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98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2015</a:t>
            </a:r>
            <a:endParaRPr/>
          </a:p>
        </p:txBody>
      </p:sp>
      <p:sp>
        <p:nvSpPr>
          <p:cNvPr id="201" name="Google Shape;201;p20"/>
          <p:cNvSpPr txBox="1"/>
          <p:nvPr/>
        </p:nvSpPr>
        <p:spPr>
          <a:xfrm>
            <a:off x="13020693" y="3226843"/>
            <a:ext cx="3364925" cy="1304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98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2017</a:t>
            </a:r>
            <a:endParaRPr/>
          </a:p>
        </p:txBody>
      </p:sp>
      <p:sp>
        <p:nvSpPr>
          <p:cNvPr id="202" name="Google Shape;202;p20"/>
          <p:cNvSpPr txBox="1"/>
          <p:nvPr/>
        </p:nvSpPr>
        <p:spPr>
          <a:xfrm>
            <a:off x="7353364" y="5440564"/>
            <a:ext cx="3364925" cy="703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11433622" y="4723263"/>
            <a:ext cx="6539067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Add a main point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13020693" y="5440564"/>
            <a:ext cx="3364925" cy="703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cxnSp>
        <p:nvCxnSpPr>
          <p:cNvPr id="205" name="Google Shape;205;p20"/>
          <p:cNvCxnSpPr/>
          <p:nvPr/>
        </p:nvCxnSpPr>
        <p:spPr>
          <a:xfrm>
            <a:off x="16203308" y="3869781"/>
            <a:ext cx="2302483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6" name="Google Shape;206;p20"/>
          <p:cNvCxnSpPr/>
          <p:nvPr/>
        </p:nvCxnSpPr>
        <p:spPr>
          <a:xfrm>
            <a:off x="10718249" y="3869781"/>
            <a:ext cx="2302483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p20"/>
          <p:cNvSpPr txBox="1"/>
          <p:nvPr/>
        </p:nvSpPr>
        <p:spPr>
          <a:xfrm>
            <a:off x="7453304" y="8277225"/>
            <a:ext cx="9805996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Add a Timeline Page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A97EF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6654813">
            <a:off x="11223156" y="1152967"/>
            <a:ext cx="2550093" cy="2378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1454678" y="0"/>
            <a:ext cx="879538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78285">
            <a:off x="1224336" y="897208"/>
            <a:ext cx="1142715" cy="251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67693">
            <a:off x="12720131" y="7951936"/>
            <a:ext cx="1794529" cy="164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4387" y="6621640"/>
            <a:ext cx="1182612" cy="126298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1"/>
          <p:cNvSpPr txBox="1"/>
          <p:nvPr/>
        </p:nvSpPr>
        <p:spPr>
          <a:xfrm>
            <a:off x="1795693" y="8277225"/>
            <a:ext cx="9805996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Add a Timeline Page</a:t>
            </a:r>
            <a:endParaRPr/>
          </a:p>
        </p:txBody>
      </p:sp>
      <p:sp>
        <p:nvSpPr>
          <p:cNvPr id="218" name="Google Shape;218;p21"/>
          <p:cNvSpPr txBox="1"/>
          <p:nvPr/>
        </p:nvSpPr>
        <p:spPr>
          <a:xfrm>
            <a:off x="1412197" y="4723263"/>
            <a:ext cx="567940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Add a main point</a:t>
            </a:r>
            <a:endParaRPr/>
          </a:p>
        </p:txBody>
      </p:sp>
      <p:sp>
        <p:nvSpPr>
          <p:cNvPr id="219" name="Google Shape;219;p21"/>
          <p:cNvSpPr txBox="1"/>
          <p:nvPr/>
        </p:nvSpPr>
        <p:spPr>
          <a:xfrm>
            <a:off x="2569436" y="3226843"/>
            <a:ext cx="3364925" cy="130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98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2019</a:t>
            </a:r>
            <a:endParaRPr/>
          </a:p>
        </p:txBody>
      </p:sp>
      <p:sp>
        <p:nvSpPr>
          <p:cNvPr id="220" name="Google Shape;220;p21"/>
          <p:cNvSpPr txBox="1"/>
          <p:nvPr/>
        </p:nvSpPr>
        <p:spPr>
          <a:xfrm>
            <a:off x="8236765" y="3226843"/>
            <a:ext cx="3364925" cy="1304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98" u="none" cap="none" strike="noStrike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2021</a:t>
            </a:r>
            <a:endParaRPr/>
          </a:p>
        </p:txBody>
      </p:sp>
      <p:sp>
        <p:nvSpPr>
          <p:cNvPr id="221" name="Google Shape;221;p21"/>
          <p:cNvSpPr txBox="1"/>
          <p:nvPr/>
        </p:nvSpPr>
        <p:spPr>
          <a:xfrm>
            <a:off x="2569436" y="5478156"/>
            <a:ext cx="3364925" cy="703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222" name="Google Shape;222;p21"/>
          <p:cNvSpPr txBox="1"/>
          <p:nvPr/>
        </p:nvSpPr>
        <p:spPr>
          <a:xfrm>
            <a:off x="6649694" y="4723263"/>
            <a:ext cx="6539067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rcellus"/>
                <a:ea typeface="Marcellus"/>
                <a:cs typeface="Marcellus"/>
                <a:sym typeface="Marcellus"/>
              </a:rPr>
              <a:t>Add a main point</a:t>
            </a:r>
            <a:endParaRPr/>
          </a:p>
        </p:txBody>
      </p:sp>
      <p:sp>
        <p:nvSpPr>
          <p:cNvPr id="223" name="Google Shape;223;p21"/>
          <p:cNvSpPr txBox="1"/>
          <p:nvPr/>
        </p:nvSpPr>
        <p:spPr>
          <a:xfrm>
            <a:off x="8236765" y="5478156"/>
            <a:ext cx="3364925" cy="703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cxnSp>
        <p:nvCxnSpPr>
          <p:cNvPr id="224" name="Google Shape;224;p21"/>
          <p:cNvCxnSpPr/>
          <p:nvPr/>
        </p:nvCxnSpPr>
        <p:spPr>
          <a:xfrm>
            <a:off x="118" y="3869781"/>
            <a:ext cx="2302483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5" name="Google Shape;225;p21"/>
          <p:cNvCxnSpPr/>
          <p:nvPr/>
        </p:nvCxnSpPr>
        <p:spPr>
          <a:xfrm>
            <a:off x="5940359" y="3869781"/>
            <a:ext cx="2302483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