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Bebas Neu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BebasNeu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3" name="Shape 1033"/>
        <p:cNvGrpSpPr/>
        <p:nvPr/>
      </p:nvGrpSpPr>
      <p:grpSpPr>
        <a:xfrm>
          <a:off x="0" y="0"/>
          <a:ext cx="0" cy="0"/>
          <a:chOff x="0" y="0"/>
          <a:chExt cx="0" cy="0"/>
        </a:xfrm>
      </p:grpSpPr>
      <p:sp>
        <p:nvSpPr>
          <p:cNvPr id="1034" name="Google Shape;103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ring Business Meeting"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904013" y="2593925"/>
            <a:ext cx="165189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6208150" y="5619625"/>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cxnSp>
        <p:nvCxnSpPr>
          <p:cNvPr id="12" name="Google Shape;12;p3"/>
          <p:cNvCxnSpPr/>
          <p:nvPr/>
        </p:nvCxnSpPr>
        <p:spPr>
          <a:xfrm>
            <a:off x="-91195" y="1038225"/>
            <a:ext cx="8556300" cy="0"/>
          </a:xfrm>
          <a:prstGeom prst="straightConnector1">
            <a:avLst/>
          </a:prstGeom>
          <a:noFill/>
          <a:ln cap="flat" cmpd="sng" w="19050">
            <a:solidFill>
              <a:srgbClr val="484848"/>
            </a:solidFill>
            <a:prstDash val="solid"/>
            <a:round/>
            <a:headEnd len="sm" w="sm" type="none"/>
            <a:tailEnd len="sm" w="sm" type="none"/>
          </a:ln>
        </p:spPr>
      </p:cxnSp>
      <p:cxnSp>
        <p:nvCxnSpPr>
          <p:cNvPr id="13" name="Google Shape;13;p3"/>
          <p:cNvCxnSpPr/>
          <p:nvPr/>
        </p:nvCxnSpPr>
        <p:spPr>
          <a:xfrm rot="10800000">
            <a:off x="9731700" y="9465719"/>
            <a:ext cx="8556300" cy="0"/>
          </a:xfrm>
          <a:prstGeom prst="straightConnector1">
            <a:avLst/>
          </a:prstGeom>
          <a:noFill/>
          <a:ln cap="flat" cmpd="sng" w="19050">
            <a:solidFill>
              <a:srgbClr val="484848"/>
            </a:solidFill>
            <a:prstDash val="solid"/>
            <a:round/>
            <a:headEnd len="sm" w="sm" type="none"/>
            <a:tailEnd len="sm" w="sm" type="none"/>
          </a:ln>
        </p:spPr>
      </p:cxnSp>
      <p:grpSp>
        <p:nvGrpSpPr>
          <p:cNvPr id="14" name="Google Shape;14;p3"/>
          <p:cNvGrpSpPr/>
          <p:nvPr/>
        </p:nvGrpSpPr>
        <p:grpSpPr>
          <a:xfrm>
            <a:off x="8648926" y="672448"/>
            <a:ext cx="768825" cy="731475"/>
            <a:chOff x="0" y="0"/>
            <a:chExt cx="1025100" cy="975300"/>
          </a:xfrm>
        </p:grpSpPr>
        <p:cxnSp>
          <p:nvCxnSpPr>
            <p:cNvPr id="15" name="Google Shape;15;p3"/>
            <p:cNvCxnSpPr/>
            <p:nvPr/>
          </p:nvCxnSpPr>
          <p:spPr>
            <a:xfrm>
              <a:off x="0" y="487703"/>
              <a:ext cx="1025100" cy="0"/>
            </a:xfrm>
            <a:prstGeom prst="straightConnector1">
              <a:avLst/>
            </a:prstGeom>
            <a:noFill/>
            <a:ln cap="flat" cmpd="sng" w="25400">
              <a:solidFill>
                <a:srgbClr val="484848"/>
              </a:solidFill>
              <a:prstDash val="solid"/>
              <a:round/>
              <a:headEnd len="sm" w="sm" type="none"/>
              <a:tailEnd len="sm" w="sm" type="none"/>
            </a:ln>
          </p:spPr>
        </p:cxnSp>
        <p:cxnSp>
          <p:nvCxnSpPr>
            <p:cNvPr id="16" name="Google Shape;16;p3"/>
            <p:cNvCxnSpPr/>
            <p:nvPr/>
          </p:nvCxnSpPr>
          <p:spPr>
            <a:xfrm>
              <a:off x="525780" y="0"/>
              <a:ext cx="0" cy="975300"/>
            </a:xfrm>
            <a:prstGeom prst="straightConnector1">
              <a:avLst/>
            </a:prstGeom>
            <a:noFill/>
            <a:ln cap="flat" cmpd="sng" w="25400">
              <a:solidFill>
                <a:srgbClr val="484848"/>
              </a:solidFill>
              <a:prstDash val="solid"/>
              <a:round/>
              <a:headEnd len="sm" w="sm" type="none"/>
              <a:tailEnd len="sm" w="sm" type="none"/>
            </a:ln>
          </p:spPr>
        </p:cxnSp>
      </p:grpSp>
      <p:grpSp>
        <p:nvGrpSpPr>
          <p:cNvPr id="17" name="Google Shape;17;p3"/>
          <p:cNvGrpSpPr/>
          <p:nvPr/>
        </p:nvGrpSpPr>
        <p:grpSpPr>
          <a:xfrm rot="10800000">
            <a:off x="8779053" y="9100022"/>
            <a:ext cx="768825" cy="731475"/>
            <a:chOff x="0" y="0"/>
            <a:chExt cx="1025100" cy="975300"/>
          </a:xfrm>
        </p:grpSpPr>
        <p:cxnSp>
          <p:nvCxnSpPr>
            <p:cNvPr id="18" name="Google Shape;18;p3"/>
            <p:cNvCxnSpPr/>
            <p:nvPr/>
          </p:nvCxnSpPr>
          <p:spPr>
            <a:xfrm>
              <a:off x="0" y="487703"/>
              <a:ext cx="1025100" cy="0"/>
            </a:xfrm>
            <a:prstGeom prst="straightConnector1">
              <a:avLst/>
            </a:prstGeom>
            <a:noFill/>
            <a:ln cap="flat" cmpd="sng" w="25400">
              <a:solidFill>
                <a:srgbClr val="484848"/>
              </a:solidFill>
              <a:prstDash val="solid"/>
              <a:round/>
              <a:headEnd len="sm" w="sm" type="none"/>
              <a:tailEnd len="sm" w="sm" type="none"/>
            </a:ln>
          </p:spPr>
        </p:cxnSp>
        <p:cxnSp>
          <p:nvCxnSpPr>
            <p:cNvPr id="19" name="Google Shape;19;p3"/>
            <p:cNvCxnSpPr/>
            <p:nvPr/>
          </p:nvCxnSpPr>
          <p:spPr>
            <a:xfrm>
              <a:off x="525780" y="0"/>
              <a:ext cx="0" cy="975300"/>
            </a:xfrm>
            <a:prstGeom prst="straightConnector1">
              <a:avLst/>
            </a:prstGeom>
            <a:noFill/>
            <a:ln cap="flat" cmpd="sng" w="25400">
              <a:solidFill>
                <a:srgbClr val="484848"/>
              </a:solidFill>
              <a:prstDash val="solid"/>
              <a:round/>
              <a:headEnd len="sm" w="sm" type="none"/>
              <a:tailEnd len="sm" w="sm" type="none"/>
            </a:ln>
          </p:spPr>
        </p:cxnSp>
      </p:grpSp>
      <p:sp>
        <p:nvSpPr>
          <p:cNvPr id="20" name="Google Shape;20;p3"/>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21" name="Google Shape;21;p3"/>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22" name="Google Shape;22;p3"/>
          <p:cNvSpPr txBox="1"/>
          <p:nvPr/>
        </p:nvSpPr>
        <p:spPr>
          <a:xfrm>
            <a:off x="5767349" y="467650"/>
            <a:ext cx="1402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pic>
        <p:nvPicPr>
          <p:cNvPr id="23" name="Google Shape;23;p3"/>
          <p:cNvPicPr preferRelativeResize="0"/>
          <p:nvPr/>
        </p:nvPicPr>
        <p:blipFill>
          <a:blip r:embed="rId2">
            <a:alphaModFix/>
          </a:blip>
          <a:stretch>
            <a:fillRect/>
          </a:stretch>
        </p:blipFill>
        <p:spPr>
          <a:xfrm>
            <a:off x="17294225" y="793651"/>
            <a:ext cx="1741575" cy="1747775"/>
          </a:xfrm>
          <a:prstGeom prst="rect">
            <a:avLst/>
          </a:prstGeom>
          <a:noFill/>
          <a:ln>
            <a:noFill/>
          </a:ln>
        </p:spPr>
      </p:pic>
      <p:grpSp>
        <p:nvGrpSpPr>
          <p:cNvPr id="24" name="Google Shape;24;p3"/>
          <p:cNvGrpSpPr/>
          <p:nvPr/>
        </p:nvGrpSpPr>
        <p:grpSpPr>
          <a:xfrm>
            <a:off x="15727545" y="140017"/>
            <a:ext cx="1907075" cy="738159"/>
            <a:chOff x="0" y="-241102"/>
            <a:chExt cx="2542767" cy="984212"/>
          </a:xfrm>
        </p:grpSpPr>
        <p:grpSp>
          <p:nvGrpSpPr>
            <p:cNvPr id="25" name="Google Shape;25;p3"/>
            <p:cNvGrpSpPr/>
            <p:nvPr/>
          </p:nvGrpSpPr>
          <p:grpSpPr>
            <a:xfrm>
              <a:off x="0" y="-240012"/>
              <a:ext cx="2542767" cy="983122"/>
              <a:chOff x="0" y="-47625"/>
              <a:chExt cx="502275" cy="194197"/>
            </a:xfrm>
          </p:grpSpPr>
          <p:sp>
            <p:nvSpPr>
              <p:cNvPr id="26" name="Google Shape;26;p3"/>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27" name="Google Shape;27;p3"/>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 name="Google Shape;28;p3"/>
            <p:cNvGrpSpPr/>
            <p:nvPr/>
          </p:nvGrpSpPr>
          <p:grpSpPr>
            <a:xfrm>
              <a:off x="0" y="-241102"/>
              <a:ext cx="205487" cy="978227"/>
              <a:chOff x="0" y="-47625"/>
              <a:chExt cx="40590" cy="193230"/>
            </a:xfrm>
          </p:grpSpPr>
          <p:sp>
            <p:nvSpPr>
              <p:cNvPr id="29" name="Google Shape;29;p3"/>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30" name="Google Shape;30;p3"/>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1" name="Google Shape;31;p3"/>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32" name="Google Shape;32;p3"/>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 name="Shape 33"/>
        <p:cNvGrpSpPr/>
        <p:nvPr/>
      </p:nvGrpSpPr>
      <p:grpSpPr>
        <a:xfrm>
          <a:off x="0" y="0"/>
          <a:ext cx="0" cy="0"/>
          <a:chOff x="0" y="0"/>
          <a:chExt cx="0" cy="0"/>
        </a:xfrm>
      </p:grpSpPr>
      <p:sp>
        <p:nvSpPr>
          <p:cNvPr id="34" name="Google Shape;34;p4"/>
          <p:cNvSpPr txBox="1"/>
          <p:nvPr>
            <p:ph type="title"/>
          </p:nvPr>
        </p:nvSpPr>
        <p:spPr>
          <a:xfrm>
            <a:off x="978750" y="2687575"/>
            <a:ext cx="16330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4"/>
          <p:cNvSpPr txBox="1"/>
          <p:nvPr>
            <p:ph idx="1" type="body"/>
          </p:nvPr>
        </p:nvSpPr>
        <p:spPr>
          <a:xfrm>
            <a:off x="1177600" y="5479925"/>
            <a:ext cx="8229600" cy="3620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36" name="Google Shape;36;p4"/>
          <p:cNvCxnSpPr/>
          <p:nvPr/>
        </p:nvCxnSpPr>
        <p:spPr>
          <a:xfrm>
            <a:off x="-91195" y="1038225"/>
            <a:ext cx="8556300" cy="0"/>
          </a:xfrm>
          <a:prstGeom prst="straightConnector1">
            <a:avLst/>
          </a:prstGeom>
          <a:noFill/>
          <a:ln cap="flat" cmpd="sng" w="19050">
            <a:solidFill>
              <a:srgbClr val="484848"/>
            </a:solidFill>
            <a:prstDash val="solid"/>
            <a:round/>
            <a:headEnd len="sm" w="sm" type="none"/>
            <a:tailEnd len="sm" w="sm" type="none"/>
          </a:ln>
        </p:spPr>
      </p:cxnSp>
      <p:grpSp>
        <p:nvGrpSpPr>
          <p:cNvPr id="37" name="Google Shape;37;p4"/>
          <p:cNvGrpSpPr/>
          <p:nvPr/>
        </p:nvGrpSpPr>
        <p:grpSpPr>
          <a:xfrm>
            <a:off x="8648926" y="672448"/>
            <a:ext cx="756000" cy="731475"/>
            <a:chOff x="0" y="0"/>
            <a:chExt cx="1008000" cy="975300"/>
          </a:xfrm>
        </p:grpSpPr>
        <p:cxnSp>
          <p:nvCxnSpPr>
            <p:cNvPr id="38" name="Google Shape;38;p4"/>
            <p:cNvCxnSpPr/>
            <p:nvPr/>
          </p:nvCxnSpPr>
          <p:spPr>
            <a:xfrm>
              <a:off x="0" y="487703"/>
              <a:ext cx="1008000" cy="0"/>
            </a:xfrm>
            <a:prstGeom prst="straightConnector1">
              <a:avLst/>
            </a:prstGeom>
            <a:noFill/>
            <a:ln cap="flat" cmpd="sng" w="25400">
              <a:solidFill>
                <a:srgbClr val="484848"/>
              </a:solidFill>
              <a:prstDash val="solid"/>
              <a:round/>
              <a:headEnd len="sm" w="sm" type="none"/>
              <a:tailEnd len="sm" w="sm" type="none"/>
            </a:ln>
          </p:spPr>
        </p:cxnSp>
        <p:cxnSp>
          <p:nvCxnSpPr>
            <p:cNvPr id="39" name="Google Shape;39;p4"/>
            <p:cNvCxnSpPr/>
            <p:nvPr/>
          </p:nvCxnSpPr>
          <p:spPr>
            <a:xfrm>
              <a:off x="517016" y="0"/>
              <a:ext cx="0" cy="975300"/>
            </a:xfrm>
            <a:prstGeom prst="straightConnector1">
              <a:avLst/>
            </a:prstGeom>
            <a:noFill/>
            <a:ln cap="flat" cmpd="sng" w="25400">
              <a:solidFill>
                <a:srgbClr val="484848"/>
              </a:solidFill>
              <a:prstDash val="solid"/>
              <a:round/>
              <a:headEnd len="sm" w="sm" type="none"/>
              <a:tailEnd len="sm" w="sm" type="none"/>
            </a:ln>
          </p:spPr>
        </p:cxnSp>
      </p:grpSp>
      <p:grpSp>
        <p:nvGrpSpPr>
          <p:cNvPr id="40" name="Google Shape;40;p4"/>
          <p:cNvGrpSpPr/>
          <p:nvPr/>
        </p:nvGrpSpPr>
        <p:grpSpPr>
          <a:xfrm rot="10800000">
            <a:off x="8779054" y="9100022"/>
            <a:ext cx="9508946" cy="731475"/>
            <a:chOff x="0" y="0"/>
            <a:chExt cx="12678595" cy="975300"/>
          </a:xfrm>
        </p:grpSpPr>
        <p:cxnSp>
          <p:nvCxnSpPr>
            <p:cNvPr id="41" name="Google Shape;41;p4"/>
            <p:cNvCxnSpPr/>
            <p:nvPr/>
          </p:nvCxnSpPr>
          <p:spPr>
            <a:xfrm>
              <a:off x="0" y="487703"/>
              <a:ext cx="11408400" cy="0"/>
            </a:xfrm>
            <a:prstGeom prst="straightConnector1">
              <a:avLst/>
            </a:prstGeom>
            <a:noFill/>
            <a:ln cap="flat" cmpd="sng" w="25400">
              <a:solidFill>
                <a:srgbClr val="484848"/>
              </a:solidFill>
              <a:prstDash val="solid"/>
              <a:round/>
              <a:headEnd len="sm" w="sm" type="none"/>
              <a:tailEnd len="sm" w="sm" type="none"/>
            </a:ln>
          </p:spPr>
        </p:cxnSp>
        <p:cxnSp>
          <p:nvCxnSpPr>
            <p:cNvPr id="42" name="Google Shape;42;p4"/>
            <p:cNvCxnSpPr/>
            <p:nvPr/>
          </p:nvCxnSpPr>
          <p:spPr>
            <a:xfrm>
              <a:off x="11653495" y="487703"/>
              <a:ext cx="1025100" cy="0"/>
            </a:xfrm>
            <a:prstGeom prst="straightConnector1">
              <a:avLst/>
            </a:prstGeom>
            <a:noFill/>
            <a:ln cap="flat" cmpd="sng" w="25400">
              <a:solidFill>
                <a:srgbClr val="484848"/>
              </a:solidFill>
              <a:prstDash val="solid"/>
              <a:round/>
              <a:headEnd len="sm" w="sm" type="none"/>
              <a:tailEnd len="sm" w="sm" type="none"/>
            </a:ln>
          </p:spPr>
        </p:cxnSp>
        <p:cxnSp>
          <p:nvCxnSpPr>
            <p:cNvPr id="43" name="Google Shape;43;p4"/>
            <p:cNvCxnSpPr/>
            <p:nvPr/>
          </p:nvCxnSpPr>
          <p:spPr>
            <a:xfrm>
              <a:off x="12179275" y="0"/>
              <a:ext cx="0" cy="975300"/>
            </a:xfrm>
            <a:prstGeom prst="straightConnector1">
              <a:avLst/>
            </a:prstGeom>
            <a:noFill/>
            <a:ln cap="flat" cmpd="sng" w="25400">
              <a:solidFill>
                <a:srgbClr val="484848"/>
              </a:solidFill>
              <a:prstDash val="solid"/>
              <a:round/>
              <a:headEnd len="sm" w="sm" type="none"/>
              <a:tailEnd len="sm" w="sm" type="none"/>
            </a:ln>
          </p:spPr>
        </p:cxnSp>
      </p:grpSp>
      <p:sp>
        <p:nvSpPr>
          <p:cNvPr id="44" name="Google Shape;44;p4"/>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45" name="Google Shape;45;p4"/>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46" name="Google Shape;46;p4"/>
          <p:cNvSpPr txBox="1"/>
          <p:nvPr/>
        </p:nvSpPr>
        <p:spPr>
          <a:xfrm>
            <a:off x="5767349" y="467650"/>
            <a:ext cx="15447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pic>
        <p:nvPicPr>
          <p:cNvPr id="47" name="Google Shape;47;p4"/>
          <p:cNvPicPr preferRelativeResize="0"/>
          <p:nvPr/>
        </p:nvPicPr>
        <p:blipFill>
          <a:blip r:embed="rId2">
            <a:alphaModFix/>
          </a:blip>
          <a:stretch>
            <a:fillRect/>
          </a:stretch>
        </p:blipFill>
        <p:spPr>
          <a:xfrm>
            <a:off x="17181322" y="1403925"/>
            <a:ext cx="2324500" cy="2324500"/>
          </a:xfrm>
          <a:prstGeom prst="rect">
            <a:avLst/>
          </a:prstGeom>
          <a:noFill/>
          <a:ln>
            <a:noFill/>
          </a:ln>
        </p:spPr>
      </p:pic>
      <p:grpSp>
        <p:nvGrpSpPr>
          <p:cNvPr id="48" name="Google Shape;48;p4"/>
          <p:cNvGrpSpPr/>
          <p:nvPr/>
        </p:nvGrpSpPr>
        <p:grpSpPr>
          <a:xfrm>
            <a:off x="15727545" y="140017"/>
            <a:ext cx="1907075" cy="738159"/>
            <a:chOff x="0" y="-241102"/>
            <a:chExt cx="2542767" cy="984212"/>
          </a:xfrm>
        </p:grpSpPr>
        <p:grpSp>
          <p:nvGrpSpPr>
            <p:cNvPr id="49" name="Google Shape;49;p4"/>
            <p:cNvGrpSpPr/>
            <p:nvPr/>
          </p:nvGrpSpPr>
          <p:grpSpPr>
            <a:xfrm>
              <a:off x="0" y="-240012"/>
              <a:ext cx="2542767" cy="983122"/>
              <a:chOff x="0" y="-47625"/>
              <a:chExt cx="502275" cy="194197"/>
            </a:xfrm>
          </p:grpSpPr>
          <p:sp>
            <p:nvSpPr>
              <p:cNvPr id="50" name="Google Shape;50;p4"/>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51" name="Google Shape;51;p4"/>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 name="Google Shape;52;p4"/>
            <p:cNvGrpSpPr/>
            <p:nvPr/>
          </p:nvGrpSpPr>
          <p:grpSpPr>
            <a:xfrm>
              <a:off x="0" y="-241102"/>
              <a:ext cx="205487" cy="978227"/>
              <a:chOff x="0" y="-47625"/>
              <a:chExt cx="40590" cy="193230"/>
            </a:xfrm>
          </p:grpSpPr>
          <p:sp>
            <p:nvSpPr>
              <p:cNvPr id="53" name="Google Shape;53;p4"/>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54" name="Google Shape;54;p4"/>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5" name="Google Shape;55;p4"/>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56" name="Google Shape;56;p4"/>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5"/>
          <p:cNvSpPr txBox="1"/>
          <p:nvPr>
            <p:ph type="title"/>
          </p:nvPr>
        </p:nvSpPr>
        <p:spPr>
          <a:xfrm>
            <a:off x="1403098" y="1604525"/>
            <a:ext cx="154818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12000"/>
              <a:buFont typeface="Calibri"/>
              <a:buNone/>
              <a:defRPr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 name="Google Shape;59;p5"/>
          <p:cNvSpPr txBox="1"/>
          <p:nvPr>
            <p:ph idx="1" type="body"/>
          </p:nvPr>
        </p:nvSpPr>
        <p:spPr>
          <a:xfrm>
            <a:off x="1527188" y="74490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1800"/>
              <a:buNone/>
              <a:defRPr/>
            </a:lvl1pPr>
            <a:lvl2pPr indent="-228600" lvl="1" marL="914400" algn="l">
              <a:spcBef>
                <a:spcPts val="360"/>
              </a:spcBef>
              <a:spcAft>
                <a:spcPts val="0"/>
              </a:spcAft>
              <a:buSzPts val="1800"/>
              <a:buNone/>
              <a:defRPr/>
            </a:lvl2pPr>
            <a:lvl3pPr indent="-228600" lvl="2" marL="1371600" algn="l">
              <a:spcBef>
                <a:spcPts val="320"/>
              </a:spcBef>
              <a:spcAft>
                <a:spcPts val="0"/>
              </a:spcAft>
              <a:buSzPts val="1800"/>
              <a:buNone/>
              <a:defRPr/>
            </a:lvl3pPr>
            <a:lvl4pPr indent="-228600" lvl="3" marL="1828800" algn="l">
              <a:spcBef>
                <a:spcPts val="280"/>
              </a:spcBef>
              <a:spcAft>
                <a:spcPts val="0"/>
              </a:spcAft>
              <a:buSzPts val="1800"/>
              <a:buNone/>
              <a:defRPr/>
            </a:lvl4pPr>
            <a:lvl5pPr indent="-228600" lvl="4" marL="2286000" algn="l">
              <a:spcBef>
                <a:spcPts val="280"/>
              </a:spcBef>
              <a:spcAft>
                <a:spcPts val="0"/>
              </a:spcAft>
              <a:buSzPts val="1800"/>
              <a:buNone/>
              <a:defRPr/>
            </a:lvl5pPr>
            <a:lvl6pPr indent="-228600" lvl="5" marL="2743200" algn="l">
              <a:spcBef>
                <a:spcPts val="280"/>
              </a:spcBef>
              <a:spcAft>
                <a:spcPts val="0"/>
              </a:spcAft>
              <a:buSzPts val="1800"/>
              <a:buNone/>
              <a:defRPr/>
            </a:lvl6pPr>
            <a:lvl7pPr indent="-228600" lvl="6" marL="3200400" algn="l">
              <a:spcBef>
                <a:spcPts val="280"/>
              </a:spcBef>
              <a:spcAft>
                <a:spcPts val="0"/>
              </a:spcAft>
              <a:buSzPts val="1800"/>
              <a:buNone/>
              <a:defRPr/>
            </a:lvl7pPr>
            <a:lvl8pPr indent="-228600" lvl="7" marL="3657600" algn="l">
              <a:spcBef>
                <a:spcPts val="280"/>
              </a:spcBef>
              <a:spcAft>
                <a:spcPts val="0"/>
              </a:spcAft>
              <a:buSzPts val="1800"/>
              <a:buNone/>
              <a:defRPr/>
            </a:lvl8pPr>
            <a:lvl9pPr indent="-228600" lvl="8" marL="4114800" algn="l">
              <a:spcBef>
                <a:spcPts val="280"/>
              </a:spcBef>
              <a:spcAft>
                <a:spcPts val="0"/>
              </a:spcAft>
              <a:buSzPts val="1800"/>
              <a:buNone/>
              <a:defRPr/>
            </a:lvl9pPr>
          </a:lstStyle>
          <a:p/>
        </p:txBody>
      </p:sp>
      <p:grpSp>
        <p:nvGrpSpPr>
          <p:cNvPr id="60" name="Google Shape;60;p5"/>
          <p:cNvGrpSpPr/>
          <p:nvPr/>
        </p:nvGrpSpPr>
        <p:grpSpPr>
          <a:xfrm>
            <a:off x="8648926" y="672448"/>
            <a:ext cx="756000" cy="731475"/>
            <a:chOff x="0" y="0"/>
            <a:chExt cx="1008000" cy="975300"/>
          </a:xfrm>
        </p:grpSpPr>
        <p:cxnSp>
          <p:nvCxnSpPr>
            <p:cNvPr id="61" name="Google Shape;61;p5"/>
            <p:cNvCxnSpPr/>
            <p:nvPr/>
          </p:nvCxnSpPr>
          <p:spPr>
            <a:xfrm>
              <a:off x="0" y="487703"/>
              <a:ext cx="1008000" cy="0"/>
            </a:xfrm>
            <a:prstGeom prst="straightConnector1">
              <a:avLst/>
            </a:prstGeom>
            <a:noFill/>
            <a:ln cap="flat" cmpd="sng" w="25400">
              <a:solidFill>
                <a:srgbClr val="484848"/>
              </a:solidFill>
              <a:prstDash val="solid"/>
              <a:round/>
              <a:headEnd len="sm" w="sm" type="none"/>
              <a:tailEnd len="sm" w="sm" type="none"/>
            </a:ln>
          </p:spPr>
        </p:cxnSp>
        <p:cxnSp>
          <p:nvCxnSpPr>
            <p:cNvPr id="62" name="Google Shape;62;p5"/>
            <p:cNvCxnSpPr/>
            <p:nvPr/>
          </p:nvCxnSpPr>
          <p:spPr>
            <a:xfrm>
              <a:off x="517016" y="0"/>
              <a:ext cx="0" cy="975300"/>
            </a:xfrm>
            <a:prstGeom prst="straightConnector1">
              <a:avLst/>
            </a:prstGeom>
            <a:noFill/>
            <a:ln cap="flat" cmpd="sng" w="25400">
              <a:solidFill>
                <a:srgbClr val="484848"/>
              </a:solidFill>
              <a:prstDash val="solid"/>
              <a:round/>
              <a:headEnd len="sm" w="sm" type="none"/>
              <a:tailEnd len="sm" w="sm" type="none"/>
            </a:ln>
          </p:spPr>
        </p:cxnSp>
      </p:grpSp>
      <p:grpSp>
        <p:nvGrpSpPr>
          <p:cNvPr id="63" name="Google Shape;63;p5"/>
          <p:cNvGrpSpPr/>
          <p:nvPr/>
        </p:nvGrpSpPr>
        <p:grpSpPr>
          <a:xfrm>
            <a:off x="15727545" y="140017"/>
            <a:ext cx="1907075" cy="738159"/>
            <a:chOff x="0" y="-241102"/>
            <a:chExt cx="2542767" cy="984212"/>
          </a:xfrm>
        </p:grpSpPr>
        <p:grpSp>
          <p:nvGrpSpPr>
            <p:cNvPr id="64" name="Google Shape;64;p5"/>
            <p:cNvGrpSpPr/>
            <p:nvPr/>
          </p:nvGrpSpPr>
          <p:grpSpPr>
            <a:xfrm>
              <a:off x="0" y="-240012"/>
              <a:ext cx="2542767" cy="983122"/>
              <a:chOff x="0" y="-47625"/>
              <a:chExt cx="502275" cy="194197"/>
            </a:xfrm>
          </p:grpSpPr>
          <p:sp>
            <p:nvSpPr>
              <p:cNvPr id="65" name="Google Shape;65;p5"/>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66" name="Google Shape;66;p5"/>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 name="Google Shape;67;p5"/>
            <p:cNvGrpSpPr/>
            <p:nvPr/>
          </p:nvGrpSpPr>
          <p:grpSpPr>
            <a:xfrm>
              <a:off x="0" y="-241102"/>
              <a:ext cx="205487" cy="978227"/>
              <a:chOff x="0" y="-47625"/>
              <a:chExt cx="40590" cy="193230"/>
            </a:xfrm>
          </p:grpSpPr>
          <p:sp>
            <p:nvSpPr>
              <p:cNvPr id="68" name="Google Shape;68;p5"/>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69" name="Google Shape;69;p5"/>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70" name="Google Shape;70;p5"/>
          <p:cNvCxnSpPr/>
          <p:nvPr/>
        </p:nvCxnSpPr>
        <p:spPr>
          <a:xfrm>
            <a:off x="-91195" y="1038225"/>
            <a:ext cx="8556300" cy="0"/>
          </a:xfrm>
          <a:prstGeom prst="straightConnector1">
            <a:avLst/>
          </a:prstGeom>
          <a:noFill/>
          <a:ln cap="flat" cmpd="sng" w="19050">
            <a:solidFill>
              <a:srgbClr val="484848"/>
            </a:solidFill>
            <a:prstDash val="solid"/>
            <a:round/>
            <a:headEnd len="sm" w="sm" type="none"/>
            <a:tailEnd len="sm" w="sm" type="none"/>
          </a:ln>
        </p:spPr>
      </p:cxnSp>
      <p:sp>
        <p:nvSpPr>
          <p:cNvPr id="71" name="Google Shape;71;p5"/>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72" name="Google Shape;72;p5"/>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73" name="Google Shape;73;p5"/>
          <p:cNvSpPr txBox="1"/>
          <p:nvPr/>
        </p:nvSpPr>
        <p:spPr>
          <a:xfrm>
            <a:off x="5767349" y="467650"/>
            <a:ext cx="1369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74" name="Google Shape;74;p5"/>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pic>
        <p:nvPicPr>
          <p:cNvPr id="75" name="Google Shape;75;p5"/>
          <p:cNvPicPr preferRelativeResize="0"/>
          <p:nvPr/>
        </p:nvPicPr>
        <p:blipFill>
          <a:blip r:embed="rId2">
            <a:alphaModFix/>
          </a:blip>
          <a:stretch>
            <a:fillRect/>
          </a:stretch>
        </p:blipFill>
        <p:spPr>
          <a:xfrm>
            <a:off x="16472996" y="7449075"/>
            <a:ext cx="2258225" cy="2258225"/>
          </a:xfrm>
          <a:prstGeom prst="rect">
            <a:avLst/>
          </a:prstGeom>
          <a:noFill/>
          <a:ln>
            <a:noFill/>
          </a:ln>
        </p:spPr>
      </p:pic>
      <p:sp>
        <p:nvSpPr>
          <p:cNvPr id="76" name="Google Shape;76;p5"/>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7" name="Shape 77"/>
        <p:cNvGrpSpPr/>
        <p:nvPr/>
      </p:nvGrpSpPr>
      <p:grpSpPr>
        <a:xfrm>
          <a:off x="0" y="0"/>
          <a:ext cx="0" cy="0"/>
          <a:chOff x="0" y="0"/>
          <a:chExt cx="0" cy="0"/>
        </a:xfrm>
      </p:grpSpPr>
      <p:sp>
        <p:nvSpPr>
          <p:cNvPr id="78" name="Google Shape;78;p6"/>
          <p:cNvSpPr txBox="1"/>
          <p:nvPr>
            <p:ph type="title"/>
          </p:nvPr>
        </p:nvSpPr>
        <p:spPr>
          <a:xfrm>
            <a:off x="978750" y="2320300"/>
            <a:ext cx="16330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 name="Google Shape;79;p6"/>
          <p:cNvSpPr txBox="1"/>
          <p:nvPr>
            <p:ph idx="1" type="body"/>
          </p:nvPr>
        </p:nvSpPr>
        <p:spPr>
          <a:xfrm>
            <a:off x="3663450" y="5038750"/>
            <a:ext cx="53790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560"/>
              </a:spcBef>
              <a:spcAft>
                <a:spcPts val="0"/>
              </a:spcAft>
              <a:buClr>
                <a:schemeClr val="dk1"/>
              </a:buClr>
              <a:buSzPts val="1800"/>
              <a:buChar char="•"/>
              <a:defRPr/>
            </a:lvl1pPr>
            <a:lvl2pPr indent="-342900" lvl="1" marL="914400" algn="l">
              <a:spcBef>
                <a:spcPts val="480"/>
              </a:spcBef>
              <a:spcAft>
                <a:spcPts val="0"/>
              </a:spcAft>
              <a:buClr>
                <a:schemeClr val="dk1"/>
              </a:buClr>
              <a:buSzPts val="1800"/>
              <a:buChar char="–"/>
              <a:defRPr/>
            </a:lvl2pPr>
            <a:lvl3pPr indent="-342900" lvl="2" marL="1371600" algn="l">
              <a:spcBef>
                <a:spcPts val="40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0" name="Google Shape;80;p6"/>
          <p:cNvSpPr txBox="1"/>
          <p:nvPr>
            <p:ph idx="2" type="body"/>
          </p:nvPr>
        </p:nvSpPr>
        <p:spPr>
          <a:xfrm>
            <a:off x="9245555" y="5038750"/>
            <a:ext cx="53790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560"/>
              </a:spcBef>
              <a:spcAft>
                <a:spcPts val="0"/>
              </a:spcAft>
              <a:buClr>
                <a:schemeClr val="dk1"/>
              </a:buClr>
              <a:buSzPts val="1800"/>
              <a:buChar char="•"/>
              <a:defRPr/>
            </a:lvl1pPr>
            <a:lvl2pPr indent="-342900" lvl="1" marL="914400" algn="l">
              <a:spcBef>
                <a:spcPts val="480"/>
              </a:spcBef>
              <a:spcAft>
                <a:spcPts val="0"/>
              </a:spcAft>
              <a:buClr>
                <a:schemeClr val="dk1"/>
              </a:buClr>
              <a:buSzPts val="1800"/>
              <a:buChar char="–"/>
              <a:defRPr/>
            </a:lvl2pPr>
            <a:lvl3pPr indent="-342900" lvl="2" marL="1371600" algn="l">
              <a:spcBef>
                <a:spcPts val="40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81" name="Google Shape;81;p6"/>
          <p:cNvGrpSpPr/>
          <p:nvPr/>
        </p:nvGrpSpPr>
        <p:grpSpPr>
          <a:xfrm>
            <a:off x="8648926" y="672448"/>
            <a:ext cx="756000" cy="731475"/>
            <a:chOff x="0" y="0"/>
            <a:chExt cx="1008000" cy="975300"/>
          </a:xfrm>
        </p:grpSpPr>
        <p:cxnSp>
          <p:nvCxnSpPr>
            <p:cNvPr id="82" name="Google Shape;82;p6"/>
            <p:cNvCxnSpPr/>
            <p:nvPr/>
          </p:nvCxnSpPr>
          <p:spPr>
            <a:xfrm>
              <a:off x="0" y="487703"/>
              <a:ext cx="1008000" cy="0"/>
            </a:xfrm>
            <a:prstGeom prst="straightConnector1">
              <a:avLst/>
            </a:prstGeom>
            <a:noFill/>
            <a:ln cap="flat" cmpd="sng" w="25400">
              <a:solidFill>
                <a:srgbClr val="484848"/>
              </a:solidFill>
              <a:prstDash val="solid"/>
              <a:round/>
              <a:headEnd len="sm" w="sm" type="none"/>
              <a:tailEnd len="sm" w="sm" type="none"/>
            </a:ln>
          </p:spPr>
        </p:cxnSp>
        <p:cxnSp>
          <p:nvCxnSpPr>
            <p:cNvPr id="83" name="Google Shape;83;p6"/>
            <p:cNvCxnSpPr/>
            <p:nvPr/>
          </p:nvCxnSpPr>
          <p:spPr>
            <a:xfrm>
              <a:off x="517016" y="0"/>
              <a:ext cx="0" cy="975300"/>
            </a:xfrm>
            <a:prstGeom prst="straightConnector1">
              <a:avLst/>
            </a:prstGeom>
            <a:noFill/>
            <a:ln cap="flat" cmpd="sng" w="25400">
              <a:solidFill>
                <a:srgbClr val="484848"/>
              </a:solidFill>
              <a:prstDash val="solid"/>
              <a:round/>
              <a:headEnd len="sm" w="sm" type="none"/>
              <a:tailEnd len="sm" w="sm" type="none"/>
            </a:ln>
          </p:spPr>
        </p:cxnSp>
      </p:grpSp>
      <p:grpSp>
        <p:nvGrpSpPr>
          <p:cNvPr id="84" name="Google Shape;84;p6"/>
          <p:cNvGrpSpPr/>
          <p:nvPr/>
        </p:nvGrpSpPr>
        <p:grpSpPr>
          <a:xfrm>
            <a:off x="15727545" y="140017"/>
            <a:ext cx="1907075" cy="738159"/>
            <a:chOff x="0" y="-241102"/>
            <a:chExt cx="2542767" cy="984212"/>
          </a:xfrm>
        </p:grpSpPr>
        <p:grpSp>
          <p:nvGrpSpPr>
            <p:cNvPr id="85" name="Google Shape;85;p6"/>
            <p:cNvGrpSpPr/>
            <p:nvPr/>
          </p:nvGrpSpPr>
          <p:grpSpPr>
            <a:xfrm>
              <a:off x="0" y="-240012"/>
              <a:ext cx="2542767" cy="983122"/>
              <a:chOff x="0" y="-47625"/>
              <a:chExt cx="502275" cy="194197"/>
            </a:xfrm>
          </p:grpSpPr>
          <p:sp>
            <p:nvSpPr>
              <p:cNvPr id="86" name="Google Shape;86;p6"/>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87" name="Google Shape;87;p6"/>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8" name="Google Shape;88;p6"/>
            <p:cNvGrpSpPr/>
            <p:nvPr/>
          </p:nvGrpSpPr>
          <p:grpSpPr>
            <a:xfrm>
              <a:off x="0" y="-241102"/>
              <a:ext cx="205487" cy="978227"/>
              <a:chOff x="0" y="-47625"/>
              <a:chExt cx="40590" cy="193230"/>
            </a:xfrm>
          </p:grpSpPr>
          <p:sp>
            <p:nvSpPr>
              <p:cNvPr id="89" name="Google Shape;89;p6"/>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90" name="Google Shape;90;p6"/>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91" name="Google Shape;91;p6"/>
          <p:cNvCxnSpPr/>
          <p:nvPr/>
        </p:nvCxnSpPr>
        <p:spPr>
          <a:xfrm>
            <a:off x="-91195" y="1038225"/>
            <a:ext cx="8556300" cy="0"/>
          </a:xfrm>
          <a:prstGeom prst="straightConnector1">
            <a:avLst/>
          </a:prstGeom>
          <a:noFill/>
          <a:ln cap="flat" cmpd="sng" w="19050">
            <a:solidFill>
              <a:srgbClr val="484848"/>
            </a:solidFill>
            <a:prstDash val="solid"/>
            <a:round/>
            <a:headEnd len="sm" w="sm" type="none"/>
            <a:tailEnd len="sm" w="sm" type="none"/>
          </a:ln>
        </p:spPr>
      </p:cxnSp>
      <p:sp>
        <p:nvSpPr>
          <p:cNvPr id="92" name="Google Shape;92;p6"/>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93" name="Google Shape;93;p6"/>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94" name="Google Shape;94;p6"/>
          <p:cNvSpPr txBox="1"/>
          <p:nvPr/>
        </p:nvSpPr>
        <p:spPr>
          <a:xfrm>
            <a:off x="5767350" y="467650"/>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95" name="Google Shape;95;p6"/>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96" name="Google Shape;96;p6"/>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7"/>
          <p:cNvSpPr txBox="1"/>
          <p:nvPr>
            <p:ph type="title"/>
          </p:nvPr>
        </p:nvSpPr>
        <p:spPr>
          <a:xfrm>
            <a:off x="978750" y="2455725"/>
            <a:ext cx="16330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7"/>
          <p:cNvSpPr txBox="1"/>
          <p:nvPr>
            <p:ph idx="1" type="body"/>
          </p:nvPr>
        </p:nvSpPr>
        <p:spPr>
          <a:xfrm>
            <a:off x="1100125" y="5511200"/>
            <a:ext cx="6507000" cy="3951300"/>
          </a:xfrm>
          <a:prstGeom prst="rect">
            <a:avLst/>
          </a:prstGeom>
          <a:noFill/>
          <a:ln>
            <a:noFill/>
          </a:ln>
        </p:spPr>
        <p:txBody>
          <a:bodyPr anchorCtr="0" anchor="t" bIns="45700" lIns="91425" spcFirstLastPara="1" rIns="91425" wrap="square" tIns="45700">
            <a:normAutofit/>
          </a:bodyPr>
          <a:lstStyle>
            <a:lvl1pPr indent="-342900" lvl="0" marL="457200" algn="l">
              <a:spcBef>
                <a:spcPts val="480"/>
              </a:spcBef>
              <a:spcAft>
                <a:spcPts val="0"/>
              </a:spcAft>
              <a:buClr>
                <a:schemeClr val="dk1"/>
              </a:buClr>
              <a:buSzPts val="1800"/>
              <a:buChar char="•"/>
              <a:defRPr/>
            </a:lvl1pPr>
            <a:lvl2pPr indent="-342900" lvl="1" marL="914400" algn="l">
              <a:spcBef>
                <a:spcPts val="40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20"/>
              </a:spcBef>
              <a:spcAft>
                <a:spcPts val="0"/>
              </a:spcAft>
              <a:buClr>
                <a:schemeClr val="dk1"/>
              </a:buClr>
              <a:buSzPts val="1800"/>
              <a:buChar char="–"/>
              <a:defRPr/>
            </a:lvl4pPr>
            <a:lvl5pPr indent="-342900" lvl="4" marL="2286000" algn="l">
              <a:spcBef>
                <a:spcPts val="320"/>
              </a:spcBef>
              <a:spcAft>
                <a:spcPts val="0"/>
              </a:spcAft>
              <a:buClr>
                <a:schemeClr val="dk1"/>
              </a:buClr>
              <a:buSzPts val="1800"/>
              <a:buChar char="»"/>
              <a:defRPr/>
            </a:lvl5pPr>
            <a:lvl6pPr indent="-342900" lvl="5" marL="2743200" algn="l">
              <a:spcBef>
                <a:spcPts val="320"/>
              </a:spcBef>
              <a:spcAft>
                <a:spcPts val="0"/>
              </a:spcAft>
              <a:buClr>
                <a:schemeClr val="dk1"/>
              </a:buClr>
              <a:buSzPts val="1800"/>
              <a:buChar char="•"/>
              <a:defRPr/>
            </a:lvl6pPr>
            <a:lvl7pPr indent="-342900" lvl="6" marL="3200400" algn="l">
              <a:spcBef>
                <a:spcPts val="320"/>
              </a:spcBef>
              <a:spcAft>
                <a:spcPts val="0"/>
              </a:spcAft>
              <a:buClr>
                <a:schemeClr val="dk1"/>
              </a:buClr>
              <a:buSzPts val="1800"/>
              <a:buChar char="•"/>
              <a:defRPr/>
            </a:lvl7pPr>
            <a:lvl8pPr indent="-342900" lvl="7" marL="3657600" algn="l">
              <a:spcBef>
                <a:spcPts val="320"/>
              </a:spcBef>
              <a:spcAft>
                <a:spcPts val="0"/>
              </a:spcAft>
              <a:buClr>
                <a:schemeClr val="dk1"/>
              </a:buClr>
              <a:buSzPts val="1800"/>
              <a:buChar char="•"/>
              <a:defRPr/>
            </a:lvl8pPr>
            <a:lvl9pPr indent="-342900" lvl="8" marL="4114800" algn="l">
              <a:spcBef>
                <a:spcPts val="320"/>
              </a:spcBef>
              <a:spcAft>
                <a:spcPts val="0"/>
              </a:spcAft>
              <a:buClr>
                <a:schemeClr val="dk1"/>
              </a:buClr>
              <a:buSzPts val="1800"/>
              <a:buChar char="•"/>
              <a:defRPr/>
            </a:lvl9pPr>
          </a:lstStyle>
          <a:p/>
        </p:txBody>
      </p:sp>
      <p:sp>
        <p:nvSpPr>
          <p:cNvPr id="100" name="Google Shape;100;p7"/>
          <p:cNvSpPr txBox="1"/>
          <p:nvPr>
            <p:ph idx="2" type="body"/>
          </p:nvPr>
        </p:nvSpPr>
        <p:spPr>
          <a:xfrm>
            <a:off x="7845115" y="5511200"/>
            <a:ext cx="6510000" cy="3951300"/>
          </a:xfrm>
          <a:prstGeom prst="rect">
            <a:avLst/>
          </a:prstGeom>
          <a:noFill/>
          <a:ln>
            <a:noFill/>
          </a:ln>
        </p:spPr>
        <p:txBody>
          <a:bodyPr anchorCtr="0" anchor="t" bIns="45700" lIns="91425" spcFirstLastPara="1" rIns="91425" wrap="square" tIns="45700">
            <a:normAutofit/>
          </a:bodyPr>
          <a:lstStyle>
            <a:lvl1pPr indent="-342900" lvl="0" marL="457200" algn="l">
              <a:spcBef>
                <a:spcPts val="480"/>
              </a:spcBef>
              <a:spcAft>
                <a:spcPts val="0"/>
              </a:spcAft>
              <a:buClr>
                <a:schemeClr val="dk1"/>
              </a:buClr>
              <a:buSzPts val="1800"/>
              <a:buChar char="•"/>
              <a:defRPr/>
            </a:lvl1pPr>
            <a:lvl2pPr indent="-342900" lvl="1" marL="914400" algn="l">
              <a:spcBef>
                <a:spcPts val="40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20"/>
              </a:spcBef>
              <a:spcAft>
                <a:spcPts val="0"/>
              </a:spcAft>
              <a:buClr>
                <a:schemeClr val="dk1"/>
              </a:buClr>
              <a:buSzPts val="1800"/>
              <a:buChar char="–"/>
              <a:defRPr/>
            </a:lvl4pPr>
            <a:lvl5pPr indent="-342900" lvl="4" marL="2286000" algn="l">
              <a:spcBef>
                <a:spcPts val="320"/>
              </a:spcBef>
              <a:spcAft>
                <a:spcPts val="0"/>
              </a:spcAft>
              <a:buClr>
                <a:schemeClr val="dk1"/>
              </a:buClr>
              <a:buSzPts val="1800"/>
              <a:buChar char="»"/>
              <a:defRPr/>
            </a:lvl5pPr>
            <a:lvl6pPr indent="-342900" lvl="5" marL="2743200" algn="l">
              <a:spcBef>
                <a:spcPts val="320"/>
              </a:spcBef>
              <a:spcAft>
                <a:spcPts val="0"/>
              </a:spcAft>
              <a:buClr>
                <a:schemeClr val="dk1"/>
              </a:buClr>
              <a:buSzPts val="1800"/>
              <a:buChar char="•"/>
              <a:defRPr/>
            </a:lvl6pPr>
            <a:lvl7pPr indent="-342900" lvl="6" marL="3200400" algn="l">
              <a:spcBef>
                <a:spcPts val="320"/>
              </a:spcBef>
              <a:spcAft>
                <a:spcPts val="0"/>
              </a:spcAft>
              <a:buClr>
                <a:schemeClr val="dk1"/>
              </a:buClr>
              <a:buSzPts val="1800"/>
              <a:buChar char="•"/>
              <a:defRPr/>
            </a:lvl7pPr>
            <a:lvl8pPr indent="-342900" lvl="7" marL="3657600" algn="l">
              <a:spcBef>
                <a:spcPts val="320"/>
              </a:spcBef>
              <a:spcAft>
                <a:spcPts val="0"/>
              </a:spcAft>
              <a:buClr>
                <a:schemeClr val="dk1"/>
              </a:buClr>
              <a:buSzPts val="1800"/>
              <a:buChar char="•"/>
              <a:defRPr/>
            </a:lvl8pPr>
            <a:lvl9pPr indent="-342900" lvl="8" marL="4114800" algn="l">
              <a:spcBef>
                <a:spcPts val="320"/>
              </a:spcBef>
              <a:spcAft>
                <a:spcPts val="0"/>
              </a:spcAft>
              <a:buClr>
                <a:schemeClr val="dk1"/>
              </a:buClr>
              <a:buSzPts val="1800"/>
              <a:buChar char="•"/>
              <a:defRPr/>
            </a:lvl9pPr>
          </a:lstStyle>
          <a:p/>
        </p:txBody>
      </p:sp>
      <p:grpSp>
        <p:nvGrpSpPr>
          <p:cNvPr id="101" name="Google Shape;101;p7"/>
          <p:cNvGrpSpPr/>
          <p:nvPr/>
        </p:nvGrpSpPr>
        <p:grpSpPr>
          <a:xfrm>
            <a:off x="-91195" y="140017"/>
            <a:ext cx="17725816" cy="1263906"/>
            <a:chOff x="0" y="-241102"/>
            <a:chExt cx="23634421" cy="1685208"/>
          </a:xfrm>
        </p:grpSpPr>
        <p:cxnSp>
          <p:nvCxnSpPr>
            <p:cNvPr id="102" name="Google Shape;102;p7"/>
            <p:cNvCxnSpPr/>
            <p:nvPr/>
          </p:nvCxnSpPr>
          <p:spPr>
            <a:xfrm>
              <a:off x="0" y="956509"/>
              <a:ext cx="11408400" cy="0"/>
            </a:xfrm>
            <a:prstGeom prst="straightConnector1">
              <a:avLst/>
            </a:prstGeom>
            <a:noFill/>
            <a:ln cap="flat" cmpd="sng" w="25400">
              <a:solidFill>
                <a:srgbClr val="484848"/>
              </a:solidFill>
              <a:prstDash val="solid"/>
              <a:round/>
              <a:headEnd len="sm" w="sm" type="none"/>
              <a:tailEnd len="sm" w="sm" type="none"/>
            </a:ln>
          </p:spPr>
        </p:cxnSp>
        <p:cxnSp>
          <p:nvCxnSpPr>
            <p:cNvPr id="103" name="Google Shape;103;p7"/>
            <p:cNvCxnSpPr/>
            <p:nvPr/>
          </p:nvCxnSpPr>
          <p:spPr>
            <a:xfrm>
              <a:off x="11653495" y="956509"/>
              <a:ext cx="1008000" cy="0"/>
            </a:xfrm>
            <a:prstGeom prst="straightConnector1">
              <a:avLst/>
            </a:prstGeom>
            <a:noFill/>
            <a:ln cap="flat" cmpd="sng" w="25400">
              <a:solidFill>
                <a:srgbClr val="484848"/>
              </a:solidFill>
              <a:prstDash val="solid"/>
              <a:round/>
              <a:headEnd len="sm" w="sm" type="none"/>
              <a:tailEnd len="sm" w="sm" type="none"/>
            </a:ln>
          </p:spPr>
        </p:cxnSp>
        <p:cxnSp>
          <p:nvCxnSpPr>
            <p:cNvPr id="104" name="Google Shape;104;p7"/>
            <p:cNvCxnSpPr/>
            <p:nvPr/>
          </p:nvCxnSpPr>
          <p:spPr>
            <a:xfrm>
              <a:off x="12170511" y="468806"/>
              <a:ext cx="0" cy="975300"/>
            </a:xfrm>
            <a:prstGeom prst="straightConnector1">
              <a:avLst/>
            </a:prstGeom>
            <a:noFill/>
            <a:ln cap="flat" cmpd="sng" w="25400">
              <a:solidFill>
                <a:srgbClr val="484848"/>
              </a:solidFill>
              <a:prstDash val="solid"/>
              <a:round/>
              <a:headEnd len="sm" w="sm" type="none"/>
              <a:tailEnd len="sm" w="sm" type="none"/>
            </a:ln>
          </p:spPr>
        </p:cxnSp>
        <p:grpSp>
          <p:nvGrpSpPr>
            <p:cNvPr id="105" name="Google Shape;105;p7"/>
            <p:cNvGrpSpPr/>
            <p:nvPr/>
          </p:nvGrpSpPr>
          <p:grpSpPr>
            <a:xfrm>
              <a:off x="21091654" y="-240012"/>
              <a:ext cx="2542767" cy="983122"/>
              <a:chOff x="0" y="-47625"/>
              <a:chExt cx="502275" cy="194197"/>
            </a:xfrm>
          </p:grpSpPr>
          <p:sp>
            <p:nvSpPr>
              <p:cNvPr id="106" name="Google Shape;106;p7"/>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07" name="Google Shape;107;p7"/>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7"/>
            <p:cNvGrpSpPr/>
            <p:nvPr/>
          </p:nvGrpSpPr>
          <p:grpSpPr>
            <a:xfrm>
              <a:off x="21091654" y="-241102"/>
              <a:ext cx="205487" cy="978227"/>
              <a:chOff x="0" y="-47625"/>
              <a:chExt cx="40590" cy="193230"/>
            </a:xfrm>
          </p:grpSpPr>
          <p:sp>
            <p:nvSpPr>
              <p:cNvPr id="109" name="Google Shape;109;p7"/>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10" name="Google Shape;110;p7"/>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 name="Google Shape;111;p7"/>
            <p:cNvSpPr txBox="1"/>
            <p:nvPr/>
          </p:nvSpPr>
          <p:spPr>
            <a:xfrm>
              <a:off x="1691737" y="190802"/>
              <a:ext cx="16920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12" name="Google Shape;112;p7"/>
            <p:cNvSpPr txBox="1"/>
            <p:nvPr/>
          </p:nvSpPr>
          <p:spPr>
            <a:xfrm>
              <a:off x="4926887" y="190802"/>
              <a:ext cx="11205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13" name="Google Shape;113;p7"/>
            <p:cNvSpPr txBox="1"/>
            <p:nvPr/>
          </p:nvSpPr>
          <p:spPr>
            <a:xfrm>
              <a:off x="7811392" y="195743"/>
              <a:ext cx="1850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14" name="Google Shape;114;p7"/>
            <p:cNvSpPr txBox="1"/>
            <p:nvPr/>
          </p:nvSpPr>
          <p:spPr>
            <a:xfrm>
              <a:off x="21782754" y="190802"/>
              <a:ext cx="16173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grpSp>
      <p:cxnSp>
        <p:nvCxnSpPr>
          <p:cNvPr id="115" name="Google Shape;115;p7"/>
          <p:cNvCxnSpPr/>
          <p:nvPr/>
        </p:nvCxnSpPr>
        <p:spPr>
          <a:xfrm rot="10800000">
            <a:off x="9731700" y="9465719"/>
            <a:ext cx="8556300" cy="0"/>
          </a:xfrm>
          <a:prstGeom prst="straightConnector1">
            <a:avLst/>
          </a:prstGeom>
          <a:noFill/>
          <a:ln cap="flat" cmpd="sng" w="19050">
            <a:solidFill>
              <a:srgbClr val="484848"/>
            </a:solidFill>
            <a:prstDash val="solid"/>
            <a:round/>
            <a:headEnd len="sm" w="sm" type="none"/>
            <a:tailEnd len="sm" w="sm" type="none"/>
          </a:ln>
        </p:spPr>
      </p:cxnSp>
      <p:cxnSp>
        <p:nvCxnSpPr>
          <p:cNvPr id="116" name="Google Shape;116;p7"/>
          <p:cNvCxnSpPr/>
          <p:nvPr/>
        </p:nvCxnSpPr>
        <p:spPr>
          <a:xfrm rot="10800000">
            <a:off x="8778978"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17" name="Google Shape;117;p7"/>
          <p:cNvCxnSpPr/>
          <p:nvPr/>
        </p:nvCxnSpPr>
        <p:spPr>
          <a:xfrm rot="10800000">
            <a:off x="7829190"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18" name="Google Shape;118;p7"/>
          <p:cNvCxnSpPr/>
          <p:nvPr/>
        </p:nvCxnSpPr>
        <p:spPr>
          <a:xfrm rot="10800000">
            <a:off x="9153544"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19" name="Google Shape;119;p7"/>
          <p:cNvCxnSpPr/>
          <p:nvPr/>
        </p:nvCxnSpPr>
        <p:spPr>
          <a:xfrm rot="10800000">
            <a:off x="8203755"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20" name="Google Shape;120;p7"/>
          <p:cNvCxnSpPr/>
          <p:nvPr/>
        </p:nvCxnSpPr>
        <p:spPr>
          <a:xfrm rot="10800000">
            <a:off x="6879401"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21" name="Google Shape;121;p7"/>
          <p:cNvCxnSpPr/>
          <p:nvPr/>
        </p:nvCxnSpPr>
        <p:spPr>
          <a:xfrm rot="10800000">
            <a:off x="7253967"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22" name="Google Shape;122;p7"/>
          <p:cNvCxnSpPr/>
          <p:nvPr/>
        </p:nvCxnSpPr>
        <p:spPr>
          <a:xfrm rot="10800000">
            <a:off x="5929613"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23" name="Google Shape;123;p7"/>
          <p:cNvCxnSpPr/>
          <p:nvPr/>
        </p:nvCxnSpPr>
        <p:spPr>
          <a:xfrm rot="10800000">
            <a:off x="6304178"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24" name="Google Shape;124;p7"/>
          <p:cNvCxnSpPr/>
          <p:nvPr/>
        </p:nvCxnSpPr>
        <p:spPr>
          <a:xfrm rot="10800000">
            <a:off x="4979824"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25" name="Google Shape;125;p7"/>
          <p:cNvCxnSpPr/>
          <p:nvPr/>
        </p:nvCxnSpPr>
        <p:spPr>
          <a:xfrm rot="10800000">
            <a:off x="5354390"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26" name="Google Shape;126;p7"/>
          <p:cNvCxnSpPr/>
          <p:nvPr/>
        </p:nvCxnSpPr>
        <p:spPr>
          <a:xfrm rot="10800000">
            <a:off x="4030036"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27" name="Google Shape;127;p7"/>
          <p:cNvCxnSpPr/>
          <p:nvPr/>
        </p:nvCxnSpPr>
        <p:spPr>
          <a:xfrm rot="10800000">
            <a:off x="4404601"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128" name="Google Shape;128;p7"/>
          <p:cNvCxnSpPr/>
          <p:nvPr/>
        </p:nvCxnSpPr>
        <p:spPr>
          <a:xfrm rot="10800000">
            <a:off x="3080247"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129" name="Google Shape;129;p7"/>
          <p:cNvCxnSpPr/>
          <p:nvPr/>
        </p:nvCxnSpPr>
        <p:spPr>
          <a:xfrm rot="10800000">
            <a:off x="3454813" y="9099797"/>
            <a:ext cx="0" cy="731700"/>
          </a:xfrm>
          <a:prstGeom prst="straightConnector1">
            <a:avLst/>
          </a:prstGeom>
          <a:noFill/>
          <a:ln cap="flat" cmpd="sng" w="19050">
            <a:solidFill>
              <a:srgbClr val="484848"/>
            </a:solidFill>
            <a:prstDash val="solid"/>
            <a:round/>
            <a:headEnd len="sm" w="sm" type="none"/>
            <a:tailEnd len="sm" w="sm" type="none"/>
          </a:ln>
        </p:spPr>
      </p:cxnSp>
      <p:pic>
        <p:nvPicPr>
          <p:cNvPr id="130" name="Google Shape;130;p7"/>
          <p:cNvPicPr preferRelativeResize="0"/>
          <p:nvPr/>
        </p:nvPicPr>
        <p:blipFill>
          <a:blip r:embed="rId2">
            <a:alphaModFix/>
          </a:blip>
          <a:stretch>
            <a:fillRect/>
          </a:stretch>
        </p:blipFill>
        <p:spPr>
          <a:xfrm>
            <a:off x="16349825" y="4102538"/>
            <a:ext cx="2081925" cy="2081925"/>
          </a:xfrm>
          <a:prstGeom prst="rect">
            <a:avLst/>
          </a:prstGeom>
          <a:noFill/>
          <a:ln>
            <a:noFill/>
          </a:ln>
        </p:spPr>
      </p:pic>
      <p:sp>
        <p:nvSpPr>
          <p:cNvPr id="131" name="Google Shape;131;p7"/>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8"/>
          <p:cNvSpPr txBox="1"/>
          <p:nvPr>
            <p:ph type="title"/>
          </p:nvPr>
        </p:nvSpPr>
        <p:spPr>
          <a:xfrm>
            <a:off x="959325" y="2731238"/>
            <a:ext cx="16330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34" name="Google Shape;134;p8"/>
          <p:cNvCxnSpPr/>
          <p:nvPr/>
        </p:nvCxnSpPr>
        <p:spPr>
          <a:xfrm>
            <a:off x="0" y="1096362"/>
            <a:ext cx="8556300" cy="0"/>
          </a:xfrm>
          <a:prstGeom prst="straightConnector1">
            <a:avLst/>
          </a:prstGeom>
          <a:noFill/>
          <a:ln cap="flat" cmpd="sng" w="19050">
            <a:solidFill>
              <a:srgbClr val="484848"/>
            </a:solidFill>
            <a:prstDash val="solid"/>
            <a:round/>
            <a:headEnd len="sm" w="sm" type="none"/>
            <a:tailEnd len="sm" w="sm" type="none"/>
          </a:ln>
        </p:spPr>
      </p:cxnSp>
      <p:cxnSp>
        <p:nvCxnSpPr>
          <p:cNvPr id="135" name="Google Shape;135;p8"/>
          <p:cNvCxnSpPr/>
          <p:nvPr/>
        </p:nvCxnSpPr>
        <p:spPr>
          <a:xfrm>
            <a:off x="8740121" y="1096362"/>
            <a:ext cx="768900" cy="0"/>
          </a:xfrm>
          <a:prstGeom prst="straightConnector1">
            <a:avLst/>
          </a:prstGeom>
          <a:noFill/>
          <a:ln cap="flat" cmpd="sng" w="19050">
            <a:solidFill>
              <a:srgbClr val="484848"/>
            </a:solidFill>
            <a:prstDash val="solid"/>
            <a:round/>
            <a:headEnd len="sm" w="sm" type="none"/>
            <a:tailEnd len="sm" w="sm" type="none"/>
          </a:ln>
        </p:spPr>
      </p:cxnSp>
      <p:cxnSp>
        <p:nvCxnSpPr>
          <p:cNvPr id="136" name="Google Shape;136;p8"/>
          <p:cNvCxnSpPr/>
          <p:nvPr/>
        </p:nvCxnSpPr>
        <p:spPr>
          <a:xfrm>
            <a:off x="9689910" y="1096362"/>
            <a:ext cx="768900" cy="0"/>
          </a:xfrm>
          <a:prstGeom prst="straightConnector1">
            <a:avLst/>
          </a:prstGeom>
          <a:noFill/>
          <a:ln cap="flat" cmpd="sng" w="19050">
            <a:solidFill>
              <a:srgbClr val="484848"/>
            </a:solidFill>
            <a:prstDash val="solid"/>
            <a:round/>
            <a:headEnd len="sm" w="sm" type="none"/>
            <a:tailEnd len="sm" w="sm" type="none"/>
          </a:ln>
        </p:spPr>
      </p:cxnSp>
      <p:cxnSp>
        <p:nvCxnSpPr>
          <p:cNvPr id="137" name="Google Shape;137;p8"/>
          <p:cNvCxnSpPr/>
          <p:nvPr/>
        </p:nvCxnSpPr>
        <p:spPr>
          <a:xfrm>
            <a:off x="9134456" y="730585"/>
            <a:ext cx="0" cy="731700"/>
          </a:xfrm>
          <a:prstGeom prst="straightConnector1">
            <a:avLst/>
          </a:prstGeom>
          <a:noFill/>
          <a:ln cap="flat" cmpd="sng" w="19050">
            <a:solidFill>
              <a:srgbClr val="484848"/>
            </a:solidFill>
            <a:prstDash val="solid"/>
            <a:round/>
            <a:headEnd len="sm" w="sm" type="none"/>
            <a:tailEnd len="sm" w="sm" type="none"/>
          </a:ln>
        </p:spPr>
      </p:cxnSp>
      <p:cxnSp>
        <p:nvCxnSpPr>
          <p:cNvPr id="138" name="Google Shape;138;p8"/>
          <p:cNvCxnSpPr/>
          <p:nvPr/>
        </p:nvCxnSpPr>
        <p:spPr>
          <a:xfrm>
            <a:off x="10084245" y="730585"/>
            <a:ext cx="0" cy="731700"/>
          </a:xfrm>
          <a:prstGeom prst="straightConnector1">
            <a:avLst/>
          </a:prstGeom>
          <a:noFill/>
          <a:ln cap="flat" cmpd="sng" w="19050">
            <a:solidFill>
              <a:srgbClr val="484848"/>
            </a:solidFill>
            <a:prstDash val="solid"/>
            <a:round/>
            <a:headEnd len="sm" w="sm" type="none"/>
            <a:tailEnd len="sm" w="sm" type="none"/>
          </a:ln>
        </p:spPr>
      </p:cxnSp>
      <p:cxnSp>
        <p:nvCxnSpPr>
          <p:cNvPr id="139" name="Google Shape;139;p8"/>
          <p:cNvCxnSpPr/>
          <p:nvPr/>
        </p:nvCxnSpPr>
        <p:spPr>
          <a:xfrm>
            <a:off x="10639698" y="1096362"/>
            <a:ext cx="768900" cy="0"/>
          </a:xfrm>
          <a:prstGeom prst="straightConnector1">
            <a:avLst/>
          </a:prstGeom>
          <a:noFill/>
          <a:ln cap="flat" cmpd="sng" w="19050">
            <a:solidFill>
              <a:srgbClr val="484848"/>
            </a:solidFill>
            <a:prstDash val="solid"/>
            <a:round/>
            <a:headEnd len="sm" w="sm" type="none"/>
            <a:tailEnd len="sm" w="sm" type="none"/>
          </a:ln>
        </p:spPr>
      </p:cxnSp>
      <p:cxnSp>
        <p:nvCxnSpPr>
          <p:cNvPr id="140" name="Google Shape;140;p8"/>
          <p:cNvCxnSpPr/>
          <p:nvPr/>
        </p:nvCxnSpPr>
        <p:spPr>
          <a:xfrm>
            <a:off x="11034033" y="730585"/>
            <a:ext cx="0" cy="731700"/>
          </a:xfrm>
          <a:prstGeom prst="straightConnector1">
            <a:avLst/>
          </a:prstGeom>
          <a:noFill/>
          <a:ln cap="flat" cmpd="sng" w="19050">
            <a:solidFill>
              <a:srgbClr val="484848"/>
            </a:solidFill>
            <a:prstDash val="solid"/>
            <a:round/>
            <a:headEnd len="sm" w="sm" type="none"/>
            <a:tailEnd len="sm" w="sm" type="none"/>
          </a:ln>
        </p:spPr>
      </p:cxnSp>
      <p:cxnSp>
        <p:nvCxnSpPr>
          <p:cNvPr id="141" name="Google Shape;141;p8"/>
          <p:cNvCxnSpPr/>
          <p:nvPr/>
        </p:nvCxnSpPr>
        <p:spPr>
          <a:xfrm>
            <a:off x="11589487" y="1096362"/>
            <a:ext cx="768900" cy="0"/>
          </a:xfrm>
          <a:prstGeom prst="straightConnector1">
            <a:avLst/>
          </a:prstGeom>
          <a:noFill/>
          <a:ln cap="flat" cmpd="sng" w="19050">
            <a:solidFill>
              <a:srgbClr val="484848"/>
            </a:solidFill>
            <a:prstDash val="solid"/>
            <a:round/>
            <a:headEnd len="sm" w="sm" type="none"/>
            <a:tailEnd len="sm" w="sm" type="none"/>
          </a:ln>
        </p:spPr>
      </p:cxnSp>
      <p:cxnSp>
        <p:nvCxnSpPr>
          <p:cNvPr id="142" name="Google Shape;142;p8"/>
          <p:cNvCxnSpPr/>
          <p:nvPr/>
        </p:nvCxnSpPr>
        <p:spPr>
          <a:xfrm>
            <a:off x="11983822" y="730585"/>
            <a:ext cx="0" cy="731700"/>
          </a:xfrm>
          <a:prstGeom prst="straightConnector1">
            <a:avLst/>
          </a:prstGeom>
          <a:noFill/>
          <a:ln cap="flat" cmpd="sng" w="19050">
            <a:solidFill>
              <a:srgbClr val="484848"/>
            </a:solidFill>
            <a:prstDash val="solid"/>
            <a:round/>
            <a:headEnd len="sm" w="sm" type="none"/>
            <a:tailEnd len="sm" w="sm" type="none"/>
          </a:ln>
        </p:spPr>
      </p:cxnSp>
      <p:grpSp>
        <p:nvGrpSpPr>
          <p:cNvPr id="143" name="Google Shape;143;p8"/>
          <p:cNvGrpSpPr/>
          <p:nvPr/>
        </p:nvGrpSpPr>
        <p:grpSpPr>
          <a:xfrm rot="10800000">
            <a:off x="10973067" y="9050874"/>
            <a:ext cx="9508946" cy="731475"/>
            <a:chOff x="0" y="0"/>
            <a:chExt cx="12678595" cy="975300"/>
          </a:xfrm>
        </p:grpSpPr>
        <p:cxnSp>
          <p:nvCxnSpPr>
            <p:cNvPr id="144" name="Google Shape;144;p8"/>
            <p:cNvCxnSpPr/>
            <p:nvPr/>
          </p:nvCxnSpPr>
          <p:spPr>
            <a:xfrm>
              <a:off x="0" y="487703"/>
              <a:ext cx="11408400" cy="0"/>
            </a:xfrm>
            <a:prstGeom prst="straightConnector1">
              <a:avLst/>
            </a:prstGeom>
            <a:noFill/>
            <a:ln cap="flat" cmpd="sng" w="25400">
              <a:solidFill>
                <a:srgbClr val="484848"/>
              </a:solidFill>
              <a:prstDash val="solid"/>
              <a:round/>
              <a:headEnd len="sm" w="sm" type="none"/>
              <a:tailEnd len="sm" w="sm" type="none"/>
            </a:ln>
          </p:spPr>
        </p:cxnSp>
        <p:cxnSp>
          <p:nvCxnSpPr>
            <p:cNvPr id="145" name="Google Shape;145;p8"/>
            <p:cNvCxnSpPr/>
            <p:nvPr/>
          </p:nvCxnSpPr>
          <p:spPr>
            <a:xfrm>
              <a:off x="11653495" y="487703"/>
              <a:ext cx="1025100" cy="0"/>
            </a:xfrm>
            <a:prstGeom prst="straightConnector1">
              <a:avLst/>
            </a:prstGeom>
            <a:noFill/>
            <a:ln cap="flat" cmpd="sng" w="25400">
              <a:solidFill>
                <a:srgbClr val="484848"/>
              </a:solidFill>
              <a:prstDash val="solid"/>
              <a:round/>
              <a:headEnd len="sm" w="sm" type="none"/>
              <a:tailEnd len="sm" w="sm" type="none"/>
            </a:ln>
          </p:spPr>
        </p:cxnSp>
        <p:cxnSp>
          <p:nvCxnSpPr>
            <p:cNvPr id="146" name="Google Shape;146;p8"/>
            <p:cNvCxnSpPr/>
            <p:nvPr/>
          </p:nvCxnSpPr>
          <p:spPr>
            <a:xfrm>
              <a:off x="12179275" y="0"/>
              <a:ext cx="0" cy="975300"/>
            </a:xfrm>
            <a:prstGeom prst="straightConnector1">
              <a:avLst/>
            </a:prstGeom>
            <a:noFill/>
            <a:ln cap="flat" cmpd="sng" w="25400">
              <a:solidFill>
                <a:srgbClr val="484848"/>
              </a:solidFill>
              <a:prstDash val="solid"/>
              <a:round/>
              <a:headEnd len="sm" w="sm" type="none"/>
              <a:tailEnd len="sm" w="sm" type="none"/>
            </a:ln>
          </p:spPr>
        </p:cxnSp>
      </p:grpSp>
      <p:sp>
        <p:nvSpPr>
          <p:cNvPr id="147" name="Google Shape;147;p8"/>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2">
              <a:alphaModFix/>
            </a:blip>
            <a:stretch>
              <a:fillRect b="0" l="0" r="0" t="0"/>
            </a:stretch>
          </a:blipFill>
          <a:ln>
            <a:noFill/>
          </a:ln>
        </p:spPr>
      </p:sp>
      <p:sp>
        <p:nvSpPr>
          <p:cNvPr id="148" name="Google Shape;148;p8"/>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49" name="Google Shape;149;p8"/>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50" name="Google Shape;150;p8"/>
          <p:cNvSpPr txBox="1"/>
          <p:nvPr/>
        </p:nvSpPr>
        <p:spPr>
          <a:xfrm>
            <a:off x="5767349" y="467650"/>
            <a:ext cx="1545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pic>
        <p:nvPicPr>
          <p:cNvPr id="151" name="Google Shape;151;p8"/>
          <p:cNvPicPr preferRelativeResize="0"/>
          <p:nvPr/>
        </p:nvPicPr>
        <p:blipFill>
          <a:blip r:embed="rId3">
            <a:alphaModFix/>
          </a:blip>
          <a:stretch>
            <a:fillRect/>
          </a:stretch>
        </p:blipFill>
        <p:spPr>
          <a:xfrm>
            <a:off x="15881650" y="4525372"/>
            <a:ext cx="2981075" cy="3252729"/>
          </a:xfrm>
          <a:prstGeom prst="rect">
            <a:avLst/>
          </a:prstGeom>
          <a:noFill/>
          <a:ln>
            <a:noFill/>
          </a:ln>
        </p:spPr>
      </p:pic>
      <p:grpSp>
        <p:nvGrpSpPr>
          <p:cNvPr id="152" name="Google Shape;152;p8"/>
          <p:cNvGrpSpPr/>
          <p:nvPr/>
        </p:nvGrpSpPr>
        <p:grpSpPr>
          <a:xfrm>
            <a:off x="15727545" y="140017"/>
            <a:ext cx="1907075" cy="738159"/>
            <a:chOff x="0" y="-241102"/>
            <a:chExt cx="2542767" cy="984212"/>
          </a:xfrm>
        </p:grpSpPr>
        <p:grpSp>
          <p:nvGrpSpPr>
            <p:cNvPr id="153" name="Google Shape;153;p8"/>
            <p:cNvGrpSpPr/>
            <p:nvPr/>
          </p:nvGrpSpPr>
          <p:grpSpPr>
            <a:xfrm>
              <a:off x="0" y="-240012"/>
              <a:ext cx="2542767" cy="983122"/>
              <a:chOff x="0" y="-47625"/>
              <a:chExt cx="502275" cy="194197"/>
            </a:xfrm>
          </p:grpSpPr>
          <p:sp>
            <p:nvSpPr>
              <p:cNvPr id="154" name="Google Shape;154;p8"/>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55" name="Google Shape;155;p8"/>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8"/>
            <p:cNvGrpSpPr/>
            <p:nvPr/>
          </p:nvGrpSpPr>
          <p:grpSpPr>
            <a:xfrm>
              <a:off x="0" y="-241102"/>
              <a:ext cx="205487" cy="978227"/>
              <a:chOff x="0" y="-47625"/>
              <a:chExt cx="40590" cy="193230"/>
            </a:xfrm>
          </p:grpSpPr>
          <p:sp>
            <p:nvSpPr>
              <p:cNvPr id="157" name="Google Shape;157;p8"/>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58" name="Google Shape;158;p8"/>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9" name="Google Shape;159;p8"/>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0" name="Shape 160"/>
        <p:cNvGrpSpPr/>
        <p:nvPr/>
      </p:nvGrpSpPr>
      <p:grpSpPr>
        <a:xfrm>
          <a:off x="0" y="0"/>
          <a:ext cx="0" cy="0"/>
          <a:chOff x="0" y="0"/>
          <a:chExt cx="0" cy="0"/>
        </a:xfrm>
      </p:grpSpPr>
      <p:sp>
        <p:nvSpPr>
          <p:cNvPr id="161" name="Google Shape;161;p9"/>
          <p:cNvSpPr txBox="1"/>
          <p:nvPr>
            <p:ph type="title"/>
          </p:nvPr>
        </p:nvSpPr>
        <p:spPr>
          <a:xfrm>
            <a:off x="1480050" y="3583625"/>
            <a:ext cx="153279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2000"/>
              <a:buNone/>
              <a:defRPr/>
            </a:lvl1pPr>
            <a:lvl2pPr lvl="1" algn="ctr">
              <a:spcBef>
                <a:spcPts val="0"/>
              </a:spcBef>
              <a:spcAft>
                <a:spcPts val="0"/>
              </a:spcAft>
              <a:buSzPts val="12000"/>
              <a:buFont typeface="Bebas Neue"/>
              <a:buNone/>
              <a:defRPr sz="12000">
                <a:latin typeface="Bebas Neue"/>
                <a:ea typeface="Bebas Neue"/>
                <a:cs typeface="Bebas Neue"/>
                <a:sym typeface="Bebas Neue"/>
              </a:defRPr>
            </a:lvl2pPr>
            <a:lvl3pPr lvl="2" algn="ctr">
              <a:spcBef>
                <a:spcPts val="0"/>
              </a:spcBef>
              <a:spcAft>
                <a:spcPts val="0"/>
              </a:spcAft>
              <a:buSzPts val="12000"/>
              <a:buFont typeface="Bebas Neue"/>
              <a:buNone/>
              <a:defRPr sz="12000">
                <a:latin typeface="Bebas Neue"/>
                <a:ea typeface="Bebas Neue"/>
                <a:cs typeface="Bebas Neue"/>
                <a:sym typeface="Bebas Neue"/>
              </a:defRPr>
            </a:lvl3pPr>
            <a:lvl4pPr lvl="3" algn="ctr">
              <a:spcBef>
                <a:spcPts val="0"/>
              </a:spcBef>
              <a:spcAft>
                <a:spcPts val="0"/>
              </a:spcAft>
              <a:buSzPts val="12000"/>
              <a:buFont typeface="Bebas Neue"/>
              <a:buNone/>
              <a:defRPr sz="12000">
                <a:latin typeface="Bebas Neue"/>
                <a:ea typeface="Bebas Neue"/>
                <a:cs typeface="Bebas Neue"/>
                <a:sym typeface="Bebas Neue"/>
              </a:defRPr>
            </a:lvl4pPr>
            <a:lvl5pPr lvl="4" algn="ctr">
              <a:spcBef>
                <a:spcPts val="0"/>
              </a:spcBef>
              <a:spcAft>
                <a:spcPts val="0"/>
              </a:spcAft>
              <a:buSzPts val="12000"/>
              <a:buFont typeface="Bebas Neue"/>
              <a:buNone/>
              <a:defRPr sz="12000">
                <a:latin typeface="Bebas Neue"/>
                <a:ea typeface="Bebas Neue"/>
                <a:cs typeface="Bebas Neue"/>
                <a:sym typeface="Bebas Neue"/>
              </a:defRPr>
            </a:lvl5pPr>
            <a:lvl6pPr lvl="5" algn="ctr">
              <a:spcBef>
                <a:spcPts val="0"/>
              </a:spcBef>
              <a:spcAft>
                <a:spcPts val="0"/>
              </a:spcAft>
              <a:buSzPts val="12000"/>
              <a:buFont typeface="Bebas Neue"/>
              <a:buNone/>
              <a:defRPr sz="12000">
                <a:latin typeface="Bebas Neue"/>
                <a:ea typeface="Bebas Neue"/>
                <a:cs typeface="Bebas Neue"/>
                <a:sym typeface="Bebas Neue"/>
              </a:defRPr>
            </a:lvl6pPr>
            <a:lvl7pPr lvl="6" algn="ctr">
              <a:spcBef>
                <a:spcPts val="0"/>
              </a:spcBef>
              <a:spcAft>
                <a:spcPts val="0"/>
              </a:spcAft>
              <a:buSzPts val="12000"/>
              <a:buFont typeface="Bebas Neue"/>
              <a:buNone/>
              <a:defRPr sz="12000">
                <a:latin typeface="Bebas Neue"/>
                <a:ea typeface="Bebas Neue"/>
                <a:cs typeface="Bebas Neue"/>
                <a:sym typeface="Bebas Neue"/>
              </a:defRPr>
            </a:lvl7pPr>
            <a:lvl8pPr lvl="7" algn="ctr">
              <a:spcBef>
                <a:spcPts val="0"/>
              </a:spcBef>
              <a:spcAft>
                <a:spcPts val="0"/>
              </a:spcAft>
              <a:buSzPts val="12000"/>
              <a:buFont typeface="Bebas Neue"/>
              <a:buNone/>
              <a:defRPr sz="12000">
                <a:latin typeface="Bebas Neue"/>
                <a:ea typeface="Bebas Neue"/>
                <a:cs typeface="Bebas Neue"/>
                <a:sym typeface="Bebas Neue"/>
              </a:defRPr>
            </a:lvl8pPr>
            <a:lvl9pPr lvl="8" algn="ctr">
              <a:spcBef>
                <a:spcPts val="0"/>
              </a:spcBef>
              <a:spcAft>
                <a:spcPts val="0"/>
              </a:spcAft>
              <a:buSzPts val="12000"/>
              <a:buFont typeface="Bebas Neue"/>
              <a:buNone/>
              <a:defRPr sz="12000">
                <a:latin typeface="Bebas Neue"/>
                <a:ea typeface="Bebas Neue"/>
                <a:cs typeface="Bebas Neue"/>
                <a:sym typeface="Bebas Neue"/>
              </a:defRPr>
            </a:lvl9pPr>
          </a:lstStyle>
          <a:p/>
        </p:txBody>
      </p:sp>
      <p:sp>
        <p:nvSpPr>
          <p:cNvPr id="162" name="Google Shape;162;p9"/>
          <p:cNvSpPr txBox="1"/>
          <p:nvPr>
            <p:ph idx="1" type="body"/>
          </p:nvPr>
        </p:nvSpPr>
        <p:spPr>
          <a:xfrm>
            <a:off x="8360920" y="5237075"/>
            <a:ext cx="8200800" cy="4459200"/>
          </a:xfrm>
          <a:prstGeom prst="rect">
            <a:avLst/>
          </a:prstGeom>
          <a:noFill/>
          <a:ln>
            <a:noFill/>
          </a:ln>
        </p:spPr>
        <p:txBody>
          <a:bodyPr anchorCtr="0" anchor="t" bIns="45700" lIns="91425" spcFirstLastPara="1" rIns="91425" wrap="square" tIns="45700">
            <a:normAutofit/>
          </a:bodyPr>
          <a:lstStyle>
            <a:lvl1pPr indent="-342900" lvl="0" marL="457200" algn="l">
              <a:spcBef>
                <a:spcPts val="640"/>
              </a:spcBef>
              <a:spcAft>
                <a:spcPts val="0"/>
              </a:spcAft>
              <a:buClr>
                <a:schemeClr val="dk1"/>
              </a:buClr>
              <a:buSzPts val="1800"/>
              <a:buChar char="•"/>
              <a:defRPr/>
            </a:lvl1pPr>
            <a:lvl2pPr indent="-342900" lvl="1" marL="914400" algn="l">
              <a:spcBef>
                <a:spcPts val="560"/>
              </a:spcBef>
              <a:spcAft>
                <a:spcPts val="0"/>
              </a:spcAft>
              <a:buClr>
                <a:schemeClr val="dk1"/>
              </a:buClr>
              <a:buSzPts val="1800"/>
              <a:buChar char="–"/>
              <a:defRPr/>
            </a:lvl2pPr>
            <a:lvl3pPr indent="-342900" lvl="2" marL="1371600" algn="l">
              <a:spcBef>
                <a:spcPts val="480"/>
              </a:spcBef>
              <a:spcAft>
                <a:spcPts val="0"/>
              </a:spcAft>
              <a:buClr>
                <a:schemeClr val="dk1"/>
              </a:buClr>
              <a:buSzPts val="1800"/>
              <a:buChar char="•"/>
              <a:defRPr/>
            </a:lvl3pPr>
            <a:lvl4pPr indent="-342900" lvl="3" marL="1828800" algn="l">
              <a:spcBef>
                <a:spcPts val="400"/>
              </a:spcBef>
              <a:spcAft>
                <a:spcPts val="0"/>
              </a:spcAft>
              <a:buClr>
                <a:schemeClr val="dk1"/>
              </a:buClr>
              <a:buSzPts val="1800"/>
              <a:buChar char="–"/>
              <a:defRPr/>
            </a:lvl4pPr>
            <a:lvl5pPr indent="-342900" lvl="4" marL="2286000" algn="l">
              <a:spcBef>
                <a:spcPts val="400"/>
              </a:spcBef>
              <a:spcAft>
                <a:spcPts val="0"/>
              </a:spcAft>
              <a:buClr>
                <a:schemeClr val="dk1"/>
              </a:buClr>
              <a:buSzPts val="1800"/>
              <a:buChar char="»"/>
              <a:defRPr/>
            </a:lvl5pPr>
            <a:lvl6pPr indent="-342900" lvl="5" marL="2743200" algn="l">
              <a:spcBef>
                <a:spcPts val="400"/>
              </a:spcBef>
              <a:spcAft>
                <a:spcPts val="0"/>
              </a:spcAft>
              <a:buClr>
                <a:schemeClr val="dk1"/>
              </a:buClr>
              <a:buSzPts val="1800"/>
              <a:buChar char="•"/>
              <a:defRPr/>
            </a:lvl6pPr>
            <a:lvl7pPr indent="-342900" lvl="6" marL="3200400" algn="l">
              <a:spcBef>
                <a:spcPts val="400"/>
              </a:spcBef>
              <a:spcAft>
                <a:spcPts val="0"/>
              </a:spcAft>
              <a:buClr>
                <a:schemeClr val="dk1"/>
              </a:buClr>
              <a:buSzPts val="1800"/>
              <a:buChar char="•"/>
              <a:defRPr/>
            </a:lvl7pPr>
            <a:lvl8pPr indent="-342900" lvl="7" marL="3657600" algn="l">
              <a:spcBef>
                <a:spcPts val="400"/>
              </a:spcBef>
              <a:spcAft>
                <a:spcPts val="0"/>
              </a:spcAft>
              <a:buClr>
                <a:schemeClr val="dk1"/>
              </a:buClr>
              <a:buSzPts val="1800"/>
              <a:buChar char="•"/>
              <a:defRPr/>
            </a:lvl8pPr>
            <a:lvl9pPr indent="-342900" lvl="8" marL="4114800" algn="l">
              <a:spcBef>
                <a:spcPts val="400"/>
              </a:spcBef>
              <a:spcAft>
                <a:spcPts val="0"/>
              </a:spcAft>
              <a:buClr>
                <a:schemeClr val="dk1"/>
              </a:buClr>
              <a:buSzPts val="1800"/>
              <a:buChar char="•"/>
              <a:defRPr/>
            </a:lvl9pPr>
          </a:lstStyle>
          <a:p/>
        </p:txBody>
      </p:sp>
      <p:sp>
        <p:nvSpPr>
          <p:cNvPr id="163" name="Google Shape;163;p9"/>
          <p:cNvSpPr txBox="1"/>
          <p:nvPr>
            <p:ph idx="2" type="body"/>
          </p:nvPr>
        </p:nvSpPr>
        <p:spPr>
          <a:xfrm>
            <a:off x="3358900" y="5237083"/>
            <a:ext cx="4826400" cy="3573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800"/>
              <a:buNone/>
              <a:defRPr/>
            </a:lvl1pPr>
            <a:lvl2pPr indent="-228600" lvl="1" marL="914400" algn="l">
              <a:spcBef>
                <a:spcPts val="240"/>
              </a:spcBef>
              <a:spcAft>
                <a:spcPts val="0"/>
              </a:spcAft>
              <a:buClr>
                <a:schemeClr val="dk1"/>
              </a:buClr>
              <a:buSzPts val="1800"/>
              <a:buNone/>
              <a:defRPr/>
            </a:lvl2pPr>
            <a:lvl3pPr indent="-228600" lvl="2" marL="1371600" algn="l">
              <a:spcBef>
                <a:spcPts val="200"/>
              </a:spcBef>
              <a:spcAft>
                <a:spcPts val="0"/>
              </a:spcAft>
              <a:buClr>
                <a:schemeClr val="dk1"/>
              </a:buClr>
              <a:buSzPts val="1800"/>
              <a:buNone/>
              <a:defRPr/>
            </a:lvl3pPr>
            <a:lvl4pPr indent="-228600" lvl="3" marL="1828800" algn="l">
              <a:spcBef>
                <a:spcPts val="180"/>
              </a:spcBef>
              <a:spcAft>
                <a:spcPts val="0"/>
              </a:spcAft>
              <a:buClr>
                <a:schemeClr val="dk1"/>
              </a:buClr>
              <a:buSzPts val="1800"/>
              <a:buNone/>
              <a:defRPr/>
            </a:lvl4pPr>
            <a:lvl5pPr indent="-228600" lvl="4" marL="2286000" algn="l">
              <a:spcBef>
                <a:spcPts val="180"/>
              </a:spcBef>
              <a:spcAft>
                <a:spcPts val="0"/>
              </a:spcAft>
              <a:buClr>
                <a:schemeClr val="dk1"/>
              </a:buClr>
              <a:buSzPts val="1800"/>
              <a:buNone/>
              <a:defRPr/>
            </a:lvl5pPr>
            <a:lvl6pPr indent="-228600" lvl="5" marL="2743200" algn="l">
              <a:spcBef>
                <a:spcPts val="180"/>
              </a:spcBef>
              <a:spcAft>
                <a:spcPts val="0"/>
              </a:spcAft>
              <a:buClr>
                <a:schemeClr val="dk1"/>
              </a:buClr>
              <a:buSzPts val="1800"/>
              <a:buNone/>
              <a:defRPr/>
            </a:lvl6pPr>
            <a:lvl7pPr indent="-228600" lvl="6" marL="3200400" algn="l">
              <a:spcBef>
                <a:spcPts val="180"/>
              </a:spcBef>
              <a:spcAft>
                <a:spcPts val="0"/>
              </a:spcAft>
              <a:buClr>
                <a:schemeClr val="dk1"/>
              </a:buClr>
              <a:buSzPts val="1800"/>
              <a:buNone/>
              <a:defRPr/>
            </a:lvl7pPr>
            <a:lvl8pPr indent="-228600" lvl="7" marL="3657600" algn="l">
              <a:spcBef>
                <a:spcPts val="180"/>
              </a:spcBef>
              <a:spcAft>
                <a:spcPts val="0"/>
              </a:spcAft>
              <a:buClr>
                <a:schemeClr val="dk1"/>
              </a:buClr>
              <a:buSzPts val="1800"/>
              <a:buNone/>
              <a:defRPr/>
            </a:lvl8pPr>
            <a:lvl9pPr indent="-228600" lvl="8" marL="4114800" algn="l">
              <a:spcBef>
                <a:spcPts val="180"/>
              </a:spcBef>
              <a:spcAft>
                <a:spcPts val="0"/>
              </a:spcAft>
              <a:buClr>
                <a:schemeClr val="dk1"/>
              </a:buClr>
              <a:buSzPts val="1800"/>
              <a:buNone/>
              <a:defRPr/>
            </a:lvl9pPr>
          </a:lstStyle>
          <a:p/>
        </p:txBody>
      </p:sp>
      <p:grpSp>
        <p:nvGrpSpPr>
          <p:cNvPr id="164" name="Google Shape;164;p9"/>
          <p:cNvGrpSpPr/>
          <p:nvPr/>
        </p:nvGrpSpPr>
        <p:grpSpPr>
          <a:xfrm>
            <a:off x="15727545" y="140834"/>
            <a:ext cx="1907088" cy="737347"/>
            <a:chOff x="0" y="-47625"/>
            <a:chExt cx="502275" cy="194197"/>
          </a:xfrm>
        </p:grpSpPr>
        <p:sp>
          <p:nvSpPr>
            <p:cNvPr id="165" name="Google Shape;165;p9"/>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66" name="Google Shape;166;p9"/>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9"/>
          <p:cNvGrpSpPr/>
          <p:nvPr/>
        </p:nvGrpSpPr>
        <p:grpSpPr>
          <a:xfrm>
            <a:off x="15727545" y="140016"/>
            <a:ext cx="154112" cy="733675"/>
            <a:chOff x="0" y="-47625"/>
            <a:chExt cx="40590" cy="193230"/>
          </a:xfrm>
        </p:grpSpPr>
        <p:sp>
          <p:nvSpPr>
            <p:cNvPr id="168" name="Google Shape;168;p9"/>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69" name="Google Shape;169;p9"/>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9"/>
          <p:cNvGrpSpPr/>
          <p:nvPr/>
        </p:nvGrpSpPr>
        <p:grpSpPr>
          <a:xfrm>
            <a:off x="8645166" y="779283"/>
            <a:ext cx="498815" cy="498815"/>
            <a:chOff x="0" y="0"/>
            <a:chExt cx="812800" cy="812800"/>
          </a:xfrm>
        </p:grpSpPr>
        <p:sp>
          <p:nvSpPr>
            <p:cNvPr id="171" name="Google Shape;171;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72" name="Google Shape;172;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9"/>
          <p:cNvGrpSpPr/>
          <p:nvPr/>
        </p:nvGrpSpPr>
        <p:grpSpPr>
          <a:xfrm>
            <a:off x="9433311" y="779283"/>
            <a:ext cx="498815" cy="498815"/>
            <a:chOff x="0" y="0"/>
            <a:chExt cx="812800" cy="812800"/>
          </a:xfrm>
        </p:grpSpPr>
        <p:sp>
          <p:nvSpPr>
            <p:cNvPr id="174" name="Google Shape;174;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75" name="Google Shape;175;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9"/>
          <p:cNvGrpSpPr/>
          <p:nvPr/>
        </p:nvGrpSpPr>
        <p:grpSpPr>
          <a:xfrm>
            <a:off x="10221457" y="779283"/>
            <a:ext cx="498815" cy="498815"/>
            <a:chOff x="0" y="0"/>
            <a:chExt cx="812800" cy="812800"/>
          </a:xfrm>
        </p:grpSpPr>
        <p:sp>
          <p:nvSpPr>
            <p:cNvPr id="177" name="Google Shape;177;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78" name="Google Shape;178;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9"/>
          <p:cNvGrpSpPr/>
          <p:nvPr/>
        </p:nvGrpSpPr>
        <p:grpSpPr>
          <a:xfrm>
            <a:off x="11009602" y="779283"/>
            <a:ext cx="498815" cy="498815"/>
            <a:chOff x="0" y="0"/>
            <a:chExt cx="812800" cy="812800"/>
          </a:xfrm>
        </p:grpSpPr>
        <p:sp>
          <p:nvSpPr>
            <p:cNvPr id="180" name="Google Shape;180;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81" name="Google Shape;181;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2" name="Google Shape;182;p9"/>
          <p:cNvGrpSpPr/>
          <p:nvPr/>
        </p:nvGrpSpPr>
        <p:grpSpPr>
          <a:xfrm>
            <a:off x="11797748" y="779283"/>
            <a:ext cx="498815" cy="498815"/>
            <a:chOff x="0" y="0"/>
            <a:chExt cx="812800" cy="812800"/>
          </a:xfrm>
        </p:grpSpPr>
        <p:sp>
          <p:nvSpPr>
            <p:cNvPr id="183" name="Google Shape;183;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84" name="Google Shape;184;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5" name="Google Shape;185;p9"/>
          <p:cNvGrpSpPr/>
          <p:nvPr/>
        </p:nvGrpSpPr>
        <p:grpSpPr>
          <a:xfrm>
            <a:off x="12585893" y="779283"/>
            <a:ext cx="498815" cy="498815"/>
            <a:chOff x="0" y="0"/>
            <a:chExt cx="812800" cy="812800"/>
          </a:xfrm>
        </p:grpSpPr>
        <p:sp>
          <p:nvSpPr>
            <p:cNvPr id="186" name="Google Shape;186;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87" name="Google Shape;187;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8" name="Google Shape;188;p9"/>
          <p:cNvGrpSpPr/>
          <p:nvPr/>
        </p:nvGrpSpPr>
        <p:grpSpPr>
          <a:xfrm>
            <a:off x="13374039" y="779283"/>
            <a:ext cx="498815" cy="498815"/>
            <a:chOff x="0" y="0"/>
            <a:chExt cx="812800" cy="812800"/>
          </a:xfrm>
        </p:grpSpPr>
        <p:sp>
          <p:nvSpPr>
            <p:cNvPr id="189" name="Google Shape;189;p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90" name="Google Shape;190;p9"/>
            <p:cNvSpPr txBox="1"/>
            <p:nvPr/>
          </p:nvSpPr>
          <p:spPr>
            <a:xfrm>
              <a:off x="190500" y="142875"/>
              <a:ext cx="431700" cy="479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9"/>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92" name="Google Shape;192;p9"/>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93" name="Google Shape;193;p9"/>
          <p:cNvSpPr txBox="1"/>
          <p:nvPr/>
        </p:nvSpPr>
        <p:spPr>
          <a:xfrm>
            <a:off x="5767349" y="467650"/>
            <a:ext cx="14787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94" name="Google Shape;194;p9"/>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195" name="Google Shape;195;p9"/>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2">
              <a:alphaModFix/>
            </a:blip>
            <a:stretch>
              <a:fillRect b="0" l="0" r="0" t="0"/>
            </a:stretch>
          </a:blipFill>
          <a:ln>
            <a:noFill/>
          </a:ln>
        </p:spPr>
      </p:sp>
      <p:cxnSp>
        <p:nvCxnSpPr>
          <p:cNvPr id="196" name="Google Shape;196;p9"/>
          <p:cNvCxnSpPr/>
          <p:nvPr/>
        </p:nvCxnSpPr>
        <p:spPr>
          <a:xfrm>
            <a:off x="0" y="1096362"/>
            <a:ext cx="8556300" cy="0"/>
          </a:xfrm>
          <a:prstGeom prst="straightConnector1">
            <a:avLst/>
          </a:prstGeom>
          <a:noFill/>
          <a:ln cap="flat" cmpd="sng" w="19050">
            <a:solidFill>
              <a:srgbClr val="484848"/>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7" name="Shape 197"/>
        <p:cNvGrpSpPr/>
        <p:nvPr/>
      </p:nvGrpSpPr>
      <p:grpSpPr>
        <a:xfrm>
          <a:off x="0" y="0"/>
          <a:ext cx="0" cy="0"/>
          <a:chOff x="0" y="0"/>
          <a:chExt cx="0" cy="0"/>
        </a:xfrm>
      </p:grpSpPr>
      <p:sp>
        <p:nvSpPr>
          <p:cNvPr id="198" name="Google Shape;198;p10"/>
          <p:cNvSpPr txBox="1"/>
          <p:nvPr>
            <p:ph type="title"/>
          </p:nvPr>
        </p:nvSpPr>
        <p:spPr>
          <a:xfrm>
            <a:off x="1041675" y="1777475"/>
            <a:ext cx="16243500" cy="3017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12000"/>
              <a:buNone/>
              <a:defRPr/>
            </a:lvl1pPr>
            <a:lvl2pPr lvl="1" algn="ctr">
              <a:spcBef>
                <a:spcPts val="0"/>
              </a:spcBef>
              <a:spcAft>
                <a:spcPts val="0"/>
              </a:spcAft>
              <a:buSzPts val="12000"/>
              <a:buFont typeface="Bebas Neue"/>
              <a:buNone/>
              <a:defRPr sz="12000">
                <a:latin typeface="Bebas Neue"/>
                <a:ea typeface="Bebas Neue"/>
                <a:cs typeface="Bebas Neue"/>
                <a:sym typeface="Bebas Neue"/>
              </a:defRPr>
            </a:lvl2pPr>
            <a:lvl3pPr lvl="2" algn="ctr">
              <a:spcBef>
                <a:spcPts val="0"/>
              </a:spcBef>
              <a:spcAft>
                <a:spcPts val="0"/>
              </a:spcAft>
              <a:buSzPts val="12000"/>
              <a:buFont typeface="Bebas Neue"/>
              <a:buNone/>
              <a:defRPr sz="12000">
                <a:latin typeface="Bebas Neue"/>
                <a:ea typeface="Bebas Neue"/>
                <a:cs typeface="Bebas Neue"/>
                <a:sym typeface="Bebas Neue"/>
              </a:defRPr>
            </a:lvl3pPr>
            <a:lvl4pPr lvl="3" algn="ctr">
              <a:spcBef>
                <a:spcPts val="0"/>
              </a:spcBef>
              <a:spcAft>
                <a:spcPts val="0"/>
              </a:spcAft>
              <a:buSzPts val="12000"/>
              <a:buFont typeface="Bebas Neue"/>
              <a:buNone/>
              <a:defRPr sz="12000">
                <a:latin typeface="Bebas Neue"/>
                <a:ea typeface="Bebas Neue"/>
                <a:cs typeface="Bebas Neue"/>
                <a:sym typeface="Bebas Neue"/>
              </a:defRPr>
            </a:lvl4pPr>
            <a:lvl5pPr lvl="4" algn="ctr">
              <a:spcBef>
                <a:spcPts val="0"/>
              </a:spcBef>
              <a:spcAft>
                <a:spcPts val="0"/>
              </a:spcAft>
              <a:buSzPts val="12000"/>
              <a:buFont typeface="Bebas Neue"/>
              <a:buNone/>
              <a:defRPr sz="12000">
                <a:latin typeface="Bebas Neue"/>
                <a:ea typeface="Bebas Neue"/>
                <a:cs typeface="Bebas Neue"/>
                <a:sym typeface="Bebas Neue"/>
              </a:defRPr>
            </a:lvl5pPr>
            <a:lvl6pPr lvl="5" algn="ctr">
              <a:spcBef>
                <a:spcPts val="0"/>
              </a:spcBef>
              <a:spcAft>
                <a:spcPts val="0"/>
              </a:spcAft>
              <a:buSzPts val="12000"/>
              <a:buFont typeface="Bebas Neue"/>
              <a:buNone/>
              <a:defRPr sz="12000">
                <a:latin typeface="Bebas Neue"/>
                <a:ea typeface="Bebas Neue"/>
                <a:cs typeface="Bebas Neue"/>
                <a:sym typeface="Bebas Neue"/>
              </a:defRPr>
            </a:lvl6pPr>
            <a:lvl7pPr lvl="6" algn="ctr">
              <a:spcBef>
                <a:spcPts val="0"/>
              </a:spcBef>
              <a:spcAft>
                <a:spcPts val="0"/>
              </a:spcAft>
              <a:buSzPts val="12000"/>
              <a:buFont typeface="Bebas Neue"/>
              <a:buNone/>
              <a:defRPr sz="12000">
                <a:latin typeface="Bebas Neue"/>
                <a:ea typeface="Bebas Neue"/>
                <a:cs typeface="Bebas Neue"/>
                <a:sym typeface="Bebas Neue"/>
              </a:defRPr>
            </a:lvl7pPr>
            <a:lvl8pPr lvl="7" algn="ctr">
              <a:spcBef>
                <a:spcPts val="0"/>
              </a:spcBef>
              <a:spcAft>
                <a:spcPts val="0"/>
              </a:spcAft>
              <a:buSzPts val="12000"/>
              <a:buFont typeface="Bebas Neue"/>
              <a:buNone/>
              <a:defRPr sz="12000">
                <a:latin typeface="Bebas Neue"/>
                <a:ea typeface="Bebas Neue"/>
                <a:cs typeface="Bebas Neue"/>
                <a:sym typeface="Bebas Neue"/>
              </a:defRPr>
            </a:lvl8pPr>
            <a:lvl9pPr lvl="8" algn="ctr">
              <a:spcBef>
                <a:spcPts val="0"/>
              </a:spcBef>
              <a:spcAft>
                <a:spcPts val="0"/>
              </a:spcAft>
              <a:buSzPts val="12000"/>
              <a:buFont typeface="Bebas Neue"/>
              <a:buNone/>
              <a:defRPr sz="12000">
                <a:latin typeface="Bebas Neue"/>
                <a:ea typeface="Bebas Neue"/>
                <a:cs typeface="Bebas Neue"/>
                <a:sym typeface="Bebas Neue"/>
              </a:defRPr>
            </a:lvl9pPr>
          </a:lstStyle>
          <a:p/>
        </p:txBody>
      </p:sp>
      <p:sp>
        <p:nvSpPr>
          <p:cNvPr id="199" name="Google Shape;199;p10"/>
          <p:cNvSpPr/>
          <p:nvPr>
            <p:ph idx="2" type="pic"/>
          </p:nvPr>
        </p:nvSpPr>
        <p:spPr>
          <a:xfrm>
            <a:off x="11763898" y="4741050"/>
            <a:ext cx="4777500" cy="3583200"/>
          </a:xfrm>
          <a:prstGeom prst="rect">
            <a:avLst/>
          </a:prstGeom>
          <a:noFill/>
          <a:ln>
            <a:noFill/>
          </a:ln>
        </p:spPr>
      </p:sp>
      <p:sp>
        <p:nvSpPr>
          <p:cNvPr id="200" name="Google Shape;200;p10"/>
          <p:cNvSpPr txBox="1"/>
          <p:nvPr>
            <p:ph idx="1" type="body"/>
          </p:nvPr>
        </p:nvSpPr>
        <p:spPr>
          <a:xfrm>
            <a:off x="2181313" y="51687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800"/>
              <a:buNone/>
              <a:defRPr/>
            </a:lvl1pPr>
            <a:lvl2pPr indent="-228600" lvl="1" marL="914400" algn="l">
              <a:spcBef>
                <a:spcPts val="240"/>
              </a:spcBef>
              <a:spcAft>
                <a:spcPts val="0"/>
              </a:spcAft>
              <a:buClr>
                <a:schemeClr val="dk1"/>
              </a:buClr>
              <a:buSzPts val="1800"/>
              <a:buNone/>
              <a:defRPr/>
            </a:lvl2pPr>
            <a:lvl3pPr indent="-228600" lvl="2" marL="1371600" algn="l">
              <a:spcBef>
                <a:spcPts val="200"/>
              </a:spcBef>
              <a:spcAft>
                <a:spcPts val="0"/>
              </a:spcAft>
              <a:buClr>
                <a:schemeClr val="dk1"/>
              </a:buClr>
              <a:buSzPts val="1800"/>
              <a:buNone/>
              <a:defRPr/>
            </a:lvl3pPr>
            <a:lvl4pPr indent="-228600" lvl="3" marL="1828800" algn="l">
              <a:spcBef>
                <a:spcPts val="180"/>
              </a:spcBef>
              <a:spcAft>
                <a:spcPts val="0"/>
              </a:spcAft>
              <a:buClr>
                <a:schemeClr val="dk1"/>
              </a:buClr>
              <a:buSzPts val="1800"/>
              <a:buNone/>
              <a:defRPr/>
            </a:lvl4pPr>
            <a:lvl5pPr indent="-228600" lvl="4" marL="2286000" algn="l">
              <a:spcBef>
                <a:spcPts val="180"/>
              </a:spcBef>
              <a:spcAft>
                <a:spcPts val="0"/>
              </a:spcAft>
              <a:buClr>
                <a:schemeClr val="dk1"/>
              </a:buClr>
              <a:buSzPts val="1800"/>
              <a:buNone/>
              <a:defRPr/>
            </a:lvl5pPr>
            <a:lvl6pPr indent="-228600" lvl="5" marL="2743200" algn="l">
              <a:spcBef>
                <a:spcPts val="180"/>
              </a:spcBef>
              <a:spcAft>
                <a:spcPts val="0"/>
              </a:spcAft>
              <a:buClr>
                <a:schemeClr val="dk1"/>
              </a:buClr>
              <a:buSzPts val="1800"/>
              <a:buNone/>
              <a:defRPr/>
            </a:lvl6pPr>
            <a:lvl7pPr indent="-228600" lvl="6" marL="3200400" algn="l">
              <a:spcBef>
                <a:spcPts val="180"/>
              </a:spcBef>
              <a:spcAft>
                <a:spcPts val="0"/>
              </a:spcAft>
              <a:buClr>
                <a:schemeClr val="dk1"/>
              </a:buClr>
              <a:buSzPts val="1800"/>
              <a:buNone/>
              <a:defRPr/>
            </a:lvl7pPr>
            <a:lvl8pPr indent="-228600" lvl="7" marL="3657600" algn="l">
              <a:spcBef>
                <a:spcPts val="180"/>
              </a:spcBef>
              <a:spcAft>
                <a:spcPts val="0"/>
              </a:spcAft>
              <a:buClr>
                <a:schemeClr val="dk1"/>
              </a:buClr>
              <a:buSzPts val="1800"/>
              <a:buNone/>
              <a:defRPr/>
            </a:lvl8pPr>
            <a:lvl9pPr indent="-228600" lvl="8" marL="4114800" algn="l">
              <a:spcBef>
                <a:spcPts val="180"/>
              </a:spcBef>
              <a:spcAft>
                <a:spcPts val="0"/>
              </a:spcAft>
              <a:buClr>
                <a:schemeClr val="dk1"/>
              </a:buClr>
              <a:buSzPts val="1800"/>
              <a:buNone/>
              <a:defRPr/>
            </a:lvl9pPr>
          </a:lstStyle>
          <a:p/>
        </p:txBody>
      </p:sp>
      <p:grpSp>
        <p:nvGrpSpPr>
          <p:cNvPr id="201" name="Google Shape;201;p10"/>
          <p:cNvGrpSpPr/>
          <p:nvPr/>
        </p:nvGrpSpPr>
        <p:grpSpPr>
          <a:xfrm>
            <a:off x="8648926" y="672448"/>
            <a:ext cx="756000" cy="731475"/>
            <a:chOff x="0" y="0"/>
            <a:chExt cx="1008000" cy="975300"/>
          </a:xfrm>
        </p:grpSpPr>
        <p:cxnSp>
          <p:nvCxnSpPr>
            <p:cNvPr id="202" name="Google Shape;202;p10"/>
            <p:cNvCxnSpPr/>
            <p:nvPr/>
          </p:nvCxnSpPr>
          <p:spPr>
            <a:xfrm>
              <a:off x="0" y="487703"/>
              <a:ext cx="1008000" cy="0"/>
            </a:xfrm>
            <a:prstGeom prst="straightConnector1">
              <a:avLst/>
            </a:prstGeom>
            <a:noFill/>
            <a:ln cap="flat" cmpd="sng" w="25400">
              <a:solidFill>
                <a:srgbClr val="484848"/>
              </a:solidFill>
              <a:prstDash val="solid"/>
              <a:round/>
              <a:headEnd len="sm" w="sm" type="none"/>
              <a:tailEnd len="sm" w="sm" type="none"/>
            </a:ln>
          </p:spPr>
        </p:cxnSp>
        <p:cxnSp>
          <p:nvCxnSpPr>
            <p:cNvPr id="203" name="Google Shape;203;p10"/>
            <p:cNvCxnSpPr/>
            <p:nvPr/>
          </p:nvCxnSpPr>
          <p:spPr>
            <a:xfrm>
              <a:off x="517016" y="0"/>
              <a:ext cx="0" cy="975300"/>
            </a:xfrm>
            <a:prstGeom prst="straightConnector1">
              <a:avLst/>
            </a:prstGeom>
            <a:noFill/>
            <a:ln cap="flat" cmpd="sng" w="25400">
              <a:solidFill>
                <a:srgbClr val="484848"/>
              </a:solidFill>
              <a:prstDash val="solid"/>
              <a:round/>
              <a:headEnd len="sm" w="sm" type="none"/>
              <a:tailEnd len="sm" w="sm" type="none"/>
            </a:ln>
          </p:spPr>
        </p:cxnSp>
      </p:grpSp>
      <p:grpSp>
        <p:nvGrpSpPr>
          <p:cNvPr id="204" name="Google Shape;204;p10"/>
          <p:cNvGrpSpPr/>
          <p:nvPr/>
        </p:nvGrpSpPr>
        <p:grpSpPr>
          <a:xfrm>
            <a:off x="15727545" y="140017"/>
            <a:ext cx="1907075" cy="738159"/>
            <a:chOff x="0" y="-241102"/>
            <a:chExt cx="2542767" cy="984212"/>
          </a:xfrm>
        </p:grpSpPr>
        <p:grpSp>
          <p:nvGrpSpPr>
            <p:cNvPr id="205" name="Google Shape;205;p10"/>
            <p:cNvGrpSpPr/>
            <p:nvPr/>
          </p:nvGrpSpPr>
          <p:grpSpPr>
            <a:xfrm>
              <a:off x="0" y="-240012"/>
              <a:ext cx="2542767" cy="983122"/>
              <a:chOff x="0" y="-47625"/>
              <a:chExt cx="502275" cy="194197"/>
            </a:xfrm>
          </p:grpSpPr>
          <p:sp>
            <p:nvSpPr>
              <p:cNvPr id="206" name="Google Shape;206;p10"/>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207" name="Google Shape;207;p10"/>
              <p:cNvSpPr txBox="1"/>
              <p:nvPr/>
            </p:nvSpPr>
            <p:spPr>
              <a:xfrm>
                <a:off x="0" y="-47625"/>
                <a:ext cx="502200" cy="194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8" name="Google Shape;208;p10"/>
            <p:cNvGrpSpPr/>
            <p:nvPr/>
          </p:nvGrpSpPr>
          <p:grpSpPr>
            <a:xfrm>
              <a:off x="0" y="-241102"/>
              <a:ext cx="205487" cy="978227"/>
              <a:chOff x="0" y="-47625"/>
              <a:chExt cx="40590" cy="193230"/>
            </a:xfrm>
          </p:grpSpPr>
          <p:sp>
            <p:nvSpPr>
              <p:cNvPr id="209" name="Google Shape;209;p10"/>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210" name="Google Shape;210;p10"/>
              <p:cNvSpPr txBox="1"/>
              <p:nvPr/>
            </p:nvSpPr>
            <p:spPr>
              <a:xfrm>
                <a:off x="0" y="-47625"/>
                <a:ext cx="40500" cy="19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211" name="Google Shape;211;p10"/>
          <p:cNvCxnSpPr/>
          <p:nvPr/>
        </p:nvCxnSpPr>
        <p:spPr>
          <a:xfrm>
            <a:off x="-91195" y="1038225"/>
            <a:ext cx="8556300" cy="0"/>
          </a:xfrm>
          <a:prstGeom prst="straightConnector1">
            <a:avLst/>
          </a:prstGeom>
          <a:noFill/>
          <a:ln cap="flat" cmpd="sng" w="19050">
            <a:solidFill>
              <a:srgbClr val="484848"/>
            </a:solidFill>
            <a:prstDash val="solid"/>
            <a:round/>
            <a:headEnd len="sm" w="sm" type="none"/>
            <a:tailEnd len="sm" w="sm" type="none"/>
          </a:ln>
        </p:spPr>
      </p:cxnSp>
      <p:cxnSp>
        <p:nvCxnSpPr>
          <p:cNvPr id="212" name="Google Shape;212;p10"/>
          <p:cNvCxnSpPr/>
          <p:nvPr/>
        </p:nvCxnSpPr>
        <p:spPr>
          <a:xfrm rot="10800000">
            <a:off x="9874505" y="9456194"/>
            <a:ext cx="8556300" cy="0"/>
          </a:xfrm>
          <a:prstGeom prst="straightConnector1">
            <a:avLst/>
          </a:prstGeom>
          <a:noFill/>
          <a:ln cap="flat" cmpd="sng" w="19050">
            <a:solidFill>
              <a:srgbClr val="484848"/>
            </a:solidFill>
            <a:prstDash val="solid"/>
            <a:round/>
            <a:headEnd len="sm" w="sm" type="none"/>
            <a:tailEnd len="sm" w="sm" type="none"/>
          </a:ln>
        </p:spPr>
      </p:cxnSp>
      <p:cxnSp>
        <p:nvCxnSpPr>
          <p:cNvPr id="213" name="Google Shape;213;p10"/>
          <p:cNvCxnSpPr/>
          <p:nvPr/>
        </p:nvCxnSpPr>
        <p:spPr>
          <a:xfrm rot="10800000">
            <a:off x="8778978"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14" name="Google Shape;214;p10"/>
          <p:cNvCxnSpPr/>
          <p:nvPr/>
        </p:nvCxnSpPr>
        <p:spPr>
          <a:xfrm rot="10800000">
            <a:off x="7829190"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15" name="Google Shape;215;p10"/>
          <p:cNvCxnSpPr/>
          <p:nvPr/>
        </p:nvCxnSpPr>
        <p:spPr>
          <a:xfrm rot="10800000">
            <a:off x="9153544"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216" name="Google Shape;216;p10"/>
          <p:cNvCxnSpPr/>
          <p:nvPr/>
        </p:nvCxnSpPr>
        <p:spPr>
          <a:xfrm rot="10800000">
            <a:off x="8203755" y="9099797"/>
            <a:ext cx="0" cy="731700"/>
          </a:xfrm>
          <a:prstGeom prst="straightConnector1">
            <a:avLst/>
          </a:prstGeom>
          <a:noFill/>
          <a:ln cap="flat" cmpd="sng" w="19050">
            <a:solidFill>
              <a:srgbClr val="484848"/>
            </a:solidFill>
            <a:prstDash val="solid"/>
            <a:round/>
            <a:headEnd len="sm" w="sm" type="none"/>
            <a:tailEnd len="sm" w="sm" type="none"/>
          </a:ln>
        </p:spPr>
      </p:cxnSp>
      <p:sp>
        <p:nvSpPr>
          <p:cNvPr id="217" name="Google Shape;217;p10"/>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2">
              <a:alphaModFix/>
            </a:blip>
            <a:stretch>
              <a:fillRect b="0" l="0" r="0" t="0"/>
            </a:stretch>
          </a:blipFill>
          <a:ln>
            <a:noFill/>
          </a:ln>
        </p:spPr>
      </p:sp>
      <p:cxnSp>
        <p:nvCxnSpPr>
          <p:cNvPr id="218" name="Google Shape;218;p10"/>
          <p:cNvCxnSpPr/>
          <p:nvPr/>
        </p:nvCxnSpPr>
        <p:spPr>
          <a:xfrm rot="10800000">
            <a:off x="6879401"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19" name="Google Shape;219;p10"/>
          <p:cNvCxnSpPr/>
          <p:nvPr/>
        </p:nvCxnSpPr>
        <p:spPr>
          <a:xfrm rot="10800000">
            <a:off x="7253967"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220" name="Google Shape;220;p10"/>
          <p:cNvCxnSpPr/>
          <p:nvPr/>
        </p:nvCxnSpPr>
        <p:spPr>
          <a:xfrm rot="10800000">
            <a:off x="5929613"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21" name="Google Shape;221;p10"/>
          <p:cNvCxnSpPr/>
          <p:nvPr/>
        </p:nvCxnSpPr>
        <p:spPr>
          <a:xfrm rot="10800000">
            <a:off x="6304178"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222" name="Google Shape;222;p10"/>
          <p:cNvCxnSpPr/>
          <p:nvPr/>
        </p:nvCxnSpPr>
        <p:spPr>
          <a:xfrm rot="10800000">
            <a:off x="4979824"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23" name="Google Shape;223;p10"/>
          <p:cNvCxnSpPr/>
          <p:nvPr/>
        </p:nvCxnSpPr>
        <p:spPr>
          <a:xfrm rot="10800000">
            <a:off x="5354390"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224" name="Google Shape;224;p10"/>
          <p:cNvCxnSpPr/>
          <p:nvPr/>
        </p:nvCxnSpPr>
        <p:spPr>
          <a:xfrm rot="10800000">
            <a:off x="4030036"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25" name="Google Shape;225;p10"/>
          <p:cNvCxnSpPr/>
          <p:nvPr/>
        </p:nvCxnSpPr>
        <p:spPr>
          <a:xfrm rot="10800000">
            <a:off x="4404601" y="9099797"/>
            <a:ext cx="0" cy="731700"/>
          </a:xfrm>
          <a:prstGeom prst="straightConnector1">
            <a:avLst/>
          </a:prstGeom>
          <a:noFill/>
          <a:ln cap="flat" cmpd="sng" w="19050">
            <a:solidFill>
              <a:srgbClr val="484848"/>
            </a:solidFill>
            <a:prstDash val="solid"/>
            <a:round/>
            <a:headEnd len="sm" w="sm" type="none"/>
            <a:tailEnd len="sm" w="sm" type="none"/>
          </a:ln>
        </p:spPr>
      </p:cxnSp>
      <p:cxnSp>
        <p:nvCxnSpPr>
          <p:cNvPr id="226" name="Google Shape;226;p10"/>
          <p:cNvCxnSpPr/>
          <p:nvPr/>
        </p:nvCxnSpPr>
        <p:spPr>
          <a:xfrm rot="10800000">
            <a:off x="3080247" y="9465719"/>
            <a:ext cx="768900" cy="0"/>
          </a:xfrm>
          <a:prstGeom prst="straightConnector1">
            <a:avLst/>
          </a:prstGeom>
          <a:noFill/>
          <a:ln cap="flat" cmpd="sng" w="19050">
            <a:solidFill>
              <a:srgbClr val="484848"/>
            </a:solidFill>
            <a:prstDash val="solid"/>
            <a:round/>
            <a:headEnd len="sm" w="sm" type="none"/>
            <a:tailEnd len="sm" w="sm" type="none"/>
          </a:ln>
        </p:spPr>
      </p:cxnSp>
      <p:cxnSp>
        <p:nvCxnSpPr>
          <p:cNvPr id="227" name="Google Shape;227;p10"/>
          <p:cNvCxnSpPr/>
          <p:nvPr/>
        </p:nvCxnSpPr>
        <p:spPr>
          <a:xfrm rot="10800000">
            <a:off x="3454813" y="9099797"/>
            <a:ext cx="0" cy="731700"/>
          </a:xfrm>
          <a:prstGeom prst="straightConnector1">
            <a:avLst/>
          </a:prstGeom>
          <a:noFill/>
          <a:ln cap="flat" cmpd="sng" w="19050">
            <a:solidFill>
              <a:srgbClr val="484848"/>
            </a:solidFill>
            <a:prstDash val="solid"/>
            <a:round/>
            <a:headEnd len="sm" w="sm" type="none"/>
            <a:tailEnd len="sm" w="sm" type="none"/>
          </a:ln>
        </p:spPr>
      </p:cxnSp>
      <p:sp>
        <p:nvSpPr>
          <p:cNvPr id="228" name="Google Shape;228;p10"/>
          <p:cNvSpPr txBox="1"/>
          <p:nvPr/>
        </p:nvSpPr>
        <p:spPr>
          <a:xfrm>
            <a:off x="1177608" y="463945"/>
            <a:ext cx="1269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229" name="Google Shape;229;p10"/>
          <p:cNvSpPr txBox="1"/>
          <p:nvPr/>
        </p:nvSpPr>
        <p:spPr>
          <a:xfrm>
            <a:off x="3603970" y="463945"/>
            <a:ext cx="840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230" name="Google Shape;230;p10"/>
          <p:cNvSpPr txBox="1"/>
          <p:nvPr/>
        </p:nvSpPr>
        <p:spPr>
          <a:xfrm>
            <a:off x="5767347" y="467650"/>
            <a:ext cx="2082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231" name="Google Shape;231;p10"/>
          <p:cNvSpPr txBox="1"/>
          <p:nvPr/>
        </p:nvSpPr>
        <p:spPr>
          <a:xfrm>
            <a:off x="16245870" y="463945"/>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0975" y="1491000"/>
            <a:ext cx="16330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12000"/>
              <a:buFont typeface="Bebas Neue"/>
              <a:buNone/>
              <a:defRPr i="0" sz="12000" u="none" cap="none" strike="noStrike">
                <a:solidFill>
                  <a:schemeClr val="lt2"/>
                </a:solidFill>
                <a:latin typeface="Bebas Neue"/>
                <a:ea typeface="Bebas Neue"/>
                <a:cs typeface="Bebas Neue"/>
                <a:sym typeface="Bebas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17175" y="4571625"/>
            <a:ext cx="8229600" cy="4526100"/>
          </a:xfrm>
          <a:prstGeom prst="rect">
            <a:avLst/>
          </a:prstGeom>
          <a:noFill/>
          <a:ln>
            <a:noFill/>
          </a:ln>
        </p:spPr>
        <p:txBody>
          <a:bodyPr anchorCtr="0" anchor="t" bIns="45700" lIns="91425" spcFirstLastPara="1" rIns="91425" wrap="square" tIns="45700">
            <a:normAutofit/>
          </a:bodyPr>
          <a:lstStyle>
            <a:lvl1pPr indent="-342900" lvl="0" marL="457200" marR="0" rtl="0" algn="l">
              <a:spcBef>
                <a:spcPts val="64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1pPr>
            <a:lvl2pPr indent="-342900" lvl="1" marL="914400" marR="0" rtl="0" algn="l">
              <a:spcBef>
                <a:spcPts val="56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2pPr>
            <a:lvl3pPr indent="-342900" lvl="2" marL="1371600" marR="0" rtl="0" algn="l">
              <a:spcBef>
                <a:spcPts val="48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3pPr>
            <a:lvl4pPr indent="-342900" lvl="3" marL="18288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4pPr>
            <a:lvl5pPr indent="-342900" lvl="4" marL="22860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5pPr>
            <a:lvl6pPr indent="-342900" lvl="5" marL="27432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6pPr>
            <a:lvl7pPr indent="-342900" lvl="6" marL="32004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7pPr>
            <a:lvl8pPr indent="-342900" lvl="7" marL="36576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8pPr>
            <a:lvl9pPr indent="-342900" lvl="8" marL="4114800" marR="0" rtl="0" algn="l">
              <a:spcBef>
                <a:spcPts val="400"/>
              </a:spcBef>
              <a:spcAft>
                <a:spcPts val="0"/>
              </a:spcAft>
              <a:buClr>
                <a:schemeClr val="accent4"/>
              </a:buClr>
              <a:buSzPts val="1800"/>
              <a:buFont typeface="Bebas Neue"/>
              <a:buChar char="•"/>
              <a:defRPr i="0" sz="1800" u="none" cap="none" strike="noStrike">
                <a:solidFill>
                  <a:schemeClr val="accent4"/>
                </a:solidFill>
                <a:latin typeface="Bebas Neue"/>
                <a:ea typeface="Bebas Neue"/>
                <a:cs typeface="Bebas Neue"/>
                <a:sym typeface="Bebas Neu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29.png"/><Relationship Id="rId6" Type="http://schemas.openxmlformats.org/officeDocument/2006/relationships/image" Target="../media/image13.png"/><Relationship Id="rId7" Type="http://schemas.openxmlformats.org/officeDocument/2006/relationships/image" Target="../media/image17.png"/><Relationship Id="rId8"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43.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9.png"/><Relationship Id="rId5"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5.png"/><Relationship Id="rId4" Type="http://schemas.openxmlformats.org/officeDocument/2006/relationships/image" Target="../media/image32.png"/><Relationship Id="rId11" Type="http://schemas.openxmlformats.org/officeDocument/2006/relationships/image" Target="../media/image6.png"/><Relationship Id="rId10" Type="http://schemas.openxmlformats.org/officeDocument/2006/relationships/image" Target="../media/image2.png"/><Relationship Id="rId9"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58.png"/><Relationship Id="rId7" Type="http://schemas.openxmlformats.org/officeDocument/2006/relationships/image" Target="../media/image41.png"/><Relationship Id="rId8" Type="http://schemas.openxmlformats.org/officeDocument/2006/relationships/image" Target="../media/image45.png"/></Relationships>
</file>

<file path=ppt/slides/_rels/slide19.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52.png"/><Relationship Id="rId13" Type="http://schemas.openxmlformats.org/officeDocument/2006/relationships/image" Target="../media/image56.png"/><Relationship Id="rId12" Type="http://schemas.openxmlformats.org/officeDocument/2006/relationships/image" Target="../media/image5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46.png"/><Relationship Id="rId9" Type="http://schemas.openxmlformats.org/officeDocument/2006/relationships/image" Target="../media/image61.png"/><Relationship Id="rId15" Type="http://schemas.openxmlformats.org/officeDocument/2006/relationships/image" Target="../media/image17.png"/><Relationship Id="rId14" Type="http://schemas.openxmlformats.org/officeDocument/2006/relationships/image" Target="../media/image49.png"/><Relationship Id="rId17" Type="http://schemas.openxmlformats.org/officeDocument/2006/relationships/image" Target="../media/image63.png"/><Relationship Id="rId16" Type="http://schemas.openxmlformats.org/officeDocument/2006/relationships/image" Target="../media/image48.png"/><Relationship Id="rId5" Type="http://schemas.openxmlformats.org/officeDocument/2006/relationships/image" Target="../media/image57.png"/><Relationship Id="rId6" Type="http://schemas.openxmlformats.org/officeDocument/2006/relationships/image" Target="../media/image62.png"/><Relationship Id="rId18"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4.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33.png"/><Relationship Id="rId5" Type="http://schemas.openxmlformats.org/officeDocument/2006/relationships/image" Target="../media/image2.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35" name="Shape 235"/>
        <p:cNvGrpSpPr/>
        <p:nvPr/>
      </p:nvGrpSpPr>
      <p:grpSpPr>
        <a:xfrm>
          <a:off x="0" y="0"/>
          <a:ext cx="0" cy="0"/>
          <a:chOff x="0" y="0"/>
          <a:chExt cx="0" cy="0"/>
        </a:xfrm>
      </p:grpSpPr>
      <p:sp>
        <p:nvSpPr>
          <p:cNvPr id="236" name="Google Shape;236;p11"/>
          <p:cNvSpPr/>
          <p:nvPr/>
        </p:nvSpPr>
        <p:spPr>
          <a:xfrm>
            <a:off x="10667945" y="2085374"/>
            <a:ext cx="6683248" cy="6683248"/>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7" name="Google Shape;237;p11"/>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cxnSp>
        <p:nvCxnSpPr>
          <p:cNvPr id="238" name="Google Shape;238;p11"/>
          <p:cNvCxnSpPr/>
          <p:nvPr/>
        </p:nvCxnSpPr>
        <p:spPr>
          <a:xfrm rot="10800000">
            <a:off x="9731800" y="9465719"/>
            <a:ext cx="8556200" cy="0"/>
          </a:xfrm>
          <a:prstGeom prst="straightConnector1">
            <a:avLst/>
          </a:prstGeom>
          <a:noFill/>
          <a:ln cap="flat" cmpd="sng" w="19050">
            <a:solidFill>
              <a:srgbClr val="484848"/>
            </a:solidFill>
            <a:prstDash val="solid"/>
            <a:round/>
            <a:headEnd len="sm" w="sm" type="none"/>
            <a:tailEnd len="sm" w="sm" type="none"/>
          </a:ln>
        </p:spPr>
      </p:cxnSp>
      <p:grpSp>
        <p:nvGrpSpPr>
          <p:cNvPr id="239" name="Google Shape;239;p11"/>
          <p:cNvGrpSpPr/>
          <p:nvPr/>
        </p:nvGrpSpPr>
        <p:grpSpPr>
          <a:xfrm>
            <a:off x="8648926" y="672448"/>
            <a:ext cx="768813" cy="731555"/>
            <a:chOff x="0" y="0"/>
            <a:chExt cx="1025085" cy="975406"/>
          </a:xfrm>
        </p:grpSpPr>
        <p:cxnSp>
          <p:nvCxnSpPr>
            <p:cNvPr id="240" name="Google Shape;240;p11"/>
            <p:cNvCxnSpPr/>
            <p:nvPr/>
          </p:nvCxnSpPr>
          <p:spPr>
            <a:xfrm>
              <a:off x="0"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241" name="Google Shape;241;p11"/>
            <p:cNvCxnSpPr/>
            <p:nvPr/>
          </p:nvCxnSpPr>
          <p:spPr>
            <a:xfrm>
              <a:off x="525780"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242" name="Google Shape;242;p11"/>
          <p:cNvGrpSpPr/>
          <p:nvPr/>
        </p:nvGrpSpPr>
        <p:grpSpPr>
          <a:xfrm rot="10800000">
            <a:off x="8779065" y="9099942"/>
            <a:ext cx="768813" cy="731555"/>
            <a:chOff x="0" y="0"/>
            <a:chExt cx="1025085" cy="975406"/>
          </a:xfrm>
        </p:grpSpPr>
        <p:cxnSp>
          <p:nvCxnSpPr>
            <p:cNvPr id="243" name="Google Shape;243;p11"/>
            <p:cNvCxnSpPr/>
            <p:nvPr/>
          </p:nvCxnSpPr>
          <p:spPr>
            <a:xfrm>
              <a:off x="0"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244" name="Google Shape;244;p11"/>
            <p:cNvCxnSpPr/>
            <p:nvPr/>
          </p:nvCxnSpPr>
          <p:spPr>
            <a:xfrm>
              <a:off x="525780"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245" name="Google Shape;245;p11"/>
          <p:cNvGrpSpPr/>
          <p:nvPr/>
        </p:nvGrpSpPr>
        <p:grpSpPr>
          <a:xfrm>
            <a:off x="15727545" y="140017"/>
            <a:ext cx="1907074" cy="738161"/>
            <a:chOff x="0" y="-241101"/>
            <a:chExt cx="2542765" cy="984214"/>
          </a:xfrm>
        </p:grpSpPr>
        <p:grpSp>
          <p:nvGrpSpPr>
            <p:cNvPr id="246" name="Google Shape;246;p11"/>
            <p:cNvGrpSpPr/>
            <p:nvPr/>
          </p:nvGrpSpPr>
          <p:grpSpPr>
            <a:xfrm>
              <a:off x="0" y="-240012"/>
              <a:ext cx="2542765" cy="983125"/>
              <a:chOff x="0" y="-47625"/>
              <a:chExt cx="502275" cy="194197"/>
            </a:xfrm>
          </p:grpSpPr>
          <p:sp>
            <p:nvSpPr>
              <p:cNvPr id="247" name="Google Shape;247;p11"/>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248" name="Google Shape;248;p11"/>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9" name="Google Shape;249;p11"/>
            <p:cNvGrpSpPr/>
            <p:nvPr/>
          </p:nvGrpSpPr>
          <p:grpSpPr>
            <a:xfrm>
              <a:off x="0" y="-241101"/>
              <a:ext cx="205485" cy="978225"/>
              <a:chOff x="0" y="-47625"/>
              <a:chExt cx="40590" cy="193230"/>
            </a:xfrm>
          </p:grpSpPr>
          <p:sp>
            <p:nvSpPr>
              <p:cNvPr id="250" name="Google Shape;250;p11"/>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251" name="Google Shape;251;p11"/>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52" name="Google Shape;252;p11"/>
          <p:cNvGrpSpPr/>
          <p:nvPr/>
        </p:nvGrpSpPr>
        <p:grpSpPr>
          <a:xfrm>
            <a:off x="12428615" y="1214142"/>
            <a:ext cx="668592" cy="668592"/>
            <a:chOff x="0" y="0"/>
            <a:chExt cx="812800" cy="812800"/>
          </a:xfrm>
        </p:grpSpPr>
        <p:sp>
          <p:nvSpPr>
            <p:cNvPr id="253" name="Google Shape;253;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254" name="Google Shape;254;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5" name="Google Shape;255;p11"/>
          <p:cNvGrpSpPr/>
          <p:nvPr/>
        </p:nvGrpSpPr>
        <p:grpSpPr>
          <a:xfrm>
            <a:off x="5359123" y="8987425"/>
            <a:ext cx="478294" cy="478294"/>
            <a:chOff x="0" y="0"/>
            <a:chExt cx="812800" cy="812800"/>
          </a:xfrm>
        </p:grpSpPr>
        <p:sp>
          <p:nvSpPr>
            <p:cNvPr id="256" name="Google Shape;256;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257" name="Google Shape;257;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8" name="Google Shape;258;p11"/>
          <p:cNvGrpSpPr/>
          <p:nvPr/>
        </p:nvGrpSpPr>
        <p:grpSpPr>
          <a:xfrm>
            <a:off x="7833451" y="5829168"/>
            <a:ext cx="2399764" cy="2399764"/>
            <a:chOff x="0" y="0"/>
            <a:chExt cx="812800" cy="812800"/>
          </a:xfrm>
        </p:grpSpPr>
        <p:sp>
          <p:nvSpPr>
            <p:cNvPr id="259" name="Google Shape;259;p11"/>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260" name="Google Shape;260;p11"/>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1" name="Google Shape;261;p11"/>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
        <p:nvSpPr>
          <p:cNvPr id="262" name="Google Shape;262;p11"/>
          <p:cNvSpPr txBox="1"/>
          <p:nvPr/>
        </p:nvSpPr>
        <p:spPr>
          <a:xfrm>
            <a:off x="1028700" y="1882725"/>
            <a:ext cx="9966600" cy="21669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4077" u="none" cap="none" strike="noStrike">
                <a:solidFill>
                  <a:srgbClr val="FF577A"/>
                </a:solidFill>
                <a:latin typeface="Bebas Neue"/>
                <a:ea typeface="Bebas Neue"/>
                <a:cs typeface="Bebas Neue"/>
                <a:sym typeface="Bebas Neue"/>
              </a:rPr>
              <a:t>SPRING</a:t>
            </a:r>
            <a:r>
              <a:rPr b="0" i="0" lang="en-US" sz="14077" u="none" cap="none" strike="noStrike">
                <a:solidFill>
                  <a:srgbClr val="484848"/>
                </a:solidFill>
                <a:latin typeface="Bebas Neue"/>
                <a:ea typeface="Bebas Neue"/>
                <a:cs typeface="Bebas Neue"/>
                <a:sym typeface="Bebas Neue"/>
              </a:rPr>
              <a:t> BUSINESS </a:t>
            </a:r>
            <a:endParaRPr/>
          </a:p>
        </p:txBody>
      </p:sp>
      <p:sp>
        <p:nvSpPr>
          <p:cNvPr id="263" name="Google Shape;263;p11"/>
          <p:cNvSpPr txBox="1"/>
          <p:nvPr/>
        </p:nvSpPr>
        <p:spPr>
          <a:xfrm>
            <a:off x="1028700" y="3542525"/>
            <a:ext cx="5438700" cy="2166900"/>
          </a:xfrm>
          <a:prstGeom prst="rect">
            <a:avLst/>
          </a:prstGeom>
          <a:noFill/>
          <a:ln>
            <a:noFill/>
          </a:ln>
        </p:spPr>
        <p:txBody>
          <a:bodyPr anchorCtr="0" anchor="t" bIns="0" lIns="0" spcFirstLastPara="1" rIns="0" wrap="square" tIns="0">
            <a:spAutoFit/>
          </a:bodyPr>
          <a:lstStyle/>
          <a:p>
            <a:pPr indent="0" lvl="0" marL="0" marR="0" rtl="0" algn="l">
              <a:lnSpc>
                <a:spcPct val="119997"/>
              </a:lnSpc>
              <a:spcBef>
                <a:spcPts val="0"/>
              </a:spcBef>
              <a:spcAft>
                <a:spcPts val="0"/>
              </a:spcAft>
              <a:buNone/>
            </a:pPr>
            <a:r>
              <a:rPr b="0" i="0" lang="en-US" sz="14077" u="none" cap="none" strike="noStrike">
                <a:solidFill>
                  <a:srgbClr val="484848"/>
                </a:solidFill>
                <a:latin typeface="Bebas Neue"/>
                <a:ea typeface="Bebas Neue"/>
                <a:cs typeface="Bebas Neue"/>
                <a:sym typeface="Bebas Neue"/>
              </a:rPr>
              <a:t>MEETING</a:t>
            </a:r>
            <a:endParaRPr/>
          </a:p>
        </p:txBody>
      </p:sp>
      <p:sp>
        <p:nvSpPr>
          <p:cNvPr id="264" name="Google Shape;264;p11"/>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265" name="Google Shape;265;p11"/>
          <p:cNvSpPr txBox="1"/>
          <p:nvPr/>
        </p:nvSpPr>
        <p:spPr>
          <a:xfrm>
            <a:off x="1028700" y="5980038"/>
            <a:ext cx="5438766" cy="239976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 WARM WELCOME TO EACH OF YOU TO OUR SPRING BUSINESS MEETING. IT'S A PLEASURE TO HAVE SUCH A DISTINGUISHED GATHERING OF COLLEAGUES, PARTNERS, AND STAKEHOLDERS JOINING US TODAY. AS WE EMBARK ON THIS JOURNEY TOGETHER, WE ARE FILLED WITH ANTICIPATION AND EXCITEMENT FOR THE DISCUSSIONS AND INSIGHTS THAT LIE AHEAD.</a:t>
            </a:r>
            <a:endParaRPr/>
          </a:p>
        </p:txBody>
      </p:sp>
      <p:sp>
        <p:nvSpPr>
          <p:cNvPr id="266" name="Google Shape;266;p11"/>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267" name="Google Shape;267;p11"/>
          <p:cNvSpPr txBox="1"/>
          <p:nvPr/>
        </p:nvSpPr>
        <p:spPr>
          <a:xfrm>
            <a:off x="5767349" y="467650"/>
            <a:ext cx="1402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268" name="Google Shape;268;p11"/>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pic>
        <p:nvPicPr>
          <p:cNvPr id="269" name="Google Shape;269;p11"/>
          <p:cNvPicPr preferRelativeResize="0"/>
          <p:nvPr/>
        </p:nvPicPr>
        <p:blipFill>
          <a:blip r:embed="rId4">
            <a:alphaModFix/>
          </a:blip>
          <a:stretch>
            <a:fillRect/>
          </a:stretch>
        </p:blipFill>
        <p:spPr>
          <a:xfrm>
            <a:off x="16762725" y="1038226"/>
            <a:ext cx="1741575" cy="1747775"/>
          </a:xfrm>
          <a:prstGeom prst="rect">
            <a:avLst/>
          </a:prstGeom>
          <a:noFill/>
          <a:ln>
            <a:noFill/>
          </a:ln>
        </p:spPr>
      </p:pic>
      <p:pic>
        <p:nvPicPr>
          <p:cNvPr id="270" name="Google Shape;270;p11"/>
          <p:cNvPicPr preferRelativeResize="0"/>
          <p:nvPr/>
        </p:nvPicPr>
        <p:blipFill>
          <a:blip r:embed="rId5">
            <a:alphaModFix/>
          </a:blip>
          <a:stretch>
            <a:fillRect/>
          </a:stretch>
        </p:blipFill>
        <p:spPr>
          <a:xfrm>
            <a:off x="10814913" y="2232326"/>
            <a:ext cx="6389325" cy="6389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705" name="Shape 705"/>
        <p:cNvGrpSpPr/>
        <p:nvPr/>
      </p:nvGrpSpPr>
      <p:grpSpPr>
        <a:xfrm>
          <a:off x="0" y="0"/>
          <a:ext cx="0" cy="0"/>
          <a:chOff x="0" y="0"/>
          <a:chExt cx="0" cy="0"/>
        </a:xfrm>
      </p:grpSpPr>
      <p:cxnSp>
        <p:nvCxnSpPr>
          <p:cNvPr id="706" name="Google Shape;706;p20"/>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707" name="Google Shape;707;p20"/>
          <p:cNvGrpSpPr/>
          <p:nvPr/>
        </p:nvGrpSpPr>
        <p:grpSpPr>
          <a:xfrm>
            <a:off x="8648926" y="672448"/>
            <a:ext cx="768813" cy="731555"/>
            <a:chOff x="0" y="0"/>
            <a:chExt cx="1025085" cy="975406"/>
          </a:xfrm>
        </p:grpSpPr>
        <p:cxnSp>
          <p:nvCxnSpPr>
            <p:cNvPr id="708" name="Google Shape;708;p20"/>
            <p:cNvCxnSpPr/>
            <p:nvPr/>
          </p:nvCxnSpPr>
          <p:spPr>
            <a:xfrm>
              <a:off x="0"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709" name="Google Shape;709;p20"/>
            <p:cNvCxnSpPr/>
            <p:nvPr/>
          </p:nvCxnSpPr>
          <p:spPr>
            <a:xfrm>
              <a:off x="525780"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710" name="Google Shape;710;p20"/>
          <p:cNvGrpSpPr/>
          <p:nvPr/>
        </p:nvGrpSpPr>
        <p:grpSpPr>
          <a:xfrm>
            <a:off x="15727545" y="140017"/>
            <a:ext cx="1907074" cy="738161"/>
            <a:chOff x="0" y="-241101"/>
            <a:chExt cx="2542765" cy="984214"/>
          </a:xfrm>
        </p:grpSpPr>
        <p:grpSp>
          <p:nvGrpSpPr>
            <p:cNvPr id="711" name="Google Shape;711;p20"/>
            <p:cNvGrpSpPr/>
            <p:nvPr/>
          </p:nvGrpSpPr>
          <p:grpSpPr>
            <a:xfrm>
              <a:off x="0" y="-240012"/>
              <a:ext cx="2542765" cy="983125"/>
              <a:chOff x="0" y="-47625"/>
              <a:chExt cx="502275" cy="194197"/>
            </a:xfrm>
          </p:grpSpPr>
          <p:sp>
            <p:nvSpPr>
              <p:cNvPr id="712" name="Google Shape;712;p20"/>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713" name="Google Shape;713;p20"/>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4" name="Google Shape;714;p20"/>
            <p:cNvGrpSpPr/>
            <p:nvPr/>
          </p:nvGrpSpPr>
          <p:grpSpPr>
            <a:xfrm>
              <a:off x="0" y="-241101"/>
              <a:ext cx="205485" cy="978225"/>
              <a:chOff x="0" y="-47625"/>
              <a:chExt cx="40590" cy="193230"/>
            </a:xfrm>
          </p:grpSpPr>
          <p:sp>
            <p:nvSpPr>
              <p:cNvPr id="715" name="Google Shape;715;p20"/>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716" name="Google Shape;716;p20"/>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17" name="Google Shape;717;p20"/>
          <p:cNvGrpSpPr/>
          <p:nvPr/>
        </p:nvGrpSpPr>
        <p:grpSpPr>
          <a:xfrm>
            <a:off x="14662032" y="1923129"/>
            <a:ext cx="668592" cy="668592"/>
            <a:chOff x="0" y="0"/>
            <a:chExt cx="812800" cy="812800"/>
          </a:xfrm>
        </p:grpSpPr>
        <p:sp>
          <p:nvSpPr>
            <p:cNvPr id="718" name="Google Shape;718;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719" name="Google Shape;719;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0" name="Google Shape;720;p20"/>
          <p:cNvGrpSpPr/>
          <p:nvPr/>
        </p:nvGrpSpPr>
        <p:grpSpPr>
          <a:xfrm>
            <a:off x="5916905" y="5880767"/>
            <a:ext cx="668592" cy="668592"/>
            <a:chOff x="0" y="0"/>
            <a:chExt cx="812800" cy="812800"/>
          </a:xfrm>
        </p:grpSpPr>
        <p:sp>
          <p:nvSpPr>
            <p:cNvPr id="721" name="Google Shape;721;p2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722" name="Google Shape;722;p2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3" name="Google Shape;723;p20"/>
          <p:cNvGrpSpPr/>
          <p:nvPr/>
        </p:nvGrpSpPr>
        <p:grpSpPr>
          <a:xfrm>
            <a:off x="5274050" y="3349360"/>
            <a:ext cx="7242168" cy="5731405"/>
            <a:chOff x="0" y="-228402"/>
            <a:chExt cx="9656224" cy="7641874"/>
          </a:xfrm>
        </p:grpSpPr>
        <p:grpSp>
          <p:nvGrpSpPr>
            <p:cNvPr id="724" name="Google Shape;724;p20"/>
            <p:cNvGrpSpPr/>
            <p:nvPr/>
          </p:nvGrpSpPr>
          <p:grpSpPr>
            <a:xfrm>
              <a:off x="6903778" y="-225108"/>
              <a:ext cx="2752446" cy="2483217"/>
              <a:chOff x="0" y="-47625"/>
              <a:chExt cx="543693" cy="490512"/>
            </a:xfrm>
          </p:grpSpPr>
          <p:sp>
            <p:nvSpPr>
              <p:cNvPr id="725" name="Google Shape;725;p20"/>
              <p:cNvSpPr/>
              <p:nvPr/>
            </p:nvSpPr>
            <p:spPr>
              <a:xfrm>
                <a:off x="0" y="0"/>
                <a:ext cx="543693" cy="442887"/>
              </a:xfrm>
              <a:custGeom>
                <a:rect b="b" l="l" r="r" t="t"/>
                <a:pathLst>
                  <a:path extrusionOk="0" h="442887" w="543693">
                    <a:moveTo>
                      <a:pt x="0" y="0"/>
                    </a:moveTo>
                    <a:lnTo>
                      <a:pt x="543693" y="0"/>
                    </a:lnTo>
                    <a:lnTo>
                      <a:pt x="543693"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726" name="Google Shape;726;p20"/>
              <p:cNvSpPr txBox="1"/>
              <p:nvPr/>
            </p:nvSpPr>
            <p:spPr>
              <a:xfrm>
                <a:off x="0" y="-47625"/>
                <a:ext cx="543693"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0"/>
            <p:cNvGrpSpPr/>
            <p:nvPr/>
          </p:nvGrpSpPr>
          <p:grpSpPr>
            <a:xfrm>
              <a:off x="6903778" y="-228402"/>
              <a:ext cx="222429" cy="2468415"/>
              <a:chOff x="0" y="-47625"/>
              <a:chExt cx="43937" cy="487588"/>
            </a:xfrm>
          </p:grpSpPr>
          <p:sp>
            <p:nvSpPr>
              <p:cNvPr id="728" name="Google Shape;728;p20"/>
              <p:cNvSpPr/>
              <p:nvPr/>
            </p:nvSpPr>
            <p:spPr>
              <a:xfrm>
                <a:off x="0" y="0"/>
                <a:ext cx="43937" cy="439963"/>
              </a:xfrm>
              <a:custGeom>
                <a:rect b="b" l="l" r="r" t="t"/>
                <a:pathLst>
                  <a:path extrusionOk="0" h="439963" w="43937">
                    <a:moveTo>
                      <a:pt x="0" y="0"/>
                    </a:moveTo>
                    <a:lnTo>
                      <a:pt x="43937" y="0"/>
                    </a:lnTo>
                    <a:lnTo>
                      <a:pt x="43937" y="439963"/>
                    </a:lnTo>
                    <a:lnTo>
                      <a:pt x="0" y="439963"/>
                    </a:lnTo>
                    <a:close/>
                  </a:path>
                </a:pathLst>
              </a:custGeom>
              <a:solidFill>
                <a:srgbClr val="484848"/>
              </a:solidFill>
              <a:ln>
                <a:noFill/>
              </a:ln>
            </p:spPr>
          </p:sp>
          <p:sp>
            <p:nvSpPr>
              <p:cNvPr id="729" name="Google Shape;729;p20"/>
              <p:cNvSpPr txBox="1"/>
              <p:nvPr/>
            </p:nvSpPr>
            <p:spPr>
              <a:xfrm>
                <a:off x="0" y="-47625"/>
                <a:ext cx="43937"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0" name="Google Shape;730;p20"/>
            <p:cNvGrpSpPr/>
            <p:nvPr/>
          </p:nvGrpSpPr>
          <p:grpSpPr>
            <a:xfrm>
              <a:off x="6903778" y="4701854"/>
              <a:ext cx="2752446" cy="2483217"/>
              <a:chOff x="0" y="-47625"/>
              <a:chExt cx="543693" cy="490512"/>
            </a:xfrm>
          </p:grpSpPr>
          <p:sp>
            <p:nvSpPr>
              <p:cNvPr id="731" name="Google Shape;731;p20"/>
              <p:cNvSpPr/>
              <p:nvPr/>
            </p:nvSpPr>
            <p:spPr>
              <a:xfrm>
                <a:off x="0" y="0"/>
                <a:ext cx="543693" cy="442887"/>
              </a:xfrm>
              <a:custGeom>
                <a:rect b="b" l="l" r="r" t="t"/>
                <a:pathLst>
                  <a:path extrusionOk="0" h="442887" w="543693">
                    <a:moveTo>
                      <a:pt x="0" y="0"/>
                    </a:moveTo>
                    <a:lnTo>
                      <a:pt x="543693" y="0"/>
                    </a:lnTo>
                    <a:lnTo>
                      <a:pt x="543693"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732" name="Google Shape;732;p20"/>
              <p:cNvSpPr txBox="1"/>
              <p:nvPr/>
            </p:nvSpPr>
            <p:spPr>
              <a:xfrm>
                <a:off x="0" y="-47625"/>
                <a:ext cx="543693"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3" name="Google Shape;733;p20"/>
            <p:cNvGrpSpPr/>
            <p:nvPr/>
          </p:nvGrpSpPr>
          <p:grpSpPr>
            <a:xfrm>
              <a:off x="6903778" y="4698559"/>
              <a:ext cx="222429" cy="2468415"/>
              <a:chOff x="0" y="-47625"/>
              <a:chExt cx="43937" cy="487588"/>
            </a:xfrm>
          </p:grpSpPr>
          <p:sp>
            <p:nvSpPr>
              <p:cNvPr id="734" name="Google Shape;734;p20"/>
              <p:cNvSpPr/>
              <p:nvPr/>
            </p:nvSpPr>
            <p:spPr>
              <a:xfrm>
                <a:off x="0" y="0"/>
                <a:ext cx="43937" cy="439963"/>
              </a:xfrm>
              <a:custGeom>
                <a:rect b="b" l="l" r="r" t="t"/>
                <a:pathLst>
                  <a:path extrusionOk="0" h="439963" w="43937">
                    <a:moveTo>
                      <a:pt x="0" y="0"/>
                    </a:moveTo>
                    <a:lnTo>
                      <a:pt x="43937" y="0"/>
                    </a:lnTo>
                    <a:lnTo>
                      <a:pt x="43937" y="439963"/>
                    </a:lnTo>
                    <a:lnTo>
                      <a:pt x="0" y="439963"/>
                    </a:lnTo>
                    <a:close/>
                  </a:path>
                </a:pathLst>
              </a:custGeom>
              <a:solidFill>
                <a:srgbClr val="484848"/>
              </a:solidFill>
              <a:ln>
                <a:noFill/>
              </a:ln>
            </p:spPr>
          </p:sp>
          <p:sp>
            <p:nvSpPr>
              <p:cNvPr id="735" name="Google Shape;735;p20"/>
              <p:cNvSpPr txBox="1"/>
              <p:nvPr/>
            </p:nvSpPr>
            <p:spPr>
              <a:xfrm>
                <a:off x="0" y="-47625"/>
                <a:ext cx="43937"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6" name="Google Shape;736;p20"/>
            <p:cNvGrpSpPr/>
            <p:nvPr/>
          </p:nvGrpSpPr>
          <p:grpSpPr>
            <a:xfrm rot="10800000">
              <a:off x="0" y="0"/>
              <a:ext cx="2752446" cy="2483217"/>
              <a:chOff x="0" y="-47625"/>
              <a:chExt cx="543693" cy="490512"/>
            </a:xfrm>
          </p:grpSpPr>
          <p:sp>
            <p:nvSpPr>
              <p:cNvPr id="737" name="Google Shape;737;p20"/>
              <p:cNvSpPr/>
              <p:nvPr/>
            </p:nvSpPr>
            <p:spPr>
              <a:xfrm>
                <a:off x="0" y="0"/>
                <a:ext cx="543693" cy="442887"/>
              </a:xfrm>
              <a:custGeom>
                <a:rect b="b" l="l" r="r" t="t"/>
                <a:pathLst>
                  <a:path extrusionOk="0" h="442887" w="543693">
                    <a:moveTo>
                      <a:pt x="0" y="0"/>
                    </a:moveTo>
                    <a:lnTo>
                      <a:pt x="543693" y="0"/>
                    </a:lnTo>
                    <a:lnTo>
                      <a:pt x="543693"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738" name="Google Shape;738;p20"/>
              <p:cNvSpPr txBox="1"/>
              <p:nvPr/>
            </p:nvSpPr>
            <p:spPr>
              <a:xfrm>
                <a:off x="0" y="-47625"/>
                <a:ext cx="543693"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9" name="Google Shape;739;p20"/>
            <p:cNvGrpSpPr/>
            <p:nvPr/>
          </p:nvGrpSpPr>
          <p:grpSpPr>
            <a:xfrm rot="10800000">
              <a:off x="2530016" y="18096"/>
              <a:ext cx="222429" cy="2468415"/>
              <a:chOff x="0" y="-47625"/>
              <a:chExt cx="43937" cy="487588"/>
            </a:xfrm>
          </p:grpSpPr>
          <p:sp>
            <p:nvSpPr>
              <p:cNvPr id="740" name="Google Shape;740;p20"/>
              <p:cNvSpPr/>
              <p:nvPr/>
            </p:nvSpPr>
            <p:spPr>
              <a:xfrm>
                <a:off x="0" y="0"/>
                <a:ext cx="43937" cy="439963"/>
              </a:xfrm>
              <a:custGeom>
                <a:rect b="b" l="l" r="r" t="t"/>
                <a:pathLst>
                  <a:path extrusionOk="0" h="439963" w="43937">
                    <a:moveTo>
                      <a:pt x="0" y="0"/>
                    </a:moveTo>
                    <a:lnTo>
                      <a:pt x="43937" y="0"/>
                    </a:lnTo>
                    <a:lnTo>
                      <a:pt x="43937" y="439963"/>
                    </a:lnTo>
                    <a:lnTo>
                      <a:pt x="0" y="439963"/>
                    </a:lnTo>
                    <a:close/>
                  </a:path>
                </a:pathLst>
              </a:custGeom>
              <a:solidFill>
                <a:srgbClr val="484848"/>
              </a:solidFill>
              <a:ln>
                <a:noFill/>
              </a:ln>
            </p:spPr>
          </p:sp>
          <p:sp>
            <p:nvSpPr>
              <p:cNvPr id="741" name="Google Shape;741;p20"/>
              <p:cNvSpPr txBox="1"/>
              <p:nvPr/>
            </p:nvSpPr>
            <p:spPr>
              <a:xfrm>
                <a:off x="0" y="-47625"/>
                <a:ext cx="43937"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0"/>
            <p:cNvGrpSpPr/>
            <p:nvPr/>
          </p:nvGrpSpPr>
          <p:grpSpPr>
            <a:xfrm rot="10800000">
              <a:off x="0" y="4926961"/>
              <a:ext cx="2752446" cy="2483217"/>
              <a:chOff x="0" y="-47625"/>
              <a:chExt cx="543693" cy="490512"/>
            </a:xfrm>
          </p:grpSpPr>
          <p:sp>
            <p:nvSpPr>
              <p:cNvPr id="743" name="Google Shape;743;p20"/>
              <p:cNvSpPr/>
              <p:nvPr/>
            </p:nvSpPr>
            <p:spPr>
              <a:xfrm>
                <a:off x="0" y="0"/>
                <a:ext cx="543693" cy="442887"/>
              </a:xfrm>
              <a:custGeom>
                <a:rect b="b" l="l" r="r" t="t"/>
                <a:pathLst>
                  <a:path extrusionOk="0" h="442887" w="543693">
                    <a:moveTo>
                      <a:pt x="0" y="0"/>
                    </a:moveTo>
                    <a:lnTo>
                      <a:pt x="543693" y="0"/>
                    </a:lnTo>
                    <a:lnTo>
                      <a:pt x="543693"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744" name="Google Shape;744;p20"/>
              <p:cNvSpPr txBox="1"/>
              <p:nvPr/>
            </p:nvSpPr>
            <p:spPr>
              <a:xfrm>
                <a:off x="0" y="-47625"/>
                <a:ext cx="543693"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5" name="Google Shape;745;p20"/>
            <p:cNvGrpSpPr/>
            <p:nvPr/>
          </p:nvGrpSpPr>
          <p:grpSpPr>
            <a:xfrm rot="10800000">
              <a:off x="2530016" y="4945058"/>
              <a:ext cx="222429" cy="2468415"/>
              <a:chOff x="0" y="-47625"/>
              <a:chExt cx="43937" cy="487588"/>
            </a:xfrm>
          </p:grpSpPr>
          <p:sp>
            <p:nvSpPr>
              <p:cNvPr id="746" name="Google Shape;746;p20"/>
              <p:cNvSpPr/>
              <p:nvPr/>
            </p:nvSpPr>
            <p:spPr>
              <a:xfrm>
                <a:off x="0" y="0"/>
                <a:ext cx="43937" cy="439963"/>
              </a:xfrm>
              <a:custGeom>
                <a:rect b="b" l="l" r="r" t="t"/>
                <a:pathLst>
                  <a:path extrusionOk="0" h="439963" w="43937">
                    <a:moveTo>
                      <a:pt x="0" y="0"/>
                    </a:moveTo>
                    <a:lnTo>
                      <a:pt x="43937" y="0"/>
                    </a:lnTo>
                    <a:lnTo>
                      <a:pt x="43937" y="439963"/>
                    </a:lnTo>
                    <a:lnTo>
                      <a:pt x="0" y="439963"/>
                    </a:lnTo>
                    <a:close/>
                  </a:path>
                </a:pathLst>
              </a:custGeom>
              <a:solidFill>
                <a:srgbClr val="484848"/>
              </a:solidFill>
              <a:ln>
                <a:noFill/>
              </a:ln>
            </p:spPr>
          </p:sp>
          <p:sp>
            <p:nvSpPr>
              <p:cNvPr id="747" name="Google Shape;747;p20"/>
              <p:cNvSpPr txBox="1"/>
              <p:nvPr/>
            </p:nvSpPr>
            <p:spPr>
              <a:xfrm>
                <a:off x="0" y="-47625"/>
                <a:ext cx="43937"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48" name="Google Shape;748;p20"/>
            <p:cNvCxnSpPr/>
            <p:nvPr/>
          </p:nvCxnSpPr>
          <p:spPr>
            <a:xfrm>
              <a:off x="2752446" y="1122705"/>
              <a:ext cx="4151333" cy="0"/>
            </a:xfrm>
            <a:prstGeom prst="straightConnector1">
              <a:avLst/>
            </a:prstGeom>
            <a:noFill/>
            <a:ln cap="flat" cmpd="sng" w="25400">
              <a:solidFill>
                <a:srgbClr val="484848"/>
              </a:solidFill>
              <a:prstDash val="solid"/>
              <a:round/>
              <a:headEnd len="sm" w="sm" type="none"/>
              <a:tailEnd len="sm" w="sm" type="none"/>
            </a:ln>
          </p:spPr>
        </p:cxnSp>
        <p:cxnSp>
          <p:nvCxnSpPr>
            <p:cNvPr id="749" name="Google Shape;749;p20"/>
            <p:cNvCxnSpPr/>
            <p:nvPr/>
          </p:nvCxnSpPr>
          <p:spPr>
            <a:xfrm>
              <a:off x="2752446" y="6049666"/>
              <a:ext cx="4151333" cy="0"/>
            </a:xfrm>
            <a:prstGeom prst="straightConnector1">
              <a:avLst/>
            </a:prstGeom>
            <a:noFill/>
            <a:ln cap="flat" cmpd="sng" w="25400">
              <a:solidFill>
                <a:srgbClr val="484848"/>
              </a:solidFill>
              <a:prstDash val="solid"/>
              <a:round/>
              <a:headEnd len="sm" w="sm" type="none"/>
              <a:tailEnd len="sm" w="sm" type="none"/>
            </a:ln>
          </p:spPr>
        </p:cxnSp>
        <p:cxnSp>
          <p:nvCxnSpPr>
            <p:cNvPr id="750" name="Google Shape;750;p20"/>
            <p:cNvCxnSpPr/>
            <p:nvPr/>
          </p:nvCxnSpPr>
          <p:spPr>
            <a:xfrm flipH="1">
              <a:off x="8280001" y="2258110"/>
              <a:ext cx="12700" cy="2681552"/>
            </a:xfrm>
            <a:prstGeom prst="straightConnector1">
              <a:avLst/>
            </a:prstGeom>
            <a:noFill/>
            <a:ln cap="flat" cmpd="sng" w="25400">
              <a:solidFill>
                <a:srgbClr val="484848"/>
              </a:solidFill>
              <a:prstDash val="solid"/>
              <a:round/>
              <a:headEnd len="sm" w="sm" type="none"/>
              <a:tailEnd len="sm" w="sm" type="none"/>
            </a:ln>
          </p:spPr>
        </p:cxnSp>
        <p:cxnSp>
          <p:nvCxnSpPr>
            <p:cNvPr id="751" name="Google Shape;751;p20"/>
            <p:cNvCxnSpPr/>
            <p:nvPr/>
          </p:nvCxnSpPr>
          <p:spPr>
            <a:xfrm flipH="1">
              <a:off x="1350823" y="2258110"/>
              <a:ext cx="12700" cy="2668852"/>
            </a:xfrm>
            <a:prstGeom prst="straightConnector1">
              <a:avLst/>
            </a:prstGeom>
            <a:noFill/>
            <a:ln cap="flat" cmpd="sng" w="25400">
              <a:solidFill>
                <a:srgbClr val="484848"/>
              </a:solidFill>
              <a:prstDash val="solid"/>
              <a:round/>
              <a:headEnd len="sm" w="sm" type="none"/>
              <a:tailEnd len="sm" w="sm" type="none"/>
            </a:ln>
          </p:spPr>
        </p:cxnSp>
      </p:grpSp>
      <p:sp>
        <p:nvSpPr>
          <p:cNvPr id="752" name="Google Shape;752;p20"/>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753" name="Google Shape;753;p20"/>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754" name="Google Shape;754;p20"/>
          <p:cNvSpPr txBox="1"/>
          <p:nvPr/>
        </p:nvSpPr>
        <p:spPr>
          <a:xfrm>
            <a:off x="5767348" y="467650"/>
            <a:ext cx="19071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755" name="Google Shape;755;p20"/>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756" name="Google Shape;756;p20"/>
          <p:cNvSpPr txBox="1"/>
          <p:nvPr/>
        </p:nvSpPr>
        <p:spPr>
          <a:xfrm>
            <a:off x="1177608" y="1323975"/>
            <a:ext cx="7729031" cy="184560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SALE  </a:t>
            </a:r>
            <a:r>
              <a:rPr b="0" i="0" lang="en-US" sz="12000" u="none" cap="none" strike="noStrike">
                <a:solidFill>
                  <a:srgbClr val="FF577A"/>
                </a:solidFill>
                <a:latin typeface="Bebas Neue"/>
                <a:ea typeface="Bebas Neue"/>
                <a:cs typeface="Bebas Neue"/>
                <a:sym typeface="Bebas Neue"/>
              </a:rPr>
              <a:t>FORCAST</a:t>
            </a:r>
            <a:endParaRPr/>
          </a:p>
        </p:txBody>
      </p:sp>
      <p:sp>
        <p:nvSpPr>
          <p:cNvPr id="757" name="Google Shape;757;p20"/>
          <p:cNvSpPr txBox="1"/>
          <p:nvPr/>
        </p:nvSpPr>
        <p:spPr>
          <a:xfrm>
            <a:off x="2314288" y="3501611"/>
            <a:ext cx="2426363" cy="866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40%</a:t>
            </a:r>
            <a:endParaRPr/>
          </a:p>
        </p:txBody>
      </p:sp>
      <p:sp>
        <p:nvSpPr>
          <p:cNvPr id="758" name="Google Shape;758;p20"/>
          <p:cNvSpPr txBox="1"/>
          <p:nvPr/>
        </p:nvSpPr>
        <p:spPr>
          <a:xfrm>
            <a:off x="314530" y="4397949"/>
            <a:ext cx="4673942" cy="866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MARKET ANALYSIS</a:t>
            </a:r>
            <a:endParaRPr/>
          </a:p>
        </p:txBody>
      </p:sp>
      <p:sp>
        <p:nvSpPr>
          <p:cNvPr id="759" name="Google Shape;759;p20"/>
          <p:cNvSpPr txBox="1"/>
          <p:nvPr/>
        </p:nvSpPr>
        <p:spPr>
          <a:xfrm>
            <a:off x="13078193" y="4397949"/>
            <a:ext cx="4673942"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SALES CHANNELS</a:t>
            </a:r>
            <a:endParaRPr/>
          </a:p>
        </p:txBody>
      </p:sp>
      <p:sp>
        <p:nvSpPr>
          <p:cNvPr id="760" name="Google Shape;760;p20"/>
          <p:cNvSpPr txBox="1"/>
          <p:nvPr/>
        </p:nvSpPr>
        <p:spPr>
          <a:xfrm>
            <a:off x="314530" y="8040901"/>
            <a:ext cx="4673942" cy="866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PRODUCT ANALYSIS</a:t>
            </a:r>
            <a:endParaRPr/>
          </a:p>
        </p:txBody>
      </p:sp>
      <p:sp>
        <p:nvSpPr>
          <p:cNvPr id="761" name="Google Shape;761;p20"/>
          <p:cNvSpPr txBox="1"/>
          <p:nvPr/>
        </p:nvSpPr>
        <p:spPr>
          <a:xfrm>
            <a:off x="13078193" y="8040901"/>
            <a:ext cx="3167676"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SALES GOALS</a:t>
            </a:r>
            <a:endParaRPr/>
          </a:p>
        </p:txBody>
      </p:sp>
      <p:sp>
        <p:nvSpPr>
          <p:cNvPr id="762" name="Google Shape;762;p20"/>
          <p:cNvSpPr txBox="1"/>
          <p:nvPr/>
        </p:nvSpPr>
        <p:spPr>
          <a:xfrm>
            <a:off x="2314288" y="7195682"/>
            <a:ext cx="2426363" cy="866775"/>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20%</a:t>
            </a:r>
            <a:endParaRPr/>
          </a:p>
        </p:txBody>
      </p:sp>
      <p:sp>
        <p:nvSpPr>
          <p:cNvPr id="763" name="Google Shape;763;p20"/>
          <p:cNvSpPr txBox="1"/>
          <p:nvPr/>
        </p:nvSpPr>
        <p:spPr>
          <a:xfrm>
            <a:off x="13052317" y="3501611"/>
            <a:ext cx="2426363"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30%</a:t>
            </a:r>
            <a:endParaRPr/>
          </a:p>
        </p:txBody>
      </p:sp>
      <p:sp>
        <p:nvSpPr>
          <p:cNvPr id="764" name="Google Shape;764;p20"/>
          <p:cNvSpPr txBox="1"/>
          <p:nvPr/>
        </p:nvSpPr>
        <p:spPr>
          <a:xfrm>
            <a:off x="13052317" y="7195682"/>
            <a:ext cx="2426363"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60%</a:t>
            </a:r>
            <a:endParaRPr/>
          </a:p>
        </p:txBody>
      </p:sp>
      <p:grpSp>
        <p:nvGrpSpPr>
          <p:cNvPr id="765" name="Google Shape;765;p20"/>
          <p:cNvGrpSpPr/>
          <p:nvPr/>
        </p:nvGrpSpPr>
        <p:grpSpPr>
          <a:xfrm>
            <a:off x="17150040" y="6337536"/>
            <a:ext cx="2275920" cy="2275920"/>
            <a:chOff x="0" y="0"/>
            <a:chExt cx="812800" cy="812800"/>
          </a:xfrm>
        </p:grpSpPr>
        <p:sp>
          <p:nvSpPr>
            <p:cNvPr id="766" name="Google Shape;766;p2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767" name="Google Shape;767;p2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68" name="Google Shape;768;p20"/>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pic>
        <p:nvPicPr>
          <p:cNvPr id="769" name="Google Shape;769;p20"/>
          <p:cNvPicPr preferRelativeResize="0"/>
          <p:nvPr/>
        </p:nvPicPr>
        <p:blipFill>
          <a:blip r:embed="rId4">
            <a:alphaModFix/>
          </a:blip>
          <a:stretch>
            <a:fillRect/>
          </a:stretch>
        </p:blipFill>
        <p:spPr>
          <a:xfrm>
            <a:off x="11591536" y="-1454006"/>
            <a:ext cx="2686513" cy="2777981"/>
          </a:xfrm>
          <a:prstGeom prst="rect">
            <a:avLst/>
          </a:prstGeom>
          <a:noFill/>
          <a:ln>
            <a:noFill/>
          </a:ln>
        </p:spPr>
      </p:pic>
      <p:pic>
        <p:nvPicPr>
          <p:cNvPr id="770" name="Google Shape;770;p20"/>
          <p:cNvPicPr preferRelativeResize="0"/>
          <p:nvPr/>
        </p:nvPicPr>
        <p:blipFill>
          <a:blip r:embed="rId5">
            <a:alphaModFix/>
          </a:blip>
          <a:stretch>
            <a:fillRect/>
          </a:stretch>
        </p:blipFill>
        <p:spPr>
          <a:xfrm>
            <a:off x="5616713" y="3748690"/>
            <a:ext cx="1269000" cy="1301706"/>
          </a:xfrm>
          <a:prstGeom prst="rect">
            <a:avLst/>
          </a:prstGeom>
          <a:noFill/>
          <a:ln>
            <a:noFill/>
          </a:ln>
        </p:spPr>
      </p:pic>
      <p:pic>
        <p:nvPicPr>
          <p:cNvPr id="771" name="Google Shape;771;p20"/>
          <p:cNvPicPr preferRelativeResize="0"/>
          <p:nvPr/>
        </p:nvPicPr>
        <p:blipFill>
          <a:blip r:embed="rId6">
            <a:alphaModFix/>
          </a:blip>
          <a:stretch>
            <a:fillRect/>
          </a:stretch>
        </p:blipFill>
        <p:spPr>
          <a:xfrm>
            <a:off x="10897575" y="3750834"/>
            <a:ext cx="1294350" cy="1262311"/>
          </a:xfrm>
          <a:prstGeom prst="rect">
            <a:avLst/>
          </a:prstGeom>
          <a:noFill/>
          <a:ln>
            <a:noFill/>
          </a:ln>
        </p:spPr>
      </p:pic>
      <p:pic>
        <p:nvPicPr>
          <p:cNvPr id="772" name="Google Shape;772;p20"/>
          <p:cNvPicPr preferRelativeResize="0"/>
          <p:nvPr/>
        </p:nvPicPr>
        <p:blipFill>
          <a:blip r:embed="rId7">
            <a:alphaModFix/>
          </a:blip>
          <a:stretch>
            <a:fillRect/>
          </a:stretch>
        </p:blipFill>
        <p:spPr>
          <a:xfrm>
            <a:off x="5539993" y="7440000"/>
            <a:ext cx="1422432" cy="1262325"/>
          </a:xfrm>
          <a:prstGeom prst="rect">
            <a:avLst/>
          </a:prstGeom>
          <a:noFill/>
          <a:ln>
            <a:noFill/>
          </a:ln>
        </p:spPr>
      </p:pic>
      <p:pic>
        <p:nvPicPr>
          <p:cNvPr id="773" name="Google Shape;773;p20"/>
          <p:cNvPicPr preferRelativeResize="0"/>
          <p:nvPr/>
        </p:nvPicPr>
        <p:blipFill>
          <a:blip r:embed="rId8">
            <a:alphaModFix/>
          </a:blip>
          <a:stretch>
            <a:fillRect/>
          </a:stretch>
        </p:blipFill>
        <p:spPr>
          <a:xfrm>
            <a:off x="10905025" y="7439996"/>
            <a:ext cx="1269000" cy="1227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777" name="Shape 777"/>
        <p:cNvGrpSpPr/>
        <p:nvPr/>
      </p:nvGrpSpPr>
      <p:grpSpPr>
        <a:xfrm>
          <a:off x="0" y="0"/>
          <a:ext cx="0" cy="0"/>
          <a:chOff x="0" y="0"/>
          <a:chExt cx="0" cy="0"/>
        </a:xfrm>
      </p:grpSpPr>
      <p:pic>
        <p:nvPicPr>
          <p:cNvPr id="778" name="Google Shape;778;p21"/>
          <p:cNvPicPr preferRelativeResize="0"/>
          <p:nvPr/>
        </p:nvPicPr>
        <p:blipFill>
          <a:blip r:embed="rId3">
            <a:alphaModFix/>
          </a:blip>
          <a:stretch>
            <a:fillRect/>
          </a:stretch>
        </p:blipFill>
        <p:spPr>
          <a:xfrm>
            <a:off x="10972013" y="2126688"/>
            <a:ext cx="6361349" cy="6361349"/>
          </a:xfrm>
          <a:prstGeom prst="rect">
            <a:avLst/>
          </a:prstGeom>
          <a:noFill/>
          <a:ln>
            <a:noFill/>
          </a:ln>
        </p:spPr>
      </p:pic>
      <p:grpSp>
        <p:nvGrpSpPr>
          <p:cNvPr id="779" name="Google Shape;779;p21"/>
          <p:cNvGrpSpPr/>
          <p:nvPr/>
        </p:nvGrpSpPr>
        <p:grpSpPr>
          <a:xfrm>
            <a:off x="2686689" y="3625759"/>
            <a:ext cx="1834562" cy="1834562"/>
            <a:chOff x="0" y="0"/>
            <a:chExt cx="812800" cy="812800"/>
          </a:xfrm>
        </p:grpSpPr>
        <p:sp>
          <p:nvSpPr>
            <p:cNvPr id="780" name="Google Shape;78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2" name="Google Shape;782;p21"/>
          <p:cNvGrpSpPr/>
          <p:nvPr/>
        </p:nvGrpSpPr>
        <p:grpSpPr>
          <a:xfrm>
            <a:off x="1167569" y="3762808"/>
            <a:ext cx="1544574" cy="1544574"/>
            <a:chOff x="0" y="0"/>
            <a:chExt cx="812800" cy="812800"/>
          </a:xfrm>
        </p:grpSpPr>
        <p:sp>
          <p:nvSpPr>
            <p:cNvPr id="783" name="Google Shape;78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1"/>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02.</a:t>
              </a:r>
              <a:endParaRPr/>
            </a:p>
          </p:txBody>
        </p:sp>
      </p:grpSp>
      <p:grpSp>
        <p:nvGrpSpPr>
          <p:cNvPr id="785" name="Google Shape;785;p21"/>
          <p:cNvGrpSpPr/>
          <p:nvPr/>
        </p:nvGrpSpPr>
        <p:grpSpPr>
          <a:xfrm>
            <a:off x="1022575" y="3625759"/>
            <a:ext cx="1834562" cy="1834562"/>
            <a:chOff x="0" y="0"/>
            <a:chExt cx="812800" cy="812800"/>
          </a:xfrm>
        </p:grpSpPr>
        <p:sp>
          <p:nvSpPr>
            <p:cNvPr id="786" name="Google Shape;78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8" name="Google Shape;788;p21"/>
          <p:cNvGrpSpPr/>
          <p:nvPr/>
        </p:nvGrpSpPr>
        <p:grpSpPr>
          <a:xfrm>
            <a:off x="2838522" y="3777592"/>
            <a:ext cx="1530896" cy="1530896"/>
            <a:chOff x="0" y="0"/>
            <a:chExt cx="812800" cy="812800"/>
          </a:xfrm>
        </p:grpSpPr>
        <p:sp>
          <p:nvSpPr>
            <p:cNvPr id="789" name="Google Shape;7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1" name="Google Shape;791;p21"/>
          <p:cNvGrpSpPr/>
          <p:nvPr/>
        </p:nvGrpSpPr>
        <p:grpSpPr>
          <a:xfrm>
            <a:off x="4512577" y="3777592"/>
            <a:ext cx="1530896" cy="1530896"/>
            <a:chOff x="0" y="0"/>
            <a:chExt cx="812800" cy="812800"/>
          </a:xfrm>
        </p:grpSpPr>
        <p:sp>
          <p:nvSpPr>
            <p:cNvPr id="792" name="Google Shape;79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4" name="Google Shape;794;p21"/>
          <p:cNvGrpSpPr/>
          <p:nvPr/>
        </p:nvGrpSpPr>
        <p:grpSpPr>
          <a:xfrm>
            <a:off x="8648926" y="672448"/>
            <a:ext cx="755998" cy="731555"/>
            <a:chOff x="0" y="0"/>
            <a:chExt cx="1007998" cy="975406"/>
          </a:xfrm>
        </p:grpSpPr>
        <p:cxnSp>
          <p:nvCxnSpPr>
            <p:cNvPr id="795" name="Google Shape;795;p21"/>
            <p:cNvCxnSpPr/>
            <p:nvPr/>
          </p:nvCxnSpPr>
          <p:spPr>
            <a:xfrm>
              <a:off x="0" y="487703"/>
              <a:ext cx="1007998" cy="0"/>
            </a:xfrm>
            <a:prstGeom prst="straightConnector1">
              <a:avLst/>
            </a:prstGeom>
            <a:noFill/>
            <a:ln cap="flat" cmpd="sng" w="25400">
              <a:solidFill>
                <a:srgbClr val="484848"/>
              </a:solidFill>
              <a:prstDash val="solid"/>
              <a:round/>
              <a:headEnd len="sm" w="sm" type="none"/>
              <a:tailEnd len="sm" w="sm" type="none"/>
            </a:ln>
          </p:spPr>
        </p:cxnSp>
        <p:cxnSp>
          <p:nvCxnSpPr>
            <p:cNvPr id="796" name="Google Shape;796;p21"/>
            <p:cNvCxnSpPr/>
            <p:nvPr/>
          </p:nvCxnSpPr>
          <p:spPr>
            <a:xfrm>
              <a:off x="517016"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797" name="Google Shape;797;p21"/>
          <p:cNvGrpSpPr/>
          <p:nvPr/>
        </p:nvGrpSpPr>
        <p:grpSpPr>
          <a:xfrm>
            <a:off x="15727545" y="140017"/>
            <a:ext cx="1907074" cy="738161"/>
            <a:chOff x="0" y="-241101"/>
            <a:chExt cx="2542765" cy="984214"/>
          </a:xfrm>
        </p:grpSpPr>
        <p:grpSp>
          <p:nvGrpSpPr>
            <p:cNvPr id="798" name="Google Shape;798;p21"/>
            <p:cNvGrpSpPr/>
            <p:nvPr/>
          </p:nvGrpSpPr>
          <p:grpSpPr>
            <a:xfrm>
              <a:off x="0" y="-240012"/>
              <a:ext cx="2542765" cy="983125"/>
              <a:chOff x="0" y="-47625"/>
              <a:chExt cx="502275" cy="194197"/>
            </a:xfrm>
          </p:grpSpPr>
          <p:sp>
            <p:nvSpPr>
              <p:cNvPr id="799" name="Google Shape;799;p21"/>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800" name="Google Shape;800;p21"/>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1" name="Google Shape;801;p21"/>
            <p:cNvGrpSpPr/>
            <p:nvPr/>
          </p:nvGrpSpPr>
          <p:grpSpPr>
            <a:xfrm>
              <a:off x="0" y="-241101"/>
              <a:ext cx="205485" cy="978225"/>
              <a:chOff x="0" y="-47625"/>
              <a:chExt cx="40590" cy="193230"/>
            </a:xfrm>
          </p:grpSpPr>
          <p:sp>
            <p:nvSpPr>
              <p:cNvPr id="802" name="Google Shape;802;p21"/>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803" name="Google Shape;803;p21"/>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804" name="Google Shape;804;p21"/>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cxnSp>
        <p:nvCxnSpPr>
          <p:cNvPr id="805" name="Google Shape;805;p21"/>
          <p:cNvCxnSpPr/>
          <p:nvPr/>
        </p:nvCxnSpPr>
        <p:spPr>
          <a:xfrm rot="10800000">
            <a:off x="9874605" y="9456194"/>
            <a:ext cx="8556200" cy="0"/>
          </a:xfrm>
          <a:prstGeom prst="straightConnector1">
            <a:avLst/>
          </a:prstGeom>
          <a:noFill/>
          <a:ln cap="flat" cmpd="sng" w="19050">
            <a:solidFill>
              <a:srgbClr val="484848"/>
            </a:solidFill>
            <a:prstDash val="solid"/>
            <a:round/>
            <a:headEnd len="sm" w="sm" type="none"/>
            <a:tailEnd len="sm" w="sm" type="none"/>
          </a:ln>
        </p:spPr>
      </p:cxnSp>
      <p:cxnSp>
        <p:nvCxnSpPr>
          <p:cNvPr id="806" name="Google Shape;806;p21"/>
          <p:cNvCxnSpPr/>
          <p:nvPr/>
        </p:nvCxnSpPr>
        <p:spPr>
          <a:xfrm rot="10800000">
            <a:off x="8779065"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07" name="Google Shape;807;p21"/>
          <p:cNvCxnSpPr/>
          <p:nvPr/>
        </p:nvCxnSpPr>
        <p:spPr>
          <a:xfrm rot="10800000">
            <a:off x="7829277"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08" name="Google Shape;808;p21"/>
          <p:cNvCxnSpPr/>
          <p:nvPr/>
        </p:nvCxnSpPr>
        <p:spPr>
          <a:xfrm rot="10800000">
            <a:off x="9153544"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809" name="Google Shape;809;p21"/>
          <p:cNvCxnSpPr/>
          <p:nvPr/>
        </p:nvCxnSpPr>
        <p:spPr>
          <a:xfrm rot="10800000">
            <a:off x="8203755" y="9099942"/>
            <a:ext cx="0" cy="731555"/>
          </a:xfrm>
          <a:prstGeom prst="straightConnector1">
            <a:avLst/>
          </a:prstGeom>
          <a:noFill/>
          <a:ln cap="flat" cmpd="sng" w="19050">
            <a:solidFill>
              <a:srgbClr val="484848"/>
            </a:solidFill>
            <a:prstDash val="solid"/>
            <a:round/>
            <a:headEnd len="sm" w="sm" type="none"/>
            <a:tailEnd len="sm" w="sm" type="none"/>
          </a:ln>
        </p:spPr>
      </p:cxnSp>
      <p:sp>
        <p:nvSpPr>
          <p:cNvPr id="810" name="Google Shape;810;p21"/>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4">
              <a:alphaModFix/>
            </a:blip>
            <a:stretch>
              <a:fillRect b="0" l="0" r="0" t="0"/>
            </a:stretch>
          </a:blipFill>
          <a:ln>
            <a:noFill/>
          </a:ln>
        </p:spPr>
      </p:sp>
      <p:cxnSp>
        <p:nvCxnSpPr>
          <p:cNvPr id="811" name="Google Shape;811;p21"/>
          <p:cNvCxnSpPr/>
          <p:nvPr/>
        </p:nvCxnSpPr>
        <p:spPr>
          <a:xfrm rot="10800000">
            <a:off x="6879488"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12" name="Google Shape;812;p21"/>
          <p:cNvCxnSpPr/>
          <p:nvPr/>
        </p:nvCxnSpPr>
        <p:spPr>
          <a:xfrm rot="10800000">
            <a:off x="7253967"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813" name="Google Shape;813;p21"/>
          <p:cNvCxnSpPr/>
          <p:nvPr/>
        </p:nvCxnSpPr>
        <p:spPr>
          <a:xfrm rot="10800000">
            <a:off x="5929700"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14" name="Google Shape;814;p21"/>
          <p:cNvCxnSpPr/>
          <p:nvPr/>
        </p:nvCxnSpPr>
        <p:spPr>
          <a:xfrm rot="10800000">
            <a:off x="6304178"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815" name="Google Shape;815;p21"/>
          <p:cNvCxnSpPr/>
          <p:nvPr/>
        </p:nvCxnSpPr>
        <p:spPr>
          <a:xfrm rot="10800000">
            <a:off x="4979911"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16" name="Google Shape;816;p21"/>
          <p:cNvCxnSpPr/>
          <p:nvPr/>
        </p:nvCxnSpPr>
        <p:spPr>
          <a:xfrm rot="10800000">
            <a:off x="5354390"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817" name="Google Shape;817;p21"/>
          <p:cNvCxnSpPr/>
          <p:nvPr/>
        </p:nvCxnSpPr>
        <p:spPr>
          <a:xfrm rot="10800000">
            <a:off x="4030123"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18" name="Google Shape;818;p21"/>
          <p:cNvCxnSpPr/>
          <p:nvPr/>
        </p:nvCxnSpPr>
        <p:spPr>
          <a:xfrm rot="10800000">
            <a:off x="4404601"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819" name="Google Shape;819;p21"/>
          <p:cNvCxnSpPr/>
          <p:nvPr/>
        </p:nvCxnSpPr>
        <p:spPr>
          <a:xfrm rot="10800000">
            <a:off x="3080334"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820" name="Google Shape;820;p21"/>
          <p:cNvCxnSpPr/>
          <p:nvPr/>
        </p:nvCxnSpPr>
        <p:spPr>
          <a:xfrm rot="10800000">
            <a:off x="3454813" y="9099942"/>
            <a:ext cx="0" cy="731555"/>
          </a:xfrm>
          <a:prstGeom prst="straightConnector1">
            <a:avLst/>
          </a:prstGeom>
          <a:noFill/>
          <a:ln cap="flat" cmpd="sng" w="19050">
            <a:solidFill>
              <a:srgbClr val="484848"/>
            </a:solidFill>
            <a:prstDash val="solid"/>
            <a:round/>
            <a:headEnd len="sm" w="sm" type="none"/>
            <a:tailEnd len="sm" w="sm" type="none"/>
          </a:ln>
        </p:spPr>
      </p:cxnSp>
      <p:grpSp>
        <p:nvGrpSpPr>
          <p:cNvPr id="821" name="Google Shape;821;p21"/>
          <p:cNvGrpSpPr/>
          <p:nvPr/>
        </p:nvGrpSpPr>
        <p:grpSpPr>
          <a:xfrm>
            <a:off x="11272334" y="2427012"/>
            <a:ext cx="5760742" cy="5760742"/>
            <a:chOff x="0" y="0"/>
            <a:chExt cx="812800" cy="812800"/>
          </a:xfrm>
        </p:grpSpPr>
        <p:sp>
          <p:nvSpPr>
            <p:cNvPr id="822" name="Google Shape;82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4" name="Google Shape;824;p21"/>
          <p:cNvGrpSpPr/>
          <p:nvPr/>
        </p:nvGrpSpPr>
        <p:grpSpPr>
          <a:xfrm>
            <a:off x="4350803" y="3625759"/>
            <a:ext cx="1834562" cy="1834562"/>
            <a:chOff x="0" y="0"/>
            <a:chExt cx="812800" cy="812800"/>
          </a:xfrm>
        </p:grpSpPr>
        <p:sp>
          <p:nvSpPr>
            <p:cNvPr id="825" name="Google Shape;82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7" name="Google Shape;827;p21"/>
          <p:cNvGrpSpPr/>
          <p:nvPr/>
        </p:nvGrpSpPr>
        <p:grpSpPr>
          <a:xfrm>
            <a:off x="6043473" y="3625759"/>
            <a:ext cx="1806006" cy="1834562"/>
            <a:chOff x="0" y="0"/>
            <a:chExt cx="800148" cy="812800"/>
          </a:xfrm>
        </p:grpSpPr>
        <p:sp>
          <p:nvSpPr>
            <p:cNvPr id="828" name="Google Shape;828;p21"/>
            <p:cNvSpPr/>
            <p:nvPr/>
          </p:nvSpPr>
          <p:spPr>
            <a:xfrm>
              <a:off x="0" y="0"/>
              <a:ext cx="800148" cy="812800"/>
            </a:xfrm>
            <a:custGeom>
              <a:rect b="b" l="l" r="r" t="t"/>
              <a:pathLst>
                <a:path extrusionOk="0" h="812800" w="800148">
                  <a:moveTo>
                    <a:pt x="400074" y="0"/>
                  </a:moveTo>
                  <a:cubicBezTo>
                    <a:pt x="179119" y="0"/>
                    <a:pt x="0" y="181951"/>
                    <a:pt x="0" y="406400"/>
                  </a:cubicBezTo>
                  <a:cubicBezTo>
                    <a:pt x="0" y="630849"/>
                    <a:pt x="179119" y="812800"/>
                    <a:pt x="400074" y="812800"/>
                  </a:cubicBezTo>
                  <a:cubicBezTo>
                    <a:pt x="621029" y="812800"/>
                    <a:pt x="800148" y="630849"/>
                    <a:pt x="800148" y="406400"/>
                  </a:cubicBezTo>
                  <a:cubicBezTo>
                    <a:pt x="800148" y="181951"/>
                    <a:pt x="621029" y="0"/>
                    <a:pt x="400074"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21"/>
            <p:cNvSpPr txBox="1"/>
            <p:nvPr/>
          </p:nvSpPr>
          <p:spPr>
            <a:xfrm>
              <a:off x="75014" y="28575"/>
              <a:ext cx="650121"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 name="Google Shape;830;p21"/>
          <p:cNvGrpSpPr/>
          <p:nvPr/>
        </p:nvGrpSpPr>
        <p:grpSpPr>
          <a:xfrm>
            <a:off x="7679031" y="3625759"/>
            <a:ext cx="1834562" cy="1834562"/>
            <a:chOff x="0" y="0"/>
            <a:chExt cx="812800" cy="812800"/>
          </a:xfrm>
        </p:grpSpPr>
        <p:sp>
          <p:nvSpPr>
            <p:cNvPr id="831" name="Google Shape;83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3" name="Google Shape;833;p21"/>
          <p:cNvGrpSpPr/>
          <p:nvPr/>
        </p:nvGrpSpPr>
        <p:grpSpPr>
          <a:xfrm>
            <a:off x="3269674" y="4200799"/>
            <a:ext cx="668592" cy="668592"/>
            <a:chOff x="0" y="0"/>
            <a:chExt cx="812800" cy="812800"/>
          </a:xfrm>
        </p:grpSpPr>
        <p:sp>
          <p:nvSpPr>
            <p:cNvPr id="834" name="Google Shape;834;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835" name="Google Shape;835;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6" name="Google Shape;836;p21"/>
          <p:cNvGrpSpPr/>
          <p:nvPr/>
        </p:nvGrpSpPr>
        <p:grpSpPr>
          <a:xfrm>
            <a:off x="4943729" y="4200799"/>
            <a:ext cx="668592" cy="668592"/>
            <a:chOff x="0" y="0"/>
            <a:chExt cx="812800" cy="812800"/>
          </a:xfrm>
        </p:grpSpPr>
        <p:sp>
          <p:nvSpPr>
            <p:cNvPr id="837" name="Google Shape;837;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838" name="Google Shape;838;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9" name="Google Shape;839;p21"/>
          <p:cNvGrpSpPr/>
          <p:nvPr/>
        </p:nvGrpSpPr>
        <p:grpSpPr>
          <a:xfrm>
            <a:off x="6617784" y="4200799"/>
            <a:ext cx="668592" cy="668592"/>
            <a:chOff x="0" y="0"/>
            <a:chExt cx="812800" cy="812800"/>
          </a:xfrm>
        </p:grpSpPr>
        <p:sp>
          <p:nvSpPr>
            <p:cNvPr id="840" name="Google Shape;840;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841" name="Google Shape;841;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2" name="Google Shape;842;p21"/>
          <p:cNvGrpSpPr/>
          <p:nvPr/>
        </p:nvGrpSpPr>
        <p:grpSpPr>
          <a:xfrm>
            <a:off x="8291839" y="4200799"/>
            <a:ext cx="668592" cy="668592"/>
            <a:chOff x="0" y="0"/>
            <a:chExt cx="812800" cy="812800"/>
          </a:xfrm>
        </p:grpSpPr>
        <p:sp>
          <p:nvSpPr>
            <p:cNvPr id="843" name="Google Shape;843;p2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844" name="Google Shape;844;p2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45" name="Google Shape;845;p21"/>
          <p:cNvSpPr txBox="1"/>
          <p:nvPr/>
        </p:nvSpPr>
        <p:spPr>
          <a:xfrm>
            <a:off x="1074461" y="1395775"/>
            <a:ext cx="9400413"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Company </a:t>
            </a:r>
            <a:r>
              <a:rPr b="0" i="0" lang="en-US" sz="12000" u="none" cap="none" strike="noStrike">
                <a:solidFill>
                  <a:srgbClr val="FF577A"/>
                </a:solidFill>
                <a:latin typeface="Bebas Neue"/>
                <a:ea typeface="Bebas Neue"/>
                <a:cs typeface="Bebas Neue"/>
                <a:sym typeface="Bebas Neue"/>
              </a:rPr>
              <a:t>Overview</a:t>
            </a:r>
            <a:endParaRPr/>
          </a:p>
        </p:txBody>
      </p:sp>
      <p:sp>
        <p:nvSpPr>
          <p:cNvPr id="846" name="Google Shape;846;p21"/>
          <p:cNvSpPr txBox="1"/>
          <p:nvPr/>
        </p:nvSpPr>
        <p:spPr>
          <a:xfrm>
            <a:off x="1074461" y="5803220"/>
            <a:ext cx="9425917" cy="25069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[Company Name] is a dynamic and innovative [industry/sector] company dedicated to [brief description of core activities/products/services]. Founded in [year], we have emerged as a leader in the [industry/sector] landscape, driven by our commitment to excellence, innovation, and customer satisfaction.</a:t>
            </a:r>
            <a:endParaRPr/>
          </a:p>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Mission Statement: Our mission at [Company Name] is to [mission statement - succinctly express the company's purpose and goals].</a:t>
            </a:r>
            <a:endParaRPr/>
          </a:p>
          <a:p>
            <a:pPr indent="0" lvl="0" marL="0" marR="0" rtl="0" algn="l">
              <a:lnSpc>
                <a:spcPct val="14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p:txBody>
      </p:sp>
      <p:sp>
        <p:nvSpPr>
          <p:cNvPr id="847" name="Google Shape;847;p21"/>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848" name="Google Shape;848;p21"/>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849" name="Google Shape;849;p21"/>
          <p:cNvSpPr txBox="1"/>
          <p:nvPr/>
        </p:nvSpPr>
        <p:spPr>
          <a:xfrm>
            <a:off x="5767347" y="467650"/>
            <a:ext cx="2082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850" name="Google Shape;850;p21"/>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grpSp>
        <p:nvGrpSpPr>
          <p:cNvPr id="851" name="Google Shape;851;p21"/>
          <p:cNvGrpSpPr/>
          <p:nvPr/>
        </p:nvGrpSpPr>
        <p:grpSpPr>
          <a:xfrm>
            <a:off x="6167298" y="3777592"/>
            <a:ext cx="1530896" cy="1530896"/>
            <a:chOff x="0" y="0"/>
            <a:chExt cx="812800" cy="812800"/>
          </a:xfrm>
        </p:grpSpPr>
        <p:sp>
          <p:nvSpPr>
            <p:cNvPr id="852" name="Google Shape;85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4" name="Google Shape;854;p21"/>
          <p:cNvGrpSpPr/>
          <p:nvPr/>
        </p:nvGrpSpPr>
        <p:grpSpPr>
          <a:xfrm>
            <a:off x="7832642" y="3777592"/>
            <a:ext cx="1530896" cy="1530896"/>
            <a:chOff x="0" y="0"/>
            <a:chExt cx="812800" cy="812800"/>
          </a:xfrm>
        </p:grpSpPr>
        <p:sp>
          <p:nvSpPr>
            <p:cNvPr id="855" name="Google Shape;855;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860" name="Shape 860"/>
        <p:cNvGrpSpPr/>
        <p:nvPr/>
      </p:nvGrpSpPr>
      <p:grpSpPr>
        <a:xfrm>
          <a:off x="0" y="0"/>
          <a:ext cx="0" cy="0"/>
          <a:chOff x="0" y="0"/>
          <a:chExt cx="0" cy="0"/>
        </a:xfrm>
      </p:grpSpPr>
      <p:grpSp>
        <p:nvGrpSpPr>
          <p:cNvPr id="861" name="Google Shape;861;p22"/>
          <p:cNvGrpSpPr/>
          <p:nvPr/>
        </p:nvGrpSpPr>
        <p:grpSpPr>
          <a:xfrm>
            <a:off x="8648926" y="672448"/>
            <a:ext cx="755998" cy="731555"/>
            <a:chOff x="0" y="0"/>
            <a:chExt cx="1007998" cy="975406"/>
          </a:xfrm>
        </p:grpSpPr>
        <p:cxnSp>
          <p:nvCxnSpPr>
            <p:cNvPr id="862" name="Google Shape;862;p22"/>
            <p:cNvCxnSpPr/>
            <p:nvPr/>
          </p:nvCxnSpPr>
          <p:spPr>
            <a:xfrm>
              <a:off x="0" y="487703"/>
              <a:ext cx="1007998" cy="0"/>
            </a:xfrm>
            <a:prstGeom prst="straightConnector1">
              <a:avLst/>
            </a:prstGeom>
            <a:noFill/>
            <a:ln cap="flat" cmpd="sng" w="25400">
              <a:solidFill>
                <a:srgbClr val="484848"/>
              </a:solidFill>
              <a:prstDash val="solid"/>
              <a:round/>
              <a:headEnd len="sm" w="sm" type="none"/>
              <a:tailEnd len="sm" w="sm" type="none"/>
            </a:ln>
          </p:spPr>
        </p:cxnSp>
        <p:cxnSp>
          <p:nvCxnSpPr>
            <p:cNvPr id="863" name="Google Shape;863;p22"/>
            <p:cNvCxnSpPr/>
            <p:nvPr/>
          </p:nvCxnSpPr>
          <p:spPr>
            <a:xfrm>
              <a:off x="517016"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864" name="Google Shape;864;p22"/>
          <p:cNvGrpSpPr/>
          <p:nvPr/>
        </p:nvGrpSpPr>
        <p:grpSpPr>
          <a:xfrm>
            <a:off x="15727545" y="140017"/>
            <a:ext cx="1907074" cy="738161"/>
            <a:chOff x="0" y="-241101"/>
            <a:chExt cx="2542765" cy="984214"/>
          </a:xfrm>
        </p:grpSpPr>
        <p:grpSp>
          <p:nvGrpSpPr>
            <p:cNvPr id="865" name="Google Shape;865;p22"/>
            <p:cNvGrpSpPr/>
            <p:nvPr/>
          </p:nvGrpSpPr>
          <p:grpSpPr>
            <a:xfrm>
              <a:off x="0" y="-240012"/>
              <a:ext cx="2542765" cy="983125"/>
              <a:chOff x="0" y="-47625"/>
              <a:chExt cx="502275" cy="194197"/>
            </a:xfrm>
          </p:grpSpPr>
          <p:sp>
            <p:nvSpPr>
              <p:cNvPr id="866" name="Google Shape;866;p22"/>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867" name="Google Shape;867;p22"/>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8" name="Google Shape;868;p22"/>
            <p:cNvGrpSpPr/>
            <p:nvPr/>
          </p:nvGrpSpPr>
          <p:grpSpPr>
            <a:xfrm>
              <a:off x="0" y="-241101"/>
              <a:ext cx="205485" cy="978225"/>
              <a:chOff x="0" y="-47625"/>
              <a:chExt cx="40590" cy="193230"/>
            </a:xfrm>
          </p:grpSpPr>
          <p:sp>
            <p:nvSpPr>
              <p:cNvPr id="869" name="Google Shape;869;p22"/>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870" name="Google Shape;870;p22"/>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871" name="Google Shape;871;p22"/>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872" name="Google Shape;872;p22"/>
          <p:cNvGrpSpPr/>
          <p:nvPr/>
        </p:nvGrpSpPr>
        <p:grpSpPr>
          <a:xfrm rot="10800000">
            <a:off x="10973078" y="9050794"/>
            <a:ext cx="9508935" cy="731555"/>
            <a:chOff x="0" y="0"/>
            <a:chExt cx="12678580" cy="975406"/>
          </a:xfrm>
        </p:grpSpPr>
        <p:cxnSp>
          <p:nvCxnSpPr>
            <p:cNvPr id="873" name="Google Shape;873;p22"/>
            <p:cNvCxnSpPr/>
            <p:nvPr/>
          </p:nvCxnSpPr>
          <p:spPr>
            <a:xfrm>
              <a:off x="0" y="487703"/>
              <a:ext cx="11408267" cy="0"/>
            </a:xfrm>
            <a:prstGeom prst="straightConnector1">
              <a:avLst/>
            </a:prstGeom>
            <a:noFill/>
            <a:ln cap="flat" cmpd="sng" w="25400">
              <a:solidFill>
                <a:srgbClr val="484848"/>
              </a:solidFill>
              <a:prstDash val="solid"/>
              <a:round/>
              <a:headEnd len="sm" w="sm" type="none"/>
              <a:tailEnd len="sm" w="sm" type="none"/>
            </a:ln>
          </p:spPr>
        </p:cxnSp>
        <p:cxnSp>
          <p:nvCxnSpPr>
            <p:cNvPr id="874" name="Google Shape;874;p22"/>
            <p:cNvCxnSpPr/>
            <p:nvPr/>
          </p:nvCxnSpPr>
          <p:spPr>
            <a:xfrm>
              <a:off x="11653495"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875" name="Google Shape;875;p22"/>
            <p:cNvCxnSpPr/>
            <p:nvPr/>
          </p:nvCxnSpPr>
          <p:spPr>
            <a:xfrm>
              <a:off x="12179275"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876" name="Google Shape;876;p22"/>
          <p:cNvGrpSpPr/>
          <p:nvPr/>
        </p:nvGrpSpPr>
        <p:grpSpPr>
          <a:xfrm>
            <a:off x="1028700" y="3474233"/>
            <a:ext cx="15503475" cy="4751591"/>
            <a:chOff x="0" y="-47625"/>
            <a:chExt cx="4083220" cy="1251448"/>
          </a:xfrm>
        </p:grpSpPr>
        <p:sp>
          <p:nvSpPr>
            <p:cNvPr id="877" name="Google Shape;877;p22"/>
            <p:cNvSpPr/>
            <p:nvPr/>
          </p:nvSpPr>
          <p:spPr>
            <a:xfrm>
              <a:off x="0" y="0"/>
              <a:ext cx="4083220" cy="1203823"/>
            </a:xfrm>
            <a:custGeom>
              <a:rect b="b" l="l" r="r" t="t"/>
              <a:pathLst>
                <a:path extrusionOk="0" h="1203823" w="4083220">
                  <a:moveTo>
                    <a:pt x="0" y="0"/>
                  </a:moveTo>
                  <a:lnTo>
                    <a:pt x="4083220" y="0"/>
                  </a:lnTo>
                  <a:lnTo>
                    <a:pt x="4083220" y="1203823"/>
                  </a:lnTo>
                  <a:lnTo>
                    <a:pt x="0" y="1203823"/>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878" name="Google Shape;878;p22"/>
            <p:cNvSpPr txBox="1"/>
            <p:nvPr/>
          </p:nvSpPr>
          <p:spPr>
            <a:xfrm>
              <a:off x="0" y="-47625"/>
              <a:ext cx="4083220" cy="125144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9" name="Google Shape;879;p22"/>
          <p:cNvGrpSpPr/>
          <p:nvPr/>
        </p:nvGrpSpPr>
        <p:grpSpPr>
          <a:xfrm>
            <a:off x="5214896" y="7349888"/>
            <a:ext cx="1751872" cy="1751872"/>
            <a:chOff x="0" y="0"/>
            <a:chExt cx="812800" cy="812800"/>
          </a:xfrm>
        </p:grpSpPr>
        <p:sp>
          <p:nvSpPr>
            <p:cNvPr id="880" name="Google Shape;880;p2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881" name="Google Shape;881;p2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2" name="Google Shape;882;p22"/>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
        <p:nvSpPr>
          <p:cNvPr id="883" name="Google Shape;883;p22"/>
          <p:cNvSpPr txBox="1"/>
          <p:nvPr/>
        </p:nvSpPr>
        <p:spPr>
          <a:xfrm>
            <a:off x="1074461" y="1511934"/>
            <a:ext cx="9400500" cy="1848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rAID </a:t>
            </a:r>
            <a:r>
              <a:rPr b="0" i="0" lang="en-US" sz="12000" u="none" cap="none" strike="noStrike">
                <a:solidFill>
                  <a:srgbClr val="FF577A"/>
                </a:solidFill>
                <a:latin typeface="Bebas Neue"/>
                <a:ea typeface="Bebas Neue"/>
                <a:cs typeface="Bebas Neue"/>
                <a:sym typeface="Bebas Neue"/>
              </a:rPr>
              <a:t>summary</a:t>
            </a:r>
            <a:endParaRPr/>
          </a:p>
        </p:txBody>
      </p:sp>
      <p:sp>
        <p:nvSpPr>
          <p:cNvPr id="884" name="Google Shape;884;p22"/>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885" name="Google Shape;885;p22"/>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886" name="Google Shape;886;p22"/>
          <p:cNvSpPr txBox="1"/>
          <p:nvPr/>
        </p:nvSpPr>
        <p:spPr>
          <a:xfrm>
            <a:off x="5767349" y="467650"/>
            <a:ext cx="1399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887" name="Google Shape;887;p22"/>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888" name="Google Shape;888;p22"/>
          <p:cNvSpPr txBox="1"/>
          <p:nvPr/>
        </p:nvSpPr>
        <p:spPr>
          <a:xfrm>
            <a:off x="2756337" y="6074214"/>
            <a:ext cx="1179606"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RISK</a:t>
            </a:r>
            <a:endParaRPr/>
          </a:p>
        </p:txBody>
      </p:sp>
      <p:sp>
        <p:nvSpPr>
          <p:cNvPr id="889" name="Google Shape;889;p22"/>
          <p:cNvSpPr txBox="1"/>
          <p:nvPr/>
        </p:nvSpPr>
        <p:spPr>
          <a:xfrm>
            <a:off x="7107783" y="6110885"/>
            <a:ext cx="3529969"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ASSUMPTION</a:t>
            </a:r>
            <a:endParaRPr/>
          </a:p>
        </p:txBody>
      </p:sp>
      <p:sp>
        <p:nvSpPr>
          <p:cNvPr id="890" name="Google Shape;890;p22"/>
          <p:cNvSpPr txBox="1"/>
          <p:nvPr/>
        </p:nvSpPr>
        <p:spPr>
          <a:xfrm>
            <a:off x="12369141" y="6074214"/>
            <a:ext cx="3711001" cy="866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DEPENDENTS</a:t>
            </a:r>
            <a:endParaRPr/>
          </a:p>
        </p:txBody>
      </p:sp>
      <p:sp>
        <p:nvSpPr>
          <p:cNvPr id="891" name="Google Shape;891;p22"/>
          <p:cNvSpPr txBox="1"/>
          <p:nvPr/>
        </p:nvSpPr>
        <p:spPr>
          <a:xfrm>
            <a:off x="1674482" y="7071014"/>
            <a:ext cx="3306074" cy="621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892" name="Google Shape;892;p22"/>
          <p:cNvSpPr txBox="1"/>
          <p:nvPr/>
        </p:nvSpPr>
        <p:spPr>
          <a:xfrm>
            <a:off x="7201109" y="7107685"/>
            <a:ext cx="3306074" cy="621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893" name="Google Shape;893;p22"/>
          <p:cNvSpPr txBox="1"/>
          <p:nvPr/>
        </p:nvSpPr>
        <p:spPr>
          <a:xfrm>
            <a:off x="12552983" y="7071014"/>
            <a:ext cx="3306074" cy="621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grpSp>
        <p:nvGrpSpPr>
          <p:cNvPr id="894" name="Google Shape;894;p22"/>
          <p:cNvGrpSpPr/>
          <p:nvPr/>
        </p:nvGrpSpPr>
        <p:grpSpPr>
          <a:xfrm>
            <a:off x="11197065" y="1872042"/>
            <a:ext cx="668592" cy="668592"/>
            <a:chOff x="0" y="0"/>
            <a:chExt cx="812800" cy="812800"/>
          </a:xfrm>
        </p:grpSpPr>
        <p:sp>
          <p:nvSpPr>
            <p:cNvPr id="895" name="Google Shape;895;p2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896" name="Google Shape;896;p2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97" name="Google Shape;897;p22"/>
          <p:cNvPicPr preferRelativeResize="0"/>
          <p:nvPr/>
        </p:nvPicPr>
        <p:blipFill>
          <a:blip r:embed="rId4">
            <a:alphaModFix/>
          </a:blip>
          <a:stretch>
            <a:fillRect/>
          </a:stretch>
        </p:blipFill>
        <p:spPr>
          <a:xfrm>
            <a:off x="2627913" y="4443900"/>
            <a:ext cx="1399200" cy="1399200"/>
          </a:xfrm>
          <a:prstGeom prst="rect">
            <a:avLst/>
          </a:prstGeom>
          <a:noFill/>
          <a:ln>
            <a:noFill/>
          </a:ln>
        </p:spPr>
      </p:pic>
      <p:pic>
        <p:nvPicPr>
          <p:cNvPr id="898" name="Google Shape;898;p22"/>
          <p:cNvPicPr preferRelativeResize="0"/>
          <p:nvPr/>
        </p:nvPicPr>
        <p:blipFill>
          <a:blip r:embed="rId5">
            <a:alphaModFix/>
          </a:blip>
          <a:stretch>
            <a:fillRect/>
          </a:stretch>
        </p:blipFill>
        <p:spPr>
          <a:xfrm>
            <a:off x="8444414" y="4556991"/>
            <a:ext cx="1399175" cy="1353608"/>
          </a:xfrm>
          <a:prstGeom prst="rect">
            <a:avLst/>
          </a:prstGeom>
          <a:noFill/>
          <a:ln>
            <a:noFill/>
          </a:ln>
        </p:spPr>
      </p:pic>
      <p:pic>
        <p:nvPicPr>
          <p:cNvPr id="899" name="Google Shape;899;p22"/>
          <p:cNvPicPr preferRelativeResize="0"/>
          <p:nvPr/>
        </p:nvPicPr>
        <p:blipFill>
          <a:blip r:embed="rId6">
            <a:alphaModFix/>
          </a:blip>
          <a:stretch>
            <a:fillRect/>
          </a:stretch>
        </p:blipFill>
        <p:spPr>
          <a:xfrm>
            <a:off x="13506413" y="4303975"/>
            <a:ext cx="1399200" cy="1640218"/>
          </a:xfrm>
          <a:prstGeom prst="rect">
            <a:avLst/>
          </a:prstGeom>
          <a:noFill/>
          <a:ln>
            <a:noFill/>
          </a:ln>
        </p:spPr>
      </p:pic>
      <p:pic>
        <p:nvPicPr>
          <p:cNvPr id="900" name="Google Shape;900;p22"/>
          <p:cNvPicPr preferRelativeResize="0"/>
          <p:nvPr/>
        </p:nvPicPr>
        <p:blipFill>
          <a:blip r:embed="rId7">
            <a:alphaModFix/>
          </a:blip>
          <a:stretch>
            <a:fillRect/>
          </a:stretch>
        </p:blipFill>
        <p:spPr>
          <a:xfrm>
            <a:off x="16245875" y="1511925"/>
            <a:ext cx="2586550" cy="2822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904" name="Shape 904"/>
        <p:cNvGrpSpPr/>
        <p:nvPr/>
      </p:nvGrpSpPr>
      <p:grpSpPr>
        <a:xfrm>
          <a:off x="0" y="0"/>
          <a:ext cx="0" cy="0"/>
          <a:chOff x="0" y="0"/>
          <a:chExt cx="0" cy="0"/>
        </a:xfrm>
      </p:grpSpPr>
      <p:pic>
        <p:nvPicPr>
          <p:cNvPr id="905" name="Google Shape;905;p23"/>
          <p:cNvPicPr preferRelativeResize="0"/>
          <p:nvPr/>
        </p:nvPicPr>
        <p:blipFill>
          <a:blip r:embed="rId3">
            <a:alphaModFix/>
          </a:blip>
          <a:stretch>
            <a:fillRect/>
          </a:stretch>
        </p:blipFill>
        <p:spPr>
          <a:xfrm>
            <a:off x="5615825" y="2016925"/>
            <a:ext cx="12018801" cy="6889628"/>
          </a:xfrm>
          <a:prstGeom prst="rect">
            <a:avLst/>
          </a:prstGeom>
          <a:noFill/>
          <a:ln>
            <a:noFill/>
          </a:ln>
        </p:spPr>
      </p:pic>
      <p:grpSp>
        <p:nvGrpSpPr>
          <p:cNvPr id="906" name="Google Shape;906;p23"/>
          <p:cNvGrpSpPr/>
          <p:nvPr/>
        </p:nvGrpSpPr>
        <p:grpSpPr>
          <a:xfrm>
            <a:off x="15727545" y="140017"/>
            <a:ext cx="1907074" cy="738161"/>
            <a:chOff x="0" y="-241101"/>
            <a:chExt cx="2542765" cy="984214"/>
          </a:xfrm>
        </p:grpSpPr>
        <p:grpSp>
          <p:nvGrpSpPr>
            <p:cNvPr id="907" name="Google Shape;907;p23"/>
            <p:cNvGrpSpPr/>
            <p:nvPr/>
          </p:nvGrpSpPr>
          <p:grpSpPr>
            <a:xfrm>
              <a:off x="0" y="-240012"/>
              <a:ext cx="2542765" cy="983125"/>
              <a:chOff x="0" y="-47625"/>
              <a:chExt cx="502275" cy="194197"/>
            </a:xfrm>
          </p:grpSpPr>
          <p:sp>
            <p:nvSpPr>
              <p:cNvPr id="908" name="Google Shape;908;p23"/>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909" name="Google Shape;909;p23"/>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10" name="Google Shape;910;p23"/>
            <p:cNvGrpSpPr/>
            <p:nvPr/>
          </p:nvGrpSpPr>
          <p:grpSpPr>
            <a:xfrm>
              <a:off x="0" y="-241101"/>
              <a:ext cx="205485" cy="978225"/>
              <a:chOff x="0" y="-47625"/>
              <a:chExt cx="40590" cy="193230"/>
            </a:xfrm>
          </p:grpSpPr>
          <p:sp>
            <p:nvSpPr>
              <p:cNvPr id="911" name="Google Shape;911;p23"/>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912" name="Google Shape;912;p23"/>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13" name="Google Shape;913;p23"/>
          <p:cNvGrpSpPr/>
          <p:nvPr/>
        </p:nvGrpSpPr>
        <p:grpSpPr>
          <a:xfrm rot="10800000">
            <a:off x="10973078" y="9050794"/>
            <a:ext cx="9508935" cy="731555"/>
            <a:chOff x="0" y="0"/>
            <a:chExt cx="12678580" cy="975406"/>
          </a:xfrm>
        </p:grpSpPr>
        <p:cxnSp>
          <p:nvCxnSpPr>
            <p:cNvPr id="914" name="Google Shape;914;p23"/>
            <p:cNvCxnSpPr/>
            <p:nvPr/>
          </p:nvCxnSpPr>
          <p:spPr>
            <a:xfrm>
              <a:off x="0" y="487703"/>
              <a:ext cx="11408267" cy="0"/>
            </a:xfrm>
            <a:prstGeom prst="straightConnector1">
              <a:avLst/>
            </a:prstGeom>
            <a:noFill/>
            <a:ln cap="flat" cmpd="sng" w="25400">
              <a:solidFill>
                <a:srgbClr val="484848"/>
              </a:solidFill>
              <a:prstDash val="solid"/>
              <a:round/>
              <a:headEnd len="sm" w="sm" type="none"/>
              <a:tailEnd len="sm" w="sm" type="none"/>
            </a:ln>
          </p:spPr>
        </p:cxnSp>
        <p:cxnSp>
          <p:nvCxnSpPr>
            <p:cNvPr id="915" name="Google Shape;915;p23"/>
            <p:cNvCxnSpPr/>
            <p:nvPr/>
          </p:nvCxnSpPr>
          <p:spPr>
            <a:xfrm>
              <a:off x="11653495"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916" name="Google Shape;916;p23"/>
            <p:cNvCxnSpPr/>
            <p:nvPr/>
          </p:nvCxnSpPr>
          <p:spPr>
            <a:xfrm>
              <a:off x="12179275" y="0"/>
              <a:ext cx="0" cy="975406"/>
            </a:xfrm>
            <a:prstGeom prst="straightConnector1">
              <a:avLst/>
            </a:prstGeom>
            <a:noFill/>
            <a:ln cap="flat" cmpd="sng" w="25400">
              <a:solidFill>
                <a:srgbClr val="484848"/>
              </a:solidFill>
              <a:prstDash val="solid"/>
              <a:round/>
              <a:headEnd len="sm" w="sm" type="none"/>
              <a:tailEnd len="sm" w="sm" type="none"/>
            </a:ln>
          </p:spPr>
        </p:cxnSp>
      </p:grpSp>
      <p:sp>
        <p:nvSpPr>
          <p:cNvPr id="917" name="Google Shape;917;p23"/>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4">
              <a:alphaModFix/>
            </a:blip>
            <a:stretch>
              <a:fillRect b="0" l="0" r="0" t="0"/>
            </a:stretch>
          </a:blipFill>
          <a:ln>
            <a:noFill/>
          </a:ln>
        </p:spPr>
      </p:sp>
      <p:sp>
        <p:nvSpPr>
          <p:cNvPr id="918" name="Google Shape;918;p23"/>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919" name="Google Shape;919;p23"/>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920" name="Google Shape;920;p23"/>
          <p:cNvSpPr txBox="1"/>
          <p:nvPr/>
        </p:nvSpPr>
        <p:spPr>
          <a:xfrm>
            <a:off x="5767350" y="467650"/>
            <a:ext cx="1545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921" name="Google Shape;921;p23"/>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cxnSp>
        <p:nvCxnSpPr>
          <p:cNvPr id="922" name="Google Shape;922;p23"/>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923" name="Google Shape;923;p23"/>
          <p:cNvGrpSpPr/>
          <p:nvPr/>
        </p:nvGrpSpPr>
        <p:grpSpPr>
          <a:xfrm>
            <a:off x="8645166" y="779283"/>
            <a:ext cx="498834" cy="498834"/>
            <a:chOff x="0" y="0"/>
            <a:chExt cx="812800" cy="812800"/>
          </a:xfrm>
        </p:grpSpPr>
        <p:sp>
          <p:nvSpPr>
            <p:cNvPr id="924" name="Google Shape;924;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25" name="Google Shape;925;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6" name="Google Shape;926;p23"/>
          <p:cNvGrpSpPr/>
          <p:nvPr/>
        </p:nvGrpSpPr>
        <p:grpSpPr>
          <a:xfrm>
            <a:off x="7312486" y="3249068"/>
            <a:ext cx="498834" cy="498834"/>
            <a:chOff x="0" y="0"/>
            <a:chExt cx="812800" cy="812800"/>
          </a:xfrm>
        </p:grpSpPr>
        <p:sp>
          <p:nvSpPr>
            <p:cNvPr id="927" name="Google Shape;927;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28" name="Google Shape;928;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9" name="Google Shape;929;p23"/>
          <p:cNvGrpSpPr/>
          <p:nvPr/>
        </p:nvGrpSpPr>
        <p:grpSpPr>
          <a:xfrm>
            <a:off x="14460495" y="3747902"/>
            <a:ext cx="498834" cy="498834"/>
            <a:chOff x="0" y="0"/>
            <a:chExt cx="812800" cy="812800"/>
          </a:xfrm>
        </p:grpSpPr>
        <p:sp>
          <p:nvSpPr>
            <p:cNvPr id="930" name="Google Shape;930;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31" name="Google Shape;931;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2" name="Google Shape;932;p23"/>
          <p:cNvGrpSpPr/>
          <p:nvPr/>
        </p:nvGrpSpPr>
        <p:grpSpPr>
          <a:xfrm>
            <a:off x="12047165" y="5382530"/>
            <a:ext cx="498834" cy="498834"/>
            <a:chOff x="0" y="0"/>
            <a:chExt cx="812800" cy="812800"/>
          </a:xfrm>
        </p:grpSpPr>
        <p:sp>
          <p:nvSpPr>
            <p:cNvPr id="933" name="Google Shape;933;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34" name="Google Shape;934;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5" name="Google Shape;935;p23"/>
          <p:cNvGrpSpPr/>
          <p:nvPr/>
        </p:nvGrpSpPr>
        <p:grpSpPr>
          <a:xfrm>
            <a:off x="9433311" y="779283"/>
            <a:ext cx="498834" cy="498834"/>
            <a:chOff x="0" y="0"/>
            <a:chExt cx="812800" cy="812800"/>
          </a:xfrm>
        </p:grpSpPr>
        <p:sp>
          <p:nvSpPr>
            <p:cNvPr id="936" name="Google Shape;936;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37" name="Google Shape;937;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8" name="Google Shape;938;p23"/>
          <p:cNvGrpSpPr/>
          <p:nvPr/>
        </p:nvGrpSpPr>
        <p:grpSpPr>
          <a:xfrm>
            <a:off x="10221457" y="779283"/>
            <a:ext cx="498834" cy="498834"/>
            <a:chOff x="0" y="0"/>
            <a:chExt cx="812800" cy="812800"/>
          </a:xfrm>
        </p:grpSpPr>
        <p:sp>
          <p:nvSpPr>
            <p:cNvPr id="939" name="Google Shape;939;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40" name="Google Shape;940;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1" name="Google Shape;941;p23"/>
          <p:cNvGrpSpPr/>
          <p:nvPr/>
        </p:nvGrpSpPr>
        <p:grpSpPr>
          <a:xfrm>
            <a:off x="11009602" y="779283"/>
            <a:ext cx="498834" cy="498834"/>
            <a:chOff x="0" y="0"/>
            <a:chExt cx="812800" cy="812800"/>
          </a:xfrm>
        </p:grpSpPr>
        <p:sp>
          <p:nvSpPr>
            <p:cNvPr id="942" name="Google Shape;942;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43" name="Google Shape;943;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4" name="Google Shape;944;p23"/>
          <p:cNvGrpSpPr/>
          <p:nvPr/>
        </p:nvGrpSpPr>
        <p:grpSpPr>
          <a:xfrm>
            <a:off x="11797748" y="779283"/>
            <a:ext cx="498834" cy="498834"/>
            <a:chOff x="0" y="0"/>
            <a:chExt cx="812800" cy="812800"/>
          </a:xfrm>
        </p:grpSpPr>
        <p:sp>
          <p:nvSpPr>
            <p:cNvPr id="945" name="Google Shape;945;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46" name="Google Shape;946;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7" name="Google Shape;947;p23"/>
          <p:cNvGrpSpPr/>
          <p:nvPr/>
        </p:nvGrpSpPr>
        <p:grpSpPr>
          <a:xfrm>
            <a:off x="12585893" y="779283"/>
            <a:ext cx="498834" cy="498834"/>
            <a:chOff x="0" y="0"/>
            <a:chExt cx="812800" cy="812800"/>
          </a:xfrm>
        </p:grpSpPr>
        <p:sp>
          <p:nvSpPr>
            <p:cNvPr id="948" name="Google Shape;948;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49" name="Google Shape;949;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0" name="Google Shape;950;p23"/>
          <p:cNvGrpSpPr/>
          <p:nvPr/>
        </p:nvGrpSpPr>
        <p:grpSpPr>
          <a:xfrm>
            <a:off x="13374039" y="779283"/>
            <a:ext cx="498834" cy="498834"/>
            <a:chOff x="0" y="0"/>
            <a:chExt cx="812800" cy="812800"/>
          </a:xfrm>
        </p:grpSpPr>
        <p:sp>
          <p:nvSpPr>
            <p:cNvPr id="951" name="Google Shape;951;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952" name="Google Shape;952;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3" name="Google Shape;953;p23"/>
          <p:cNvSpPr txBox="1"/>
          <p:nvPr/>
        </p:nvSpPr>
        <p:spPr>
          <a:xfrm>
            <a:off x="1028700" y="1922867"/>
            <a:ext cx="2995457"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map</a:t>
            </a:r>
            <a:endParaRPr/>
          </a:p>
        </p:txBody>
      </p:sp>
      <p:sp>
        <p:nvSpPr>
          <p:cNvPr id="954" name="Google Shape;954;p23"/>
          <p:cNvSpPr txBox="1"/>
          <p:nvPr/>
        </p:nvSpPr>
        <p:spPr>
          <a:xfrm>
            <a:off x="1028700" y="4156700"/>
            <a:ext cx="3942600" cy="4155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[Company Name] is headquartered in [City, State/Country], strategically situated in [brief description of the location's significance, such as proximity to major markets, transportation hubs, etc.]. Our centralized location enables us to efficiently serve our customers and partners across [geographical region] and beyond.</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958" name="Shape 958"/>
        <p:cNvGrpSpPr/>
        <p:nvPr/>
      </p:nvGrpSpPr>
      <p:grpSpPr>
        <a:xfrm>
          <a:off x="0" y="0"/>
          <a:ext cx="0" cy="0"/>
          <a:chOff x="0" y="0"/>
          <a:chExt cx="0" cy="0"/>
        </a:xfrm>
      </p:grpSpPr>
      <p:sp>
        <p:nvSpPr>
          <p:cNvPr id="959" name="Google Shape;959;p24"/>
          <p:cNvSpPr txBox="1"/>
          <p:nvPr/>
        </p:nvSpPr>
        <p:spPr>
          <a:xfrm>
            <a:off x="1028700" y="1560195"/>
            <a:ext cx="8115300"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FF577A"/>
                </a:solidFill>
                <a:latin typeface="Bebas Neue"/>
                <a:ea typeface="Bebas Neue"/>
                <a:cs typeface="Bebas Neue"/>
                <a:sym typeface="Bebas Neue"/>
              </a:rPr>
              <a:t>kpi</a:t>
            </a:r>
            <a:r>
              <a:rPr b="0" i="0" lang="en-US" sz="12000" u="none" cap="none" strike="noStrike">
                <a:solidFill>
                  <a:srgbClr val="484848"/>
                </a:solidFill>
                <a:latin typeface="Bebas Neue"/>
                <a:ea typeface="Bebas Neue"/>
                <a:cs typeface="Bebas Neue"/>
                <a:sym typeface="Bebas Neue"/>
              </a:rPr>
              <a:t> dashbroad</a:t>
            </a:r>
            <a:endParaRPr/>
          </a:p>
        </p:txBody>
      </p:sp>
      <p:sp>
        <p:nvSpPr>
          <p:cNvPr id="960" name="Google Shape;960;p24"/>
          <p:cNvSpPr txBox="1"/>
          <p:nvPr/>
        </p:nvSpPr>
        <p:spPr>
          <a:xfrm>
            <a:off x="1028700" y="3684270"/>
            <a:ext cx="8115300"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Revenue GrowthA</a:t>
            </a:r>
            <a:endParaRPr/>
          </a:p>
        </p:txBody>
      </p:sp>
      <p:sp>
        <p:nvSpPr>
          <p:cNvPr id="961" name="Google Shape;961;p24"/>
          <p:cNvSpPr txBox="1"/>
          <p:nvPr/>
        </p:nvSpPr>
        <p:spPr>
          <a:xfrm>
            <a:off x="1028700" y="6334125"/>
            <a:ext cx="8115300" cy="866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Profitability</a:t>
            </a:r>
            <a:endParaRPr/>
          </a:p>
        </p:txBody>
      </p:sp>
      <p:grpSp>
        <p:nvGrpSpPr>
          <p:cNvPr id="962" name="Google Shape;962;p24"/>
          <p:cNvGrpSpPr/>
          <p:nvPr/>
        </p:nvGrpSpPr>
        <p:grpSpPr>
          <a:xfrm>
            <a:off x="15727545" y="140017"/>
            <a:ext cx="1907074" cy="738161"/>
            <a:chOff x="0" y="-241101"/>
            <a:chExt cx="2542765" cy="984214"/>
          </a:xfrm>
        </p:grpSpPr>
        <p:grpSp>
          <p:nvGrpSpPr>
            <p:cNvPr id="963" name="Google Shape;963;p24"/>
            <p:cNvGrpSpPr/>
            <p:nvPr/>
          </p:nvGrpSpPr>
          <p:grpSpPr>
            <a:xfrm>
              <a:off x="0" y="-240012"/>
              <a:ext cx="2542765" cy="983125"/>
              <a:chOff x="0" y="-47625"/>
              <a:chExt cx="502275" cy="194197"/>
            </a:xfrm>
          </p:grpSpPr>
          <p:sp>
            <p:nvSpPr>
              <p:cNvPr id="964" name="Google Shape;964;p24"/>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965" name="Google Shape;965;p24"/>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6" name="Google Shape;966;p24"/>
            <p:cNvGrpSpPr/>
            <p:nvPr/>
          </p:nvGrpSpPr>
          <p:grpSpPr>
            <a:xfrm>
              <a:off x="0" y="-241101"/>
              <a:ext cx="205485" cy="978225"/>
              <a:chOff x="0" y="-47625"/>
              <a:chExt cx="40590" cy="193230"/>
            </a:xfrm>
          </p:grpSpPr>
          <p:sp>
            <p:nvSpPr>
              <p:cNvPr id="967" name="Google Shape;967;p24"/>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968" name="Google Shape;968;p24"/>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69" name="Google Shape;969;p24"/>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970" name="Google Shape;970;p24"/>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971" name="Google Shape;971;p24"/>
          <p:cNvSpPr txBox="1"/>
          <p:nvPr/>
        </p:nvSpPr>
        <p:spPr>
          <a:xfrm>
            <a:off x="5767349" y="467650"/>
            <a:ext cx="1369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972" name="Google Shape;972;p24"/>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cxnSp>
        <p:nvCxnSpPr>
          <p:cNvPr id="973" name="Google Shape;973;p24"/>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974" name="Google Shape;974;p24"/>
          <p:cNvGrpSpPr/>
          <p:nvPr/>
        </p:nvGrpSpPr>
        <p:grpSpPr>
          <a:xfrm>
            <a:off x="8645166" y="779283"/>
            <a:ext cx="498834" cy="498834"/>
            <a:chOff x="0" y="0"/>
            <a:chExt cx="812800" cy="812800"/>
          </a:xfrm>
        </p:grpSpPr>
        <p:sp>
          <p:nvSpPr>
            <p:cNvPr id="975" name="Google Shape;975;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76" name="Google Shape;976;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7" name="Google Shape;977;p24"/>
          <p:cNvGrpSpPr/>
          <p:nvPr/>
        </p:nvGrpSpPr>
        <p:grpSpPr>
          <a:xfrm>
            <a:off x="9433311" y="779283"/>
            <a:ext cx="498834" cy="498834"/>
            <a:chOff x="0" y="0"/>
            <a:chExt cx="812800" cy="812800"/>
          </a:xfrm>
        </p:grpSpPr>
        <p:sp>
          <p:nvSpPr>
            <p:cNvPr id="978" name="Google Shape;978;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79" name="Google Shape;979;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0" name="Google Shape;980;p24"/>
          <p:cNvGrpSpPr/>
          <p:nvPr/>
        </p:nvGrpSpPr>
        <p:grpSpPr>
          <a:xfrm>
            <a:off x="10221457" y="779283"/>
            <a:ext cx="498834" cy="498834"/>
            <a:chOff x="0" y="0"/>
            <a:chExt cx="812800" cy="812800"/>
          </a:xfrm>
        </p:grpSpPr>
        <p:sp>
          <p:nvSpPr>
            <p:cNvPr id="981" name="Google Shape;981;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82" name="Google Shape;982;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3" name="Google Shape;983;p24"/>
          <p:cNvGrpSpPr/>
          <p:nvPr/>
        </p:nvGrpSpPr>
        <p:grpSpPr>
          <a:xfrm>
            <a:off x="11009602" y="779283"/>
            <a:ext cx="498834" cy="498834"/>
            <a:chOff x="0" y="0"/>
            <a:chExt cx="812800" cy="812800"/>
          </a:xfrm>
        </p:grpSpPr>
        <p:sp>
          <p:nvSpPr>
            <p:cNvPr id="984" name="Google Shape;984;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85" name="Google Shape;985;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6" name="Google Shape;986;p24"/>
          <p:cNvGrpSpPr/>
          <p:nvPr/>
        </p:nvGrpSpPr>
        <p:grpSpPr>
          <a:xfrm>
            <a:off x="11797748" y="779283"/>
            <a:ext cx="498834" cy="498834"/>
            <a:chOff x="0" y="0"/>
            <a:chExt cx="812800" cy="812800"/>
          </a:xfrm>
        </p:grpSpPr>
        <p:sp>
          <p:nvSpPr>
            <p:cNvPr id="987" name="Google Shape;987;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88" name="Google Shape;988;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9" name="Google Shape;989;p24"/>
          <p:cNvGrpSpPr/>
          <p:nvPr/>
        </p:nvGrpSpPr>
        <p:grpSpPr>
          <a:xfrm>
            <a:off x="12585893" y="779283"/>
            <a:ext cx="498834" cy="498834"/>
            <a:chOff x="0" y="0"/>
            <a:chExt cx="812800" cy="812800"/>
          </a:xfrm>
        </p:grpSpPr>
        <p:sp>
          <p:nvSpPr>
            <p:cNvPr id="990" name="Google Shape;990;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91" name="Google Shape;991;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92" name="Google Shape;992;p24"/>
          <p:cNvGrpSpPr/>
          <p:nvPr/>
        </p:nvGrpSpPr>
        <p:grpSpPr>
          <a:xfrm>
            <a:off x="13374039" y="779283"/>
            <a:ext cx="498834" cy="498834"/>
            <a:chOff x="0" y="0"/>
            <a:chExt cx="812800" cy="812800"/>
          </a:xfrm>
        </p:grpSpPr>
        <p:sp>
          <p:nvSpPr>
            <p:cNvPr id="993" name="Google Shape;993;p2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994" name="Google Shape;994;p2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995" name="Google Shape;995;p24"/>
          <p:cNvPicPr preferRelativeResize="0"/>
          <p:nvPr/>
        </p:nvPicPr>
        <p:blipFill rotWithShape="1">
          <a:blip r:embed="rId3">
            <a:alphaModFix/>
          </a:blip>
          <a:srcRect b="0" l="0" r="0" t="0"/>
          <a:stretch/>
        </p:blipFill>
        <p:spPr>
          <a:xfrm>
            <a:off x="8937341" y="1291946"/>
            <a:ext cx="8944639" cy="8864140"/>
          </a:xfrm>
          <a:prstGeom prst="rect">
            <a:avLst/>
          </a:prstGeom>
          <a:noFill/>
          <a:ln>
            <a:noFill/>
          </a:ln>
        </p:spPr>
      </p:pic>
      <p:sp>
        <p:nvSpPr>
          <p:cNvPr id="996" name="Google Shape;996;p24"/>
          <p:cNvSpPr txBox="1"/>
          <p:nvPr/>
        </p:nvSpPr>
        <p:spPr>
          <a:xfrm>
            <a:off x="1028700" y="4808220"/>
            <a:ext cx="7287397" cy="1249680"/>
          </a:xfrm>
          <a:prstGeom prst="rect">
            <a:avLst/>
          </a:prstGeom>
          <a:noFill/>
          <a:ln>
            <a:noFill/>
          </a:ln>
        </p:spPr>
        <p:txBody>
          <a:bodyPr anchorCtr="0" anchor="t" bIns="0" lIns="0" spcFirstLastPara="1" rIns="0" wrap="square" tIns="0">
            <a:spAutoFit/>
          </a:bodyPr>
          <a:lstStyle/>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Metric: Year-over-Year Revenue Growth Rate</a:t>
            </a:r>
            <a:endParaRPr/>
          </a:p>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Target: 10% increase</a:t>
            </a:r>
            <a:endParaRPr/>
          </a:p>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Visual: Line chart showing revenue growth trend over time</a:t>
            </a:r>
            <a:endParaRPr/>
          </a:p>
          <a:p>
            <a:pPr indent="0" lvl="0" marL="0" marR="0" rtl="0" algn="l">
              <a:lnSpc>
                <a:spcPct val="14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p:txBody>
      </p:sp>
      <p:sp>
        <p:nvSpPr>
          <p:cNvPr id="997" name="Google Shape;997;p24"/>
          <p:cNvSpPr txBox="1"/>
          <p:nvPr/>
        </p:nvSpPr>
        <p:spPr>
          <a:xfrm>
            <a:off x="1028700" y="7458075"/>
            <a:ext cx="7865883" cy="1249680"/>
          </a:xfrm>
          <a:prstGeom prst="rect">
            <a:avLst/>
          </a:prstGeom>
          <a:noFill/>
          <a:ln>
            <a:noFill/>
          </a:ln>
        </p:spPr>
        <p:txBody>
          <a:bodyPr anchorCtr="0" anchor="t" bIns="0" lIns="0" spcFirstLastPara="1" rIns="0" wrap="square" tIns="0">
            <a:spAutoFit/>
          </a:bodyPr>
          <a:lstStyle/>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Metric: Gross Profit Margin</a:t>
            </a:r>
            <a:endParaRPr/>
          </a:p>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Target: 20%</a:t>
            </a:r>
            <a:endParaRPr/>
          </a:p>
          <a:p>
            <a:pPr indent="-194312" lvl="1" marL="388623" marR="0" rtl="0" algn="l">
              <a:lnSpc>
                <a:spcPct val="140000"/>
              </a:lnSpc>
              <a:spcBef>
                <a:spcPts val="0"/>
              </a:spcBef>
              <a:spcAft>
                <a:spcPts val="0"/>
              </a:spcAft>
              <a:buClr>
                <a:srgbClr val="484848"/>
              </a:buClr>
              <a:buSzPts val="1800"/>
              <a:buFont typeface="Arial"/>
              <a:buChar char="•"/>
            </a:pPr>
            <a:r>
              <a:rPr b="0" i="0" lang="en-US" sz="1800" u="none" cap="none" strike="noStrike">
                <a:solidFill>
                  <a:srgbClr val="484848"/>
                </a:solidFill>
                <a:latin typeface="Montserrat"/>
                <a:ea typeface="Montserrat"/>
                <a:cs typeface="Montserrat"/>
                <a:sym typeface="Montserrat"/>
              </a:rPr>
              <a:t>Visual: Bar chart comparing actual gross profit margin to target</a:t>
            </a:r>
            <a:endParaRPr/>
          </a:p>
          <a:p>
            <a:pPr indent="0" lvl="0" marL="0" marR="0" rtl="0" algn="l">
              <a:lnSpc>
                <a:spcPct val="14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p:txBody>
      </p:sp>
      <p:sp>
        <p:nvSpPr>
          <p:cNvPr id="998" name="Google Shape;998;p24"/>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002" name="Shape 1002"/>
        <p:cNvGrpSpPr/>
        <p:nvPr/>
      </p:nvGrpSpPr>
      <p:grpSpPr>
        <a:xfrm>
          <a:off x="0" y="0"/>
          <a:ext cx="0" cy="0"/>
          <a:chOff x="0" y="0"/>
          <a:chExt cx="0" cy="0"/>
        </a:xfrm>
      </p:grpSpPr>
      <p:grpSp>
        <p:nvGrpSpPr>
          <p:cNvPr id="1003" name="Google Shape;1003;p25"/>
          <p:cNvGrpSpPr/>
          <p:nvPr/>
        </p:nvGrpSpPr>
        <p:grpSpPr>
          <a:xfrm>
            <a:off x="8648926" y="672448"/>
            <a:ext cx="768813" cy="731555"/>
            <a:chOff x="0" y="0"/>
            <a:chExt cx="1025085" cy="975406"/>
          </a:xfrm>
        </p:grpSpPr>
        <p:cxnSp>
          <p:nvCxnSpPr>
            <p:cNvPr id="1004" name="Google Shape;1004;p25"/>
            <p:cNvCxnSpPr/>
            <p:nvPr/>
          </p:nvCxnSpPr>
          <p:spPr>
            <a:xfrm>
              <a:off x="0"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1005" name="Google Shape;1005;p25"/>
            <p:cNvCxnSpPr/>
            <p:nvPr/>
          </p:nvCxnSpPr>
          <p:spPr>
            <a:xfrm>
              <a:off x="525780"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1006" name="Google Shape;1006;p25"/>
          <p:cNvGrpSpPr/>
          <p:nvPr/>
        </p:nvGrpSpPr>
        <p:grpSpPr>
          <a:xfrm>
            <a:off x="15727545" y="140017"/>
            <a:ext cx="1907074" cy="738161"/>
            <a:chOff x="0" y="-241101"/>
            <a:chExt cx="2542765" cy="984214"/>
          </a:xfrm>
        </p:grpSpPr>
        <p:grpSp>
          <p:nvGrpSpPr>
            <p:cNvPr id="1007" name="Google Shape;1007;p25"/>
            <p:cNvGrpSpPr/>
            <p:nvPr/>
          </p:nvGrpSpPr>
          <p:grpSpPr>
            <a:xfrm>
              <a:off x="0" y="-240012"/>
              <a:ext cx="2542765" cy="983125"/>
              <a:chOff x="0" y="-47625"/>
              <a:chExt cx="502275" cy="194197"/>
            </a:xfrm>
          </p:grpSpPr>
          <p:sp>
            <p:nvSpPr>
              <p:cNvPr id="1008" name="Google Shape;1008;p25"/>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009" name="Google Shape;1009;p25"/>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0" name="Google Shape;1010;p25"/>
            <p:cNvGrpSpPr/>
            <p:nvPr/>
          </p:nvGrpSpPr>
          <p:grpSpPr>
            <a:xfrm>
              <a:off x="0" y="-241101"/>
              <a:ext cx="205485" cy="978225"/>
              <a:chOff x="0" y="-47625"/>
              <a:chExt cx="40590" cy="193230"/>
            </a:xfrm>
          </p:grpSpPr>
          <p:sp>
            <p:nvSpPr>
              <p:cNvPr id="1011" name="Google Shape;1011;p25"/>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012" name="Google Shape;1012;p25"/>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013" name="Google Shape;1013;p25"/>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1014" name="Google Shape;1014;p25"/>
          <p:cNvGrpSpPr/>
          <p:nvPr/>
        </p:nvGrpSpPr>
        <p:grpSpPr>
          <a:xfrm>
            <a:off x="10971563" y="2467449"/>
            <a:ext cx="6487316" cy="6487316"/>
            <a:chOff x="0" y="0"/>
            <a:chExt cx="812800" cy="812800"/>
          </a:xfrm>
        </p:grpSpPr>
        <p:sp>
          <p:nvSpPr>
            <p:cNvPr id="1015" name="Google Shape;101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7" name="Google Shape;1017;p25"/>
          <p:cNvSpPr txBox="1"/>
          <p:nvPr/>
        </p:nvSpPr>
        <p:spPr>
          <a:xfrm>
            <a:off x="1177600" y="3275325"/>
            <a:ext cx="8816400" cy="1440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Thank you for your time, attention, and valuable contributions throughout this presentation. Your presence and engagement have been instrumental in making this meeting a success. As we conclude, we extend our heartfelt gratitude to each of you for your support and collaboration.</a:t>
            </a:r>
            <a:endParaRPr/>
          </a:p>
        </p:txBody>
      </p:sp>
      <p:sp>
        <p:nvSpPr>
          <p:cNvPr id="1018" name="Google Shape;1018;p25"/>
          <p:cNvSpPr txBox="1"/>
          <p:nvPr/>
        </p:nvSpPr>
        <p:spPr>
          <a:xfrm>
            <a:off x="1177608" y="1084585"/>
            <a:ext cx="7865883" cy="20764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THANK </a:t>
            </a:r>
            <a:r>
              <a:rPr b="0" i="0" lang="en-US" sz="12000" u="none" cap="none" strike="noStrike">
                <a:solidFill>
                  <a:srgbClr val="FF577A"/>
                </a:solidFill>
                <a:latin typeface="Bebas Neue"/>
                <a:ea typeface="Bebas Neue"/>
                <a:cs typeface="Bebas Neue"/>
                <a:sym typeface="Bebas Neue"/>
              </a:rPr>
              <a:t>YOU!</a:t>
            </a:r>
            <a:endParaRPr/>
          </a:p>
        </p:txBody>
      </p:sp>
      <p:sp>
        <p:nvSpPr>
          <p:cNvPr id="1019" name="Google Shape;1019;p25"/>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020" name="Google Shape;1020;p25"/>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021" name="Google Shape;1021;p25"/>
          <p:cNvSpPr txBox="1"/>
          <p:nvPr/>
        </p:nvSpPr>
        <p:spPr>
          <a:xfrm>
            <a:off x="5767349" y="467650"/>
            <a:ext cx="17034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022" name="Google Shape;1022;p25"/>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1023" name="Google Shape;1023;p25"/>
          <p:cNvSpPr txBox="1"/>
          <p:nvPr/>
        </p:nvSpPr>
        <p:spPr>
          <a:xfrm>
            <a:off x="1177599" y="5010775"/>
            <a:ext cx="7471200" cy="4137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599" u="none" cap="none" strike="noStrike">
                <a:solidFill>
                  <a:srgbClr val="484848"/>
                </a:solidFill>
                <a:latin typeface="Bebas Neue"/>
                <a:ea typeface="Bebas Neue"/>
                <a:cs typeface="Bebas Neue"/>
                <a:sym typeface="Bebas Neue"/>
              </a:rPr>
              <a:t>[Your Name]</a:t>
            </a:r>
            <a:endParaRPr/>
          </a:p>
          <a:p>
            <a:pPr indent="0" lvl="0" marL="0" marR="0" rtl="0" algn="l">
              <a:lnSpc>
                <a:spcPct val="140007"/>
              </a:lnSpc>
              <a:spcBef>
                <a:spcPts val="0"/>
              </a:spcBef>
              <a:spcAft>
                <a:spcPts val="0"/>
              </a:spcAft>
              <a:buNone/>
            </a:pPr>
            <a:r>
              <a:rPr b="0" i="0" lang="en-US" sz="5599" u="none" cap="none" strike="noStrike">
                <a:solidFill>
                  <a:srgbClr val="484848"/>
                </a:solidFill>
                <a:latin typeface="Bebas Neue"/>
                <a:ea typeface="Bebas Neue"/>
                <a:cs typeface="Bebas Neue"/>
                <a:sym typeface="Bebas Neue"/>
              </a:rPr>
              <a:t>[Your Position]</a:t>
            </a:r>
            <a:endParaRPr/>
          </a:p>
          <a:p>
            <a:pPr indent="0" lvl="0" marL="0" marR="0" rtl="0" algn="l">
              <a:lnSpc>
                <a:spcPct val="140007"/>
              </a:lnSpc>
              <a:spcBef>
                <a:spcPts val="0"/>
              </a:spcBef>
              <a:spcAft>
                <a:spcPts val="0"/>
              </a:spcAft>
              <a:buNone/>
            </a:pPr>
            <a:r>
              <a:rPr b="0" i="0" lang="en-US" sz="5599" u="none" cap="none" strike="noStrike">
                <a:solidFill>
                  <a:srgbClr val="484848"/>
                </a:solidFill>
                <a:latin typeface="Bebas Neue"/>
                <a:ea typeface="Bebas Neue"/>
                <a:cs typeface="Bebas Neue"/>
                <a:sym typeface="Bebas Neue"/>
              </a:rPr>
              <a:t>[Your Contact Information]</a:t>
            </a:r>
            <a:endParaRPr/>
          </a:p>
          <a:p>
            <a:pPr indent="0" lvl="0" marL="0" marR="0" rtl="0" algn="l">
              <a:lnSpc>
                <a:spcPct val="140007"/>
              </a:lnSpc>
              <a:spcBef>
                <a:spcPts val="0"/>
              </a:spcBef>
              <a:spcAft>
                <a:spcPts val="0"/>
              </a:spcAft>
              <a:buNone/>
            </a:pPr>
            <a:r>
              <a:rPr b="0" i="0" lang="en-US" sz="5599" u="none" cap="none" strike="noStrike">
                <a:solidFill>
                  <a:srgbClr val="484848"/>
                </a:solidFill>
                <a:latin typeface="Bebas Neue"/>
                <a:ea typeface="Bebas Neue"/>
                <a:cs typeface="Bebas Neue"/>
                <a:sym typeface="Bebas Neue"/>
              </a:rPr>
              <a:t>[Your Company/Organization]</a:t>
            </a:r>
            <a:endParaRPr/>
          </a:p>
        </p:txBody>
      </p:sp>
      <p:grpSp>
        <p:nvGrpSpPr>
          <p:cNvPr id="1024" name="Google Shape;1024;p25"/>
          <p:cNvGrpSpPr/>
          <p:nvPr/>
        </p:nvGrpSpPr>
        <p:grpSpPr>
          <a:xfrm>
            <a:off x="10095627" y="1243793"/>
            <a:ext cx="1751872" cy="1751872"/>
            <a:chOff x="0" y="0"/>
            <a:chExt cx="812800" cy="812800"/>
          </a:xfrm>
        </p:grpSpPr>
        <p:sp>
          <p:nvSpPr>
            <p:cNvPr id="1025" name="Google Shape;1025;p2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1026" name="Google Shape;1026;p2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27" name="Google Shape;1027;p25"/>
          <p:cNvGrpSpPr/>
          <p:nvPr/>
        </p:nvGrpSpPr>
        <p:grpSpPr>
          <a:xfrm>
            <a:off x="7470637" y="6110001"/>
            <a:ext cx="498834" cy="498834"/>
            <a:chOff x="0" y="0"/>
            <a:chExt cx="812800" cy="812800"/>
          </a:xfrm>
        </p:grpSpPr>
        <p:sp>
          <p:nvSpPr>
            <p:cNvPr id="1028" name="Google Shape;1028;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029" name="Google Shape;1029;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0" name="Google Shape;1030;p25"/>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pic>
        <p:nvPicPr>
          <p:cNvPr id="1031" name="Google Shape;1031;p25"/>
          <p:cNvPicPr preferRelativeResize="0"/>
          <p:nvPr/>
        </p:nvPicPr>
        <p:blipFill>
          <a:blip r:embed="rId4">
            <a:alphaModFix/>
          </a:blip>
          <a:stretch>
            <a:fillRect/>
          </a:stretch>
        </p:blipFill>
        <p:spPr>
          <a:xfrm>
            <a:off x="11086150" y="2582025"/>
            <a:ext cx="6258124" cy="6258124"/>
          </a:xfrm>
          <a:prstGeom prst="rect">
            <a:avLst/>
          </a:prstGeom>
          <a:noFill/>
          <a:ln>
            <a:noFill/>
          </a:ln>
        </p:spPr>
      </p:pic>
      <p:pic>
        <p:nvPicPr>
          <p:cNvPr id="1032" name="Google Shape;1032;p25"/>
          <p:cNvPicPr preferRelativeResize="0"/>
          <p:nvPr/>
        </p:nvPicPr>
        <p:blipFill>
          <a:blip r:embed="rId5">
            <a:alphaModFix/>
          </a:blip>
          <a:stretch>
            <a:fillRect/>
          </a:stretch>
        </p:blipFill>
        <p:spPr>
          <a:xfrm>
            <a:off x="15471150" y="7297750"/>
            <a:ext cx="3429475" cy="3429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pic>
        <p:nvPicPr>
          <p:cNvPr id="1037" name="Google Shape;1037;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1038" name="Google Shape;1038;p26"/>
          <p:cNvGrpSpPr/>
          <p:nvPr/>
        </p:nvGrpSpPr>
        <p:grpSpPr>
          <a:xfrm>
            <a:off x="-177053" y="3133874"/>
            <a:ext cx="18465053" cy="3838426"/>
            <a:chOff x="0" y="-47625"/>
            <a:chExt cx="4863224" cy="1010944"/>
          </a:xfrm>
        </p:grpSpPr>
        <p:sp>
          <p:nvSpPr>
            <p:cNvPr id="1039" name="Google Shape;1039;p26"/>
            <p:cNvSpPr/>
            <p:nvPr/>
          </p:nvSpPr>
          <p:spPr>
            <a:xfrm>
              <a:off x="0" y="0"/>
              <a:ext cx="4863224" cy="963319"/>
            </a:xfrm>
            <a:custGeom>
              <a:rect b="b" l="l" r="r" t="t"/>
              <a:pathLst>
                <a:path extrusionOk="0" h="963319" w="4863224">
                  <a:moveTo>
                    <a:pt x="0" y="0"/>
                  </a:moveTo>
                  <a:lnTo>
                    <a:pt x="4863224" y="0"/>
                  </a:lnTo>
                  <a:lnTo>
                    <a:pt x="4863224" y="963319"/>
                  </a:lnTo>
                  <a:lnTo>
                    <a:pt x="0" y="963319"/>
                  </a:lnTo>
                  <a:close/>
                </a:path>
              </a:pathLst>
            </a:custGeom>
            <a:solidFill>
              <a:srgbClr val="FFF4F4"/>
            </a:solidFill>
            <a:ln>
              <a:noFill/>
            </a:ln>
          </p:spPr>
        </p:sp>
        <p:sp>
          <p:nvSpPr>
            <p:cNvPr id="1040" name="Google Shape;1040;p26"/>
            <p:cNvSpPr txBox="1"/>
            <p:nvPr/>
          </p:nvSpPr>
          <p:spPr>
            <a:xfrm>
              <a:off x="0" y="-47625"/>
              <a:ext cx="4863224" cy="101094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41" name="Google Shape;1041;p26"/>
          <p:cNvSpPr txBox="1"/>
          <p:nvPr/>
        </p:nvSpPr>
        <p:spPr>
          <a:xfrm>
            <a:off x="4074677" y="3533689"/>
            <a:ext cx="10138500" cy="35835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b="0" i="0" lang="en-US" sz="12000" u="none" cap="none" strike="noStrike">
                <a:solidFill>
                  <a:srgbClr val="FF577A"/>
                </a:solidFill>
                <a:latin typeface="Bebas Neue"/>
                <a:ea typeface="Bebas Neue"/>
                <a:cs typeface="Bebas Neue"/>
                <a:sym typeface="Bebas Neue"/>
              </a:rPr>
              <a:t>A picture is worth a thousand words</a:t>
            </a:r>
            <a:endParaRPr/>
          </a:p>
        </p:txBody>
      </p:sp>
      <p:grpSp>
        <p:nvGrpSpPr>
          <p:cNvPr id="1042" name="Google Shape;1042;p26"/>
          <p:cNvGrpSpPr/>
          <p:nvPr/>
        </p:nvGrpSpPr>
        <p:grpSpPr>
          <a:xfrm>
            <a:off x="15507428" y="2438764"/>
            <a:ext cx="1751872" cy="1751872"/>
            <a:chOff x="0" y="0"/>
            <a:chExt cx="812800" cy="812800"/>
          </a:xfrm>
        </p:grpSpPr>
        <p:sp>
          <p:nvSpPr>
            <p:cNvPr id="1043" name="Google Shape;1043;p26"/>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1044" name="Google Shape;1044;p26"/>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5" name="Google Shape;1045;p26"/>
          <p:cNvGrpSpPr/>
          <p:nvPr/>
        </p:nvGrpSpPr>
        <p:grpSpPr>
          <a:xfrm>
            <a:off x="1194928" y="5407316"/>
            <a:ext cx="498834" cy="498834"/>
            <a:chOff x="0" y="0"/>
            <a:chExt cx="812800" cy="812800"/>
          </a:xfrm>
        </p:grpSpPr>
        <p:sp>
          <p:nvSpPr>
            <p:cNvPr id="1046" name="Google Shape;1046;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047" name="Google Shape;1047;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051" name="Shape 1051"/>
        <p:cNvGrpSpPr/>
        <p:nvPr/>
      </p:nvGrpSpPr>
      <p:grpSpPr>
        <a:xfrm>
          <a:off x="0" y="0"/>
          <a:ext cx="0" cy="0"/>
          <a:chOff x="0" y="0"/>
          <a:chExt cx="0" cy="0"/>
        </a:xfrm>
      </p:grpSpPr>
      <p:sp>
        <p:nvSpPr>
          <p:cNvPr id="1052" name="Google Shape;1052;p27"/>
          <p:cNvSpPr txBox="1"/>
          <p:nvPr/>
        </p:nvSpPr>
        <p:spPr>
          <a:xfrm>
            <a:off x="1028700" y="2100679"/>
            <a:ext cx="97758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ebas Neue"/>
                <a:ea typeface="Bebas Neue"/>
                <a:cs typeface="Bebas Neue"/>
                <a:sym typeface="Bebas Neue"/>
              </a:rPr>
              <a:t>Write an original statement or inspiring quote</a:t>
            </a:r>
            <a:endParaRPr/>
          </a:p>
        </p:txBody>
      </p:sp>
      <p:grpSp>
        <p:nvGrpSpPr>
          <p:cNvPr id="1053" name="Google Shape;1053;p27"/>
          <p:cNvGrpSpPr/>
          <p:nvPr/>
        </p:nvGrpSpPr>
        <p:grpSpPr>
          <a:xfrm>
            <a:off x="11756520" y="1055350"/>
            <a:ext cx="4568942" cy="8285169"/>
            <a:chOff x="0" y="-47625"/>
            <a:chExt cx="1203343" cy="2182102"/>
          </a:xfrm>
        </p:grpSpPr>
        <p:sp>
          <p:nvSpPr>
            <p:cNvPr id="1054" name="Google Shape;1054;p27"/>
            <p:cNvSpPr/>
            <p:nvPr/>
          </p:nvSpPr>
          <p:spPr>
            <a:xfrm>
              <a:off x="0" y="0"/>
              <a:ext cx="1203343" cy="2134477"/>
            </a:xfrm>
            <a:custGeom>
              <a:rect b="b" l="l" r="r" t="t"/>
              <a:pathLst>
                <a:path extrusionOk="0" h="2134477" w="1203343">
                  <a:moveTo>
                    <a:pt x="33889" y="0"/>
                  </a:moveTo>
                  <a:lnTo>
                    <a:pt x="1169453" y="0"/>
                  </a:lnTo>
                  <a:cubicBezTo>
                    <a:pt x="1188170" y="0"/>
                    <a:pt x="1203343" y="15173"/>
                    <a:pt x="1203343" y="33889"/>
                  </a:cubicBezTo>
                  <a:lnTo>
                    <a:pt x="1203343" y="2100588"/>
                  </a:lnTo>
                  <a:cubicBezTo>
                    <a:pt x="1203343" y="2119304"/>
                    <a:pt x="1188170" y="2134477"/>
                    <a:pt x="1169453" y="2134477"/>
                  </a:cubicBezTo>
                  <a:lnTo>
                    <a:pt x="33889" y="2134477"/>
                  </a:lnTo>
                  <a:cubicBezTo>
                    <a:pt x="15173" y="2134477"/>
                    <a:pt x="0" y="2119304"/>
                    <a:pt x="0" y="2100588"/>
                  </a:cubicBezTo>
                  <a:lnTo>
                    <a:pt x="0" y="33889"/>
                  </a:lnTo>
                  <a:cubicBezTo>
                    <a:pt x="0" y="15173"/>
                    <a:pt x="15173" y="0"/>
                    <a:pt x="33889"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7"/>
            <p:cNvSpPr txBox="1"/>
            <p:nvPr/>
          </p:nvSpPr>
          <p:spPr>
            <a:xfrm>
              <a:off x="0" y="-47625"/>
              <a:ext cx="1203343" cy="21821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56" name="Google Shape;1056;p27"/>
          <p:cNvSpPr txBox="1"/>
          <p:nvPr/>
        </p:nvSpPr>
        <p:spPr>
          <a:xfrm>
            <a:off x="1028700" y="8005577"/>
            <a:ext cx="12804764"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 INCLUDE A CREDIT, CITATION, OR SUPPORTING MESSAGE</a:t>
            </a:r>
            <a:endParaRPr/>
          </a:p>
        </p:txBody>
      </p:sp>
      <p:grpSp>
        <p:nvGrpSpPr>
          <p:cNvPr id="1057" name="Google Shape;1057;p27"/>
          <p:cNvGrpSpPr/>
          <p:nvPr/>
        </p:nvGrpSpPr>
        <p:grpSpPr>
          <a:xfrm>
            <a:off x="8648926" y="672448"/>
            <a:ext cx="768813" cy="731555"/>
            <a:chOff x="0" y="0"/>
            <a:chExt cx="1025085" cy="975406"/>
          </a:xfrm>
        </p:grpSpPr>
        <p:cxnSp>
          <p:nvCxnSpPr>
            <p:cNvPr id="1058" name="Google Shape;1058;p27"/>
            <p:cNvCxnSpPr/>
            <p:nvPr/>
          </p:nvCxnSpPr>
          <p:spPr>
            <a:xfrm>
              <a:off x="0"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1059" name="Google Shape;1059;p27"/>
            <p:cNvCxnSpPr/>
            <p:nvPr/>
          </p:nvCxnSpPr>
          <p:spPr>
            <a:xfrm>
              <a:off x="525780"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1060" name="Google Shape;1060;p27"/>
          <p:cNvGrpSpPr/>
          <p:nvPr/>
        </p:nvGrpSpPr>
        <p:grpSpPr>
          <a:xfrm>
            <a:off x="15727545" y="140017"/>
            <a:ext cx="1907074" cy="738161"/>
            <a:chOff x="0" y="-241101"/>
            <a:chExt cx="2542765" cy="984214"/>
          </a:xfrm>
        </p:grpSpPr>
        <p:grpSp>
          <p:nvGrpSpPr>
            <p:cNvPr id="1061" name="Google Shape;1061;p27"/>
            <p:cNvGrpSpPr/>
            <p:nvPr/>
          </p:nvGrpSpPr>
          <p:grpSpPr>
            <a:xfrm>
              <a:off x="0" y="-240012"/>
              <a:ext cx="2542765" cy="983125"/>
              <a:chOff x="0" y="-47625"/>
              <a:chExt cx="502275" cy="194197"/>
            </a:xfrm>
          </p:grpSpPr>
          <p:sp>
            <p:nvSpPr>
              <p:cNvPr id="1062" name="Google Shape;1062;p27"/>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063" name="Google Shape;1063;p27"/>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4" name="Google Shape;1064;p27"/>
            <p:cNvGrpSpPr/>
            <p:nvPr/>
          </p:nvGrpSpPr>
          <p:grpSpPr>
            <a:xfrm>
              <a:off x="0" y="-241101"/>
              <a:ext cx="205485" cy="978225"/>
              <a:chOff x="0" y="-47625"/>
              <a:chExt cx="40590" cy="193230"/>
            </a:xfrm>
          </p:grpSpPr>
          <p:sp>
            <p:nvSpPr>
              <p:cNvPr id="1065" name="Google Shape;1065;p27"/>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066" name="Google Shape;1066;p27"/>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1067" name="Google Shape;1067;p27"/>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1068" name="Google Shape;1068;p27"/>
          <p:cNvGrpSpPr/>
          <p:nvPr/>
        </p:nvGrpSpPr>
        <p:grpSpPr>
          <a:xfrm>
            <a:off x="9033333" y="4934262"/>
            <a:ext cx="1751872" cy="1751872"/>
            <a:chOff x="0" y="0"/>
            <a:chExt cx="812800" cy="812800"/>
          </a:xfrm>
        </p:grpSpPr>
        <p:sp>
          <p:nvSpPr>
            <p:cNvPr id="1069" name="Google Shape;1069;p2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1070" name="Google Shape;1070;p2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71" name="Google Shape;1071;p27"/>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072" name="Google Shape;1072;p27"/>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073" name="Google Shape;1073;p27"/>
          <p:cNvSpPr txBox="1"/>
          <p:nvPr/>
        </p:nvSpPr>
        <p:spPr>
          <a:xfrm>
            <a:off x="5767349" y="467650"/>
            <a:ext cx="14883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074" name="Google Shape;1074;p27"/>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1075" name="Google Shape;1075;p27"/>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pic>
        <p:nvPicPr>
          <p:cNvPr id="1076" name="Google Shape;1076;p27"/>
          <p:cNvPicPr preferRelativeResize="0"/>
          <p:nvPr/>
        </p:nvPicPr>
        <p:blipFill>
          <a:blip r:embed="rId4">
            <a:alphaModFix/>
          </a:blip>
          <a:stretch>
            <a:fillRect/>
          </a:stretch>
        </p:blipFill>
        <p:spPr>
          <a:xfrm>
            <a:off x="11943749" y="1480200"/>
            <a:ext cx="4242325" cy="7663350"/>
          </a:xfrm>
          <a:prstGeom prst="rect">
            <a:avLst/>
          </a:prstGeom>
          <a:noFill/>
          <a:ln>
            <a:noFill/>
          </a:ln>
        </p:spPr>
      </p:pic>
      <p:pic>
        <p:nvPicPr>
          <p:cNvPr id="1077" name="Google Shape;1077;p27"/>
          <p:cNvPicPr preferRelativeResize="0"/>
          <p:nvPr/>
        </p:nvPicPr>
        <p:blipFill>
          <a:blip r:embed="rId5">
            <a:alphaModFix/>
          </a:blip>
          <a:stretch>
            <a:fillRect/>
          </a:stretch>
        </p:blipFill>
        <p:spPr>
          <a:xfrm>
            <a:off x="15727550" y="6707800"/>
            <a:ext cx="2902226" cy="29022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081" name="Shape 1081"/>
        <p:cNvGrpSpPr/>
        <p:nvPr/>
      </p:nvGrpSpPr>
      <p:grpSpPr>
        <a:xfrm>
          <a:off x="0" y="0"/>
          <a:ext cx="0" cy="0"/>
          <a:chOff x="0" y="0"/>
          <a:chExt cx="0" cy="0"/>
        </a:xfrm>
      </p:grpSpPr>
      <p:pic>
        <p:nvPicPr>
          <p:cNvPr id="1082" name="Google Shape;1082;p28"/>
          <p:cNvPicPr preferRelativeResize="0"/>
          <p:nvPr/>
        </p:nvPicPr>
        <p:blipFill>
          <a:blip r:embed="rId3">
            <a:alphaModFix/>
          </a:blip>
          <a:stretch>
            <a:fillRect/>
          </a:stretch>
        </p:blipFill>
        <p:spPr>
          <a:xfrm>
            <a:off x="11497700" y="2484725"/>
            <a:ext cx="4785911" cy="6405951"/>
          </a:xfrm>
          <a:prstGeom prst="rect">
            <a:avLst/>
          </a:prstGeom>
          <a:noFill/>
          <a:ln>
            <a:noFill/>
          </a:ln>
        </p:spPr>
      </p:pic>
      <p:sp>
        <p:nvSpPr>
          <p:cNvPr id="1083" name="Google Shape;1083;p28"/>
          <p:cNvSpPr/>
          <p:nvPr/>
        </p:nvSpPr>
        <p:spPr>
          <a:xfrm>
            <a:off x="11312043" y="2329196"/>
            <a:ext cx="5157216" cy="6715125"/>
          </a:xfrm>
          <a:custGeom>
            <a:rect b="b" l="l" r="r" t="t"/>
            <a:pathLst>
              <a:path extrusionOk="0" h="19050000" w="14630400">
                <a:moveTo>
                  <a:pt x="14630400" y="19050000"/>
                </a:moveTo>
                <a:lnTo>
                  <a:pt x="0" y="19050000"/>
                </a:lnTo>
                <a:lnTo>
                  <a:pt x="0" y="0"/>
                </a:lnTo>
                <a:lnTo>
                  <a:pt x="14630400" y="0"/>
                </a:lnTo>
                <a:lnTo>
                  <a:pt x="14630400" y="19050000"/>
                </a:lnTo>
                <a:close/>
              </a:path>
            </a:pathLst>
          </a:custGeom>
          <a:blipFill rotWithShape="1">
            <a:blip r:embed="rId4">
              <a:alphaModFix/>
            </a:blip>
            <a:stretch>
              <a:fillRect b="-29" l="0" r="0" t="-29"/>
            </a:stretch>
          </a:blipFill>
          <a:ln>
            <a:noFill/>
          </a:ln>
        </p:spPr>
      </p:sp>
      <p:grpSp>
        <p:nvGrpSpPr>
          <p:cNvPr id="1084" name="Google Shape;1084;p28"/>
          <p:cNvGrpSpPr/>
          <p:nvPr/>
        </p:nvGrpSpPr>
        <p:grpSpPr>
          <a:xfrm>
            <a:off x="1028700" y="4012591"/>
            <a:ext cx="7919772" cy="4954274"/>
            <a:chOff x="0" y="-241102"/>
            <a:chExt cx="10559696" cy="6605700"/>
          </a:xfrm>
        </p:grpSpPr>
        <p:grpSp>
          <p:nvGrpSpPr>
            <p:cNvPr id="1085" name="Google Shape;1085;p28"/>
            <p:cNvGrpSpPr/>
            <p:nvPr/>
          </p:nvGrpSpPr>
          <p:grpSpPr>
            <a:xfrm>
              <a:off x="0" y="-231764"/>
              <a:ext cx="10559696" cy="6596362"/>
              <a:chOff x="0" y="-47625"/>
              <a:chExt cx="2085866" cy="1302985"/>
            </a:xfrm>
          </p:grpSpPr>
          <p:sp>
            <p:nvSpPr>
              <p:cNvPr id="1086" name="Google Shape;1086;p28"/>
              <p:cNvSpPr/>
              <p:nvPr/>
            </p:nvSpPr>
            <p:spPr>
              <a:xfrm>
                <a:off x="0" y="0"/>
                <a:ext cx="2085866" cy="1255360"/>
              </a:xfrm>
              <a:custGeom>
                <a:rect b="b" l="l" r="r" t="t"/>
                <a:pathLst>
                  <a:path extrusionOk="0" h="1255360" w="2085866">
                    <a:moveTo>
                      <a:pt x="0" y="0"/>
                    </a:moveTo>
                    <a:lnTo>
                      <a:pt x="2085866" y="0"/>
                    </a:lnTo>
                    <a:lnTo>
                      <a:pt x="2085866" y="1255360"/>
                    </a:lnTo>
                    <a:lnTo>
                      <a:pt x="0" y="1255360"/>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087" name="Google Shape;1087;p28"/>
              <p:cNvSpPr txBox="1"/>
              <p:nvPr/>
            </p:nvSpPr>
            <p:spPr>
              <a:xfrm>
                <a:off x="0" y="-47625"/>
                <a:ext cx="2085866" cy="13029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8" name="Google Shape;1088;p28"/>
            <p:cNvGrpSpPr/>
            <p:nvPr/>
          </p:nvGrpSpPr>
          <p:grpSpPr>
            <a:xfrm>
              <a:off x="0" y="-241102"/>
              <a:ext cx="344475" cy="6554406"/>
              <a:chOff x="0" y="-47625"/>
              <a:chExt cx="68045" cy="1294697"/>
            </a:xfrm>
          </p:grpSpPr>
          <p:sp>
            <p:nvSpPr>
              <p:cNvPr id="1089" name="Google Shape;1089;p28"/>
              <p:cNvSpPr/>
              <p:nvPr/>
            </p:nvSpPr>
            <p:spPr>
              <a:xfrm>
                <a:off x="0" y="0"/>
                <a:ext cx="68045" cy="1247072"/>
              </a:xfrm>
              <a:custGeom>
                <a:rect b="b" l="l" r="r" t="t"/>
                <a:pathLst>
                  <a:path extrusionOk="0" h="1247072" w="68045">
                    <a:moveTo>
                      <a:pt x="0" y="0"/>
                    </a:moveTo>
                    <a:lnTo>
                      <a:pt x="68045" y="0"/>
                    </a:lnTo>
                    <a:lnTo>
                      <a:pt x="68045" y="1247072"/>
                    </a:lnTo>
                    <a:lnTo>
                      <a:pt x="0" y="1247072"/>
                    </a:lnTo>
                    <a:close/>
                  </a:path>
                </a:pathLst>
              </a:custGeom>
              <a:solidFill>
                <a:srgbClr val="484848"/>
              </a:solidFill>
              <a:ln>
                <a:noFill/>
              </a:ln>
            </p:spPr>
          </p:sp>
          <p:sp>
            <p:nvSpPr>
              <p:cNvPr id="1090" name="Google Shape;1090;p28"/>
              <p:cNvSpPr txBox="1"/>
              <p:nvPr/>
            </p:nvSpPr>
            <p:spPr>
              <a:xfrm>
                <a:off x="0" y="-47625"/>
                <a:ext cx="68045" cy="12946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091" name="Google Shape;1091;p28"/>
          <p:cNvSpPr/>
          <p:nvPr/>
        </p:nvSpPr>
        <p:spPr>
          <a:xfrm>
            <a:off x="1861421" y="459397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5">
              <a:alphaModFix/>
            </a:blip>
            <a:stretch>
              <a:fillRect b="0" l="0" r="0" t="0"/>
            </a:stretch>
          </a:blipFill>
          <a:ln>
            <a:noFill/>
          </a:ln>
        </p:spPr>
      </p:sp>
      <p:sp>
        <p:nvSpPr>
          <p:cNvPr id="1092" name="Google Shape;1092;p28"/>
          <p:cNvSpPr/>
          <p:nvPr/>
        </p:nvSpPr>
        <p:spPr>
          <a:xfrm>
            <a:off x="1834798" y="554554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1093" name="Google Shape;1093;p28"/>
          <p:cNvSpPr/>
          <p:nvPr/>
        </p:nvSpPr>
        <p:spPr>
          <a:xfrm>
            <a:off x="1843417" y="6495535"/>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7">
              <a:alphaModFix/>
            </a:blip>
            <a:stretch>
              <a:fillRect b="0" l="0" r="0" t="0"/>
            </a:stretch>
          </a:blipFill>
          <a:ln>
            <a:noFill/>
          </a:ln>
        </p:spPr>
      </p:sp>
      <p:sp>
        <p:nvSpPr>
          <p:cNvPr id="1094" name="Google Shape;1094;p28"/>
          <p:cNvSpPr/>
          <p:nvPr/>
        </p:nvSpPr>
        <p:spPr>
          <a:xfrm>
            <a:off x="1829964" y="823921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1095" name="Google Shape;1095;p28"/>
          <p:cNvSpPr/>
          <p:nvPr/>
        </p:nvSpPr>
        <p:spPr>
          <a:xfrm>
            <a:off x="1812107" y="7332493"/>
            <a:ext cx="308750" cy="277875"/>
          </a:xfrm>
          <a:custGeom>
            <a:rect b="b" l="l" r="r" t="t"/>
            <a:pathLst>
              <a:path extrusionOk="0" h="277875" w="308750">
                <a:moveTo>
                  <a:pt x="0" y="0"/>
                </a:moveTo>
                <a:lnTo>
                  <a:pt x="308749" y="0"/>
                </a:lnTo>
                <a:lnTo>
                  <a:pt x="308749" y="277875"/>
                </a:lnTo>
                <a:lnTo>
                  <a:pt x="0" y="277875"/>
                </a:lnTo>
                <a:lnTo>
                  <a:pt x="0" y="0"/>
                </a:lnTo>
                <a:close/>
              </a:path>
            </a:pathLst>
          </a:custGeom>
          <a:blipFill rotWithShape="1">
            <a:blip r:embed="rId9">
              <a:alphaModFix/>
            </a:blip>
            <a:stretch>
              <a:fillRect b="0" l="0" r="0" t="0"/>
            </a:stretch>
          </a:blipFill>
          <a:ln>
            <a:noFill/>
          </a:ln>
        </p:spPr>
      </p:sp>
      <p:grpSp>
        <p:nvGrpSpPr>
          <p:cNvPr id="1096" name="Google Shape;1096;p28"/>
          <p:cNvGrpSpPr/>
          <p:nvPr/>
        </p:nvGrpSpPr>
        <p:grpSpPr>
          <a:xfrm>
            <a:off x="15727545" y="140834"/>
            <a:ext cx="1907074" cy="737344"/>
            <a:chOff x="0" y="-47625"/>
            <a:chExt cx="502275" cy="194197"/>
          </a:xfrm>
        </p:grpSpPr>
        <p:sp>
          <p:nvSpPr>
            <p:cNvPr id="1097" name="Google Shape;1097;p28"/>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098" name="Google Shape;1098;p28"/>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9" name="Google Shape;1099;p28"/>
          <p:cNvGrpSpPr/>
          <p:nvPr/>
        </p:nvGrpSpPr>
        <p:grpSpPr>
          <a:xfrm>
            <a:off x="15727545" y="140017"/>
            <a:ext cx="154114" cy="733669"/>
            <a:chOff x="0" y="-47625"/>
            <a:chExt cx="40590" cy="193230"/>
          </a:xfrm>
        </p:grpSpPr>
        <p:sp>
          <p:nvSpPr>
            <p:cNvPr id="1100" name="Google Shape;1100;p28"/>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101" name="Google Shape;1101;p28"/>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02" name="Google Shape;1102;p28"/>
          <p:cNvCxnSpPr/>
          <p:nvPr/>
        </p:nvCxnSpPr>
        <p:spPr>
          <a:xfrm>
            <a:off x="0" y="1096362"/>
            <a:ext cx="8556200" cy="0"/>
          </a:xfrm>
          <a:prstGeom prst="straightConnector1">
            <a:avLst/>
          </a:prstGeom>
          <a:noFill/>
          <a:ln cap="flat" cmpd="sng" w="19050">
            <a:solidFill>
              <a:srgbClr val="484848"/>
            </a:solidFill>
            <a:prstDash val="solid"/>
            <a:round/>
            <a:headEnd len="sm" w="sm" type="none"/>
            <a:tailEnd len="sm" w="sm" type="none"/>
          </a:ln>
        </p:spPr>
      </p:cxnSp>
      <p:cxnSp>
        <p:nvCxnSpPr>
          <p:cNvPr id="1103" name="Google Shape;1103;p28"/>
          <p:cNvCxnSpPr/>
          <p:nvPr/>
        </p:nvCxnSpPr>
        <p:spPr>
          <a:xfrm>
            <a:off x="8740121"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04" name="Google Shape;1104;p28"/>
          <p:cNvCxnSpPr/>
          <p:nvPr/>
        </p:nvCxnSpPr>
        <p:spPr>
          <a:xfrm>
            <a:off x="9689910"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05" name="Google Shape;1105;p28"/>
          <p:cNvCxnSpPr/>
          <p:nvPr/>
        </p:nvCxnSpPr>
        <p:spPr>
          <a:xfrm>
            <a:off x="9134456"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06" name="Google Shape;1106;p28"/>
          <p:cNvCxnSpPr/>
          <p:nvPr/>
        </p:nvCxnSpPr>
        <p:spPr>
          <a:xfrm>
            <a:off x="10084245"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07" name="Google Shape;1107;p28"/>
          <p:cNvCxnSpPr/>
          <p:nvPr/>
        </p:nvCxnSpPr>
        <p:spPr>
          <a:xfrm>
            <a:off x="10639698"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08" name="Google Shape;1108;p28"/>
          <p:cNvCxnSpPr/>
          <p:nvPr/>
        </p:nvCxnSpPr>
        <p:spPr>
          <a:xfrm>
            <a:off x="11034033"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09" name="Google Shape;1109;p28"/>
          <p:cNvCxnSpPr/>
          <p:nvPr/>
        </p:nvCxnSpPr>
        <p:spPr>
          <a:xfrm>
            <a:off x="11589487"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10" name="Google Shape;1110;p28"/>
          <p:cNvCxnSpPr/>
          <p:nvPr/>
        </p:nvCxnSpPr>
        <p:spPr>
          <a:xfrm>
            <a:off x="11983822" y="730585"/>
            <a:ext cx="0" cy="731555"/>
          </a:xfrm>
          <a:prstGeom prst="straightConnector1">
            <a:avLst/>
          </a:prstGeom>
          <a:noFill/>
          <a:ln cap="flat" cmpd="sng" w="19050">
            <a:solidFill>
              <a:srgbClr val="484848"/>
            </a:solidFill>
            <a:prstDash val="solid"/>
            <a:round/>
            <a:headEnd len="sm" w="sm" type="none"/>
            <a:tailEnd len="sm" w="sm" type="none"/>
          </a:ln>
        </p:spPr>
      </p:cxnSp>
      <p:sp>
        <p:nvSpPr>
          <p:cNvPr id="1111" name="Google Shape;1111;p28"/>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10">
              <a:alphaModFix/>
            </a:blip>
            <a:stretch>
              <a:fillRect b="0" l="0" r="0" t="0"/>
            </a:stretch>
          </a:blipFill>
          <a:ln>
            <a:noFill/>
          </a:ln>
        </p:spPr>
      </p:sp>
      <p:grpSp>
        <p:nvGrpSpPr>
          <p:cNvPr id="1112" name="Google Shape;1112;p28"/>
          <p:cNvGrpSpPr/>
          <p:nvPr/>
        </p:nvGrpSpPr>
        <p:grpSpPr>
          <a:xfrm>
            <a:off x="9689910" y="9258300"/>
            <a:ext cx="2099729" cy="2099729"/>
            <a:chOff x="0" y="0"/>
            <a:chExt cx="812800" cy="812800"/>
          </a:xfrm>
        </p:grpSpPr>
        <p:sp>
          <p:nvSpPr>
            <p:cNvPr id="1113" name="Google Shape;1113;p28"/>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1114" name="Google Shape;1114;p28"/>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15" name="Google Shape;1115;p28"/>
          <p:cNvSpPr txBox="1"/>
          <p:nvPr/>
        </p:nvSpPr>
        <p:spPr>
          <a:xfrm>
            <a:off x="1028700" y="2015992"/>
            <a:ext cx="5562600"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Contact Us</a:t>
            </a:r>
            <a:endParaRPr/>
          </a:p>
        </p:txBody>
      </p:sp>
      <p:sp>
        <p:nvSpPr>
          <p:cNvPr id="1116" name="Google Shape;1116;p28"/>
          <p:cNvSpPr txBox="1"/>
          <p:nvPr/>
        </p:nvSpPr>
        <p:spPr>
          <a:xfrm>
            <a:off x="2499540" y="4562767"/>
            <a:ext cx="664446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 ANYWHERE ST., ANY CITY,ST 12345</a:t>
            </a:r>
            <a:endParaRPr/>
          </a:p>
        </p:txBody>
      </p:sp>
      <p:sp>
        <p:nvSpPr>
          <p:cNvPr id="1117" name="Google Shape;1117;p28"/>
          <p:cNvSpPr txBox="1"/>
          <p:nvPr/>
        </p:nvSpPr>
        <p:spPr>
          <a:xfrm>
            <a:off x="2499540" y="5488390"/>
            <a:ext cx="560394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123-456-7890</a:t>
            </a:r>
            <a:endParaRPr/>
          </a:p>
        </p:txBody>
      </p:sp>
      <p:sp>
        <p:nvSpPr>
          <p:cNvPr id="1118" name="Google Shape;1118;p28"/>
          <p:cNvSpPr txBox="1"/>
          <p:nvPr/>
        </p:nvSpPr>
        <p:spPr>
          <a:xfrm>
            <a:off x="2499540" y="6376949"/>
            <a:ext cx="560394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HELLO@REALLYGREATSITE.COM</a:t>
            </a:r>
            <a:endParaRPr/>
          </a:p>
        </p:txBody>
      </p:sp>
      <p:sp>
        <p:nvSpPr>
          <p:cNvPr id="1119" name="Google Shape;1119;p28"/>
          <p:cNvSpPr txBox="1"/>
          <p:nvPr/>
        </p:nvSpPr>
        <p:spPr>
          <a:xfrm>
            <a:off x="2499540" y="8158595"/>
            <a:ext cx="560394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REALLYGREATSITE.COM</a:t>
            </a:r>
            <a:endParaRPr/>
          </a:p>
        </p:txBody>
      </p:sp>
      <p:sp>
        <p:nvSpPr>
          <p:cNvPr id="1120" name="Google Shape;1120;p28"/>
          <p:cNvSpPr txBox="1"/>
          <p:nvPr/>
        </p:nvSpPr>
        <p:spPr>
          <a:xfrm>
            <a:off x="2499540" y="7254293"/>
            <a:ext cx="5603943"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@REALLYGREATSITE</a:t>
            </a:r>
            <a:endParaRPr/>
          </a:p>
        </p:txBody>
      </p:sp>
      <p:sp>
        <p:nvSpPr>
          <p:cNvPr id="1121" name="Google Shape;1121;p28"/>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122" name="Google Shape;1122;p28"/>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123" name="Google Shape;1123;p28"/>
          <p:cNvSpPr txBox="1"/>
          <p:nvPr/>
        </p:nvSpPr>
        <p:spPr>
          <a:xfrm>
            <a:off x="5767349" y="467650"/>
            <a:ext cx="14676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124" name="Google Shape;1124;p28"/>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pic>
        <p:nvPicPr>
          <p:cNvPr id="1125" name="Google Shape;1125;p28"/>
          <p:cNvPicPr preferRelativeResize="0"/>
          <p:nvPr/>
        </p:nvPicPr>
        <p:blipFill>
          <a:blip r:embed="rId11">
            <a:alphaModFix/>
          </a:blip>
          <a:stretch>
            <a:fillRect/>
          </a:stretch>
        </p:blipFill>
        <p:spPr>
          <a:xfrm>
            <a:off x="16245871" y="2357608"/>
            <a:ext cx="2154500" cy="245356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129" name="Shape 1129"/>
        <p:cNvGrpSpPr/>
        <p:nvPr/>
      </p:nvGrpSpPr>
      <p:grpSpPr>
        <a:xfrm>
          <a:off x="0" y="0"/>
          <a:ext cx="0" cy="0"/>
          <a:chOff x="0" y="0"/>
          <a:chExt cx="0" cy="0"/>
        </a:xfrm>
      </p:grpSpPr>
      <p:sp>
        <p:nvSpPr>
          <p:cNvPr id="1130" name="Google Shape;1130;p29"/>
          <p:cNvSpPr txBox="1"/>
          <p:nvPr/>
        </p:nvSpPr>
        <p:spPr>
          <a:xfrm>
            <a:off x="1028700" y="1299625"/>
            <a:ext cx="69840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2000" u="none" cap="none" strike="noStrike">
                <a:solidFill>
                  <a:srgbClr val="000000"/>
                </a:solidFill>
                <a:latin typeface="Bebas Neue"/>
                <a:ea typeface="Bebas Neue"/>
                <a:cs typeface="Bebas Neue"/>
                <a:sym typeface="Bebas Neue"/>
              </a:rPr>
              <a:t>Resource </a:t>
            </a:r>
            <a:endParaRPr/>
          </a:p>
          <a:p>
            <a:pPr indent="0" lvl="0" marL="0" marR="0" rtl="0" algn="l">
              <a:lnSpc>
                <a:spcPct val="100000"/>
              </a:lnSpc>
              <a:spcBef>
                <a:spcPts val="0"/>
              </a:spcBef>
              <a:spcAft>
                <a:spcPts val="0"/>
              </a:spcAft>
              <a:buNone/>
            </a:pPr>
            <a:r>
              <a:rPr b="0" i="0" lang="en-US" sz="12000" u="none" cap="none" strike="noStrike">
                <a:solidFill>
                  <a:srgbClr val="000000"/>
                </a:solidFill>
                <a:latin typeface="Bebas Neue"/>
                <a:ea typeface="Bebas Neue"/>
                <a:cs typeface="Bebas Neue"/>
                <a:sym typeface="Bebas Neue"/>
              </a:rPr>
              <a:t>Page</a:t>
            </a:r>
            <a:endParaRPr/>
          </a:p>
        </p:txBody>
      </p:sp>
      <p:sp>
        <p:nvSpPr>
          <p:cNvPr id="1131" name="Google Shape;1131;p29"/>
          <p:cNvSpPr txBox="1"/>
          <p:nvPr/>
        </p:nvSpPr>
        <p:spPr>
          <a:xfrm>
            <a:off x="1001323" y="6020234"/>
            <a:ext cx="7554877" cy="26536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USE THESE DESIGN RESOURCES IN YOUR CANVA PRESENTATION.</a:t>
            </a:r>
            <a:endParaRPr/>
          </a:p>
          <a:p>
            <a:pPr indent="0" lvl="0" marL="0" marR="0" rtl="0" algn="l">
              <a:lnSpc>
                <a:spcPct val="13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484848"/>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YOU CAN FIND THESE FONTS ONLINE TOO. HAPPY DESIGNING! </a:t>
            </a:r>
            <a:endParaRPr/>
          </a:p>
          <a:p>
            <a:pPr indent="0" lvl="0" marL="0" marR="0" rtl="0" algn="l">
              <a:lnSpc>
                <a:spcPct val="13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DON'T FORGET TO DELETE THIS PAGE BEFORE PRESENTING. </a:t>
            </a:r>
            <a:endParaRPr/>
          </a:p>
        </p:txBody>
      </p:sp>
      <p:sp>
        <p:nvSpPr>
          <p:cNvPr id="1132" name="Google Shape;1132;p29"/>
          <p:cNvSpPr txBox="1"/>
          <p:nvPr/>
        </p:nvSpPr>
        <p:spPr>
          <a:xfrm>
            <a:off x="1028700" y="5127839"/>
            <a:ext cx="6983884" cy="5867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THIS PRESENTATION TEMPLATE USES THE FOLLOWING FREE FONTS:</a:t>
            </a:r>
            <a:endParaRPr/>
          </a:p>
        </p:txBody>
      </p:sp>
      <p:sp>
        <p:nvSpPr>
          <p:cNvPr id="1133" name="Google Shape;1133;p29"/>
          <p:cNvSpPr txBox="1"/>
          <p:nvPr/>
        </p:nvSpPr>
        <p:spPr>
          <a:xfrm>
            <a:off x="973947" y="6793251"/>
            <a:ext cx="7554877" cy="935355"/>
          </a:xfrm>
          <a:prstGeom prst="rect">
            <a:avLst/>
          </a:prstGeom>
          <a:noFill/>
          <a:ln>
            <a:noFill/>
          </a:ln>
        </p:spPr>
        <p:txBody>
          <a:bodyPr anchorCtr="0" anchor="t" bIns="0" lIns="0" spcFirstLastPara="1" rIns="0" wrap="square" tIns="0">
            <a:spAutoFit/>
          </a:bodyPr>
          <a:lstStyle/>
          <a:p>
            <a:pPr indent="-194310" lvl="1" marL="388620" marR="0" rtl="0" algn="l">
              <a:lnSpc>
                <a:spcPct val="140000"/>
              </a:lnSpc>
              <a:spcBef>
                <a:spcPts val="0"/>
              </a:spcBef>
              <a:spcAft>
                <a:spcPts val="0"/>
              </a:spcAft>
              <a:buClr>
                <a:srgbClr val="484848"/>
              </a:buClr>
              <a:buSzPts val="1800"/>
              <a:buFont typeface="Montserrat"/>
              <a:buAutoNum type="arabicPeriod"/>
            </a:pPr>
            <a:r>
              <a:rPr b="0" i="0" lang="en-US" sz="1800" u="none" cap="none" strike="noStrike">
                <a:solidFill>
                  <a:srgbClr val="484848"/>
                </a:solidFill>
                <a:latin typeface="Montserrat"/>
                <a:ea typeface="Montserrat"/>
                <a:cs typeface="Montserrat"/>
                <a:sym typeface="Montserrat"/>
              </a:rPr>
              <a:t>TITLES: BEBAS NENUE</a:t>
            </a:r>
            <a:endParaRPr/>
          </a:p>
          <a:p>
            <a:pPr indent="-194310" lvl="1" marL="388620" marR="0" rtl="0" algn="l">
              <a:lnSpc>
                <a:spcPct val="140000"/>
              </a:lnSpc>
              <a:spcBef>
                <a:spcPts val="0"/>
              </a:spcBef>
              <a:spcAft>
                <a:spcPts val="0"/>
              </a:spcAft>
              <a:buClr>
                <a:srgbClr val="484848"/>
              </a:buClr>
              <a:buSzPts val="1800"/>
              <a:buFont typeface="Montserrat"/>
              <a:buAutoNum type="arabicPeriod"/>
            </a:pPr>
            <a:r>
              <a:rPr b="0" i="0" lang="en-US" sz="1800" u="none" cap="none" strike="noStrike">
                <a:solidFill>
                  <a:srgbClr val="484848"/>
                </a:solidFill>
                <a:latin typeface="Montserrat"/>
                <a:ea typeface="Montserrat"/>
                <a:cs typeface="Montserrat"/>
                <a:sym typeface="Montserrat"/>
              </a:rPr>
              <a:t>HEADERS: MONTSERRAT</a:t>
            </a:r>
            <a:endParaRPr/>
          </a:p>
          <a:p>
            <a:pPr indent="-194310" lvl="1" marL="388620" marR="0" rtl="0" algn="l">
              <a:lnSpc>
                <a:spcPct val="140000"/>
              </a:lnSpc>
              <a:spcBef>
                <a:spcPts val="0"/>
              </a:spcBef>
              <a:spcAft>
                <a:spcPts val="0"/>
              </a:spcAft>
              <a:buClr>
                <a:srgbClr val="484848"/>
              </a:buClr>
              <a:buSzPts val="1800"/>
              <a:buFont typeface="Montserrat"/>
              <a:buAutoNum type="arabicPeriod"/>
            </a:pPr>
            <a:r>
              <a:rPr b="0" i="0" lang="en-US" sz="1800" u="none" cap="none" strike="noStrike">
                <a:solidFill>
                  <a:srgbClr val="484848"/>
                </a:solidFill>
                <a:latin typeface="Montserrat"/>
                <a:ea typeface="Montserrat"/>
                <a:cs typeface="Montserrat"/>
                <a:sym typeface="Montserrat"/>
              </a:rPr>
              <a:t>BODY COPY: MONTSERRAT</a:t>
            </a:r>
            <a:endParaRPr/>
          </a:p>
        </p:txBody>
      </p:sp>
      <p:sp>
        <p:nvSpPr>
          <p:cNvPr id="1134" name="Google Shape;1134;p29"/>
          <p:cNvSpPr/>
          <p:nvPr/>
        </p:nvSpPr>
        <p:spPr>
          <a:xfrm>
            <a:off x="10387920" y="6060770"/>
            <a:ext cx="1174606" cy="1174606"/>
          </a:xfrm>
          <a:custGeom>
            <a:rect b="b" l="l" r="r" t="t"/>
            <a:pathLst>
              <a:path extrusionOk="0" h="1174606" w="1174606">
                <a:moveTo>
                  <a:pt x="0" y="0"/>
                </a:moveTo>
                <a:lnTo>
                  <a:pt x="1174606" y="0"/>
                </a:lnTo>
                <a:lnTo>
                  <a:pt x="1174606" y="1174606"/>
                </a:lnTo>
                <a:lnTo>
                  <a:pt x="0" y="1174606"/>
                </a:lnTo>
                <a:lnTo>
                  <a:pt x="0" y="0"/>
                </a:lnTo>
                <a:close/>
              </a:path>
            </a:pathLst>
          </a:custGeom>
          <a:blipFill rotWithShape="1">
            <a:blip r:embed="rId3">
              <a:alphaModFix/>
            </a:blip>
            <a:stretch>
              <a:fillRect b="0" l="0" r="0" t="0"/>
            </a:stretch>
          </a:blipFill>
          <a:ln>
            <a:noFill/>
          </a:ln>
        </p:spPr>
      </p:sp>
      <p:sp>
        <p:nvSpPr>
          <p:cNvPr id="1135" name="Google Shape;1135;p29"/>
          <p:cNvSpPr/>
          <p:nvPr/>
        </p:nvSpPr>
        <p:spPr>
          <a:xfrm>
            <a:off x="13897306" y="7899911"/>
            <a:ext cx="1202560" cy="1202560"/>
          </a:xfrm>
          <a:custGeom>
            <a:rect b="b" l="l" r="r" t="t"/>
            <a:pathLst>
              <a:path extrusionOk="0" h="1202560" w="1202560">
                <a:moveTo>
                  <a:pt x="0" y="0"/>
                </a:moveTo>
                <a:lnTo>
                  <a:pt x="1202559" y="0"/>
                </a:lnTo>
                <a:lnTo>
                  <a:pt x="1202559" y="1202560"/>
                </a:lnTo>
                <a:lnTo>
                  <a:pt x="0" y="1202560"/>
                </a:lnTo>
                <a:lnTo>
                  <a:pt x="0" y="0"/>
                </a:lnTo>
                <a:close/>
              </a:path>
            </a:pathLst>
          </a:custGeom>
          <a:blipFill rotWithShape="1">
            <a:blip r:embed="rId4">
              <a:alphaModFix/>
            </a:blip>
            <a:stretch>
              <a:fillRect b="0" l="0" r="0" t="0"/>
            </a:stretch>
          </a:blipFill>
          <a:ln>
            <a:noFill/>
          </a:ln>
        </p:spPr>
      </p:sp>
      <p:sp>
        <p:nvSpPr>
          <p:cNvPr id="1136" name="Google Shape;1136;p29"/>
          <p:cNvSpPr/>
          <p:nvPr/>
        </p:nvSpPr>
        <p:spPr>
          <a:xfrm>
            <a:off x="13901670" y="6077395"/>
            <a:ext cx="1294341" cy="1244920"/>
          </a:xfrm>
          <a:custGeom>
            <a:rect b="b" l="l" r="r" t="t"/>
            <a:pathLst>
              <a:path extrusionOk="0" h="1244920" w="1294341">
                <a:moveTo>
                  <a:pt x="0" y="0"/>
                </a:moveTo>
                <a:lnTo>
                  <a:pt x="1294341" y="0"/>
                </a:lnTo>
                <a:lnTo>
                  <a:pt x="1294341" y="1244920"/>
                </a:lnTo>
                <a:lnTo>
                  <a:pt x="0" y="1244920"/>
                </a:lnTo>
                <a:lnTo>
                  <a:pt x="0" y="0"/>
                </a:lnTo>
                <a:close/>
              </a:path>
            </a:pathLst>
          </a:custGeom>
          <a:blipFill rotWithShape="1">
            <a:blip r:embed="rId5">
              <a:alphaModFix/>
            </a:blip>
            <a:stretch>
              <a:fillRect b="0" l="0" r="0" t="0"/>
            </a:stretch>
          </a:blipFill>
          <a:ln>
            <a:noFill/>
          </a:ln>
        </p:spPr>
      </p:sp>
      <p:sp>
        <p:nvSpPr>
          <p:cNvPr id="1137" name="Google Shape;1137;p29"/>
          <p:cNvSpPr/>
          <p:nvPr/>
        </p:nvSpPr>
        <p:spPr>
          <a:xfrm>
            <a:off x="12457737" y="2421121"/>
            <a:ext cx="1088019" cy="1102045"/>
          </a:xfrm>
          <a:custGeom>
            <a:rect b="b" l="l" r="r" t="t"/>
            <a:pathLst>
              <a:path extrusionOk="0" h="1102045" w="1088019">
                <a:moveTo>
                  <a:pt x="0" y="0"/>
                </a:moveTo>
                <a:lnTo>
                  <a:pt x="1088019" y="0"/>
                </a:lnTo>
                <a:lnTo>
                  <a:pt x="1088019" y="1102045"/>
                </a:lnTo>
                <a:lnTo>
                  <a:pt x="0" y="1102045"/>
                </a:lnTo>
                <a:lnTo>
                  <a:pt x="0" y="0"/>
                </a:lnTo>
                <a:close/>
              </a:path>
            </a:pathLst>
          </a:custGeom>
          <a:blipFill rotWithShape="1">
            <a:blip r:embed="rId6">
              <a:alphaModFix/>
            </a:blip>
            <a:stretch>
              <a:fillRect b="0" l="0" r="0" t="0"/>
            </a:stretch>
          </a:blipFill>
          <a:ln>
            <a:noFill/>
          </a:ln>
        </p:spPr>
      </p:sp>
      <p:sp>
        <p:nvSpPr>
          <p:cNvPr id="1138" name="Google Shape;1138;p29"/>
          <p:cNvSpPr/>
          <p:nvPr/>
        </p:nvSpPr>
        <p:spPr>
          <a:xfrm>
            <a:off x="15793744" y="5997088"/>
            <a:ext cx="1287445" cy="1238288"/>
          </a:xfrm>
          <a:custGeom>
            <a:rect b="b" l="l" r="r" t="t"/>
            <a:pathLst>
              <a:path extrusionOk="0" h="1238288" w="1287445">
                <a:moveTo>
                  <a:pt x="0" y="0"/>
                </a:moveTo>
                <a:lnTo>
                  <a:pt x="1287445" y="0"/>
                </a:lnTo>
                <a:lnTo>
                  <a:pt x="1287445" y="1238288"/>
                </a:lnTo>
                <a:lnTo>
                  <a:pt x="0" y="1238288"/>
                </a:lnTo>
                <a:lnTo>
                  <a:pt x="0" y="0"/>
                </a:lnTo>
                <a:close/>
              </a:path>
            </a:pathLst>
          </a:custGeom>
          <a:blipFill rotWithShape="1">
            <a:blip r:embed="rId7">
              <a:alphaModFix/>
            </a:blip>
            <a:stretch>
              <a:fillRect b="0" l="0" r="0" t="0"/>
            </a:stretch>
          </a:blipFill>
          <a:ln>
            <a:noFill/>
          </a:ln>
        </p:spPr>
      </p:sp>
      <p:grpSp>
        <p:nvGrpSpPr>
          <p:cNvPr id="1139" name="Google Shape;1139;p29"/>
          <p:cNvGrpSpPr/>
          <p:nvPr/>
        </p:nvGrpSpPr>
        <p:grpSpPr>
          <a:xfrm>
            <a:off x="15727545" y="140834"/>
            <a:ext cx="1907074" cy="737344"/>
            <a:chOff x="0" y="-47625"/>
            <a:chExt cx="502275" cy="194197"/>
          </a:xfrm>
        </p:grpSpPr>
        <p:sp>
          <p:nvSpPr>
            <p:cNvPr id="1140" name="Google Shape;1140;p29"/>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141" name="Google Shape;1141;p29"/>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2" name="Google Shape;1142;p29"/>
          <p:cNvGrpSpPr/>
          <p:nvPr/>
        </p:nvGrpSpPr>
        <p:grpSpPr>
          <a:xfrm>
            <a:off x="15727545" y="140017"/>
            <a:ext cx="154114" cy="733669"/>
            <a:chOff x="0" y="-47625"/>
            <a:chExt cx="40590" cy="193230"/>
          </a:xfrm>
        </p:grpSpPr>
        <p:sp>
          <p:nvSpPr>
            <p:cNvPr id="1143" name="Google Shape;1143;p29"/>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144" name="Google Shape;1144;p29"/>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45" name="Google Shape;1145;p29"/>
          <p:cNvCxnSpPr/>
          <p:nvPr/>
        </p:nvCxnSpPr>
        <p:spPr>
          <a:xfrm>
            <a:off x="0" y="1096362"/>
            <a:ext cx="8556200" cy="0"/>
          </a:xfrm>
          <a:prstGeom prst="straightConnector1">
            <a:avLst/>
          </a:prstGeom>
          <a:noFill/>
          <a:ln cap="flat" cmpd="sng" w="19050">
            <a:solidFill>
              <a:srgbClr val="484848"/>
            </a:solidFill>
            <a:prstDash val="solid"/>
            <a:round/>
            <a:headEnd len="sm" w="sm" type="none"/>
            <a:tailEnd len="sm" w="sm" type="none"/>
          </a:ln>
        </p:spPr>
      </p:cxnSp>
      <p:cxnSp>
        <p:nvCxnSpPr>
          <p:cNvPr id="1146" name="Google Shape;1146;p29"/>
          <p:cNvCxnSpPr/>
          <p:nvPr/>
        </p:nvCxnSpPr>
        <p:spPr>
          <a:xfrm>
            <a:off x="8740121"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47" name="Google Shape;1147;p29"/>
          <p:cNvCxnSpPr/>
          <p:nvPr/>
        </p:nvCxnSpPr>
        <p:spPr>
          <a:xfrm>
            <a:off x="9689910"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48" name="Google Shape;1148;p29"/>
          <p:cNvCxnSpPr/>
          <p:nvPr/>
        </p:nvCxnSpPr>
        <p:spPr>
          <a:xfrm>
            <a:off x="9134456"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49" name="Google Shape;1149;p29"/>
          <p:cNvCxnSpPr/>
          <p:nvPr/>
        </p:nvCxnSpPr>
        <p:spPr>
          <a:xfrm>
            <a:off x="10084245"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50" name="Google Shape;1150;p29"/>
          <p:cNvCxnSpPr/>
          <p:nvPr/>
        </p:nvCxnSpPr>
        <p:spPr>
          <a:xfrm>
            <a:off x="10639698"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51" name="Google Shape;1151;p29"/>
          <p:cNvCxnSpPr/>
          <p:nvPr/>
        </p:nvCxnSpPr>
        <p:spPr>
          <a:xfrm>
            <a:off x="11034033"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1152" name="Google Shape;1152;p29"/>
          <p:cNvCxnSpPr/>
          <p:nvPr/>
        </p:nvCxnSpPr>
        <p:spPr>
          <a:xfrm>
            <a:off x="11589487"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1153" name="Google Shape;1153;p29"/>
          <p:cNvCxnSpPr/>
          <p:nvPr/>
        </p:nvCxnSpPr>
        <p:spPr>
          <a:xfrm>
            <a:off x="11983822" y="730585"/>
            <a:ext cx="0" cy="731555"/>
          </a:xfrm>
          <a:prstGeom prst="straightConnector1">
            <a:avLst/>
          </a:prstGeom>
          <a:noFill/>
          <a:ln cap="flat" cmpd="sng" w="19050">
            <a:solidFill>
              <a:srgbClr val="484848"/>
            </a:solidFill>
            <a:prstDash val="solid"/>
            <a:round/>
            <a:headEnd len="sm" w="sm" type="none"/>
            <a:tailEnd len="sm" w="sm" type="none"/>
          </a:ln>
        </p:spPr>
      </p:cxnSp>
      <p:sp>
        <p:nvSpPr>
          <p:cNvPr id="1154" name="Google Shape;1154;p29"/>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155" name="Google Shape;1155;p29"/>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156" name="Google Shape;1156;p29"/>
          <p:cNvSpPr txBox="1"/>
          <p:nvPr/>
        </p:nvSpPr>
        <p:spPr>
          <a:xfrm>
            <a:off x="5767347" y="467650"/>
            <a:ext cx="20388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157" name="Google Shape;1157;p29"/>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1158" name="Google Shape;1158;p29"/>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pic>
        <p:nvPicPr>
          <p:cNvPr id="1159" name="Google Shape;1159;p29"/>
          <p:cNvPicPr preferRelativeResize="0"/>
          <p:nvPr/>
        </p:nvPicPr>
        <p:blipFill>
          <a:blip r:embed="rId8">
            <a:alphaModFix/>
          </a:blip>
          <a:stretch>
            <a:fillRect/>
          </a:stretch>
        </p:blipFill>
        <p:spPr>
          <a:xfrm>
            <a:off x="9990747" y="2435750"/>
            <a:ext cx="2029036" cy="1168050"/>
          </a:xfrm>
          <a:prstGeom prst="rect">
            <a:avLst/>
          </a:prstGeom>
          <a:noFill/>
          <a:ln>
            <a:noFill/>
          </a:ln>
        </p:spPr>
      </p:pic>
      <p:pic>
        <p:nvPicPr>
          <p:cNvPr id="1160" name="Google Shape;1160;p29"/>
          <p:cNvPicPr preferRelativeResize="0"/>
          <p:nvPr/>
        </p:nvPicPr>
        <p:blipFill>
          <a:blip r:embed="rId9">
            <a:alphaModFix/>
          </a:blip>
          <a:stretch>
            <a:fillRect/>
          </a:stretch>
        </p:blipFill>
        <p:spPr>
          <a:xfrm>
            <a:off x="13983700" y="2227460"/>
            <a:ext cx="1184025" cy="1347565"/>
          </a:xfrm>
          <a:prstGeom prst="rect">
            <a:avLst/>
          </a:prstGeom>
          <a:noFill/>
          <a:ln>
            <a:noFill/>
          </a:ln>
        </p:spPr>
      </p:pic>
      <p:pic>
        <p:nvPicPr>
          <p:cNvPr id="1161" name="Google Shape;1161;p29"/>
          <p:cNvPicPr preferRelativeResize="0"/>
          <p:nvPr/>
        </p:nvPicPr>
        <p:blipFill>
          <a:blip r:embed="rId10">
            <a:alphaModFix/>
          </a:blip>
          <a:stretch>
            <a:fillRect/>
          </a:stretch>
        </p:blipFill>
        <p:spPr>
          <a:xfrm>
            <a:off x="15605671" y="2264213"/>
            <a:ext cx="1174600" cy="1274037"/>
          </a:xfrm>
          <a:prstGeom prst="rect">
            <a:avLst/>
          </a:prstGeom>
          <a:noFill/>
          <a:ln>
            <a:noFill/>
          </a:ln>
        </p:spPr>
      </p:pic>
      <p:pic>
        <p:nvPicPr>
          <p:cNvPr id="1162" name="Google Shape;1162;p29"/>
          <p:cNvPicPr preferRelativeResize="0"/>
          <p:nvPr/>
        </p:nvPicPr>
        <p:blipFill>
          <a:blip r:embed="rId11">
            <a:alphaModFix/>
          </a:blip>
          <a:stretch>
            <a:fillRect/>
          </a:stretch>
        </p:blipFill>
        <p:spPr>
          <a:xfrm>
            <a:off x="10328063" y="4201146"/>
            <a:ext cx="1294325" cy="1262287"/>
          </a:xfrm>
          <a:prstGeom prst="rect">
            <a:avLst/>
          </a:prstGeom>
          <a:noFill/>
          <a:ln>
            <a:noFill/>
          </a:ln>
        </p:spPr>
      </p:pic>
      <p:pic>
        <p:nvPicPr>
          <p:cNvPr id="1163" name="Google Shape;1163;p29"/>
          <p:cNvPicPr preferRelativeResize="0"/>
          <p:nvPr/>
        </p:nvPicPr>
        <p:blipFill>
          <a:blip r:embed="rId12">
            <a:alphaModFix/>
          </a:blip>
          <a:stretch>
            <a:fillRect/>
          </a:stretch>
        </p:blipFill>
        <p:spPr>
          <a:xfrm>
            <a:off x="12306527" y="4230049"/>
            <a:ext cx="1174600" cy="1135451"/>
          </a:xfrm>
          <a:prstGeom prst="rect">
            <a:avLst/>
          </a:prstGeom>
          <a:noFill/>
          <a:ln>
            <a:noFill/>
          </a:ln>
        </p:spPr>
      </p:pic>
      <p:pic>
        <p:nvPicPr>
          <p:cNvPr id="1164" name="Google Shape;1164;p29"/>
          <p:cNvPicPr preferRelativeResize="0"/>
          <p:nvPr/>
        </p:nvPicPr>
        <p:blipFill>
          <a:blip r:embed="rId13">
            <a:alphaModFix/>
          </a:blip>
          <a:stretch>
            <a:fillRect/>
          </a:stretch>
        </p:blipFill>
        <p:spPr>
          <a:xfrm>
            <a:off x="13897296" y="4059756"/>
            <a:ext cx="1088025" cy="1281165"/>
          </a:xfrm>
          <a:prstGeom prst="rect">
            <a:avLst/>
          </a:prstGeom>
          <a:noFill/>
          <a:ln>
            <a:noFill/>
          </a:ln>
        </p:spPr>
      </p:pic>
      <p:pic>
        <p:nvPicPr>
          <p:cNvPr id="1165" name="Google Shape;1165;p29"/>
          <p:cNvPicPr preferRelativeResize="0"/>
          <p:nvPr/>
        </p:nvPicPr>
        <p:blipFill>
          <a:blip r:embed="rId14">
            <a:alphaModFix/>
          </a:blip>
          <a:stretch>
            <a:fillRect/>
          </a:stretch>
        </p:blipFill>
        <p:spPr>
          <a:xfrm>
            <a:off x="15727550" y="4115183"/>
            <a:ext cx="1213000" cy="1237868"/>
          </a:xfrm>
          <a:prstGeom prst="rect">
            <a:avLst/>
          </a:prstGeom>
          <a:noFill/>
          <a:ln>
            <a:noFill/>
          </a:ln>
        </p:spPr>
      </p:pic>
      <p:pic>
        <p:nvPicPr>
          <p:cNvPr id="1166" name="Google Shape;1166;p29"/>
          <p:cNvPicPr preferRelativeResize="0"/>
          <p:nvPr/>
        </p:nvPicPr>
        <p:blipFill>
          <a:blip r:embed="rId15">
            <a:alphaModFix/>
          </a:blip>
          <a:stretch>
            <a:fillRect/>
          </a:stretch>
        </p:blipFill>
        <p:spPr>
          <a:xfrm>
            <a:off x="12004850" y="5970837"/>
            <a:ext cx="1454512" cy="1290800"/>
          </a:xfrm>
          <a:prstGeom prst="rect">
            <a:avLst/>
          </a:prstGeom>
          <a:noFill/>
          <a:ln>
            <a:noFill/>
          </a:ln>
        </p:spPr>
      </p:pic>
      <p:pic>
        <p:nvPicPr>
          <p:cNvPr id="1167" name="Google Shape;1167;p29"/>
          <p:cNvPicPr preferRelativeResize="0"/>
          <p:nvPr/>
        </p:nvPicPr>
        <p:blipFill>
          <a:blip r:embed="rId16">
            <a:alphaModFix/>
          </a:blip>
          <a:stretch>
            <a:fillRect/>
          </a:stretch>
        </p:blipFill>
        <p:spPr>
          <a:xfrm>
            <a:off x="10311600" y="7904675"/>
            <a:ext cx="1250925" cy="1250925"/>
          </a:xfrm>
          <a:prstGeom prst="rect">
            <a:avLst/>
          </a:prstGeom>
          <a:noFill/>
          <a:ln>
            <a:noFill/>
          </a:ln>
        </p:spPr>
      </p:pic>
      <p:pic>
        <p:nvPicPr>
          <p:cNvPr id="1168" name="Google Shape;1168;p29"/>
          <p:cNvPicPr preferRelativeResize="0"/>
          <p:nvPr/>
        </p:nvPicPr>
        <p:blipFill>
          <a:blip r:embed="rId17">
            <a:alphaModFix/>
          </a:blip>
          <a:stretch>
            <a:fillRect/>
          </a:stretch>
        </p:blipFill>
        <p:spPr>
          <a:xfrm>
            <a:off x="12292538" y="7899900"/>
            <a:ext cx="1202575" cy="1202575"/>
          </a:xfrm>
          <a:prstGeom prst="rect">
            <a:avLst/>
          </a:prstGeom>
          <a:noFill/>
          <a:ln>
            <a:noFill/>
          </a:ln>
        </p:spPr>
      </p:pic>
      <p:pic>
        <p:nvPicPr>
          <p:cNvPr id="1169" name="Google Shape;1169;p29"/>
          <p:cNvPicPr preferRelativeResize="0"/>
          <p:nvPr/>
        </p:nvPicPr>
        <p:blipFill>
          <a:blip r:embed="rId18">
            <a:alphaModFix/>
          </a:blip>
          <a:stretch>
            <a:fillRect/>
          </a:stretch>
        </p:blipFill>
        <p:spPr>
          <a:xfrm>
            <a:off x="15659125" y="7803221"/>
            <a:ext cx="1349850" cy="13959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274" name="Shape 274"/>
        <p:cNvGrpSpPr/>
        <p:nvPr/>
      </p:nvGrpSpPr>
      <p:grpSpPr>
        <a:xfrm>
          <a:off x="0" y="0"/>
          <a:ext cx="0" cy="0"/>
          <a:chOff x="0" y="0"/>
          <a:chExt cx="0" cy="0"/>
        </a:xfrm>
      </p:grpSpPr>
      <p:grpSp>
        <p:nvGrpSpPr>
          <p:cNvPr id="275" name="Google Shape;275;p12"/>
          <p:cNvGrpSpPr/>
          <p:nvPr/>
        </p:nvGrpSpPr>
        <p:grpSpPr>
          <a:xfrm>
            <a:off x="1177608" y="3943770"/>
            <a:ext cx="1544574" cy="1544574"/>
            <a:chOff x="0" y="0"/>
            <a:chExt cx="812800" cy="812800"/>
          </a:xfrm>
        </p:grpSpPr>
        <p:sp>
          <p:nvSpPr>
            <p:cNvPr id="276" name="Google Shape;2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01.</a:t>
              </a:r>
              <a:endParaRPr/>
            </a:p>
          </p:txBody>
        </p:sp>
      </p:grpSp>
      <p:grpSp>
        <p:nvGrpSpPr>
          <p:cNvPr id="278" name="Google Shape;278;p12"/>
          <p:cNvGrpSpPr/>
          <p:nvPr/>
        </p:nvGrpSpPr>
        <p:grpSpPr>
          <a:xfrm>
            <a:off x="8229645" y="3943770"/>
            <a:ext cx="1544574" cy="1544574"/>
            <a:chOff x="0" y="0"/>
            <a:chExt cx="812800" cy="812800"/>
          </a:xfrm>
        </p:grpSpPr>
        <p:sp>
          <p:nvSpPr>
            <p:cNvPr id="279" name="Google Shape;27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03.</a:t>
              </a:r>
              <a:endParaRPr/>
            </a:p>
          </p:txBody>
        </p:sp>
      </p:grpSp>
      <p:grpSp>
        <p:nvGrpSpPr>
          <p:cNvPr id="281" name="Google Shape;281;p12"/>
          <p:cNvGrpSpPr/>
          <p:nvPr/>
        </p:nvGrpSpPr>
        <p:grpSpPr>
          <a:xfrm>
            <a:off x="1177608" y="6244519"/>
            <a:ext cx="1544574" cy="1544574"/>
            <a:chOff x="0" y="0"/>
            <a:chExt cx="812800" cy="812800"/>
          </a:xfrm>
        </p:grpSpPr>
        <p:sp>
          <p:nvSpPr>
            <p:cNvPr id="282" name="Google Shape;282;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02.</a:t>
              </a:r>
              <a:endParaRPr/>
            </a:p>
          </p:txBody>
        </p:sp>
      </p:grpSp>
      <p:grpSp>
        <p:nvGrpSpPr>
          <p:cNvPr id="284" name="Google Shape;284;p12"/>
          <p:cNvGrpSpPr/>
          <p:nvPr/>
        </p:nvGrpSpPr>
        <p:grpSpPr>
          <a:xfrm>
            <a:off x="8229645" y="6244519"/>
            <a:ext cx="1544574" cy="1544574"/>
            <a:chOff x="0" y="0"/>
            <a:chExt cx="812800" cy="812800"/>
          </a:xfrm>
        </p:grpSpPr>
        <p:sp>
          <p:nvSpPr>
            <p:cNvPr id="285" name="Google Shape;28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2"/>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04.</a:t>
              </a:r>
              <a:endParaRPr/>
            </a:p>
          </p:txBody>
        </p:sp>
      </p:grpSp>
      <p:cxnSp>
        <p:nvCxnSpPr>
          <p:cNvPr id="287" name="Google Shape;287;p12"/>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288" name="Google Shape;288;p12"/>
          <p:cNvGrpSpPr/>
          <p:nvPr/>
        </p:nvGrpSpPr>
        <p:grpSpPr>
          <a:xfrm>
            <a:off x="8648926" y="672448"/>
            <a:ext cx="755998" cy="731555"/>
            <a:chOff x="0" y="0"/>
            <a:chExt cx="1007998" cy="975406"/>
          </a:xfrm>
        </p:grpSpPr>
        <p:cxnSp>
          <p:nvCxnSpPr>
            <p:cNvPr id="289" name="Google Shape;289;p12"/>
            <p:cNvCxnSpPr/>
            <p:nvPr/>
          </p:nvCxnSpPr>
          <p:spPr>
            <a:xfrm>
              <a:off x="0" y="487703"/>
              <a:ext cx="1007998" cy="0"/>
            </a:xfrm>
            <a:prstGeom prst="straightConnector1">
              <a:avLst/>
            </a:prstGeom>
            <a:noFill/>
            <a:ln cap="flat" cmpd="sng" w="25400">
              <a:solidFill>
                <a:srgbClr val="484848"/>
              </a:solidFill>
              <a:prstDash val="solid"/>
              <a:round/>
              <a:headEnd len="sm" w="sm" type="none"/>
              <a:tailEnd len="sm" w="sm" type="none"/>
            </a:ln>
          </p:spPr>
        </p:cxnSp>
        <p:cxnSp>
          <p:nvCxnSpPr>
            <p:cNvPr id="290" name="Google Shape;290;p12"/>
            <p:cNvCxnSpPr/>
            <p:nvPr/>
          </p:nvCxnSpPr>
          <p:spPr>
            <a:xfrm>
              <a:off x="517016"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291" name="Google Shape;291;p12"/>
          <p:cNvGrpSpPr/>
          <p:nvPr/>
        </p:nvGrpSpPr>
        <p:grpSpPr>
          <a:xfrm>
            <a:off x="15727545" y="140017"/>
            <a:ext cx="1907074" cy="738161"/>
            <a:chOff x="0" y="-241101"/>
            <a:chExt cx="2542765" cy="984214"/>
          </a:xfrm>
        </p:grpSpPr>
        <p:grpSp>
          <p:nvGrpSpPr>
            <p:cNvPr id="292" name="Google Shape;292;p12"/>
            <p:cNvGrpSpPr/>
            <p:nvPr/>
          </p:nvGrpSpPr>
          <p:grpSpPr>
            <a:xfrm>
              <a:off x="0" y="-240012"/>
              <a:ext cx="2542765" cy="983125"/>
              <a:chOff x="0" y="-47625"/>
              <a:chExt cx="502275" cy="194197"/>
            </a:xfrm>
          </p:grpSpPr>
          <p:sp>
            <p:nvSpPr>
              <p:cNvPr id="293" name="Google Shape;293;p12"/>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294" name="Google Shape;294;p12"/>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2"/>
            <p:cNvGrpSpPr/>
            <p:nvPr/>
          </p:nvGrpSpPr>
          <p:grpSpPr>
            <a:xfrm>
              <a:off x="0" y="-241101"/>
              <a:ext cx="205485" cy="978225"/>
              <a:chOff x="0" y="-47625"/>
              <a:chExt cx="40590" cy="193230"/>
            </a:xfrm>
          </p:grpSpPr>
          <p:sp>
            <p:nvSpPr>
              <p:cNvPr id="296" name="Google Shape;296;p12"/>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297" name="Google Shape;297;p12"/>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8" name="Google Shape;298;p12"/>
          <p:cNvGrpSpPr/>
          <p:nvPr/>
        </p:nvGrpSpPr>
        <p:grpSpPr>
          <a:xfrm rot="10800000">
            <a:off x="8779065" y="9099942"/>
            <a:ext cx="9508935" cy="731555"/>
            <a:chOff x="0" y="0"/>
            <a:chExt cx="12678580" cy="975406"/>
          </a:xfrm>
        </p:grpSpPr>
        <p:cxnSp>
          <p:nvCxnSpPr>
            <p:cNvPr id="299" name="Google Shape;299;p12"/>
            <p:cNvCxnSpPr/>
            <p:nvPr/>
          </p:nvCxnSpPr>
          <p:spPr>
            <a:xfrm>
              <a:off x="0" y="487703"/>
              <a:ext cx="11408267" cy="0"/>
            </a:xfrm>
            <a:prstGeom prst="straightConnector1">
              <a:avLst/>
            </a:prstGeom>
            <a:noFill/>
            <a:ln cap="flat" cmpd="sng" w="25400">
              <a:solidFill>
                <a:srgbClr val="484848"/>
              </a:solidFill>
              <a:prstDash val="solid"/>
              <a:round/>
              <a:headEnd len="sm" w="sm" type="none"/>
              <a:tailEnd len="sm" w="sm" type="none"/>
            </a:ln>
          </p:spPr>
        </p:cxnSp>
        <p:cxnSp>
          <p:nvCxnSpPr>
            <p:cNvPr id="300" name="Google Shape;300;p12"/>
            <p:cNvCxnSpPr/>
            <p:nvPr/>
          </p:nvCxnSpPr>
          <p:spPr>
            <a:xfrm>
              <a:off x="11653495"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301" name="Google Shape;301;p12"/>
            <p:cNvCxnSpPr/>
            <p:nvPr/>
          </p:nvCxnSpPr>
          <p:spPr>
            <a:xfrm>
              <a:off x="12179275"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302" name="Google Shape;302;p12"/>
          <p:cNvGrpSpPr/>
          <p:nvPr/>
        </p:nvGrpSpPr>
        <p:grpSpPr>
          <a:xfrm>
            <a:off x="3603970" y="8546551"/>
            <a:ext cx="1106782" cy="1106782"/>
            <a:chOff x="0" y="0"/>
            <a:chExt cx="812800" cy="812800"/>
          </a:xfrm>
        </p:grpSpPr>
        <p:sp>
          <p:nvSpPr>
            <p:cNvPr id="303" name="Google Shape;303;p12"/>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304" name="Google Shape;304;p12"/>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12"/>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grpSp>
        <p:nvGrpSpPr>
          <p:cNvPr id="306" name="Google Shape;306;p12"/>
          <p:cNvGrpSpPr/>
          <p:nvPr/>
        </p:nvGrpSpPr>
        <p:grpSpPr>
          <a:xfrm>
            <a:off x="16518078" y="4272067"/>
            <a:ext cx="668592" cy="668592"/>
            <a:chOff x="0" y="0"/>
            <a:chExt cx="812800" cy="812800"/>
          </a:xfrm>
        </p:grpSpPr>
        <p:sp>
          <p:nvSpPr>
            <p:cNvPr id="307" name="Google Shape;307;p12"/>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08" name="Google Shape;308;p12"/>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12"/>
          <p:cNvGrpSpPr/>
          <p:nvPr/>
        </p:nvGrpSpPr>
        <p:grpSpPr>
          <a:xfrm>
            <a:off x="8084651" y="3798777"/>
            <a:ext cx="1834562" cy="1834562"/>
            <a:chOff x="0" y="0"/>
            <a:chExt cx="812800" cy="812800"/>
          </a:xfrm>
        </p:grpSpPr>
        <p:sp>
          <p:nvSpPr>
            <p:cNvPr id="310" name="Google Shape;31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2"/>
          <p:cNvGrpSpPr/>
          <p:nvPr/>
        </p:nvGrpSpPr>
        <p:grpSpPr>
          <a:xfrm>
            <a:off x="1032614" y="6107469"/>
            <a:ext cx="1834562" cy="1834562"/>
            <a:chOff x="0" y="0"/>
            <a:chExt cx="812800" cy="812800"/>
          </a:xfrm>
        </p:grpSpPr>
        <p:sp>
          <p:nvSpPr>
            <p:cNvPr id="313" name="Google Shape;31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2"/>
          <p:cNvGrpSpPr/>
          <p:nvPr/>
        </p:nvGrpSpPr>
        <p:grpSpPr>
          <a:xfrm>
            <a:off x="8084651" y="6107469"/>
            <a:ext cx="1834562" cy="1834562"/>
            <a:chOff x="0" y="0"/>
            <a:chExt cx="812800" cy="812800"/>
          </a:xfrm>
        </p:grpSpPr>
        <p:sp>
          <p:nvSpPr>
            <p:cNvPr id="316" name="Google Shape;31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2"/>
          <p:cNvGrpSpPr/>
          <p:nvPr/>
        </p:nvGrpSpPr>
        <p:grpSpPr>
          <a:xfrm>
            <a:off x="1028700" y="3798777"/>
            <a:ext cx="1834562" cy="1834562"/>
            <a:chOff x="0" y="0"/>
            <a:chExt cx="812800" cy="812800"/>
          </a:xfrm>
        </p:grpSpPr>
        <p:sp>
          <p:nvSpPr>
            <p:cNvPr id="319" name="Google Shape;31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2"/>
          <p:cNvSpPr txBox="1"/>
          <p:nvPr/>
        </p:nvSpPr>
        <p:spPr>
          <a:xfrm>
            <a:off x="3004785" y="3986399"/>
            <a:ext cx="3306074" cy="85949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IntROduction</a:t>
            </a:r>
            <a:endParaRPr/>
          </a:p>
        </p:txBody>
      </p:sp>
      <p:sp>
        <p:nvSpPr>
          <p:cNvPr id="322" name="Google Shape;322;p12"/>
          <p:cNvSpPr txBox="1"/>
          <p:nvPr/>
        </p:nvSpPr>
        <p:spPr>
          <a:xfrm>
            <a:off x="10056823" y="3986399"/>
            <a:ext cx="459924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project schedule</a:t>
            </a:r>
            <a:endParaRPr/>
          </a:p>
        </p:txBody>
      </p:sp>
      <p:sp>
        <p:nvSpPr>
          <p:cNvPr id="323" name="Google Shape;323;p12"/>
          <p:cNvSpPr txBox="1"/>
          <p:nvPr/>
        </p:nvSpPr>
        <p:spPr>
          <a:xfrm>
            <a:off x="3004785" y="6287148"/>
            <a:ext cx="4617102"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Company Overview</a:t>
            </a:r>
            <a:endParaRPr/>
          </a:p>
        </p:txBody>
      </p:sp>
      <p:sp>
        <p:nvSpPr>
          <p:cNvPr id="324" name="Google Shape;324;p12"/>
          <p:cNvSpPr txBox="1"/>
          <p:nvPr/>
        </p:nvSpPr>
        <p:spPr>
          <a:xfrm>
            <a:off x="10056823" y="6287148"/>
            <a:ext cx="7577797"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status report</a:t>
            </a:r>
            <a:endParaRPr/>
          </a:p>
        </p:txBody>
      </p:sp>
      <p:sp>
        <p:nvSpPr>
          <p:cNvPr id="325" name="Google Shape;325;p12"/>
          <p:cNvSpPr txBox="1"/>
          <p:nvPr/>
        </p:nvSpPr>
        <p:spPr>
          <a:xfrm>
            <a:off x="3004785" y="4805636"/>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326" name="Google Shape;326;p12"/>
          <p:cNvSpPr txBox="1"/>
          <p:nvPr/>
        </p:nvSpPr>
        <p:spPr>
          <a:xfrm>
            <a:off x="10056823" y="4805636"/>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327" name="Google Shape;327;p12"/>
          <p:cNvSpPr txBox="1"/>
          <p:nvPr/>
        </p:nvSpPr>
        <p:spPr>
          <a:xfrm>
            <a:off x="3004785" y="7106384"/>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328" name="Google Shape;328;p12"/>
          <p:cNvSpPr txBox="1"/>
          <p:nvPr/>
        </p:nvSpPr>
        <p:spPr>
          <a:xfrm>
            <a:off x="10056823" y="7106384"/>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329" name="Google Shape;329;p12"/>
          <p:cNvSpPr txBox="1"/>
          <p:nvPr/>
        </p:nvSpPr>
        <p:spPr>
          <a:xfrm>
            <a:off x="1028700" y="1643168"/>
            <a:ext cx="16507551"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TABLE OF </a:t>
            </a:r>
            <a:r>
              <a:rPr b="0" i="0" lang="en-US" sz="12000" u="none" cap="none" strike="noStrike">
                <a:solidFill>
                  <a:srgbClr val="FF577A"/>
                </a:solidFill>
                <a:latin typeface="Bebas Neue"/>
                <a:ea typeface="Bebas Neue"/>
                <a:cs typeface="Bebas Neue"/>
                <a:sym typeface="Bebas Neue"/>
              </a:rPr>
              <a:t>CONTENTS</a:t>
            </a:r>
            <a:endParaRPr/>
          </a:p>
        </p:txBody>
      </p:sp>
      <p:sp>
        <p:nvSpPr>
          <p:cNvPr id="330" name="Google Shape;330;p12"/>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331" name="Google Shape;331;p12"/>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332" name="Google Shape;332;p12"/>
          <p:cNvSpPr txBox="1"/>
          <p:nvPr/>
        </p:nvSpPr>
        <p:spPr>
          <a:xfrm>
            <a:off x="5767349" y="467650"/>
            <a:ext cx="15447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333" name="Google Shape;333;p12"/>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pic>
        <p:nvPicPr>
          <p:cNvPr id="334" name="Google Shape;334;p12"/>
          <p:cNvPicPr preferRelativeResize="0"/>
          <p:nvPr/>
        </p:nvPicPr>
        <p:blipFill>
          <a:blip r:embed="rId4">
            <a:alphaModFix/>
          </a:blip>
          <a:stretch>
            <a:fillRect/>
          </a:stretch>
        </p:blipFill>
        <p:spPr>
          <a:xfrm>
            <a:off x="12040588" y="0"/>
            <a:ext cx="2985900" cy="2985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1173" name="Shape 1173"/>
        <p:cNvGrpSpPr/>
        <p:nvPr/>
      </p:nvGrpSpPr>
      <p:grpSpPr>
        <a:xfrm>
          <a:off x="0" y="0"/>
          <a:ext cx="0" cy="0"/>
          <a:chOff x="0" y="0"/>
          <a:chExt cx="0" cy="0"/>
        </a:xfrm>
      </p:grpSpPr>
      <p:sp>
        <p:nvSpPr>
          <p:cNvPr id="1174" name="Google Shape;1174;p30"/>
          <p:cNvSpPr txBox="1"/>
          <p:nvPr/>
        </p:nvSpPr>
        <p:spPr>
          <a:xfrm>
            <a:off x="5280936" y="1640724"/>
            <a:ext cx="7726128" cy="18478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CREDITS</a:t>
            </a:r>
            <a:endParaRPr/>
          </a:p>
        </p:txBody>
      </p:sp>
      <p:sp>
        <p:nvSpPr>
          <p:cNvPr id="1175" name="Google Shape;1175;p30"/>
          <p:cNvSpPr txBox="1"/>
          <p:nvPr/>
        </p:nvSpPr>
        <p:spPr>
          <a:xfrm>
            <a:off x="3238810" y="5669946"/>
            <a:ext cx="11810379" cy="29146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THIS PRESENTATION TEMPLATE IS FREE FOR EVERYONE TO USE THANKS TO THE FOLLOWING:</a:t>
            </a:r>
            <a:endParaRPr/>
          </a:p>
        </p:txBody>
      </p:sp>
      <p:sp>
        <p:nvSpPr>
          <p:cNvPr id="1176" name="Google Shape;1176;p30"/>
          <p:cNvSpPr txBox="1"/>
          <p:nvPr/>
        </p:nvSpPr>
        <p:spPr>
          <a:xfrm>
            <a:off x="2818025" y="6171682"/>
            <a:ext cx="12651949" cy="621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PEXELS FOR THE PHOTOS</a:t>
            </a:r>
            <a:endParaRPr/>
          </a:p>
        </p:txBody>
      </p:sp>
      <p:sp>
        <p:nvSpPr>
          <p:cNvPr id="1177" name="Google Shape;1177;p30"/>
          <p:cNvSpPr txBox="1"/>
          <p:nvPr/>
        </p:nvSpPr>
        <p:spPr>
          <a:xfrm>
            <a:off x="2818025" y="6940687"/>
            <a:ext cx="12651900" cy="1847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HAPPY DESIGNING! </a:t>
            </a:r>
            <a:endParaRPr/>
          </a:p>
        </p:txBody>
      </p:sp>
      <p:grpSp>
        <p:nvGrpSpPr>
          <p:cNvPr id="1178" name="Google Shape;1178;p30"/>
          <p:cNvGrpSpPr/>
          <p:nvPr/>
        </p:nvGrpSpPr>
        <p:grpSpPr>
          <a:xfrm>
            <a:off x="15727545" y="140017"/>
            <a:ext cx="1907074" cy="738161"/>
            <a:chOff x="0" y="-241101"/>
            <a:chExt cx="2542765" cy="984214"/>
          </a:xfrm>
        </p:grpSpPr>
        <p:grpSp>
          <p:nvGrpSpPr>
            <p:cNvPr id="1179" name="Google Shape;1179;p30"/>
            <p:cNvGrpSpPr/>
            <p:nvPr/>
          </p:nvGrpSpPr>
          <p:grpSpPr>
            <a:xfrm>
              <a:off x="0" y="-240012"/>
              <a:ext cx="2542765" cy="983125"/>
              <a:chOff x="0" y="-47625"/>
              <a:chExt cx="502275" cy="194197"/>
            </a:xfrm>
          </p:grpSpPr>
          <p:sp>
            <p:nvSpPr>
              <p:cNvPr id="1180" name="Google Shape;1180;p30"/>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1181" name="Google Shape;1181;p30"/>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2" name="Google Shape;1182;p30"/>
            <p:cNvGrpSpPr/>
            <p:nvPr/>
          </p:nvGrpSpPr>
          <p:grpSpPr>
            <a:xfrm>
              <a:off x="0" y="-241101"/>
              <a:ext cx="205485" cy="978225"/>
              <a:chOff x="0" y="-47625"/>
              <a:chExt cx="40590" cy="193230"/>
            </a:xfrm>
          </p:grpSpPr>
          <p:sp>
            <p:nvSpPr>
              <p:cNvPr id="1183" name="Google Shape;1183;p30"/>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1184" name="Google Shape;1184;p30"/>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85" name="Google Shape;1185;p30"/>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1186" name="Google Shape;1186;p30"/>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1187" name="Google Shape;1187;p30"/>
          <p:cNvSpPr txBox="1"/>
          <p:nvPr/>
        </p:nvSpPr>
        <p:spPr>
          <a:xfrm>
            <a:off x="5767348" y="467650"/>
            <a:ext cx="1752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1188" name="Google Shape;1188;p30"/>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cxnSp>
        <p:nvCxnSpPr>
          <p:cNvPr id="1189" name="Google Shape;1189;p30"/>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1190" name="Google Shape;1190;p30"/>
          <p:cNvGrpSpPr/>
          <p:nvPr/>
        </p:nvGrpSpPr>
        <p:grpSpPr>
          <a:xfrm>
            <a:off x="8645166" y="779283"/>
            <a:ext cx="498834" cy="498834"/>
            <a:chOff x="0" y="0"/>
            <a:chExt cx="812800" cy="812800"/>
          </a:xfrm>
        </p:grpSpPr>
        <p:sp>
          <p:nvSpPr>
            <p:cNvPr id="1191" name="Google Shape;1191;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192" name="Google Shape;1192;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3" name="Google Shape;1193;p30"/>
          <p:cNvGrpSpPr/>
          <p:nvPr/>
        </p:nvGrpSpPr>
        <p:grpSpPr>
          <a:xfrm>
            <a:off x="9433311" y="779283"/>
            <a:ext cx="498834" cy="498834"/>
            <a:chOff x="0" y="0"/>
            <a:chExt cx="812800" cy="812800"/>
          </a:xfrm>
        </p:grpSpPr>
        <p:sp>
          <p:nvSpPr>
            <p:cNvPr id="1194" name="Google Shape;1194;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195" name="Google Shape;1195;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6" name="Google Shape;1196;p30"/>
          <p:cNvGrpSpPr/>
          <p:nvPr/>
        </p:nvGrpSpPr>
        <p:grpSpPr>
          <a:xfrm>
            <a:off x="10221457" y="779283"/>
            <a:ext cx="498834" cy="498834"/>
            <a:chOff x="0" y="0"/>
            <a:chExt cx="812800" cy="812800"/>
          </a:xfrm>
        </p:grpSpPr>
        <p:sp>
          <p:nvSpPr>
            <p:cNvPr id="1197" name="Google Shape;1197;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198" name="Google Shape;1198;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99" name="Google Shape;1199;p30"/>
          <p:cNvGrpSpPr/>
          <p:nvPr/>
        </p:nvGrpSpPr>
        <p:grpSpPr>
          <a:xfrm>
            <a:off x="11009602" y="779283"/>
            <a:ext cx="498834" cy="498834"/>
            <a:chOff x="0" y="0"/>
            <a:chExt cx="812800" cy="812800"/>
          </a:xfrm>
        </p:grpSpPr>
        <p:sp>
          <p:nvSpPr>
            <p:cNvPr id="1200" name="Google Shape;1200;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201" name="Google Shape;1201;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2" name="Google Shape;1202;p30"/>
          <p:cNvGrpSpPr/>
          <p:nvPr/>
        </p:nvGrpSpPr>
        <p:grpSpPr>
          <a:xfrm>
            <a:off x="11797748" y="779283"/>
            <a:ext cx="498834" cy="498834"/>
            <a:chOff x="0" y="0"/>
            <a:chExt cx="812800" cy="812800"/>
          </a:xfrm>
        </p:grpSpPr>
        <p:sp>
          <p:nvSpPr>
            <p:cNvPr id="1203" name="Google Shape;1203;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204" name="Google Shape;1204;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5" name="Google Shape;1205;p30"/>
          <p:cNvGrpSpPr/>
          <p:nvPr/>
        </p:nvGrpSpPr>
        <p:grpSpPr>
          <a:xfrm>
            <a:off x="12585893" y="779283"/>
            <a:ext cx="498834" cy="498834"/>
            <a:chOff x="0" y="0"/>
            <a:chExt cx="812800" cy="812800"/>
          </a:xfrm>
        </p:grpSpPr>
        <p:sp>
          <p:nvSpPr>
            <p:cNvPr id="1206" name="Google Shape;1206;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207" name="Google Shape;1207;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8" name="Google Shape;1208;p30"/>
          <p:cNvGrpSpPr/>
          <p:nvPr/>
        </p:nvGrpSpPr>
        <p:grpSpPr>
          <a:xfrm>
            <a:off x="13374039" y="779283"/>
            <a:ext cx="498834" cy="498834"/>
            <a:chOff x="0" y="0"/>
            <a:chExt cx="812800" cy="812800"/>
          </a:xfrm>
        </p:grpSpPr>
        <p:sp>
          <p:nvSpPr>
            <p:cNvPr id="1209" name="Google Shape;1209;p30"/>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1210" name="Google Shape;1210;p30"/>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1" name="Google Shape;1211;p30"/>
          <p:cNvGrpSpPr/>
          <p:nvPr/>
        </p:nvGrpSpPr>
        <p:grpSpPr>
          <a:xfrm>
            <a:off x="1486939" y="3201801"/>
            <a:ext cx="1751872" cy="1751872"/>
            <a:chOff x="0" y="0"/>
            <a:chExt cx="812800" cy="812800"/>
          </a:xfrm>
        </p:grpSpPr>
        <p:sp>
          <p:nvSpPr>
            <p:cNvPr id="1212" name="Google Shape;1212;p30"/>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1213" name="Google Shape;1213;p30"/>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4" name="Google Shape;1214;p30"/>
          <p:cNvGrpSpPr/>
          <p:nvPr/>
        </p:nvGrpSpPr>
        <p:grpSpPr>
          <a:xfrm rot="10800000">
            <a:off x="10973078" y="9050794"/>
            <a:ext cx="9508935" cy="731555"/>
            <a:chOff x="0" y="0"/>
            <a:chExt cx="12678580" cy="975406"/>
          </a:xfrm>
        </p:grpSpPr>
        <p:cxnSp>
          <p:nvCxnSpPr>
            <p:cNvPr id="1215" name="Google Shape;1215;p30"/>
            <p:cNvCxnSpPr/>
            <p:nvPr/>
          </p:nvCxnSpPr>
          <p:spPr>
            <a:xfrm>
              <a:off x="0" y="487703"/>
              <a:ext cx="11408267" cy="0"/>
            </a:xfrm>
            <a:prstGeom prst="straightConnector1">
              <a:avLst/>
            </a:prstGeom>
            <a:noFill/>
            <a:ln cap="flat" cmpd="sng" w="25400">
              <a:solidFill>
                <a:srgbClr val="484848"/>
              </a:solidFill>
              <a:prstDash val="solid"/>
              <a:round/>
              <a:headEnd len="sm" w="sm" type="none"/>
              <a:tailEnd len="sm" w="sm" type="none"/>
            </a:ln>
          </p:spPr>
        </p:cxnSp>
        <p:cxnSp>
          <p:nvCxnSpPr>
            <p:cNvPr id="1216" name="Google Shape;1216;p30"/>
            <p:cNvCxnSpPr/>
            <p:nvPr/>
          </p:nvCxnSpPr>
          <p:spPr>
            <a:xfrm>
              <a:off x="11653495"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1217" name="Google Shape;1217;p30"/>
            <p:cNvCxnSpPr/>
            <p:nvPr/>
          </p:nvCxnSpPr>
          <p:spPr>
            <a:xfrm>
              <a:off x="12179275" y="0"/>
              <a:ext cx="0" cy="975406"/>
            </a:xfrm>
            <a:prstGeom prst="straightConnector1">
              <a:avLst/>
            </a:prstGeom>
            <a:noFill/>
            <a:ln cap="flat" cmpd="sng" w="25400">
              <a:solidFill>
                <a:srgbClr val="484848"/>
              </a:solidFill>
              <a:prstDash val="solid"/>
              <a:round/>
              <a:headEnd len="sm" w="sm" type="none"/>
              <a:tailEnd len="sm" w="sm" type="none"/>
            </a:ln>
          </p:spPr>
        </p:cxnSp>
      </p:grpSp>
      <p:pic>
        <p:nvPicPr>
          <p:cNvPr id="1218" name="Google Shape;1218;p30"/>
          <p:cNvPicPr preferRelativeResize="0"/>
          <p:nvPr/>
        </p:nvPicPr>
        <p:blipFill>
          <a:blip r:embed="rId3">
            <a:alphaModFix/>
          </a:blip>
          <a:stretch>
            <a:fillRect/>
          </a:stretch>
        </p:blipFill>
        <p:spPr>
          <a:xfrm>
            <a:off x="15283274" y="1739039"/>
            <a:ext cx="3138200" cy="3424163"/>
          </a:xfrm>
          <a:prstGeom prst="rect">
            <a:avLst/>
          </a:prstGeom>
          <a:noFill/>
          <a:ln>
            <a:noFill/>
          </a:ln>
        </p:spPr>
      </p:pic>
      <p:pic>
        <p:nvPicPr>
          <p:cNvPr id="1219" name="Google Shape;1219;p30"/>
          <p:cNvPicPr preferRelativeResize="0"/>
          <p:nvPr/>
        </p:nvPicPr>
        <p:blipFill>
          <a:blip r:embed="rId4">
            <a:alphaModFix/>
          </a:blip>
          <a:stretch>
            <a:fillRect/>
          </a:stretch>
        </p:blipFill>
        <p:spPr>
          <a:xfrm>
            <a:off x="6248313" y="3656825"/>
            <a:ext cx="6025501" cy="15063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38" name="Shape 338"/>
        <p:cNvGrpSpPr/>
        <p:nvPr/>
      </p:nvGrpSpPr>
      <p:grpSpPr>
        <a:xfrm>
          <a:off x="0" y="0"/>
          <a:ext cx="0" cy="0"/>
          <a:chOff x="0" y="0"/>
          <a:chExt cx="0" cy="0"/>
        </a:xfrm>
      </p:grpSpPr>
      <p:grpSp>
        <p:nvGrpSpPr>
          <p:cNvPr id="339" name="Google Shape;339;p13"/>
          <p:cNvGrpSpPr/>
          <p:nvPr/>
        </p:nvGrpSpPr>
        <p:grpSpPr>
          <a:xfrm>
            <a:off x="11756520" y="1055350"/>
            <a:ext cx="4568942" cy="8285169"/>
            <a:chOff x="0" y="-47625"/>
            <a:chExt cx="1203343" cy="2182102"/>
          </a:xfrm>
        </p:grpSpPr>
        <p:sp>
          <p:nvSpPr>
            <p:cNvPr id="340" name="Google Shape;340;p13"/>
            <p:cNvSpPr/>
            <p:nvPr/>
          </p:nvSpPr>
          <p:spPr>
            <a:xfrm>
              <a:off x="0" y="0"/>
              <a:ext cx="1203343" cy="2134477"/>
            </a:xfrm>
            <a:custGeom>
              <a:rect b="b" l="l" r="r" t="t"/>
              <a:pathLst>
                <a:path extrusionOk="0" h="2134477" w="1203343">
                  <a:moveTo>
                    <a:pt x="33889" y="0"/>
                  </a:moveTo>
                  <a:lnTo>
                    <a:pt x="1169453" y="0"/>
                  </a:lnTo>
                  <a:cubicBezTo>
                    <a:pt x="1188170" y="0"/>
                    <a:pt x="1203343" y="15173"/>
                    <a:pt x="1203343" y="33889"/>
                  </a:cubicBezTo>
                  <a:lnTo>
                    <a:pt x="1203343" y="2100588"/>
                  </a:lnTo>
                  <a:cubicBezTo>
                    <a:pt x="1203343" y="2119304"/>
                    <a:pt x="1188170" y="2134477"/>
                    <a:pt x="1169453" y="2134477"/>
                  </a:cubicBezTo>
                  <a:lnTo>
                    <a:pt x="33889" y="2134477"/>
                  </a:lnTo>
                  <a:cubicBezTo>
                    <a:pt x="15173" y="2134477"/>
                    <a:pt x="0" y="2119304"/>
                    <a:pt x="0" y="2100588"/>
                  </a:cubicBezTo>
                  <a:lnTo>
                    <a:pt x="0" y="33889"/>
                  </a:lnTo>
                  <a:cubicBezTo>
                    <a:pt x="0" y="15173"/>
                    <a:pt x="15173" y="0"/>
                    <a:pt x="33889"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txBox="1"/>
            <p:nvPr/>
          </p:nvSpPr>
          <p:spPr>
            <a:xfrm>
              <a:off x="0" y="-47625"/>
              <a:ext cx="1203343" cy="218210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3"/>
          <p:cNvGrpSpPr/>
          <p:nvPr/>
        </p:nvGrpSpPr>
        <p:grpSpPr>
          <a:xfrm>
            <a:off x="8648926" y="672448"/>
            <a:ext cx="755998" cy="731555"/>
            <a:chOff x="0" y="0"/>
            <a:chExt cx="1007998" cy="975406"/>
          </a:xfrm>
        </p:grpSpPr>
        <p:cxnSp>
          <p:nvCxnSpPr>
            <p:cNvPr id="343" name="Google Shape;343;p13"/>
            <p:cNvCxnSpPr/>
            <p:nvPr/>
          </p:nvCxnSpPr>
          <p:spPr>
            <a:xfrm>
              <a:off x="0" y="487703"/>
              <a:ext cx="1007998" cy="0"/>
            </a:xfrm>
            <a:prstGeom prst="straightConnector1">
              <a:avLst/>
            </a:prstGeom>
            <a:noFill/>
            <a:ln cap="flat" cmpd="sng" w="25400">
              <a:solidFill>
                <a:srgbClr val="484848"/>
              </a:solidFill>
              <a:prstDash val="solid"/>
              <a:round/>
              <a:headEnd len="sm" w="sm" type="none"/>
              <a:tailEnd len="sm" w="sm" type="none"/>
            </a:ln>
          </p:spPr>
        </p:cxnSp>
        <p:cxnSp>
          <p:nvCxnSpPr>
            <p:cNvPr id="344" name="Google Shape;344;p13"/>
            <p:cNvCxnSpPr/>
            <p:nvPr/>
          </p:nvCxnSpPr>
          <p:spPr>
            <a:xfrm>
              <a:off x="517016"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345" name="Google Shape;345;p13"/>
          <p:cNvGrpSpPr/>
          <p:nvPr/>
        </p:nvGrpSpPr>
        <p:grpSpPr>
          <a:xfrm>
            <a:off x="15727545" y="140017"/>
            <a:ext cx="1907074" cy="738161"/>
            <a:chOff x="0" y="-241101"/>
            <a:chExt cx="2542765" cy="984214"/>
          </a:xfrm>
        </p:grpSpPr>
        <p:grpSp>
          <p:nvGrpSpPr>
            <p:cNvPr id="346" name="Google Shape;346;p13"/>
            <p:cNvGrpSpPr/>
            <p:nvPr/>
          </p:nvGrpSpPr>
          <p:grpSpPr>
            <a:xfrm>
              <a:off x="0" y="-240012"/>
              <a:ext cx="2542765" cy="983125"/>
              <a:chOff x="0" y="-47625"/>
              <a:chExt cx="502275" cy="194197"/>
            </a:xfrm>
          </p:grpSpPr>
          <p:sp>
            <p:nvSpPr>
              <p:cNvPr id="347" name="Google Shape;347;p13"/>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348" name="Google Shape;348;p13"/>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13"/>
            <p:cNvGrpSpPr/>
            <p:nvPr/>
          </p:nvGrpSpPr>
          <p:grpSpPr>
            <a:xfrm>
              <a:off x="0" y="-241101"/>
              <a:ext cx="205485" cy="978225"/>
              <a:chOff x="0" y="-47625"/>
              <a:chExt cx="40590" cy="193230"/>
            </a:xfrm>
          </p:grpSpPr>
          <p:sp>
            <p:nvSpPr>
              <p:cNvPr id="350" name="Google Shape;350;p13"/>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351" name="Google Shape;351;p13"/>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352" name="Google Shape;352;p13"/>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sp>
        <p:nvSpPr>
          <p:cNvPr id="353" name="Google Shape;353;p13"/>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
        <p:nvSpPr>
          <p:cNvPr id="354" name="Google Shape;354;p13"/>
          <p:cNvSpPr txBox="1"/>
          <p:nvPr/>
        </p:nvSpPr>
        <p:spPr>
          <a:xfrm>
            <a:off x="3056478" y="1835000"/>
            <a:ext cx="6883330" cy="18478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Introduction</a:t>
            </a:r>
            <a:endParaRPr/>
          </a:p>
        </p:txBody>
      </p:sp>
      <p:grpSp>
        <p:nvGrpSpPr>
          <p:cNvPr id="355" name="Google Shape;355;p13"/>
          <p:cNvGrpSpPr/>
          <p:nvPr/>
        </p:nvGrpSpPr>
        <p:grpSpPr>
          <a:xfrm>
            <a:off x="10213645" y="1685284"/>
            <a:ext cx="668592" cy="668592"/>
            <a:chOff x="0" y="0"/>
            <a:chExt cx="812800" cy="812800"/>
          </a:xfrm>
        </p:grpSpPr>
        <p:sp>
          <p:nvSpPr>
            <p:cNvPr id="356" name="Google Shape;356;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57" name="Google Shape;357;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13"/>
          <p:cNvGrpSpPr/>
          <p:nvPr/>
        </p:nvGrpSpPr>
        <p:grpSpPr>
          <a:xfrm>
            <a:off x="10213645" y="2457571"/>
            <a:ext cx="668592" cy="668592"/>
            <a:chOff x="0" y="0"/>
            <a:chExt cx="812800" cy="812800"/>
          </a:xfrm>
        </p:grpSpPr>
        <p:sp>
          <p:nvSpPr>
            <p:cNvPr id="359" name="Google Shape;35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60" name="Google Shape;36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3"/>
          <p:cNvGrpSpPr/>
          <p:nvPr/>
        </p:nvGrpSpPr>
        <p:grpSpPr>
          <a:xfrm>
            <a:off x="1177608" y="2019579"/>
            <a:ext cx="1544574" cy="1544574"/>
            <a:chOff x="0" y="0"/>
            <a:chExt cx="812800" cy="812800"/>
          </a:xfrm>
        </p:grpSpPr>
        <p:sp>
          <p:nvSpPr>
            <p:cNvPr id="362" name="Google Shape;36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48484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3"/>
            <p:cNvSpPr txBox="1"/>
            <p:nvPr/>
          </p:nvSpPr>
          <p:spPr>
            <a:xfrm>
              <a:off x="76200" y="57150"/>
              <a:ext cx="660400" cy="67945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None/>
              </a:pPr>
              <a:r>
                <a:rPr b="1" i="0" lang="en-US" sz="5600" u="none" cap="none" strike="noStrike">
                  <a:solidFill>
                    <a:srgbClr val="484848"/>
                  </a:solidFill>
                  <a:latin typeface="Bebas Neue"/>
                  <a:ea typeface="Bebas Neue"/>
                  <a:cs typeface="Bebas Neue"/>
                  <a:sym typeface="Bebas Neue"/>
                </a:rPr>
                <a:t>01.</a:t>
              </a:r>
              <a:endParaRPr/>
            </a:p>
          </p:txBody>
        </p:sp>
      </p:grpSp>
      <p:sp>
        <p:nvSpPr>
          <p:cNvPr id="364" name="Google Shape;364;p13"/>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365" name="Google Shape;365;p13"/>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366" name="Google Shape;366;p13"/>
          <p:cNvSpPr txBox="1"/>
          <p:nvPr/>
        </p:nvSpPr>
        <p:spPr>
          <a:xfrm>
            <a:off x="5767349" y="467650"/>
            <a:ext cx="13692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367" name="Google Shape;367;p13"/>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368" name="Google Shape;368;p13"/>
          <p:cNvSpPr txBox="1"/>
          <p:nvPr/>
        </p:nvSpPr>
        <p:spPr>
          <a:xfrm>
            <a:off x="1177608" y="4094798"/>
            <a:ext cx="8762200" cy="43929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THIS SPRING SEASON SYMBOLIZES NEW BEGINNINGS, GROWTH, AND VITALITY. IT'S A TIME OF REJUVENATION AND TRANSFORMATION, WHERE WE SOW THE SEEDS OF INNOVATION AND HARVEST THE FRUITS OF OUR LABOR. SIMILARLY, OUR GATHERING TODAY MARKS A SIGNIFICANT MILESTONE IN OUR JOURNEY TOWARDS EXCELLENCE AND SUCCESS.</a:t>
            </a:r>
            <a:endParaRPr/>
          </a:p>
          <a:p>
            <a:pPr indent="0" lvl="0" marL="0" marR="0" rtl="0" algn="l">
              <a:lnSpc>
                <a:spcPct val="140000"/>
              </a:lnSpc>
              <a:spcBef>
                <a:spcPts val="0"/>
              </a:spcBef>
              <a:spcAft>
                <a:spcPts val="0"/>
              </a:spcAft>
              <a:buNone/>
            </a:pPr>
            <a:r>
              <a:t/>
            </a:r>
            <a:endParaRPr b="0" i="0" sz="1800" u="none" cap="none" strike="noStrike">
              <a:solidFill>
                <a:srgbClr val="000000"/>
              </a:solidFill>
              <a:latin typeface="Montserrat"/>
              <a:ea typeface="Montserrat"/>
              <a:cs typeface="Montserrat"/>
              <a:sym typeface="Montserrat"/>
            </a:endParaRPr>
          </a:p>
          <a:p>
            <a:pPr indent="0" lvl="0" marL="0" marR="0" rtl="0" algn="l">
              <a:lnSpc>
                <a:spcPct val="14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WE GATHER HERE NOT JUST AS INDIVIDUALS, BUT AS A COLLECTIVE FORCE UNITED BY A COMMON PURPOSE - TO DRIVE OUR ORGANIZATION FORWARD AND ACHIEVE GREATER HEIGHTS OF PROSPERITY. TOGETHER, WE HAVE WEATHERED CHALLENGES, CELEBRATED VICTORIES, AND LEARNED INVALUABLE LESSONS ALONG THE WAY. NOW, AS WE STAND AT THE CUSP OF NEW OPPORTUNITIES, IT IS OUR SHARED COMMITMENT AND COLLABORATION THAT WILL PROPEL US TOWARDS OUR COLLECTIVE VISION.</a:t>
            </a:r>
            <a:endParaRPr/>
          </a:p>
        </p:txBody>
      </p:sp>
      <p:grpSp>
        <p:nvGrpSpPr>
          <p:cNvPr id="369" name="Google Shape;369;p13"/>
          <p:cNvGrpSpPr/>
          <p:nvPr/>
        </p:nvGrpSpPr>
        <p:grpSpPr>
          <a:xfrm>
            <a:off x="1028700" y="1874586"/>
            <a:ext cx="1834562" cy="1834562"/>
            <a:chOff x="0" y="0"/>
            <a:chExt cx="812800" cy="812800"/>
          </a:xfrm>
        </p:grpSpPr>
        <p:sp>
          <p:nvSpPr>
            <p:cNvPr id="370" name="Google Shape;37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3"/>
          <p:cNvGrpSpPr/>
          <p:nvPr/>
        </p:nvGrpSpPr>
        <p:grpSpPr>
          <a:xfrm>
            <a:off x="10213645" y="3229858"/>
            <a:ext cx="668592" cy="668592"/>
            <a:chOff x="0" y="0"/>
            <a:chExt cx="812800" cy="812800"/>
          </a:xfrm>
        </p:grpSpPr>
        <p:sp>
          <p:nvSpPr>
            <p:cNvPr id="373" name="Google Shape;373;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74" name="Google Shape;374;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3"/>
          <p:cNvGrpSpPr/>
          <p:nvPr/>
        </p:nvGrpSpPr>
        <p:grpSpPr>
          <a:xfrm>
            <a:off x="10213645" y="4002145"/>
            <a:ext cx="668592" cy="668592"/>
            <a:chOff x="0" y="0"/>
            <a:chExt cx="812800" cy="812800"/>
          </a:xfrm>
        </p:grpSpPr>
        <p:sp>
          <p:nvSpPr>
            <p:cNvPr id="376" name="Google Shape;376;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77" name="Google Shape;377;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8" name="Google Shape;378;p13"/>
          <p:cNvGrpSpPr/>
          <p:nvPr/>
        </p:nvGrpSpPr>
        <p:grpSpPr>
          <a:xfrm>
            <a:off x="10213645" y="4774432"/>
            <a:ext cx="668592" cy="668592"/>
            <a:chOff x="0" y="0"/>
            <a:chExt cx="812800" cy="812800"/>
          </a:xfrm>
        </p:grpSpPr>
        <p:sp>
          <p:nvSpPr>
            <p:cNvPr id="379" name="Google Shape;379;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80" name="Google Shape;380;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13"/>
          <p:cNvGrpSpPr/>
          <p:nvPr/>
        </p:nvGrpSpPr>
        <p:grpSpPr>
          <a:xfrm>
            <a:off x="10213645" y="5546719"/>
            <a:ext cx="668592" cy="668592"/>
            <a:chOff x="0" y="0"/>
            <a:chExt cx="812800" cy="812800"/>
          </a:xfrm>
        </p:grpSpPr>
        <p:sp>
          <p:nvSpPr>
            <p:cNvPr id="382" name="Google Shape;382;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383" name="Google Shape;383;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4" name="Google Shape;384;p13"/>
          <p:cNvPicPr preferRelativeResize="0"/>
          <p:nvPr/>
        </p:nvPicPr>
        <p:blipFill>
          <a:blip r:embed="rId4">
            <a:alphaModFix/>
          </a:blip>
          <a:stretch>
            <a:fillRect/>
          </a:stretch>
        </p:blipFill>
        <p:spPr>
          <a:xfrm>
            <a:off x="11900602" y="1403990"/>
            <a:ext cx="4280825" cy="7732886"/>
          </a:xfrm>
          <a:prstGeom prst="rect">
            <a:avLst/>
          </a:prstGeom>
          <a:noFill/>
          <a:ln>
            <a:noFill/>
          </a:ln>
        </p:spPr>
      </p:pic>
      <p:pic>
        <p:nvPicPr>
          <p:cNvPr id="385" name="Google Shape;385;p13"/>
          <p:cNvPicPr preferRelativeResize="0"/>
          <p:nvPr/>
        </p:nvPicPr>
        <p:blipFill>
          <a:blip r:embed="rId5">
            <a:alphaModFix/>
          </a:blip>
          <a:stretch>
            <a:fillRect/>
          </a:stretch>
        </p:blipFill>
        <p:spPr>
          <a:xfrm>
            <a:off x="15648538" y="6495475"/>
            <a:ext cx="3185650" cy="3185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389" name="Shape 389"/>
        <p:cNvGrpSpPr/>
        <p:nvPr/>
      </p:nvGrpSpPr>
      <p:grpSpPr>
        <a:xfrm>
          <a:off x="0" y="0"/>
          <a:ext cx="0" cy="0"/>
          <a:chOff x="0" y="0"/>
          <a:chExt cx="0" cy="0"/>
        </a:xfrm>
      </p:grpSpPr>
      <p:grpSp>
        <p:nvGrpSpPr>
          <p:cNvPr id="390" name="Google Shape;390;p14"/>
          <p:cNvGrpSpPr/>
          <p:nvPr/>
        </p:nvGrpSpPr>
        <p:grpSpPr>
          <a:xfrm>
            <a:off x="8648926" y="672448"/>
            <a:ext cx="755998" cy="731555"/>
            <a:chOff x="0" y="0"/>
            <a:chExt cx="1007998" cy="975406"/>
          </a:xfrm>
        </p:grpSpPr>
        <p:cxnSp>
          <p:nvCxnSpPr>
            <p:cNvPr id="391" name="Google Shape;391;p14"/>
            <p:cNvCxnSpPr/>
            <p:nvPr/>
          </p:nvCxnSpPr>
          <p:spPr>
            <a:xfrm>
              <a:off x="0" y="487703"/>
              <a:ext cx="1007998" cy="0"/>
            </a:xfrm>
            <a:prstGeom prst="straightConnector1">
              <a:avLst/>
            </a:prstGeom>
            <a:noFill/>
            <a:ln cap="flat" cmpd="sng" w="25400">
              <a:solidFill>
                <a:srgbClr val="484848"/>
              </a:solidFill>
              <a:prstDash val="solid"/>
              <a:round/>
              <a:headEnd len="sm" w="sm" type="none"/>
              <a:tailEnd len="sm" w="sm" type="none"/>
            </a:ln>
          </p:spPr>
        </p:cxnSp>
        <p:cxnSp>
          <p:nvCxnSpPr>
            <p:cNvPr id="392" name="Google Shape;392;p14"/>
            <p:cNvCxnSpPr/>
            <p:nvPr/>
          </p:nvCxnSpPr>
          <p:spPr>
            <a:xfrm>
              <a:off x="517016" y="0"/>
              <a:ext cx="0" cy="975406"/>
            </a:xfrm>
            <a:prstGeom prst="straightConnector1">
              <a:avLst/>
            </a:prstGeom>
            <a:noFill/>
            <a:ln cap="flat" cmpd="sng" w="25400">
              <a:solidFill>
                <a:srgbClr val="484848"/>
              </a:solidFill>
              <a:prstDash val="solid"/>
              <a:round/>
              <a:headEnd len="sm" w="sm" type="none"/>
              <a:tailEnd len="sm" w="sm" type="none"/>
            </a:ln>
          </p:spPr>
        </p:cxnSp>
      </p:grpSp>
      <p:grpSp>
        <p:nvGrpSpPr>
          <p:cNvPr id="393" name="Google Shape;393;p14"/>
          <p:cNvGrpSpPr/>
          <p:nvPr/>
        </p:nvGrpSpPr>
        <p:grpSpPr>
          <a:xfrm>
            <a:off x="15727545" y="140017"/>
            <a:ext cx="1907074" cy="738161"/>
            <a:chOff x="0" y="-241101"/>
            <a:chExt cx="2542765" cy="984214"/>
          </a:xfrm>
        </p:grpSpPr>
        <p:grpSp>
          <p:nvGrpSpPr>
            <p:cNvPr id="394" name="Google Shape;394;p14"/>
            <p:cNvGrpSpPr/>
            <p:nvPr/>
          </p:nvGrpSpPr>
          <p:grpSpPr>
            <a:xfrm>
              <a:off x="0" y="-240012"/>
              <a:ext cx="2542765" cy="983125"/>
              <a:chOff x="0" y="-47625"/>
              <a:chExt cx="502275" cy="194197"/>
            </a:xfrm>
          </p:grpSpPr>
          <p:sp>
            <p:nvSpPr>
              <p:cNvPr id="395" name="Google Shape;395;p14"/>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396" name="Google Shape;396;p14"/>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14"/>
            <p:cNvGrpSpPr/>
            <p:nvPr/>
          </p:nvGrpSpPr>
          <p:grpSpPr>
            <a:xfrm>
              <a:off x="0" y="-241101"/>
              <a:ext cx="205485" cy="978225"/>
              <a:chOff x="0" y="-47625"/>
              <a:chExt cx="40590" cy="193230"/>
            </a:xfrm>
          </p:grpSpPr>
          <p:sp>
            <p:nvSpPr>
              <p:cNvPr id="398" name="Google Shape;398;p14"/>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399" name="Google Shape;399;p14"/>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400" name="Google Shape;400;p14"/>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sp>
        <p:nvSpPr>
          <p:cNvPr id="401" name="Google Shape;401;p14"/>
          <p:cNvSpPr/>
          <p:nvPr/>
        </p:nvSpPr>
        <p:spPr>
          <a:xfrm>
            <a:off x="16974468" y="9050532"/>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
        <p:nvSpPr>
          <p:cNvPr id="402" name="Google Shape;402;p14"/>
          <p:cNvSpPr txBox="1"/>
          <p:nvPr/>
        </p:nvSpPr>
        <p:spPr>
          <a:xfrm>
            <a:off x="688544" y="7147130"/>
            <a:ext cx="15557326"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Welcome To Presentation</a:t>
            </a:r>
            <a:endParaRPr/>
          </a:p>
        </p:txBody>
      </p:sp>
      <p:grpSp>
        <p:nvGrpSpPr>
          <p:cNvPr id="403" name="Google Shape;403;p14"/>
          <p:cNvGrpSpPr/>
          <p:nvPr/>
        </p:nvGrpSpPr>
        <p:grpSpPr>
          <a:xfrm>
            <a:off x="15411296" y="6739208"/>
            <a:ext cx="1463679" cy="1463679"/>
            <a:chOff x="0" y="0"/>
            <a:chExt cx="812800" cy="812800"/>
          </a:xfrm>
        </p:grpSpPr>
        <p:sp>
          <p:nvSpPr>
            <p:cNvPr id="404" name="Google Shape;404;p14"/>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405" name="Google Shape;405;p14"/>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14"/>
          <p:cNvGrpSpPr/>
          <p:nvPr/>
        </p:nvGrpSpPr>
        <p:grpSpPr>
          <a:xfrm>
            <a:off x="15393249" y="1407176"/>
            <a:ext cx="668592" cy="668592"/>
            <a:chOff x="0" y="0"/>
            <a:chExt cx="812800" cy="812800"/>
          </a:xfrm>
        </p:grpSpPr>
        <p:sp>
          <p:nvSpPr>
            <p:cNvPr id="407" name="Google Shape;407;p14"/>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08" name="Google Shape;408;p14"/>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9" name="Google Shape;409;p14"/>
          <p:cNvSpPr txBox="1"/>
          <p:nvPr/>
        </p:nvSpPr>
        <p:spPr>
          <a:xfrm>
            <a:off x="688544" y="8951595"/>
            <a:ext cx="15557326"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I'M RAIN, AND I'LL BE SHARING WITH YOU MY BEAUTIFUL IDEAS. FOLLOW ME AT @REALLYGREATSITE TO LEARN MORE. </a:t>
            </a:r>
            <a:endParaRPr/>
          </a:p>
        </p:txBody>
      </p:sp>
      <p:sp>
        <p:nvSpPr>
          <p:cNvPr id="410" name="Google Shape;410;p14"/>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411" name="Google Shape;411;p14"/>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412" name="Google Shape;412;p14"/>
          <p:cNvSpPr txBox="1"/>
          <p:nvPr/>
        </p:nvSpPr>
        <p:spPr>
          <a:xfrm>
            <a:off x="5767350" y="467650"/>
            <a:ext cx="1212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413" name="Google Shape;413;p14"/>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pic>
        <p:nvPicPr>
          <p:cNvPr id="414" name="Google Shape;414;p14"/>
          <p:cNvPicPr preferRelativeResize="0"/>
          <p:nvPr/>
        </p:nvPicPr>
        <p:blipFill>
          <a:blip r:embed="rId4">
            <a:alphaModFix/>
          </a:blip>
          <a:stretch>
            <a:fillRect/>
          </a:stretch>
        </p:blipFill>
        <p:spPr>
          <a:xfrm>
            <a:off x="16610000" y="1595350"/>
            <a:ext cx="3219425" cy="3213001"/>
          </a:xfrm>
          <a:prstGeom prst="rect">
            <a:avLst/>
          </a:prstGeom>
          <a:noFill/>
          <a:ln>
            <a:noFill/>
          </a:ln>
        </p:spPr>
      </p:pic>
      <p:pic>
        <p:nvPicPr>
          <p:cNvPr id="415" name="Google Shape;415;p14"/>
          <p:cNvPicPr preferRelativeResize="0"/>
          <p:nvPr/>
        </p:nvPicPr>
        <p:blipFill>
          <a:blip r:embed="rId5">
            <a:alphaModFix/>
          </a:blip>
          <a:stretch>
            <a:fillRect/>
          </a:stretch>
        </p:blipFill>
        <p:spPr>
          <a:xfrm>
            <a:off x="0" y="2075775"/>
            <a:ext cx="16610007" cy="4663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19" name="Shape 419"/>
        <p:cNvGrpSpPr/>
        <p:nvPr/>
      </p:nvGrpSpPr>
      <p:grpSpPr>
        <a:xfrm>
          <a:off x="0" y="0"/>
          <a:ext cx="0" cy="0"/>
          <a:chOff x="0" y="0"/>
          <a:chExt cx="0" cy="0"/>
        </a:xfrm>
      </p:grpSpPr>
      <p:grpSp>
        <p:nvGrpSpPr>
          <p:cNvPr id="420" name="Google Shape;420;p15"/>
          <p:cNvGrpSpPr/>
          <p:nvPr/>
        </p:nvGrpSpPr>
        <p:grpSpPr>
          <a:xfrm>
            <a:off x="-91195" y="140017"/>
            <a:ext cx="17725815" cy="1263985"/>
            <a:chOff x="0" y="-241101"/>
            <a:chExt cx="23634419" cy="1685313"/>
          </a:xfrm>
        </p:grpSpPr>
        <p:cxnSp>
          <p:nvCxnSpPr>
            <p:cNvPr id="421" name="Google Shape;421;p15"/>
            <p:cNvCxnSpPr/>
            <p:nvPr/>
          </p:nvCxnSpPr>
          <p:spPr>
            <a:xfrm>
              <a:off x="0" y="956509"/>
              <a:ext cx="11408267" cy="0"/>
            </a:xfrm>
            <a:prstGeom prst="straightConnector1">
              <a:avLst/>
            </a:prstGeom>
            <a:noFill/>
            <a:ln cap="flat" cmpd="sng" w="25400">
              <a:solidFill>
                <a:srgbClr val="484848"/>
              </a:solidFill>
              <a:prstDash val="solid"/>
              <a:round/>
              <a:headEnd len="sm" w="sm" type="none"/>
              <a:tailEnd len="sm" w="sm" type="none"/>
            </a:ln>
          </p:spPr>
        </p:cxnSp>
        <p:cxnSp>
          <p:nvCxnSpPr>
            <p:cNvPr id="422" name="Google Shape;422;p15"/>
            <p:cNvCxnSpPr/>
            <p:nvPr/>
          </p:nvCxnSpPr>
          <p:spPr>
            <a:xfrm>
              <a:off x="11653495" y="956509"/>
              <a:ext cx="1007998" cy="0"/>
            </a:xfrm>
            <a:prstGeom prst="straightConnector1">
              <a:avLst/>
            </a:prstGeom>
            <a:noFill/>
            <a:ln cap="flat" cmpd="sng" w="25400">
              <a:solidFill>
                <a:srgbClr val="484848"/>
              </a:solidFill>
              <a:prstDash val="solid"/>
              <a:round/>
              <a:headEnd len="sm" w="sm" type="none"/>
              <a:tailEnd len="sm" w="sm" type="none"/>
            </a:ln>
          </p:spPr>
        </p:cxnSp>
        <p:cxnSp>
          <p:nvCxnSpPr>
            <p:cNvPr id="423" name="Google Shape;423;p15"/>
            <p:cNvCxnSpPr/>
            <p:nvPr/>
          </p:nvCxnSpPr>
          <p:spPr>
            <a:xfrm>
              <a:off x="12170511" y="468806"/>
              <a:ext cx="0" cy="975406"/>
            </a:xfrm>
            <a:prstGeom prst="straightConnector1">
              <a:avLst/>
            </a:prstGeom>
            <a:noFill/>
            <a:ln cap="flat" cmpd="sng" w="25400">
              <a:solidFill>
                <a:srgbClr val="484848"/>
              </a:solidFill>
              <a:prstDash val="solid"/>
              <a:round/>
              <a:headEnd len="sm" w="sm" type="none"/>
              <a:tailEnd len="sm" w="sm" type="none"/>
            </a:ln>
          </p:spPr>
        </p:cxnSp>
        <p:grpSp>
          <p:nvGrpSpPr>
            <p:cNvPr id="424" name="Google Shape;424;p15"/>
            <p:cNvGrpSpPr/>
            <p:nvPr/>
          </p:nvGrpSpPr>
          <p:grpSpPr>
            <a:xfrm>
              <a:off x="21091654" y="-240012"/>
              <a:ext cx="2542765" cy="983125"/>
              <a:chOff x="0" y="-47625"/>
              <a:chExt cx="502275" cy="194197"/>
            </a:xfrm>
          </p:grpSpPr>
          <p:sp>
            <p:nvSpPr>
              <p:cNvPr id="425" name="Google Shape;425;p15"/>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426" name="Google Shape;426;p15"/>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15"/>
            <p:cNvGrpSpPr/>
            <p:nvPr/>
          </p:nvGrpSpPr>
          <p:grpSpPr>
            <a:xfrm>
              <a:off x="21091654" y="-241101"/>
              <a:ext cx="205485" cy="978225"/>
              <a:chOff x="0" y="-47625"/>
              <a:chExt cx="40590" cy="193230"/>
            </a:xfrm>
          </p:grpSpPr>
          <p:sp>
            <p:nvSpPr>
              <p:cNvPr id="428" name="Google Shape;428;p15"/>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429" name="Google Shape;429;p15"/>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0" name="Google Shape;430;p15"/>
            <p:cNvSpPr txBox="1"/>
            <p:nvPr/>
          </p:nvSpPr>
          <p:spPr>
            <a:xfrm>
              <a:off x="1691737" y="190802"/>
              <a:ext cx="1691997" cy="35552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431" name="Google Shape;431;p15"/>
            <p:cNvSpPr txBox="1"/>
            <p:nvPr/>
          </p:nvSpPr>
          <p:spPr>
            <a:xfrm>
              <a:off x="4926887" y="190802"/>
              <a:ext cx="1120497" cy="35552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432" name="Google Shape;432;p15"/>
            <p:cNvSpPr txBox="1"/>
            <p:nvPr/>
          </p:nvSpPr>
          <p:spPr>
            <a:xfrm>
              <a:off x="7811392" y="195743"/>
              <a:ext cx="1850400" cy="369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433" name="Google Shape;433;p15"/>
            <p:cNvSpPr txBox="1"/>
            <p:nvPr/>
          </p:nvSpPr>
          <p:spPr>
            <a:xfrm>
              <a:off x="21782754" y="190802"/>
              <a:ext cx="1617345" cy="355521"/>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grpSp>
      <p:cxnSp>
        <p:nvCxnSpPr>
          <p:cNvPr id="434" name="Google Shape;434;p15"/>
          <p:cNvCxnSpPr/>
          <p:nvPr/>
        </p:nvCxnSpPr>
        <p:spPr>
          <a:xfrm rot="10800000">
            <a:off x="9731800" y="9465719"/>
            <a:ext cx="8556200" cy="0"/>
          </a:xfrm>
          <a:prstGeom prst="straightConnector1">
            <a:avLst/>
          </a:prstGeom>
          <a:noFill/>
          <a:ln cap="flat" cmpd="sng" w="19050">
            <a:solidFill>
              <a:srgbClr val="484848"/>
            </a:solidFill>
            <a:prstDash val="solid"/>
            <a:round/>
            <a:headEnd len="sm" w="sm" type="none"/>
            <a:tailEnd len="sm" w="sm" type="none"/>
          </a:ln>
        </p:spPr>
      </p:cxnSp>
      <p:cxnSp>
        <p:nvCxnSpPr>
          <p:cNvPr id="435" name="Google Shape;435;p15"/>
          <p:cNvCxnSpPr/>
          <p:nvPr/>
        </p:nvCxnSpPr>
        <p:spPr>
          <a:xfrm rot="10800000">
            <a:off x="8779065"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36" name="Google Shape;436;p15"/>
          <p:cNvCxnSpPr/>
          <p:nvPr/>
        </p:nvCxnSpPr>
        <p:spPr>
          <a:xfrm rot="10800000">
            <a:off x="7829277"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37" name="Google Shape;437;p15"/>
          <p:cNvCxnSpPr/>
          <p:nvPr/>
        </p:nvCxnSpPr>
        <p:spPr>
          <a:xfrm rot="10800000">
            <a:off x="9153544"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438" name="Google Shape;438;p15"/>
          <p:cNvCxnSpPr/>
          <p:nvPr/>
        </p:nvCxnSpPr>
        <p:spPr>
          <a:xfrm rot="10800000">
            <a:off x="8203755" y="9099942"/>
            <a:ext cx="0" cy="731555"/>
          </a:xfrm>
          <a:prstGeom prst="straightConnector1">
            <a:avLst/>
          </a:prstGeom>
          <a:noFill/>
          <a:ln cap="flat" cmpd="sng" w="19050">
            <a:solidFill>
              <a:srgbClr val="484848"/>
            </a:solidFill>
            <a:prstDash val="solid"/>
            <a:round/>
            <a:headEnd len="sm" w="sm" type="none"/>
            <a:tailEnd len="sm" w="sm" type="none"/>
          </a:ln>
        </p:spPr>
      </p:cxnSp>
      <p:sp>
        <p:nvSpPr>
          <p:cNvPr id="439" name="Google Shape;439;p15"/>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grpSp>
        <p:nvGrpSpPr>
          <p:cNvPr id="440" name="Google Shape;440;p15"/>
          <p:cNvGrpSpPr/>
          <p:nvPr/>
        </p:nvGrpSpPr>
        <p:grpSpPr>
          <a:xfrm>
            <a:off x="2030470" y="3820765"/>
            <a:ext cx="2099729" cy="2099729"/>
            <a:chOff x="0" y="0"/>
            <a:chExt cx="812800" cy="812800"/>
          </a:xfrm>
        </p:grpSpPr>
        <p:sp>
          <p:nvSpPr>
            <p:cNvPr id="441" name="Google Shape;441;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442" name="Google Shape;442;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15"/>
          <p:cNvSpPr/>
          <p:nvPr/>
        </p:nvSpPr>
        <p:spPr>
          <a:xfrm>
            <a:off x="2611401" y="4395162"/>
            <a:ext cx="937867" cy="949957"/>
          </a:xfrm>
          <a:custGeom>
            <a:rect b="b" l="l" r="r" t="t"/>
            <a:pathLst>
              <a:path extrusionOk="0" h="949957" w="937867">
                <a:moveTo>
                  <a:pt x="0" y="0"/>
                </a:moveTo>
                <a:lnTo>
                  <a:pt x="937866" y="0"/>
                </a:lnTo>
                <a:lnTo>
                  <a:pt x="937866" y="949958"/>
                </a:lnTo>
                <a:lnTo>
                  <a:pt x="0" y="949958"/>
                </a:lnTo>
                <a:lnTo>
                  <a:pt x="0" y="0"/>
                </a:lnTo>
                <a:close/>
              </a:path>
            </a:pathLst>
          </a:custGeom>
          <a:blipFill rotWithShape="1">
            <a:blip r:embed="rId4">
              <a:alphaModFix/>
            </a:blip>
            <a:stretch>
              <a:fillRect b="0" l="0" r="0" t="0"/>
            </a:stretch>
          </a:blipFill>
          <a:ln>
            <a:noFill/>
          </a:ln>
        </p:spPr>
      </p:sp>
      <p:grpSp>
        <p:nvGrpSpPr>
          <p:cNvPr id="444" name="Google Shape;444;p15"/>
          <p:cNvGrpSpPr/>
          <p:nvPr/>
        </p:nvGrpSpPr>
        <p:grpSpPr>
          <a:xfrm>
            <a:off x="8592354" y="3820277"/>
            <a:ext cx="2099729" cy="2099729"/>
            <a:chOff x="0" y="0"/>
            <a:chExt cx="812800" cy="812800"/>
          </a:xfrm>
        </p:grpSpPr>
        <p:sp>
          <p:nvSpPr>
            <p:cNvPr id="445" name="Google Shape;445;p15"/>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446" name="Google Shape;446;p15"/>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7" name="Google Shape;447;p15"/>
          <p:cNvSpPr/>
          <p:nvPr/>
        </p:nvSpPr>
        <p:spPr>
          <a:xfrm>
            <a:off x="9186032" y="4430884"/>
            <a:ext cx="912372" cy="877536"/>
          </a:xfrm>
          <a:custGeom>
            <a:rect b="b" l="l" r="r" t="t"/>
            <a:pathLst>
              <a:path extrusionOk="0" h="877536" w="912372">
                <a:moveTo>
                  <a:pt x="0" y="0"/>
                </a:moveTo>
                <a:lnTo>
                  <a:pt x="912373" y="0"/>
                </a:lnTo>
                <a:lnTo>
                  <a:pt x="912373" y="877536"/>
                </a:lnTo>
                <a:lnTo>
                  <a:pt x="0" y="877536"/>
                </a:lnTo>
                <a:lnTo>
                  <a:pt x="0" y="0"/>
                </a:lnTo>
                <a:close/>
              </a:path>
            </a:pathLst>
          </a:custGeom>
          <a:blipFill rotWithShape="1">
            <a:blip r:embed="rId5">
              <a:alphaModFix/>
            </a:blip>
            <a:stretch>
              <a:fillRect b="0" l="0" r="0" t="0"/>
            </a:stretch>
          </a:blipFill>
          <a:ln>
            <a:noFill/>
          </a:ln>
        </p:spPr>
      </p:sp>
      <p:sp>
        <p:nvSpPr>
          <p:cNvPr id="448" name="Google Shape;448;p15"/>
          <p:cNvSpPr txBox="1"/>
          <p:nvPr/>
        </p:nvSpPr>
        <p:spPr>
          <a:xfrm>
            <a:off x="1028700" y="1559396"/>
            <a:ext cx="9887333"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meeting </a:t>
            </a:r>
            <a:r>
              <a:rPr b="0" i="0" lang="en-US" sz="12000" u="none" cap="none" strike="noStrike">
                <a:solidFill>
                  <a:srgbClr val="FF577A"/>
                </a:solidFill>
                <a:latin typeface="Bebas Neue"/>
                <a:ea typeface="Bebas Neue"/>
                <a:cs typeface="Bebas Neue"/>
                <a:sym typeface="Bebas Neue"/>
              </a:rPr>
              <a:t>objective </a:t>
            </a:r>
            <a:endParaRPr/>
          </a:p>
        </p:txBody>
      </p:sp>
      <p:sp>
        <p:nvSpPr>
          <p:cNvPr id="449" name="Google Shape;449;p15"/>
          <p:cNvSpPr txBox="1"/>
          <p:nvPr/>
        </p:nvSpPr>
        <p:spPr>
          <a:xfrm>
            <a:off x="1028700" y="6336363"/>
            <a:ext cx="57918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Strategize for Growth and Innovation</a:t>
            </a:r>
            <a:endParaRPr/>
          </a:p>
        </p:txBody>
      </p:sp>
      <p:sp>
        <p:nvSpPr>
          <p:cNvPr id="450" name="Google Shape;450;p15"/>
          <p:cNvSpPr txBox="1"/>
          <p:nvPr/>
        </p:nvSpPr>
        <p:spPr>
          <a:xfrm>
            <a:off x="7324017" y="6336363"/>
            <a:ext cx="5791800" cy="1723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Evaluate Performance and Progress</a:t>
            </a:r>
            <a:endParaRPr/>
          </a:p>
        </p:txBody>
      </p:sp>
      <p:sp>
        <p:nvSpPr>
          <p:cNvPr id="451" name="Google Shape;451;p15"/>
          <p:cNvSpPr txBox="1"/>
          <p:nvPr/>
        </p:nvSpPr>
        <p:spPr>
          <a:xfrm>
            <a:off x="1028700" y="8145143"/>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sp>
        <p:nvSpPr>
          <p:cNvPr id="452" name="Google Shape;452;p15"/>
          <p:cNvSpPr txBox="1"/>
          <p:nvPr/>
        </p:nvSpPr>
        <p:spPr>
          <a:xfrm>
            <a:off x="7324017" y="8145143"/>
            <a:ext cx="3306074"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ELABORATE ON WHAT YOU WANT TO DISCUSS. </a:t>
            </a:r>
            <a:endParaRPr/>
          </a:p>
        </p:txBody>
      </p:sp>
      <p:grpSp>
        <p:nvGrpSpPr>
          <p:cNvPr id="453" name="Google Shape;453;p15"/>
          <p:cNvGrpSpPr/>
          <p:nvPr/>
        </p:nvGrpSpPr>
        <p:grpSpPr>
          <a:xfrm>
            <a:off x="12781593" y="2818405"/>
            <a:ext cx="668592" cy="668592"/>
            <a:chOff x="0" y="0"/>
            <a:chExt cx="812800" cy="812800"/>
          </a:xfrm>
        </p:grpSpPr>
        <p:sp>
          <p:nvSpPr>
            <p:cNvPr id="454" name="Google Shape;454;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55" name="Google Shape;455;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15"/>
          <p:cNvGrpSpPr/>
          <p:nvPr/>
        </p:nvGrpSpPr>
        <p:grpSpPr>
          <a:xfrm>
            <a:off x="16368614" y="7849474"/>
            <a:ext cx="668592" cy="668592"/>
            <a:chOff x="0" y="0"/>
            <a:chExt cx="812800" cy="812800"/>
          </a:xfrm>
        </p:grpSpPr>
        <p:sp>
          <p:nvSpPr>
            <p:cNvPr id="457" name="Google Shape;457;p1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458" name="Google Shape;458;p1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59" name="Google Shape;459;p15"/>
          <p:cNvCxnSpPr/>
          <p:nvPr/>
        </p:nvCxnSpPr>
        <p:spPr>
          <a:xfrm rot="10800000">
            <a:off x="6879488"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60" name="Google Shape;460;p15"/>
          <p:cNvCxnSpPr/>
          <p:nvPr/>
        </p:nvCxnSpPr>
        <p:spPr>
          <a:xfrm rot="10800000">
            <a:off x="7253967"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461" name="Google Shape;461;p15"/>
          <p:cNvCxnSpPr/>
          <p:nvPr/>
        </p:nvCxnSpPr>
        <p:spPr>
          <a:xfrm rot="10800000">
            <a:off x="5929700"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62" name="Google Shape;462;p15"/>
          <p:cNvCxnSpPr/>
          <p:nvPr/>
        </p:nvCxnSpPr>
        <p:spPr>
          <a:xfrm rot="10800000">
            <a:off x="6304178"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463" name="Google Shape;463;p15"/>
          <p:cNvCxnSpPr/>
          <p:nvPr/>
        </p:nvCxnSpPr>
        <p:spPr>
          <a:xfrm rot="10800000">
            <a:off x="4979911"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64" name="Google Shape;464;p15"/>
          <p:cNvCxnSpPr/>
          <p:nvPr/>
        </p:nvCxnSpPr>
        <p:spPr>
          <a:xfrm rot="10800000">
            <a:off x="5354390"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465" name="Google Shape;465;p15"/>
          <p:cNvCxnSpPr/>
          <p:nvPr/>
        </p:nvCxnSpPr>
        <p:spPr>
          <a:xfrm rot="10800000">
            <a:off x="4030123"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66" name="Google Shape;466;p15"/>
          <p:cNvCxnSpPr/>
          <p:nvPr/>
        </p:nvCxnSpPr>
        <p:spPr>
          <a:xfrm rot="10800000">
            <a:off x="4404601" y="9099942"/>
            <a:ext cx="0" cy="731555"/>
          </a:xfrm>
          <a:prstGeom prst="straightConnector1">
            <a:avLst/>
          </a:prstGeom>
          <a:noFill/>
          <a:ln cap="flat" cmpd="sng" w="19050">
            <a:solidFill>
              <a:srgbClr val="484848"/>
            </a:solidFill>
            <a:prstDash val="solid"/>
            <a:round/>
            <a:headEnd len="sm" w="sm" type="none"/>
            <a:tailEnd len="sm" w="sm" type="none"/>
          </a:ln>
        </p:spPr>
      </p:cxnSp>
      <p:cxnSp>
        <p:nvCxnSpPr>
          <p:cNvPr id="467" name="Google Shape;467;p15"/>
          <p:cNvCxnSpPr/>
          <p:nvPr/>
        </p:nvCxnSpPr>
        <p:spPr>
          <a:xfrm rot="10800000">
            <a:off x="3080334" y="9465719"/>
            <a:ext cx="768813" cy="0"/>
          </a:xfrm>
          <a:prstGeom prst="straightConnector1">
            <a:avLst/>
          </a:prstGeom>
          <a:noFill/>
          <a:ln cap="flat" cmpd="sng" w="19050">
            <a:solidFill>
              <a:srgbClr val="484848"/>
            </a:solidFill>
            <a:prstDash val="solid"/>
            <a:round/>
            <a:headEnd len="sm" w="sm" type="none"/>
            <a:tailEnd len="sm" w="sm" type="none"/>
          </a:ln>
        </p:spPr>
      </p:cxnSp>
      <p:cxnSp>
        <p:nvCxnSpPr>
          <p:cNvPr id="468" name="Google Shape;468;p15"/>
          <p:cNvCxnSpPr/>
          <p:nvPr/>
        </p:nvCxnSpPr>
        <p:spPr>
          <a:xfrm rot="10800000">
            <a:off x="3454813" y="9099942"/>
            <a:ext cx="0" cy="731555"/>
          </a:xfrm>
          <a:prstGeom prst="straightConnector1">
            <a:avLst/>
          </a:prstGeom>
          <a:noFill/>
          <a:ln cap="flat" cmpd="sng" w="19050">
            <a:solidFill>
              <a:srgbClr val="484848"/>
            </a:solidFill>
            <a:prstDash val="solid"/>
            <a:round/>
            <a:headEnd len="sm" w="sm" type="none"/>
            <a:tailEnd len="sm" w="sm" type="none"/>
          </a:ln>
        </p:spPr>
      </p:cxnSp>
      <p:pic>
        <p:nvPicPr>
          <p:cNvPr id="469" name="Google Shape;469;p15"/>
          <p:cNvPicPr preferRelativeResize="0"/>
          <p:nvPr/>
        </p:nvPicPr>
        <p:blipFill>
          <a:blip r:embed="rId6">
            <a:alphaModFix/>
          </a:blip>
          <a:stretch>
            <a:fillRect/>
          </a:stretch>
        </p:blipFill>
        <p:spPr>
          <a:xfrm>
            <a:off x="15154225" y="3078075"/>
            <a:ext cx="3097326" cy="30973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473" name="Shape 473"/>
        <p:cNvGrpSpPr/>
        <p:nvPr/>
      </p:nvGrpSpPr>
      <p:grpSpPr>
        <a:xfrm>
          <a:off x="0" y="0"/>
          <a:ext cx="0" cy="0"/>
          <a:chOff x="0" y="0"/>
          <a:chExt cx="0" cy="0"/>
        </a:xfrm>
      </p:grpSpPr>
      <p:cxnSp>
        <p:nvCxnSpPr>
          <p:cNvPr id="474" name="Google Shape;474;p16"/>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475" name="Google Shape;475;p16"/>
          <p:cNvGrpSpPr/>
          <p:nvPr/>
        </p:nvGrpSpPr>
        <p:grpSpPr>
          <a:xfrm>
            <a:off x="15727545" y="140834"/>
            <a:ext cx="1907074" cy="737344"/>
            <a:chOff x="0" y="-47625"/>
            <a:chExt cx="502275" cy="194197"/>
          </a:xfrm>
        </p:grpSpPr>
        <p:sp>
          <p:nvSpPr>
            <p:cNvPr id="476" name="Google Shape;476;p16"/>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477" name="Google Shape;477;p16"/>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16"/>
          <p:cNvGrpSpPr/>
          <p:nvPr/>
        </p:nvGrpSpPr>
        <p:grpSpPr>
          <a:xfrm>
            <a:off x="15727545" y="140017"/>
            <a:ext cx="154114" cy="733669"/>
            <a:chOff x="0" y="-47625"/>
            <a:chExt cx="40590" cy="193230"/>
          </a:xfrm>
        </p:grpSpPr>
        <p:sp>
          <p:nvSpPr>
            <p:cNvPr id="479" name="Google Shape;479;p16"/>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480" name="Google Shape;480;p16"/>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16"/>
          <p:cNvGrpSpPr/>
          <p:nvPr/>
        </p:nvGrpSpPr>
        <p:grpSpPr>
          <a:xfrm>
            <a:off x="8645166" y="779283"/>
            <a:ext cx="498834" cy="498834"/>
            <a:chOff x="0" y="0"/>
            <a:chExt cx="812800" cy="812800"/>
          </a:xfrm>
        </p:grpSpPr>
        <p:sp>
          <p:nvSpPr>
            <p:cNvPr id="482" name="Google Shape;482;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83" name="Google Shape;483;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4" name="Google Shape;484;p16"/>
          <p:cNvGrpSpPr/>
          <p:nvPr/>
        </p:nvGrpSpPr>
        <p:grpSpPr>
          <a:xfrm>
            <a:off x="9433311" y="779283"/>
            <a:ext cx="498834" cy="498834"/>
            <a:chOff x="0" y="0"/>
            <a:chExt cx="812800" cy="812800"/>
          </a:xfrm>
        </p:grpSpPr>
        <p:sp>
          <p:nvSpPr>
            <p:cNvPr id="485" name="Google Shape;485;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86" name="Google Shape;486;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7" name="Google Shape;487;p16"/>
          <p:cNvGrpSpPr/>
          <p:nvPr/>
        </p:nvGrpSpPr>
        <p:grpSpPr>
          <a:xfrm>
            <a:off x="10221457" y="779283"/>
            <a:ext cx="498834" cy="498834"/>
            <a:chOff x="0" y="0"/>
            <a:chExt cx="812800" cy="812800"/>
          </a:xfrm>
        </p:grpSpPr>
        <p:sp>
          <p:nvSpPr>
            <p:cNvPr id="488" name="Google Shape;488;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89" name="Google Shape;489;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16"/>
          <p:cNvGrpSpPr/>
          <p:nvPr/>
        </p:nvGrpSpPr>
        <p:grpSpPr>
          <a:xfrm>
            <a:off x="11009602" y="779283"/>
            <a:ext cx="498834" cy="498834"/>
            <a:chOff x="0" y="0"/>
            <a:chExt cx="812800" cy="812800"/>
          </a:xfrm>
        </p:grpSpPr>
        <p:sp>
          <p:nvSpPr>
            <p:cNvPr id="491" name="Google Shape;491;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92" name="Google Shape;492;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16"/>
          <p:cNvGrpSpPr/>
          <p:nvPr/>
        </p:nvGrpSpPr>
        <p:grpSpPr>
          <a:xfrm>
            <a:off x="11797748" y="779283"/>
            <a:ext cx="498834" cy="498834"/>
            <a:chOff x="0" y="0"/>
            <a:chExt cx="812800" cy="812800"/>
          </a:xfrm>
        </p:grpSpPr>
        <p:sp>
          <p:nvSpPr>
            <p:cNvPr id="494" name="Google Shape;494;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95" name="Google Shape;495;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16"/>
          <p:cNvGrpSpPr/>
          <p:nvPr/>
        </p:nvGrpSpPr>
        <p:grpSpPr>
          <a:xfrm>
            <a:off x="12585893" y="779283"/>
            <a:ext cx="498834" cy="498834"/>
            <a:chOff x="0" y="0"/>
            <a:chExt cx="812800" cy="812800"/>
          </a:xfrm>
        </p:grpSpPr>
        <p:sp>
          <p:nvSpPr>
            <p:cNvPr id="497" name="Google Shape;497;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498" name="Google Shape;498;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9" name="Google Shape;499;p16"/>
          <p:cNvGrpSpPr/>
          <p:nvPr/>
        </p:nvGrpSpPr>
        <p:grpSpPr>
          <a:xfrm>
            <a:off x="13374039" y="779283"/>
            <a:ext cx="498834" cy="498834"/>
            <a:chOff x="0" y="0"/>
            <a:chExt cx="812800" cy="812800"/>
          </a:xfrm>
        </p:grpSpPr>
        <p:sp>
          <p:nvSpPr>
            <p:cNvPr id="500" name="Google Shape;500;p1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484848"/>
            </a:solidFill>
            <a:ln>
              <a:noFill/>
            </a:ln>
          </p:spPr>
        </p:sp>
        <p:sp>
          <p:nvSpPr>
            <p:cNvPr id="501" name="Google Shape;501;p1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02" name="Google Shape;502;p16"/>
          <p:cNvCxnSpPr/>
          <p:nvPr/>
        </p:nvCxnSpPr>
        <p:spPr>
          <a:xfrm>
            <a:off x="2507500" y="6039441"/>
            <a:ext cx="14663076" cy="0"/>
          </a:xfrm>
          <a:prstGeom prst="straightConnector1">
            <a:avLst/>
          </a:prstGeom>
          <a:noFill/>
          <a:ln cap="flat" cmpd="sng" w="19050">
            <a:solidFill>
              <a:srgbClr val="484848"/>
            </a:solidFill>
            <a:prstDash val="solid"/>
            <a:round/>
            <a:headEnd len="sm" w="sm" type="none"/>
            <a:tailEnd len="sm" w="sm" type="none"/>
          </a:ln>
        </p:spPr>
      </p:cxnSp>
      <p:cxnSp>
        <p:nvCxnSpPr>
          <p:cNvPr id="503" name="Google Shape;503;p16"/>
          <p:cNvCxnSpPr/>
          <p:nvPr/>
        </p:nvCxnSpPr>
        <p:spPr>
          <a:xfrm>
            <a:off x="2507500" y="7460739"/>
            <a:ext cx="14663076" cy="0"/>
          </a:xfrm>
          <a:prstGeom prst="straightConnector1">
            <a:avLst/>
          </a:prstGeom>
          <a:noFill/>
          <a:ln cap="flat" cmpd="sng" w="19050">
            <a:solidFill>
              <a:srgbClr val="484848"/>
            </a:solidFill>
            <a:prstDash val="solid"/>
            <a:round/>
            <a:headEnd len="sm" w="sm" type="none"/>
            <a:tailEnd len="sm" w="sm" type="none"/>
          </a:ln>
        </p:spPr>
      </p:cxnSp>
      <p:cxnSp>
        <p:nvCxnSpPr>
          <p:cNvPr id="504" name="Google Shape;504;p16"/>
          <p:cNvCxnSpPr/>
          <p:nvPr/>
        </p:nvCxnSpPr>
        <p:spPr>
          <a:xfrm>
            <a:off x="2507500" y="8882037"/>
            <a:ext cx="14663076" cy="0"/>
          </a:xfrm>
          <a:prstGeom prst="straightConnector1">
            <a:avLst/>
          </a:prstGeom>
          <a:noFill/>
          <a:ln cap="flat" cmpd="sng" w="19050">
            <a:solidFill>
              <a:srgbClr val="484848"/>
            </a:solidFill>
            <a:prstDash val="solid"/>
            <a:round/>
            <a:headEnd len="sm" w="sm" type="none"/>
            <a:tailEnd len="sm" w="sm" type="none"/>
          </a:ln>
        </p:spPr>
      </p:cxnSp>
      <p:grpSp>
        <p:nvGrpSpPr>
          <p:cNvPr id="505" name="Google Shape;505;p16"/>
          <p:cNvGrpSpPr/>
          <p:nvPr/>
        </p:nvGrpSpPr>
        <p:grpSpPr>
          <a:xfrm>
            <a:off x="3147511" y="5624762"/>
            <a:ext cx="3119341" cy="648533"/>
            <a:chOff x="0" y="-47625"/>
            <a:chExt cx="821555" cy="170807"/>
          </a:xfrm>
        </p:grpSpPr>
        <p:sp>
          <p:nvSpPr>
            <p:cNvPr id="506" name="Google Shape;506;p16"/>
            <p:cNvSpPr/>
            <p:nvPr/>
          </p:nvSpPr>
          <p:spPr>
            <a:xfrm>
              <a:off x="0" y="0"/>
              <a:ext cx="821555" cy="123182"/>
            </a:xfrm>
            <a:custGeom>
              <a:rect b="b" l="l" r="r" t="t"/>
              <a:pathLst>
                <a:path extrusionOk="0" h="123182" w="821555">
                  <a:moveTo>
                    <a:pt x="61591" y="0"/>
                  </a:moveTo>
                  <a:lnTo>
                    <a:pt x="759964" y="0"/>
                  </a:lnTo>
                  <a:cubicBezTo>
                    <a:pt x="793980" y="0"/>
                    <a:pt x="821555" y="27575"/>
                    <a:pt x="821555" y="61591"/>
                  </a:cubicBezTo>
                  <a:lnTo>
                    <a:pt x="821555" y="61591"/>
                  </a:lnTo>
                  <a:cubicBezTo>
                    <a:pt x="821555" y="77926"/>
                    <a:pt x="815066" y="93592"/>
                    <a:pt x="803515" y="105142"/>
                  </a:cubicBezTo>
                  <a:cubicBezTo>
                    <a:pt x="791965" y="116693"/>
                    <a:pt x="776299" y="123182"/>
                    <a:pt x="759964" y="123182"/>
                  </a:cubicBezTo>
                  <a:lnTo>
                    <a:pt x="61591" y="123182"/>
                  </a:lnTo>
                  <a:cubicBezTo>
                    <a:pt x="45256" y="123182"/>
                    <a:pt x="29590" y="116693"/>
                    <a:pt x="18040" y="105142"/>
                  </a:cubicBezTo>
                  <a:cubicBezTo>
                    <a:pt x="6489" y="93592"/>
                    <a:pt x="0" y="77926"/>
                    <a:pt x="0" y="61591"/>
                  </a:cubicBezTo>
                  <a:lnTo>
                    <a:pt x="0" y="61591"/>
                  </a:lnTo>
                  <a:cubicBezTo>
                    <a:pt x="0" y="45256"/>
                    <a:pt x="6489" y="29590"/>
                    <a:pt x="18040" y="18040"/>
                  </a:cubicBezTo>
                  <a:cubicBezTo>
                    <a:pt x="29590" y="6489"/>
                    <a:pt x="45256" y="0"/>
                    <a:pt x="61591" y="0"/>
                  </a:cubicBezTo>
                  <a:close/>
                </a:path>
              </a:pathLst>
            </a:custGeom>
            <a:solidFill>
              <a:srgbClr val="FF57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6"/>
            <p:cNvSpPr txBox="1"/>
            <p:nvPr/>
          </p:nvSpPr>
          <p:spPr>
            <a:xfrm>
              <a:off x="0" y="-47625"/>
              <a:ext cx="821555" cy="170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16"/>
          <p:cNvGrpSpPr/>
          <p:nvPr/>
        </p:nvGrpSpPr>
        <p:grpSpPr>
          <a:xfrm>
            <a:off x="6032748" y="7046060"/>
            <a:ext cx="3119341" cy="648533"/>
            <a:chOff x="0" y="-47625"/>
            <a:chExt cx="821555" cy="170807"/>
          </a:xfrm>
        </p:grpSpPr>
        <p:sp>
          <p:nvSpPr>
            <p:cNvPr id="509" name="Google Shape;509;p16"/>
            <p:cNvSpPr/>
            <p:nvPr/>
          </p:nvSpPr>
          <p:spPr>
            <a:xfrm>
              <a:off x="0" y="0"/>
              <a:ext cx="821555" cy="123182"/>
            </a:xfrm>
            <a:custGeom>
              <a:rect b="b" l="l" r="r" t="t"/>
              <a:pathLst>
                <a:path extrusionOk="0" h="123182" w="821555">
                  <a:moveTo>
                    <a:pt x="61591" y="0"/>
                  </a:moveTo>
                  <a:lnTo>
                    <a:pt x="759964" y="0"/>
                  </a:lnTo>
                  <a:cubicBezTo>
                    <a:pt x="793980" y="0"/>
                    <a:pt x="821555" y="27575"/>
                    <a:pt x="821555" y="61591"/>
                  </a:cubicBezTo>
                  <a:lnTo>
                    <a:pt x="821555" y="61591"/>
                  </a:lnTo>
                  <a:cubicBezTo>
                    <a:pt x="821555" y="77926"/>
                    <a:pt x="815066" y="93592"/>
                    <a:pt x="803515" y="105142"/>
                  </a:cubicBezTo>
                  <a:cubicBezTo>
                    <a:pt x="791965" y="116693"/>
                    <a:pt x="776299" y="123182"/>
                    <a:pt x="759964" y="123182"/>
                  </a:cubicBezTo>
                  <a:lnTo>
                    <a:pt x="61591" y="123182"/>
                  </a:lnTo>
                  <a:cubicBezTo>
                    <a:pt x="45256" y="123182"/>
                    <a:pt x="29590" y="116693"/>
                    <a:pt x="18040" y="105142"/>
                  </a:cubicBezTo>
                  <a:cubicBezTo>
                    <a:pt x="6489" y="93592"/>
                    <a:pt x="0" y="77926"/>
                    <a:pt x="0" y="61591"/>
                  </a:cubicBezTo>
                  <a:lnTo>
                    <a:pt x="0" y="61591"/>
                  </a:lnTo>
                  <a:cubicBezTo>
                    <a:pt x="0" y="45256"/>
                    <a:pt x="6489" y="29590"/>
                    <a:pt x="18040" y="18040"/>
                  </a:cubicBezTo>
                  <a:cubicBezTo>
                    <a:pt x="29590" y="6489"/>
                    <a:pt x="45256" y="0"/>
                    <a:pt x="61591" y="0"/>
                  </a:cubicBezTo>
                  <a:close/>
                </a:path>
              </a:pathLst>
            </a:custGeom>
            <a:solidFill>
              <a:srgbClr val="FF57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6"/>
            <p:cNvSpPr txBox="1"/>
            <p:nvPr/>
          </p:nvSpPr>
          <p:spPr>
            <a:xfrm>
              <a:off x="0" y="-47625"/>
              <a:ext cx="821555" cy="170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16"/>
          <p:cNvGrpSpPr/>
          <p:nvPr/>
        </p:nvGrpSpPr>
        <p:grpSpPr>
          <a:xfrm>
            <a:off x="13040721" y="7046060"/>
            <a:ext cx="3119341" cy="648533"/>
            <a:chOff x="0" y="-47625"/>
            <a:chExt cx="821555" cy="170807"/>
          </a:xfrm>
        </p:grpSpPr>
        <p:sp>
          <p:nvSpPr>
            <p:cNvPr id="512" name="Google Shape;512;p16"/>
            <p:cNvSpPr/>
            <p:nvPr/>
          </p:nvSpPr>
          <p:spPr>
            <a:xfrm>
              <a:off x="0" y="0"/>
              <a:ext cx="821555" cy="123182"/>
            </a:xfrm>
            <a:custGeom>
              <a:rect b="b" l="l" r="r" t="t"/>
              <a:pathLst>
                <a:path extrusionOk="0" h="123182" w="821555">
                  <a:moveTo>
                    <a:pt x="61591" y="0"/>
                  </a:moveTo>
                  <a:lnTo>
                    <a:pt x="759964" y="0"/>
                  </a:lnTo>
                  <a:cubicBezTo>
                    <a:pt x="793980" y="0"/>
                    <a:pt x="821555" y="27575"/>
                    <a:pt x="821555" y="61591"/>
                  </a:cubicBezTo>
                  <a:lnTo>
                    <a:pt x="821555" y="61591"/>
                  </a:lnTo>
                  <a:cubicBezTo>
                    <a:pt x="821555" y="77926"/>
                    <a:pt x="815066" y="93592"/>
                    <a:pt x="803515" y="105142"/>
                  </a:cubicBezTo>
                  <a:cubicBezTo>
                    <a:pt x="791965" y="116693"/>
                    <a:pt x="776299" y="123182"/>
                    <a:pt x="759964" y="123182"/>
                  </a:cubicBezTo>
                  <a:lnTo>
                    <a:pt x="61591" y="123182"/>
                  </a:lnTo>
                  <a:cubicBezTo>
                    <a:pt x="45256" y="123182"/>
                    <a:pt x="29590" y="116693"/>
                    <a:pt x="18040" y="105142"/>
                  </a:cubicBezTo>
                  <a:cubicBezTo>
                    <a:pt x="6489" y="93592"/>
                    <a:pt x="0" y="77926"/>
                    <a:pt x="0" y="61591"/>
                  </a:cubicBezTo>
                  <a:lnTo>
                    <a:pt x="0" y="61591"/>
                  </a:lnTo>
                  <a:cubicBezTo>
                    <a:pt x="0" y="45256"/>
                    <a:pt x="6489" y="29590"/>
                    <a:pt x="18040" y="18040"/>
                  </a:cubicBezTo>
                  <a:cubicBezTo>
                    <a:pt x="29590" y="6489"/>
                    <a:pt x="45256" y="0"/>
                    <a:pt x="61591" y="0"/>
                  </a:cubicBezTo>
                  <a:close/>
                </a:path>
              </a:pathLst>
            </a:custGeom>
            <a:solidFill>
              <a:srgbClr val="FF57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6"/>
            <p:cNvSpPr txBox="1"/>
            <p:nvPr/>
          </p:nvSpPr>
          <p:spPr>
            <a:xfrm>
              <a:off x="0" y="-47625"/>
              <a:ext cx="821555" cy="170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16"/>
          <p:cNvGrpSpPr/>
          <p:nvPr/>
        </p:nvGrpSpPr>
        <p:grpSpPr>
          <a:xfrm>
            <a:off x="7719710" y="8445011"/>
            <a:ext cx="3119341" cy="648533"/>
            <a:chOff x="0" y="-47625"/>
            <a:chExt cx="821555" cy="170807"/>
          </a:xfrm>
        </p:grpSpPr>
        <p:sp>
          <p:nvSpPr>
            <p:cNvPr id="515" name="Google Shape;515;p16"/>
            <p:cNvSpPr/>
            <p:nvPr/>
          </p:nvSpPr>
          <p:spPr>
            <a:xfrm>
              <a:off x="0" y="0"/>
              <a:ext cx="821555" cy="123182"/>
            </a:xfrm>
            <a:custGeom>
              <a:rect b="b" l="l" r="r" t="t"/>
              <a:pathLst>
                <a:path extrusionOk="0" h="123182" w="821555">
                  <a:moveTo>
                    <a:pt x="61591" y="0"/>
                  </a:moveTo>
                  <a:lnTo>
                    <a:pt x="759964" y="0"/>
                  </a:lnTo>
                  <a:cubicBezTo>
                    <a:pt x="793980" y="0"/>
                    <a:pt x="821555" y="27575"/>
                    <a:pt x="821555" y="61591"/>
                  </a:cubicBezTo>
                  <a:lnTo>
                    <a:pt x="821555" y="61591"/>
                  </a:lnTo>
                  <a:cubicBezTo>
                    <a:pt x="821555" y="77926"/>
                    <a:pt x="815066" y="93592"/>
                    <a:pt x="803515" y="105142"/>
                  </a:cubicBezTo>
                  <a:cubicBezTo>
                    <a:pt x="791965" y="116693"/>
                    <a:pt x="776299" y="123182"/>
                    <a:pt x="759964" y="123182"/>
                  </a:cubicBezTo>
                  <a:lnTo>
                    <a:pt x="61591" y="123182"/>
                  </a:lnTo>
                  <a:cubicBezTo>
                    <a:pt x="45256" y="123182"/>
                    <a:pt x="29590" y="116693"/>
                    <a:pt x="18040" y="105142"/>
                  </a:cubicBezTo>
                  <a:cubicBezTo>
                    <a:pt x="6489" y="93592"/>
                    <a:pt x="0" y="77926"/>
                    <a:pt x="0" y="61591"/>
                  </a:cubicBezTo>
                  <a:lnTo>
                    <a:pt x="0" y="61591"/>
                  </a:lnTo>
                  <a:cubicBezTo>
                    <a:pt x="0" y="45256"/>
                    <a:pt x="6489" y="29590"/>
                    <a:pt x="18040" y="18040"/>
                  </a:cubicBezTo>
                  <a:cubicBezTo>
                    <a:pt x="29590" y="6489"/>
                    <a:pt x="45256" y="0"/>
                    <a:pt x="61591" y="0"/>
                  </a:cubicBezTo>
                  <a:close/>
                </a:path>
              </a:pathLst>
            </a:custGeom>
            <a:solidFill>
              <a:srgbClr val="FF577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6"/>
            <p:cNvSpPr txBox="1"/>
            <p:nvPr/>
          </p:nvSpPr>
          <p:spPr>
            <a:xfrm>
              <a:off x="0" y="-47625"/>
              <a:ext cx="821555" cy="1708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7" name="Google Shape;517;p16"/>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518" name="Google Shape;518;p16"/>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519" name="Google Shape;519;p16"/>
          <p:cNvSpPr txBox="1"/>
          <p:nvPr/>
        </p:nvSpPr>
        <p:spPr>
          <a:xfrm>
            <a:off x="5767349" y="467650"/>
            <a:ext cx="14787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520" name="Google Shape;520;p16"/>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521" name="Google Shape;521;p16"/>
          <p:cNvSpPr txBox="1"/>
          <p:nvPr/>
        </p:nvSpPr>
        <p:spPr>
          <a:xfrm>
            <a:off x="1028700" y="1411467"/>
            <a:ext cx="15557326"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Project </a:t>
            </a:r>
            <a:r>
              <a:rPr b="0" i="0" lang="en-US" sz="12000" u="none" cap="none" strike="noStrike">
                <a:solidFill>
                  <a:srgbClr val="FF577A"/>
                </a:solidFill>
                <a:latin typeface="Bebas Neue"/>
                <a:ea typeface="Bebas Neue"/>
                <a:cs typeface="Bebas Neue"/>
                <a:sym typeface="Bebas Neue"/>
              </a:rPr>
              <a:t>schedule</a:t>
            </a:r>
            <a:endParaRPr/>
          </a:p>
        </p:txBody>
      </p:sp>
      <p:sp>
        <p:nvSpPr>
          <p:cNvPr id="522" name="Google Shape;522;p16"/>
          <p:cNvSpPr txBox="1"/>
          <p:nvPr/>
        </p:nvSpPr>
        <p:spPr>
          <a:xfrm>
            <a:off x="1028700" y="5347721"/>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FF4F63"/>
                </a:solidFill>
                <a:latin typeface="Bebas Neue"/>
                <a:ea typeface="Bebas Neue"/>
                <a:cs typeface="Bebas Neue"/>
                <a:sym typeface="Bebas Neue"/>
              </a:rPr>
              <a:t>TASK1</a:t>
            </a:r>
            <a:endParaRPr/>
          </a:p>
        </p:txBody>
      </p:sp>
      <p:sp>
        <p:nvSpPr>
          <p:cNvPr id="523" name="Google Shape;523;p16"/>
          <p:cNvSpPr txBox="1"/>
          <p:nvPr/>
        </p:nvSpPr>
        <p:spPr>
          <a:xfrm>
            <a:off x="1028700"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FF4F63"/>
                </a:solidFill>
                <a:latin typeface="Bebas Neue"/>
                <a:ea typeface="Bebas Neue"/>
                <a:cs typeface="Bebas Neue"/>
                <a:sym typeface="Bebas Neue"/>
              </a:rPr>
              <a:t>TASK1</a:t>
            </a:r>
            <a:endParaRPr/>
          </a:p>
        </p:txBody>
      </p:sp>
      <p:sp>
        <p:nvSpPr>
          <p:cNvPr id="524" name="Google Shape;524;p16"/>
          <p:cNvSpPr txBox="1"/>
          <p:nvPr/>
        </p:nvSpPr>
        <p:spPr>
          <a:xfrm>
            <a:off x="3559964"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09:00</a:t>
            </a:r>
            <a:endParaRPr/>
          </a:p>
        </p:txBody>
      </p:sp>
      <p:sp>
        <p:nvSpPr>
          <p:cNvPr id="525" name="Google Shape;525;p16"/>
          <p:cNvSpPr txBox="1"/>
          <p:nvPr/>
        </p:nvSpPr>
        <p:spPr>
          <a:xfrm>
            <a:off x="1028700" y="676533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FF4F63"/>
                </a:solidFill>
                <a:latin typeface="Bebas Neue"/>
                <a:ea typeface="Bebas Neue"/>
                <a:cs typeface="Bebas Neue"/>
                <a:sym typeface="Bebas Neue"/>
              </a:rPr>
              <a:t>TASK2</a:t>
            </a:r>
            <a:endParaRPr/>
          </a:p>
        </p:txBody>
      </p:sp>
      <p:sp>
        <p:nvSpPr>
          <p:cNvPr id="526" name="Google Shape;526;p16"/>
          <p:cNvSpPr txBox="1"/>
          <p:nvPr/>
        </p:nvSpPr>
        <p:spPr>
          <a:xfrm>
            <a:off x="1028700" y="8182939"/>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FF4F63"/>
                </a:solidFill>
                <a:latin typeface="Bebas Neue"/>
                <a:ea typeface="Bebas Neue"/>
                <a:cs typeface="Bebas Neue"/>
                <a:sym typeface="Bebas Neue"/>
              </a:rPr>
              <a:t>TASK3</a:t>
            </a:r>
            <a:endParaRPr/>
          </a:p>
        </p:txBody>
      </p:sp>
      <p:sp>
        <p:nvSpPr>
          <p:cNvPr id="527" name="Google Shape;527;p16"/>
          <p:cNvSpPr txBox="1"/>
          <p:nvPr/>
        </p:nvSpPr>
        <p:spPr>
          <a:xfrm>
            <a:off x="5986326"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11:00</a:t>
            </a:r>
            <a:endParaRPr/>
          </a:p>
        </p:txBody>
      </p:sp>
      <p:sp>
        <p:nvSpPr>
          <p:cNvPr id="528" name="Google Shape;528;p16"/>
          <p:cNvSpPr txBox="1"/>
          <p:nvPr/>
        </p:nvSpPr>
        <p:spPr>
          <a:xfrm>
            <a:off x="8412689"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14:00</a:t>
            </a:r>
            <a:endParaRPr/>
          </a:p>
        </p:txBody>
      </p:sp>
      <p:sp>
        <p:nvSpPr>
          <p:cNvPr id="529" name="Google Shape;529;p16"/>
          <p:cNvSpPr txBox="1"/>
          <p:nvPr/>
        </p:nvSpPr>
        <p:spPr>
          <a:xfrm>
            <a:off x="10839051"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16:00</a:t>
            </a:r>
            <a:endParaRPr/>
          </a:p>
        </p:txBody>
      </p:sp>
      <p:sp>
        <p:nvSpPr>
          <p:cNvPr id="530" name="Google Shape;530;p16"/>
          <p:cNvSpPr txBox="1"/>
          <p:nvPr/>
        </p:nvSpPr>
        <p:spPr>
          <a:xfrm>
            <a:off x="13265414"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18:00</a:t>
            </a:r>
            <a:endParaRPr/>
          </a:p>
        </p:txBody>
      </p:sp>
      <p:sp>
        <p:nvSpPr>
          <p:cNvPr id="531" name="Google Shape;531;p16"/>
          <p:cNvSpPr txBox="1"/>
          <p:nvPr/>
        </p:nvSpPr>
        <p:spPr>
          <a:xfrm>
            <a:off x="15691776" y="4073900"/>
            <a:ext cx="1478800" cy="86674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600" u="none" cap="none" strike="noStrike">
                <a:solidFill>
                  <a:srgbClr val="484848"/>
                </a:solidFill>
                <a:latin typeface="Bebas Neue"/>
                <a:ea typeface="Bebas Neue"/>
                <a:cs typeface="Bebas Neue"/>
                <a:sym typeface="Bebas Neue"/>
              </a:rPr>
              <a:t>20:00</a:t>
            </a:r>
            <a:endParaRPr/>
          </a:p>
        </p:txBody>
      </p:sp>
      <p:sp>
        <p:nvSpPr>
          <p:cNvPr id="532" name="Google Shape;532;p16"/>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536" name="Shape 536"/>
        <p:cNvGrpSpPr/>
        <p:nvPr/>
      </p:nvGrpSpPr>
      <p:grpSpPr>
        <a:xfrm>
          <a:off x="0" y="0"/>
          <a:ext cx="0" cy="0"/>
          <a:chOff x="0" y="0"/>
          <a:chExt cx="0" cy="0"/>
        </a:xfrm>
      </p:grpSpPr>
      <p:pic>
        <p:nvPicPr>
          <p:cNvPr id="537" name="Google Shape;537;p17"/>
          <p:cNvPicPr preferRelativeResize="0"/>
          <p:nvPr/>
        </p:nvPicPr>
        <p:blipFill>
          <a:blip r:embed="rId3">
            <a:alphaModFix/>
          </a:blip>
          <a:stretch>
            <a:fillRect/>
          </a:stretch>
        </p:blipFill>
        <p:spPr>
          <a:xfrm>
            <a:off x="12067025" y="2084600"/>
            <a:ext cx="3379950" cy="7327302"/>
          </a:xfrm>
          <a:prstGeom prst="rect">
            <a:avLst/>
          </a:prstGeom>
          <a:noFill/>
          <a:ln>
            <a:noFill/>
          </a:ln>
        </p:spPr>
      </p:pic>
      <p:cxnSp>
        <p:nvCxnSpPr>
          <p:cNvPr id="538" name="Google Shape;538;p17"/>
          <p:cNvCxnSpPr/>
          <p:nvPr/>
        </p:nvCxnSpPr>
        <p:spPr>
          <a:xfrm>
            <a:off x="-91195" y="1038225"/>
            <a:ext cx="8556200" cy="0"/>
          </a:xfrm>
          <a:prstGeom prst="straightConnector1">
            <a:avLst/>
          </a:prstGeom>
          <a:noFill/>
          <a:ln cap="flat" cmpd="sng" w="19050">
            <a:solidFill>
              <a:srgbClr val="484848"/>
            </a:solidFill>
            <a:prstDash val="solid"/>
            <a:round/>
            <a:headEnd len="sm" w="sm" type="none"/>
            <a:tailEnd len="sm" w="sm" type="none"/>
          </a:ln>
        </p:spPr>
      </p:cxnSp>
      <p:grpSp>
        <p:nvGrpSpPr>
          <p:cNvPr id="539" name="Google Shape;539;p17"/>
          <p:cNvGrpSpPr/>
          <p:nvPr/>
        </p:nvGrpSpPr>
        <p:grpSpPr>
          <a:xfrm>
            <a:off x="15727545" y="140834"/>
            <a:ext cx="1907074" cy="737344"/>
            <a:chOff x="0" y="-47625"/>
            <a:chExt cx="502275" cy="194197"/>
          </a:xfrm>
        </p:grpSpPr>
        <p:sp>
          <p:nvSpPr>
            <p:cNvPr id="540" name="Google Shape;540;p17"/>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541" name="Google Shape;541;p17"/>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17"/>
          <p:cNvGrpSpPr/>
          <p:nvPr/>
        </p:nvGrpSpPr>
        <p:grpSpPr>
          <a:xfrm>
            <a:off x="15727545" y="140017"/>
            <a:ext cx="154114" cy="733669"/>
            <a:chOff x="0" y="-47625"/>
            <a:chExt cx="40590" cy="193230"/>
          </a:xfrm>
        </p:grpSpPr>
        <p:sp>
          <p:nvSpPr>
            <p:cNvPr id="543" name="Google Shape;543;p17"/>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544" name="Google Shape;544;p17"/>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17"/>
          <p:cNvGrpSpPr/>
          <p:nvPr/>
        </p:nvGrpSpPr>
        <p:grpSpPr>
          <a:xfrm>
            <a:off x="8645166" y="779283"/>
            <a:ext cx="498834" cy="498834"/>
            <a:chOff x="0" y="0"/>
            <a:chExt cx="812800" cy="812800"/>
          </a:xfrm>
        </p:grpSpPr>
        <p:sp>
          <p:nvSpPr>
            <p:cNvPr id="546" name="Google Shape;546;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47" name="Google Shape;547;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17"/>
          <p:cNvGrpSpPr/>
          <p:nvPr/>
        </p:nvGrpSpPr>
        <p:grpSpPr>
          <a:xfrm>
            <a:off x="9433311" y="779283"/>
            <a:ext cx="498834" cy="498834"/>
            <a:chOff x="0" y="0"/>
            <a:chExt cx="812800" cy="812800"/>
          </a:xfrm>
        </p:grpSpPr>
        <p:sp>
          <p:nvSpPr>
            <p:cNvPr id="549" name="Google Shape;549;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50" name="Google Shape;550;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17"/>
          <p:cNvGrpSpPr/>
          <p:nvPr/>
        </p:nvGrpSpPr>
        <p:grpSpPr>
          <a:xfrm>
            <a:off x="10221457" y="779283"/>
            <a:ext cx="498834" cy="498834"/>
            <a:chOff x="0" y="0"/>
            <a:chExt cx="812800" cy="812800"/>
          </a:xfrm>
        </p:grpSpPr>
        <p:sp>
          <p:nvSpPr>
            <p:cNvPr id="552" name="Google Shape;552;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53" name="Google Shape;553;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17"/>
          <p:cNvGrpSpPr/>
          <p:nvPr/>
        </p:nvGrpSpPr>
        <p:grpSpPr>
          <a:xfrm>
            <a:off x="11009602" y="779283"/>
            <a:ext cx="498834" cy="498834"/>
            <a:chOff x="0" y="0"/>
            <a:chExt cx="812800" cy="812800"/>
          </a:xfrm>
        </p:grpSpPr>
        <p:sp>
          <p:nvSpPr>
            <p:cNvPr id="555" name="Google Shape;555;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56" name="Google Shape;556;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17"/>
          <p:cNvGrpSpPr/>
          <p:nvPr/>
        </p:nvGrpSpPr>
        <p:grpSpPr>
          <a:xfrm>
            <a:off x="11797748" y="779283"/>
            <a:ext cx="498834" cy="498834"/>
            <a:chOff x="0" y="0"/>
            <a:chExt cx="812800" cy="812800"/>
          </a:xfrm>
        </p:grpSpPr>
        <p:sp>
          <p:nvSpPr>
            <p:cNvPr id="558" name="Google Shape;558;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59" name="Google Shape;559;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17"/>
          <p:cNvGrpSpPr/>
          <p:nvPr/>
        </p:nvGrpSpPr>
        <p:grpSpPr>
          <a:xfrm>
            <a:off x="12585893" y="779283"/>
            <a:ext cx="498834" cy="498834"/>
            <a:chOff x="0" y="0"/>
            <a:chExt cx="812800" cy="812800"/>
          </a:xfrm>
        </p:grpSpPr>
        <p:sp>
          <p:nvSpPr>
            <p:cNvPr id="561" name="Google Shape;561;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62" name="Google Shape;562;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17"/>
          <p:cNvGrpSpPr/>
          <p:nvPr/>
        </p:nvGrpSpPr>
        <p:grpSpPr>
          <a:xfrm>
            <a:off x="11835524" y="1840886"/>
            <a:ext cx="3892025" cy="7699153"/>
            <a:chOff x="0" y="0"/>
            <a:chExt cx="2620010" cy="5182870"/>
          </a:xfrm>
        </p:grpSpPr>
        <p:sp>
          <p:nvSpPr>
            <p:cNvPr id="564" name="Google Shape;564;p17"/>
            <p:cNvSpPr/>
            <p:nvPr/>
          </p:nvSpPr>
          <p:spPr>
            <a:xfrm>
              <a:off x="53340" y="25400"/>
              <a:ext cx="2513330" cy="5132070"/>
            </a:xfrm>
            <a:custGeom>
              <a:rect b="b" l="l" r="r" t="t"/>
              <a:pathLst>
                <a:path extrusionOk="0" h="5132070" w="251333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7"/>
            <p:cNvSpPr/>
            <p:nvPr/>
          </p:nvSpPr>
          <p:spPr>
            <a:xfrm>
              <a:off x="1121410" y="198120"/>
              <a:ext cx="347980" cy="43180"/>
            </a:xfrm>
            <a:custGeom>
              <a:rect b="b" l="l" r="r" t="t"/>
              <a:pathLst>
                <a:path extrusionOk="0" h="43180" w="3479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7"/>
            <p:cNvSpPr/>
            <p:nvPr/>
          </p:nvSpPr>
          <p:spPr>
            <a:xfrm>
              <a:off x="1578312" y="187909"/>
              <a:ext cx="66636" cy="63602"/>
            </a:xfrm>
            <a:custGeom>
              <a:rect b="b" l="l" r="r" t="t"/>
              <a:pathLst>
                <a:path extrusionOk="0" h="63602" w="66636">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7"/>
            <p:cNvSpPr/>
            <p:nvPr/>
          </p:nvSpPr>
          <p:spPr>
            <a:xfrm>
              <a:off x="0" y="685800"/>
              <a:ext cx="27940" cy="213360"/>
            </a:xfrm>
            <a:custGeom>
              <a:rect b="b" l="l" r="r" t="t"/>
              <a:pathLst>
                <a:path extrusionOk="0" h="213360" w="2794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7"/>
            <p:cNvSpPr/>
            <p:nvPr/>
          </p:nvSpPr>
          <p:spPr>
            <a:xfrm>
              <a:off x="0" y="1057910"/>
              <a:ext cx="27940" cy="384810"/>
            </a:xfrm>
            <a:custGeom>
              <a:rect b="b" l="l" r="r" t="t"/>
              <a:pathLst>
                <a:path extrusionOk="0" h="384810" w="2794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7"/>
            <p:cNvSpPr/>
            <p:nvPr/>
          </p:nvSpPr>
          <p:spPr>
            <a:xfrm>
              <a:off x="0" y="1526540"/>
              <a:ext cx="27940" cy="386080"/>
            </a:xfrm>
            <a:custGeom>
              <a:rect b="b" l="l" r="r" t="t"/>
              <a:pathLst>
                <a:path extrusionOk="0" h="386080" w="2794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7"/>
            <p:cNvSpPr/>
            <p:nvPr/>
          </p:nvSpPr>
          <p:spPr>
            <a:xfrm>
              <a:off x="2592070" y="1184910"/>
              <a:ext cx="27940" cy="618490"/>
            </a:xfrm>
            <a:custGeom>
              <a:rect b="b" l="l" r="r" t="t"/>
              <a:pathLst>
                <a:path extrusionOk="0" h="618490" w="2794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7"/>
            <p:cNvSpPr/>
            <p:nvPr/>
          </p:nvSpPr>
          <p:spPr>
            <a:xfrm>
              <a:off x="27940" y="0"/>
              <a:ext cx="2564130" cy="5182870"/>
            </a:xfrm>
            <a:custGeom>
              <a:rect b="b" l="l" r="r" t="t"/>
              <a:pathLst>
                <a:path extrusionOk="0" h="5182870" w="256413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17"/>
          <p:cNvGrpSpPr/>
          <p:nvPr/>
        </p:nvGrpSpPr>
        <p:grpSpPr>
          <a:xfrm>
            <a:off x="13374039" y="779283"/>
            <a:ext cx="498834" cy="498834"/>
            <a:chOff x="0" y="0"/>
            <a:chExt cx="812800" cy="812800"/>
          </a:xfrm>
        </p:grpSpPr>
        <p:sp>
          <p:nvSpPr>
            <p:cNvPr id="573" name="Google Shape;573;p17"/>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574" name="Google Shape;574;p17"/>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75" name="Google Shape;575;p17"/>
          <p:cNvSpPr/>
          <p:nvPr/>
        </p:nvSpPr>
        <p:spPr>
          <a:xfrm>
            <a:off x="16974468" y="9050532"/>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4">
              <a:alphaModFix/>
            </a:blip>
            <a:stretch>
              <a:fillRect b="0" l="0" r="0" t="0"/>
            </a:stretch>
          </a:blipFill>
          <a:ln>
            <a:noFill/>
          </a:ln>
        </p:spPr>
      </p:sp>
      <p:sp>
        <p:nvSpPr>
          <p:cNvPr id="576" name="Google Shape;576;p17"/>
          <p:cNvSpPr txBox="1"/>
          <p:nvPr/>
        </p:nvSpPr>
        <p:spPr>
          <a:xfrm>
            <a:off x="1028700" y="1350062"/>
            <a:ext cx="7378075" cy="18478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Our </a:t>
            </a:r>
            <a:r>
              <a:rPr b="0" i="0" lang="en-US" sz="12000" u="none" cap="none" strike="noStrike">
                <a:solidFill>
                  <a:srgbClr val="FF577A"/>
                </a:solidFill>
                <a:latin typeface="Bebas Neue"/>
                <a:ea typeface="Bebas Neue"/>
                <a:cs typeface="Bebas Neue"/>
                <a:sym typeface="Bebas Neue"/>
              </a:rPr>
              <a:t>Projects</a:t>
            </a:r>
            <a:endParaRPr/>
          </a:p>
        </p:txBody>
      </p:sp>
      <p:sp>
        <p:nvSpPr>
          <p:cNvPr id="577" name="Google Shape;577;p17"/>
          <p:cNvSpPr txBox="1"/>
          <p:nvPr/>
        </p:nvSpPr>
        <p:spPr>
          <a:xfrm>
            <a:off x="1028700" y="3159800"/>
            <a:ext cx="9457500" cy="6868500"/>
          </a:xfrm>
          <a:prstGeom prst="rect">
            <a:avLst/>
          </a:prstGeom>
          <a:noFill/>
          <a:ln>
            <a:noFill/>
          </a:ln>
        </p:spPr>
        <p:txBody>
          <a:bodyPr anchorCtr="0" anchor="t" bIns="0" lIns="0" spcFirstLastPara="1" rIns="0" wrap="square" tIns="0">
            <a:spAutoFit/>
          </a:bodyPr>
          <a:lstStyle/>
          <a:p>
            <a:pPr indent="0" lvl="0" marL="0" marR="0" rtl="0" algn="l">
              <a:lnSpc>
                <a:spcPct val="139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AT OUR CORE, WE ARE DRIVEN BY A PASSION FOR CREATING INNOVATIVE SOLUTIONS AND BRINGING IDEAS TO LIFE. OUR PROJECTS ARE A REFLECTION OF OUR COMMITMENT TO EXCELLENCE, CREATIVITY, AND COLLABORATION. EACH ENDEAVOR IS CAREFULLY CRAFTED WITH ATTENTION TO DETAIL AND A FOCUS ON DELIVERING RESULTS THAT EXCEED EXPECTATIONS.</a:t>
            </a:r>
            <a:endParaRPr/>
          </a:p>
          <a:p>
            <a:pPr indent="0" lvl="0" marL="0" marR="0" rtl="0" algn="l">
              <a:lnSpc>
                <a:spcPct val="140022"/>
              </a:lnSpc>
              <a:spcBef>
                <a:spcPts val="0"/>
              </a:spcBef>
              <a:spcAft>
                <a:spcPts val="0"/>
              </a:spcAft>
              <a:buNone/>
            </a:pPr>
            <a:r>
              <a:t/>
            </a:r>
            <a:endParaRPr b="0" i="0" sz="1799" u="none" cap="none" strike="noStrike">
              <a:solidFill>
                <a:srgbClr val="484848"/>
              </a:solidFill>
              <a:latin typeface="Montserrat"/>
              <a:ea typeface="Montserrat"/>
              <a:cs typeface="Montserrat"/>
              <a:sym typeface="Montserrat"/>
            </a:endParaRPr>
          </a:p>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FROM CONCEPT DEVELOPMENT TO IMPLEMENTATION, OUR TEAM WORKS TIRELESSLY TO ENSURE THAT EVERY PROJECT IS A SUCCESS. WE EMBRACE CHALLENGES AS OPPORTUNITIES FOR GROWTH AND VIEW SETBACKS AS STEPPING STONES TO FURTHER SUCCESS. OUR DIVERSE RANGE OF PROJECTS SPANS VARIOUS INDUSTRIES AND SECTORS, SHOWCASING OUR VERSATILITY AND ADAPTABILITY.</a:t>
            </a:r>
            <a:endParaRPr/>
          </a:p>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WHETHER IT'S A SMALL-SCALE INITIATIVE OR A LARGE-SCALE ENDEAVOR, WE APPROACH EACH PROJECT WITH THE SAME LEVEL OF DEDICATION AND ENTHUSIASM. OUR TRACK RECORD SPEAKS FOR ITSELF, WITH A PORTFOLIO OF SUCCESSFUL PROJECTS THAT HAVE MADE A POSITIVE IMPACT ON OUR CLIENTS AND THE COMMUNITIES WE SERVE.</a:t>
            </a:r>
            <a:endParaRPr/>
          </a:p>
        </p:txBody>
      </p:sp>
      <p:sp>
        <p:nvSpPr>
          <p:cNvPr id="578" name="Google Shape;578;p17"/>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579" name="Google Shape;579;p17"/>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580" name="Google Shape;580;p17"/>
          <p:cNvSpPr txBox="1"/>
          <p:nvPr/>
        </p:nvSpPr>
        <p:spPr>
          <a:xfrm>
            <a:off x="5767349" y="467650"/>
            <a:ext cx="15210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581" name="Google Shape;581;p17"/>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grpSp>
        <p:nvGrpSpPr>
          <p:cNvPr id="582" name="Google Shape;582;p17"/>
          <p:cNvGrpSpPr/>
          <p:nvPr/>
        </p:nvGrpSpPr>
        <p:grpSpPr>
          <a:xfrm>
            <a:off x="10486165" y="6509829"/>
            <a:ext cx="2099729" cy="2099729"/>
            <a:chOff x="0" y="0"/>
            <a:chExt cx="812800" cy="812800"/>
          </a:xfrm>
        </p:grpSpPr>
        <p:sp>
          <p:nvSpPr>
            <p:cNvPr id="583" name="Google Shape;583;p17"/>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584" name="Google Shape;584;p17"/>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5" name="Google Shape;585;p17"/>
          <p:cNvPicPr preferRelativeResize="0"/>
          <p:nvPr/>
        </p:nvPicPr>
        <p:blipFill>
          <a:blip r:embed="rId5">
            <a:alphaModFix/>
          </a:blip>
          <a:stretch>
            <a:fillRect/>
          </a:stretch>
        </p:blipFill>
        <p:spPr>
          <a:xfrm>
            <a:off x="-1303700" y="8119864"/>
            <a:ext cx="1907075" cy="2167131"/>
          </a:xfrm>
          <a:prstGeom prst="rect">
            <a:avLst/>
          </a:prstGeom>
          <a:noFill/>
          <a:ln>
            <a:noFill/>
          </a:ln>
        </p:spPr>
      </p:pic>
      <p:pic>
        <p:nvPicPr>
          <p:cNvPr id="586" name="Google Shape;586;p17"/>
          <p:cNvPicPr preferRelativeResize="0"/>
          <p:nvPr/>
        </p:nvPicPr>
        <p:blipFill>
          <a:blip r:embed="rId6">
            <a:alphaModFix/>
          </a:blip>
          <a:stretch>
            <a:fillRect/>
          </a:stretch>
        </p:blipFill>
        <p:spPr>
          <a:xfrm>
            <a:off x="16381825" y="1840868"/>
            <a:ext cx="2338475" cy="266308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590" name="Shape 590"/>
        <p:cNvGrpSpPr/>
        <p:nvPr/>
      </p:nvGrpSpPr>
      <p:grpSpPr>
        <a:xfrm>
          <a:off x="0" y="0"/>
          <a:ext cx="0" cy="0"/>
          <a:chOff x="0" y="0"/>
          <a:chExt cx="0" cy="0"/>
        </a:xfrm>
      </p:grpSpPr>
      <p:grpSp>
        <p:nvGrpSpPr>
          <p:cNvPr id="591" name="Google Shape;591;p18"/>
          <p:cNvGrpSpPr/>
          <p:nvPr/>
        </p:nvGrpSpPr>
        <p:grpSpPr>
          <a:xfrm>
            <a:off x="15727545" y="140834"/>
            <a:ext cx="1907074" cy="737344"/>
            <a:chOff x="0" y="-47625"/>
            <a:chExt cx="502275" cy="194197"/>
          </a:xfrm>
        </p:grpSpPr>
        <p:sp>
          <p:nvSpPr>
            <p:cNvPr id="592" name="Google Shape;592;p18"/>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593" name="Google Shape;593;p18"/>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4" name="Google Shape;594;p18"/>
          <p:cNvGrpSpPr/>
          <p:nvPr/>
        </p:nvGrpSpPr>
        <p:grpSpPr>
          <a:xfrm>
            <a:off x="15727545" y="140017"/>
            <a:ext cx="154114" cy="733669"/>
            <a:chOff x="0" y="-47625"/>
            <a:chExt cx="40590" cy="193230"/>
          </a:xfrm>
        </p:grpSpPr>
        <p:sp>
          <p:nvSpPr>
            <p:cNvPr id="595" name="Google Shape;595;p18"/>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596" name="Google Shape;596;p18"/>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18"/>
          <p:cNvGrpSpPr/>
          <p:nvPr/>
        </p:nvGrpSpPr>
        <p:grpSpPr>
          <a:xfrm>
            <a:off x="1028700" y="5636639"/>
            <a:ext cx="3627446" cy="1864882"/>
            <a:chOff x="0" y="-241102"/>
            <a:chExt cx="4836595" cy="2486511"/>
          </a:xfrm>
        </p:grpSpPr>
        <p:grpSp>
          <p:nvGrpSpPr>
            <p:cNvPr id="598" name="Google Shape;598;p18"/>
            <p:cNvGrpSpPr/>
            <p:nvPr/>
          </p:nvGrpSpPr>
          <p:grpSpPr>
            <a:xfrm>
              <a:off x="0" y="-237808"/>
              <a:ext cx="4836595" cy="2483217"/>
              <a:chOff x="0" y="-47625"/>
              <a:chExt cx="955377" cy="490512"/>
            </a:xfrm>
          </p:grpSpPr>
          <p:sp>
            <p:nvSpPr>
              <p:cNvPr id="599" name="Google Shape;599;p18"/>
              <p:cNvSpPr/>
              <p:nvPr/>
            </p:nvSpPr>
            <p:spPr>
              <a:xfrm>
                <a:off x="0" y="0"/>
                <a:ext cx="955377" cy="442887"/>
              </a:xfrm>
              <a:custGeom>
                <a:rect b="b" l="l" r="r" t="t"/>
                <a:pathLst>
                  <a:path extrusionOk="0" h="442887" w="955377">
                    <a:moveTo>
                      <a:pt x="0" y="0"/>
                    </a:moveTo>
                    <a:lnTo>
                      <a:pt x="955377" y="0"/>
                    </a:lnTo>
                    <a:lnTo>
                      <a:pt x="955377"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600" name="Google Shape;600;p18"/>
              <p:cNvSpPr txBox="1"/>
              <p:nvPr/>
            </p:nvSpPr>
            <p:spPr>
              <a:xfrm>
                <a:off x="0" y="-47625"/>
                <a:ext cx="955377"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1" name="Google Shape;601;p18"/>
            <p:cNvGrpSpPr/>
            <p:nvPr/>
          </p:nvGrpSpPr>
          <p:grpSpPr>
            <a:xfrm>
              <a:off x="0" y="-241102"/>
              <a:ext cx="390853" cy="2468415"/>
              <a:chOff x="0" y="-47625"/>
              <a:chExt cx="77205" cy="487588"/>
            </a:xfrm>
          </p:grpSpPr>
          <p:sp>
            <p:nvSpPr>
              <p:cNvPr id="602" name="Google Shape;602;p18"/>
              <p:cNvSpPr/>
              <p:nvPr/>
            </p:nvSpPr>
            <p:spPr>
              <a:xfrm>
                <a:off x="0" y="0"/>
                <a:ext cx="77205" cy="439963"/>
              </a:xfrm>
              <a:custGeom>
                <a:rect b="b" l="l" r="r" t="t"/>
                <a:pathLst>
                  <a:path extrusionOk="0" h="439963" w="77205">
                    <a:moveTo>
                      <a:pt x="0" y="0"/>
                    </a:moveTo>
                    <a:lnTo>
                      <a:pt x="77205" y="0"/>
                    </a:lnTo>
                    <a:lnTo>
                      <a:pt x="77205" y="439963"/>
                    </a:lnTo>
                    <a:lnTo>
                      <a:pt x="0" y="439963"/>
                    </a:lnTo>
                    <a:close/>
                  </a:path>
                </a:pathLst>
              </a:custGeom>
              <a:solidFill>
                <a:srgbClr val="FF577A"/>
              </a:solidFill>
              <a:ln>
                <a:noFill/>
              </a:ln>
            </p:spPr>
          </p:sp>
          <p:sp>
            <p:nvSpPr>
              <p:cNvPr id="603" name="Google Shape;603;p18"/>
              <p:cNvSpPr txBox="1"/>
              <p:nvPr/>
            </p:nvSpPr>
            <p:spPr>
              <a:xfrm>
                <a:off x="0" y="-47625"/>
                <a:ext cx="77205"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04" name="Google Shape;604;p18"/>
          <p:cNvGrpSpPr/>
          <p:nvPr/>
        </p:nvGrpSpPr>
        <p:grpSpPr>
          <a:xfrm>
            <a:off x="6201931" y="5636639"/>
            <a:ext cx="3627446" cy="1864882"/>
            <a:chOff x="0" y="-241102"/>
            <a:chExt cx="4836595" cy="2486511"/>
          </a:xfrm>
        </p:grpSpPr>
        <p:grpSp>
          <p:nvGrpSpPr>
            <p:cNvPr id="605" name="Google Shape;605;p18"/>
            <p:cNvGrpSpPr/>
            <p:nvPr/>
          </p:nvGrpSpPr>
          <p:grpSpPr>
            <a:xfrm>
              <a:off x="0" y="-237808"/>
              <a:ext cx="4836595" cy="2483217"/>
              <a:chOff x="0" y="-47625"/>
              <a:chExt cx="955377" cy="490512"/>
            </a:xfrm>
          </p:grpSpPr>
          <p:sp>
            <p:nvSpPr>
              <p:cNvPr id="606" name="Google Shape;606;p18"/>
              <p:cNvSpPr/>
              <p:nvPr/>
            </p:nvSpPr>
            <p:spPr>
              <a:xfrm>
                <a:off x="0" y="0"/>
                <a:ext cx="955377" cy="442887"/>
              </a:xfrm>
              <a:custGeom>
                <a:rect b="b" l="l" r="r" t="t"/>
                <a:pathLst>
                  <a:path extrusionOk="0" h="442887" w="955377">
                    <a:moveTo>
                      <a:pt x="0" y="0"/>
                    </a:moveTo>
                    <a:lnTo>
                      <a:pt x="955377" y="0"/>
                    </a:lnTo>
                    <a:lnTo>
                      <a:pt x="955377"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607" name="Google Shape;607;p18"/>
              <p:cNvSpPr txBox="1"/>
              <p:nvPr/>
            </p:nvSpPr>
            <p:spPr>
              <a:xfrm>
                <a:off x="0" y="-47625"/>
                <a:ext cx="955377"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8" name="Google Shape;608;p18"/>
            <p:cNvGrpSpPr/>
            <p:nvPr/>
          </p:nvGrpSpPr>
          <p:grpSpPr>
            <a:xfrm>
              <a:off x="0" y="-241102"/>
              <a:ext cx="390853" cy="2468415"/>
              <a:chOff x="0" y="-47625"/>
              <a:chExt cx="77205" cy="487588"/>
            </a:xfrm>
          </p:grpSpPr>
          <p:sp>
            <p:nvSpPr>
              <p:cNvPr id="609" name="Google Shape;609;p18"/>
              <p:cNvSpPr/>
              <p:nvPr/>
            </p:nvSpPr>
            <p:spPr>
              <a:xfrm>
                <a:off x="0" y="0"/>
                <a:ext cx="77205" cy="439963"/>
              </a:xfrm>
              <a:custGeom>
                <a:rect b="b" l="l" r="r" t="t"/>
                <a:pathLst>
                  <a:path extrusionOk="0" h="439963" w="77205">
                    <a:moveTo>
                      <a:pt x="0" y="0"/>
                    </a:moveTo>
                    <a:lnTo>
                      <a:pt x="77205" y="0"/>
                    </a:lnTo>
                    <a:lnTo>
                      <a:pt x="77205" y="439963"/>
                    </a:lnTo>
                    <a:lnTo>
                      <a:pt x="0" y="439963"/>
                    </a:lnTo>
                    <a:close/>
                  </a:path>
                </a:pathLst>
              </a:custGeom>
              <a:solidFill>
                <a:srgbClr val="FF577A"/>
              </a:solidFill>
              <a:ln>
                <a:noFill/>
              </a:ln>
            </p:spPr>
          </p:sp>
          <p:sp>
            <p:nvSpPr>
              <p:cNvPr id="610" name="Google Shape;610;p18"/>
              <p:cNvSpPr txBox="1"/>
              <p:nvPr/>
            </p:nvSpPr>
            <p:spPr>
              <a:xfrm>
                <a:off x="0" y="-47625"/>
                <a:ext cx="77205"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cxnSp>
        <p:nvCxnSpPr>
          <p:cNvPr id="611" name="Google Shape;611;p18"/>
          <p:cNvCxnSpPr/>
          <p:nvPr/>
        </p:nvCxnSpPr>
        <p:spPr>
          <a:xfrm>
            <a:off x="0" y="1096362"/>
            <a:ext cx="8556200" cy="0"/>
          </a:xfrm>
          <a:prstGeom prst="straightConnector1">
            <a:avLst/>
          </a:prstGeom>
          <a:noFill/>
          <a:ln cap="flat" cmpd="sng" w="19050">
            <a:solidFill>
              <a:srgbClr val="484848"/>
            </a:solidFill>
            <a:prstDash val="solid"/>
            <a:round/>
            <a:headEnd len="sm" w="sm" type="none"/>
            <a:tailEnd len="sm" w="sm" type="none"/>
          </a:ln>
        </p:spPr>
      </p:cxnSp>
      <p:cxnSp>
        <p:nvCxnSpPr>
          <p:cNvPr id="612" name="Google Shape;612;p18"/>
          <p:cNvCxnSpPr/>
          <p:nvPr/>
        </p:nvCxnSpPr>
        <p:spPr>
          <a:xfrm>
            <a:off x="0" y="6649969"/>
            <a:ext cx="1177608" cy="0"/>
          </a:xfrm>
          <a:prstGeom prst="straightConnector1">
            <a:avLst/>
          </a:prstGeom>
          <a:noFill/>
          <a:ln cap="flat" cmpd="sng" w="19050">
            <a:solidFill>
              <a:srgbClr val="484848"/>
            </a:solidFill>
            <a:prstDash val="solid"/>
            <a:round/>
            <a:headEnd len="sm" w="sm" type="none"/>
            <a:tailEnd len="sm" w="sm" type="none"/>
          </a:ln>
        </p:spPr>
      </p:cxnSp>
      <p:cxnSp>
        <p:nvCxnSpPr>
          <p:cNvPr id="613" name="Google Shape;613;p18"/>
          <p:cNvCxnSpPr/>
          <p:nvPr/>
        </p:nvCxnSpPr>
        <p:spPr>
          <a:xfrm>
            <a:off x="4656146" y="6649969"/>
            <a:ext cx="1545785" cy="0"/>
          </a:xfrm>
          <a:prstGeom prst="straightConnector1">
            <a:avLst/>
          </a:prstGeom>
          <a:noFill/>
          <a:ln cap="flat" cmpd="sng" w="19050">
            <a:solidFill>
              <a:srgbClr val="484848"/>
            </a:solidFill>
            <a:prstDash val="solid"/>
            <a:round/>
            <a:headEnd len="sm" w="sm" type="none"/>
            <a:tailEnd len="sm" w="sm" type="none"/>
          </a:ln>
        </p:spPr>
      </p:cxnSp>
      <p:cxnSp>
        <p:nvCxnSpPr>
          <p:cNvPr id="614" name="Google Shape;614;p18"/>
          <p:cNvCxnSpPr/>
          <p:nvPr/>
        </p:nvCxnSpPr>
        <p:spPr>
          <a:xfrm>
            <a:off x="9829377" y="6649969"/>
            <a:ext cx="1545785" cy="0"/>
          </a:xfrm>
          <a:prstGeom prst="straightConnector1">
            <a:avLst/>
          </a:prstGeom>
          <a:noFill/>
          <a:ln cap="flat" cmpd="sng" w="19050">
            <a:solidFill>
              <a:srgbClr val="484848"/>
            </a:solidFill>
            <a:prstDash val="solid"/>
            <a:round/>
            <a:headEnd len="sm" w="sm" type="none"/>
            <a:tailEnd len="sm" w="sm" type="none"/>
          </a:ln>
        </p:spPr>
      </p:cxnSp>
      <p:cxnSp>
        <p:nvCxnSpPr>
          <p:cNvPr id="615" name="Google Shape;615;p18"/>
          <p:cNvCxnSpPr/>
          <p:nvPr/>
        </p:nvCxnSpPr>
        <p:spPr>
          <a:xfrm rot="10800000">
            <a:off x="13317614" y="4525368"/>
            <a:ext cx="0" cy="1292097"/>
          </a:xfrm>
          <a:prstGeom prst="straightConnector1">
            <a:avLst/>
          </a:prstGeom>
          <a:noFill/>
          <a:ln cap="flat" cmpd="sng" w="19050">
            <a:solidFill>
              <a:srgbClr val="484848"/>
            </a:solidFill>
            <a:prstDash val="solid"/>
            <a:round/>
            <a:headEnd len="sm" w="sm" type="none"/>
            <a:tailEnd len="sm" w="sm" type="none"/>
          </a:ln>
        </p:spPr>
      </p:cxnSp>
      <p:cxnSp>
        <p:nvCxnSpPr>
          <p:cNvPr id="616" name="Google Shape;616;p18"/>
          <p:cNvCxnSpPr/>
          <p:nvPr/>
        </p:nvCxnSpPr>
        <p:spPr>
          <a:xfrm rot="10800000">
            <a:off x="8006129" y="7501522"/>
            <a:ext cx="0" cy="1292097"/>
          </a:xfrm>
          <a:prstGeom prst="straightConnector1">
            <a:avLst/>
          </a:prstGeom>
          <a:noFill/>
          <a:ln cap="flat" cmpd="sng" w="19050">
            <a:solidFill>
              <a:srgbClr val="484848"/>
            </a:solidFill>
            <a:prstDash val="solid"/>
            <a:round/>
            <a:headEnd len="sm" w="sm" type="none"/>
            <a:tailEnd len="sm" w="sm" type="none"/>
          </a:ln>
        </p:spPr>
      </p:cxnSp>
      <p:cxnSp>
        <p:nvCxnSpPr>
          <p:cNvPr id="617" name="Google Shape;617;p18"/>
          <p:cNvCxnSpPr/>
          <p:nvPr/>
        </p:nvCxnSpPr>
        <p:spPr>
          <a:xfrm rot="10800000">
            <a:off x="2832898" y="4525368"/>
            <a:ext cx="0" cy="1292097"/>
          </a:xfrm>
          <a:prstGeom prst="straightConnector1">
            <a:avLst/>
          </a:prstGeom>
          <a:noFill/>
          <a:ln cap="flat" cmpd="sng" w="19050">
            <a:solidFill>
              <a:srgbClr val="484848"/>
            </a:solidFill>
            <a:prstDash val="solid"/>
            <a:round/>
            <a:headEnd len="sm" w="sm" type="none"/>
            <a:tailEnd len="sm" w="sm" type="none"/>
          </a:ln>
        </p:spPr>
      </p:cxnSp>
      <p:cxnSp>
        <p:nvCxnSpPr>
          <p:cNvPr id="618" name="Google Shape;618;p18"/>
          <p:cNvCxnSpPr/>
          <p:nvPr/>
        </p:nvCxnSpPr>
        <p:spPr>
          <a:xfrm>
            <a:off x="8740121"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19" name="Google Shape;619;p18"/>
          <p:cNvCxnSpPr/>
          <p:nvPr/>
        </p:nvCxnSpPr>
        <p:spPr>
          <a:xfrm>
            <a:off x="9689910"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20" name="Google Shape;620;p18"/>
          <p:cNvCxnSpPr/>
          <p:nvPr/>
        </p:nvCxnSpPr>
        <p:spPr>
          <a:xfrm>
            <a:off x="9134456"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21" name="Google Shape;621;p18"/>
          <p:cNvCxnSpPr/>
          <p:nvPr/>
        </p:nvCxnSpPr>
        <p:spPr>
          <a:xfrm>
            <a:off x="10084245"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22" name="Google Shape;622;p18"/>
          <p:cNvCxnSpPr/>
          <p:nvPr/>
        </p:nvCxnSpPr>
        <p:spPr>
          <a:xfrm>
            <a:off x="10639698"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23" name="Google Shape;623;p18"/>
          <p:cNvCxnSpPr/>
          <p:nvPr/>
        </p:nvCxnSpPr>
        <p:spPr>
          <a:xfrm>
            <a:off x="11034033"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24" name="Google Shape;624;p18"/>
          <p:cNvCxnSpPr/>
          <p:nvPr/>
        </p:nvCxnSpPr>
        <p:spPr>
          <a:xfrm>
            <a:off x="11589487"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25" name="Google Shape;625;p18"/>
          <p:cNvCxnSpPr/>
          <p:nvPr/>
        </p:nvCxnSpPr>
        <p:spPr>
          <a:xfrm>
            <a:off x="11983822" y="730585"/>
            <a:ext cx="0" cy="731555"/>
          </a:xfrm>
          <a:prstGeom prst="straightConnector1">
            <a:avLst/>
          </a:prstGeom>
          <a:noFill/>
          <a:ln cap="flat" cmpd="sng" w="19050">
            <a:solidFill>
              <a:srgbClr val="484848"/>
            </a:solidFill>
            <a:prstDash val="solid"/>
            <a:round/>
            <a:headEnd len="sm" w="sm" type="none"/>
            <a:tailEnd len="sm" w="sm" type="none"/>
          </a:ln>
        </p:spPr>
      </p:cxnSp>
      <p:grpSp>
        <p:nvGrpSpPr>
          <p:cNvPr id="626" name="Google Shape;626;p18"/>
          <p:cNvGrpSpPr/>
          <p:nvPr/>
        </p:nvGrpSpPr>
        <p:grpSpPr>
          <a:xfrm>
            <a:off x="11375162" y="5636639"/>
            <a:ext cx="3627446" cy="1864882"/>
            <a:chOff x="0" y="-241102"/>
            <a:chExt cx="4836595" cy="2486511"/>
          </a:xfrm>
        </p:grpSpPr>
        <p:grpSp>
          <p:nvGrpSpPr>
            <p:cNvPr id="627" name="Google Shape;627;p18"/>
            <p:cNvGrpSpPr/>
            <p:nvPr/>
          </p:nvGrpSpPr>
          <p:grpSpPr>
            <a:xfrm>
              <a:off x="0" y="-237808"/>
              <a:ext cx="4836595" cy="2483217"/>
              <a:chOff x="0" y="-47625"/>
              <a:chExt cx="955377" cy="490512"/>
            </a:xfrm>
          </p:grpSpPr>
          <p:sp>
            <p:nvSpPr>
              <p:cNvPr id="628" name="Google Shape;628;p18"/>
              <p:cNvSpPr/>
              <p:nvPr/>
            </p:nvSpPr>
            <p:spPr>
              <a:xfrm>
                <a:off x="0" y="0"/>
                <a:ext cx="955377" cy="442887"/>
              </a:xfrm>
              <a:custGeom>
                <a:rect b="b" l="l" r="r" t="t"/>
                <a:pathLst>
                  <a:path extrusionOk="0" h="442887" w="955377">
                    <a:moveTo>
                      <a:pt x="0" y="0"/>
                    </a:moveTo>
                    <a:lnTo>
                      <a:pt x="955377" y="0"/>
                    </a:lnTo>
                    <a:lnTo>
                      <a:pt x="955377" y="442887"/>
                    </a:lnTo>
                    <a:lnTo>
                      <a:pt x="0" y="442887"/>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629" name="Google Shape;629;p18"/>
              <p:cNvSpPr txBox="1"/>
              <p:nvPr/>
            </p:nvSpPr>
            <p:spPr>
              <a:xfrm>
                <a:off x="0" y="-47625"/>
                <a:ext cx="955377" cy="49051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0" name="Google Shape;630;p18"/>
            <p:cNvGrpSpPr/>
            <p:nvPr/>
          </p:nvGrpSpPr>
          <p:grpSpPr>
            <a:xfrm>
              <a:off x="0" y="-241102"/>
              <a:ext cx="390853" cy="2468415"/>
              <a:chOff x="0" y="-47625"/>
              <a:chExt cx="77205" cy="487588"/>
            </a:xfrm>
          </p:grpSpPr>
          <p:sp>
            <p:nvSpPr>
              <p:cNvPr id="631" name="Google Shape;631;p18"/>
              <p:cNvSpPr/>
              <p:nvPr/>
            </p:nvSpPr>
            <p:spPr>
              <a:xfrm>
                <a:off x="0" y="0"/>
                <a:ext cx="77205" cy="439963"/>
              </a:xfrm>
              <a:custGeom>
                <a:rect b="b" l="l" r="r" t="t"/>
                <a:pathLst>
                  <a:path extrusionOk="0" h="439963" w="77205">
                    <a:moveTo>
                      <a:pt x="0" y="0"/>
                    </a:moveTo>
                    <a:lnTo>
                      <a:pt x="77205" y="0"/>
                    </a:lnTo>
                    <a:lnTo>
                      <a:pt x="77205" y="439963"/>
                    </a:lnTo>
                    <a:lnTo>
                      <a:pt x="0" y="439963"/>
                    </a:lnTo>
                    <a:close/>
                  </a:path>
                </a:pathLst>
              </a:custGeom>
              <a:solidFill>
                <a:srgbClr val="FF577A"/>
              </a:solidFill>
              <a:ln>
                <a:noFill/>
              </a:ln>
            </p:spPr>
          </p:sp>
          <p:sp>
            <p:nvSpPr>
              <p:cNvPr id="632" name="Google Shape;632;p18"/>
              <p:cNvSpPr txBox="1"/>
              <p:nvPr/>
            </p:nvSpPr>
            <p:spPr>
              <a:xfrm>
                <a:off x="0" y="-47625"/>
                <a:ext cx="77205" cy="4875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33" name="Google Shape;633;p18"/>
          <p:cNvGrpSpPr/>
          <p:nvPr/>
        </p:nvGrpSpPr>
        <p:grpSpPr>
          <a:xfrm rot="10800000">
            <a:off x="10973078" y="9050794"/>
            <a:ext cx="9508935" cy="731555"/>
            <a:chOff x="0" y="0"/>
            <a:chExt cx="12678580" cy="975406"/>
          </a:xfrm>
        </p:grpSpPr>
        <p:cxnSp>
          <p:nvCxnSpPr>
            <p:cNvPr id="634" name="Google Shape;634;p18"/>
            <p:cNvCxnSpPr/>
            <p:nvPr/>
          </p:nvCxnSpPr>
          <p:spPr>
            <a:xfrm>
              <a:off x="0" y="487703"/>
              <a:ext cx="11408267" cy="0"/>
            </a:xfrm>
            <a:prstGeom prst="straightConnector1">
              <a:avLst/>
            </a:prstGeom>
            <a:noFill/>
            <a:ln cap="flat" cmpd="sng" w="25400">
              <a:solidFill>
                <a:srgbClr val="484848"/>
              </a:solidFill>
              <a:prstDash val="solid"/>
              <a:round/>
              <a:headEnd len="sm" w="sm" type="none"/>
              <a:tailEnd len="sm" w="sm" type="none"/>
            </a:ln>
          </p:spPr>
        </p:cxnSp>
        <p:cxnSp>
          <p:nvCxnSpPr>
            <p:cNvPr id="635" name="Google Shape;635;p18"/>
            <p:cNvCxnSpPr/>
            <p:nvPr/>
          </p:nvCxnSpPr>
          <p:spPr>
            <a:xfrm>
              <a:off x="11653495" y="487703"/>
              <a:ext cx="1025085" cy="0"/>
            </a:xfrm>
            <a:prstGeom prst="straightConnector1">
              <a:avLst/>
            </a:prstGeom>
            <a:noFill/>
            <a:ln cap="flat" cmpd="sng" w="25400">
              <a:solidFill>
                <a:srgbClr val="484848"/>
              </a:solidFill>
              <a:prstDash val="solid"/>
              <a:round/>
              <a:headEnd len="sm" w="sm" type="none"/>
              <a:tailEnd len="sm" w="sm" type="none"/>
            </a:ln>
          </p:spPr>
        </p:cxnSp>
        <p:cxnSp>
          <p:nvCxnSpPr>
            <p:cNvPr id="636" name="Google Shape;636;p18"/>
            <p:cNvCxnSpPr/>
            <p:nvPr/>
          </p:nvCxnSpPr>
          <p:spPr>
            <a:xfrm>
              <a:off x="12179275" y="0"/>
              <a:ext cx="0" cy="975406"/>
            </a:xfrm>
            <a:prstGeom prst="straightConnector1">
              <a:avLst/>
            </a:prstGeom>
            <a:noFill/>
            <a:ln cap="flat" cmpd="sng" w="25400">
              <a:solidFill>
                <a:srgbClr val="484848"/>
              </a:solidFill>
              <a:prstDash val="solid"/>
              <a:round/>
              <a:headEnd len="sm" w="sm" type="none"/>
              <a:tailEnd len="sm" w="sm" type="none"/>
            </a:ln>
          </p:spPr>
        </p:cxnSp>
      </p:grpSp>
      <p:sp>
        <p:nvSpPr>
          <p:cNvPr id="637" name="Google Shape;637;p18"/>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3">
              <a:alphaModFix/>
            </a:blip>
            <a:stretch>
              <a:fillRect b="0" l="0" r="0" t="0"/>
            </a:stretch>
          </a:blipFill>
          <a:ln>
            <a:noFill/>
          </a:ln>
        </p:spPr>
      </p:sp>
      <p:sp>
        <p:nvSpPr>
          <p:cNvPr id="638" name="Google Shape;638;p18"/>
          <p:cNvSpPr txBox="1"/>
          <p:nvPr/>
        </p:nvSpPr>
        <p:spPr>
          <a:xfrm>
            <a:off x="1028700" y="1696444"/>
            <a:ext cx="9415614" cy="184785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12000" u="none" cap="none" strike="noStrike">
                <a:solidFill>
                  <a:srgbClr val="FF577A"/>
                </a:solidFill>
                <a:latin typeface="Bebas Neue"/>
                <a:ea typeface="Bebas Neue"/>
                <a:cs typeface="Bebas Neue"/>
                <a:sym typeface="Bebas Neue"/>
              </a:rPr>
              <a:t>Projects </a:t>
            </a:r>
            <a:r>
              <a:rPr b="0" i="0" lang="en-US" sz="12000" u="none" cap="none" strike="noStrike">
                <a:solidFill>
                  <a:srgbClr val="484848"/>
                </a:solidFill>
                <a:latin typeface="Bebas Neue"/>
                <a:ea typeface="Bebas Neue"/>
                <a:cs typeface="Bebas Neue"/>
                <a:sym typeface="Bebas Neue"/>
              </a:rPr>
              <a:t>TIMELINE</a:t>
            </a:r>
            <a:endParaRPr/>
          </a:p>
        </p:txBody>
      </p:sp>
      <p:sp>
        <p:nvSpPr>
          <p:cNvPr id="639" name="Google Shape;639;p18"/>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640" name="Google Shape;640;p18"/>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641" name="Google Shape;641;p18"/>
          <p:cNvSpPr txBox="1"/>
          <p:nvPr/>
        </p:nvSpPr>
        <p:spPr>
          <a:xfrm>
            <a:off x="5767349" y="467650"/>
            <a:ext cx="15459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642" name="Google Shape;642;p18"/>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sp>
        <p:nvSpPr>
          <p:cNvPr id="643" name="Google Shape;643;p18"/>
          <p:cNvSpPr txBox="1"/>
          <p:nvPr/>
        </p:nvSpPr>
        <p:spPr>
          <a:xfrm>
            <a:off x="11416583" y="3794345"/>
            <a:ext cx="3802062" cy="93535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DEFINE PROJECT OBJECTIVES, SCOPE, AND DELIVERABLES.</a:t>
            </a:r>
            <a:endParaRPr/>
          </a:p>
          <a:p>
            <a:pPr indent="0" lvl="0" marL="0" marR="0" rtl="0" algn="l">
              <a:lnSpc>
                <a:spcPct val="140022"/>
              </a:lnSpc>
              <a:spcBef>
                <a:spcPts val="0"/>
              </a:spcBef>
              <a:spcAft>
                <a:spcPts val="0"/>
              </a:spcAft>
              <a:buNone/>
            </a:pPr>
            <a:r>
              <a:t/>
            </a:r>
            <a:endParaRPr b="0" i="0" sz="1799" u="none" cap="none" strike="noStrike">
              <a:solidFill>
                <a:srgbClr val="484848"/>
              </a:solidFill>
              <a:latin typeface="Montserrat"/>
              <a:ea typeface="Montserrat"/>
              <a:cs typeface="Montserrat"/>
              <a:sym typeface="Montserrat"/>
            </a:endParaRPr>
          </a:p>
        </p:txBody>
      </p:sp>
      <p:sp>
        <p:nvSpPr>
          <p:cNvPr id="644" name="Google Shape;644;p18"/>
          <p:cNvSpPr txBox="1"/>
          <p:nvPr/>
        </p:nvSpPr>
        <p:spPr>
          <a:xfrm>
            <a:off x="6201931" y="8929844"/>
            <a:ext cx="3802062" cy="93535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DEFINE PROJECT OBJECTIVES, SCOPE, AND DELIVERABLES.</a:t>
            </a:r>
            <a:endParaRPr/>
          </a:p>
          <a:p>
            <a:pPr indent="0" lvl="0" marL="0" marR="0" rtl="0" algn="l">
              <a:lnSpc>
                <a:spcPct val="140022"/>
              </a:lnSpc>
              <a:spcBef>
                <a:spcPts val="0"/>
              </a:spcBef>
              <a:spcAft>
                <a:spcPts val="0"/>
              </a:spcAft>
              <a:buNone/>
            </a:pPr>
            <a:r>
              <a:t/>
            </a:r>
            <a:endParaRPr b="0" i="0" sz="1799" u="none" cap="none" strike="noStrike">
              <a:solidFill>
                <a:srgbClr val="484848"/>
              </a:solidFill>
              <a:latin typeface="Montserrat"/>
              <a:ea typeface="Montserrat"/>
              <a:cs typeface="Montserrat"/>
              <a:sym typeface="Montserrat"/>
            </a:endParaRPr>
          </a:p>
        </p:txBody>
      </p:sp>
      <p:sp>
        <p:nvSpPr>
          <p:cNvPr id="645" name="Google Shape;645;p18"/>
          <p:cNvSpPr txBox="1"/>
          <p:nvPr/>
        </p:nvSpPr>
        <p:spPr>
          <a:xfrm>
            <a:off x="1177608" y="3794345"/>
            <a:ext cx="3802062" cy="935355"/>
          </a:xfrm>
          <a:prstGeom prst="rect">
            <a:avLst/>
          </a:prstGeom>
          <a:noFill/>
          <a:ln>
            <a:noFill/>
          </a:ln>
        </p:spPr>
        <p:txBody>
          <a:bodyPr anchorCtr="0" anchor="t" bIns="0" lIns="0" spcFirstLastPara="1" rIns="0" wrap="square" tIns="0">
            <a:spAutoFit/>
          </a:bodyPr>
          <a:lstStyle/>
          <a:p>
            <a:pPr indent="0" lvl="0" marL="0" marR="0" rtl="0" algn="l">
              <a:lnSpc>
                <a:spcPct val="140022"/>
              </a:lnSpc>
              <a:spcBef>
                <a:spcPts val="0"/>
              </a:spcBef>
              <a:spcAft>
                <a:spcPts val="0"/>
              </a:spcAft>
              <a:buNone/>
            </a:pPr>
            <a:r>
              <a:rPr b="0" i="0" lang="en-US" sz="1799" u="none" cap="none" strike="noStrike">
                <a:solidFill>
                  <a:srgbClr val="484848"/>
                </a:solidFill>
                <a:latin typeface="Montserrat"/>
                <a:ea typeface="Montserrat"/>
                <a:cs typeface="Montserrat"/>
                <a:sym typeface="Montserrat"/>
              </a:rPr>
              <a:t>DEFINE PROJECT OBJECTIVES, SCOPE, AND DELIVERABLES.</a:t>
            </a:r>
            <a:endParaRPr/>
          </a:p>
          <a:p>
            <a:pPr indent="0" lvl="0" marL="0" marR="0" rtl="0" algn="l">
              <a:lnSpc>
                <a:spcPct val="140022"/>
              </a:lnSpc>
              <a:spcBef>
                <a:spcPts val="0"/>
              </a:spcBef>
              <a:spcAft>
                <a:spcPts val="0"/>
              </a:spcAft>
              <a:buNone/>
            </a:pPr>
            <a:r>
              <a:t/>
            </a:r>
            <a:endParaRPr b="0" i="0" sz="1799" u="none" cap="none" strike="noStrike">
              <a:solidFill>
                <a:srgbClr val="484848"/>
              </a:solidFill>
              <a:latin typeface="Montserrat"/>
              <a:ea typeface="Montserrat"/>
              <a:cs typeface="Montserrat"/>
              <a:sym typeface="Montserrat"/>
            </a:endParaRPr>
          </a:p>
        </p:txBody>
      </p:sp>
      <p:sp>
        <p:nvSpPr>
          <p:cNvPr id="646" name="Google Shape;646;p18"/>
          <p:cNvSpPr txBox="1"/>
          <p:nvPr/>
        </p:nvSpPr>
        <p:spPr>
          <a:xfrm>
            <a:off x="1463278" y="6074122"/>
            <a:ext cx="3516392" cy="125813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155" u="none" cap="none" strike="noStrike">
                <a:solidFill>
                  <a:srgbClr val="484848"/>
                </a:solidFill>
                <a:latin typeface="Bebas Neue"/>
                <a:ea typeface="Bebas Neue"/>
                <a:cs typeface="Bebas Neue"/>
                <a:sym typeface="Bebas Neue"/>
              </a:rPr>
              <a:t>Project Initiation (March - April)</a:t>
            </a:r>
            <a:endParaRPr/>
          </a:p>
        </p:txBody>
      </p:sp>
      <p:sp>
        <p:nvSpPr>
          <p:cNvPr id="647" name="Google Shape;647;p18"/>
          <p:cNvSpPr txBox="1"/>
          <p:nvPr/>
        </p:nvSpPr>
        <p:spPr>
          <a:xfrm>
            <a:off x="6708845" y="6030320"/>
            <a:ext cx="2981065" cy="12583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155" u="none" cap="none" strike="noStrike">
                <a:solidFill>
                  <a:srgbClr val="484848"/>
                </a:solidFill>
                <a:latin typeface="Bebas Neue"/>
                <a:ea typeface="Bebas Neue"/>
                <a:cs typeface="Bebas Neue"/>
                <a:sym typeface="Bebas Neue"/>
              </a:rPr>
              <a:t>Planning Phase (April - May)</a:t>
            </a:r>
            <a:endParaRPr/>
          </a:p>
        </p:txBody>
      </p:sp>
      <p:sp>
        <p:nvSpPr>
          <p:cNvPr id="648" name="Google Shape;648;p18"/>
          <p:cNvSpPr txBox="1"/>
          <p:nvPr/>
        </p:nvSpPr>
        <p:spPr>
          <a:xfrm>
            <a:off x="11870462" y="6020795"/>
            <a:ext cx="2981065" cy="125834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4155" u="none" cap="none" strike="noStrike">
                <a:solidFill>
                  <a:srgbClr val="484848"/>
                </a:solidFill>
                <a:latin typeface="Bebas Neue"/>
                <a:ea typeface="Bebas Neue"/>
                <a:cs typeface="Bebas Neue"/>
                <a:sym typeface="Bebas Neue"/>
              </a:rPr>
              <a:t>Execution Phase (June - August)</a:t>
            </a:r>
            <a:endParaRPr/>
          </a:p>
        </p:txBody>
      </p:sp>
      <p:pic>
        <p:nvPicPr>
          <p:cNvPr id="649" name="Google Shape;649;p18"/>
          <p:cNvPicPr preferRelativeResize="0"/>
          <p:nvPr/>
        </p:nvPicPr>
        <p:blipFill>
          <a:blip r:embed="rId4">
            <a:alphaModFix/>
          </a:blip>
          <a:stretch>
            <a:fillRect/>
          </a:stretch>
        </p:blipFill>
        <p:spPr>
          <a:xfrm>
            <a:off x="15881650" y="4525372"/>
            <a:ext cx="2981075" cy="32527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4F4"/>
        </a:solidFill>
      </p:bgPr>
    </p:bg>
    <p:spTree>
      <p:nvGrpSpPr>
        <p:cNvPr id="653" name="Shape 653"/>
        <p:cNvGrpSpPr/>
        <p:nvPr/>
      </p:nvGrpSpPr>
      <p:grpSpPr>
        <a:xfrm>
          <a:off x="0" y="0"/>
          <a:ext cx="0" cy="0"/>
          <a:chOff x="0" y="0"/>
          <a:chExt cx="0" cy="0"/>
        </a:xfrm>
      </p:grpSpPr>
      <p:grpSp>
        <p:nvGrpSpPr>
          <p:cNvPr id="654" name="Google Shape;654;p19"/>
          <p:cNvGrpSpPr/>
          <p:nvPr/>
        </p:nvGrpSpPr>
        <p:grpSpPr>
          <a:xfrm>
            <a:off x="15727545" y="140834"/>
            <a:ext cx="1907074" cy="737344"/>
            <a:chOff x="0" y="-47625"/>
            <a:chExt cx="502275" cy="194197"/>
          </a:xfrm>
        </p:grpSpPr>
        <p:sp>
          <p:nvSpPr>
            <p:cNvPr id="655" name="Google Shape;655;p19"/>
            <p:cNvSpPr/>
            <p:nvPr/>
          </p:nvSpPr>
          <p:spPr>
            <a:xfrm>
              <a:off x="0" y="0"/>
              <a:ext cx="502275" cy="146572"/>
            </a:xfrm>
            <a:custGeom>
              <a:rect b="b" l="l" r="r" t="t"/>
              <a:pathLst>
                <a:path extrusionOk="0" h="146572" w="502275">
                  <a:moveTo>
                    <a:pt x="0" y="0"/>
                  </a:moveTo>
                  <a:lnTo>
                    <a:pt x="502275" y="0"/>
                  </a:lnTo>
                  <a:lnTo>
                    <a:pt x="502275" y="146572"/>
                  </a:lnTo>
                  <a:lnTo>
                    <a:pt x="0" y="146572"/>
                  </a:lnTo>
                  <a:close/>
                </a:path>
              </a:pathLst>
            </a:custGeom>
            <a:solidFill>
              <a:srgbClr val="000000">
                <a:alpha val="0"/>
              </a:srgbClr>
            </a:solidFill>
            <a:ln cap="sq" cmpd="sng" w="19050">
              <a:solidFill>
                <a:srgbClr val="484848"/>
              </a:solidFill>
              <a:prstDash val="solid"/>
              <a:miter lim="8000"/>
              <a:headEnd len="sm" w="sm" type="none"/>
              <a:tailEnd len="sm" w="sm" type="none"/>
            </a:ln>
          </p:spPr>
        </p:sp>
        <p:sp>
          <p:nvSpPr>
            <p:cNvPr id="656" name="Google Shape;656;p19"/>
            <p:cNvSpPr txBox="1"/>
            <p:nvPr/>
          </p:nvSpPr>
          <p:spPr>
            <a:xfrm>
              <a:off x="0" y="-47625"/>
              <a:ext cx="502275" cy="1941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7" name="Google Shape;657;p19"/>
          <p:cNvGrpSpPr/>
          <p:nvPr/>
        </p:nvGrpSpPr>
        <p:grpSpPr>
          <a:xfrm>
            <a:off x="15727545" y="140017"/>
            <a:ext cx="154114" cy="733669"/>
            <a:chOff x="0" y="-47625"/>
            <a:chExt cx="40590" cy="193230"/>
          </a:xfrm>
        </p:grpSpPr>
        <p:sp>
          <p:nvSpPr>
            <p:cNvPr id="658" name="Google Shape;658;p19"/>
            <p:cNvSpPr/>
            <p:nvPr/>
          </p:nvSpPr>
          <p:spPr>
            <a:xfrm>
              <a:off x="0" y="0"/>
              <a:ext cx="40590" cy="145605"/>
            </a:xfrm>
            <a:custGeom>
              <a:rect b="b" l="l" r="r" t="t"/>
              <a:pathLst>
                <a:path extrusionOk="0" h="145605" w="40590">
                  <a:moveTo>
                    <a:pt x="0" y="0"/>
                  </a:moveTo>
                  <a:lnTo>
                    <a:pt x="40590" y="0"/>
                  </a:lnTo>
                  <a:lnTo>
                    <a:pt x="40590" y="145605"/>
                  </a:lnTo>
                  <a:lnTo>
                    <a:pt x="0" y="145605"/>
                  </a:lnTo>
                  <a:close/>
                </a:path>
              </a:pathLst>
            </a:custGeom>
            <a:solidFill>
              <a:srgbClr val="484848"/>
            </a:solidFill>
            <a:ln>
              <a:noFill/>
            </a:ln>
          </p:spPr>
        </p:sp>
        <p:sp>
          <p:nvSpPr>
            <p:cNvPr id="659" name="Google Shape;659;p19"/>
            <p:cNvSpPr txBox="1"/>
            <p:nvPr/>
          </p:nvSpPr>
          <p:spPr>
            <a:xfrm>
              <a:off x="0" y="-47625"/>
              <a:ext cx="40590" cy="1932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60" name="Google Shape;660;p19"/>
          <p:cNvCxnSpPr/>
          <p:nvPr/>
        </p:nvCxnSpPr>
        <p:spPr>
          <a:xfrm>
            <a:off x="0" y="1096362"/>
            <a:ext cx="8556200" cy="0"/>
          </a:xfrm>
          <a:prstGeom prst="straightConnector1">
            <a:avLst/>
          </a:prstGeom>
          <a:noFill/>
          <a:ln cap="flat" cmpd="sng" w="19050">
            <a:solidFill>
              <a:srgbClr val="484848"/>
            </a:solidFill>
            <a:prstDash val="solid"/>
            <a:round/>
            <a:headEnd len="sm" w="sm" type="none"/>
            <a:tailEnd len="sm" w="sm" type="none"/>
          </a:ln>
        </p:spPr>
      </p:cxnSp>
      <p:cxnSp>
        <p:nvCxnSpPr>
          <p:cNvPr id="661" name="Google Shape;661;p19"/>
          <p:cNvCxnSpPr/>
          <p:nvPr/>
        </p:nvCxnSpPr>
        <p:spPr>
          <a:xfrm>
            <a:off x="8740121"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62" name="Google Shape;662;p19"/>
          <p:cNvCxnSpPr/>
          <p:nvPr/>
        </p:nvCxnSpPr>
        <p:spPr>
          <a:xfrm>
            <a:off x="9689910"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63" name="Google Shape;663;p19"/>
          <p:cNvCxnSpPr/>
          <p:nvPr/>
        </p:nvCxnSpPr>
        <p:spPr>
          <a:xfrm>
            <a:off x="9134456"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64" name="Google Shape;664;p19"/>
          <p:cNvCxnSpPr/>
          <p:nvPr/>
        </p:nvCxnSpPr>
        <p:spPr>
          <a:xfrm>
            <a:off x="10084245"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65" name="Google Shape;665;p19"/>
          <p:cNvCxnSpPr/>
          <p:nvPr/>
        </p:nvCxnSpPr>
        <p:spPr>
          <a:xfrm>
            <a:off x="10639698"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66" name="Google Shape;666;p19"/>
          <p:cNvCxnSpPr/>
          <p:nvPr/>
        </p:nvCxnSpPr>
        <p:spPr>
          <a:xfrm>
            <a:off x="11034033" y="730585"/>
            <a:ext cx="0" cy="731555"/>
          </a:xfrm>
          <a:prstGeom prst="straightConnector1">
            <a:avLst/>
          </a:prstGeom>
          <a:noFill/>
          <a:ln cap="flat" cmpd="sng" w="19050">
            <a:solidFill>
              <a:srgbClr val="484848"/>
            </a:solidFill>
            <a:prstDash val="solid"/>
            <a:round/>
            <a:headEnd len="sm" w="sm" type="none"/>
            <a:tailEnd len="sm" w="sm" type="none"/>
          </a:ln>
        </p:spPr>
      </p:cxnSp>
      <p:cxnSp>
        <p:nvCxnSpPr>
          <p:cNvPr id="667" name="Google Shape;667;p19"/>
          <p:cNvCxnSpPr/>
          <p:nvPr/>
        </p:nvCxnSpPr>
        <p:spPr>
          <a:xfrm>
            <a:off x="11589487" y="1096362"/>
            <a:ext cx="768813" cy="0"/>
          </a:xfrm>
          <a:prstGeom prst="straightConnector1">
            <a:avLst/>
          </a:prstGeom>
          <a:noFill/>
          <a:ln cap="flat" cmpd="sng" w="19050">
            <a:solidFill>
              <a:srgbClr val="484848"/>
            </a:solidFill>
            <a:prstDash val="solid"/>
            <a:round/>
            <a:headEnd len="sm" w="sm" type="none"/>
            <a:tailEnd len="sm" w="sm" type="none"/>
          </a:ln>
        </p:spPr>
      </p:cxnSp>
      <p:cxnSp>
        <p:nvCxnSpPr>
          <p:cNvPr id="668" name="Google Shape;668;p19"/>
          <p:cNvCxnSpPr/>
          <p:nvPr/>
        </p:nvCxnSpPr>
        <p:spPr>
          <a:xfrm>
            <a:off x="11983822" y="730585"/>
            <a:ext cx="0" cy="731555"/>
          </a:xfrm>
          <a:prstGeom prst="straightConnector1">
            <a:avLst/>
          </a:prstGeom>
          <a:noFill/>
          <a:ln cap="flat" cmpd="sng" w="19050">
            <a:solidFill>
              <a:srgbClr val="484848"/>
            </a:solidFill>
            <a:prstDash val="solid"/>
            <a:round/>
            <a:headEnd len="sm" w="sm" type="none"/>
            <a:tailEnd len="sm" w="sm" type="none"/>
          </a:ln>
        </p:spPr>
      </p:cxnSp>
      <p:grpSp>
        <p:nvGrpSpPr>
          <p:cNvPr id="669" name="Google Shape;669;p19"/>
          <p:cNvGrpSpPr/>
          <p:nvPr/>
        </p:nvGrpSpPr>
        <p:grpSpPr>
          <a:xfrm>
            <a:off x="918699" y="3615887"/>
            <a:ext cx="3055813" cy="5153623"/>
            <a:chOff x="0" y="-47625"/>
            <a:chExt cx="1203343" cy="2029435"/>
          </a:xfrm>
        </p:grpSpPr>
        <p:sp>
          <p:nvSpPr>
            <p:cNvPr id="670" name="Google Shape;670;p19"/>
            <p:cNvSpPr/>
            <p:nvPr/>
          </p:nvSpPr>
          <p:spPr>
            <a:xfrm>
              <a:off x="0" y="0"/>
              <a:ext cx="1203343" cy="1981810"/>
            </a:xfrm>
            <a:custGeom>
              <a:rect b="b" l="l" r="r" t="t"/>
              <a:pathLst>
                <a:path extrusionOk="0" h="1981810" w="1203343">
                  <a:moveTo>
                    <a:pt x="50670" y="0"/>
                  </a:moveTo>
                  <a:lnTo>
                    <a:pt x="1152673" y="0"/>
                  </a:lnTo>
                  <a:cubicBezTo>
                    <a:pt x="1166111" y="0"/>
                    <a:pt x="1178999" y="5338"/>
                    <a:pt x="1188502" y="14841"/>
                  </a:cubicBezTo>
                  <a:cubicBezTo>
                    <a:pt x="1198004" y="24343"/>
                    <a:pt x="1203343" y="37232"/>
                    <a:pt x="1203343" y="50670"/>
                  </a:cubicBezTo>
                  <a:lnTo>
                    <a:pt x="1203343" y="1931140"/>
                  </a:lnTo>
                  <a:cubicBezTo>
                    <a:pt x="1203343" y="1944578"/>
                    <a:pt x="1198004" y="1957467"/>
                    <a:pt x="1188502" y="1966969"/>
                  </a:cubicBezTo>
                  <a:cubicBezTo>
                    <a:pt x="1178999" y="1976472"/>
                    <a:pt x="1166111" y="1981810"/>
                    <a:pt x="1152673" y="1981810"/>
                  </a:cubicBezTo>
                  <a:lnTo>
                    <a:pt x="50670" y="1981810"/>
                  </a:lnTo>
                  <a:cubicBezTo>
                    <a:pt x="37232" y="1981810"/>
                    <a:pt x="24343" y="1976472"/>
                    <a:pt x="14841" y="1966969"/>
                  </a:cubicBezTo>
                  <a:cubicBezTo>
                    <a:pt x="5338" y="1957467"/>
                    <a:pt x="0" y="1944578"/>
                    <a:pt x="0" y="1931140"/>
                  </a:cubicBezTo>
                  <a:lnTo>
                    <a:pt x="0" y="50670"/>
                  </a:lnTo>
                  <a:cubicBezTo>
                    <a:pt x="0" y="37232"/>
                    <a:pt x="5338" y="24343"/>
                    <a:pt x="14841" y="14841"/>
                  </a:cubicBezTo>
                  <a:cubicBezTo>
                    <a:pt x="24343" y="5338"/>
                    <a:pt x="37232" y="0"/>
                    <a:pt x="5067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txBox="1"/>
            <p:nvPr/>
          </p:nvSpPr>
          <p:spPr>
            <a:xfrm>
              <a:off x="0" y="-47625"/>
              <a:ext cx="1203343" cy="20294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2" name="Google Shape;672;p19"/>
          <p:cNvGrpSpPr/>
          <p:nvPr/>
        </p:nvGrpSpPr>
        <p:grpSpPr>
          <a:xfrm>
            <a:off x="4444343" y="3615887"/>
            <a:ext cx="3055813" cy="5153623"/>
            <a:chOff x="0" y="-47625"/>
            <a:chExt cx="1203343" cy="2029435"/>
          </a:xfrm>
        </p:grpSpPr>
        <p:sp>
          <p:nvSpPr>
            <p:cNvPr id="673" name="Google Shape;673;p19"/>
            <p:cNvSpPr/>
            <p:nvPr/>
          </p:nvSpPr>
          <p:spPr>
            <a:xfrm>
              <a:off x="0" y="0"/>
              <a:ext cx="1203343" cy="1981810"/>
            </a:xfrm>
            <a:custGeom>
              <a:rect b="b" l="l" r="r" t="t"/>
              <a:pathLst>
                <a:path extrusionOk="0" h="1981810" w="1203343">
                  <a:moveTo>
                    <a:pt x="50670" y="0"/>
                  </a:moveTo>
                  <a:lnTo>
                    <a:pt x="1152673" y="0"/>
                  </a:lnTo>
                  <a:cubicBezTo>
                    <a:pt x="1166111" y="0"/>
                    <a:pt x="1178999" y="5338"/>
                    <a:pt x="1188502" y="14841"/>
                  </a:cubicBezTo>
                  <a:cubicBezTo>
                    <a:pt x="1198004" y="24343"/>
                    <a:pt x="1203343" y="37232"/>
                    <a:pt x="1203343" y="50670"/>
                  </a:cubicBezTo>
                  <a:lnTo>
                    <a:pt x="1203343" y="1931140"/>
                  </a:lnTo>
                  <a:cubicBezTo>
                    <a:pt x="1203343" y="1944578"/>
                    <a:pt x="1198004" y="1957467"/>
                    <a:pt x="1188502" y="1966969"/>
                  </a:cubicBezTo>
                  <a:cubicBezTo>
                    <a:pt x="1178999" y="1976472"/>
                    <a:pt x="1166111" y="1981810"/>
                    <a:pt x="1152673" y="1981810"/>
                  </a:cubicBezTo>
                  <a:lnTo>
                    <a:pt x="50670" y="1981810"/>
                  </a:lnTo>
                  <a:cubicBezTo>
                    <a:pt x="37232" y="1981810"/>
                    <a:pt x="24343" y="1976472"/>
                    <a:pt x="14841" y="1966969"/>
                  </a:cubicBezTo>
                  <a:cubicBezTo>
                    <a:pt x="5338" y="1957467"/>
                    <a:pt x="0" y="1944578"/>
                    <a:pt x="0" y="1931140"/>
                  </a:cubicBezTo>
                  <a:lnTo>
                    <a:pt x="0" y="50670"/>
                  </a:lnTo>
                  <a:cubicBezTo>
                    <a:pt x="0" y="37232"/>
                    <a:pt x="5338" y="24343"/>
                    <a:pt x="14841" y="14841"/>
                  </a:cubicBezTo>
                  <a:cubicBezTo>
                    <a:pt x="24343" y="5338"/>
                    <a:pt x="37232" y="0"/>
                    <a:pt x="5067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txBox="1"/>
            <p:nvPr/>
          </p:nvSpPr>
          <p:spPr>
            <a:xfrm>
              <a:off x="0" y="-47625"/>
              <a:ext cx="1203343" cy="20294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5" name="Google Shape;675;p19"/>
          <p:cNvGrpSpPr/>
          <p:nvPr/>
        </p:nvGrpSpPr>
        <p:grpSpPr>
          <a:xfrm>
            <a:off x="7969987" y="3615887"/>
            <a:ext cx="3055813" cy="5153623"/>
            <a:chOff x="0" y="-47625"/>
            <a:chExt cx="1203343" cy="2029435"/>
          </a:xfrm>
        </p:grpSpPr>
        <p:sp>
          <p:nvSpPr>
            <p:cNvPr id="676" name="Google Shape;676;p19"/>
            <p:cNvSpPr/>
            <p:nvPr/>
          </p:nvSpPr>
          <p:spPr>
            <a:xfrm>
              <a:off x="0" y="0"/>
              <a:ext cx="1203343" cy="1981810"/>
            </a:xfrm>
            <a:custGeom>
              <a:rect b="b" l="l" r="r" t="t"/>
              <a:pathLst>
                <a:path extrusionOk="0" h="1981810" w="1203343">
                  <a:moveTo>
                    <a:pt x="50670" y="0"/>
                  </a:moveTo>
                  <a:lnTo>
                    <a:pt x="1152673" y="0"/>
                  </a:lnTo>
                  <a:cubicBezTo>
                    <a:pt x="1166111" y="0"/>
                    <a:pt x="1178999" y="5338"/>
                    <a:pt x="1188502" y="14841"/>
                  </a:cubicBezTo>
                  <a:cubicBezTo>
                    <a:pt x="1198004" y="24343"/>
                    <a:pt x="1203343" y="37232"/>
                    <a:pt x="1203343" y="50670"/>
                  </a:cubicBezTo>
                  <a:lnTo>
                    <a:pt x="1203343" y="1931140"/>
                  </a:lnTo>
                  <a:cubicBezTo>
                    <a:pt x="1203343" y="1944578"/>
                    <a:pt x="1198004" y="1957467"/>
                    <a:pt x="1188502" y="1966969"/>
                  </a:cubicBezTo>
                  <a:cubicBezTo>
                    <a:pt x="1178999" y="1976472"/>
                    <a:pt x="1166111" y="1981810"/>
                    <a:pt x="1152673" y="1981810"/>
                  </a:cubicBezTo>
                  <a:lnTo>
                    <a:pt x="50670" y="1981810"/>
                  </a:lnTo>
                  <a:cubicBezTo>
                    <a:pt x="37232" y="1981810"/>
                    <a:pt x="24343" y="1976472"/>
                    <a:pt x="14841" y="1966969"/>
                  </a:cubicBezTo>
                  <a:cubicBezTo>
                    <a:pt x="5338" y="1957467"/>
                    <a:pt x="0" y="1944578"/>
                    <a:pt x="0" y="1931140"/>
                  </a:cubicBezTo>
                  <a:lnTo>
                    <a:pt x="0" y="50670"/>
                  </a:lnTo>
                  <a:cubicBezTo>
                    <a:pt x="0" y="37232"/>
                    <a:pt x="5338" y="24343"/>
                    <a:pt x="14841" y="14841"/>
                  </a:cubicBezTo>
                  <a:cubicBezTo>
                    <a:pt x="24343" y="5338"/>
                    <a:pt x="37232" y="0"/>
                    <a:pt x="50670" y="0"/>
                  </a:cubicBezTo>
                  <a:close/>
                </a:path>
              </a:pathLst>
            </a:custGeom>
            <a:solidFill>
              <a:srgbClr val="000000">
                <a:alpha val="0"/>
              </a:srgbClr>
            </a:solidFill>
            <a:ln cap="sq" cmpd="sng" w="1905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txBox="1"/>
            <p:nvPr/>
          </p:nvSpPr>
          <p:spPr>
            <a:xfrm>
              <a:off x="0" y="-47625"/>
              <a:ext cx="1203343" cy="20294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8" name="Google Shape;678;p19"/>
          <p:cNvGrpSpPr/>
          <p:nvPr/>
        </p:nvGrpSpPr>
        <p:grpSpPr>
          <a:xfrm>
            <a:off x="11495631" y="3615887"/>
            <a:ext cx="3055813" cy="5153623"/>
            <a:chOff x="0" y="-47625"/>
            <a:chExt cx="1203343" cy="2029435"/>
          </a:xfrm>
        </p:grpSpPr>
        <p:sp>
          <p:nvSpPr>
            <p:cNvPr id="679" name="Google Shape;679;p19"/>
            <p:cNvSpPr/>
            <p:nvPr/>
          </p:nvSpPr>
          <p:spPr>
            <a:xfrm>
              <a:off x="0" y="0"/>
              <a:ext cx="1203343" cy="1981810"/>
            </a:xfrm>
            <a:custGeom>
              <a:rect b="b" l="l" r="r" t="t"/>
              <a:pathLst>
                <a:path extrusionOk="0" h="1981810" w="1203343">
                  <a:moveTo>
                    <a:pt x="50670" y="0"/>
                  </a:moveTo>
                  <a:lnTo>
                    <a:pt x="1152673" y="0"/>
                  </a:lnTo>
                  <a:cubicBezTo>
                    <a:pt x="1166111" y="0"/>
                    <a:pt x="1178999" y="5338"/>
                    <a:pt x="1188502" y="14841"/>
                  </a:cubicBezTo>
                  <a:cubicBezTo>
                    <a:pt x="1198004" y="24343"/>
                    <a:pt x="1203343" y="37232"/>
                    <a:pt x="1203343" y="50670"/>
                  </a:cubicBezTo>
                  <a:lnTo>
                    <a:pt x="1203343" y="1931140"/>
                  </a:lnTo>
                  <a:cubicBezTo>
                    <a:pt x="1203343" y="1944578"/>
                    <a:pt x="1198004" y="1957467"/>
                    <a:pt x="1188502" y="1966969"/>
                  </a:cubicBezTo>
                  <a:cubicBezTo>
                    <a:pt x="1178999" y="1976472"/>
                    <a:pt x="1166111" y="1981810"/>
                    <a:pt x="1152673" y="1981810"/>
                  </a:cubicBezTo>
                  <a:lnTo>
                    <a:pt x="50670" y="1981810"/>
                  </a:lnTo>
                  <a:cubicBezTo>
                    <a:pt x="37232" y="1981810"/>
                    <a:pt x="24343" y="1976472"/>
                    <a:pt x="14841" y="1966969"/>
                  </a:cubicBezTo>
                  <a:cubicBezTo>
                    <a:pt x="5338" y="1957467"/>
                    <a:pt x="0" y="1944578"/>
                    <a:pt x="0" y="1931140"/>
                  </a:cubicBezTo>
                  <a:lnTo>
                    <a:pt x="0" y="50670"/>
                  </a:lnTo>
                  <a:cubicBezTo>
                    <a:pt x="0" y="37232"/>
                    <a:pt x="5338" y="24343"/>
                    <a:pt x="14841" y="14841"/>
                  </a:cubicBezTo>
                  <a:cubicBezTo>
                    <a:pt x="24343" y="5338"/>
                    <a:pt x="37232" y="0"/>
                    <a:pt x="50670" y="0"/>
                  </a:cubicBezTo>
                  <a:close/>
                </a:path>
              </a:pathLst>
            </a:custGeom>
            <a:solidFill>
              <a:srgbClr val="000000">
                <a:alpha val="0"/>
              </a:srgbClr>
            </a:solidFill>
            <a:ln cap="sq" cmpd="sng" w="19050">
              <a:solidFill>
                <a:srgbClr val="FF577A"/>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txBox="1"/>
            <p:nvPr/>
          </p:nvSpPr>
          <p:spPr>
            <a:xfrm>
              <a:off x="0" y="-47625"/>
              <a:ext cx="1203343" cy="20294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1" name="Google Shape;681;p19"/>
          <p:cNvSpPr txBox="1"/>
          <p:nvPr/>
        </p:nvSpPr>
        <p:spPr>
          <a:xfrm>
            <a:off x="1028700" y="1187938"/>
            <a:ext cx="7729031" cy="18478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2000" u="none" cap="none" strike="noStrike">
                <a:solidFill>
                  <a:srgbClr val="484848"/>
                </a:solidFill>
                <a:latin typeface="Bebas Neue"/>
                <a:ea typeface="Bebas Neue"/>
                <a:cs typeface="Bebas Neue"/>
                <a:sym typeface="Bebas Neue"/>
              </a:rPr>
              <a:t>PROJECT </a:t>
            </a:r>
            <a:r>
              <a:rPr b="0" i="0" lang="en-US" sz="12000" u="none" cap="none" strike="noStrike">
                <a:solidFill>
                  <a:srgbClr val="FF577A"/>
                </a:solidFill>
                <a:latin typeface="Bebas Neue"/>
                <a:ea typeface="Bebas Neue"/>
                <a:cs typeface="Bebas Neue"/>
                <a:sym typeface="Bebas Neue"/>
              </a:rPr>
              <a:t>IMAGE</a:t>
            </a:r>
            <a:endParaRPr/>
          </a:p>
        </p:txBody>
      </p:sp>
      <p:sp>
        <p:nvSpPr>
          <p:cNvPr id="682" name="Google Shape;682;p19"/>
          <p:cNvSpPr txBox="1"/>
          <p:nvPr/>
        </p:nvSpPr>
        <p:spPr>
          <a:xfrm>
            <a:off x="1028700" y="3016738"/>
            <a:ext cx="13054070" cy="2914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000000"/>
                </a:solidFill>
                <a:latin typeface="Montserrat"/>
                <a:ea typeface="Montserrat"/>
                <a:cs typeface="Montserrat"/>
                <a:sym typeface="Montserrat"/>
              </a:rPr>
              <a:t>WHAT CAN YOU SAY ABOUT YOUR PROJECTS? SHARE IT HERE!</a:t>
            </a:r>
            <a:endParaRPr/>
          </a:p>
        </p:txBody>
      </p:sp>
      <p:sp>
        <p:nvSpPr>
          <p:cNvPr id="683" name="Google Shape;683;p19"/>
          <p:cNvSpPr txBox="1"/>
          <p:nvPr/>
        </p:nvSpPr>
        <p:spPr>
          <a:xfrm>
            <a:off x="1177608" y="463945"/>
            <a:ext cx="1268998"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WELCOME</a:t>
            </a:r>
            <a:endParaRPr/>
          </a:p>
        </p:txBody>
      </p:sp>
      <p:sp>
        <p:nvSpPr>
          <p:cNvPr id="684" name="Google Shape;684;p19"/>
          <p:cNvSpPr txBox="1"/>
          <p:nvPr/>
        </p:nvSpPr>
        <p:spPr>
          <a:xfrm>
            <a:off x="3603970" y="463945"/>
            <a:ext cx="840373"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ABOUT</a:t>
            </a:r>
            <a:endParaRPr/>
          </a:p>
        </p:txBody>
      </p:sp>
      <p:sp>
        <p:nvSpPr>
          <p:cNvPr id="685" name="Google Shape;685;p19"/>
          <p:cNvSpPr txBox="1"/>
          <p:nvPr/>
        </p:nvSpPr>
        <p:spPr>
          <a:xfrm>
            <a:off x="5767349" y="467650"/>
            <a:ext cx="1679700" cy="2772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MEETING</a:t>
            </a:r>
            <a:endParaRPr/>
          </a:p>
        </p:txBody>
      </p:sp>
      <p:sp>
        <p:nvSpPr>
          <p:cNvPr id="686" name="Google Shape;686;p19"/>
          <p:cNvSpPr txBox="1"/>
          <p:nvPr/>
        </p:nvSpPr>
        <p:spPr>
          <a:xfrm>
            <a:off x="16245870" y="463945"/>
            <a:ext cx="1213009" cy="26664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484848"/>
                </a:solidFill>
                <a:latin typeface="Montserrat"/>
                <a:ea typeface="Montserrat"/>
                <a:cs typeface="Montserrat"/>
                <a:sym typeface="Montserrat"/>
              </a:rPr>
              <a:t>01/03/2027</a:t>
            </a:r>
            <a:endParaRPr/>
          </a:p>
        </p:txBody>
      </p:sp>
      <p:grpSp>
        <p:nvGrpSpPr>
          <p:cNvPr id="687" name="Google Shape;687;p19"/>
          <p:cNvGrpSpPr/>
          <p:nvPr/>
        </p:nvGrpSpPr>
        <p:grpSpPr>
          <a:xfrm>
            <a:off x="15196006" y="7158571"/>
            <a:ext cx="2099729" cy="2099729"/>
            <a:chOff x="0" y="0"/>
            <a:chExt cx="812800" cy="812800"/>
          </a:xfrm>
        </p:grpSpPr>
        <p:sp>
          <p:nvSpPr>
            <p:cNvPr id="688" name="Google Shape;688;p19"/>
            <p:cNvSpPr/>
            <p:nvPr/>
          </p:nvSpPr>
          <p:spPr>
            <a:xfrm>
              <a:off x="0" y="0"/>
              <a:ext cx="812800" cy="812800"/>
            </a:xfrm>
            <a:custGeom>
              <a:rect b="b" l="l" r="r" t="t"/>
              <a:pathLst>
                <a:path extrusionOk="0" h="812800" w="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F577A"/>
            </a:solidFill>
            <a:ln>
              <a:noFill/>
            </a:ln>
          </p:spPr>
        </p:sp>
        <p:sp>
          <p:nvSpPr>
            <p:cNvPr id="689" name="Google Shape;689;p19"/>
            <p:cNvSpPr txBox="1"/>
            <p:nvPr/>
          </p:nvSpPr>
          <p:spPr>
            <a:xfrm>
              <a:off x="127000" y="79375"/>
              <a:ext cx="558800" cy="606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0" name="Google Shape;690;p19"/>
          <p:cNvPicPr preferRelativeResize="0"/>
          <p:nvPr/>
        </p:nvPicPr>
        <p:blipFill>
          <a:blip r:embed="rId3">
            <a:alphaModFix/>
          </a:blip>
          <a:stretch>
            <a:fillRect/>
          </a:stretch>
        </p:blipFill>
        <p:spPr>
          <a:xfrm>
            <a:off x="11575850" y="3813359"/>
            <a:ext cx="2928300" cy="4911007"/>
          </a:xfrm>
          <a:prstGeom prst="rect">
            <a:avLst/>
          </a:prstGeom>
          <a:noFill/>
          <a:ln>
            <a:noFill/>
          </a:ln>
        </p:spPr>
      </p:pic>
      <p:grpSp>
        <p:nvGrpSpPr>
          <p:cNvPr id="691" name="Google Shape;691;p19"/>
          <p:cNvGrpSpPr/>
          <p:nvPr/>
        </p:nvGrpSpPr>
        <p:grpSpPr>
          <a:xfrm>
            <a:off x="11246214" y="4026954"/>
            <a:ext cx="498834" cy="498834"/>
            <a:chOff x="0" y="0"/>
            <a:chExt cx="812800" cy="812800"/>
          </a:xfrm>
        </p:grpSpPr>
        <p:sp>
          <p:nvSpPr>
            <p:cNvPr id="692" name="Google Shape;692;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693" name="Google Shape;693;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4" name="Google Shape;694;p19"/>
          <p:cNvPicPr preferRelativeResize="0"/>
          <p:nvPr/>
        </p:nvPicPr>
        <p:blipFill>
          <a:blip r:embed="rId4">
            <a:alphaModFix/>
          </a:blip>
          <a:stretch>
            <a:fillRect/>
          </a:stretch>
        </p:blipFill>
        <p:spPr>
          <a:xfrm>
            <a:off x="4546575" y="3832248"/>
            <a:ext cx="2900474" cy="4854253"/>
          </a:xfrm>
          <a:prstGeom prst="rect">
            <a:avLst/>
          </a:prstGeom>
          <a:noFill/>
          <a:ln>
            <a:noFill/>
          </a:ln>
        </p:spPr>
      </p:pic>
      <p:grpSp>
        <p:nvGrpSpPr>
          <p:cNvPr id="695" name="Google Shape;695;p19"/>
          <p:cNvGrpSpPr/>
          <p:nvPr/>
        </p:nvGrpSpPr>
        <p:grpSpPr>
          <a:xfrm>
            <a:off x="7197506" y="7158571"/>
            <a:ext cx="498834" cy="498834"/>
            <a:chOff x="0" y="0"/>
            <a:chExt cx="812800" cy="812800"/>
          </a:xfrm>
        </p:grpSpPr>
        <p:sp>
          <p:nvSpPr>
            <p:cNvPr id="696" name="Google Shape;696;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577A"/>
            </a:solidFill>
            <a:ln>
              <a:noFill/>
            </a:ln>
          </p:spPr>
        </p:sp>
        <p:sp>
          <p:nvSpPr>
            <p:cNvPr id="697" name="Google Shape;697;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98" name="Google Shape;698;p19"/>
          <p:cNvSpPr/>
          <p:nvPr/>
        </p:nvSpPr>
        <p:spPr>
          <a:xfrm>
            <a:off x="368549" y="9258300"/>
            <a:ext cx="660151" cy="660151"/>
          </a:xfrm>
          <a:custGeom>
            <a:rect b="b" l="l" r="r" t="t"/>
            <a:pathLst>
              <a:path extrusionOk="0" h="660151" w="660151">
                <a:moveTo>
                  <a:pt x="0" y="0"/>
                </a:moveTo>
                <a:lnTo>
                  <a:pt x="660151" y="0"/>
                </a:lnTo>
                <a:lnTo>
                  <a:pt x="660151" y="660151"/>
                </a:lnTo>
                <a:lnTo>
                  <a:pt x="0" y="660151"/>
                </a:lnTo>
                <a:lnTo>
                  <a:pt x="0" y="0"/>
                </a:lnTo>
                <a:close/>
              </a:path>
            </a:pathLst>
          </a:custGeom>
          <a:blipFill rotWithShape="1">
            <a:blip r:embed="rId5">
              <a:alphaModFix/>
            </a:blip>
            <a:stretch>
              <a:fillRect b="0" l="0" r="0" t="0"/>
            </a:stretch>
          </a:blipFill>
          <a:ln>
            <a:noFill/>
          </a:ln>
        </p:spPr>
      </p:sp>
      <p:pic>
        <p:nvPicPr>
          <p:cNvPr id="699" name="Google Shape;699;p19"/>
          <p:cNvPicPr preferRelativeResize="0"/>
          <p:nvPr/>
        </p:nvPicPr>
        <p:blipFill>
          <a:blip r:embed="rId6">
            <a:alphaModFix/>
          </a:blip>
          <a:stretch>
            <a:fillRect/>
          </a:stretch>
        </p:blipFill>
        <p:spPr>
          <a:xfrm>
            <a:off x="16245875" y="1646704"/>
            <a:ext cx="2098475" cy="2568192"/>
          </a:xfrm>
          <a:prstGeom prst="rect">
            <a:avLst/>
          </a:prstGeom>
          <a:noFill/>
          <a:ln>
            <a:noFill/>
          </a:ln>
        </p:spPr>
      </p:pic>
      <p:pic>
        <p:nvPicPr>
          <p:cNvPr id="700" name="Google Shape;700;p19"/>
          <p:cNvPicPr preferRelativeResize="0"/>
          <p:nvPr/>
        </p:nvPicPr>
        <p:blipFill>
          <a:blip r:embed="rId7">
            <a:alphaModFix/>
          </a:blip>
          <a:stretch>
            <a:fillRect/>
          </a:stretch>
        </p:blipFill>
        <p:spPr>
          <a:xfrm>
            <a:off x="992950" y="3809975"/>
            <a:ext cx="2928300" cy="4911033"/>
          </a:xfrm>
          <a:prstGeom prst="rect">
            <a:avLst/>
          </a:prstGeom>
          <a:noFill/>
          <a:ln>
            <a:noFill/>
          </a:ln>
        </p:spPr>
      </p:pic>
      <p:pic>
        <p:nvPicPr>
          <p:cNvPr id="701" name="Google Shape;701;p19"/>
          <p:cNvPicPr preferRelativeResize="0"/>
          <p:nvPr/>
        </p:nvPicPr>
        <p:blipFill>
          <a:blip r:embed="rId8">
            <a:alphaModFix/>
          </a:blip>
          <a:stretch>
            <a:fillRect/>
          </a:stretch>
        </p:blipFill>
        <p:spPr>
          <a:xfrm>
            <a:off x="8033688" y="3808688"/>
            <a:ext cx="2928325" cy="49110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pring Business Meeting">
  <a:themeElements>
    <a:clrScheme name="Office">
      <a:dk1>
        <a:srgbClr val="000000"/>
      </a:dk1>
      <a:lt1>
        <a:srgbClr val="FFFFFF"/>
      </a:lt1>
      <a:dk2>
        <a:srgbClr val="FF4F63"/>
      </a:dk2>
      <a:lt2>
        <a:srgbClr val="FF577A"/>
      </a:lt2>
      <a:accent1>
        <a:srgbClr val="FFF4F4"/>
      </a:accent1>
      <a:accent2>
        <a:srgbClr val="888888"/>
      </a:accent2>
      <a:accent3>
        <a:srgbClr val="555555"/>
      </a:accent3>
      <a:accent4>
        <a:srgbClr val="484848"/>
      </a:accent4>
      <a:accent5>
        <a:srgbClr val="2E2E2E"/>
      </a:accent5>
      <a:accent6>
        <a:srgbClr val="FFFFFF"/>
      </a:accent6>
      <a:hlink>
        <a:srgbClr val="FF4F63"/>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