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Barlow Semi Condensed"/>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SemiCondensed-regular.fntdata"/><Relationship Id="rId25" Type="http://schemas.openxmlformats.org/officeDocument/2006/relationships/slide" Target="slides/slide20.xml"/><Relationship Id="rId28" Type="http://schemas.openxmlformats.org/officeDocument/2006/relationships/font" Target="fonts/BarlowSemiCondensed-italic.fntdata"/><Relationship Id="rId27" Type="http://schemas.openxmlformats.org/officeDocument/2006/relationships/font" Target="fonts/BarlowSemiCondense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SemiCondensed-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71707" y="-180827"/>
            <a:ext cx="18216414" cy="10468053"/>
            <a:chOff x="0" y="-47625"/>
            <a:chExt cx="4797707" cy="2757000"/>
          </a:xfrm>
        </p:grpSpPr>
        <p:sp>
          <p:nvSpPr>
            <p:cNvPr id="11" name="Google Shape;11;p3"/>
            <p:cNvSpPr/>
            <p:nvPr/>
          </p:nvSpPr>
          <p:spPr>
            <a:xfrm>
              <a:off x="0" y="0"/>
              <a:ext cx="4797707" cy="2709333"/>
            </a:xfrm>
            <a:custGeom>
              <a:rect b="b" l="l" r="r" t="t"/>
              <a:pathLst>
                <a:path extrusionOk="0" h="2709333" w="4797707">
                  <a:moveTo>
                    <a:pt x="0" y="0"/>
                  </a:moveTo>
                  <a:lnTo>
                    <a:pt x="4797707" y="0"/>
                  </a:lnTo>
                  <a:lnTo>
                    <a:pt x="4797707" y="2709333"/>
                  </a:lnTo>
                  <a:lnTo>
                    <a:pt x="0" y="2709333"/>
                  </a:lnTo>
                  <a:close/>
                </a:path>
              </a:pathLst>
            </a:custGeom>
            <a:solidFill>
              <a:srgbClr val="C0E627">
                <a:alpha val="70590"/>
              </a:srgbClr>
            </a:solidFill>
            <a:ln>
              <a:noFill/>
            </a:ln>
          </p:spPr>
        </p:sp>
        <p:sp>
          <p:nvSpPr>
            <p:cNvPr id="12" name="Google Shape;12;p3"/>
            <p:cNvSpPr txBox="1"/>
            <p:nvPr/>
          </p:nvSpPr>
          <p:spPr>
            <a:xfrm>
              <a:off x="0" y="-47625"/>
              <a:ext cx="4797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2211375" y="887350"/>
            <a:ext cx="77724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5600"/>
              <a:buNone/>
              <a:defRPr/>
            </a:lvl1pPr>
            <a:lvl2pPr lvl="1">
              <a:spcBef>
                <a:spcPts val="0"/>
              </a:spcBef>
              <a:spcAft>
                <a:spcPts val="0"/>
              </a:spcAft>
              <a:buSzPts val="5600"/>
              <a:buFont typeface="Impact"/>
              <a:buNone/>
              <a:defRPr sz="5600">
                <a:latin typeface="Impact"/>
                <a:ea typeface="Impact"/>
                <a:cs typeface="Impact"/>
                <a:sym typeface="Impact"/>
              </a:defRPr>
            </a:lvl2pPr>
            <a:lvl3pPr lvl="2">
              <a:spcBef>
                <a:spcPts val="0"/>
              </a:spcBef>
              <a:spcAft>
                <a:spcPts val="0"/>
              </a:spcAft>
              <a:buSzPts val="5600"/>
              <a:buFont typeface="Impact"/>
              <a:buNone/>
              <a:defRPr sz="5600">
                <a:latin typeface="Impact"/>
                <a:ea typeface="Impact"/>
                <a:cs typeface="Impact"/>
                <a:sym typeface="Impact"/>
              </a:defRPr>
            </a:lvl3pPr>
            <a:lvl4pPr lvl="3">
              <a:spcBef>
                <a:spcPts val="0"/>
              </a:spcBef>
              <a:spcAft>
                <a:spcPts val="0"/>
              </a:spcAft>
              <a:buSzPts val="5600"/>
              <a:buFont typeface="Impact"/>
              <a:buNone/>
              <a:defRPr sz="5600">
                <a:latin typeface="Impact"/>
                <a:ea typeface="Impact"/>
                <a:cs typeface="Impact"/>
                <a:sym typeface="Impact"/>
              </a:defRPr>
            </a:lvl4pPr>
            <a:lvl5pPr lvl="4">
              <a:spcBef>
                <a:spcPts val="0"/>
              </a:spcBef>
              <a:spcAft>
                <a:spcPts val="0"/>
              </a:spcAft>
              <a:buSzPts val="5600"/>
              <a:buFont typeface="Impact"/>
              <a:buNone/>
              <a:defRPr sz="5600">
                <a:latin typeface="Impact"/>
                <a:ea typeface="Impact"/>
                <a:cs typeface="Impact"/>
                <a:sym typeface="Impact"/>
              </a:defRPr>
            </a:lvl5pPr>
            <a:lvl6pPr lvl="5">
              <a:spcBef>
                <a:spcPts val="0"/>
              </a:spcBef>
              <a:spcAft>
                <a:spcPts val="0"/>
              </a:spcAft>
              <a:buSzPts val="5600"/>
              <a:buFont typeface="Impact"/>
              <a:buNone/>
              <a:defRPr sz="5600">
                <a:latin typeface="Impact"/>
                <a:ea typeface="Impact"/>
                <a:cs typeface="Impact"/>
                <a:sym typeface="Impact"/>
              </a:defRPr>
            </a:lvl6pPr>
            <a:lvl7pPr lvl="6">
              <a:spcBef>
                <a:spcPts val="0"/>
              </a:spcBef>
              <a:spcAft>
                <a:spcPts val="0"/>
              </a:spcAft>
              <a:buSzPts val="5600"/>
              <a:buFont typeface="Impact"/>
              <a:buNone/>
              <a:defRPr sz="5600">
                <a:latin typeface="Impact"/>
                <a:ea typeface="Impact"/>
                <a:cs typeface="Impact"/>
                <a:sym typeface="Impact"/>
              </a:defRPr>
            </a:lvl7pPr>
            <a:lvl8pPr lvl="7">
              <a:spcBef>
                <a:spcPts val="0"/>
              </a:spcBef>
              <a:spcAft>
                <a:spcPts val="0"/>
              </a:spcAft>
              <a:buSzPts val="5600"/>
              <a:buFont typeface="Impact"/>
              <a:buNone/>
              <a:defRPr sz="5600">
                <a:latin typeface="Impact"/>
                <a:ea typeface="Impact"/>
                <a:cs typeface="Impact"/>
                <a:sym typeface="Impact"/>
              </a:defRPr>
            </a:lvl8pPr>
            <a:lvl9pPr lvl="8">
              <a:spcBef>
                <a:spcPts val="0"/>
              </a:spcBef>
              <a:spcAft>
                <a:spcPts val="0"/>
              </a:spcAft>
              <a:buSzPts val="5600"/>
              <a:buFont typeface="Impact"/>
              <a:buNone/>
              <a:defRPr sz="5600">
                <a:latin typeface="Impact"/>
                <a:ea typeface="Impact"/>
                <a:cs typeface="Impact"/>
                <a:sym typeface="Impact"/>
              </a:defRPr>
            </a:lvl9pPr>
          </a:lstStyle>
          <a:p/>
        </p:txBody>
      </p:sp>
      <p:sp>
        <p:nvSpPr>
          <p:cNvPr id="14" name="Google Shape;14;p3"/>
          <p:cNvSpPr txBox="1"/>
          <p:nvPr>
            <p:ph idx="1" type="subTitle"/>
          </p:nvPr>
        </p:nvSpPr>
        <p:spPr>
          <a:xfrm>
            <a:off x="2211375" y="439472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Clr>
                <a:srgbClr val="484848"/>
              </a:buClr>
              <a:buSzPts val="3200"/>
              <a:buNone/>
              <a:defRPr>
                <a:solidFill>
                  <a:srgbClr val="48484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5" name="Google Shape;15;p3"/>
          <p:cNvGrpSpPr/>
          <p:nvPr/>
        </p:nvGrpSpPr>
        <p:grpSpPr>
          <a:xfrm>
            <a:off x="0" y="-180827"/>
            <a:ext cx="1028706" cy="10468053"/>
            <a:chOff x="0" y="-47625"/>
            <a:chExt cx="270933" cy="2757000"/>
          </a:xfrm>
        </p:grpSpPr>
        <p:sp>
          <p:nvSpPr>
            <p:cNvPr id="16" name="Google Shape;16;p3"/>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17" name="Google Shape;17;p3"/>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 name="Google Shape;18;p3"/>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19" name="Google Shape;19;p3"/>
          <p:cNvGrpSpPr/>
          <p:nvPr/>
        </p:nvGrpSpPr>
        <p:grpSpPr>
          <a:xfrm>
            <a:off x="16521739" y="9268805"/>
            <a:ext cx="1156508" cy="476162"/>
            <a:chOff x="-5" y="-5"/>
            <a:chExt cx="1542011" cy="634883"/>
          </a:xfrm>
        </p:grpSpPr>
        <p:grpSp>
          <p:nvGrpSpPr>
            <p:cNvPr id="20" name="Google Shape;20;p3"/>
            <p:cNvGrpSpPr/>
            <p:nvPr/>
          </p:nvGrpSpPr>
          <p:grpSpPr>
            <a:xfrm>
              <a:off x="907128" y="0"/>
              <a:ext cx="634878" cy="634878"/>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rot="5400000">
              <a:off x="1094228" y="171070"/>
              <a:ext cx="334548" cy="292730"/>
              <a:chOff x="0" y="0"/>
              <a:chExt cx="812800" cy="711200"/>
            </a:xfrm>
          </p:grpSpPr>
          <p:sp>
            <p:nvSpPr>
              <p:cNvPr id="24" name="Google Shape;24;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25" name="Google Shape;25;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rot="10800000">
              <a:off x="-5" y="-5"/>
              <a:ext cx="634878" cy="634878"/>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rot="-5400000">
              <a:off x="113224" y="171073"/>
              <a:ext cx="334548" cy="292730"/>
              <a:chOff x="0" y="0"/>
              <a:chExt cx="812800" cy="711200"/>
            </a:xfrm>
          </p:grpSpPr>
          <p:sp>
            <p:nvSpPr>
              <p:cNvPr id="30" name="Google Shape;30;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31" name="Google Shape;31;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 name="Google Shape;32;p3"/>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33" name="Google Shape;33;p3"/>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
          <p:cNvSpPr txBox="1"/>
          <p:nvPr>
            <p:ph type="title"/>
          </p:nvPr>
        </p:nvSpPr>
        <p:spPr>
          <a:xfrm>
            <a:off x="1758350" y="1417738"/>
            <a:ext cx="8229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
          <p:cNvSpPr txBox="1"/>
          <p:nvPr>
            <p:ph idx="1" type="body"/>
          </p:nvPr>
        </p:nvSpPr>
        <p:spPr>
          <a:xfrm>
            <a:off x="2623075" y="42278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7" name="Google Shape;37;p4"/>
          <p:cNvGrpSpPr/>
          <p:nvPr/>
        </p:nvGrpSpPr>
        <p:grpSpPr>
          <a:xfrm>
            <a:off x="0" y="-180827"/>
            <a:ext cx="1028706" cy="10468053"/>
            <a:chOff x="0" y="-47625"/>
            <a:chExt cx="270933" cy="2757000"/>
          </a:xfrm>
        </p:grpSpPr>
        <p:sp>
          <p:nvSpPr>
            <p:cNvPr id="38" name="Google Shape;38;p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39" name="Google Shape;39;p4"/>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4"/>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41" name="Google Shape;41;p4"/>
          <p:cNvGrpSpPr/>
          <p:nvPr/>
        </p:nvGrpSpPr>
        <p:grpSpPr>
          <a:xfrm>
            <a:off x="16521739" y="9268805"/>
            <a:ext cx="1156508" cy="476162"/>
            <a:chOff x="-5" y="-5"/>
            <a:chExt cx="1542011" cy="634883"/>
          </a:xfrm>
        </p:grpSpPr>
        <p:grpSp>
          <p:nvGrpSpPr>
            <p:cNvPr id="42" name="Google Shape;42;p4"/>
            <p:cNvGrpSpPr/>
            <p:nvPr/>
          </p:nvGrpSpPr>
          <p:grpSpPr>
            <a:xfrm>
              <a:off x="907128" y="0"/>
              <a:ext cx="634878" cy="634878"/>
              <a:chOff x="0" y="0"/>
              <a:chExt cx="812800" cy="812800"/>
            </a:xfrm>
          </p:grpSpPr>
          <p:sp>
            <p:nvSpPr>
              <p:cNvPr id="43" name="Google Shape;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rot="5400000">
              <a:off x="1094228" y="171070"/>
              <a:ext cx="334548" cy="292730"/>
              <a:chOff x="0" y="0"/>
              <a:chExt cx="812800" cy="711200"/>
            </a:xfrm>
          </p:grpSpPr>
          <p:sp>
            <p:nvSpPr>
              <p:cNvPr id="46" name="Google Shape;46;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7" name="Google Shape;47;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4"/>
            <p:cNvGrpSpPr/>
            <p:nvPr/>
          </p:nvGrpSpPr>
          <p:grpSpPr>
            <a:xfrm rot="10800000">
              <a:off x="-5" y="-5"/>
              <a:ext cx="634878" cy="634878"/>
              <a:chOff x="0" y="0"/>
              <a:chExt cx="812800" cy="812800"/>
            </a:xfrm>
          </p:grpSpPr>
          <p:sp>
            <p:nvSpPr>
              <p:cNvPr id="49" name="Google Shape;4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rot="-5400000">
              <a:off x="113224" y="171073"/>
              <a:ext cx="334548" cy="292730"/>
              <a:chOff x="0" y="0"/>
              <a:chExt cx="812800" cy="711200"/>
            </a:xfrm>
          </p:grpSpPr>
          <p:sp>
            <p:nvSpPr>
              <p:cNvPr id="52" name="Google Shape;52;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53" name="Google Shape;53;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4" name="Google Shape;54;p4"/>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55" name="Google Shape;55;p4"/>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p5"/>
          <p:cNvSpPr txBox="1"/>
          <p:nvPr>
            <p:ph type="title"/>
          </p:nvPr>
        </p:nvSpPr>
        <p:spPr>
          <a:xfrm>
            <a:off x="2074813" y="1092625"/>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5600"/>
              <a:buFont typeface="Calibri"/>
              <a:buNone/>
              <a:defRPr cap="none"/>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58" name="Google Shape;58;p5"/>
          <p:cNvSpPr txBox="1"/>
          <p:nvPr>
            <p:ph idx="1" type="body"/>
          </p:nvPr>
        </p:nvSpPr>
        <p:spPr>
          <a:xfrm>
            <a:off x="3208438" y="64852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300"/>
              <a:buNone/>
              <a:defRPr/>
            </a:lvl1pPr>
            <a:lvl2pPr indent="-228600" lvl="1" marL="914400" algn="l">
              <a:spcBef>
                <a:spcPts val="360"/>
              </a:spcBef>
              <a:spcAft>
                <a:spcPts val="0"/>
              </a:spcAft>
              <a:buSzPts val="2300"/>
              <a:buNone/>
              <a:defRPr/>
            </a:lvl2pPr>
            <a:lvl3pPr indent="-228600" lvl="2" marL="1371600" algn="l">
              <a:spcBef>
                <a:spcPts val="320"/>
              </a:spcBef>
              <a:spcAft>
                <a:spcPts val="0"/>
              </a:spcAft>
              <a:buSzPts val="2300"/>
              <a:buNone/>
              <a:defRPr/>
            </a:lvl3pPr>
            <a:lvl4pPr indent="-228600" lvl="3" marL="1828800" algn="l">
              <a:spcBef>
                <a:spcPts val="280"/>
              </a:spcBef>
              <a:spcAft>
                <a:spcPts val="0"/>
              </a:spcAft>
              <a:buSzPts val="2300"/>
              <a:buNone/>
              <a:defRPr/>
            </a:lvl4pPr>
            <a:lvl5pPr indent="-228600" lvl="4" marL="2286000" algn="l">
              <a:spcBef>
                <a:spcPts val="280"/>
              </a:spcBef>
              <a:spcAft>
                <a:spcPts val="0"/>
              </a:spcAft>
              <a:buSzPts val="2300"/>
              <a:buNone/>
              <a:defRPr/>
            </a:lvl5pPr>
            <a:lvl6pPr indent="-228600" lvl="5" marL="2743200" algn="l">
              <a:spcBef>
                <a:spcPts val="280"/>
              </a:spcBef>
              <a:spcAft>
                <a:spcPts val="0"/>
              </a:spcAft>
              <a:buSzPts val="2300"/>
              <a:buNone/>
              <a:defRPr/>
            </a:lvl6pPr>
            <a:lvl7pPr indent="-228600" lvl="6" marL="3200400" algn="l">
              <a:spcBef>
                <a:spcPts val="280"/>
              </a:spcBef>
              <a:spcAft>
                <a:spcPts val="0"/>
              </a:spcAft>
              <a:buSzPts val="2300"/>
              <a:buNone/>
              <a:defRPr/>
            </a:lvl7pPr>
            <a:lvl8pPr indent="-228600" lvl="7" marL="3657600" algn="l">
              <a:spcBef>
                <a:spcPts val="280"/>
              </a:spcBef>
              <a:spcAft>
                <a:spcPts val="0"/>
              </a:spcAft>
              <a:buSzPts val="2300"/>
              <a:buNone/>
              <a:defRPr/>
            </a:lvl8pPr>
            <a:lvl9pPr indent="-228600" lvl="8" marL="4114800" algn="l">
              <a:spcBef>
                <a:spcPts val="280"/>
              </a:spcBef>
              <a:spcAft>
                <a:spcPts val="0"/>
              </a:spcAft>
              <a:buSzPts val="2300"/>
              <a:buNone/>
              <a:defRPr/>
            </a:lvl9pPr>
          </a:lstStyle>
          <a:p/>
        </p:txBody>
      </p:sp>
      <p:grpSp>
        <p:nvGrpSpPr>
          <p:cNvPr id="59" name="Google Shape;59;p5"/>
          <p:cNvGrpSpPr/>
          <p:nvPr/>
        </p:nvGrpSpPr>
        <p:grpSpPr>
          <a:xfrm>
            <a:off x="0" y="-180827"/>
            <a:ext cx="1028706" cy="10468053"/>
            <a:chOff x="0" y="-47625"/>
            <a:chExt cx="270933" cy="2757000"/>
          </a:xfrm>
        </p:grpSpPr>
        <p:sp>
          <p:nvSpPr>
            <p:cNvPr id="60" name="Google Shape;60;p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61" name="Google Shape;61;p5"/>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5"/>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63" name="Google Shape;63;p5"/>
          <p:cNvGrpSpPr/>
          <p:nvPr/>
        </p:nvGrpSpPr>
        <p:grpSpPr>
          <a:xfrm>
            <a:off x="16521739" y="9268805"/>
            <a:ext cx="1156508" cy="476162"/>
            <a:chOff x="-5" y="-5"/>
            <a:chExt cx="1542011" cy="634883"/>
          </a:xfrm>
        </p:grpSpPr>
        <p:grpSp>
          <p:nvGrpSpPr>
            <p:cNvPr id="64" name="Google Shape;64;p5"/>
            <p:cNvGrpSpPr/>
            <p:nvPr/>
          </p:nvGrpSpPr>
          <p:grpSpPr>
            <a:xfrm>
              <a:off x="907128" y="0"/>
              <a:ext cx="634878" cy="634878"/>
              <a:chOff x="0" y="0"/>
              <a:chExt cx="812800" cy="812800"/>
            </a:xfrm>
          </p:grpSpPr>
          <p:sp>
            <p:nvSpPr>
              <p:cNvPr id="65" name="Google Shape;6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5"/>
            <p:cNvGrpSpPr/>
            <p:nvPr/>
          </p:nvGrpSpPr>
          <p:grpSpPr>
            <a:xfrm rot="5400000">
              <a:off x="1094228" y="171070"/>
              <a:ext cx="334548" cy="292730"/>
              <a:chOff x="0" y="0"/>
              <a:chExt cx="812800" cy="711200"/>
            </a:xfrm>
          </p:grpSpPr>
          <p:sp>
            <p:nvSpPr>
              <p:cNvPr id="68" name="Google Shape;68;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69" name="Google Shape;69;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5"/>
            <p:cNvGrpSpPr/>
            <p:nvPr/>
          </p:nvGrpSpPr>
          <p:grpSpPr>
            <a:xfrm rot="10800000">
              <a:off x="-5" y="-5"/>
              <a:ext cx="634878" cy="634878"/>
              <a:chOff x="0" y="0"/>
              <a:chExt cx="812800" cy="812800"/>
            </a:xfrm>
          </p:grpSpPr>
          <p:sp>
            <p:nvSpPr>
              <p:cNvPr id="71" name="Google Shape;7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5"/>
            <p:cNvGrpSpPr/>
            <p:nvPr/>
          </p:nvGrpSpPr>
          <p:grpSpPr>
            <a:xfrm rot="-5400000">
              <a:off x="113224" y="171073"/>
              <a:ext cx="334548" cy="292730"/>
              <a:chOff x="0" y="0"/>
              <a:chExt cx="812800" cy="711200"/>
            </a:xfrm>
          </p:grpSpPr>
          <p:sp>
            <p:nvSpPr>
              <p:cNvPr id="74" name="Google Shape;74;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5" name="Google Shape;75;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6" name="Google Shape;76;p5"/>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77" name="Google Shape;77;p5"/>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grpSp>
        <p:nvGrpSpPr>
          <p:cNvPr id="79" name="Google Shape;79;p6"/>
          <p:cNvGrpSpPr/>
          <p:nvPr/>
        </p:nvGrpSpPr>
        <p:grpSpPr>
          <a:xfrm>
            <a:off x="71700" y="-180828"/>
            <a:ext cx="18216414" cy="3991660"/>
            <a:chOff x="0" y="-47625"/>
            <a:chExt cx="4797707" cy="1356600"/>
          </a:xfrm>
        </p:grpSpPr>
        <p:sp>
          <p:nvSpPr>
            <p:cNvPr id="80" name="Google Shape;80;p6"/>
            <p:cNvSpPr/>
            <p:nvPr/>
          </p:nvSpPr>
          <p:spPr>
            <a:xfrm>
              <a:off x="0" y="0"/>
              <a:ext cx="4797707" cy="1308879"/>
            </a:xfrm>
            <a:custGeom>
              <a:rect b="b" l="l" r="r" t="t"/>
              <a:pathLst>
                <a:path extrusionOk="0" h="1308879" w="4797707">
                  <a:moveTo>
                    <a:pt x="0" y="0"/>
                  </a:moveTo>
                  <a:lnTo>
                    <a:pt x="4797707" y="0"/>
                  </a:lnTo>
                  <a:lnTo>
                    <a:pt x="4797707" y="1308879"/>
                  </a:lnTo>
                  <a:lnTo>
                    <a:pt x="0" y="1308879"/>
                  </a:lnTo>
                  <a:close/>
                </a:path>
              </a:pathLst>
            </a:custGeom>
            <a:solidFill>
              <a:srgbClr val="C0E627">
                <a:alpha val="70590"/>
              </a:srgbClr>
            </a:solidFill>
            <a:ln>
              <a:noFill/>
            </a:ln>
          </p:spPr>
        </p:sp>
        <p:sp>
          <p:nvSpPr>
            <p:cNvPr id="81" name="Google Shape;81;p6"/>
            <p:cNvSpPr txBox="1"/>
            <p:nvPr/>
          </p:nvSpPr>
          <p:spPr>
            <a:xfrm>
              <a:off x="0" y="-47625"/>
              <a:ext cx="4797600" cy="1356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6"/>
          <p:cNvSpPr txBox="1"/>
          <p:nvPr>
            <p:ph type="title"/>
          </p:nvPr>
        </p:nvSpPr>
        <p:spPr>
          <a:xfrm>
            <a:off x="2135050" y="1304738"/>
            <a:ext cx="8229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6"/>
          <p:cNvSpPr txBox="1"/>
          <p:nvPr>
            <p:ph idx="1" type="body"/>
          </p:nvPr>
        </p:nvSpPr>
        <p:spPr>
          <a:xfrm>
            <a:off x="2830325" y="4444150"/>
            <a:ext cx="6496200" cy="4526100"/>
          </a:xfrm>
          <a:prstGeom prst="rect">
            <a:avLst/>
          </a:prstGeom>
          <a:noFill/>
          <a:ln>
            <a:noFill/>
          </a:ln>
        </p:spPr>
        <p:txBody>
          <a:bodyPr anchorCtr="0" anchor="t" bIns="45700" lIns="91425" spcFirstLastPara="1" rIns="91425" wrap="square" tIns="45700">
            <a:normAutofit/>
          </a:bodyPr>
          <a:lstStyle>
            <a:lvl1pPr indent="-374650" lvl="0" marL="457200" algn="l">
              <a:spcBef>
                <a:spcPts val="560"/>
              </a:spcBef>
              <a:spcAft>
                <a:spcPts val="0"/>
              </a:spcAft>
              <a:buClr>
                <a:schemeClr val="dk1"/>
              </a:buClr>
              <a:buSzPts val="2300"/>
              <a:buChar char="•"/>
              <a:defRPr/>
            </a:lvl1pPr>
            <a:lvl2pPr indent="-374650" lvl="1" marL="914400" algn="l">
              <a:spcBef>
                <a:spcPts val="480"/>
              </a:spcBef>
              <a:spcAft>
                <a:spcPts val="0"/>
              </a:spcAft>
              <a:buClr>
                <a:schemeClr val="dk1"/>
              </a:buClr>
              <a:buSzPts val="2300"/>
              <a:buChar char="–"/>
              <a:defRPr/>
            </a:lvl2pPr>
            <a:lvl3pPr indent="-374650" lvl="2" marL="1371600" algn="l">
              <a:spcBef>
                <a:spcPts val="400"/>
              </a:spcBef>
              <a:spcAft>
                <a:spcPts val="0"/>
              </a:spcAft>
              <a:buClr>
                <a:schemeClr val="dk1"/>
              </a:buClr>
              <a:buSzPts val="2300"/>
              <a:buChar char="•"/>
              <a:defRPr/>
            </a:lvl3pPr>
            <a:lvl4pPr indent="-374650" lvl="3" marL="1828800" algn="l">
              <a:spcBef>
                <a:spcPts val="360"/>
              </a:spcBef>
              <a:spcAft>
                <a:spcPts val="0"/>
              </a:spcAft>
              <a:buClr>
                <a:schemeClr val="dk1"/>
              </a:buClr>
              <a:buSzPts val="2300"/>
              <a:buChar char="–"/>
              <a:defRPr/>
            </a:lvl4pPr>
            <a:lvl5pPr indent="-374650" lvl="4" marL="2286000" algn="l">
              <a:spcBef>
                <a:spcPts val="360"/>
              </a:spcBef>
              <a:spcAft>
                <a:spcPts val="0"/>
              </a:spcAft>
              <a:buClr>
                <a:schemeClr val="dk1"/>
              </a:buClr>
              <a:buSzPts val="2300"/>
              <a:buChar char="»"/>
              <a:defRPr/>
            </a:lvl5pPr>
            <a:lvl6pPr indent="-374650" lvl="5" marL="2743200" algn="l">
              <a:spcBef>
                <a:spcPts val="360"/>
              </a:spcBef>
              <a:spcAft>
                <a:spcPts val="0"/>
              </a:spcAft>
              <a:buClr>
                <a:schemeClr val="dk1"/>
              </a:buClr>
              <a:buSzPts val="2300"/>
              <a:buChar char="•"/>
              <a:defRPr/>
            </a:lvl6pPr>
            <a:lvl7pPr indent="-374650" lvl="6" marL="3200400" algn="l">
              <a:spcBef>
                <a:spcPts val="360"/>
              </a:spcBef>
              <a:spcAft>
                <a:spcPts val="0"/>
              </a:spcAft>
              <a:buClr>
                <a:schemeClr val="dk1"/>
              </a:buClr>
              <a:buSzPts val="2300"/>
              <a:buChar char="•"/>
              <a:defRPr/>
            </a:lvl7pPr>
            <a:lvl8pPr indent="-374650" lvl="7" marL="3657600" algn="l">
              <a:spcBef>
                <a:spcPts val="360"/>
              </a:spcBef>
              <a:spcAft>
                <a:spcPts val="0"/>
              </a:spcAft>
              <a:buClr>
                <a:schemeClr val="dk1"/>
              </a:buClr>
              <a:buSzPts val="2300"/>
              <a:buChar char="•"/>
              <a:defRPr/>
            </a:lvl8pPr>
            <a:lvl9pPr indent="-374650" lvl="8" marL="4114800" algn="l">
              <a:spcBef>
                <a:spcPts val="360"/>
              </a:spcBef>
              <a:spcAft>
                <a:spcPts val="0"/>
              </a:spcAft>
              <a:buClr>
                <a:schemeClr val="dk1"/>
              </a:buClr>
              <a:buSzPts val="2300"/>
              <a:buChar char="•"/>
              <a:defRPr/>
            </a:lvl9pPr>
          </a:lstStyle>
          <a:p/>
        </p:txBody>
      </p:sp>
      <p:sp>
        <p:nvSpPr>
          <p:cNvPr id="84" name="Google Shape;84;p6"/>
          <p:cNvSpPr txBox="1"/>
          <p:nvPr>
            <p:ph idx="2" type="body"/>
          </p:nvPr>
        </p:nvSpPr>
        <p:spPr>
          <a:xfrm>
            <a:off x="9571555" y="4444150"/>
            <a:ext cx="6496200" cy="4526100"/>
          </a:xfrm>
          <a:prstGeom prst="rect">
            <a:avLst/>
          </a:prstGeom>
          <a:noFill/>
          <a:ln>
            <a:noFill/>
          </a:ln>
        </p:spPr>
        <p:txBody>
          <a:bodyPr anchorCtr="0" anchor="t" bIns="45700" lIns="91425" spcFirstLastPara="1" rIns="91425" wrap="square" tIns="45700">
            <a:normAutofit/>
          </a:bodyPr>
          <a:lstStyle>
            <a:lvl1pPr indent="-374650" lvl="0" marL="457200" algn="l">
              <a:spcBef>
                <a:spcPts val="560"/>
              </a:spcBef>
              <a:spcAft>
                <a:spcPts val="0"/>
              </a:spcAft>
              <a:buClr>
                <a:schemeClr val="dk1"/>
              </a:buClr>
              <a:buSzPts val="2300"/>
              <a:buChar char="•"/>
              <a:defRPr/>
            </a:lvl1pPr>
            <a:lvl2pPr indent="-374650" lvl="1" marL="914400" algn="l">
              <a:spcBef>
                <a:spcPts val="480"/>
              </a:spcBef>
              <a:spcAft>
                <a:spcPts val="0"/>
              </a:spcAft>
              <a:buClr>
                <a:schemeClr val="dk1"/>
              </a:buClr>
              <a:buSzPts val="2300"/>
              <a:buChar char="–"/>
              <a:defRPr/>
            </a:lvl2pPr>
            <a:lvl3pPr indent="-374650" lvl="2" marL="1371600" algn="l">
              <a:spcBef>
                <a:spcPts val="400"/>
              </a:spcBef>
              <a:spcAft>
                <a:spcPts val="0"/>
              </a:spcAft>
              <a:buClr>
                <a:schemeClr val="dk1"/>
              </a:buClr>
              <a:buSzPts val="2300"/>
              <a:buChar char="•"/>
              <a:defRPr/>
            </a:lvl3pPr>
            <a:lvl4pPr indent="-374650" lvl="3" marL="1828800" algn="l">
              <a:spcBef>
                <a:spcPts val="360"/>
              </a:spcBef>
              <a:spcAft>
                <a:spcPts val="0"/>
              </a:spcAft>
              <a:buClr>
                <a:schemeClr val="dk1"/>
              </a:buClr>
              <a:buSzPts val="2300"/>
              <a:buChar char="–"/>
              <a:defRPr/>
            </a:lvl4pPr>
            <a:lvl5pPr indent="-374650" lvl="4" marL="2286000" algn="l">
              <a:spcBef>
                <a:spcPts val="360"/>
              </a:spcBef>
              <a:spcAft>
                <a:spcPts val="0"/>
              </a:spcAft>
              <a:buClr>
                <a:schemeClr val="dk1"/>
              </a:buClr>
              <a:buSzPts val="2300"/>
              <a:buChar char="»"/>
              <a:defRPr/>
            </a:lvl5pPr>
            <a:lvl6pPr indent="-374650" lvl="5" marL="2743200" algn="l">
              <a:spcBef>
                <a:spcPts val="360"/>
              </a:spcBef>
              <a:spcAft>
                <a:spcPts val="0"/>
              </a:spcAft>
              <a:buClr>
                <a:schemeClr val="dk1"/>
              </a:buClr>
              <a:buSzPts val="2300"/>
              <a:buChar char="•"/>
              <a:defRPr/>
            </a:lvl6pPr>
            <a:lvl7pPr indent="-374650" lvl="6" marL="3200400" algn="l">
              <a:spcBef>
                <a:spcPts val="360"/>
              </a:spcBef>
              <a:spcAft>
                <a:spcPts val="0"/>
              </a:spcAft>
              <a:buClr>
                <a:schemeClr val="dk1"/>
              </a:buClr>
              <a:buSzPts val="2300"/>
              <a:buChar char="•"/>
              <a:defRPr/>
            </a:lvl7pPr>
            <a:lvl8pPr indent="-374650" lvl="7" marL="3657600" algn="l">
              <a:spcBef>
                <a:spcPts val="360"/>
              </a:spcBef>
              <a:spcAft>
                <a:spcPts val="0"/>
              </a:spcAft>
              <a:buClr>
                <a:schemeClr val="dk1"/>
              </a:buClr>
              <a:buSzPts val="2300"/>
              <a:buChar char="•"/>
              <a:defRPr/>
            </a:lvl8pPr>
            <a:lvl9pPr indent="-374650" lvl="8" marL="4114800" algn="l">
              <a:spcBef>
                <a:spcPts val="360"/>
              </a:spcBef>
              <a:spcAft>
                <a:spcPts val="0"/>
              </a:spcAft>
              <a:buClr>
                <a:schemeClr val="dk1"/>
              </a:buClr>
              <a:buSzPts val="2300"/>
              <a:buChar char="•"/>
              <a:defRPr/>
            </a:lvl9pPr>
          </a:lstStyle>
          <a:p/>
        </p:txBody>
      </p:sp>
      <p:grpSp>
        <p:nvGrpSpPr>
          <p:cNvPr id="85" name="Google Shape;85;p6"/>
          <p:cNvGrpSpPr/>
          <p:nvPr/>
        </p:nvGrpSpPr>
        <p:grpSpPr>
          <a:xfrm>
            <a:off x="0" y="-180827"/>
            <a:ext cx="1028706" cy="10468053"/>
            <a:chOff x="0" y="-47625"/>
            <a:chExt cx="270933" cy="2757000"/>
          </a:xfrm>
        </p:grpSpPr>
        <p:sp>
          <p:nvSpPr>
            <p:cNvPr id="86" name="Google Shape;86;p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87" name="Google Shape;87;p6"/>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6"/>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89" name="Google Shape;89;p6"/>
          <p:cNvGrpSpPr/>
          <p:nvPr/>
        </p:nvGrpSpPr>
        <p:grpSpPr>
          <a:xfrm>
            <a:off x="16521739" y="9268805"/>
            <a:ext cx="1156508" cy="476162"/>
            <a:chOff x="-5" y="-5"/>
            <a:chExt cx="1542011" cy="634883"/>
          </a:xfrm>
        </p:grpSpPr>
        <p:grpSp>
          <p:nvGrpSpPr>
            <p:cNvPr id="90" name="Google Shape;90;p6"/>
            <p:cNvGrpSpPr/>
            <p:nvPr/>
          </p:nvGrpSpPr>
          <p:grpSpPr>
            <a:xfrm>
              <a:off x="907128" y="0"/>
              <a:ext cx="634878" cy="634878"/>
              <a:chOff x="0" y="0"/>
              <a:chExt cx="812800" cy="812800"/>
            </a:xfrm>
          </p:grpSpPr>
          <p:sp>
            <p:nvSpPr>
              <p:cNvPr id="91" name="Google Shape;9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6"/>
            <p:cNvGrpSpPr/>
            <p:nvPr/>
          </p:nvGrpSpPr>
          <p:grpSpPr>
            <a:xfrm rot="5400000">
              <a:off x="1094228" y="171070"/>
              <a:ext cx="334548" cy="292730"/>
              <a:chOff x="0" y="0"/>
              <a:chExt cx="812800" cy="711200"/>
            </a:xfrm>
          </p:grpSpPr>
          <p:sp>
            <p:nvSpPr>
              <p:cNvPr id="94" name="Google Shape;94;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95" name="Google Shape;95;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6"/>
            <p:cNvGrpSpPr/>
            <p:nvPr/>
          </p:nvGrpSpPr>
          <p:grpSpPr>
            <a:xfrm rot="10800000">
              <a:off x="-5" y="-5"/>
              <a:ext cx="634878" cy="634878"/>
              <a:chOff x="0" y="0"/>
              <a:chExt cx="812800" cy="812800"/>
            </a:xfrm>
          </p:grpSpPr>
          <p:sp>
            <p:nvSpPr>
              <p:cNvPr id="97" name="Google Shape;9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6"/>
            <p:cNvGrpSpPr/>
            <p:nvPr/>
          </p:nvGrpSpPr>
          <p:grpSpPr>
            <a:xfrm rot="-5400000">
              <a:off x="113224" y="171073"/>
              <a:ext cx="334548" cy="292730"/>
              <a:chOff x="0" y="0"/>
              <a:chExt cx="812800" cy="711200"/>
            </a:xfrm>
          </p:grpSpPr>
          <p:sp>
            <p:nvSpPr>
              <p:cNvPr id="100" name="Google Shape;100;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01" name="Google Shape;101;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2" name="Google Shape;102;p6"/>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103" name="Google Shape;103;p6"/>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4" name="Shape 104"/>
        <p:cNvGrpSpPr/>
        <p:nvPr/>
      </p:nvGrpSpPr>
      <p:grpSpPr>
        <a:xfrm>
          <a:off x="0" y="0"/>
          <a:ext cx="0" cy="0"/>
          <a:chOff x="0" y="0"/>
          <a:chExt cx="0" cy="0"/>
        </a:xfrm>
      </p:grpSpPr>
      <p:sp>
        <p:nvSpPr>
          <p:cNvPr id="105" name="Google Shape;105;p7"/>
          <p:cNvSpPr txBox="1"/>
          <p:nvPr>
            <p:ph type="title"/>
          </p:nvPr>
        </p:nvSpPr>
        <p:spPr>
          <a:xfrm>
            <a:off x="1999600" y="1104263"/>
            <a:ext cx="8229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5600"/>
              <a:buFont typeface="Calibri"/>
              <a:buNone/>
              <a:defRPr/>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106" name="Google Shape;106;p7"/>
          <p:cNvSpPr txBox="1"/>
          <p:nvPr>
            <p:ph idx="1" type="body"/>
          </p:nvPr>
        </p:nvSpPr>
        <p:spPr>
          <a:xfrm>
            <a:off x="3395325" y="4981175"/>
            <a:ext cx="5749500" cy="3951300"/>
          </a:xfrm>
          <a:prstGeom prst="rect">
            <a:avLst/>
          </a:prstGeom>
          <a:noFill/>
          <a:ln>
            <a:noFill/>
          </a:ln>
        </p:spPr>
        <p:txBody>
          <a:bodyPr anchorCtr="0" anchor="t" bIns="45700" lIns="91425" spcFirstLastPara="1" rIns="91425" wrap="square" tIns="45700">
            <a:normAutofit/>
          </a:bodyPr>
          <a:lstStyle>
            <a:lvl1pPr indent="-374650" lvl="0" marL="457200" algn="l">
              <a:spcBef>
                <a:spcPts val="480"/>
              </a:spcBef>
              <a:spcAft>
                <a:spcPts val="0"/>
              </a:spcAft>
              <a:buClr>
                <a:schemeClr val="dk1"/>
              </a:buClr>
              <a:buSzPts val="2300"/>
              <a:buChar char="•"/>
              <a:defRPr/>
            </a:lvl1pPr>
            <a:lvl2pPr indent="-374650" lvl="1" marL="914400" algn="l">
              <a:spcBef>
                <a:spcPts val="400"/>
              </a:spcBef>
              <a:spcAft>
                <a:spcPts val="0"/>
              </a:spcAft>
              <a:buClr>
                <a:schemeClr val="dk1"/>
              </a:buClr>
              <a:buSzPts val="2300"/>
              <a:buChar char="–"/>
              <a:defRPr/>
            </a:lvl2pPr>
            <a:lvl3pPr indent="-374650" lvl="2" marL="1371600" algn="l">
              <a:spcBef>
                <a:spcPts val="360"/>
              </a:spcBef>
              <a:spcAft>
                <a:spcPts val="0"/>
              </a:spcAft>
              <a:buClr>
                <a:schemeClr val="dk1"/>
              </a:buClr>
              <a:buSzPts val="2300"/>
              <a:buChar char="•"/>
              <a:defRPr/>
            </a:lvl3pPr>
            <a:lvl4pPr indent="-374650" lvl="3" marL="1828800" algn="l">
              <a:spcBef>
                <a:spcPts val="320"/>
              </a:spcBef>
              <a:spcAft>
                <a:spcPts val="0"/>
              </a:spcAft>
              <a:buClr>
                <a:schemeClr val="dk1"/>
              </a:buClr>
              <a:buSzPts val="2300"/>
              <a:buChar char="–"/>
              <a:defRPr/>
            </a:lvl4pPr>
            <a:lvl5pPr indent="-374650" lvl="4" marL="2286000" algn="l">
              <a:spcBef>
                <a:spcPts val="320"/>
              </a:spcBef>
              <a:spcAft>
                <a:spcPts val="0"/>
              </a:spcAft>
              <a:buClr>
                <a:schemeClr val="dk1"/>
              </a:buClr>
              <a:buSzPts val="2300"/>
              <a:buChar char="»"/>
              <a:defRPr/>
            </a:lvl5pPr>
            <a:lvl6pPr indent="-374650" lvl="5" marL="2743200" algn="l">
              <a:spcBef>
                <a:spcPts val="320"/>
              </a:spcBef>
              <a:spcAft>
                <a:spcPts val="0"/>
              </a:spcAft>
              <a:buClr>
                <a:schemeClr val="dk1"/>
              </a:buClr>
              <a:buSzPts val="2300"/>
              <a:buChar char="•"/>
              <a:defRPr/>
            </a:lvl6pPr>
            <a:lvl7pPr indent="-374650" lvl="6" marL="3200400" algn="l">
              <a:spcBef>
                <a:spcPts val="320"/>
              </a:spcBef>
              <a:spcAft>
                <a:spcPts val="0"/>
              </a:spcAft>
              <a:buClr>
                <a:schemeClr val="dk1"/>
              </a:buClr>
              <a:buSzPts val="2300"/>
              <a:buChar char="•"/>
              <a:defRPr/>
            </a:lvl7pPr>
            <a:lvl8pPr indent="-374650" lvl="7" marL="3657600" algn="l">
              <a:spcBef>
                <a:spcPts val="320"/>
              </a:spcBef>
              <a:spcAft>
                <a:spcPts val="0"/>
              </a:spcAft>
              <a:buClr>
                <a:schemeClr val="dk1"/>
              </a:buClr>
              <a:buSzPts val="2300"/>
              <a:buChar char="•"/>
              <a:defRPr/>
            </a:lvl8pPr>
            <a:lvl9pPr indent="-374650" lvl="8" marL="4114800" algn="l">
              <a:spcBef>
                <a:spcPts val="320"/>
              </a:spcBef>
              <a:spcAft>
                <a:spcPts val="0"/>
              </a:spcAft>
              <a:buClr>
                <a:schemeClr val="dk1"/>
              </a:buClr>
              <a:buSzPts val="2300"/>
              <a:buChar char="•"/>
              <a:defRPr/>
            </a:lvl9pPr>
          </a:lstStyle>
          <a:p/>
        </p:txBody>
      </p:sp>
      <p:sp>
        <p:nvSpPr>
          <p:cNvPr id="107" name="Google Shape;107;p7"/>
          <p:cNvSpPr txBox="1"/>
          <p:nvPr>
            <p:ph idx="2" type="body"/>
          </p:nvPr>
        </p:nvSpPr>
        <p:spPr>
          <a:xfrm>
            <a:off x="9355059" y="4981175"/>
            <a:ext cx="5752200" cy="3951300"/>
          </a:xfrm>
          <a:prstGeom prst="rect">
            <a:avLst/>
          </a:prstGeom>
          <a:noFill/>
          <a:ln>
            <a:noFill/>
          </a:ln>
        </p:spPr>
        <p:txBody>
          <a:bodyPr anchorCtr="0" anchor="t" bIns="45700" lIns="91425" spcFirstLastPara="1" rIns="91425" wrap="square" tIns="45700">
            <a:normAutofit/>
          </a:bodyPr>
          <a:lstStyle>
            <a:lvl1pPr indent="-374650" lvl="0" marL="457200" algn="l">
              <a:spcBef>
                <a:spcPts val="480"/>
              </a:spcBef>
              <a:spcAft>
                <a:spcPts val="0"/>
              </a:spcAft>
              <a:buClr>
                <a:schemeClr val="dk1"/>
              </a:buClr>
              <a:buSzPts val="2300"/>
              <a:buChar char="•"/>
              <a:defRPr/>
            </a:lvl1pPr>
            <a:lvl2pPr indent="-374650" lvl="1" marL="914400" algn="l">
              <a:spcBef>
                <a:spcPts val="400"/>
              </a:spcBef>
              <a:spcAft>
                <a:spcPts val="0"/>
              </a:spcAft>
              <a:buClr>
                <a:schemeClr val="dk1"/>
              </a:buClr>
              <a:buSzPts val="2300"/>
              <a:buChar char="–"/>
              <a:defRPr/>
            </a:lvl2pPr>
            <a:lvl3pPr indent="-374650" lvl="2" marL="1371600" algn="l">
              <a:spcBef>
                <a:spcPts val="360"/>
              </a:spcBef>
              <a:spcAft>
                <a:spcPts val="0"/>
              </a:spcAft>
              <a:buClr>
                <a:schemeClr val="dk1"/>
              </a:buClr>
              <a:buSzPts val="2300"/>
              <a:buChar char="•"/>
              <a:defRPr/>
            </a:lvl3pPr>
            <a:lvl4pPr indent="-374650" lvl="3" marL="1828800" algn="l">
              <a:spcBef>
                <a:spcPts val="320"/>
              </a:spcBef>
              <a:spcAft>
                <a:spcPts val="0"/>
              </a:spcAft>
              <a:buClr>
                <a:schemeClr val="dk1"/>
              </a:buClr>
              <a:buSzPts val="2300"/>
              <a:buChar char="–"/>
              <a:defRPr/>
            </a:lvl4pPr>
            <a:lvl5pPr indent="-374650" lvl="4" marL="2286000" algn="l">
              <a:spcBef>
                <a:spcPts val="320"/>
              </a:spcBef>
              <a:spcAft>
                <a:spcPts val="0"/>
              </a:spcAft>
              <a:buClr>
                <a:schemeClr val="dk1"/>
              </a:buClr>
              <a:buSzPts val="2300"/>
              <a:buChar char="»"/>
              <a:defRPr/>
            </a:lvl5pPr>
            <a:lvl6pPr indent="-374650" lvl="5" marL="2743200" algn="l">
              <a:spcBef>
                <a:spcPts val="320"/>
              </a:spcBef>
              <a:spcAft>
                <a:spcPts val="0"/>
              </a:spcAft>
              <a:buClr>
                <a:schemeClr val="dk1"/>
              </a:buClr>
              <a:buSzPts val="2300"/>
              <a:buChar char="•"/>
              <a:defRPr/>
            </a:lvl6pPr>
            <a:lvl7pPr indent="-374650" lvl="6" marL="3200400" algn="l">
              <a:spcBef>
                <a:spcPts val="320"/>
              </a:spcBef>
              <a:spcAft>
                <a:spcPts val="0"/>
              </a:spcAft>
              <a:buClr>
                <a:schemeClr val="dk1"/>
              </a:buClr>
              <a:buSzPts val="2300"/>
              <a:buChar char="•"/>
              <a:defRPr/>
            </a:lvl7pPr>
            <a:lvl8pPr indent="-374650" lvl="7" marL="3657600" algn="l">
              <a:spcBef>
                <a:spcPts val="320"/>
              </a:spcBef>
              <a:spcAft>
                <a:spcPts val="0"/>
              </a:spcAft>
              <a:buClr>
                <a:schemeClr val="dk1"/>
              </a:buClr>
              <a:buSzPts val="2300"/>
              <a:buChar char="•"/>
              <a:defRPr/>
            </a:lvl8pPr>
            <a:lvl9pPr indent="-374650" lvl="8" marL="4114800" algn="l">
              <a:spcBef>
                <a:spcPts val="320"/>
              </a:spcBef>
              <a:spcAft>
                <a:spcPts val="0"/>
              </a:spcAft>
              <a:buClr>
                <a:schemeClr val="dk1"/>
              </a:buClr>
              <a:buSzPts val="2300"/>
              <a:buChar char="•"/>
              <a:defRPr/>
            </a:lvl9pPr>
          </a:lstStyle>
          <a:p/>
        </p:txBody>
      </p:sp>
      <p:grpSp>
        <p:nvGrpSpPr>
          <p:cNvPr id="108" name="Google Shape;108;p7"/>
          <p:cNvGrpSpPr/>
          <p:nvPr/>
        </p:nvGrpSpPr>
        <p:grpSpPr>
          <a:xfrm>
            <a:off x="0" y="-180827"/>
            <a:ext cx="1028706" cy="10468053"/>
            <a:chOff x="0" y="-47625"/>
            <a:chExt cx="270933" cy="2757000"/>
          </a:xfrm>
        </p:grpSpPr>
        <p:sp>
          <p:nvSpPr>
            <p:cNvPr id="109" name="Google Shape;109;p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110" name="Google Shape;110;p7"/>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7"/>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112" name="Google Shape;112;p7"/>
          <p:cNvGrpSpPr/>
          <p:nvPr/>
        </p:nvGrpSpPr>
        <p:grpSpPr>
          <a:xfrm>
            <a:off x="16521739" y="9268805"/>
            <a:ext cx="1156508" cy="476162"/>
            <a:chOff x="-5" y="-5"/>
            <a:chExt cx="1542011" cy="634883"/>
          </a:xfrm>
        </p:grpSpPr>
        <p:grpSp>
          <p:nvGrpSpPr>
            <p:cNvPr id="113" name="Google Shape;113;p7"/>
            <p:cNvGrpSpPr/>
            <p:nvPr/>
          </p:nvGrpSpPr>
          <p:grpSpPr>
            <a:xfrm>
              <a:off x="907128" y="0"/>
              <a:ext cx="634878" cy="634878"/>
              <a:chOff x="0" y="0"/>
              <a:chExt cx="812800" cy="812800"/>
            </a:xfrm>
          </p:grpSpPr>
          <p:sp>
            <p:nvSpPr>
              <p:cNvPr id="114" name="Google Shape;1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rot="5400000">
              <a:off x="1094228" y="171070"/>
              <a:ext cx="334548" cy="292730"/>
              <a:chOff x="0" y="0"/>
              <a:chExt cx="812800" cy="711200"/>
            </a:xfrm>
          </p:grpSpPr>
          <p:sp>
            <p:nvSpPr>
              <p:cNvPr id="117" name="Google Shape;117;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18" name="Google Shape;118;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7"/>
            <p:cNvGrpSpPr/>
            <p:nvPr/>
          </p:nvGrpSpPr>
          <p:grpSpPr>
            <a:xfrm rot="10800000">
              <a:off x="-5" y="-5"/>
              <a:ext cx="634878" cy="634878"/>
              <a:chOff x="0" y="0"/>
              <a:chExt cx="812800" cy="812800"/>
            </a:xfrm>
          </p:grpSpPr>
          <p:sp>
            <p:nvSpPr>
              <p:cNvPr id="120" name="Google Shape;12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7"/>
            <p:cNvGrpSpPr/>
            <p:nvPr/>
          </p:nvGrpSpPr>
          <p:grpSpPr>
            <a:xfrm rot="-5400000">
              <a:off x="113224" y="171073"/>
              <a:ext cx="334548" cy="292730"/>
              <a:chOff x="0" y="0"/>
              <a:chExt cx="812800" cy="711200"/>
            </a:xfrm>
          </p:grpSpPr>
          <p:sp>
            <p:nvSpPr>
              <p:cNvPr id="123" name="Google Shape;123;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24" name="Google Shape;124;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5" name="Google Shape;125;p7"/>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126" name="Google Shape;126;p7"/>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8"/>
          <p:cNvSpPr txBox="1"/>
          <p:nvPr>
            <p:ph type="title"/>
          </p:nvPr>
        </p:nvSpPr>
        <p:spPr>
          <a:xfrm>
            <a:off x="1720700" y="1474238"/>
            <a:ext cx="8229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9" name="Google Shape;129;p8"/>
          <p:cNvGrpSpPr/>
          <p:nvPr/>
        </p:nvGrpSpPr>
        <p:grpSpPr>
          <a:xfrm>
            <a:off x="0" y="-180827"/>
            <a:ext cx="1028706" cy="10468053"/>
            <a:chOff x="0" y="-47625"/>
            <a:chExt cx="270933" cy="2757000"/>
          </a:xfrm>
        </p:grpSpPr>
        <p:sp>
          <p:nvSpPr>
            <p:cNvPr id="130" name="Google Shape;130;p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131" name="Google Shape;131;p8"/>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8"/>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133" name="Google Shape;133;p8"/>
          <p:cNvGrpSpPr/>
          <p:nvPr/>
        </p:nvGrpSpPr>
        <p:grpSpPr>
          <a:xfrm>
            <a:off x="16521739" y="9268805"/>
            <a:ext cx="1156508" cy="476162"/>
            <a:chOff x="-5" y="-5"/>
            <a:chExt cx="1542011" cy="634883"/>
          </a:xfrm>
        </p:grpSpPr>
        <p:grpSp>
          <p:nvGrpSpPr>
            <p:cNvPr id="134" name="Google Shape;134;p8"/>
            <p:cNvGrpSpPr/>
            <p:nvPr/>
          </p:nvGrpSpPr>
          <p:grpSpPr>
            <a:xfrm>
              <a:off x="907128" y="0"/>
              <a:ext cx="634878" cy="634878"/>
              <a:chOff x="0" y="0"/>
              <a:chExt cx="812800" cy="812800"/>
            </a:xfrm>
          </p:grpSpPr>
          <p:sp>
            <p:nvSpPr>
              <p:cNvPr id="135" name="Google Shape;13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8"/>
            <p:cNvGrpSpPr/>
            <p:nvPr/>
          </p:nvGrpSpPr>
          <p:grpSpPr>
            <a:xfrm rot="5400000">
              <a:off x="1094228" y="171070"/>
              <a:ext cx="334548" cy="292730"/>
              <a:chOff x="0" y="0"/>
              <a:chExt cx="812800" cy="711200"/>
            </a:xfrm>
          </p:grpSpPr>
          <p:sp>
            <p:nvSpPr>
              <p:cNvPr id="138" name="Google Shape;138;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39" name="Google Shape;139;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8"/>
            <p:cNvGrpSpPr/>
            <p:nvPr/>
          </p:nvGrpSpPr>
          <p:grpSpPr>
            <a:xfrm rot="10800000">
              <a:off x="-5" y="-5"/>
              <a:ext cx="634878" cy="634878"/>
              <a:chOff x="0" y="0"/>
              <a:chExt cx="812800" cy="812800"/>
            </a:xfrm>
          </p:grpSpPr>
          <p:sp>
            <p:nvSpPr>
              <p:cNvPr id="141" name="Google Shape;14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8"/>
            <p:cNvGrpSpPr/>
            <p:nvPr/>
          </p:nvGrpSpPr>
          <p:grpSpPr>
            <a:xfrm rot="-5400000">
              <a:off x="113224" y="171073"/>
              <a:ext cx="334548" cy="292730"/>
              <a:chOff x="0" y="0"/>
              <a:chExt cx="812800" cy="711200"/>
            </a:xfrm>
          </p:grpSpPr>
          <p:sp>
            <p:nvSpPr>
              <p:cNvPr id="144" name="Google Shape;144;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45" name="Google Shape;145;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6" name="Google Shape;146;p8"/>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147" name="Google Shape;147;p8"/>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8" name="Shape 148"/>
        <p:cNvGrpSpPr/>
        <p:nvPr/>
      </p:nvGrpSpPr>
      <p:grpSpPr>
        <a:xfrm>
          <a:off x="0" y="0"/>
          <a:ext cx="0" cy="0"/>
          <a:chOff x="0" y="0"/>
          <a:chExt cx="0" cy="0"/>
        </a:xfrm>
      </p:grpSpPr>
      <p:sp>
        <p:nvSpPr>
          <p:cNvPr id="149" name="Google Shape;149;p9"/>
          <p:cNvSpPr txBox="1"/>
          <p:nvPr>
            <p:ph type="title"/>
          </p:nvPr>
        </p:nvSpPr>
        <p:spPr>
          <a:xfrm>
            <a:off x="1888575" y="1497250"/>
            <a:ext cx="86418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5600"/>
              <a:buNone/>
              <a:defRPr/>
            </a:lvl1pPr>
            <a:lvl2pPr lvl="1">
              <a:spcBef>
                <a:spcPts val="0"/>
              </a:spcBef>
              <a:spcAft>
                <a:spcPts val="0"/>
              </a:spcAft>
              <a:buSzPts val="5600"/>
              <a:buFont typeface="Impact"/>
              <a:buNone/>
              <a:defRPr sz="5600">
                <a:latin typeface="Impact"/>
                <a:ea typeface="Impact"/>
                <a:cs typeface="Impact"/>
                <a:sym typeface="Impact"/>
              </a:defRPr>
            </a:lvl2pPr>
            <a:lvl3pPr lvl="2">
              <a:spcBef>
                <a:spcPts val="0"/>
              </a:spcBef>
              <a:spcAft>
                <a:spcPts val="0"/>
              </a:spcAft>
              <a:buSzPts val="5600"/>
              <a:buFont typeface="Impact"/>
              <a:buNone/>
              <a:defRPr sz="5600">
                <a:latin typeface="Impact"/>
                <a:ea typeface="Impact"/>
                <a:cs typeface="Impact"/>
                <a:sym typeface="Impact"/>
              </a:defRPr>
            </a:lvl3pPr>
            <a:lvl4pPr lvl="3">
              <a:spcBef>
                <a:spcPts val="0"/>
              </a:spcBef>
              <a:spcAft>
                <a:spcPts val="0"/>
              </a:spcAft>
              <a:buSzPts val="5600"/>
              <a:buFont typeface="Impact"/>
              <a:buNone/>
              <a:defRPr sz="5600">
                <a:latin typeface="Impact"/>
                <a:ea typeface="Impact"/>
                <a:cs typeface="Impact"/>
                <a:sym typeface="Impact"/>
              </a:defRPr>
            </a:lvl4pPr>
            <a:lvl5pPr lvl="4">
              <a:spcBef>
                <a:spcPts val="0"/>
              </a:spcBef>
              <a:spcAft>
                <a:spcPts val="0"/>
              </a:spcAft>
              <a:buSzPts val="5600"/>
              <a:buFont typeface="Impact"/>
              <a:buNone/>
              <a:defRPr sz="5600">
                <a:latin typeface="Impact"/>
                <a:ea typeface="Impact"/>
                <a:cs typeface="Impact"/>
                <a:sym typeface="Impact"/>
              </a:defRPr>
            </a:lvl5pPr>
            <a:lvl6pPr lvl="5">
              <a:spcBef>
                <a:spcPts val="0"/>
              </a:spcBef>
              <a:spcAft>
                <a:spcPts val="0"/>
              </a:spcAft>
              <a:buSzPts val="5600"/>
              <a:buFont typeface="Impact"/>
              <a:buNone/>
              <a:defRPr sz="5600">
                <a:latin typeface="Impact"/>
                <a:ea typeface="Impact"/>
                <a:cs typeface="Impact"/>
                <a:sym typeface="Impact"/>
              </a:defRPr>
            </a:lvl6pPr>
            <a:lvl7pPr lvl="6">
              <a:spcBef>
                <a:spcPts val="0"/>
              </a:spcBef>
              <a:spcAft>
                <a:spcPts val="0"/>
              </a:spcAft>
              <a:buSzPts val="5600"/>
              <a:buFont typeface="Impact"/>
              <a:buNone/>
              <a:defRPr sz="5600">
                <a:latin typeface="Impact"/>
                <a:ea typeface="Impact"/>
                <a:cs typeface="Impact"/>
                <a:sym typeface="Impact"/>
              </a:defRPr>
            </a:lvl7pPr>
            <a:lvl8pPr lvl="7">
              <a:spcBef>
                <a:spcPts val="0"/>
              </a:spcBef>
              <a:spcAft>
                <a:spcPts val="0"/>
              </a:spcAft>
              <a:buSzPts val="5600"/>
              <a:buFont typeface="Impact"/>
              <a:buNone/>
              <a:defRPr sz="5600">
                <a:latin typeface="Impact"/>
                <a:ea typeface="Impact"/>
                <a:cs typeface="Impact"/>
                <a:sym typeface="Impact"/>
              </a:defRPr>
            </a:lvl8pPr>
            <a:lvl9pPr lvl="8">
              <a:spcBef>
                <a:spcPts val="0"/>
              </a:spcBef>
              <a:spcAft>
                <a:spcPts val="0"/>
              </a:spcAft>
              <a:buSzPts val="5600"/>
              <a:buFont typeface="Impact"/>
              <a:buNone/>
              <a:defRPr sz="5600">
                <a:latin typeface="Impact"/>
                <a:ea typeface="Impact"/>
                <a:cs typeface="Impact"/>
                <a:sym typeface="Impact"/>
              </a:defRPr>
            </a:lvl9pPr>
          </a:lstStyle>
          <a:p/>
        </p:txBody>
      </p:sp>
      <p:sp>
        <p:nvSpPr>
          <p:cNvPr id="150" name="Google Shape;150;p9"/>
          <p:cNvSpPr txBox="1"/>
          <p:nvPr>
            <p:ph idx="1" type="body"/>
          </p:nvPr>
        </p:nvSpPr>
        <p:spPr>
          <a:xfrm>
            <a:off x="7667900" y="4517525"/>
            <a:ext cx="8727300" cy="3756900"/>
          </a:xfrm>
          <a:prstGeom prst="rect">
            <a:avLst/>
          </a:prstGeom>
          <a:noFill/>
          <a:ln>
            <a:noFill/>
          </a:ln>
        </p:spPr>
        <p:txBody>
          <a:bodyPr anchorCtr="0" anchor="t" bIns="45700" lIns="91425" spcFirstLastPara="1" rIns="91425" wrap="square" tIns="45700">
            <a:normAutofit/>
          </a:bodyPr>
          <a:lstStyle>
            <a:lvl1pPr indent="-374650" lvl="0" marL="457200" algn="l">
              <a:spcBef>
                <a:spcPts val="640"/>
              </a:spcBef>
              <a:spcAft>
                <a:spcPts val="0"/>
              </a:spcAft>
              <a:buClr>
                <a:schemeClr val="dk1"/>
              </a:buClr>
              <a:buSzPts val="2300"/>
              <a:buChar char="•"/>
              <a:defRPr/>
            </a:lvl1pPr>
            <a:lvl2pPr indent="-374650" lvl="1" marL="914400" algn="l">
              <a:spcBef>
                <a:spcPts val="560"/>
              </a:spcBef>
              <a:spcAft>
                <a:spcPts val="0"/>
              </a:spcAft>
              <a:buClr>
                <a:schemeClr val="dk1"/>
              </a:buClr>
              <a:buSzPts val="2300"/>
              <a:buChar char="–"/>
              <a:defRPr/>
            </a:lvl2pPr>
            <a:lvl3pPr indent="-374650" lvl="2" marL="1371600" algn="l">
              <a:spcBef>
                <a:spcPts val="480"/>
              </a:spcBef>
              <a:spcAft>
                <a:spcPts val="0"/>
              </a:spcAft>
              <a:buClr>
                <a:schemeClr val="dk1"/>
              </a:buClr>
              <a:buSzPts val="2300"/>
              <a:buChar char="•"/>
              <a:defRPr/>
            </a:lvl3pPr>
            <a:lvl4pPr indent="-374650" lvl="3" marL="1828800" algn="l">
              <a:spcBef>
                <a:spcPts val="400"/>
              </a:spcBef>
              <a:spcAft>
                <a:spcPts val="0"/>
              </a:spcAft>
              <a:buClr>
                <a:schemeClr val="dk1"/>
              </a:buClr>
              <a:buSzPts val="2300"/>
              <a:buChar char="–"/>
              <a:defRPr/>
            </a:lvl4pPr>
            <a:lvl5pPr indent="-374650" lvl="4" marL="2286000" algn="l">
              <a:spcBef>
                <a:spcPts val="400"/>
              </a:spcBef>
              <a:spcAft>
                <a:spcPts val="0"/>
              </a:spcAft>
              <a:buClr>
                <a:schemeClr val="dk1"/>
              </a:buClr>
              <a:buSzPts val="2300"/>
              <a:buChar char="»"/>
              <a:defRPr/>
            </a:lvl5pPr>
            <a:lvl6pPr indent="-374650" lvl="5" marL="2743200" algn="l">
              <a:spcBef>
                <a:spcPts val="400"/>
              </a:spcBef>
              <a:spcAft>
                <a:spcPts val="0"/>
              </a:spcAft>
              <a:buClr>
                <a:schemeClr val="dk1"/>
              </a:buClr>
              <a:buSzPts val="2300"/>
              <a:buChar char="•"/>
              <a:defRPr/>
            </a:lvl6pPr>
            <a:lvl7pPr indent="-374650" lvl="6" marL="3200400" algn="l">
              <a:spcBef>
                <a:spcPts val="400"/>
              </a:spcBef>
              <a:spcAft>
                <a:spcPts val="0"/>
              </a:spcAft>
              <a:buClr>
                <a:schemeClr val="dk1"/>
              </a:buClr>
              <a:buSzPts val="2300"/>
              <a:buChar char="•"/>
              <a:defRPr/>
            </a:lvl7pPr>
            <a:lvl8pPr indent="-374650" lvl="7" marL="3657600" algn="l">
              <a:spcBef>
                <a:spcPts val="400"/>
              </a:spcBef>
              <a:spcAft>
                <a:spcPts val="0"/>
              </a:spcAft>
              <a:buClr>
                <a:schemeClr val="dk1"/>
              </a:buClr>
              <a:buSzPts val="2300"/>
              <a:buChar char="•"/>
              <a:defRPr/>
            </a:lvl8pPr>
            <a:lvl9pPr indent="-374650" lvl="8" marL="4114800" algn="l">
              <a:spcBef>
                <a:spcPts val="400"/>
              </a:spcBef>
              <a:spcAft>
                <a:spcPts val="0"/>
              </a:spcAft>
              <a:buClr>
                <a:schemeClr val="dk1"/>
              </a:buClr>
              <a:buSzPts val="2300"/>
              <a:buChar char="•"/>
              <a:defRPr/>
            </a:lvl9pPr>
          </a:lstStyle>
          <a:p/>
        </p:txBody>
      </p:sp>
      <p:sp>
        <p:nvSpPr>
          <p:cNvPr id="151" name="Google Shape;151;p9"/>
          <p:cNvSpPr txBox="1"/>
          <p:nvPr>
            <p:ph idx="2" type="body"/>
          </p:nvPr>
        </p:nvSpPr>
        <p:spPr>
          <a:xfrm>
            <a:off x="2118799" y="4436525"/>
            <a:ext cx="5136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300"/>
              <a:buNone/>
              <a:defRPr/>
            </a:lvl1pPr>
            <a:lvl2pPr indent="-228600" lvl="1" marL="914400" algn="l">
              <a:spcBef>
                <a:spcPts val="240"/>
              </a:spcBef>
              <a:spcAft>
                <a:spcPts val="0"/>
              </a:spcAft>
              <a:buClr>
                <a:schemeClr val="dk1"/>
              </a:buClr>
              <a:buSzPts val="2300"/>
              <a:buNone/>
              <a:defRPr/>
            </a:lvl2pPr>
            <a:lvl3pPr indent="-228600" lvl="2" marL="1371600" algn="l">
              <a:spcBef>
                <a:spcPts val="200"/>
              </a:spcBef>
              <a:spcAft>
                <a:spcPts val="0"/>
              </a:spcAft>
              <a:buClr>
                <a:schemeClr val="dk1"/>
              </a:buClr>
              <a:buSzPts val="2300"/>
              <a:buNone/>
              <a:defRPr/>
            </a:lvl3pPr>
            <a:lvl4pPr indent="-228600" lvl="3" marL="1828800" algn="l">
              <a:spcBef>
                <a:spcPts val="180"/>
              </a:spcBef>
              <a:spcAft>
                <a:spcPts val="0"/>
              </a:spcAft>
              <a:buClr>
                <a:schemeClr val="dk1"/>
              </a:buClr>
              <a:buSzPts val="2300"/>
              <a:buNone/>
              <a:defRPr/>
            </a:lvl4pPr>
            <a:lvl5pPr indent="-228600" lvl="4" marL="2286000" algn="l">
              <a:spcBef>
                <a:spcPts val="180"/>
              </a:spcBef>
              <a:spcAft>
                <a:spcPts val="0"/>
              </a:spcAft>
              <a:buClr>
                <a:schemeClr val="dk1"/>
              </a:buClr>
              <a:buSzPts val="2300"/>
              <a:buNone/>
              <a:defRPr/>
            </a:lvl5pPr>
            <a:lvl6pPr indent="-228600" lvl="5" marL="2743200" algn="l">
              <a:spcBef>
                <a:spcPts val="180"/>
              </a:spcBef>
              <a:spcAft>
                <a:spcPts val="0"/>
              </a:spcAft>
              <a:buClr>
                <a:schemeClr val="dk1"/>
              </a:buClr>
              <a:buSzPts val="2300"/>
              <a:buNone/>
              <a:defRPr/>
            </a:lvl6pPr>
            <a:lvl7pPr indent="-228600" lvl="6" marL="3200400" algn="l">
              <a:spcBef>
                <a:spcPts val="180"/>
              </a:spcBef>
              <a:spcAft>
                <a:spcPts val="0"/>
              </a:spcAft>
              <a:buClr>
                <a:schemeClr val="dk1"/>
              </a:buClr>
              <a:buSzPts val="2300"/>
              <a:buNone/>
              <a:defRPr/>
            </a:lvl7pPr>
            <a:lvl8pPr indent="-228600" lvl="7" marL="3657600" algn="l">
              <a:spcBef>
                <a:spcPts val="180"/>
              </a:spcBef>
              <a:spcAft>
                <a:spcPts val="0"/>
              </a:spcAft>
              <a:buClr>
                <a:schemeClr val="dk1"/>
              </a:buClr>
              <a:buSzPts val="2300"/>
              <a:buNone/>
              <a:defRPr/>
            </a:lvl8pPr>
            <a:lvl9pPr indent="-228600" lvl="8" marL="4114800" algn="l">
              <a:spcBef>
                <a:spcPts val="180"/>
              </a:spcBef>
              <a:spcAft>
                <a:spcPts val="0"/>
              </a:spcAft>
              <a:buClr>
                <a:schemeClr val="dk1"/>
              </a:buClr>
              <a:buSzPts val="2300"/>
              <a:buNone/>
              <a:defRPr/>
            </a:lvl9pPr>
          </a:lstStyle>
          <a:p/>
        </p:txBody>
      </p:sp>
      <p:grpSp>
        <p:nvGrpSpPr>
          <p:cNvPr id="152" name="Google Shape;152;p9"/>
          <p:cNvGrpSpPr/>
          <p:nvPr/>
        </p:nvGrpSpPr>
        <p:grpSpPr>
          <a:xfrm>
            <a:off x="0" y="-180827"/>
            <a:ext cx="1028706" cy="10468053"/>
            <a:chOff x="0" y="-47625"/>
            <a:chExt cx="270933" cy="2757000"/>
          </a:xfrm>
        </p:grpSpPr>
        <p:sp>
          <p:nvSpPr>
            <p:cNvPr id="153" name="Google Shape;153;p9"/>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154" name="Google Shape;154;p9"/>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9"/>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156" name="Google Shape;156;p9"/>
          <p:cNvGrpSpPr/>
          <p:nvPr/>
        </p:nvGrpSpPr>
        <p:grpSpPr>
          <a:xfrm>
            <a:off x="16521739" y="9268805"/>
            <a:ext cx="1156508" cy="476162"/>
            <a:chOff x="-5" y="-5"/>
            <a:chExt cx="1542011" cy="634883"/>
          </a:xfrm>
        </p:grpSpPr>
        <p:grpSp>
          <p:nvGrpSpPr>
            <p:cNvPr id="157" name="Google Shape;157;p9"/>
            <p:cNvGrpSpPr/>
            <p:nvPr/>
          </p:nvGrpSpPr>
          <p:grpSpPr>
            <a:xfrm>
              <a:off x="907128" y="0"/>
              <a:ext cx="634878" cy="634878"/>
              <a:chOff x="0" y="0"/>
              <a:chExt cx="812800" cy="812800"/>
            </a:xfrm>
          </p:grpSpPr>
          <p:sp>
            <p:nvSpPr>
              <p:cNvPr id="158" name="Google Shape;15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9"/>
            <p:cNvGrpSpPr/>
            <p:nvPr/>
          </p:nvGrpSpPr>
          <p:grpSpPr>
            <a:xfrm rot="5400000">
              <a:off x="1094228" y="171070"/>
              <a:ext cx="334548" cy="292730"/>
              <a:chOff x="0" y="0"/>
              <a:chExt cx="812800" cy="711200"/>
            </a:xfrm>
          </p:grpSpPr>
          <p:sp>
            <p:nvSpPr>
              <p:cNvPr id="161" name="Google Shape;161;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62" name="Google Shape;162;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9"/>
            <p:cNvGrpSpPr/>
            <p:nvPr/>
          </p:nvGrpSpPr>
          <p:grpSpPr>
            <a:xfrm rot="10800000">
              <a:off x="-5" y="-5"/>
              <a:ext cx="634878" cy="634878"/>
              <a:chOff x="0" y="0"/>
              <a:chExt cx="812800" cy="812800"/>
            </a:xfrm>
          </p:grpSpPr>
          <p:sp>
            <p:nvSpPr>
              <p:cNvPr id="164" name="Google Shape;16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9"/>
            <p:cNvGrpSpPr/>
            <p:nvPr/>
          </p:nvGrpSpPr>
          <p:grpSpPr>
            <a:xfrm rot="-5400000">
              <a:off x="113224" y="171073"/>
              <a:ext cx="334548" cy="292730"/>
              <a:chOff x="0" y="0"/>
              <a:chExt cx="812800" cy="711200"/>
            </a:xfrm>
          </p:grpSpPr>
          <p:sp>
            <p:nvSpPr>
              <p:cNvPr id="167" name="Google Shape;167;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68" name="Google Shape;168;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69" name="Google Shape;169;p9"/>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170" name="Google Shape;170;p9"/>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1" name="Shape 171"/>
        <p:cNvGrpSpPr/>
        <p:nvPr/>
      </p:nvGrpSpPr>
      <p:grpSpPr>
        <a:xfrm>
          <a:off x="0" y="0"/>
          <a:ext cx="0" cy="0"/>
          <a:chOff x="0" y="0"/>
          <a:chExt cx="0" cy="0"/>
        </a:xfrm>
      </p:grpSpPr>
      <p:sp>
        <p:nvSpPr>
          <p:cNvPr id="172" name="Google Shape;172;p10"/>
          <p:cNvSpPr txBox="1"/>
          <p:nvPr>
            <p:ph type="title"/>
          </p:nvPr>
        </p:nvSpPr>
        <p:spPr>
          <a:xfrm>
            <a:off x="1815895" y="1900125"/>
            <a:ext cx="87570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5600"/>
              <a:buNone/>
              <a:defRPr/>
            </a:lvl1pPr>
            <a:lvl2pPr lvl="1">
              <a:spcBef>
                <a:spcPts val="0"/>
              </a:spcBef>
              <a:spcAft>
                <a:spcPts val="0"/>
              </a:spcAft>
              <a:buSzPts val="5600"/>
              <a:buFont typeface="Impact"/>
              <a:buNone/>
              <a:defRPr sz="5600">
                <a:latin typeface="Impact"/>
                <a:ea typeface="Impact"/>
                <a:cs typeface="Impact"/>
                <a:sym typeface="Impact"/>
              </a:defRPr>
            </a:lvl2pPr>
            <a:lvl3pPr lvl="2">
              <a:spcBef>
                <a:spcPts val="0"/>
              </a:spcBef>
              <a:spcAft>
                <a:spcPts val="0"/>
              </a:spcAft>
              <a:buSzPts val="5600"/>
              <a:buFont typeface="Impact"/>
              <a:buNone/>
              <a:defRPr sz="5600">
                <a:latin typeface="Impact"/>
                <a:ea typeface="Impact"/>
                <a:cs typeface="Impact"/>
                <a:sym typeface="Impact"/>
              </a:defRPr>
            </a:lvl3pPr>
            <a:lvl4pPr lvl="3">
              <a:spcBef>
                <a:spcPts val="0"/>
              </a:spcBef>
              <a:spcAft>
                <a:spcPts val="0"/>
              </a:spcAft>
              <a:buSzPts val="5600"/>
              <a:buFont typeface="Impact"/>
              <a:buNone/>
              <a:defRPr sz="5600">
                <a:latin typeface="Impact"/>
                <a:ea typeface="Impact"/>
                <a:cs typeface="Impact"/>
                <a:sym typeface="Impact"/>
              </a:defRPr>
            </a:lvl4pPr>
            <a:lvl5pPr lvl="4">
              <a:spcBef>
                <a:spcPts val="0"/>
              </a:spcBef>
              <a:spcAft>
                <a:spcPts val="0"/>
              </a:spcAft>
              <a:buSzPts val="5600"/>
              <a:buFont typeface="Impact"/>
              <a:buNone/>
              <a:defRPr sz="5600">
                <a:latin typeface="Impact"/>
                <a:ea typeface="Impact"/>
                <a:cs typeface="Impact"/>
                <a:sym typeface="Impact"/>
              </a:defRPr>
            </a:lvl5pPr>
            <a:lvl6pPr lvl="5">
              <a:spcBef>
                <a:spcPts val="0"/>
              </a:spcBef>
              <a:spcAft>
                <a:spcPts val="0"/>
              </a:spcAft>
              <a:buSzPts val="5600"/>
              <a:buFont typeface="Impact"/>
              <a:buNone/>
              <a:defRPr sz="5600">
                <a:latin typeface="Impact"/>
                <a:ea typeface="Impact"/>
                <a:cs typeface="Impact"/>
                <a:sym typeface="Impact"/>
              </a:defRPr>
            </a:lvl6pPr>
            <a:lvl7pPr lvl="6">
              <a:spcBef>
                <a:spcPts val="0"/>
              </a:spcBef>
              <a:spcAft>
                <a:spcPts val="0"/>
              </a:spcAft>
              <a:buSzPts val="5600"/>
              <a:buFont typeface="Impact"/>
              <a:buNone/>
              <a:defRPr sz="5600">
                <a:latin typeface="Impact"/>
                <a:ea typeface="Impact"/>
                <a:cs typeface="Impact"/>
                <a:sym typeface="Impact"/>
              </a:defRPr>
            </a:lvl7pPr>
            <a:lvl8pPr lvl="7">
              <a:spcBef>
                <a:spcPts val="0"/>
              </a:spcBef>
              <a:spcAft>
                <a:spcPts val="0"/>
              </a:spcAft>
              <a:buSzPts val="5600"/>
              <a:buFont typeface="Impact"/>
              <a:buNone/>
              <a:defRPr sz="5600">
                <a:latin typeface="Impact"/>
                <a:ea typeface="Impact"/>
                <a:cs typeface="Impact"/>
                <a:sym typeface="Impact"/>
              </a:defRPr>
            </a:lvl8pPr>
            <a:lvl9pPr lvl="8">
              <a:spcBef>
                <a:spcPts val="0"/>
              </a:spcBef>
              <a:spcAft>
                <a:spcPts val="0"/>
              </a:spcAft>
              <a:buSzPts val="5600"/>
              <a:buFont typeface="Impact"/>
              <a:buNone/>
              <a:defRPr sz="5600">
                <a:latin typeface="Impact"/>
                <a:ea typeface="Impact"/>
                <a:cs typeface="Impact"/>
                <a:sym typeface="Impact"/>
              </a:defRPr>
            </a:lvl9pPr>
          </a:lstStyle>
          <a:p/>
        </p:txBody>
      </p:sp>
      <p:sp>
        <p:nvSpPr>
          <p:cNvPr id="173" name="Google Shape;173;p10"/>
          <p:cNvSpPr/>
          <p:nvPr>
            <p:ph idx="2" type="pic"/>
          </p:nvPr>
        </p:nvSpPr>
        <p:spPr>
          <a:xfrm>
            <a:off x="11360063" y="2021663"/>
            <a:ext cx="5486400" cy="4114800"/>
          </a:xfrm>
          <a:prstGeom prst="rect">
            <a:avLst/>
          </a:prstGeom>
          <a:noFill/>
          <a:ln>
            <a:noFill/>
          </a:ln>
        </p:spPr>
      </p:sp>
      <p:sp>
        <p:nvSpPr>
          <p:cNvPr id="174" name="Google Shape;174;p10"/>
          <p:cNvSpPr txBox="1"/>
          <p:nvPr>
            <p:ph idx="1" type="body"/>
          </p:nvPr>
        </p:nvSpPr>
        <p:spPr>
          <a:xfrm>
            <a:off x="3016550" y="4741050"/>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300"/>
              <a:buNone/>
              <a:defRPr/>
            </a:lvl1pPr>
            <a:lvl2pPr indent="-228600" lvl="1" marL="914400" algn="l">
              <a:spcBef>
                <a:spcPts val="240"/>
              </a:spcBef>
              <a:spcAft>
                <a:spcPts val="0"/>
              </a:spcAft>
              <a:buClr>
                <a:schemeClr val="dk1"/>
              </a:buClr>
              <a:buSzPts val="2300"/>
              <a:buNone/>
              <a:defRPr/>
            </a:lvl2pPr>
            <a:lvl3pPr indent="-228600" lvl="2" marL="1371600" algn="l">
              <a:spcBef>
                <a:spcPts val="200"/>
              </a:spcBef>
              <a:spcAft>
                <a:spcPts val="0"/>
              </a:spcAft>
              <a:buClr>
                <a:schemeClr val="dk1"/>
              </a:buClr>
              <a:buSzPts val="2300"/>
              <a:buNone/>
              <a:defRPr/>
            </a:lvl3pPr>
            <a:lvl4pPr indent="-228600" lvl="3" marL="1828800" algn="l">
              <a:spcBef>
                <a:spcPts val="180"/>
              </a:spcBef>
              <a:spcAft>
                <a:spcPts val="0"/>
              </a:spcAft>
              <a:buClr>
                <a:schemeClr val="dk1"/>
              </a:buClr>
              <a:buSzPts val="2300"/>
              <a:buNone/>
              <a:defRPr/>
            </a:lvl4pPr>
            <a:lvl5pPr indent="-228600" lvl="4" marL="2286000" algn="l">
              <a:spcBef>
                <a:spcPts val="180"/>
              </a:spcBef>
              <a:spcAft>
                <a:spcPts val="0"/>
              </a:spcAft>
              <a:buClr>
                <a:schemeClr val="dk1"/>
              </a:buClr>
              <a:buSzPts val="2300"/>
              <a:buNone/>
              <a:defRPr/>
            </a:lvl5pPr>
            <a:lvl6pPr indent="-228600" lvl="5" marL="2743200" algn="l">
              <a:spcBef>
                <a:spcPts val="180"/>
              </a:spcBef>
              <a:spcAft>
                <a:spcPts val="0"/>
              </a:spcAft>
              <a:buClr>
                <a:schemeClr val="dk1"/>
              </a:buClr>
              <a:buSzPts val="2300"/>
              <a:buNone/>
              <a:defRPr/>
            </a:lvl6pPr>
            <a:lvl7pPr indent="-228600" lvl="6" marL="3200400" algn="l">
              <a:spcBef>
                <a:spcPts val="180"/>
              </a:spcBef>
              <a:spcAft>
                <a:spcPts val="0"/>
              </a:spcAft>
              <a:buClr>
                <a:schemeClr val="dk1"/>
              </a:buClr>
              <a:buSzPts val="2300"/>
              <a:buNone/>
              <a:defRPr/>
            </a:lvl7pPr>
            <a:lvl8pPr indent="-228600" lvl="7" marL="3657600" algn="l">
              <a:spcBef>
                <a:spcPts val="180"/>
              </a:spcBef>
              <a:spcAft>
                <a:spcPts val="0"/>
              </a:spcAft>
              <a:buClr>
                <a:schemeClr val="dk1"/>
              </a:buClr>
              <a:buSzPts val="2300"/>
              <a:buNone/>
              <a:defRPr/>
            </a:lvl8pPr>
            <a:lvl9pPr indent="-228600" lvl="8" marL="4114800" algn="l">
              <a:spcBef>
                <a:spcPts val="180"/>
              </a:spcBef>
              <a:spcAft>
                <a:spcPts val="0"/>
              </a:spcAft>
              <a:buClr>
                <a:schemeClr val="dk1"/>
              </a:buClr>
              <a:buSzPts val="2300"/>
              <a:buNone/>
              <a:defRPr/>
            </a:lvl9pPr>
          </a:lstStyle>
          <a:p/>
        </p:txBody>
      </p:sp>
      <p:grpSp>
        <p:nvGrpSpPr>
          <p:cNvPr id="175" name="Google Shape;175;p10"/>
          <p:cNvGrpSpPr/>
          <p:nvPr/>
        </p:nvGrpSpPr>
        <p:grpSpPr>
          <a:xfrm>
            <a:off x="0" y="-180827"/>
            <a:ext cx="1028706" cy="10468053"/>
            <a:chOff x="0" y="-47625"/>
            <a:chExt cx="270933" cy="2757000"/>
          </a:xfrm>
        </p:grpSpPr>
        <p:sp>
          <p:nvSpPr>
            <p:cNvPr id="176" name="Google Shape;176;p10"/>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177" name="Google Shape;177;p10"/>
            <p:cNvSpPr txBox="1"/>
            <p:nvPr/>
          </p:nvSpPr>
          <p:spPr>
            <a:xfrm>
              <a:off x="0" y="-47625"/>
              <a:ext cx="27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0"/>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2">
              <a:alphaModFix/>
            </a:blip>
            <a:stretch>
              <a:fillRect b="0" l="0" r="0" t="0"/>
            </a:stretch>
          </a:blipFill>
          <a:ln>
            <a:noFill/>
          </a:ln>
        </p:spPr>
      </p:sp>
      <p:grpSp>
        <p:nvGrpSpPr>
          <p:cNvPr id="179" name="Google Shape;179;p10"/>
          <p:cNvGrpSpPr/>
          <p:nvPr/>
        </p:nvGrpSpPr>
        <p:grpSpPr>
          <a:xfrm>
            <a:off x="16521739" y="9268805"/>
            <a:ext cx="1156508" cy="476162"/>
            <a:chOff x="-5" y="-5"/>
            <a:chExt cx="1542011" cy="634883"/>
          </a:xfrm>
        </p:grpSpPr>
        <p:grpSp>
          <p:nvGrpSpPr>
            <p:cNvPr id="180" name="Google Shape;180;p10"/>
            <p:cNvGrpSpPr/>
            <p:nvPr/>
          </p:nvGrpSpPr>
          <p:grpSpPr>
            <a:xfrm>
              <a:off x="907128" y="0"/>
              <a:ext cx="634878" cy="634878"/>
              <a:chOff x="0" y="0"/>
              <a:chExt cx="812800" cy="812800"/>
            </a:xfrm>
          </p:grpSpPr>
          <p:sp>
            <p:nvSpPr>
              <p:cNvPr id="181" name="Google Shape;18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0"/>
            <p:cNvGrpSpPr/>
            <p:nvPr/>
          </p:nvGrpSpPr>
          <p:grpSpPr>
            <a:xfrm rot="5400000">
              <a:off x="1094228" y="171070"/>
              <a:ext cx="334548" cy="292730"/>
              <a:chOff x="0" y="0"/>
              <a:chExt cx="812800" cy="711200"/>
            </a:xfrm>
          </p:grpSpPr>
          <p:sp>
            <p:nvSpPr>
              <p:cNvPr id="184" name="Google Shape;184;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85" name="Google Shape;185;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0"/>
            <p:cNvGrpSpPr/>
            <p:nvPr/>
          </p:nvGrpSpPr>
          <p:grpSpPr>
            <a:xfrm rot="10800000">
              <a:off x="-5" y="-5"/>
              <a:ext cx="634878" cy="634878"/>
              <a:chOff x="0" y="0"/>
              <a:chExt cx="812800" cy="812800"/>
            </a:xfrm>
          </p:grpSpPr>
          <p:sp>
            <p:nvSpPr>
              <p:cNvPr id="187" name="Google Shape;18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0"/>
            <p:cNvGrpSpPr/>
            <p:nvPr/>
          </p:nvGrpSpPr>
          <p:grpSpPr>
            <a:xfrm rot="-5400000">
              <a:off x="113224" y="171073"/>
              <a:ext cx="334548" cy="292730"/>
              <a:chOff x="0" y="0"/>
              <a:chExt cx="812800" cy="711200"/>
            </a:xfrm>
          </p:grpSpPr>
          <p:sp>
            <p:nvSpPr>
              <p:cNvPr id="190" name="Google Shape;190;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91" name="Google Shape;191;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2" name="Google Shape;192;p10"/>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193" name="Google Shape;193;p10"/>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93325" y="105988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5600"/>
              <a:buFont typeface="Impact"/>
              <a:buNone/>
              <a:defRPr i="0" sz="5600" u="none" cap="none" strike="noStrike">
                <a:solidFill>
                  <a:schemeClr val="accent6"/>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702325" y="3662800"/>
            <a:ext cx="8229600" cy="4526100"/>
          </a:xfrm>
          <a:prstGeom prst="rect">
            <a:avLst/>
          </a:prstGeom>
          <a:noFill/>
          <a:ln>
            <a:noFill/>
          </a:ln>
        </p:spPr>
        <p:txBody>
          <a:bodyPr anchorCtr="0" anchor="t" bIns="45700" lIns="91425" spcFirstLastPara="1" rIns="91425" wrap="square" tIns="45700">
            <a:normAutofit/>
          </a:bodyPr>
          <a:lstStyle>
            <a:lvl1pPr indent="-374650" lvl="0" marL="457200" marR="0" rtl="0" algn="l">
              <a:spcBef>
                <a:spcPts val="64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1pPr>
            <a:lvl2pPr indent="-374650" lvl="1" marL="914400" marR="0" rtl="0" algn="l">
              <a:spcBef>
                <a:spcPts val="56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2pPr>
            <a:lvl3pPr indent="-374650" lvl="2" marL="1371600" marR="0" rtl="0" algn="l">
              <a:spcBef>
                <a:spcPts val="48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3pPr>
            <a:lvl4pPr indent="-374650" lvl="3" marL="18288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4pPr>
            <a:lvl5pPr indent="-374650" lvl="4" marL="22860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5pPr>
            <a:lvl6pPr indent="-374650" lvl="5" marL="27432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6pPr>
            <a:lvl7pPr indent="-374650" lvl="6" marL="32004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7pPr>
            <a:lvl8pPr indent="-374650" lvl="7" marL="36576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8pPr>
            <a:lvl9pPr indent="-374650" lvl="8" marL="4114800" marR="0" rtl="0" algn="l">
              <a:spcBef>
                <a:spcPts val="400"/>
              </a:spcBef>
              <a:spcAft>
                <a:spcPts val="0"/>
              </a:spcAft>
              <a:buClr>
                <a:schemeClr val="accent6"/>
              </a:buClr>
              <a:buSzPts val="2300"/>
              <a:buFont typeface="Impact"/>
              <a:buChar char="•"/>
              <a:defRPr i="0" sz="2300" u="none" cap="none" strike="noStrike">
                <a:solidFill>
                  <a:schemeClr val="accent6"/>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50.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5.png"/><Relationship Id="rId6"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32.png"/></Relationships>
</file>

<file path=ppt/slides/_rels/slide19.xml.rels><?xml version="1.0" encoding="UTF-8" standalone="yes"?><Relationships xmlns="http://schemas.openxmlformats.org/package/2006/relationships"><Relationship Id="rId20" Type="http://schemas.openxmlformats.org/officeDocument/2006/relationships/image" Target="../media/image52.png"/><Relationship Id="rId11" Type="http://schemas.openxmlformats.org/officeDocument/2006/relationships/image" Target="../media/image49.png"/><Relationship Id="rId22" Type="http://schemas.openxmlformats.org/officeDocument/2006/relationships/image" Target="../media/image59.png"/><Relationship Id="rId10" Type="http://schemas.openxmlformats.org/officeDocument/2006/relationships/image" Target="../media/image54.png"/><Relationship Id="rId21" Type="http://schemas.openxmlformats.org/officeDocument/2006/relationships/image" Target="../media/image56.png"/><Relationship Id="rId13" Type="http://schemas.openxmlformats.org/officeDocument/2006/relationships/image" Target="../media/image35.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38.png"/><Relationship Id="rId15" Type="http://schemas.openxmlformats.org/officeDocument/2006/relationships/image" Target="../media/image42.png"/><Relationship Id="rId14" Type="http://schemas.openxmlformats.org/officeDocument/2006/relationships/image" Target="../media/image40.png"/><Relationship Id="rId17" Type="http://schemas.openxmlformats.org/officeDocument/2006/relationships/image" Target="../media/image44.png"/><Relationship Id="rId16" Type="http://schemas.openxmlformats.org/officeDocument/2006/relationships/image" Target="../media/image55.png"/><Relationship Id="rId5" Type="http://schemas.openxmlformats.org/officeDocument/2006/relationships/image" Target="../media/image25.png"/><Relationship Id="rId19" Type="http://schemas.openxmlformats.org/officeDocument/2006/relationships/image" Target="../media/image48.png"/><Relationship Id="rId6" Type="http://schemas.openxmlformats.org/officeDocument/2006/relationships/image" Target="../media/image39.png"/><Relationship Id="rId18" Type="http://schemas.openxmlformats.org/officeDocument/2006/relationships/image" Target="../media/image43.png"/><Relationship Id="rId7" Type="http://schemas.openxmlformats.org/officeDocument/2006/relationships/image" Target="../media/image37.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11" Type="http://schemas.openxmlformats.org/officeDocument/2006/relationships/image" Target="../media/image14.png"/><Relationship Id="rId10" Type="http://schemas.openxmlformats.org/officeDocument/2006/relationships/image" Target="../media/image17.png"/><Relationship Id="rId12" Type="http://schemas.openxmlformats.org/officeDocument/2006/relationships/image" Target="../media/image27.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9.png"/><Relationship Id="rId7" Type="http://schemas.openxmlformats.org/officeDocument/2006/relationships/image" Target="../media/image1.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1"/>
          <p:cNvPicPr preferRelativeResize="0"/>
          <p:nvPr/>
        </p:nvPicPr>
        <p:blipFill rotWithShape="1">
          <a:blip r:embed="rId3">
            <a:alphaModFix/>
          </a:blip>
          <a:srcRect b="7257" l="0" r="0" t="8354"/>
          <a:stretch/>
        </p:blipFill>
        <p:spPr>
          <a:xfrm>
            <a:off x="-25500" y="0"/>
            <a:ext cx="18288000" cy="10286998"/>
          </a:xfrm>
          <a:prstGeom prst="rect">
            <a:avLst/>
          </a:prstGeom>
          <a:noFill/>
          <a:ln>
            <a:noFill/>
          </a:ln>
        </p:spPr>
      </p:pic>
      <p:grpSp>
        <p:nvGrpSpPr>
          <p:cNvPr id="199" name="Google Shape;199;p11"/>
          <p:cNvGrpSpPr/>
          <p:nvPr/>
        </p:nvGrpSpPr>
        <p:grpSpPr>
          <a:xfrm>
            <a:off x="-25504" y="-174979"/>
            <a:ext cx="18339007" cy="10479124"/>
            <a:chOff x="0" y="-47625"/>
            <a:chExt cx="4830027" cy="2759934"/>
          </a:xfrm>
        </p:grpSpPr>
        <p:sp>
          <p:nvSpPr>
            <p:cNvPr id="200" name="Google Shape;200;p11"/>
            <p:cNvSpPr/>
            <p:nvPr/>
          </p:nvSpPr>
          <p:spPr>
            <a:xfrm>
              <a:off x="0" y="0"/>
              <a:ext cx="4830026" cy="2712309"/>
            </a:xfrm>
            <a:custGeom>
              <a:rect b="b" l="l" r="r" t="t"/>
              <a:pathLst>
                <a:path extrusionOk="0" h="2712309" w="4830026">
                  <a:moveTo>
                    <a:pt x="0" y="0"/>
                  </a:moveTo>
                  <a:lnTo>
                    <a:pt x="4830026" y="0"/>
                  </a:lnTo>
                  <a:lnTo>
                    <a:pt x="4830026" y="2712309"/>
                  </a:lnTo>
                  <a:lnTo>
                    <a:pt x="0" y="2712309"/>
                  </a:lnTo>
                  <a:close/>
                </a:path>
              </a:pathLst>
            </a:custGeom>
            <a:gradFill>
              <a:gsLst>
                <a:gs pos="0">
                  <a:srgbClr val="89B200">
                    <a:alpha val="65882"/>
                  </a:srgbClr>
                </a:gs>
                <a:gs pos="100000">
                  <a:srgbClr val="A7C320">
                    <a:alpha val="65882"/>
                  </a:srgbClr>
                </a:gs>
              </a:gsLst>
              <a:lin ang="0" scaled="0"/>
            </a:gradFill>
            <a:ln>
              <a:noFill/>
            </a:ln>
          </p:spPr>
        </p:sp>
        <p:sp>
          <p:nvSpPr>
            <p:cNvPr id="201" name="Google Shape;201;p11"/>
            <p:cNvSpPr txBox="1"/>
            <p:nvPr/>
          </p:nvSpPr>
          <p:spPr>
            <a:xfrm>
              <a:off x="0" y="-47625"/>
              <a:ext cx="4830027" cy="2759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1"/>
          <p:cNvGrpSpPr/>
          <p:nvPr/>
        </p:nvGrpSpPr>
        <p:grpSpPr>
          <a:xfrm>
            <a:off x="0" y="-180826"/>
            <a:ext cx="1028700" cy="10467826"/>
            <a:chOff x="0" y="-47625"/>
            <a:chExt cx="270933" cy="2756958"/>
          </a:xfrm>
        </p:grpSpPr>
        <p:sp>
          <p:nvSpPr>
            <p:cNvPr id="203" name="Google Shape;203;p11"/>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204" name="Google Shape;204;p11"/>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1"/>
          <p:cNvGrpSpPr/>
          <p:nvPr/>
        </p:nvGrpSpPr>
        <p:grpSpPr>
          <a:xfrm>
            <a:off x="1940677" y="6841071"/>
            <a:ext cx="4896054" cy="1055221"/>
            <a:chOff x="0" y="-47625"/>
            <a:chExt cx="1289496" cy="277918"/>
          </a:xfrm>
        </p:grpSpPr>
        <p:sp>
          <p:nvSpPr>
            <p:cNvPr id="206" name="Google Shape;206;p11"/>
            <p:cNvSpPr/>
            <p:nvPr/>
          </p:nvSpPr>
          <p:spPr>
            <a:xfrm>
              <a:off x="0" y="0"/>
              <a:ext cx="1289496" cy="230293"/>
            </a:xfrm>
            <a:custGeom>
              <a:rect b="b" l="l" r="r" t="t"/>
              <a:pathLst>
                <a:path extrusionOk="0" h="230293" w="1289496">
                  <a:moveTo>
                    <a:pt x="80644" y="0"/>
                  </a:moveTo>
                  <a:lnTo>
                    <a:pt x="1208852" y="0"/>
                  </a:lnTo>
                  <a:cubicBezTo>
                    <a:pt x="1253390" y="0"/>
                    <a:pt x="1289496" y="36106"/>
                    <a:pt x="1289496" y="80644"/>
                  </a:cubicBezTo>
                  <a:lnTo>
                    <a:pt x="1289496" y="149649"/>
                  </a:lnTo>
                  <a:cubicBezTo>
                    <a:pt x="1289496" y="171037"/>
                    <a:pt x="1280999" y="191550"/>
                    <a:pt x="1265876" y="206673"/>
                  </a:cubicBezTo>
                  <a:cubicBezTo>
                    <a:pt x="1250752" y="221797"/>
                    <a:pt x="1230240" y="230293"/>
                    <a:pt x="1208852" y="230293"/>
                  </a:cubicBezTo>
                  <a:lnTo>
                    <a:pt x="80644" y="230293"/>
                  </a:lnTo>
                  <a:cubicBezTo>
                    <a:pt x="59256" y="230293"/>
                    <a:pt x="38744" y="221797"/>
                    <a:pt x="23620" y="206673"/>
                  </a:cubicBezTo>
                  <a:cubicBezTo>
                    <a:pt x="8496" y="191550"/>
                    <a:pt x="0" y="171037"/>
                    <a:pt x="0" y="149649"/>
                  </a:cubicBezTo>
                  <a:lnTo>
                    <a:pt x="0" y="80644"/>
                  </a:lnTo>
                  <a:cubicBezTo>
                    <a:pt x="0" y="59256"/>
                    <a:pt x="8496" y="38744"/>
                    <a:pt x="23620" y="23620"/>
                  </a:cubicBezTo>
                  <a:cubicBezTo>
                    <a:pt x="38744" y="8496"/>
                    <a:pt x="59256" y="0"/>
                    <a:pt x="80644"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txBox="1"/>
            <p:nvPr/>
          </p:nvSpPr>
          <p:spPr>
            <a:xfrm>
              <a:off x="0" y="-47625"/>
              <a:ext cx="1289496" cy="2779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1"/>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grpSp>
        <p:nvGrpSpPr>
          <p:cNvPr id="209" name="Google Shape;209;p11"/>
          <p:cNvGrpSpPr/>
          <p:nvPr/>
        </p:nvGrpSpPr>
        <p:grpSpPr>
          <a:xfrm>
            <a:off x="16521743" y="9268809"/>
            <a:ext cx="1156501" cy="476155"/>
            <a:chOff x="0" y="0"/>
            <a:chExt cx="1542001" cy="634873"/>
          </a:xfrm>
        </p:grpSpPr>
        <p:grpSp>
          <p:nvGrpSpPr>
            <p:cNvPr id="210" name="Google Shape;210;p11"/>
            <p:cNvGrpSpPr/>
            <p:nvPr/>
          </p:nvGrpSpPr>
          <p:grpSpPr>
            <a:xfrm>
              <a:off x="907128" y="0"/>
              <a:ext cx="634873" cy="634873"/>
              <a:chOff x="0" y="0"/>
              <a:chExt cx="812800" cy="812800"/>
            </a:xfrm>
          </p:grpSpPr>
          <p:sp>
            <p:nvSpPr>
              <p:cNvPr id="211" name="Google Shape;2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1"/>
            <p:cNvGrpSpPr/>
            <p:nvPr/>
          </p:nvGrpSpPr>
          <p:grpSpPr>
            <a:xfrm rot="5400000">
              <a:off x="1094225" y="171070"/>
              <a:ext cx="334552" cy="292733"/>
              <a:chOff x="0" y="0"/>
              <a:chExt cx="812800" cy="711200"/>
            </a:xfrm>
          </p:grpSpPr>
          <p:sp>
            <p:nvSpPr>
              <p:cNvPr id="214" name="Google Shape;214;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215" name="Google Shape;215;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1"/>
            <p:cNvGrpSpPr/>
            <p:nvPr/>
          </p:nvGrpSpPr>
          <p:grpSpPr>
            <a:xfrm rot="10800000">
              <a:off x="0" y="0"/>
              <a:ext cx="634873" cy="634873"/>
              <a:chOff x="0" y="0"/>
              <a:chExt cx="812800" cy="812800"/>
            </a:xfrm>
          </p:grpSpPr>
          <p:sp>
            <p:nvSpPr>
              <p:cNvPr id="217" name="Google Shape;2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1"/>
            <p:cNvGrpSpPr/>
            <p:nvPr/>
          </p:nvGrpSpPr>
          <p:grpSpPr>
            <a:xfrm rot="-5400000">
              <a:off x="113224" y="171070"/>
              <a:ext cx="334552" cy="292733"/>
              <a:chOff x="0" y="0"/>
              <a:chExt cx="812800" cy="711200"/>
            </a:xfrm>
          </p:grpSpPr>
          <p:sp>
            <p:nvSpPr>
              <p:cNvPr id="220" name="Google Shape;220;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221" name="Google Shape;221;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2" name="Google Shape;222;p11"/>
          <p:cNvSpPr txBox="1"/>
          <p:nvPr/>
        </p:nvSpPr>
        <p:spPr>
          <a:xfrm>
            <a:off x="1940675" y="2234975"/>
            <a:ext cx="11354400" cy="39198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13546" u="none" cap="none" strike="noStrike">
                <a:solidFill>
                  <a:srgbClr val="FFFFFF"/>
                </a:solidFill>
                <a:latin typeface="Impact"/>
                <a:ea typeface="Impact"/>
                <a:cs typeface="Impact"/>
                <a:sym typeface="Impact"/>
              </a:rPr>
              <a:t>SPRING CLEANING TIPS!</a:t>
            </a:r>
            <a:endParaRPr sz="3500">
              <a:latin typeface="Impact"/>
              <a:ea typeface="Impact"/>
              <a:cs typeface="Impact"/>
              <a:sym typeface="Impact"/>
            </a:endParaRPr>
          </a:p>
        </p:txBody>
      </p:sp>
      <p:sp>
        <p:nvSpPr>
          <p:cNvPr id="223" name="Google Shape;223;p11"/>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224" name="Google Shape;224;p11"/>
          <p:cNvSpPr txBox="1"/>
          <p:nvPr/>
        </p:nvSpPr>
        <p:spPr>
          <a:xfrm>
            <a:off x="12222803" y="517449"/>
            <a:ext cx="53883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WWW.CLEANING .COM</a:t>
            </a:r>
            <a:endParaRPr>
              <a:latin typeface="Impact"/>
              <a:ea typeface="Impact"/>
              <a:cs typeface="Impact"/>
              <a:sym typeface="Impact"/>
            </a:endParaRPr>
          </a:p>
        </p:txBody>
      </p:sp>
      <p:sp>
        <p:nvSpPr>
          <p:cNvPr id="225" name="Google Shape;225;p11"/>
          <p:cNvSpPr txBox="1"/>
          <p:nvPr/>
        </p:nvSpPr>
        <p:spPr>
          <a:xfrm>
            <a:off x="2238283" y="7204395"/>
            <a:ext cx="5037900" cy="5208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b="0" i="0" lang="en-US" sz="3600" u="none" cap="none" strike="noStrike">
                <a:solidFill>
                  <a:srgbClr val="FFFFFF"/>
                </a:solidFill>
                <a:latin typeface="Barlow Semi Condensed"/>
                <a:ea typeface="Barlow Semi Condensed"/>
                <a:cs typeface="Barlow Semi Condensed"/>
                <a:sym typeface="Barlow Semi Condensed"/>
              </a:rPr>
              <a:t>LET`S START CLEANING</a:t>
            </a:r>
            <a:endParaRPr/>
          </a:p>
        </p:txBody>
      </p:sp>
      <p:sp>
        <p:nvSpPr>
          <p:cNvPr id="226" name="Google Shape;226;p11"/>
          <p:cNvSpPr txBox="1"/>
          <p:nvPr/>
        </p:nvSpPr>
        <p:spPr>
          <a:xfrm>
            <a:off x="168918" y="9286875"/>
            <a:ext cx="6654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01</a:t>
            </a:r>
            <a:endParaRPr>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20"/>
          <p:cNvPicPr preferRelativeResize="0"/>
          <p:nvPr/>
        </p:nvPicPr>
        <p:blipFill rotWithShape="1">
          <a:blip r:embed="rId3">
            <a:alphaModFix/>
          </a:blip>
          <a:srcRect b="0" l="0" r="0" t="0"/>
          <a:stretch/>
        </p:blipFill>
        <p:spPr>
          <a:xfrm>
            <a:off x="1379310" y="5826405"/>
            <a:ext cx="5680139" cy="1588302"/>
          </a:xfrm>
          <a:prstGeom prst="rect">
            <a:avLst/>
          </a:prstGeom>
          <a:noFill/>
          <a:ln>
            <a:noFill/>
          </a:ln>
        </p:spPr>
      </p:pic>
      <p:grpSp>
        <p:nvGrpSpPr>
          <p:cNvPr id="551" name="Google Shape;551;p20"/>
          <p:cNvGrpSpPr/>
          <p:nvPr/>
        </p:nvGrpSpPr>
        <p:grpSpPr>
          <a:xfrm>
            <a:off x="1676726" y="7406989"/>
            <a:ext cx="4392449" cy="883807"/>
            <a:chOff x="0" y="-47625"/>
            <a:chExt cx="1156859" cy="232772"/>
          </a:xfrm>
        </p:grpSpPr>
        <p:sp>
          <p:nvSpPr>
            <p:cNvPr id="552" name="Google Shape;552;p20"/>
            <p:cNvSpPr/>
            <p:nvPr/>
          </p:nvSpPr>
          <p:spPr>
            <a:xfrm>
              <a:off x="0" y="0"/>
              <a:ext cx="1156859" cy="185147"/>
            </a:xfrm>
            <a:custGeom>
              <a:rect b="b" l="l" r="r" t="t"/>
              <a:pathLst>
                <a:path extrusionOk="0" h="185147" w="1156859">
                  <a:moveTo>
                    <a:pt x="89890" y="0"/>
                  </a:moveTo>
                  <a:lnTo>
                    <a:pt x="1066969" y="0"/>
                  </a:lnTo>
                  <a:cubicBezTo>
                    <a:pt x="1090809" y="0"/>
                    <a:pt x="1113673" y="9471"/>
                    <a:pt x="1130531" y="26328"/>
                  </a:cubicBezTo>
                  <a:cubicBezTo>
                    <a:pt x="1147388" y="43186"/>
                    <a:pt x="1156859" y="66050"/>
                    <a:pt x="1156859" y="89890"/>
                  </a:cubicBezTo>
                  <a:lnTo>
                    <a:pt x="1156859" y="95257"/>
                  </a:lnTo>
                  <a:cubicBezTo>
                    <a:pt x="1156859" y="144902"/>
                    <a:pt x="1116614" y="185147"/>
                    <a:pt x="1066969" y="185147"/>
                  </a:cubicBezTo>
                  <a:lnTo>
                    <a:pt x="89890" y="185147"/>
                  </a:lnTo>
                  <a:cubicBezTo>
                    <a:pt x="66050" y="185147"/>
                    <a:pt x="43186" y="175677"/>
                    <a:pt x="26328" y="158819"/>
                  </a:cubicBezTo>
                  <a:cubicBezTo>
                    <a:pt x="9471" y="141961"/>
                    <a:pt x="0" y="119097"/>
                    <a:pt x="0" y="95257"/>
                  </a:cubicBezTo>
                  <a:lnTo>
                    <a:pt x="0" y="89890"/>
                  </a:lnTo>
                  <a:cubicBezTo>
                    <a:pt x="0" y="66050"/>
                    <a:pt x="9471" y="43186"/>
                    <a:pt x="26328" y="26328"/>
                  </a:cubicBezTo>
                  <a:cubicBezTo>
                    <a:pt x="43186" y="9471"/>
                    <a:pt x="66050" y="0"/>
                    <a:pt x="8989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txBox="1"/>
            <p:nvPr/>
          </p:nvSpPr>
          <p:spPr>
            <a:xfrm>
              <a:off x="0" y="-47625"/>
              <a:ext cx="1156859" cy="232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0"/>
          <p:cNvGrpSpPr/>
          <p:nvPr/>
        </p:nvGrpSpPr>
        <p:grpSpPr>
          <a:xfrm>
            <a:off x="6947776" y="7406989"/>
            <a:ext cx="4392449" cy="883807"/>
            <a:chOff x="0" y="-47625"/>
            <a:chExt cx="1156859" cy="232772"/>
          </a:xfrm>
        </p:grpSpPr>
        <p:sp>
          <p:nvSpPr>
            <p:cNvPr id="555" name="Google Shape;555;p20"/>
            <p:cNvSpPr/>
            <p:nvPr/>
          </p:nvSpPr>
          <p:spPr>
            <a:xfrm>
              <a:off x="0" y="0"/>
              <a:ext cx="1156859" cy="185147"/>
            </a:xfrm>
            <a:custGeom>
              <a:rect b="b" l="l" r="r" t="t"/>
              <a:pathLst>
                <a:path extrusionOk="0" h="185147" w="1156859">
                  <a:moveTo>
                    <a:pt x="89890" y="0"/>
                  </a:moveTo>
                  <a:lnTo>
                    <a:pt x="1066969" y="0"/>
                  </a:lnTo>
                  <a:cubicBezTo>
                    <a:pt x="1090809" y="0"/>
                    <a:pt x="1113673" y="9471"/>
                    <a:pt x="1130531" y="26328"/>
                  </a:cubicBezTo>
                  <a:cubicBezTo>
                    <a:pt x="1147388" y="43186"/>
                    <a:pt x="1156859" y="66050"/>
                    <a:pt x="1156859" y="89890"/>
                  </a:cubicBezTo>
                  <a:lnTo>
                    <a:pt x="1156859" y="95257"/>
                  </a:lnTo>
                  <a:cubicBezTo>
                    <a:pt x="1156859" y="144902"/>
                    <a:pt x="1116614" y="185147"/>
                    <a:pt x="1066969" y="185147"/>
                  </a:cubicBezTo>
                  <a:lnTo>
                    <a:pt x="89890" y="185147"/>
                  </a:lnTo>
                  <a:cubicBezTo>
                    <a:pt x="66050" y="185147"/>
                    <a:pt x="43186" y="175677"/>
                    <a:pt x="26328" y="158819"/>
                  </a:cubicBezTo>
                  <a:cubicBezTo>
                    <a:pt x="9471" y="141961"/>
                    <a:pt x="0" y="119097"/>
                    <a:pt x="0" y="95257"/>
                  </a:cubicBezTo>
                  <a:lnTo>
                    <a:pt x="0" y="89890"/>
                  </a:lnTo>
                  <a:cubicBezTo>
                    <a:pt x="0" y="66050"/>
                    <a:pt x="9471" y="43186"/>
                    <a:pt x="26328" y="26328"/>
                  </a:cubicBezTo>
                  <a:cubicBezTo>
                    <a:pt x="43186" y="9471"/>
                    <a:pt x="66050" y="0"/>
                    <a:pt x="8989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txBox="1"/>
            <p:nvPr/>
          </p:nvSpPr>
          <p:spPr>
            <a:xfrm>
              <a:off x="0" y="-47625"/>
              <a:ext cx="1156859" cy="232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7" name="Google Shape;557;p20"/>
          <p:cNvPicPr preferRelativeResize="0"/>
          <p:nvPr/>
        </p:nvPicPr>
        <p:blipFill rotWithShape="1">
          <a:blip r:embed="rId4">
            <a:alphaModFix/>
          </a:blip>
          <a:srcRect b="0" l="0" r="0" t="0"/>
          <a:stretch/>
        </p:blipFill>
        <p:spPr>
          <a:xfrm>
            <a:off x="6655927" y="5827363"/>
            <a:ext cx="5668643" cy="1586386"/>
          </a:xfrm>
          <a:prstGeom prst="rect">
            <a:avLst/>
          </a:prstGeom>
          <a:noFill/>
          <a:ln>
            <a:noFill/>
          </a:ln>
        </p:spPr>
      </p:pic>
      <p:pic>
        <p:nvPicPr>
          <p:cNvPr id="558" name="Google Shape;558;p20"/>
          <p:cNvPicPr preferRelativeResize="0"/>
          <p:nvPr/>
        </p:nvPicPr>
        <p:blipFill rotWithShape="1">
          <a:blip r:embed="rId5">
            <a:alphaModFix/>
          </a:blip>
          <a:srcRect b="0" l="0" r="0" t="0"/>
          <a:stretch/>
        </p:blipFill>
        <p:spPr>
          <a:xfrm>
            <a:off x="12057565" y="5655034"/>
            <a:ext cx="5664232" cy="1585651"/>
          </a:xfrm>
          <a:prstGeom prst="rect">
            <a:avLst/>
          </a:prstGeom>
          <a:noFill/>
          <a:ln>
            <a:noFill/>
          </a:ln>
        </p:spPr>
      </p:pic>
      <p:grpSp>
        <p:nvGrpSpPr>
          <p:cNvPr id="559" name="Google Shape;559;p20"/>
          <p:cNvGrpSpPr/>
          <p:nvPr/>
        </p:nvGrpSpPr>
        <p:grpSpPr>
          <a:xfrm>
            <a:off x="0" y="-180826"/>
            <a:ext cx="1028700" cy="10467826"/>
            <a:chOff x="0" y="-47625"/>
            <a:chExt cx="270933" cy="2756958"/>
          </a:xfrm>
        </p:grpSpPr>
        <p:sp>
          <p:nvSpPr>
            <p:cNvPr id="560" name="Google Shape;560;p20"/>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561" name="Google Shape;561;p20"/>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0"/>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6">
              <a:alphaModFix/>
            </a:blip>
            <a:stretch>
              <a:fillRect b="0" l="0" r="0" t="0"/>
            </a:stretch>
          </a:blipFill>
          <a:ln>
            <a:noFill/>
          </a:ln>
        </p:spPr>
      </p:sp>
      <p:grpSp>
        <p:nvGrpSpPr>
          <p:cNvPr id="563" name="Google Shape;563;p20"/>
          <p:cNvGrpSpPr/>
          <p:nvPr/>
        </p:nvGrpSpPr>
        <p:grpSpPr>
          <a:xfrm>
            <a:off x="16521743" y="9268809"/>
            <a:ext cx="1156501" cy="476155"/>
            <a:chOff x="0" y="0"/>
            <a:chExt cx="1542001" cy="634873"/>
          </a:xfrm>
        </p:grpSpPr>
        <p:grpSp>
          <p:nvGrpSpPr>
            <p:cNvPr id="564" name="Google Shape;564;p20"/>
            <p:cNvGrpSpPr/>
            <p:nvPr/>
          </p:nvGrpSpPr>
          <p:grpSpPr>
            <a:xfrm>
              <a:off x="907128" y="0"/>
              <a:ext cx="634873" cy="634873"/>
              <a:chOff x="0" y="0"/>
              <a:chExt cx="812800" cy="812800"/>
            </a:xfrm>
          </p:grpSpPr>
          <p:sp>
            <p:nvSpPr>
              <p:cNvPr id="565" name="Google Shape;56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20"/>
            <p:cNvGrpSpPr/>
            <p:nvPr/>
          </p:nvGrpSpPr>
          <p:grpSpPr>
            <a:xfrm rot="5400000">
              <a:off x="1094225" y="171070"/>
              <a:ext cx="334552" cy="292733"/>
              <a:chOff x="0" y="0"/>
              <a:chExt cx="812800" cy="711200"/>
            </a:xfrm>
          </p:grpSpPr>
          <p:sp>
            <p:nvSpPr>
              <p:cNvPr id="568" name="Google Shape;568;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569" name="Google Shape;569;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20"/>
            <p:cNvGrpSpPr/>
            <p:nvPr/>
          </p:nvGrpSpPr>
          <p:grpSpPr>
            <a:xfrm rot="10800000">
              <a:off x="0" y="0"/>
              <a:ext cx="634873" cy="634873"/>
              <a:chOff x="0" y="0"/>
              <a:chExt cx="812800" cy="812800"/>
            </a:xfrm>
          </p:grpSpPr>
          <p:sp>
            <p:nvSpPr>
              <p:cNvPr id="571" name="Google Shape;57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0"/>
            <p:cNvGrpSpPr/>
            <p:nvPr/>
          </p:nvGrpSpPr>
          <p:grpSpPr>
            <a:xfrm rot="-5400000">
              <a:off x="113224" y="171070"/>
              <a:ext cx="334552" cy="292733"/>
              <a:chOff x="0" y="0"/>
              <a:chExt cx="812800" cy="711200"/>
            </a:xfrm>
          </p:grpSpPr>
          <p:sp>
            <p:nvSpPr>
              <p:cNvPr id="574" name="Google Shape;574;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575" name="Google Shape;575;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6" name="Google Shape;576;p20"/>
          <p:cNvGrpSpPr/>
          <p:nvPr/>
        </p:nvGrpSpPr>
        <p:grpSpPr>
          <a:xfrm>
            <a:off x="12218826" y="7406989"/>
            <a:ext cx="4392449" cy="883807"/>
            <a:chOff x="0" y="-47625"/>
            <a:chExt cx="1156859" cy="232772"/>
          </a:xfrm>
        </p:grpSpPr>
        <p:sp>
          <p:nvSpPr>
            <p:cNvPr id="577" name="Google Shape;577;p20"/>
            <p:cNvSpPr/>
            <p:nvPr/>
          </p:nvSpPr>
          <p:spPr>
            <a:xfrm>
              <a:off x="0" y="0"/>
              <a:ext cx="1156859" cy="185147"/>
            </a:xfrm>
            <a:custGeom>
              <a:rect b="b" l="l" r="r" t="t"/>
              <a:pathLst>
                <a:path extrusionOk="0" h="185147" w="1156859">
                  <a:moveTo>
                    <a:pt x="89890" y="0"/>
                  </a:moveTo>
                  <a:lnTo>
                    <a:pt x="1066969" y="0"/>
                  </a:lnTo>
                  <a:cubicBezTo>
                    <a:pt x="1090809" y="0"/>
                    <a:pt x="1113673" y="9471"/>
                    <a:pt x="1130531" y="26328"/>
                  </a:cubicBezTo>
                  <a:cubicBezTo>
                    <a:pt x="1147388" y="43186"/>
                    <a:pt x="1156859" y="66050"/>
                    <a:pt x="1156859" y="89890"/>
                  </a:cubicBezTo>
                  <a:lnTo>
                    <a:pt x="1156859" y="95257"/>
                  </a:lnTo>
                  <a:cubicBezTo>
                    <a:pt x="1156859" y="144902"/>
                    <a:pt x="1116614" y="185147"/>
                    <a:pt x="1066969" y="185147"/>
                  </a:cubicBezTo>
                  <a:lnTo>
                    <a:pt x="89890" y="185147"/>
                  </a:lnTo>
                  <a:cubicBezTo>
                    <a:pt x="66050" y="185147"/>
                    <a:pt x="43186" y="175677"/>
                    <a:pt x="26328" y="158819"/>
                  </a:cubicBezTo>
                  <a:cubicBezTo>
                    <a:pt x="9471" y="141961"/>
                    <a:pt x="0" y="119097"/>
                    <a:pt x="0" y="95257"/>
                  </a:cubicBezTo>
                  <a:lnTo>
                    <a:pt x="0" y="89890"/>
                  </a:lnTo>
                  <a:cubicBezTo>
                    <a:pt x="0" y="66050"/>
                    <a:pt x="9471" y="43186"/>
                    <a:pt x="26328" y="26328"/>
                  </a:cubicBezTo>
                  <a:cubicBezTo>
                    <a:pt x="43186" y="9471"/>
                    <a:pt x="66050" y="0"/>
                    <a:pt x="8989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txBox="1"/>
            <p:nvPr/>
          </p:nvSpPr>
          <p:spPr>
            <a:xfrm>
              <a:off x="0" y="-47625"/>
              <a:ext cx="1156859" cy="232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0"/>
          <p:cNvGrpSpPr/>
          <p:nvPr/>
        </p:nvGrpSpPr>
        <p:grpSpPr>
          <a:xfrm>
            <a:off x="2126772" y="3208204"/>
            <a:ext cx="2408967" cy="2408967"/>
            <a:chOff x="0" y="0"/>
            <a:chExt cx="812800" cy="812800"/>
          </a:xfrm>
        </p:grpSpPr>
        <p:sp>
          <p:nvSpPr>
            <p:cNvPr id="580" name="Google Shape;5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20"/>
          <p:cNvGrpSpPr/>
          <p:nvPr/>
        </p:nvGrpSpPr>
        <p:grpSpPr>
          <a:xfrm>
            <a:off x="7604024" y="3208204"/>
            <a:ext cx="2408967" cy="2408967"/>
            <a:chOff x="0" y="0"/>
            <a:chExt cx="812800" cy="812800"/>
          </a:xfrm>
        </p:grpSpPr>
        <p:sp>
          <p:nvSpPr>
            <p:cNvPr id="583" name="Google Shape;58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0"/>
          <p:cNvGrpSpPr/>
          <p:nvPr/>
        </p:nvGrpSpPr>
        <p:grpSpPr>
          <a:xfrm>
            <a:off x="13081277" y="3208204"/>
            <a:ext cx="2408967" cy="2408967"/>
            <a:chOff x="0" y="0"/>
            <a:chExt cx="812800" cy="812800"/>
          </a:xfrm>
        </p:grpSpPr>
        <p:sp>
          <p:nvSpPr>
            <p:cNvPr id="586" name="Google Shape;5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20"/>
          <p:cNvSpPr txBox="1"/>
          <p:nvPr/>
        </p:nvSpPr>
        <p:spPr>
          <a:xfrm>
            <a:off x="1852655" y="7720866"/>
            <a:ext cx="4071836"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Elaborate on the featured statistic.</a:t>
            </a:r>
            <a:endParaRPr/>
          </a:p>
        </p:txBody>
      </p:sp>
      <p:sp>
        <p:nvSpPr>
          <p:cNvPr id="589" name="Google Shape;589;p20"/>
          <p:cNvSpPr txBox="1"/>
          <p:nvPr/>
        </p:nvSpPr>
        <p:spPr>
          <a:xfrm>
            <a:off x="7123705" y="7720866"/>
            <a:ext cx="4071836"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Elaborate on the featured statistic.</a:t>
            </a:r>
            <a:endParaRPr/>
          </a:p>
        </p:txBody>
      </p:sp>
      <p:sp>
        <p:nvSpPr>
          <p:cNvPr id="590" name="Google Shape;590;p20"/>
          <p:cNvSpPr txBox="1"/>
          <p:nvPr/>
        </p:nvSpPr>
        <p:spPr>
          <a:xfrm>
            <a:off x="1676726" y="2378036"/>
            <a:ext cx="12322393" cy="37084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Elaborate on the featured statistic</a:t>
            </a:r>
            <a:endParaRPr/>
          </a:p>
        </p:txBody>
      </p:sp>
      <p:sp>
        <p:nvSpPr>
          <p:cNvPr id="591" name="Google Shape;591;p20"/>
          <p:cNvSpPr txBox="1"/>
          <p:nvPr/>
        </p:nvSpPr>
        <p:spPr>
          <a:xfrm>
            <a:off x="1676726" y="1482686"/>
            <a:ext cx="170196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Decluttering Strategies</a:t>
            </a:r>
            <a:endParaRPr>
              <a:latin typeface="Impact"/>
              <a:ea typeface="Impact"/>
              <a:cs typeface="Impact"/>
              <a:sym typeface="Impact"/>
            </a:endParaRPr>
          </a:p>
        </p:txBody>
      </p:sp>
      <p:sp>
        <p:nvSpPr>
          <p:cNvPr id="592" name="Google Shape;592;p20"/>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593" name="Google Shape;593;p20"/>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11</a:t>
            </a:r>
            <a:endParaRPr>
              <a:latin typeface="Impact"/>
              <a:ea typeface="Impact"/>
              <a:cs typeface="Impact"/>
              <a:sym typeface="Impact"/>
            </a:endParaRPr>
          </a:p>
        </p:txBody>
      </p:sp>
      <p:sp>
        <p:nvSpPr>
          <p:cNvPr id="594" name="Google Shape;594;p20"/>
          <p:cNvSpPr txBox="1"/>
          <p:nvPr/>
        </p:nvSpPr>
        <p:spPr>
          <a:xfrm>
            <a:off x="12394755" y="7720866"/>
            <a:ext cx="4071836"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Elaborate on the featured statistic.</a:t>
            </a:r>
            <a:endParaRPr/>
          </a:p>
        </p:txBody>
      </p:sp>
      <p:pic>
        <p:nvPicPr>
          <p:cNvPr id="595" name="Google Shape;595;p20"/>
          <p:cNvPicPr preferRelativeResize="0"/>
          <p:nvPr/>
        </p:nvPicPr>
        <p:blipFill>
          <a:blip r:embed="rId7">
            <a:alphaModFix/>
          </a:blip>
          <a:stretch>
            <a:fillRect/>
          </a:stretch>
        </p:blipFill>
        <p:spPr>
          <a:xfrm>
            <a:off x="2558556" y="3692637"/>
            <a:ext cx="1545425" cy="1490666"/>
          </a:xfrm>
          <a:prstGeom prst="rect">
            <a:avLst/>
          </a:prstGeom>
          <a:noFill/>
          <a:ln>
            <a:noFill/>
          </a:ln>
        </p:spPr>
      </p:pic>
      <p:pic>
        <p:nvPicPr>
          <p:cNvPr id="596" name="Google Shape;596;p20"/>
          <p:cNvPicPr preferRelativeResize="0"/>
          <p:nvPr/>
        </p:nvPicPr>
        <p:blipFill>
          <a:blip r:embed="rId8">
            <a:alphaModFix/>
          </a:blip>
          <a:stretch>
            <a:fillRect/>
          </a:stretch>
        </p:blipFill>
        <p:spPr>
          <a:xfrm>
            <a:off x="8035800" y="3692633"/>
            <a:ext cx="1545425" cy="1490656"/>
          </a:xfrm>
          <a:prstGeom prst="rect">
            <a:avLst/>
          </a:prstGeom>
          <a:noFill/>
          <a:ln>
            <a:noFill/>
          </a:ln>
        </p:spPr>
      </p:pic>
      <p:pic>
        <p:nvPicPr>
          <p:cNvPr id="597" name="Google Shape;597;p20"/>
          <p:cNvPicPr preferRelativeResize="0"/>
          <p:nvPr/>
        </p:nvPicPr>
        <p:blipFill>
          <a:blip r:embed="rId9">
            <a:alphaModFix/>
          </a:blip>
          <a:stretch>
            <a:fillRect/>
          </a:stretch>
        </p:blipFill>
        <p:spPr>
          <a:xfrm>
            <a:off x="13513045" y="3634603"/>
            <a:ext cx="1545425" cy="15402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grpSp>
        <p:nvGrpSpPr>
          <p:cNvPr id="602" name="Google Shape;602;p21"/>
          <p:cNvGrpSpPr/>
          <p:nvPr/>
        </p:nvGrpSpPr>
        <p:grpSpPr>
          <a:xfrm>
            <a:off x="0" y="-180826"/>
            <a:ext cx="1028700" cy="10467826"/>
            <a:chOff x="0" y="-47625"/>
            <a:chExt cx="270933" cy="2756958"/>
          </a:xfrm>
        </p:grpSpPr>
        <p:sp>
          <p:nvSpPr>
            <p:cNvPr id="603" name="Google Shape;603;p21"/>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604" name="Google Shape;604;p21"/>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5" name="Google Shape;605;p21"/>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606" name="Google Shape;606;p21"/>
          <p:cNvGrpSpPr/>
          <p:nvPr/>
        </p:nvGrpSpPr>
        <p:grpSpPr>
          <a:xfrm>
            <a:off x="10186570" y="4974170"/>
            <a:ext cx="8101430" cy="5312830"/>
            <a:chOff x="0" y="-47625"/>
            <a:chExt cx="2133710" cy="1399264"/>
          </a:xfrm>
        </p:grpSpPr>
        <p:sp>
          <p:nvSpPr>
            <p:cNvPr id="607" name="Google Shape;607;p21"/>
            <p:cNvSpPr/>
            <p:nvPr/>
          </p:nvSpPr>
          <p:spPr>
            <a:xfrm>
              <a:off x="0" y="0"/>
              <a:ext cx="2133710" cy="1351639"/>
            </a:xfrm>
            <a:custGeom>
              <a:rect b="b" l="l" r="r" t="t"/>
              <a:pathLst>
                <a:path extrusionOk="0" h="1351639" w="2133710">
                  <a:moveTo>
                    <a:pt x="0" y="0"/>
                  </a:moveTo>
                  <a:lnTo>
                    <a:pt x="2133710" y="0"/>
                  </a:lnTo>
                  <a:lnTo>
                    <a:pt x="2133710" y="1351639"/>
                  </a:lnTo>
                  <a:lnTo>
                    <a:pt x="0" y="1351639"/>
                  </a:lnTo>
                  <a:close/>
                </a:path>
              </a:pathLst>
            </a:custGeom>
            <a:solidFill>
              <a:srgbClr val="C0E627">
                <a:alpha val="70588"/>
              </a:srgbClr>
            </a:solidFill>
            <a:ln>
              <a:noFill/>
            </a:ln>
          </p:spPr>
        </p:sp>
        <p:sp>
          <p:nvSpPr>
            <p:cNvPr id="608" name="Google Shape;608;p21"/>
            <p:cNvSpPr txBox="1"/>
            <p:nvPr/>
          </p:nvSpPr>
          <p:spPr>
            <a:xfrm>
              <a:off x="0" y="-47625"/>
              <a:ext cx="2133710" cy="13992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21"/>
          <p:cNvGrpSpPr/>
          <p:nvPr/>
        </p:nvGrpSpPr>
        <p:grpSpPr>
          <a:xfrm>
            <a:off x="10542490" y="5617171"/>
            <a:ext cx="1710504" cy="1710504"/>
            <a:chOff x="0" y="0"/>
            <a:chExt cx="812800" cy="812800"/>
          </a:xfrm>
        </p:grpSpPr>
        <p:sp>
          <p:nvSpPr>
            <p:cNvPr id="610" name="Google Shape;6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21"/>
          <p:cNvGrpSpPr/>
          <p:nvPr/>
        </p:nvGrpSpPr>
        <p:grpSpPr>
          <a:xfrm>
            <a:off x="10542490" y="7679940"/>
            <a:ext cx="1710504" cy="1710504"/>
            <a:chOff x="0" y="0"/>
            <a:chExt cx="812800" cy="812800"/>
          </a:xfrm>
        </p:grpSpPr>
        <p:sp>
          <p:nvSpPr>
            <p:cNvPr id="613" name="Google Shape;6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5" name="Google Shape;615;p21"/>
          <p:cNvSpPr/>
          <p:nvPr/>
        </p:nvSpPr>
        <p:spPr>
          <a:xfrm>
            <a:off x="10850214" y="8160555"/>
            <a:ext cx="1147915" cy="749276"/>
          </a:xfrm>
          <a:custGeom>
            <a:rect b="b" l="l" r="r" t="t"/>
            <a:pathLst>
              <a:path extrusionOk="0" h="749276" w="1147915">
                <a:moveTo>
                  <a:pt x="0" y="0"/>
                </a:moveTo>
                <a:lnTo>
                  <a:pt x="1147915" y="0"/>
                </a:lnTo>
                <a:lnTo>
                  <a:pt x="1147915" y="749275"/>
                </a:lnTo>
                <a:lnTo>
                  <a:pt x="0" y="749275"/>
                </a:lnTo>
                <a:lnTo>
                  <a:pt x="0" y="0"/>
                </a:lnTo>
                <a:close/>
              </a:path>
            </a:pathLst>
          </a:custGeom>
          <a:blipFill rotWithShape="1">
            <a:blip r:embed="rId4">
              <a:alphaModFix/>
            </a:blip>
            <a:stretch>
              <a:fillRect b="0" l="0" r="0" t="0"/>
            </a:stretch>
          </a:blipFill>
          <a:ln>
            <a:noFill/>
          </a:ln>
        </p:spPr>
      </p:sp>
      <p:grpSp>
        <p:nvGrpSpPr>
          <p:cNvPr id="616" name="Google Shape;616;p21"/>
          <p:cNvGrpSpPr/>
          <p:nvPr/>
        </p:nvGrpSpPr>
        <p:grpSpPr>
          <a:xfrm>
            <a:off x="16521743" y="9268809"/>
            <a:ext cx="1156501" cy="476155"/>
            <a:chOff x="0" y="0"/>
            <a:chExt cx="1542001" cy="634873"/>
          </a:xfrm>
        </p:grpSpPr>
        <p:grpSp>
          <p:nvGrpSpPr>
            <p:cNvPr id="617" name="Google Shape;617;p21"/>
            <p:cNvGrpSpPr/>
            <p:nvPr/>
          </p:nvGrpSpPr>
          <p:grpSpPr>
            <a:xfrm>
              <a:off x="907128" y="0"/>
              <a:ext cx="634873" cy="634873"/>
              <a:chOff x="0" y="0"/>
              <a:chExt cx="812800" cy="812800"/>
            </a:xfrm>
          </p:grpSpPr>
          <p:sp>
            <p:nvSpPr>
              <p:cNvPr id="618" name="Google Shape;6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1"/>
            <p:cNvGrpSpPr/>
            <p:nvPr/>
          </p:nvGrpSpPr>
          <p:grpSpPr>
            <a:xfrm rot="5400000">
              <a:off x="1094225" y="171070"/>
              <a:ext cx="334552" cy="292733"/>
              <a:chOff x="0" y="0"/>
              <a:chExt cx="812800" cy="711200"/>
            </a:xfrm>
          </p:grpSpPr>
          <p:sp>
            <p:nvSpPr>
              <p:cNvPr id="621" name="Google Shape;621;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622" name="Google Shape;622;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1"/>
            <p:cNvGrpSpPr/>
            <p:nvPr/>
          </p:nvGrpSpPr>
          <p:grpSpPr>
            <a:xfrm rot="10800000">
              <a:off x="0" y="0"/>
              <a:ext cx="634873" cy="634873"/>
              <a:chOff x="0" y="0"/>
              <a:chExt cx="812800" cy="812800"/>
            </a:xfrm>
          </p:grpSpPr>
          <p:sp>
            <p:nvSpPr>
              <p:cNvPr id="624" name="Google Shape;6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1"/>
            <p:cNvGrpSpPr/>
            <p:nvPr/>
          </p:nvGrpSpPr>
          <p:grpSpPr>
            <a:xfrm rot="-5400000">
              <a:off x="113224" y="171070"/>
              <a:ext cx="334552" cy="292733"/>
              <a:chOff x="0" y="0"/>
              <a:chExt cx="812800" cy="711200"/>
            </a:xfrm>
          </p:grpSpPr>
          <p:sp>
            <p:nvSpPr>
              <p:cNvPr id="627" name="Google Shape;627;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628" name="Google Shape;628;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29" name="Google Shape;629;p21"/>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630" name="Google Shape;630;p21"/>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12</a:t>
            </a:r>
            <a:endParaRPr>
              <a:latin typeface="Impact"/>
              <a:ea typeface="Impact"/>
              <a:cs typeface="Impact"/>
              <a:sym typeface="Impact"/>
            </a:endParaRPr>
          </a:p>
        </p:txBody>
      </p:sp>
      <p:sp>
        <p:nvSpPr>
          <p:cNvPr id="631" name="Google Shape;631;p21"/>
          <p:cNvSpPr txBox="1"/>
          <p:nvPr/>
        </p:nvSpPr>
        <p:spPr>
          <a:xfrm>
            <a:off x="12487920" y="6377178"/>
            <a:ext cx="4176873" cy="111379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Reserve another box for items that are in good condition but no longer serve a purpose for you. </a:t>
            </a:r>
            <a:endParaRPr/>
          </a:p>
        </p:txBody>
      </p:sp>
      <p:sp>
        <p:nvSpPr>
          <p:cNvPr id="632" name="Google Shape;632;p21"/>
          <p:cNvSpPr txBox="1"/>
          <p:nvPr/>
        </p:nvSpPr>
        <p:spPr>
          <a:xfrm>
            <a:off x="12487920" y="8625032"/>
            <a:ext cx="3925812" cy="111379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Finally, designate a box for items that belong in a different location within your home. </a:t>
            </a:r>
            <a:endParaRPr/>
          </a:p>
        </p:txBody>
      </p:sp>
      <p:sp>
        <p:nvSpPr>
          <p:cNvPr id="633" name="Google Shape;633;p21"/>
          <p:cNvSpPr txBox="1"/>
          <p:nvPr/>
        </p:nvSpPr>
        <p:spPr>
          <a:xfrm>
            <a:off x="1671949" y="1027370"/>
            <a:ext cx="74721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The Four-Box Method</a:t>
            </a:r>
            <a:endParaRPr>
              <a:latin typeface="Impact"/>
              <a:ea typeface="Impact"/>
              <a:cs typeface="Impact"/>
              <a:sym typeface="Impact"/>
            </a:endParaRPr>
          </a:p>
        </p:txBody>
      </p:sp>
      <p:sp>
        <p:nvSpPr>
          <p:cNvPr id="634" name="Google Shape;634;p21"/>
          <p:cNvSpPr txBox="1"/>
          <p:nvPr/>
        </p:nvSpPr>
        <p:spPr>
          <a:xfrm>
            <a:off x="12487920" y="5824758"/>
            <a:ext cx="6537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Discard Box</a:t>
            </a:r>
            <a:endParaRPr>
              <a:latin typeface="Impact"/>
              <a:ea typeface="Impact"/>
              <a:cs typeface="Impact"/>
              <a:sym typeface="Impact"/>
            </a:endParaRPr>
          </a:p>
        </p:txBody>
      </p:sp>
      <p:sp>
        <p:nvSpPr>
          <p:cNvPr id="635" name="Google Shape;635;p21"/>
          <p:cNvSpPr txBox="1"/>
          <p:nvPr/>
        </p:nvSpPr>
        <p:spPr>
          <a:xfrm>
            <a:off x="12487920" y="8026888"/>
            <a:ext cx="6537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Relocate Box</a:t>
            </a:r>
            <a:endParaRPr>
              <a:latin typeface="Impact"/>
              <a:ea typeface="Impact"/>
              <a:cs typeface="Impact"/>
              <a:sym typeface="Impact"/>
            </a:endParaRPr>
          </a:p>
        </p:txBody>
      </p:sp>
      <p:sp>
        <p:nvSpPr>
          <p:cNvPr id="636" name="Google Shape;636;p21"/>
          <p:cNvSpPr txBox="1"/>
          <p:nvPr/>
        </p:nvSpPr>
        <p:spPr>
          <a:xfrm>
            <a:off x="1676725" y="3116875"/>
            <a:ext cx="6735900" cy="679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Keep Box: Designate one box or container for items that you want to keep. These are belongings that you use regularly, hold sentimental value, or serve a practical purpose in your daily life. As you come across items that you intend to keep, place them in this box for safekeeping.</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4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Donate Box: Reserve another box for items that are in good condition but no longer serve a purpose for you. These could include clothing that no longer fits, duplicate household items, or gently used toys or appliances. Consider donating these items to local charities, shelters, or thrift stores where they can benefit others in need.</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p:txBody>
      </p:sp>
      <p:pic>
        <p:nvPicPr>
          <p:cNvPr id="637" name="Google Shape;637;p21"/>
          <p:cNvPicPr preferRelativeResize="0"/>
          <p:nvPr/>
        </p:nvPicPr>
        <p:blipFill>
          <a:blip r:embed="rId5">
            <a:alphaModFix/>
          </a:blip>
          <a:stretch>
            <a:fillRect/>
          </a:stretch>
        </p:blipFill>
        <p:spPr>
          <a:xfrm>
            <a:off x="10186525" y="0"/>
            <a:ext cx="8101474" cy="5157127"/>
          </a:xfrm>
          <a:prstGeom prst="rect">
            <a:avLst/>
          </a:prstGeom>
          <a:noFill/>
          <a:ln>
            <a:noFill/>
          </a:ln>
        </p:spPr>
      </p:pic>
      <p:pic>
        <p:nvPicPr>
          <p:cNvPr id="638" name="Google Shape;638;p21"/>
          <p:cNvPicPr preferRelativeResize="0"/>
          <p:nvPr/>
        </p:nvPicPr>
        <p:blipFill>
          <a:blip r:embed="rId6">
            <a:alphaModFix/>
          </a:blip>
          <a:stretch>
            <a:fillRect/>
          </a:stretch>
        </p:blipFill>
        <p:spPr>
          <a:xfrm>
            <a:off x="10922512" y="5861645"/>
            <a:ext cx="950520" cy="1113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grpSp>
        <p:nvGrpSpPr>
          <p:cNvPr id="643" name="Google Shape;643;p22"/>
          <p:cNvGrpSpPr/>
          <p:nvPr/>
        </p:nvGrpSpPr>
        <p:grpSpPr>
          <a:xfrm>
            <a:off x="0" y="-180826"/>
            <a:ext cx="1028700" cy="10467826"/>
            <a:chOff x="0" y="-47625"/>
            <a:chExt cx="270933" cy="2756958"/>
          </a:xfrm>
        </p:grpSpPr>
        <p:sp>
          <p:nvSpPr>
            <p:cNvPr id="644" name="Google Shape;644;p22"/>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645" name="Google Shape;645;p22"/>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22"/>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647" name="Google Shape;647;p22"/>
          <p:cNvGrpSpPr/>
          <p:nvPr/>
        </p:nvGrpSpPr>
        <p:grpSpPr>
          <a:xfrm>
            <a:off x="9647554" y="2471767"/>
            <a:ext cx="7155393" cy="3206523"/>
            <a:chOff x="0" y="-9525"/>
            <a:chExt cx="1884548" cy="844516"/>
          </a:xfrm>
        </p:grpSpPr>
        <p:sp>
          <p:nvSpPr>
            <p:cNvPr id="648" name="Google Shape;648;p22"/>
            <p:cNvSpPr/>
            <p:nvPr/>
          </p:nvSpPr>
          <p:spPr>
            <a:xfrm>
              <a:off x="0" y="0"/>
              <a:ext cx="1884548" cy="834991"/>
            </a:xfrm>
            <a:custGeom>
              <a:rect b="b" l="l" r="r" t="t"/>
              <a:pathLst>
                <a:path extrusionOk="0" h="834991" w="1884548">
                  <a:moveTo>
                    <a:pt x="1583850" y="0"/>
                  </a:moveTo>
                  <a:lnTo>
                    <a:pt x="282407" y="0"/>
                  </a:lnTo>
                  <a:cubicBezTo>
                    <a:pt x="126426" y="0"/>
                    <a:pt x="0" y="123512"/>
                    <a:pt x="0" y="343265"/>
                  </a:cubicBezTo>
                  <a:cubicBezTo>
                    <a:pt x="0" y="509960"/>
                    <a:pt x="66279" y="605101"/>
                    <a:pt x="162037" y="649243"/>
                  </a:cubicBezTo>
                  <a:lnTo>
                    <a:pt x="162037" y="834991"/>
                  </a:lnTo>
                  <a:lnTo>
                    <a:pt x="353844" y="675524"/>
                  </a:lnTo>
                  <a:lnTo>
                    <a:pt x="1583850" y="675524"/>
                  </a:lnTo>
                  <a:cubicBezTo>
                    <a:pt x="1758100" y="675524"/>
                    <a:pt x="1884537" y="552011"/>
                    <a:pt x="1884537" y="343235"/>
                  </a:cubicBezTo>
                  <a:cubicBezTo>
                    <a:pt x="1884548" y="123512"/>
                    <a:pt x="1758100" y="0"/>
                    <a:pt x="1583850" y="0"/>
                  </a:cubicBezTo>
                  <a:close/>
                </a:path>
              </a:pathLst>
            </a:custGeom>
            <a:solidFill>
              <a:srgbClr val="C0E627">
                <a:alpha val="70588"/>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2"/>
            <p:cNvSpPr txBox="1"/>
            <p:nvPr/>
          </p:nvSpPr>
          <p:spPr>
            <a:xfrm>
              <a:off x="0" y="-9525"/>
              <a:ext cx="1884537" cy="6540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22"/>
          <p:cNvGrpSpPr/>
          <p:nvPr/>
        </p:nvGrpSpPr>
        <p:grpSpPr>
          <a:xfrm>
            <a:off x="9647554" y="6083600"/>
            <a:ext cx="7155393" cy="3206523"/>
            <a:chOff x="0" y="-9525"/>
            <a:chExt cx="1884548" cy="844516"/>
          </a:xfrm>
        </p:grpSpPr>
        <p:sp>
          <p:nvSpPr>
            <p:cNvPr id="651" name="Google Shape;651;p22"/>
            <p:cNvSpPr/>
            <p:nvPr/>
          </p:nvSpPr>
          <p:spPr>
            <a:xfrm>
              <a:off x="0" y="0"/>
              <a:ext cx="1884548" cy="834991"/>
            </a:xfrm>
            <a:custGeom>
              <a:rect b="b" l="l" r="r" t="t"/>
              <a:pathLst>
                <a:path extrusionOk="0" h="834991" w="1884548">
                  <a:moveTo>
                    <a:pt x="1583850" y="0"/>
                  </a:moveTo>
                  <a:lnTo>
                    <a:pt x="282407" y="0"/>
                  </a:lnTo>
                  <a:cubicBezTo>
                    <a:pt x="126426" y="0"/>
                    <a:pt x="0" y="123512"/>
                    <a:pt x="0" y="343265"/>
                  </a:cubicBezTo>
                  <a:cubicBezTo>
                    <a:pt x="0" y="509960"/>
                    <a:pt x="66279" y="605101"/>
                    <a:pt x="162037" y="649243"/>
                  </a:cubicBezTo>
                  <a:lnTo>
                    <a:pt x="162037" y="834991"/>
                  </a:lnTo>
                  <a:lnTo>
                    <a:pt x="353844" y="675524"/>
                  </a:lnTo>
                  <a:lnTo>
                    <a:pt x="1583850" y="675524"/>
                  </a:lnTo>
                  <a:cubicBezTo>
                    <a:pt x="1758100" y="675524"/>
                    <a:pt x="1884537" y="552011"/>
                    <a:pt x="1884537" y="343235"/>
                  </a:cubicBezTo>
                  <a:cubicBezTo>
                    <a:pt x="1884548" y="123512"/>
                    <a:pt x="1758100" y="0"/>
                    <a:pt x="1583850" y="0"/>
                  </a:cubicBezTo>
                  <a:close/>
                </a:path>
              </a:pathLst>
            </a:custGeom>
            <a:solidFill>
              <a:srgbClr val="C0E627">
                <a:alpha val="70588"/>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txBox="1"/>
            <p:nvPr/>
          </p:nvSpPr>
          <p:spPr>
            <a:xfrm>
              <a:off x="0" y="-9525"/>
              <a:ext cx="1884537" cy="6540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3" name="Google Shape;653;p22"/>
          <p:cNvSpPr/>
          <p:nvPr/>
        </p:nvSpPr>
        <p:spPr>
          <a:xfrm>
            <a:off x="1548112" y="2648087"/>
            <a:ext cx="2396632" cy="2396632"/>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C0E627"/>
          </a:solidFill>
          <a:ln cap="flat" cmpd="sng" w="12700">
            <a:solidFill>
              <a:srgbClr val="000000"/>
            </a:solidFill>
            <a:prstDash val="solid"/>
            <a:round/>
            <a:headEnd len="sm" w="sm" type="none"/>
            <a:tailEnd len="sm" w="sm" type="none"/>
          </a:ln>
        </p:spPr>
      </p:sp>
      <p:sp>
        <p:nvSpPr>
          <p:cNvPr id="654" name="Google Shape;654;p22"/>
          <p:cNvSpPr/>
          <p:nvPr/>
        </p:nvSpPr>
        <p:spPr>
          <a:xfrm>
            <a:off x="1613299" y="6343496"/>
            <a:ext cx="2396632" cy="2396632"/>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C0E627"/>
          </a:solidFill>
          <a:ln cap="flat" cmpd="sng" w="12700">
            <a:solidFill>
              <a:srgbClr val="000000"/>
            </a:solidFill>
            <a:prstDash val="solid"/>
            <a:round/>
            <a:headEnd len="sm" w="sm" type="none"/>
            <a:tailEnd len="sm" w="sm" type="none"/>
          </a:ln>
        </p:spPr>
      </p:sp>
      <p:sp>
        <p:nvSpPr>
          <p:cNvPr id="655" name="Google Shape;655;p22"/>
          <p:cNvSpPr txBox="1"/>
          <p:nvPr/>
        </p:nvSpPr>
        <p:spPr>
          <a:xfrm>
            <a:off x="4333781" y="6652903"/>
            <a:ext cx="5761800" cy="53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i="0" lang="en-US" sz="3499" u="none" cap="none" strike="noStrike">
                <a:solidFill>
                  <a:srgbClr val="484848"/>
                </a:solidFill>
                <a:latin typeface="Impact"/>
                <a:ea typeface="Impact"/>
                <a:cs typeface="Impact"/>
                <a:sym typeface="Impact"/>
              </a:rPr>
              <a:t>Client name</a:t>
            </a:r>
            <a:endParaRPr>
              <a:latin typeface="Impact"/>
              <a:ea typeface="Impact"/>
              <a:cs typeface="Impact"/>
              <a:sym typeface="Impact"/>
            </a:endParaRPr>
          </a:p>
        </p:txBody>
      </p:sp>
      <p:sp>
        <p:nvSpPr>
          <p:cNvPr id="656" name="Google Shape;656;p22"/>
          <p:cNvSpPr txBox="1"/>
          <p:nvPr/>
        </p:nvSpPr>
        <p:spPr>
          <a:xfrm>
            <a:off x="4333781" y="7481665"/>
            <a:ext cx="2880928" cy="789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Elaborate on what you want to discuss. </a:t>
            </a:r>
            <a:endParaRPr/>
          </a:p>
        </p:txBody>
      </p:sp>
      <p:sp>
        <p:nvSpPr>
          <p:cNvPr id="657" name="Google Shape;657;p22"/>
          <p:cNvSpPr txBox="1"/>
          <p:nvPr/>
        </p:nvSpPr>
        <p:spPr>
          <a:xfrm>
            <a:off x="4333781" y="2970017"/>
            <a:ext cx="5761800" cy="53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i="0" lang="en-US" sz="3499" u="none" cap="none" strike="noStrike">
                <a:solidFill>
                  <a:srgbClr val="484848"/>
                </a:solidFill>
                <a:latin typeface="Impact"/>
                <a:ea typeface="Impact"/>
                <a:cs typeface="Impact"/>
                <a:sym typeface="Impact"/>
              </a:rPr>
              <a:t>Client name</a:t>
            </a:r>
            <a:endParaRPr>
              <a:latin typeface="Impact"/>
              <a:ea typeface="Impact"/>
              <a:cs typeface="Impact"/>
              <a:sym typeface="Impact"/>
            </a:endParaRPr>
          </a:p>
        </p:txBody>
      </p:sp>
      <p:sp>
        <p:nvSpPr>
          <p:cNvPr id="658" name="Google Shape;658;p22"/>
          <p:cNvSpPr txBox="1"/>
          <p:nvPr/>
        </p:nvSpPr>
        <p:spPr>
          <a:xfrm>
            <a:off x="4333781" y="3798778"/>
            <a:ext cx="2880928" cy="789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Elaborate on what you want to discuss. </a:t>
            </a:r>
            <a:endParaRPr/>
          </a:p>
        </p:txBody>
      </p:sp>
      <p:sp>
        <p:nvSpPr>
          <p:cNvPr id="659" name="Google Shape;659;p22"/>
          <p:cNvSpPr txBox="1"/>
          <p:nvPr/>
        </p:nvSpPr>
        <p:spPr>
          <a:xfrm>
            <a:off x="1613299" y="952500"/>
            <a:ext cx="80343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Testimonials</a:t>
            </a:r>
            <a:endParaRPr>
              <a:latin typeface="Impact"/>
              <a:ea typeface="Impact"/>
              <a:cs typeface="Impact"/>
              <a:sym typeface="Impact"/>
            </a:endParaRPr>
          </a:p>
        </p:txBody>
      </p:sp>
      <p:sp>
        <p:nvSpPr>
          <p:cNvPr id="660" name="Google Shape;660;p22"/>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661" name="Google Shape;661;p22"/>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13</a:t>
            </a:r>
            <a:endParaRPr>
              <a:latin typeface="Impact"/>
              <a:ea typeface="Impact"/>
              <a:cs typeface="Impact"/>
              <a:sym typeface="Impact"/>
            </a:endParaRPr>
          </a:p>
        </p:txBody>
      </p:sp>
      <p:sp>
        <p:nvSpPr>
          <p:cNvPr id="662" name="Google Shape;662;p22"/>
          <p:cNvSpPr txBox="1"/>
          <p:nvPr/>
        </p:nvSpPr>
        <p:spPr>
          <a:xfrm>
            <a:off x="10296536" y="2692548"/>
            <a:ext cx="5920200" cy="198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"I never realized how much clutter was weighing me down until I implemented the Four-Box Method for decluttering. Now, my home feels lighter, more spacious, and more peaceful. Thank you for this life-changing strategy!"</a:t>
            </a:r>
            <a:endParaRPr/>
          </a:p>
        </p:txBody>
      </p:sp>
      <p:sp>
        <p:nvSpPr>
          <p:cNvPr id="663" name="Google Shape;663;p22"/>
          <p:cNvSpPr txBox="1"/>
          <p:nvPr/>
        </p:nvSpPr>
        <p:spPr>
          <a:xfrm>
            <a:off x="10296536" y="6304381"/>
            <a:ext cx="5920200" cy="198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"As a busy working professional, I often struggled to find the time and motivation to tackle spring cleaning. The preparation and planning tips provided in this presentation helped me approach the task with clarity and purpose."</a:t>
            </a:r>
            <a:endParaRPr/>
          </a:p>
        </p:txBody>
      </p:sp>
      <p:grpSp>
        <p:nvGrpSpPr>
          <p:cNvPr id="664" name="Google Shape;664;p22"/>
          <p:cNvGrpSpPr/>
          <p:nvPr/>
        </p:nvGrpSpPr>
        <p:grpSpPr>
          <a:xfrm>
            <a:off x="16521743" y="9268809"/>
            <a:ext cx="1156501" cy="476155"/>
            <a:chOff x="0" y="0"/>
            <a:chExt cx="1542001" cy="634873"/>
          </a:xfrm>
        </p:grpSpPr>
        <p:grpSp>
          <p:nvGrpSpPr>
            <p:cNvPr id="665" name="Google Shape;665;p22"/>
            <p:cNvGrpSpPr/>
            <p:nvPr/>
          </p:nvGrpSpPr>
          <p:grpSpPr>
            <a:xfrm>
              <a:off x="907128" y="0"/>
              <a:ext cx="634873" cy="634873"/>
              <a:chOff x="0" y="0"/>
              <a:chExt cx="812800" cy="812800"/>
            </a:xfrm>
          </p:grpSpPr>
          <p:sp>
            <p:nvSpPr>
              <p:cNvPr id="666" name="Google Shape;66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22"/>
            <p:cNvGrpSpPr/>
            <p:nvPr/>
          </p:nvGrpSpPr>
          <p:grpSpPr>
            <a:xfrm rot="5400000">
              <a:off x="1094225" y="171070"/>
              <a:ext cx="334552" cy="292733"/>
              <a:chOff x="0" y="0"/>
              <a:chExt cx="812800" cy="711200"/>
            </a:xfrm>
          </p:grpSpPr>
          <p:sp>
            <p:nvSpPr>
              <p:cNvPr id="669" name="Google Shape;669;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670" name="Google Shape;670;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22"/>
            <p:cNvGrpSpPr/>
            <p:nvPr/>
          </p:nvGrpSpPr>
          <p:grpSpPr>
            <a:xfrm rot="10800000">
              <a:off x="0" y="0"/>
              <a:ext cx="634873" cy="634873"/>
              <a:chOff x="0" y="0"/>
              <a:chExt cx="812800" cy="812800"/>
            </a:xfrm>
          </p:grpSpPr>
          <p:sp>
            <p:nvSpPr>
              <p:cNvPr id="672" name="Google Shape;67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22"/>
            <p:cNvGrpSpPr/>
            <p:nvPr/>
          </p:nvGrpSpPr>
          <p:grpSpPr>
            <a:xfrm rot="-5400000">
              <a:off x="113224" y="171070"/>
              <a:ext cx="334552" cy="292733"/>
              <a:chOff x="0" y="0"/>
              <a:chExt cx="812800" cy="711200"/>
            </a:xfrm>
          </p:grpSpPr>
          <p:sp>
            <p:nvSpPr>
              <p:cNvPr id="675" name="Google Shape;675;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676" name="Google Shape;676;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77" name="Google Shape;677;p22"/>
          <p:cNvPicPr preferRelativeResize="0"/>
          <p:nvPr/>
        </p:nvPicPr>
        <p:blipFill>
          <a:blip r:embed="rId4">
            <a:alphaModFix/>
          </a:blip>
          <a:stretch>
            <a:fillRect/>
          </a:stretch>
        </p:blipFill>
        <p:spPr>
          <a:xfrm>
            <a:off x="1529325" y="2648075"/>
            <a:ext cx="2303700" cy="2309700"/>
          </a:xfrm>
          <a:prstGeom prst="star16">
            <a:avLst>
              <a:gd fmla="val 44886" name="adj"/>
            </a:avLst>
          </a:prstGeom>
          <a:noFill/>
          <a:ln>
            <a:noFill/>
          </a:ln>
        </p:spPr>
      </p:pic>
      <p:pic>
        <p:nvPicPr>
          <p:cNvPr id="678" name="Google Shape;678;p22"/>
          <p:cNvPicPr preferRelativeResize="0"/>
          <p:nvPr/>
        </p:nvPicPr>
        <p:blipFill>
          <a:blip r:embed="rId5">
            <a:alphaModFix/>
          </a:blip>
          <a:stretch>
            <a:fillRect/>
          </a:stretch>
        </p:blipFill>
        <p:spPr>
          <a:xfrm>
            <a:off x="1548125" y="6300050"/>
            <a:ext cx="2396700" cy="2396700"/>
          </a:xfrm>
          <a:prstGeom prst="star16">
            <a:avLst>
              <a:gd fmla="val 44431"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grpSp>
        <p:nvGrpSpPr>
          <p:cNvPr id="683" name="Google Shape;683;p23"/>
          <p:cNvGrpSpPr/>
          <p:nvPr/>
        </p:nvGrpSpPr>
        <p:grpSpPr>
          <a:xfrm>
            <a:off x="0" y="-180826"/>
            <a:ext cx="1028700" cy="10467826"/>
            <a:chOff x="0" y="-47625"/>
            <a:chExt cx="270933" cy="2756958"/>
          </a:xfrm>
        </p:grpSpPr>
        <p:sp>
          <p:nvSpPr>
            <p:cNvPr id="684" name="Google Shape;684;p23"/>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685" name="Google Shape;685;p23"/>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6" name="Google Shape;686;p23"/>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sp>
        <p:nvSpPr>
          <p:cNvPr id="687" name="Google Shape;687;p23"/>
          <p:cNvSpPr txBox="1"/>
          <p:nvPr/>
        </p:nvSpPr>
        <p:spPr>
          <a:xfrm>
            <a:off x="1664170" y="1428947"/>
            <a:ext cx="107787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Room-by-Room Cleaning Tips</a:t>
            </a:r>
            <a:endParaRPr>
              <a:latin typeface="Impact"/>
              <a:ea typeface="Impact"/>
              <a:cs typeface="Impact"/>
              <a:sym typeface="Impact"/>
            </a:endParaRPr>
          </a:p>
        </p:txBody>
      </p:sp>
      <p:sp>
        <p:nvSpPr>
          <p:cNvPr id="688" name="Google Shape;688;p23"/>
          <p:cNvSpPr txBox="1"/>
          <p:nvPr/>
        </p:nvSpPr>
        <p:spPr>
          <a:xfrm>
            <a:off x="1664170" y="3991987"/>
            <a:ext cx="9554100" cy="5064000"/>
          </a:xfrm>
          <a:prstGeom prst="rect">
            <a:avLst/>
          </a:prstGeom>
          <a:noFill/>
          <a:ln>
            <a:noFill/>
          </a:ln>
        </p:spPr>
        <p:txBody>
          <a:bodyPr anchorCtr="0" anchor="t" bIns="0" lIns="0" spcFirstLastPara="1" rIns="0" wrap="square" tIns="0">
            <a:spAutoFit/>
          </a:bodyPr>
          <a:lstStyle/>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Kitchen</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Bathroom</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Living Room</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Bedrooms</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Home Office</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Dining Room</a:t>
            </a:r>
            <a:endParaRPr>
              <a:latin typeface="Impact"/>
              <a:ea typeface="Impact"/>
              <a:cs typeface="Impact"/>
              <a:sym typeface="Impact"/>
            </a:endParaRPr>
          </a:p>
          <a:p>
            <a:pPr indent="-377825" lvl="1" marL="755651" marR="0" rtl="0" algn="l">
              <a:lnSpc>
                <a:spcPct val="140000"/>
              </a:lnSpc>
              <a:spcBef>
                <a:spcPts val="0"/>
              </a:spcBef>
              <a:spcAft>
                <a:spcPts val="0"/>
              </a:spcAft>
              <a:buClr>
                <a:srgbClr val="484848"/>
              </a:buClr>
              <a:buSzPts val="3500"/>
              <a:buFont typeface="Impact"/>
              <a:buAutoNum type="arabicPeriod"/>
            </a:pPr>
            <a:r>
              <a:rPr i="0" lang="en-US" sz="3500" u="none" cap="none" strike="noStrike">
                <a:solidFill>
                  <a:srgbClr val="484848"/>
                </a:solidFill>
                <a:latin typeface="Impact"/>
                <a:ea typeface="Impact"/>
                <a:cs typeface="Impact"/>
                <a:sym typeface="Impact"/>
              </a:rPr>
              <a:t>Laundry Room</a:t>
            </a:r>
            <a:endParaRPr>
              <a:latin typeface="Impact"/>
              <a:ea typeface="Impact"/>
              <a:cs typeface="Impact"/>
              <a:sym typeface="Impact"/>
            </a:endParaRPr>
          </a:p>
        </p:txBody>
      </p:sp>
      <p:grpSp>
        <p:nvGrpSpPr>
          <p:cNvPr id="689" name="Google Shape;689;p23"/>
          <p:cNvGrpSpPr/>
          <p:nvPr/>
        </p:nvGrpSpPr>
        <p:grpSpPr>
          <a:xfrm>
            <a:off x="10056561" y="1563735"/>
            <a:ext cx="7269486" cy="7269486"/>
            <a:chOff x="0" y="0"/>
            <a:chExt cx="812800" cy="812800"/>
          </a:xfrm>
        </p:grpSpPr>
        <p:sp>
          <p:nvSpPr>
            <p:cNvPr id="690" name="Google Shape;690;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C0E627"/>
            </a:solidFill>
            <a:ln>
              <a:noFill/>
            </a:ln>
          </p:spPr>
        </p:sp>
        <p:sp>
          <p:nvSpPr>
            <p:cNvPr id="691" name="Google Shape;691;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2" name="Google Shape;692;p23"/>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693" name="Google Shape;693;p23"/>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14</a:t>
            </a:r>
            <a:endParaRPr>
              <a:latin typeface="Impact"/>
              <a:ea typeface="Impact"/>
              <a:cs typeface="Impact"/>
              <a:sym typeface="Impact"/>
            </a:endParaRPr>
          </a:p>
        </p:txBody>
      </p:sp>
      <p:grpSp>
        <p:nvGrpSpPr>
          <p:cNvPr id="694" name="Google Shape;694;p23"/>
          <p:cNvGrpSpPr/>
          <p:nvPr/>
        </p:nvGrpSpPr>
        <p:grpSpPr>
          <a:xfrm>
            <a:off x="16521743" y="9268809"/>
            <a:ext cx="1156501" cy="476155"/>
            <a:chOff x="0" y="0"/>
            <a:chExt cx="1542001" cy="634873"/>
          </a:xfrm>
        </p:grpSpPr>
        <p:grpSp>
          <p:nvGrpSpPr>
            <p:cNvPr id="695" name="Google Shape;695;p23"/>
            <p:cNvGrpSpPr/>
            <p:nvPr/>
          </p:nvGrpSpPr>
          <p:grpSpPr>
            <a:xfrm>
              <a:off x="907128" y="0"/>
              <a:ext cx="634873" cy="634873"/>
              <a:chOff x="0" y="0"/>
              <a:chExt cx="812800" cy="812800"/>
            </a:xfrm>
          </p:grpSpPr>
          <p:sp>
            <p:nvSpPr>
              <p:cNvPr id="696" name="Google Shape;6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23"/>
            <p:cNvGrpSpPr/>
            <p:nvPr/>
          </p:nvGrpSpPr>
          <p:grpSpPr>
            <a:xfrm rot="5400000">
              <a:off x="1094225" y="171070"/>
              <a:ext cx="334552" cy="292733"/>
              <a:chOff x="0" y="0"/>
              <a:chExt cx="812800" cy="711200"/>
            </a:xfrm>
          </p:grpSpPr>
          <p:sp>
            <p:nvSpPr>
              <p:cNvPr id="699" name="Google Shape;699;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00" name="Google Shape;700;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3"/>
            <p:cNvGrpSpPr/>
            <p:nvPr/>
          </p:nvGrpSpPr>
          <p:grpSpPr>
            <a:xfrm rot="10800000">
              <a:off x="0" y="0"/>
              <a:ext cx="634873" cy="634873"/>
              <a:chOff x="0" y="0"/>
              <a:chExt cx="812800" cy="812800"/>
            </a:xfrm>
          </p:grpSpPr>
          <p:sp>
            <p:nvSpPr>
              <p:cNvPr id="702" name="Google Shape;7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23"/>
            <p:cNvGrpSpPr/>
            <p:nvPr/>
          </p:nvGrpSpPr>
          <p:grpSpPr>
            <a:xfrm rot="-5400000">
              <a:off x="113224" y="171070"/>
              <a:ext cx="334552" cy="292733"/>
              <a:chOff x="0" y="0"/>
              <a:chExt cx="812800" cy="711200"/>
            </a:xfrm>
          </p:grpSpPr>
          <p:sp>
            <p:nvSpPr>
              <p:cNvPr id="705" name="Google Shape;705;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06" name="Google Shape;706;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07" name="Google Shape;707;p23"/>
          <p:cNvPicPr preferRelativeResize="0"/>
          <p:nvPr/>
        </p:nvPicPr>
        <p:blipFill>
          <a:blip r:embed="rId4">
            <a:alphaModFix/>
          </a:blip>
          <a:stretch>
            <a:fillRect/>
          </a:stretch>
        </p:blipFill>
        <p:spPr>
          <a:xfrm>
            <a:off x="9892050" y="1611250"/>
            <a:ext cx="7048200" cy="7048200"/>
          </a:xfrm>
          <a:prstGeom prst="star16">
            <a:avLst>
              <a:gd fmla="val 44904"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grpSp>
        <p:nvGrpSpPr>
          <p:cNvPr id="712" name="Google Shape;712;p24"/>
          <p:cNvGrpSpPr/>
          <p:nvPr/>
        </p:nvGrpSpPr>
        <p:grpSpPr>
          <a:xfrm>
            <a:off x="9688753" y="720606"/>
            <a:ext cx="5512307" cy="1155789"/>
            <a:chOff x="0" y="-47625"/>
            <a:chExt cx="1451801" cy="304405"/>
          </a:xfrm>
        </p:grpSpPr>
        <p:sp>
          <p:nvSpPr>
            <p:cNvPr id="713" name="Google Shape;713;p24"/>
            <p:cNvSpPr/>
            <p:nvPr/>
          </p:nvSpPr>
          <p:spPr>
            <a:xfrm>
              <a:off x="0" y="0"/>
              <a:ext cx="1451801" cy="256780"/>
            </a:xfrm>
            <a:custGeom>
              <a:rect b="b" l="l" r="r" t="t"/>
              <a:pathLst>
                <a:path extrusionOk="0" h="256780" w="1451801">
                  <a:moveTo>
                    <a:pt x="71628" y="0"/>
                  </a:moveTo>
                  <a:lnTo>
                    <a:pt x="1380172" y="0"/>
                  </a:lnTo>
                  <a:cubicBezTo>
                    <a:pt x="1399170" y="0"/>
                    <a:pt x="1417388" y="7547"/>
                    <a:pt x="1430821" y="20979"/>
                  </a:cubicBezTo>
                  <a:cubicBezTo>
                    <a:pt x="1444254" y="34412"/>
                    <a:pt x="1451801" y="52631"/>
                    <a:pt x="1451801" y="71628"/>
                  </a:cubicBezTo>
                  <a:lnTo>
                    <a:pt x="1451801" y="185152"/>
                  </a:lnTo>
                  <a:cubicBezTo>
                    <a:pt x="1451801" y="224711"/>
                    <a:pt x="1419732" y="256780"/>
                    <a:pt x="1380172" y="256780"/>
                  </a:cubicBezTo>
                  <a:lnTo>
                    <a:pt x="71628" y="256780"/>
                  </a:lnTo>
                  <a:cubicBezTo>
                    <a:pt x="32069" y="256780"/>
                    <a:pt x="0" y="224711"/>
                    <a:pt x="0" y="185152"/>
                  </a:cubicBezTo>
                  <a:lnTo>
                    <a:pt x="0" y="71628"/>
                  </a:lnTo>
                  <a:cubicBezTo>
                    <a:pt x="0" y="32069"/>
                    <a:pt x="32069" y="0"/>
                    <a:pt x="71628"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4"/>
            <p:cNvSpPr txBox="1"/>
            <p:nvPr/>
          </p:nvSpPr>
          <p:spPr>
            <a:xfrm>
              <a:off x="0" y="-47625"/>
              <a:ext cx="1451801"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5" name="Google Shape;715;p24"/>
          <p:cNvPicPr preferRelativeResize="0"/>
          <p:nvPr/>
        </p:nvPicPr>
        <p:blipFill>
          <a:blip r:embed="rId3">
            <a:alphaModFix/>
          </a:blip>
          <a:stretch>
            <a:fillRect/>
          </a:stretch>
        </p:blipFill>
        <p:spPr>
          <a:xfrm>
            <a:off x="0" y="0"/>
            <a:ext cx="8980174" cy="10287001"/>
          </a:xfrm>
          <a:prstGeom prst="rect">
            <a:avLst/>
          </a:prstGeom>
          <a:noFill/>
          <a:ln>
            <a:noFill/>
          </a:ln>
        </p:spPr>
      </p:pic>
      <p:grpSp>
        <p:nvGrpSpPr>
          <p:cNvPr id="716" name="Google Shape;716;p24"/>
          <p:cNvGrpSpPr/>
          <p:nvPr/>
        </p:nvGrpSpPr>
        <p:grpSpPr>
          <a:xfrm>
            <a:off x="0" y="-180826"/>
            <a:ext cx="1028700" cy="10467826"/>
            <a:chOff x="0" y="-47625"/>
            <a:chExt cx="270933" cy="2756958"/>
          </a:xfrm>
        </p:grpSpPr>
        <p:sp>
          <p:nvSpPr>
            <p:cNvPr id="717" name="Google Shape;717;p2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718" name="Google Shape;718;p24"/>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9" name="Google Shape;719;p24"/>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grpSp>
        <p:nvGrpSpPr>
          <p:cNvPr id="720" name="Google Shape;720;p24"/>
          <p:cNvGrpSpPr/>
          <p:nvPr/>
        </p:nvGrpSpPr>
        <p:grpSpPr>
          <a:xfrm>
            <a:off x="16521743" y="9268809"/>
            <a:ext cx="1156501" cy="476155"/>
            <a:chOff x="0" y="0"/>
            <a:chExt cx="1542001" cy="634873"/>
          </a:xfrm>
        </p:grpSpPr>
        <p:grpSp>
          <p:nvGrpSpPr>
            <p:cNvPr id="721" name="Google Shape;721;p24"/>
            <p:cNvGrpSpPr/>
            <p:nvPr/>
          </p:nvGrpSpPr>
          <p:grpSpPr>
            <a:xfrm>
              <a:off x="907128" y="0"/>
              <a:ext cx="634873" cy="634873"/>
              <a:chOff x="0" y="0"/>
              <a:chExt cx="812800" cy="812800"/>
            </a:xfrm>
          </p:grpSpPr>
          <p:sp>
            <p:nvSpPr>
              <p:cNvPr id="722" name="Google Shape;7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4"/>
            <p:cNvGrpSpPr/>
            <p:nvPr/>
          </p:nvGrpSpPr>
          <p:grpSpPr>
            <a:xfrm rot="5400000">
              <a:off x="1094225" y="171070"/>
              <a:ext cx="334552" cy="292733"/>
              <a:chOff x="0" y="0"/>
              <a:chExt cx="812800" cy="711200"/>
            </a:xfrm>
          </p:grpSpPr>
          <p:sp>
            <p:nvSpPr>
              <p:cNvPr id="725" name="Google Shape;725;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26" name="Google Shape;726;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4"/>
            <p:cNvGrpSpPr/>
            <p:nvPr/>
          </p:nvGrpSpPr>
          <p:grpSpPr>
            <a:xfrm rot="10800000">
              <a:off x="0" y="0"/>
              <a:ext cx="634873" cy="634873"/>
              <a:chOff x="0" y="0"/>
              <a:chExt cx="812800" cy="812800"/>
            </a:xfrm>
          </p:grpSpPr>
          <p:sp>
            <p:nvSpPr>
              <p:cNvPr id="728" name="Google Shape;72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24"/>
            <p:cNvGrpSpPr/>
            <p:nvPr/>
          </p:nvGrpSpPr>
          <p:grpSpPr>
            <a:xfrm rot="-5400000">
              <a:off x="113224" y="171070"/>
              <a:ext cx="334552" cy="292733"/>
              <a:chOff x="0" y="0"/>
              <a:chExt cx="812800" cy="711200"/>
            </a:xfrm>
          </p:grpSpPr>
          <p:sp>
            <p:nvSpPr>
              <p:cNvPr id="731" name="Google Shape;731;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32" name="Google Shape;732;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33" name="Google Shape;733;p24"/>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734" name="Google Shape;734;p24"/>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15</a:t>
            </a:r>
            <a:endParaRPr>
              <a:latin typeface="Impact"/>
              <a:ea typeface="Impact"/>
              <a:cs typeface="Impact"/>
              <a:sym typeface="Impact"/>
            </a:endParaRPr>
          </a:p>
        </p:txBody>
      </p:sp>
      <p:sp>
        <p:nvSpPr>
          <p:cNvPr id="735" name="Google Shape;735;p24"/>
          <p:cNvSpPr txBox="1"/>
          <p:nvPr/>
        </p:nvSpPr>
        <p:spPr>
          <a:xfrm>
            <a:off x="9996494" y="952500"/>
            <a:ext cx="74229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Kitchen</a:t>
            </a:r>
            <a:endParaRPr>
              <a:latin typeface="Impact"/>
              <a:ea typeface="Impact"/>
              <a:cs typeface="Impact"/>
              <a:sym typeface="Impact"/>
            </a:endParaRPr>
          </a:p>
        </p:txBody>
      </p:sp>
      <p:sp>
        <p:nvSpPr>
          <p:cNvPr id="736" name="Google Shape;736;p24"/>
          <p:cNvSpPr txBox="1"/>
          <p:nvPr/>
        </p:nvSpPr>
        <p:spPr>
          <a:xfrm>
            <a:off x="9996501" y="3763800"/>
            <a:ext cx="7681800" cy="531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 Start by decluttering countertops to create a clean and spacious workspace. Remove small appliances, utensil holders, and decorative items, and wipe down surfaces with a gentle cleanser. Consider only keeping out items that are used daily to minimize visual clutter.</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Give your kitchen appliances a thorough cleaning to remove grease, grime, and food residue. Clean the inside and outside of the refrigerator, oven, microwave, dishwasher, and toaster oven. </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p:txBody>
      </p:sp>
      <p:sp>
        <p:nvSpPr>
          <p:cNvPr id="737" name="Google Shape;737;p24"/>
          <p:cNvSpPr txBox="1"/>
          <p:nvPr/>
        </p:nvSpPr>
        <p:spPr>
          <a:xfrm>
            <a:off x="10824951" y="2258676"/>
            <a:ext cx="71034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484848"/>
                </a:solidFill>
                <a:latin typeface="Impact"/>
                <a:ea typeface="Impact"/>
                <a:cs typeface="Impact"/>
                <a:sym typeface="Impact"/>
              </a:rPr>
              <a:t>Declutter Countertops:</a:t>
            </a:r>
            <a:endParaRPr>
              <a:latin typeface="Impact"/>
              <a:ea typeface="Impact"/>
              <a:cs typeface="Impact"/>
              <a:sym typeface="Impact"/>
            </a:endParaRPr>
          </a:p>
        </p:txBody>
      </p:sp>
      <p:sp>
        <p:nvSpPr>
          <p:cNvPr id="738" name="Google Shape;738;p24"/>
          <p:cNvSpPr txBox="1"/>
          <p:nvPr/>
        </p:nvSpPr>
        <p:spPr>
          <a:xfrm>
            <a:off x="10824951" y="6293669"/>
            <a:ext cx="71034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484848"/>
                </a:solidFill>
                <a:latin typeface="Impact"/>
                <a:ea typeface="Impact"/>
                <a:cs typeface="Impact"/>
                <a:sym typeface="Impact"/>
              </a:rPr>
              <a:t>EEP</a:t>
            </a:r>
            <a:r>
              <a:rPr i="0" lang="en-US" sz="3500" u="none" cap="none" strike="noStrike">
                <a:solidFill>
                  <a:srgbClr val="484848"/>
                </a:solidFill>
                <a:latin typeface="Impact"/>
                <a:ea typeface="Impact"/>
                <a:cs typeface="Impact"/>
                <a:sym typeface="Impact"/>
              </a:rPr>
              <a:t> Clean Appliances: </a:t>
            </a:r>
            <a:endParaRPr>
              <a:latin typeface="Impact"/>
              <a:ea typeface="Impact"/>
              <a:cs typeface="Impact"/>
              <a:sym typeface="Impact"/>
            </a:endParaRPr>
          </a:p>
        </p:txBody>
      </p:sp>
      <p:grpSp>
        <p:nvGrpSpPr>
          <p:cNvPr id="739" name="Google Shape;739;p24"/>
          <p:cNvGrpSpPr/>
          <p:nvPr/>
        </p:nvGrpSpPr>
        <p:grpSpPr>
          <a:xfrm>
            <a:off x="9996494" y="2424750"/>
            <a:ext cx="646825" cy="646825"/>
            <a:chOff x="0" y="0"/>
            <a:chExt cx="812800" cy="812800"/>
          </a:xfrm>
        </p:grpSpPr>
        <p:sp>
          <p:nvSpPr>
            <p:cNvPr id="740" name="Google Shape;74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4"/>
          <p:cNvGrpSpPr/>
          <p:nvPr/>
        </p:nvGrpSpPr>
        <p:grpSpPr>
          <a:xfrm>
            <a:off x="9996494" y="6407969"/>
            <a:ext cx="646825" cy="646825"/>
            <a:chOff x="0" y="0"/>
            <a:chExt cx="812800" cy="812800"/>
          </a:xfrm>
        </p:grpSpPr>
        <p:sp>
          <p:nvSpPr>
            <p:cNvPr id="743" name="Google Shape;74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grpSp>
        <p:nvGrpSpPr>
          <p:cNvPr id="749" name="Google Shape;749;p25"/>
          <p:cNvGrpSpPr/>
          <p:nvPr/>
        </p:nvGrpSpPr>
        <p:grpSpPr>
          <a:xfrm>
            <a:off x="10711920" y="-180826"/>
            <a:ext cx="1028700" cy="10467826"/>
            <a:chOff x="0" y="-47625"/>
            <a:chExt cx="270933" cy="2756958"/>
          </a:xfrm>
        </p:grpSpPr>
        <p:sp>
          <p:nvSpPr>
            <p:cNvPr id="750" name="Google Shape;750;p2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751" name="Google Shape;751;p25"/>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52" name="Google Shape;752;p25"/>
          <p:cNvPicPr preferRelativeResize="0"/>
          <p:nvPr/>
        </p:nvPicPr>
        <p:blipFill>
          <a:blip r:embed="rId3">
            <a:alphaModFix/>
          </a:blip>
          <a:stretch>
            <a:fillRect/>
          </a:stretch>
        </p:blipFill>
        <p:spPr>
          <a:xfrm>
            <a:off x="10964542" y="13"/>
            <a:ext cx="7323467" cy="10287001"/>
          </a:xfrm>
          <a:prstGeom prst="rect">
            <a:avLst/>
          </a:prstGeom>
          <a:noFill/>
          <a:ln>
            <a:noFill/>
          </a:ln>
        </p:spPr>
      </p:pic>
      <p:grpSp>
        <p:nvGrpSpPr>
          <p:cNvPr id="753" name="Google Shape;753;p25"/>
          <p:cNvGrpSpPr/>
          <p:nvPr/>
        </p:nvGrpSpPr>
        <p:grpSpPr>
          <a:xfrm>
            <a:off x="0" y="-180826"/>
            <a:ext cx="1028700" cy="10467826"/>
            <a:chOff x="0" y="-47625"/>
            <a:chExt cx="270933" cy="2756958"/>
          </a:xfrm>
        </p:grpSpPr>
        <p:sp>
          <p:nvSpPr>
            <p:cNvPr id="754" name="Google Shape;754;p2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755" name="Google Shape;755;p25"/>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6" name="Google Shape;756;p25"/>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grpSp>
        <p:nvGrpSpPr>
          <p:cNvPr id="757" name="Google Shape;757;p25"/>
          <p:cNvGrpSpPr/>
          <p:nvPr/>
        </p:nvGrpSpPr>
        <p:grpSpPr>
          <a:xfrm>
            <a:off x="16521743" y="9268809"/>
            <a:ext cx="1156501" cy="476155"/>
            <a:chOff x="0" y="0"/>
            <a:chExt cx="1542001" cy="634873"/>
          </a:xfrm>
        </p:grpSpPr>
        <p:grpSp>
          <p:nvGrpSpPr>
            <p:cNvPr id="758" name="Google Shape;758;p25"/>
            <p:cNvGrpSpPr/>
            <p:nvPr/>
          </p:nvGrpSpPr>
          <p:grpSpPr>
            <a:xfrm>
              <a:off x="907128" y="0"/>
              <a:ext cx="634873" cy="634873"/>
              <a:chOff x="0" y="0"/>
              <a:chExt cx="812800" cy="812800"/>
            </a:xfrm>
          </p:grpSpPr>
          <p:sp>
            <p:nvSpPr>
              <p:cNvPr id="759" name="Google Shape;75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5"/>
            <p:cNvGrpSpPr/>
            <p:nvPr/>
          </p:nvGrpSpPr>
          <p:grpSpPr>
            <a:xfrm rot="5400000">
              <a:off x="1094225" y="171070"/>
              <a:ext cx="334552" cy="292733"/>
              <a:chOff x="0" y="0"/>
              <a:chExt cx="812800" cy="711200"/>
            </a:xfrm>
          </p:grpSpPr>
          <p:sp>
            <p:nvSpPr>
              <p:cNvPr id="762" name="Google Shape;762;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63" name="Google Shape;763;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25"/>
            <p:cNvGrpSpPr/>
            <p:nvPr/>
          </p:nvGrpSpPr>
          <p:grpSpPr>
            <a:xfrm rot="10800000">
              <a:off x="0" y="0"/>
              <a:ext cx="634873" cy="634873"/>
              <a:chOff x="0" y="0"/>
              <a:chExt cx="812800" cy="812800"/>
            </a:xfrm>
          </p:grpSpPr>
          <p:sp>
            <p:nvSpPr>
              <p:cNvPr id="765" name="Google Shape;76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25"/>
            <p:cNvGrpSpPr/>
            <p:nvPr/>
          </p:nvGrpSpPr>
          <p:grpSpPr>
            <a:xfrm rot="-5400000">
              <a:off x="113224" y="171070"/>
              <a:ext cx="334552" cy="292733"/>
              <a:chOff x="0" y="0"/>
              <a:chExt cx="812800" cy="711200"/>
            </a:xfrm>
          </p:grpSpPr>
          <p:sp>
            <p:nvSpPr>
              <p:cNvPr id="768" name="Google Shape;768;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769" name="Google Shape;769;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70" name="Google Shape;770;p25"/>
          <p:cNvSpPr txBox="1"/>
          <p:nvPr/>
        </p:nvSpPr>
        <p:spPr>
          <a:xfrm>
            <a:off x="2602200" y="3488113"/>
            <a:ext cx="7422900" cy="56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Clean and sanitize countertops, appliances, and sinks using eco-friendly cleaners.</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sz="2300">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Degrease kitchen cabinets and drawers, paying special attention to handles and knobs.</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t/>
            </a:r>
            <a:endParaRPr sz="2300">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Empty and clean the refrigerator and      freezer, discarding expired or unused items.</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Sweep and mop floors, removing dirt and debris from hard-to-reach areas.</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Don't forget to clean behind and beneath appliances to eliminate hidden dirt and grime.</a:t>
            </a:r>
            <a:endParaRPr/>
          </a:p>
        </p:txBody>
      </p:sp>
      <p:sp>
        <p:nvSpPr>
          <p:cNvPr id="771" name="Google Shape;771;p25"/>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772" name="Google Shape;772;p25"/>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16</a:t>
            </a:r>
            <a:endParaRPr>
              <a:latin typeface="Impact"/>
              <a:ea typeface="Impact"/>
              <a:cs typeface="Impact"/>
              <a:sym typeface="Impact"/>
            </a:endParaRPr>
          </a:p>
        </p:txBody>
      </p:sp>
      <p:sp>
        <p:nvSpPr>
          <p:cNvPr id="773" name="Google Shape;773;p25"/>
          <p:cNvSpPr txBox="1"/>
          <p:nvPr/>
        </p:nvSpPr>
        <p:spPr>
          <a:xfrm>
            <a:off x="1721194" y="839137"/>
            <a:ext cx="7422900" cy="189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Kitchen</a:t>
            </a:r>
            <a:endParaRPr>
              <a:latin typeface="Impact"/>
              <a:ea typeface="Impact"/>
              <a:cs typeface="Impact"/>
              <a:sym typeface="Impact"/>
            </a:endParaRPr>
          </a:p>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Plan</a:t>
            </a:r>
            <a:endParaRPr>
              <a:latin typeface="Impact"/>
              <a:ea typeface="Impact"/>
              <a:cs typeface="Impact"/>
              <a:sym typeface="Impact"/>
            </a:endParaRPr>
          </a:p>
        </p:txBody>
      </p:sp>
      <p:grpSp>
        <p:nvGrpSpPr>
          <p:cNvPr id="774" name="Google Shape;774;p25"/>
          <p:cNvGrpSpPr/>
          <p:nvPr/>
        </p:nvGrpSpPr>
        <p:grpSpPr>
          <a:xfrm>
            <a:off x="1721194" y="3488122"/>
            <a:ext cx="646825" cy="646825"/>
            <a:chOff x="0" y="0"/>
            <a:chExt cx="812800" cy="812800"/>
          </a:xfrm>
        </p:grpSpPr>
        <p:sp>
          <p:nvSpPr>
            <p:cNvPr id="775" name="Google Shape;77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5"/>
          <p:cNvGrpSpPr/>
          <p:nvPr/>
        </p:nvGrpSpPr>
        <p:grpSpPr>
          <a:xfrm>
            <a:off x="1721194" y="4820088"/>
            <a:ext cx="646825" cy="646825"/>
            <a:chOff x="0" y="0"/>
            <a:chExt cx="812800" cy="812800"/>
          </a:xfrm>
        </p:grpSpPr>
        <p:sp>
          <p:nvSpPr>
            <p:cNvPr id="778" name="Google Shape;77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5"/>
          <p:cNvGrpSpPr/>
          <p:nvPr/>
        </p:nvGrpSpPr>
        <p:grpSpPr>
          <a:xfrm>
            <a:off x="1721194" y="5974010"/>
            <a:ext cx="646825" cy="646825"/>
            <a:chOff x="0" y="0"/>
            <a:chExt cx="812800" cy="812800"/>
          </a:xfrm>
        </p:grpSpPr>
        <p:sp>
          <p:nvSpPr>
            <p:cNvPr id="781" name="Google Shape;7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25"/>
          <p:cNvGrpSpPr/>
          <p:nvPr/>
        </p:nvGrpSpPr>
        <p:grpSpPr>
          <a:xfrm>
            <a:off x="1721194" y="7125660"/>
            <a:ext cx="646825" cy="646825"/>
            <a:chOff x="0" y="0"/>
            <a:chExt cx="812800" cy="812800"/>
          </a:xfrm>
        </p:grpSpPr>
        <p:sp>
          <p:nvSpPr>
            <p:cNvPr id="784" name="Google Shape;7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25"/>
          <p:cNvGrpSpPr/>
          <p:nvPr/>
        </p:nvGrpSpPr>
        <p:grpSpPr>
          <a:xfrm>
            <a:off x="1721194" y="8410981"/>
            <a:ext cx="646825" cy="646825"/>
            <a:chOff x="0" y="0"/>
            <a:chExt cx="812800" cy="812800"/>
          </a:xfrm>
        </p:grpSpPr>
        <p:sp>
          <p:nvSpPr>
            <p:cNvPr id="787" name="Google Shape;78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26"/>
          <p:cNvPicPr preferRelativeResize="0"/>
          <p:nvPr/>
        </p:nvPicPr>
        <p:blipFill>
          <a:blip r:embed="rId3">
            <a:alphaModFix/>
          </a:blip>
          <a:stretch>
            <a:fillRect/>
          </a:stretch>
        </p:blipFill>
        <p:spPr>
          <a:xfrm>
            <a:off x="-75" y="0"/>
            <a:ext cx="18288000" cy="10287000"/>
          </a:xfrm>
          <a:prstGeom prst="rect">
            <a:avLst/>
          </a:prstGeom>
          <a:noFill/>
          <a:ln>
            <a:noFill/>
          </a:ln>
        </p:spPr>
      </p:pic>
      <p:grpSp>
        <p:nvGrpSpPr>
          <p:cNvPr id="794" name="Google Shape;794;p26"/>
          <p:cNvGrpSpPr/>
          <p:nvPr/>
        </p:nvGrpSpPr>
        <p:grpSpPr>
          <a:xfrm>
            <a:off x="-25504" y="-174979"/>
            <a:ext cx="18339007" cy="10479124"/>
            <a:chOff x="0" y="-47625"/>
            <a:chExt cx="4830027" cy="2759934"/>
          </a:xfrm>
        </p:grpSpPr>
        <p:sp>
          <p:nvSpPr>
            <p:cNvPr id="795" name="Google Shape;795;p26"/>
            <p:cNvSpPr/>
            <p:nvPr/>
          </p:nvSpPr>
          <p:spPr>
            <a:xfrm>
              <a:off x="0" y="0"/>
              <a:ext cx="4830026" cy="2712309"/>
            </a:xfrm>
            <a:custGeom>
              <a:rect b="b" l="l" r="r" t="t"/>
              <a:pathLst>
                <a:path extrusionOk="0" h="2712309" w="4830026">
                  <a:moveTo>
                    <a:pt x="0" y="0"/>
                  </a:moveTo>
                  <a:lnTo>
                    <a:pt x="4830026" y="0"/>
                  </a:lnTo>
                  <a:lnTo>
                    <a:pt x="4830026" y="2712309"/>
                  </a:lnTo>
                  <a:lnTo>
                    <a:pt x="0" y="2712309"/>
                  </a:lnTo>
                  <a:close/>
                </a:path>
              </a:pathLst>
            </a:custGeom>
            <a:gradFill>
              <a:gsLst>
                <a:gs pos="0">
                  <a:srgbClr val="89B200">
                    <a:alpha val="65882"/>
                  </a:srgbClr>
                </a:gs>
                <a:gs pos="100000">
                  <a:srgbClr val="A7C320">
                    <a:alpha val="65882"/>
                  </a:srgbClr>
                </a:gs>
              </a:gsLst>
              <a:lin ang="0" scaled="0"/>
            </a:gradFill>
            <a:ln>
              <a:noFill/>
            </a:ln>
          </p:spPr>
        </p:sp>
        <p:sp>
          <p:nvSpPr>
            <p:cNvPr id="796" name="Google Shape;796;p26"/>
            <p:cNvSpPr txBox="1"/>
            <p:nvPr/>
          </p:nvSpPr>
          <p:spPr>
            <a:xfrm>
              <a:off x="0" y="-47625"/>
              <a:ext cx="4830027" cy="2759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7" name="Google Shape;797;p26"/>
          <p:cNvSpPr txBox="1"/>
          <p:nvPr/>
        </p:nvSpPr>
        <p:spPr>
          <a:xfrm>
            <a:off x="3482787" y="3952188"/>
            <a:ext cx="11322300" cy="2382600"/>
          </a:xfrm>
          <a:prstGeom prst="rect">
            <a:avLst/>
          </a:prstGeom>
          <a:noFill/>
          <a:ln>
            <a:noFill/>
          </a:ln>
        </p:spPr>
        <p:txBody>
          <a:bodyPr anchorCtr="0" anchor="t" bIns="0" lIns="0" spcFirstLastPara="1" rIns="0" wrap="square" tIns="0">
            <a:spAutoFit/>
          </a:bodyPr>
          <a:lstStyle/>
          <a:p>
            <a:pPr indent="0" lvl="0" marL="0" marR="0" rtl="0" algn="ctr">
              <a:lnSpc>
                <a:spcPct val="93989"/>
              </a:lnSpc>
              <a:spcBef>
                <a:spcPts val="0"/>
              </a:spcBef>
              <a:spcAft>
                <a:spcPts val="0"/>
              </a:spcAft>
              <a:buNone/>
            </a:pPr>
            <a:r>
              <a:rPr i="0" lang="en-US" sz="8235" u="none" cap="none" strike="noStrike">
                <a:solidFill>
                  <a:srgbClr val="FFFFFF"/>
                </a:solidFill>
                <a:latin typeface="Impact"/>
                <a:ea typeface="Impact"/>
                <a:cs typeface="Impact"/>
                <a:sym typeface="Impact"/>
              </a:rPr>
              <a:t>A PICTURE IS WORTH A THOUSAND WORDS</a:t>
            </a:r>
            <a:endParaRPr>
              <a:latin typeface="Impact"/>
              <a:ea typeface="Impact"/>
              <a:cs typeface="Impact"/>
              <a:sym typeface="Impact"/>
            </a:endParaRPr>
          </a:p>
        </p:txBody>
      </p:sp>
      <p:grpSp>
        <p:nvGrpSpPr>
          <p:cNvPr id="798" name="Google Shape;798;p26"/>
          <p:cNvGrpSpPr/>
          <p:nvPr/>
        </p:nvGrpSpPr>
        <p:grpSpPr>
          <a:xfrm>
            <a:off x="0" y="-180826"/>
            <a:ext cx="1028700" cy="10467826"/>
            <a:chOff x="0" y="-47625"/>
            <a:chExt cx="270933" cy="2756958"/>
          </a:xfrm>
        </p:grpSpPr>
        <p:sp>
          <p:nvSpPr>
            <p:cNvPr id="799" name="Google Shape;799;p2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800" name="Google Shape;800;p26"/>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1" name="Google Shape;801;p26"/>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sp>
        <p:nvSpPr>
          <p:cNvPr id="802" name="Google Shape;802;p26"/>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803" name="Google Shape;803;p26"/>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17</a:t>
            </a:r>
            <a:endParaRPr>
              <a:latin typeface="Impact"/>
              <a:ea typeface="Impact"/>
              <a:cs typeface="Impact"/>
              <a:sym typeface="Impact"/>
            </a:endParaRPr>
          </a:p>
        </p:txBody>
      </p:sp>
      <p:grpSp>
        <p:nvGrpSpPr>
          <p:cNvPr id="804" name="Google Shape;804;p26"/>
          <p:cNvGrpSpPr/>
          <p:nvPr/>
        </p:nvGrpSpPr>
        <p:grpSpPr>
          <a:xfrm>
            <a:off x="16521743" y="9268809"/>
            <a:ext cx="1156501" cy="476155"/>
            <a:chOff x="0" y="0"/>
            <a:chExt cx="1542001" cy="634873"/>
          </a:xfrm>
        </p:grpSpPr>
        <p:grpSp>
          <p:nvGrpSpPr>
            <p:cNvPr id="805" name="Google Shape;805;p26"/>
            <p:cNvGrpSpPr/>
            <p:nvPr/>
          </p:nvGrpSpPr>
          <p:grpSpPr>
            <a:xfrm>
              <a:off x="907128" y="0"/>
              <a:ext cx="634873" cy="634873"/>
              <a:chOff x="0" y="0"/>
              <a:chExt cx="812800" cy="812800"/>
            </a:xfrm>
          </p:grpSpPr>
          <p:sp>
            <p:nvSpPr>
              <p:cNvPr id="806" name="Google Shape;8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26"/>
            <p:cNvGrpSpPr/>
            <p:nvPr/>
          </p:nvGrpSpPr>
          <p:grpSpPr>
            <a:xfrm rot="5400000">
              <a:off x="1094225" y="171070"/>
              <a:ext cx="334552" cy="292733"/>
              <a:chOff x="0" y="0"/>
              <a:chExt cx="812800" cy="711200"/>
            </a:xfrm>
          </p:grpSpPr>
          <p:sp>
            <p:nvSpPr>
              <p:cNvPr id="809" name="Google Shape;809;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810" name="Google Shape;810;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26"/>
            <p:cNvGrpSpPr/>
            <p:nvPr/>
          </p:nvGrpSpPr>
          <p:grpSpPr>
            <a:xfrm rot="10800000">
              <a:off x="0" y="0"/>
              <a:ext cx="634873" cy="634873"/>
              <a:chOff x="0" y="0"/>
              <a:chExt cx="812800" cy="812800"/>
            </a:xfrm>
          </p:grpSpPr>
          <p:sp>
            <p:nvSpPr>
              <p:cNvPr id="812" name="Google Shape;8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6"/>
            <p:cNvGrpSpPr/>
            <p:nvPr/>
          </p:nvGrpSpPr>
          <p:grpSpPr>
            <a:xfrm rot="-5400000">
              <a:off x="113224" y="171070"/>
              <a:ext cx="334552" cy="292733"/>
              <a:chOff x="0" y="0"/>
              <a:chExt cx="812800" cy="711200"/>
            </a:xfrm>
          </p:grpSpPr>
          <p:sp>
            <p:nvSpPr>
              <p:cNvPr id="815" name="Google Shape;815;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816" name="Google Shape;816;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grpSp>
        <p:nvGrpSpPr>
          <p:cNvPr id="821" name="Google Shape;821;p27"/>
          <p:cNvGrpSpPr/>
          <p:nvPr/>
        </p:nvGrpSpPr>
        <p:grpSpPr>
          <a:xfrm>
            <a:off x="11993892" y="740269"/>
            <a:ext cx="5374150" cy="7919872"/>
            <a:chOff x="0" y="-47625"/>
            <a:chExt cx="1415414" cy="2085892"/>
          </a:xfrm>
        </p:grpSpPr>
        <p:sp>
          <p:nvSpPr>
            <p:cNvPr id="822" name="Google Shape;822;p27"/>
            <p:cNvSpPr/>
            <p:nvPr/>
          </p:nvSpPr>
          <p:spPr>
            <a:xfrm>
              <a:off x="0" y="0"/>
              <a:ext cx="1415414" cy="2038267"/>
            </a:xfrm>
            <a:custGeom>
              <a:rect b="b" l="l" r="r" t="t"/>
              <a:pathLst>
                <a:path extrusionOk="0" h="2038267" w="1415414">
                  <a:moveTo>
                    <a:pt x="0" y="0"/>
                  </a:moveTo>
                  <a:lnTo>
                    <a:pt x="1415414" y="0"/>
                  </a:lnTo>
                  <a:lnTo>
                    <a:pt x="1415414" y="2038267"/>
                  </a:lnTo>
                  <a:lnTo>
                    <a:pt x="0" y="2038267"/>
                  </a:lnTo>
                  <a:close/>
                </a:path>
              </a:pathLst>
            </a:custGeom>
            <a:solidFill>
              <a:srgbClr val="C0E627"/>
            </a:solidFill>
            <a:ln>
              <a:noFill/>
            </a:ln>
          </p:spPr>
        </p:sp>
        <p:sp>
          <p:nvSpPr>
            <p:cNvPr id="823" name="Google Shape;823;p27"/>
            <p:cNvSpPr txBox="1"/>
            <p:nvPr/>
          </p:nvSpPr>
          <p:spPr>
            <a:xfrm>
              <a:off x="0" y="-47625"/>
              <a:ext cx="1415414" cy="2085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 name="Google Shape;824;p27"/>
          <p:cNvGrpSpPr/>
          <p:nvPr/>
        </p:nvGrpSpPr>
        <p:grpSpPr>
          <a:xfrm>
            <a:off x="0" y="-180826"/>
            <a:ext cx="1028700" cy="10467826"/>
            <a:chOff x="0" y="-47625"/>
            <a:chExt cx="270933" cy="2756958"/>
          </a:xfrm>
        </p:grpSpPr>
        <p:sp>
          <p:nvSpPr>
            <p:cNvPr id="825" name="Google Shape;825;p2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826" name="Google Shape;826;p27"/>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7" name="Google Shape;827;p27"/>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828" name="Google Shape;828;p27"/>
          <p:cNvGrpSpPr/>
          <p:nvPr/>
        </p:nvGrpSpPr>
        <p:grpSpPr>
          <a:xfrm>
            <a:off x="1941506" y="6553347"/>
            <a:ext cx="5512307" cy="1155789"/>
            <a:chOff x="0" y="-47625"/>
            <a:chExt cx="1451801" cy="304405"/>
          </a:xfrm>
        </p:grpSpPr>
        <p:sp>
          <p:nvSpPr>
            <p:cNvPr id="829" name="Google Shape;829;p27"/>
            <p:cNvSpPr/>
            <p:nvPr/>
          </p:nvSpPr>
          <p:spPr>
            <a:xfrm>
              <a:off x="0" y="0"/>
              <a:ext cx="1451801" cy="256780"/>
            </a:xfrm>
            <a:custGeom>
              <a:rect b="b" l="l" r="r" t="t"/>
              <a:pathLst>
                <a:path extrusionOk="0" h="256780" w="1451801">
                  <a:moveTo>
                    <a:pt x="71628" y="0"/>
                  </a:moveTo>
                  <a:lnTo>
                    <a:pt x="1380172" y="0"/>
                  </a:lnTo>
                  <a:cubicBezTo>
                    <a:pt x="1399170" y="0"/>
                    <a:pt x="1417388" y="7547"/>
                    <a:pt x="1430821" y="20979"/>
                  </a:cubicBezTo>
                  <a:cubicBezTo>
                    <a:pt x="1444254" y="34412"/>
                    <a:pt x="1451801" y="52631"/>
                    <a:pt x="1451801" y="71628"/>
                  </a:cubicBezTo>
                  <a:lnTo>
                    <a:pt x="1451801" y="185152"/>
                  </a:lnTo>
                  <a:cubicBezTo>
                    <a:pt x="1451801" y="224711"/>
                    <a:pt x="1419732" y="256780"/>
                    <a:pt x="1380172" y="256780"/>
                  </a:cubicBezTo>
                  <a:lnTo>
                    <a:pt x="71628" y="256780"/>
                  </a:lnTo>
                  <a:cubicBezTo>
                    <a:pt x="32069" y="256780"/>
                    <a:pt x="0" y="224711"/>
                    <a:pt x="0" y="185152"/>
                  </a:cubicBezTo>
                  <a:lnTo>
                    <a:pt x="0" y="71628"/>
                  </a:lnTo>
                  <a:cubicBezTo>
                    <a:pt x="0" y="32069"/>
                    <a:pt x="32069" y="0"/>
                    <a:pt x="71628"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7"/>
            <p:cNvSpPr txBox="1"/>
            <p:nvPr/>
          </p:nvSpPr>
          <p:spPr>
            <a:xfrm>
              <a:off x="0" y="-47625"/>
              <a:ext cx="1451801"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1" name="Google Shape;831;p27"/>
          <p:cNvSpPr txBox="1"/>
          <p:nvPr/>
        </p:nvSpPr>
        <p:spPr>
          <a:xfrm>
            <a:off x="1941506" y="2936398"/>
            <a:ext cx="9415500" cy="189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Write an original statement or inspiring quote</a:t>
            </a:r>
            <a:endParaRPr>
              <a:latin typeface="Impact"/>
              <a:ea typeface="Impact"/>
              <a:cs typeface="Impact"/>
              <a:sym typeface="Impact"/>
            </a:endParaRPr>
          </a:p>
        </p:txBody>
      </p:sp>
      <p:sp>
        <p:nvSpPr>
          <p:cNvPr id="832" name="Google Shape;832;p27"/>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833" name="Google Shape;833;p27"/>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18</a:t>
            </a:r>
            <a:endParaRPr>
              <a:latin typeface="Impact"/>
              <a:ea typeface="Impact"/>
              <a:cs typeface="Impact"/>
              <a:sym typeface="Impact"/>
            </a:endParaRPr>
          </a:p>
        </p:txBody>
      </p:sp>
      <p:sp>
        <p:nvSpPr>
          <p:cNvPr id="834" name="Google Shape;834;p27"/>
          <p:cNvSpPr txBox="1"/>
          <p:nvPr/>
        </p:nvSpPr>
        <p:spPr>
          <a:xfrm>
            <a:off x="2337804" y="7043156"/>
            <a:ext cx="5037964" cy="452247"/>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b="0" i="0" lang="en-US" sz="3600" u="none" cap="none" strike="noStrike">
                <a:solidFill>
                  <a:srgbClr val="484848"/>
                </a:solidFill>
                <a:latin typeface="Barlow Semi Condensed"/>
                <a:ea typeface="Barlow Semi Condensed"/>
                <a:cs typeface="Barlow Semi Condensed"/>
                <a:sym typeface="Barlow Semi Condensed"/>
              </a:rPr>
              <a:t>LET`S START CLEANING</a:t>
            </a:r>
            <a:endParaRPr/>
          </a:p>
        </p:txBody>
      </p:sp>
      <p:grpSp>
        <p:nvGrpSpPr>
          <p:cNvPr id="835" name="Google Shape;835;p27"/>
          <p:cNvGrpSpPr/>
          <p:nvPr/>
        </p:nvGrpSpPr>
        <p:grpSpPr>
          <a:xfrm>
            <a:off x="16521743" y="9268809"/>
            <a:ext cx="1156501" cy="476155"/>
            <a:chOff x="0" y="0"/>
            <a:chExt cx="1542001" cy="634873"/>
          </a:xfrm>
        </p:grpSpPr>
        <p:grpSp>
          <p:nvGrpSpPr>
            <p:cNvPr id="836" name="Google Shape;836;p27"/>
            <p:cNvGrpSpPr/>
            <p:nvPr/>
          </p:nvGrpSpPr>
          <p:grpSpPr>
            <a:xfrm>
              <a:off x="907128" y="0"/>
              <a:ext cx="634873" cy="634873"/>
              <a:chOff x="0" y="0"/>
              <a:chExt cx="812800" cy="812800"/>
            </a:xfrm>
          </p:grpSpPr>
          <p:sp>
            <p:nvSpPr>
              <p:cNvPr id="837" name="Google Shape;8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 name="Google Shape;839;p27"/>
            <p:cNvGrpSpPr/>
            <p:nvPr/>
          </p:nvGrpSpPr>
          <p:grpSpPr>
            <a:xfrm rot="5400000">
              <a:off x="1094225" y="171070"/>
              <a:ext cx="334552" cy="292733"/>
              <a:chOff x="0" y="0"/>
              <a:chExt cx="812800" cy="711200"/>
            </a:xfrm>
          </p:grpSpPr>
          <p:sp>
            <p:nvSpPr>
              <p:cNvPr id="840" name="Google Shape;840;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841" name="Google Shape;841;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2" name="Google Shape;842;p27"/>
            <p:cNvGrpSpPr/>
            <p:nvPr/>
          </p:nvGrpSpPr>
          <p:grpSpPr>
            <a:xfrm rot="10800000">
              <a:off x="0" y="0"/>
              <a:ext cx="634873" cy="634873"/>
              <a:chOff x="0" y="0"/>
              <a:chExt cx="812800" cy="812800"/>
            </a:xfrm>
          </p:grpSpPr>
          <p:sp>
            <p:nvSpPr>
              <p:cNvPr id="843" name="Google Shape;8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 name="Google Shape;845;p27"/>
            <p:cNvGrpSpPr/>
            <p:nvPr/>
          </p:nvGrpSpPr>
          <p:grpSpPr>
            <a:xfrm rot="-5400000">
              <a:off x="113224" y="171070"/>
              <a:ext cx="334552" cy="292733"/>
              <a:chOff x="0" y="0"/>
              <a:chExt cx="812800" cy="711200"/>
            </a:xfrm>
          </p:grpSpPr>
          <p:sp>
            <p:nvSpPr>
              <p:cNvPr id="846" name="Google Shape;846;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847" name="Google Shape;847;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48" name="Google Shape;848;p27"/>
          <p:cNvPicPr preferRelativeResize="0"/>
          <p:nvPr/>
        </p:nvPicPr>
        <p:blipFill>
          <a:blip r:embed="rId4">
            <a:alphaModFix/>
          </a:blip>
          <a:stretch>
            <a:fillRect/>
          </a:stretch>
        </p:blipFill>
        <p:spPr>
          <a:xfrm>
            <a:off x="11794000" y="1173287"/>
            <a:ext cx="5374176" cy="781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28"/>
          <p:cNvPicPr preferRelativeResize="0"/>
          <p:nvPr/>
        </p:nvPicPr>
        <p:blipFill>
          <a:blip r:embed="rId3">
            <a:alphaModFix/>
          </a:blip>
          <a:stretch>
            <a:fillRect/>
          </a:stretch>
        </p:blipFill>
        <p:spPr>
          <a:xfrm>
            <a:off x="9207175" y="0"/>
            <a:ext cx="9080351" cy="10287001"/>
          </a:xfrm>
          <a:prstGeom prst="rect">
            <a:avLst/>
          </a:prstGeom>
          <a:noFill/>
          <a:ln>
            <a:noFill/>
          </a:ln>
        </p:spPr>
      </p:pic>
      <p:grpSp>
        <p:nvGrpSpPr>
          <p:cNvPr id="854" name="Google Shape;854;p28"/>
          <p:cNvGrpSpPr/>
          <p:nvPr/>
        </p:nvGrpSpPr>
        <p:grpSpPr>
          <a:xfrm>
            <a:off x="1728624" y="3994877"/>
            <a:ext cx="5512307" cy="1155789"/>
            <a:chOff x="0" y="-47625"/>
            <a:chExt cx="1451801" cy="304405"/>
          </a:xfrm>
        </p:grpSpPr>
        <p:sp>
          <p:nvSpPr>
            <p:cNvPr id="855" name="Google Shape;855;p28"/>
            <p:cNvSpPr/>
            <p:nvPr/>
          </p:nvSpPr>
          <p:spPr>
            <a:xfrm>
              <a:off x="0" y="0"/>
              <a:ext cx="1451801" cy="256780"/>
            </a:xfrm>
            <a:custGeom>
              <a:rect b="b" l="l" r="r" t="t"/>
              <a:pathLst>
                <a:path extrusionOk="0" h="256780" w="1451801">
                  <a:moveTo>
                    <a:pt x="71628" y="0"/>
                  </a:moveTo>
                  <a:lnTo>
                    <a:pt x="1380172" y="0"/>
                  </a:lnTo>
                  <a:cubicBezTo>
                    <a:pt x="1399170" y="0"/>
                    <a:pt x="1417388" y="7547"/>
                    <a:pt x="1430821" y="20979"/>
                  </a:cubicBezTo>
                  <a:cubicBezTo>
                    <a:pt x="1444254" y="34412"/>
                    <a:pt x="1451801" y="52631"/>
                    <a:pt x="1451801" y="71628"/>
                  </a:cubicBezTo>
                  <a:lnTo>
                    <a:pt x="1451801" y="185152"/>
                  </a:lnTo>
                  <a:cubicBezTo>
                    <a:pt x="1451801" y="224711"/>
                    <a:pt x="1419732" y="256780"/>
                    <a:pt x="1380172" y="256780"/>
                  </a:cubicBezTo>
                  <a:lnTo>
                    <a:pt x="71628" y="256780"/>
                  </a:lnTo>
                  <a:cubicBezTo>
                    <a:pt x="32069" y="256780"/>
                    <a:pt x="0" y="224711"/>
                    <a:pt x="0" y="185152"/>
                  </a:cubicBezTo>
                  <a:lnTo>
                    <a:pt x="0" y="71628"/>
                  </a:lnTo>
                  <a:cubicBezTo>
                    <a:pt x="0" y="32069"/>
                    <a:pt x="32069" y="0"/>
                    <a:pt x="71628"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8"/>
            <p:cNvSpPr txBox="1"/>
            <p:nvPr/>
          </p:nvSpPr>
          <p:spPr>
            <a:xfrm>
              <a:off x="0" y="-47625"/>
              <a:ext cx="1451801"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28"/>
          <p:cNvGrpSpPr/>
          <p:nvPr/>
        </p:nvGrpSpPr>
        <p:grpSpPr>
          <a:xfrm>
            <a:off x="1728624" y="5100093"/>
            <a:ext cx="5512307" cy="1155789"/>
            <a:chOff x="0" y="-47625"/>
            <a:chExt cx="1451801" cy="304405"/>
          </a:xfrm>
        </p:grpSpPr>
        <p:sp>
          <p:nvSpPr>
            <p:cNvPr id="858" name="Google Shape;858;p28"/>
            <p:cNvSpPr/>
            <p:nvPr/>
          </p:nvSpPr>
          <p:spPr>
            <a:xfrm>
              <a:off x="0" y="0"/>
              <a:ext cx="1451801" cy="256780"/>
            </a:xfrm>
            <a:custGeom>
              <a:rect b="b" l="l" r="r" t="t"/>
              <a:pathLst>
                <a:path extrusionOk="0" h="256780" w="1451801">
                  <a:moveTo>
                    <a:pt x="71628" y="0"/>
                  </a:moveTo>
                  <a:lnTo>
                    <a:pt x="1380172" y="0"/>
                  </a:lnTo>
                  <a:cubicBezTo>
                    <a:pt x="1399170" y="0"/>
                    <a:pt x="1417388" y="7547"/>
                    <a:pt x="1430821" y="20979"/>
                  </a:cubicBezTo>
                  <a:cubicBezTo>
                    <a:pt x="1444254" y="34412"/>
                    <a:pt x="1451801" y="52631"/>
                    <a:pt x="1451801" y="71628"/>
                  </a:cubicBezTo>
                  <a:lnTo>
                    <a:pt x="1451801" y="185152"/>
                  </a:lnTo>
                  <a:cubicBezTo>
                    <a:pt x="1451801" y="224711"/>
                    <a:pt x="1419732" y="256780"/>
                    <a:pt x="1380172" y="256780"/>
                  </a:cubicBezTo>
                  <a:lnTo>
                    <a:pt x="71628" y="256780"/>
                  </a:lnTo>
                  <a:cubicBezTo>
                    <a:pt x="32069" y="256780"/>
                    <a:pt x="0" y="224711"/>
                    <a:pt x="0" y="185152"/>
                  </a:cubicBezTo>
                  <a:lnTo>
                    <a:pt x="0" y="71628"/>
                  </a:lnTo>
                  <a:cubicBezTo>
                    <a:pt x="0" y="32069"/>
                    <a:pt x="32069" y="0"/>
                    <a:pt x="71628"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8"/>
            <p:cNvSpPr txBox="1"/>
            <p:nvPr/>
          </p:nvSpPr>
          <p:spPr>
            <a:xfrm>
              <a:off x="0" y="-47625"/>
              <a:ext cx="1451801"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 name="Google Shape;860;p28"/>
          <p:cNvGrpSpPr/>
          <p:nvPr/>
        </p:nvGrpSpPr>
        <p:grpSpPr>
          <a:xfrm>
            <a:off x="1728624" y="6205308"/>
            <a:ext cx="5512307" cy="1155789"/>
            <a:chOff x="0" y="-47625"/>
            <a:chExt cx="1451801" cy="304405"/>
          </a:xfrm>
        </p:grpSpPr>
        <p:sp>
          <p:nvSpPr>
            <p:cNvPr id="861" name="Google Shape;861;p28"/>
            <p:cNvSpPr/>
            <p:nvPr/>
          </p:nvSpPr>
          <p:spPr>
            <a:xfrm>
              <a:off x="0" y="0"/>
              <a:ext cx="1451801" cy="256780"/>
            </a:xfrm>
            <a:custGeom>
              <a:rect b="b" l="l" r="r" t="t"/>
              <a:pathLst>
                <a:path extrusionOk="0" h="256780" w="1451801">
                  <a:moveTo>
                    <a:pt x="71628" y="0"/>
                  </a:moveTo>
                  <a:lnTo>
                    <a:pt x="1380172" y="0"/>
                  </a:lnTo>
                  <a:cubicBezTo>
                    <a:pt x="1399170" y="0"/>
                    <a:pt x="1417388" y="7547"/>
                    <a:pt x="1430821" y="20979"/>
                  </a:cubicBezTo>
                  <a:cubicBezTo>
                    <a:pt x="1444254" y="34412"/>
                    <a:pt x="1451801" y="52631"/>
                    <a:pt x="1451801" y="71628"/>
                  </a:cubicBezTo>
                  <a:lnTo>
                    <a:pt x="1451801" y="185152"/>
                  </a:lnTo>
                  <a:cubicBezTo>
                    <a:pt x="1451801" y="224711"/>
                    <a:pt x="1419732" y="256780"/>
                    <a:pt x="1380172" y="256780"/>
                  </a:cubicBezTo>
                  <a:lnTo>
                    <a:pt x="71628" y="256780"/>
                  </a:lnTo>
                  <a:cubicBezTo>
                    <a:pt x="32069" y="256780"/>
                    <a:pt x="0" y="224711"/>
                    <a:pt x="0" y="185152"/>
                  </a:cubicBezTo>
                  <a:lnTo>
                    <a:pt x="0" y="71628"/>
                  </a:lnTo>
                  <a:cubicBezTo>
                    <a:pt x="0" y="32069"/>
                    <a:pt x="32069" y="0"/>
                    <a:pt x="71628"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8"/>
            <p:cNvSpPr txBox="1"/>
            <p:nvPr/>
          </p:nvSpPr>
          <p:spPr>
            <a:xfrm>
              <a:off x="0" y="-47625"/>
              <a:ext cx="1451801"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28"/>
          <p:cNvGrpSpPr/>
          <p:nvPr/>
        </p:nvGrpSpPr>
        <p:grpSpPr>
          <a:xfrm>
            <a:off x="0" y="-180826"/>
            <a:ext cx="1028700" cy="10467826"/>
            <a:chOff x="0" y="-47625"/>
            <a:chExt cx="270933" cy="2756958"/>
          </a:xfrm>
        </p:grpSpPr>
        <p:sp>
          <p:nvSpPr>
            <p:cNvPr id="864" name="Google Shape;864;p2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865" name="Google Shape;865;p28"/>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6" name="Google Shape;866;p28"/>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sp>
        <p:nvSpPr>
          <p:cNvPr id="867" name="Google Shape;867;p28"/>
          <p:cNvSpPr txBox="1"/>
          <p:nvPr/>
        </p:nvSpPr>
        <p:spPr>
          <a:xfrm>
            <a:off x="1900414" y="2849703"/>
            <a:ext cx="81153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Contact Us</a:t>
            </a:r>
            <a:endParaRPr>
              <a:latin typeface="Impact"/>
              <a:ea typeface="Impact"/>
              <a:cs typeface="Impact"/>
              <a:sym typeface="Impact"/>
            </a:endParaRPr>
          </a:p>
        </p:txBody>
      </p:sp>
      <p:sp>
        <p:nvSpPr>
          <p:cNvPr id="868" name="Google Shape;868;p28"/>
          <p:cNvSpPr txBox="1"/>
          <p:nvPr/>
        </p:nvSpPr>
        <p:spPr>
          <a:xfrm>
            <a:off x="2901528" y="4468770"/>
            <a:ext cx="5801458"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123 Anywhere St., Any City,ST 12345</a:t>
            </a:r>
            <a:endParaRPr/>
          </a:p>
        </p:txBody>
      </p:sp>
      <p:sp>
        <p:nvSpPr>
          <p:cNvPr id="869" name="Google Shape;869;p28"/>
          <p:cNvSpPr txBox="1"/>
          <p:nvPr/>
        </p:nvSpPr>
        <p:spPr>
          <a:xfrm>
            <a:off x="2901528" y="5549960"/>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123-456-7890</a:t>
            </a:r>
            <a:endParaRPr/>
          </a:p>
        </p:txBody>
      </p:sp>
      <p:sp>
        <p:nvSpPr>
          <p:cNvPr id="870" name="Google Shape;870;p28"/>
          <p:cNvSpPr txBox="1"/>
          <p:nvPr/>
        </p:nvSpPr>
        <p:spPr>
          <a:xfrm>
            <a:off x="2901528" y="6631151"/>
            <a:ext cx="489295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hello@reallygreatsite.com</a:t>
            </a:r>
            <a:endParaRPr/>
          </a:p>
        </p:txBody>
      </p:sp>
      <p:sp>
        <p:nvSpPr>
          <p:cNvPr id="871" name="Google Shape;871;p28"/>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872" name="Google Shape;872;p28"/>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19</a:t>
            </a:r>
            <a:endParaRPr>
              <a:latin typeface="Impact"/>
              <a:ea typeface="Impact"/>
              <a:cs typeface="Impact"/>
              <a:sym typeface="Impact"/>
            </a:endParaRPr>
          </a:p>
        </p:txBody>
      </p:sp>
      <p:grpSp>
        <p:nvGrpSpPr>
          <p:cNvPr id="873" name="Google Shape;873;p28"/>
          <p:cNvGrpSpPr/>
          <p:nvPr/>
        </p:nvGrpSpPr>
        <p:grpSpPr>
          <a:xfrm>
            <a:off x="9206664" y="4760548"/>
            <a:ext cx="9081336" cy="5526452"/>
            <a:chOff x="0" y="-47625"/>
            <a:chExt cx="2391792" cy="1455527"/>
          </a:xfrm>
        </p:grpSpPr>
        <p:sp>
          <p:nvSpPr>
            <p:cNvPr id="874" name="Google Shape;874;p28"/>
            <p:cNvSpPr/>
            <p:nvPr/>
          </p:nvSpPr>
          <p:spPr>
            <a:xfrm>
              <a:off x="0" y="0"/>
              <a:ext cx="2391792" cy="1407902"/>
            </a:xfrm>
            <a:custGeom>
              <a:rect b="b" l="l" r="r" t="t"/>
              <a:pathLst>
                <a:path extrusionOk="0" h="1407902" w="2391792">
                  <a:moveTo>
                    <a:pt x="0" y="0"/>
                  </a:moveTo>
                  <a:lnTo>
                    <a:pt x="2391792" y="0"/>
                  </a:lnTo>
                  <a:lnTo>
                    <a:pt x="2391792" y="1407902"/>
                  </a:lnTo>
                  <a:lnTo>
                    <a:pt x="0" y="1407902"/>
                  </a:lnTo>
                  <a:close/>
                </a:path>
              </a:pathLst>
            </a:custGeom>
            <a:gradFill>
              <a:gsLst>
                <a:gs pos="0">
                  <a:srgbClr val="89B200">
                    <a:alpha val="65882"/>
                  </a:srgbClr>
                </a:gs>
                <a:gs pos="100000">
                  <a:srgbClr val="A7C320">
                    <a:alpha val="65882"/>
                  </a:srgbClr>
                </a:gs>
              </a:gsLst>
              <a:lin ang="0" scaled="0"/>
            </a:gradFill>
            <a:ln>
              <a:noFill/>
            </a:ln>
          </p:spPr>
        </p:sp>
        <p:sp>
          <p:nvSpPr>
            <p:cNvPr id="875" name="Google Shape;875;p28"/>
            <p:cNvSpPr txBox="1"/>
            <p:nvPr/>
          </p:nvSpPr>
          <p:spPr>
            <a:xfrm>
              <a:off x="0" y="-47625"/>
              <a:ext cx="2391792" cy="14555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6" name="Google Shape;876;p28"/>
          <p:cNvGrpSpPr/>
          <p:nvPr/>
        </p:nvGrpSpPr>
        <p:grpSpPr>
          <a:xfrm>
            <a:off x="16521743" y="9268809"/>
            <a:ext cx="1156501" cy="476155"/>
            <a:chOff x="0" y="0"/>
            <a:chExt cx="1542001" cy="634873"/>
          </a:xfrm>
        </p:grpSpPr>
        <p:grpSp>
          <p:nvGrpSpPr>
            <p:cNvPr id="877" name="Google Shape;877;p28"/>
            <p:cNvGrpSpPr/>
            <p:nvPr/>
          </p:nvGrpSpPr>
          <p:grpSpPr>
            <a:xfrm>
              <a:off x="907128" y="0"/>
              <a:ext cx="634873" cy="634873"/>
              <a:chOff x="0" y="0"/>
              <a:chExt cx="812800" cy="812800"/>
            </a:xfrm>
          </p:grpSpPr>
          <p:sp>
            <p:nvSpPr>
              <p:cNvPr id="878" name="Google Shape;8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8"/>
            <p:cNvGrpSpPr/>
            <p:nvPr/>
          </p:nvGrpSpPr>
          <p:grpSpPr>
            <a:xfrm rot="5400000">
              <a:off x="1094225" y="171070"/>
              <a:ext cx="334552" cy="292733"/>
              <a:chOff x="0" y="0"/>
              <a:chExt cx="812800" cy="711200"/>
            </a:xfrm>
          </p:grpSpPr>
          <p:sp>
            <p:nvSpPr>
              <p:cNvPr id="881" name="Google Shape;881;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882" name="Google Shape;882;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8"/>
            <p:cNvGrpSpPr/>
            <p:nvPr/>
          </p:nvGrpSpPr>
          <p:grpSpPr>
            <a:xfrm rot="10800000">
              <a:off x="0" y="0"/>
              <a:ext cx="634873" cy="634873"/>
              <a:chOff x="0" y="0"/>
              <a:chExt cx="812800" cy="812800"/>
            </a:xfrm>
          </p:grpSpPr>
          <p:sp>
            <p:nvSpPr>
              <p:cNvPr id="884" name="Google Shape;8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28"/>
            <p:cNvGrpSpPr/>
            <p:nvPr/>
          </p:nvGrpSpPr>
          <p:grpSpPr>
            <a:xfrm rot="-5400000">
              <a:off x="113224" y="171070"/>
              <a:ext cx="334552" cy="292733"/>
              <a:chOff x="0" y="0"/>
              <a:chExt cx="812800" cy="711200"/>
            </a:xfrm>
          </p:grpSpPr>
          <p:sp>
            <p:nvSpPr>
              <p:cNvPr id="887" name="Google Shape;887;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888" name="Google Shape;888;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89" name="Google Shape;889;p28"/>
          <p:cNvPicPr preferRelativeResize="0"/>
          <p:nvPr/>
        </p:nvPicPr>
        <p:blipFill>
          <a:blip r:embed="rId5">
            <a:alphaModFix/>
          </a:blip>
          <a:stretch>
            <a:fillRect/>
          </a:stretch>
        </p:blipFill>
        <p:spPr>
          <a:xfrm>
            <a:off x="1989876" y="4306850"/>
            <a:ext cx="502025" cy="713100"/>
          </a:xfrm>
          <a:prstGeom prst="rect">
            <a:avLst/>
          </a:prstGeom>
          <a:noFill/>
          <a:ln>
            <a:noFill/>
          </a:ln>
        </p:spPr>
      </p:pic>
      <p:pic>
        <p:nvPicPr>
          <p:cNvPr id="890" name="Google Shape;890;p28"/>
          <p:cNvPicPr preferRelativeResize="0"/>
          <p:nvPr/>
        </p:nvPicPr>
        <p:blipFill>
          <a:blip r:embed="rId6">
            <a:alphaModFix/>
          </a:blip>
          <a:stretch>
            <a:fillRect/>
          </a:stretch>
        </p:blipFill>
        <p:spPr>
          <a:xfrm>
            <a:off x="1907295" y="5433954"/>
            <a:ext cx="667175" cy="673296"/>
          </a:xfrm>
          <a:prstGeom prst="rect">
            <a:avLst/>
          </a:prstGeom>
          <a:noFill/>
          <a:ln>
            <a:noFill/>
          </a:ln>
        </p:spPr>
      </p:pic>
      <p:pic>
        <p:nvPicPr>
          <p:cNvPr id="891" name="Google Shape;891;p28"/>
          <p:cNvPicPr preferRelativeResize="0"/>
          <p:nvPr/>
        </p:nvPicPr>
        <p:blipFill>
          <a:blip r:embed="rId7">
            <a:alphaModFix/>
          </a:blip>
          <a:stretch>
            <a:fillRect/>
          </a:stretch>
        </p:blipFill>
        <p:spPr>
          <a:xfrm>
            <a:off x="1907296" y="6678805"/>
            <a:ext cx="667175" cy="4534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grpSp>
        <p:nvGrpSpPr>
          <p:cNvPr id="896" name="Google Shape;896;p29"/>
          <p:cNvGrpSpPr/>
          <p:nvPr/>
        </p:nvGrpSpPr>
        <p:grpSpPr>
          <a:xfrm>
            <a:off x="0" y="-180826"/>
            <a:ext cx="1028700" cy="10467826"/>
            <a:chOff x="0" y="-47625"/>
            <a:chExt cx="270933" cy="2756958"/>
          </a:xfrm>
        </p:grpSpPr>
        <p:sp>
          <p:nvSpPr>
            <p:cNvPr id="897" name="Google Shape;897;p29"/>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898" name="Google Shape;898;p29"/>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9" name="Google Shape;899;p29"/>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sp>
        <p:nvSpPr>
          <p:cNvPr id="900" name="Google Shape;900;p29"/>
          <p:cNvSpPr/>
          <p:nvPr/>
        </p:nvSpPr>
        <p:spPr>
          <a:xfrm>
            <a:off x="15759820" y="3109357"/>
            <a:ext cx="910364" cy="594220"/>
          </a:xfrm>
          <a:custGeom>
            <a:rect b="b" l="l" r="r" t="t"/>
            <a:pathLst>
              <a:path extrusionOk="0" h="594220" w="910364">
                <a:moveTo>
                  <a:pt x="0" y="0"/>
                </a:moveTo>
                <a:lnTo>
                  <a:pt x="910364" y="0"/>
                </a:lnTo>
                <a:lnTo>
                  <a:pt x="910364" y="594219"/>
                </a:lnTo>
                <a:lnTo>
                  <a:pt x="0" y="594219"/>
                </a:lnTo>
                <a:lnTo>
                  <a:pt x="0" y="0"/>
                </a:lnTo>
                <a:close/>
              </a:path>
            </a:pathLst>
          </a:custGeom>
          <a:blipFill rotWithShape="1">
            <a:blip r:embed="rId4">
              <a:alphaModFix/>
            </a:blip>
            <a:stretch>
              <a:fillRect b="0" l="0" r="0" t="0"/>
            </a:stretch>
          </a:blipFill>
          <a:ln>
            <a:noFill/>
          </a:ln>
        </p:spPr>
      </p:sp>
      <p:sp>
        <p:nvSpPr>
          <p:cNvPr id="901" name="Google Shape;901;p29"/>
          <p:cNvSpPr/>
          <p:nvPr/>
        </p:nvSpPr>
        <p:spPr>
          <a:xfrm>
            <a:off x="11942026" y="1582373"/>
            <a:ext cx="919829" cy="884708"/>
          </a:xfrm>
          <a:custGeom>
            <a:rect b="b" l="l" r="r" t="t"/>
            <a:pathLst>
              <a:path extrusionOk="0" h="884708" w="919829">
                <a:moveTo>
                  <a:pt x="0" y="0"/>
                </a:moveTo>
                <a:lnTo>
                  <a:pt x="919829" y="0"/>
                </a:lnTo>
                <a:lnTo>
                  <a:pt x="919829" y="884708"/>
                </a:lnTo>
                <a:lnTo>
                  <a:pt x="0" y="884708"/>
                </a:lnTo>
                <a:lnTo>
                  <a:pt x="0" y="0"/>
                </a:lnTo>
                <a:close/>
              </a:path>
            </a:pathLst>
          </a:custGeom>
          <a:blipFill rotWithShape="1">
            <a:blip r:embed="rId5">
              <a:alphaModFix/>
            </a:blip>
            <a:stretch>
              <a:fillRect b="0" l="0" r="0" t="0"/>
            </a:stretch>
          </a:blipFill>
          <a:ln>
            <a:noFill/>
          </a:ln>
        </p:spPr>
      </p:sp>
      <p:sp>
        <p:nvSpPr>
          <p:cNvPr id="902" name="Google Shape;902;p29"/>
          <p:cNvSpPr/>
          <p:nvPr/>
        </p:nvSpPr>
        <p:spPr>
          <a:xfrm>
            <a:off x="15753820" y="1488487"/>
            <a:ext cx="916364" cy="884708"/>
          </a:xfrm>
          <a:custGeom>
            <a:rect b="b" l="l" r="r" t="t"/>
            <a:pathLst>
              <a:path extrusionOk="0" h="884708" w="916364">
                <a:moveTo>
                  <a:pt x="0" y="0"/>
                </a:moveTo>
                <a:lnTo>
                  <a:pt x="916364" y="0"/>
                </a:lnTo>
                <a:lnTo>
                  <a:pt x="916364" y="884708"/>
                </a:lnTo>
                <a:lnTo>
                  <a:pt x="0" y="884708"/>
                </a:lnTo>
                <a:lnTo>
                  <a:pt x="0" y="0"/>
                </a:lnTo>
                <a:close/>
              </a:path>
            </a:pathLst>
          </a:custGeom>
          <a:blipFill rotWithShape="1">
            <a:blip r:embed="rId6">
              <a:alphaModFix/>
            </a:blip>
            <a:stretch>
              <a:fillRect b="0" l="0" r="0" t="0"/>
            </a:stretch>
          </a:blipFill>
          <a:ln>
            <a:noFill/>
          </a:ln>
        </p:spPr>
      </p:sp>
      <p:sp>
        <p:nvSpPr>
          <p:cNvPr id="903" name="Google Shape;903;p29"/>
          <p:cNvSpPr/>
          <p:nvPr/>
        </p:nvSpPr>
        <p:spPr>
          <a:xfrm>
            <a:off x="11934573" y="4429586"/>
            <a:ext cx="934735" cy="885449"/>
          </a:xfrm>
          <a:custGeom>
            <a:rect b="b" l="l" r="r" t="t"/>
            <a:pathLst>
              <a:path extrusionOk="0" h="885449" w="934735">
                <a:moveTo>
                  <a:pt x="0" y="0"/>
                </a:moveTo>
                <a:lnTo>
                  <a:pt x="934735" y="0"/>
                </a:lnTo>
                <a:lnTo>
                  <a:pt x="934735" y="885449"/>
                </a:lnTo>
                <a:lnTo>
                  <a:pt x="0" y="885449"/>
                </a:lnTo>
                <a:lnTo>
                  <a:pt x="0" y="0"/>
                </a:lnTo>
                <a:close/>
              </a:path>
            </a:pathLst>
          </a:custGeom>
          <a:blipFill rotWithShape="1">
            <a:blip r:embed="rId7">
              <a:alphaModFix/>
            </a:blip>
            <a:stretch>
              <a:fillRect b="0" l="0" r="0" t="0"/>
            </a:stretch>
          </a:blipFill>
          <a:ln>
            <a:noFill/>
          </a:ln>
        </p:spPr>
      </p:sp>
      <p:sp>
        <p:nvSpPr>
          <p:cNvPr id="904" name="Google Shape;904;p29"/>
          <p:cNvSpPr/>
          <p:nvPr/>
        </p:nvSpPr>
        <p:spPr>
          <a:xfrm>
            <a:off x="15750355" y="4350640"/>
            <a:ext cx="919829" cy="884708"/>
          </a:xfrm>
          <a:custGeom>
            <a:rect b="b" l="l" r="r" t="t"/>
            <a:pathLst>
              <a:path extrusionOk="0" h="884708" w="919829">
                <a:moveTo>
                  <a:pt x="0" y="0"/>
                </a:moveTo>
                <a:lnTo>
                  <a:pt x="919829" y="0"/>
                </a:lnTo>
                <a:lnTo>
                  <a:pt x="919829" y="884708"/>
                </a:lnTo>
                <a:lnTo>
                  <a:pt x="0" y="884708"/>
                </a:lnTo>
                <a:lnTo>
                  <a:pt x="0" y="0"/>
                </a:lnTo>
                <a:close/>
              </a:path>
            </a:pathLst>
          </a:custGeom>
          <a:blipFill rotWithShape="1">
            <a:blip r:embed="rId5">
              <a:alphaModFix/>
            </a:blip>
            <a:stretch>
              <a:fillRect b="0" l="0" r="0" t="0"/>
            </a:stretch>
          </a:blipFill>
          <a:ln>
            <a:noFill/>
          </a:ln>
        </p:spPr>
      </p:sp>
      <p:sp>
        <p:nvSpPr>
          <p:cNvPr id="905" name="Google Shape;905;p29"/>
          <p:cNvSpPr/>
          <p:nvPr/>
        </p:nvSpPr>
        <p:spPr>
          <a:xfrm>
            <a:off x="10258024" y="7155905"/>
            <a:ext cx="876347" cy="1357721"/>
          </a:xfrm>
          <a:custGeom>
            <a:rect b="b" l="l" r="r" t="t"/>
            <a:pathLst>
              <a:path extrusionOk="0" h="1357721" w="876347">
                <a:moveTo>
                  <a:pt x="0" y="0"/>
                </a:moveTo>
                <a:lnTo>
                  <a:pt x="876347" y="0"/>
                </a:lnTo>
                <a:lnTo>
                  <a:pt x="876347" y="1357721"/>
                </a:lnTo>
                <a:lnTo>
                  <a:pt x="0" y="1357721"/>
                </a:lnTo>
                <a:lnTo>
                  <a:pt x="0" y="0"/>
                </a:lnTo>
                <a:close/>
              </a:path>
            </a:pathLst>
          </a:custGeom>
          <a:blipFill rotWithShape="1">
            <a:blip r:embed="rId8">
              <a:alphaModFix/>
            </a:blip>
            <a:stretch>
              <a:fillRect b="0" l="0" r="0" t="0"/>
            </a:stretch>
          </a:blipFill>
          <a:ln>
            <a:noFill/>
          </a:ln>
        </p:spPr>
      </p:sp>
      <p:sp>
        <p:nvSpPr>
          <p:cNvPr id="906" name="Google Shape;906;p29"/>
          <p:cNvSpPr/>
          <p:nvPr/>
        </p:nvSpPr>
        <p:spPr>
          <a:xfrm>
            <a:off x="15623804" y="7687978"/>
            <a:ext cx="1046380" cy="766711"/>
          </a:xfrm>
          <a:custGeom>
            <a:rect b="b" l="l" r="r" t="t"/>
            <a:pathLst>
              <a:path extrusionOk="0" h="766711" w="1046380">
                <a:moveTo>
                  <a:pt x="0" y="0"/>
                </a:moveTo>
                <a:lnTo>
                  <a:pt x="1046380" y="0"/>
                </a:lnTo>
                <a:lnTo>
                  <a:pt x="1046380" y="766711"/>
                </a:lnTo>
                <a:lnTo>
                  <a:pt x="0" y="766711"/>
                </a:lnTo>
                <a:lnTo>
                  <a:pt x="0" y="0"/>
                </a:lnTo>
                <a:close/>
              </a:path>
            </a:pathLst>
          </a:custGeom>
          <a:blipFill rotWithShape="1">
            <a:blip r:embed="rId9">
              <a:alphaModFix/>
            </a:blip>
            <a:stretch>
              <a:fillRect b="0" l="0" r="0" t="0"/>
            </a:stretch>
          </a:blipFill>
          <a:ln>
            <a:noFill/>
          </a:ln>
        </p:spPr>
      </p:sp>
      <p:sp>
        <p:nvSpPr>
          <p:cNvPr id="907" name="Google Shape;907;p29"/>
          <p:cNvSpPr/>
          <p:nvPr/>
        </p:nvSpPr>
        <p:spPr>
          <a:xfrm>
            <a:off x="12053373" y="7447321"/>
            <a:ext cx="697134" cy="946725"/>
          </a:xfrm>
          <a:custGeom>
            <a:rect b="b" l="l" r="r" t="t"/>
            <a:pathLst>
              <a:path extrusionOk="0" h="946725" w="697134">
                <a:moveTo>
                  <a:pt x="0" y="0"/>
                </a:moveTo>
                <a:lnTo>
                  <a:pt x="697134" y="0"/>
                </a:lnTo>
                <a:lnTo>
                  <a:pt x="697134" y="946725"/>
                </a:lnTo>
                <a:lnTo>
                  <a:pt x="0" y="946725"/>
                </a:lnTo>
                <a:lnTo>
                  <a:pt x="0" y="0"/>
                </a:lnTo>
                <a:close/>
              </a:path>
            </a:pathLst>
          </a:custGeom>
          <a:blipFill rotWithShape="1">
            <a:blip r:embed="rId10">
              <a:alphaModFix/>
            </a:blip>
            <a:stretch>
              <a:fillRect b="0" l="0" r="0" t="0"/>
            </a:stretch>
          </a:blipFill>
          <a:ln>
            <a:noFill/>
          </a:ln>
        </p:spPr>
      </p:sp>
      <p:sp>
        <p:nvSpPr>
          <p:cNvPr id="908" name="Google Shape;908;p29"/>
          <p:cNvSpPr txBox="1"/>
          <p:nvPr/>
        </p:nvSpPr>
        <p:spPr>
          <a:xfrm>
            <a:off x="1884717" y="1293117"/>
            <a:ext cx="6185100" cy="189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Resource </a:t>
            </a:r>
            <a:endParaRPr>
              <a:latin typeface="Impact"/>
              <a:ea typeface="Impact"/>
              <a:cs typeface="Impact"/>
              <a:sym typeface="Impact"/>
            </a:endParaRPr>
          </a:p>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Page</a:t>
            </a:r>
            <a:endParaRPr>
              <a:latin typeface="Impact"/>
              <a:ea typeface="Impact"/>
              <a:cs typeface="Impact"/>
              <a:sym typeface="Impact"/>
            </a:endParaRPr>
          </a:p>
        </p:txBody>
      </p:sp>
      <p:sp>
        <p:nvSpPr>
          <p:cNvPr id="909" name="Google Shape;909;p29"/>
          <p:cNvSpPr txBox="1"/>
          <p:nvPr/>
        </p:nvSpPr>
        <p:spPr>
          <a:xfrm>
            <a:off x="1884717" y="3473667"/>
            <a:ext cx="6185100" cy="564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Use these design resources in your Canva Presentation.</a:t>
            </a:r>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You can find these fonts online too. Happy designing! </a:t>
            </a:r>
            <a:endParaRPr/>
          </a:p>
          <a:p>
            <a:pPr indent="0" lvl="0" marL="0" marR="0" rtl="0" algn="l">
              <a:lnSpc>
                <a:spcPct val="115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Don't forget to delete this page before presenting. </a:t>
            </a:r>
            <a:endParaRPr/>
          </a:p>
        </p:txBody>
      </p:sp>
      <p:sp>
        <p:nvSpPr>
          <p:cNvPr id="910" name="Google Shape;910;p29"/>
          <p:cNvSpPr txBox="1"/>
          <p:nvPr/>
        </p:nvSpPr>
        <p:spPr>
          <a:xfrm>
            <a:off x="1884717" y="4578194"/>
            <a:ext cx="46767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This presentation template uses the following free fonts:</a:t>
            </a:r>
            <a:endParaRPr/>
          </a:p>
        </p:txBody>
      </p:sp>
      <p:sp>
        <p:nvSpPr>
          <p:cNvPr id="911" name="Google Shape;911;p29"/>
          <p:cNvSpPr txBox="1"/>
          <p:nvPr/>
        </p:nvSpPr>
        <p:spPr>
          <a:xfrm>
            <a:off x="1884717" y="5820397"/>
            <a:ext cx="5059200" cy="1168200"/>
          </a:xfrm>
          <a:prstGeom prst="rect">
            <a:avLst/>
          </a:prstGeom>
          <a:noFill/>
          <a:ln>
            <a:noFill/>
          </a:ln>
        </p:spPr>
        <p:txBody>
          <a:bodyPr anchorCtr="0" anchor="t" bIns="0" lIns="0" spcFirstLastPara="1" rIns="0" wrap="square" tIns="0">
            <a:spAutoFit/>
          </a:bodyPr>
          <a:lstStyle/>
          <a:p>
            <a:pPr indent="-248284" lvl="1" marL="496571" marR="0" rtl="0" algn="l">
              <a:lnSpc>
                <a:spcPct val="115000"/>
              </a:lnSpc>
              <a:spcBef>
                <a:spcPts val="0"/>
              </a:spcBef>
              <a:spcAft>
                <a:spcPts val="0"/>
              </a:spcAft>
              <a:buClr>
                <a:srgbClr val="484848"/>
              </a:buClr>
              <a:buSzPts val="2300"/>
              <a:buFont typeface="Barlow Semi Condensed"/>
              <a:buAutoNum type="arabicPeriod"/>
            </a:pPr>
            <a:r>
              <a:rPr b="0" i="0" lang="en-US" sz="2300" u="none" cap="none" strike="noStrike">
                <a:solidFill>
                  <a:srgbClr val="484848"/>
                </a:solidFill>
                <a:latin typeface="Barlow Semi Condensed"/>
                <a:ea typeface="Barlow Semi Condensed"/>
                <a:cs typeface="Barlow Semi Condensed"/>
                <a:sym typeface="Barlow Semi Condensed"/>
              </a:rPr>
              <a:t>Titles: </a:t>
            </a:r>
            <a:r>
              <a:rPr lang="en-US" sz="2300">
                <a:solidFill>
                  <a:srgbClr val="484848"/>
                </a:solidFill>
                <a:latin typeface="Barlow Semi Condensed"/>
                <a:ea typeface="Barlow Semi Condensed"/>
                <a:cs typeface="Barlow Semi Condensed"/>
                <a:sym typeface="Barlow Semi Condensed"/>
              </a:rPr>
              <a:t>Impact</a:t>
            </a:r>
            <a:endParaRPr/>
          </a:p>
          <a:p>
            <a:pPr indent="-248284" lvl="1" marL="496571" marR="0" rtl="0" algn="l">
              <a:lnSpc>
                <a:spcPct val="115000"/>
              </a:lnSpc>
              <a:spcBef>
                <a:spcPts val="0"/>
              </a:spcBef>
              <a:spcAft>
                <a:spcPts val="0"/>
              </a:spcAft>
              <a:buClr>
                <a:srgbClr val="484848"/>
              </a:buClr>
              <a:buSzPts val="2300"/>
              <a:buFont typeface="Barlow Semi Condensed"/>
              <a:buAutoNum type="arabicPeriod"/>
            </a:pPr>
            <a:r>
              <a:rPr b="0" i="0" lang="en-US" sz="2300" u="none" cap="none" strike="noStrike">
                <a:solidFill>
                  <a:srgbClr val="484848"/>
                </a:solidFill>
                <a:latin typeface="Barlow Semi Condensed"/>
                <a:ea typeface="Barlow Semi Condensed"/>
                <a:cs typeface="Barlow Semi Condensed"/>
                <a:sym typeface="Barlow Semi Condensed"/>
              </a:rPr>
              <a:t>Headers: Barlow SemiCondensed</a:t>
            </a:r>
            <a:endParaRPr/>
          </a:p>
          <a:p>
            <a:pPr indent="-248284" lvl="1" marL="496571" marR="0" rtl="0" algn="l">
              <a:lnSpc>
                <a:spcPct val="115000"/>
              </a:lnSpc>
              <a:spcBef>
                <a:spcPts val="0"/>
              </a:spcBef>
              <a:spcAft>
                <a:spcPts val="0"/>
              </a:spcAft>
              <a:buClr>
                <a:srgbClr val="484848"/>
              </a:buClr>
              <a:buSzPts val="2300"/>
              <a:buFont typeface="Barlow Semi Condensed"/>
              <a:buAutoNum type="arabicPeriod"/>
            </a:pPr>
            <a:r>
              <a:rPr b="0" i="0" lang="en-US" sz="2300" u="none" cap="none" strike="noStrike">
                <a:solidFill>
                  <a:srgbClr val="484848"/>
                </a:solidFill>
                <a:latin typeface="Barlow Semi Condensed"/>
                <a:ea typeface="Barlow Semi Condensed"/>
                <a:cs typeface="Barlow Semi Condensed"/>
                <a:sym typeface="Barlow Semi Condensed"/>
              </a:rPr>
              <a:t>Body Copy: Barlow SemiCondensed</a:t>
            </a:r>
            <a:endParaRPr/>
          </a:p>
        </p:txBody>
      </p:sp>
      <p:sp>
        <p:nvSpPr>
          <p:cNvPr id="912" name="Google Shape;912;p29"/>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913" name="Google Shape;913;p29"/>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20</a:t>
            </a:r>
            <a:endParaRPr>
              <a:latin typeface="Impact"/>
              <a:ea typeface="Impact"/>
              <a:cs typeface="Impact"/>
              <a:sym typeface="Impact"/>
            </a:endParaRPr>
          </a:p>
        </p:txBody>
      </p:sp>
      <p:grpSp>
        <p:nvGrpSpPr>
          <p:cNvPr id="914" name="Google Shape;914;p29"/>
          <p:cNvGrpSpPr/>
          <p:nvPr/>
        </p:nvGrpSpPr>
        <p:grpSpPr>
          <a:xfrm>
            <a:off x="16521743" y="9268809"/>
            <a:ext cx="1156501" cy="476155"/>
            <a:chOff x="0" y="0"/>
            <a:chExt cx="1542001" cy="634873"/>
          </a:xfrm>
        </p:grpSpPr>
        <p:grpSp>
          <p:nvGrpSpPr>
            <p:cNvPr id="915" name="Google Shape;915;p29"/>
            <p:cNvGrpSpPr/>
            <p:nvPr/>
          </p:nvGrpSpPr>
          <p:grpSpPr>
            <a:xfrm>
              <a:off x="907128" y="0"/>
              <a:ext cx="634873" cy="634873"/>
              <a:chOff x="0" y="0"/>
              <a:chExt cx="812800" cy="812800"/>
            </a:xfrm>
          </p:grpSpPr>
          <p:sp>
            <p:nvSpPr>
              <p:cNvPr id="916" name="Google Shape;91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29"/>
            <p:cNvGrpSpPr/>
            <p:nvPr/>
          </p:nvGrpSpPr>
          <p:grpSpPr>
            <a:xfrm rot="5400000">
              <a:off x="1094225" y="171070"/>
              <a:ext cx="334552" cy="292733"/>
              <a:chOff x="0" y="0"/>
              <a:chExt cx="812800" cy="711200"/>
            </a:xfrm>
          </p:grpSpPr>
          <p:sp>
            <p:nvSpPr>
              <p:cNvPr id="919" name="Google Shape;919;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920" name="Google Shape;920;p2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9"/>
            <p:cNvGrpSpPr/>
            <p:nvPr/>
          </p:nvGrpSpPr>
          <p:grpSpPr>
            <a:xfrm rot="10800000">
              <a:off x="0" y="0"/>
              <a:ext cx="634873" cy="634873"/>
              <a:chOff x="0" y="0"/>
              <a:chExt cx="812800" cy="812800"/>
            </a:xfrm>
          </p:grpSpPr>
          <p:sp>
            <p:nvSpPr>
              <p:cNvPr id="922" name="Google Shape;92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29"/>
            <p:cNvGrpSpPr/>
            <p:nvPr/>
          </p:nvGrpSpPr>
          <p:grpSpPr>
            <a:xfrm rot="-5400000">
              <a:off x="113224" y="171070"/>
              <a:ext cx="334552" cy="292733"/>
              <a:chOff x="0" y="0"/>
              <a:chExt cx="812800" cy="711200"/>
            </a:xfrm>
          </p:grpSpPr>
          <p:sp>
            <p:nvSpPr>
              <p:cNvPr id="925" name="Google Shape;925;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926" name="Google Shape;926;p2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27" name="Google Shape;927;p29"/>
          <p:cNvPicPr preferRelativeResize="0"/>
          <p:nvPr/>
        </p:nvPicPr>
        <p:blipFill>
          <a:blip r:embed="rId11">
            <a:alphaModFix/>
          </a:blip>
          <a:stretch>
            <a:fillRect/>
          </a:stretch>
        </p:blipFill>
        <p:spPr>
          <a:xfrm>
            <a:off x="10298139" y="1634375"/>
            <a:ext cx="741475" cy="874103"/>
          </a:xfrm>
          <a:prstGeom prst="rect">
            <a:avLst/>
          </a:prstGeom>
          <a:noFill/>
          <a:ln>
            <a:noFill/>
          </a:ln>
        </p:spPr>
      </p:pic>
      <p:pic>
        <p:nvPicPr>
          <p:cNvPr id="928" name="Google Shape;928;p29"/>
          <p:cNvPicPr preferRelativeResize="0"/>
          <p:nvPr/>
        </p:nvPicPr>
        <p:blipFill>
          <a:blip r:embed="rId12">
            <a:alphaModFix/>
          </a:blip>
          <a:stretch>
            <a:fillRect/>
          </a:stretch>
        </p:blipFill>
        <p:spPr>
          <a:xfrm>
            <a:off x="13764250" y="1497425"/>
            <a:ext cx="1046375" cy="1046375"/>
          </a:xfrm>
          <a:prstGeom prst="rect">
            <a:avLst/>
          </a:prstGeom>
          <a:noFill/>
          <a:ln>
            <a:noFill/>
          </a:ln>
        </p:spPr>
      </p:pic>
      <p:pic>
        <p:nvPicPr>
          <p:cNvPr id="929" name="Google Shape;929;p29"/>
          <p:cNvPicPr preferRelativeResize="0"/>
          <p:nvPr/>
        </p:nvPicPr>
        <p:blipFill>
          <a:blip r:embed="rId13">
            <a:alphaModFix/>
          </a:blip>
          <a:stretch>
            <a:fillRect/>
          </a:stretch>
        </p:blipFill>
        <p:spPr>
          <a:xfrm>
            <a:off x="10204975" y="2985514"/>
            <a:ext cx="982450" cy="1091611"/>
          </a:xfrm>
          <a:prstGeom prst="rect">
            <a:avLst/>
          </a:prstGeom>
          <a:noFill/>
          <a:ln>
            <a:noFill/>
          </a:ln>
        </p:spPr>
      </p:pic>
      <p:pic>
        <p:nvPicPr>
          <p:cNvPr id="930" name="Google Shape;930;p29"/>
          <p:cNvPicPr preferRelativeResize="0"/>
          <p:nvPr/>
        </p:nvPicPr>
        <p:blipFill>
          <a:blip r:embed="rId14">
            <a:alphaModFix/>
          </a:blip>
          <a:stretch>
            <a:fillRect/>
          </a:stretch>
        </p:blipFill>
        <p:spPr>
          <a:xfrm>
            <a:off x="11863921" y="2945007"/>
            <a:ext cx="934725" cy="1006627"/>
          </a:xfrm>
          <a:prstGeom prst="rect">
            <a:avLst/>
          </a:prstGeom>
          <a:noFill/>
          <a:ln>
            <a:noFill/>
          </a:ln>
        </p:spPr>
      </p:pic>
      <p:pic>
        <p:nvPicPr>
          <p:cNvPr id="931" name="Google Shape;931;p29"/>
          <p:cNvPicPr preferRelativeResize="0"/>
          <p:nvPr/>
        </p:nvPicPr>
        <p:blipFill>
          <a:blip r:embed="rId15">
            <a:alphaModFix/>
          </a:blip>
          <a:stretch>
            <a:fillRect/>
          </a:stretch>
        </p:blipFill>
        <p:spPr>
          <a:xfrm>
            <a:off x="13843850" y="2953747"/>
            <a:ext cx="982450" cy="989140"/>
          </a:xfrm>
          <a:prstGeom prst="rect">
            <a:avLst/>
          </a:prstGeom>
          <a:noFill/>
          <a:ln>
            <a:noFill/>
          </a:ln>
        </p:spPr>
      </p:pic>
      <p:pic>
        <p:nvPicPr>
          <p:cNvPr id="932" name="Google Shape;932;p29"/>
          <p:cNvPicPr preferRelativeResize="0"/>
          <p:nvPr/>
        </p:nvPicPr>
        <p:blipFill>
          <a:blip r:embed="rId16">
            <a:alphaModFix/>
          </a:blip>
          <a:stretch>
            <a:fillRect/>
          </a:stretch>
        </p:blipFill>
        <p:spPr>
          <a:xfrm>
            <a:off x="10204971" y="4439844"/>
            <a:ext cx="910350" cy="1072190"/>
          </a:xfrm>
          <a:prstGeom prst="rect">
            <a:avLst/>
          </a:prstGeom>
          <a:noFill/>
          <a:ln>
            <a:noFill/>
          </a:ln>
        </p:spPr>
      </p:pic>
      <p:pic>
        <p:nvPicPr>
          <p:cNvPr id="933" name="Google Shape;933;p29"/>
          <p:cNvPicPr preferRelativeResize="0"/>
          <p:nvPr/>
        </p:nvPicPr>
        <p:blipFill>
          <a:blip r:embed="rId17">
            <a:alphaModFix/>
          </a:blip>
          <a:stretch>
            <a:fillRect/>
          </a:stretch>
        </p:blipFill>
        <p:spPr>
          <a:xfrm>
            <a:off x="14032900" y="4456607"/>
            <a:ext cx="793400" cy="780292"/>
          </a:xfrm>
          <a:prstGeom prst="rect">
            <a:avLst/>
          </a:prstGeom>
          <a:noFill/>
          <a:ln>
            <a:noFill/>
          </a:ln>
        </p:spPr>
      </p:pic>
      <p:pic>
        <p:nvPicPr>
          <p:cNvPr id="934" name="Google Shape;934;p29"/>
          <p:cNvPicPr preferRelativeResize="0"/>
          <p:nvPr/>
        </p:nvPicPr>
        <p:blipFill>
          <a:blip r:embed="rId18">
            <a:alphaModFix/>
          </a:blip>
          <a:stretch>
            <a:fillRect/>
          </a:stretch>
        </p:blipFill>
        <p:spPr>
          <a:xfrm>
            <a:off x="10406625" y="5931355"/>
            <a:ext cx="633000" cy="900808"/>
          </a:xfrm>
          <a:prstGeom prst="rect">
            <a:avLst/>
          </a:prstGeom>
          <a:noFill/>
          <a:ln>
            <a:noFill/>
          </a:ln>
        </p:spPr>
      </p:pic>
      <p:pic>
        <p:nvPicPr>
          <p:cNvPr id="935" name="Google Shape;935;p29"/>
          <p:cNvPicPr preferRelativeResize="0"/>
          <p:nvPr/>
        </p:nvPicPr>
        <p:blipFill>
          <a:blip r:embed="rId19">
            <a:alphaModFix/>
          </a:blip>
          <a:stretch>
            <a:fillRect/>
          </a:stretch>
        </p:blipFill>
        <p:spPr>
          <a:xfrm>
            <a:off x="12051525" y="6045532"/>
            <a:ext cx="793400" cy="787343"/>
          </a:xfrm>
          <a:prstGeom prst="rect">
            <a:avLst/>
          </a:prstGeom>
          <a:noFill/>
          <a:ln>
            <a:noFill/>
          </a:ln>
        </p:spPr>
      </p:pic>
      <p:pic>
        <p:nvPicPr>
          <p:cNvPr id="936" name="Google Shape;936;p29"/>
          <p:cNvPicPr preferRelativeResize="0"/>
          <p:nvPr/>
        </p:nvPicPr>
        <p:blipFill>
          <a:blip r:embed="rId20">
            <a:alphaModFix/>
          </a:blip>
          <a:stretch>
            <a:fillRect/>
          </a:stretch>
        </p:blipFill>
        <p:spPr>
          <a:xfrm>
            <a:off x="14064872" y="6077562"/>
            <a:ext cx="876350" cy="608375"/>
          </a:xfrm>
          <a:prstGeom prst="rect">
            <a:avLst/>
          </a:prstGeom>
          <a:noFill/>
          <a:ln>
            <a:noFill/>
          </a:ln>
        </p:spPr>
      </p:pic>
      <p:pic>
        <p:nvPicPr>
          <p:cNvPr id="937" name="Google Shape;937;p29"/>
          <p:cNvPicPr preferRelativeResize="0"/>
          <p:nvPr/>
        </p:nvPicPr>
        <p:blipFill>
          <a:blip r:embed="rId21">
            <a:alphaModFix/>
          </a:blip>
          <a:stretch>
            <a:fillRect/>
          </a:stretch>
        </p:blipFill>
        <p:spPr>
          <a:xfrm>
            <a:off x="15691813" y="5845007"/>
            <a:ext cx="910350" cy="903939"/>
          </a:xfrm>
          <a:prstGeom prst="rect">
            <a:avLst/>
          </a:prstGeom>
          <a:noFill/>
          <a:ln>
            <a:noFill/>
          </a:ln>
        </p:spPr>
      </p:pic>
      <p:pic>
        <p:nvPicPr>
          <p:cNvPr id="938" name="Google Shape;938;p29"/>
          <p:cNvPicPr preferRelativeResize="0"/>
          <p:nvPr/>
        </p:nvPicPr>
        <p:blipFill>
          <a:blip r:embed="rId22">
            <a:alphaModFix/>
          </a:blip>
          <a:stretch>
            <a:fillRect/>
          </a:stretch>
        </p:blipFill>
        <p:spPr>
          <a:xfrm>
            <a:off x="13764246" y="7447317"/>
            <a:ext cx="1046375" cy="10073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pSp>
        <p:nvGrpSpPr>
          <p:cNvPr id="231" name="Google Shape;231;p12"/>
          <p:cNvGrpSpPr/>
          <p:nvPr/>
        </p:nvGrpSpPr>
        <p:grpSpPr>
          <a:xfrm>
            <a:off x="0" y="-180826"/>
            <a:ext cx="1028700" cy="10467826"/>
            <a:chOff x="0" y="-47625"/>
            <a:chExt cx="270933" cy="2756958"/>
          </a:xfrm>
        </p:grpSpPr>
        <p:sp>
          <p:nvSpPr>
            <p:cNvPr id="232" name="Google Shape;232;p12"/>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233" name="Google Shape;233;p12"/>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12"/>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235" name="Google Shape;235;p12"/>
          <p:cNvGrpSpPr/>
          <p:nvPr/>
        </p:nvGrpSpPr>
        <p:grpSpPr>
          <a:xfrm>
            <a:off x="16521743" y="9268809"/>
            <a:ext cx="1156501" cy="476155"/>
            <a:chOff x="0" y="0"/>
            <a:chExt cx="1542001" cy="634873"/>
          </a:xfrm>
        </p:grpSpPr>
        <p:grpSp>
          <p:nvGrpSpPr>
            <p:cNvPr id="236" name="Google Shape;236;p12"/>
            <p:cNvGrpSpPr/>
            <p:nvPr/>
          </p:nvGrpSpPr>
          <p:grpSpPr>
            <a:xfrm>
              <a:off x="907128" y="0"/>
              <a:ext cx="634873" cy="634873"/>
              <a:chOff x="0" y="0"/>
              <a:chExt cx="812800" cy="812800"/>
            </a:xfrm>
          </p:grpSpPr>
          <p:sp>
            <p:nvSpPr>
              <p:cNvPr id="237" name="Google Shape;2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2"/>
            <p:cNvGrpSpPr/>
            <p:nvPr/>
          </p:nvGrpSpPr>
          <p:grpSpPr>
            <a:xfrm rot="5400000">
              <a:off x="1094225" y="171070"/>
              <a:ext cx="334552" cy="292733"/>
              <a:chOff x="0" y="0"/>
              <a:chExt cx="812800" cy="711200"/>
            </a:xfrm>
          </p:grpSpPr>
          <p:sp>
            <p:nvSpPr>
              <p:cNvPr id="240" name="Google Shape;240;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241" name="Google Shape;241;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2"/>
            <p:cNvGrpSpPr/>
            <p:nvPr/>
          </p:nvGrpSpPr>
          <p:grpSpPr>
            <a:xfrm rot="10800000">
              <a:off x="0" y="0"/>
              <a:ext cx="634873" cy="634873"/>
              <a:chOff x="0" y="0"/>
              <a:chExt cx="812800" cy="812800"/>
            </a:xfrm>
          </p:grpSpPr>
          <p:sp>
            <p:nvSpPr>
              <p:cNvPr id="243" name="Google Shape;2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2"/>
            <p:cNvGrpSpPr/>
            <p:nvPr/>
          </p:nvGrpSpPr>
          <p:grpSpPr>
            <a:xfrm rot="-5400000">
              <a:off x="113224" y="171070"/>
              <a:ext cx="334552" cy="292733"/>
              <a:chOff x="0" y="0"/>
              <a:chExt cx="812800" cy="711200"/>
            </a:xfrm>
          </p:grpSpPr>
          <p:sp>
            <p:nvSpPr>
              <p:cNvPr id="246" name="Google Shape;246;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247" name="Google Shape;247;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8" name="Google Shape;248;p12"/>
          <p:cNvGrpSpPr/>
          <p:nvPr/>
        </p:nvGrpSpPr>
        <p:grpSpPr>
          <a:xfrm>
            <a:off x="1614961" y="2314770"/>
            <a:ext cx="14320522" cy="1155789"/>
            <a:chOff x="0" y="-47625"/>
            <a:chExt cx="3771660" cy="304405"/>
          </a:xfrm>
        </p:grpSpPr>
        <p:sp>
          <p:nvSpPr>
            <p:cNvPr id="249" name="Google Shape;249;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txBox="1"/>
            <p:nvPr/>
          </p:nvSpPr>
          <p:spPr>
            <a:xfrm>
              <a:off x="0" y="-47625"/>
              <a:ext cx="3771660"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2"/>
          <p:cNvGrpSpPr/>
          <p:nvPr/>
        </p:nvGrpSpPr>
        <p:grpSpPr>
          <a:xfrm>
            <a:off x="1614961" y="3582915"/>
            <a:ext cx="14320522" cy="1047294"/>
            <a:chOff x="0" y="-19050"/>
            <a:chExt cx="3771660" cy="275830"/>
          </a:xfrm>
        </p:grpSpPr>
        <p:sp>
          <p:nvSpPr>
            <p:cNvPr id="252" name="Google Shape;252;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txBox="1"/>
            <p:nvPr/>
          </p:nvSpPr>
          <p:spPr>
            <a:xfrm>
              <a:off x="0" y="-19050"/>
              <a:ext cx="3771660" cy="275830"/>
            </a:xfrm>
            <a:prstGeom prst="rect">
              <a:avLst/>
            </a:prstGeom>
            <a:noFill/>
            <a:ln>
              <a:noFill/>
            </a:ln>
          </p:spPr>
          <p:txBody>
            <a:bodyPr anchorCtr="0" anchor="ctr" bIns="50800" lIns="50800" spcFirstLastPara="1" rIns="50800" wrap="square" tIns="50800">
              <a:noAutofit/>
            </a:bodyPr>
            <a:lstStyle/>
            <a:p>
              <a:pPr indent="0" lvl="0" marL="0" marR="0" rtl="0" algn="ctr">
                <a:lnSpc>
                  <a:spcPct val="7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2"/>
          <p:cNvGrpSpPr/>
          <p:nvPr/>
        </p:nvGrpSpPr>
        <p:grpSpPr>
          <a:xfrm>
            <a:off x="1614961" y="4634070"/>
            <a:ext cx="14320522" cy="1155789"/>
            <a:chOff x="0" y="-47625"/>
            <a:chExt cx="3771660" cy="304405"/>
          </a:xfrm>
        </p:grpSpPr>
        <p:sp>
          <p:nvSpPr>
            <p:cNvPr id="255" name="Google Shape;255;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txBox="1"/>
            <p:nvPr/>
          </p:nvSpPr>
          <p:spPr>
            <a:xfrm>
              <a:off x="0" y="-47625"/>
              <a:ext cx="3771660"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2"/>
          <p:cNvGrpSpPr/>
          <p:nvPr/>
        </p:nvGrpSpPr>
        <p:grpSpPr>
          <a:xfrm>
            <a:off x="1614961" y="5793720"/>
            <a:ext cx="14320522" cy="1155789"/>
            <a:chOff x="0" y="-47625"/>
            <a:chExt cx="3771660" cy="304405"/>
          </a:xfrm>
        </p:grpSpPr>
        <p:sp>
          <p:nvSpPr>
            <p:cNvPr id="258" name="Google Shape;258;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txBox="1"/>
            <p:nvPr/>
          </p:nvSpPr>
          <p:spPr>
            <a:xfrm>
              <a:off x="0" y="-47625"/>
              <a:ext cx="3771660"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2"/>
          <p:cNvGrpSpPr/>
          <p:nvPr/>
        </p:nvGrpSpPr>
        <p:grpSpPr>
          <a:xfrm>
            <a:off x="1614961" y="6953370"/>
            <a:ext cx="14320522" cy="1155789"/>
            <a:chOff x="0" y="-47625"/>
            <a:chExt cx="3771660" cy="304405"/>
          </a:xfrm>
        </p:grpSpPr>
        <p:sp>
          <p:nvSpPr>
            <p:cNvPr id="261" name="Google Shape;261;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txBox="1"/>
            <p:nvPr/>
          </p:nvSpPr>
          <p:spPr>
            <a:xfrm>
              <a:off x="0" y="-47625"/>
              <a:ext cx="3771660"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2"/>
          <p:cNvGrpSpPr/>
          <p:nvPr/>
        </p:nvGrpSpPr>
        <p:grpSpPr>
          <a:xfrm>
            <a:off x="1614961" y="8113020"/>
            <a:ext cx="14320522" cy="1155789"/>
            <a:chOff x="0" y="-47625"/>
            <a:chExt cx="3771660" cy="304405"/>
          </a:xfrm>
        </p:grpSpPr>
        <p:sp>
          <p:nvSpPr>
            <p:cNvPr id="264" name="Google Shape;264;p12"/>
            <p:cNvSpPr/>
            <p:nvPr/>
          </p:nvSpPr>
          <p:spPr>
            <a:xfrm>
              <a:off x="0" y="0"/>
              <a:ext cx="3771660" cy="256780"/>
            </a:xfrm>
            <a:custGeom>
              <a:rect b="b" l="l" r="r" t="t"/>
              <a:pathLst>
                <a:path extrusionOk="0" h="256780" w="3771660">
                  <a:moveTo>
                    <a:pt x="27571" y="0"/>
                  </a:moveTo>
                  <a:lnTo>
                    <a:pt x="3744089" y="0"/>
                  </a:lnTo>
                  <a:cubicBezTo>
                    <a:pt x="3751401" y="0"/>
                    <a:pt x="3758414" y="2905"/>
                    <a:pt x="3763585" y="8075"/>
                  </a:cubicBezTo>
                  <a:cubicBezTo>
                    <a:pt x="3768755" y="13246"/>
                    <a:pt x="3771660" y="20259"/>
                    <a:pt x="3771660" y="27571"/>
                  </a:cubicBezTo>
                  <a:lnTo>
                    <a:pt x="3771660" y="229209"/>
                  </a:lnTo>
                  <a:cubicBezTo>
                    <a:pt x="3771660" y="236521"/>
                    <a:pt x="3768755" y="243534"/>
                    <a:pt x="3763585" y="248705"/>
                  </a:cubicBezTo>
                  <a:cubicBezTo>
                    <a:pt x="3758414" y="253876"/>
                    <a:pt x="3751401" y="256780"/>
                    <a:pt x="3744089" y="256780"/>
                  </a:cubicBezTo>
                  <a:lnTo>
                    <a:pt x="27571" y="256780"/>
                  </a:lnTo>
                  <a:cubicBezTo>
                    <a:pt x="20259" y="256780"/>
                    <a:pt x="13246" y="253876"/>
                    <a:pt x="8075" y="248705"/>
                  </a:cubicBezTo>
                  <a:cubicBezTo>
                    <a:pt x="2905" y="243534"/>
                    <a:pt x="0" y="236521"/>
                    <a:pt x="0" y="229209"/>
                  </a:cubicBezTo>
                  <a:lnTo>
                    <a:pt x="0" y="27571"/>
                  </a:lnTo>
                  <a:cubicBezTo>
                    <a:pt x="0" y="20259"/>
                    <a:pt x="2905" y="13246"/>
                    <a:pt x="8075" y="8075"/>
                  </a:cubicBezTo>
                  <a:cubicBezTo>
                    <a:pt x="13246" y="2905"/>
                    <a:pt x="20259" y="0"/>
                    <a:pt x="27571"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txBox="1"/>
            <p:nvPr/>
          </p:nvSpPr>
          <p:spPr>
            <a:xfrm>
              <a:off x="0" y="-47625"/>
              <a:ext cx="3771660" cy="3044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2"/>
          <p:cNvGrpSpPr/>
          <p:nvPr/>
        </p:nvGrpSpPr>
        <p:grpSpPr>
          <a:xfrm>
            <a:off x="1955806" y="2659665"/>
            <a:ext cx="646825" cy="646825"/>
            <a:chOff x="0" y="0"/>
            <a:chExt cx="812800" cy="812800"/>
          </a:xfrm>
        </p:grpSpPr>
        <p:sp>
          <p:nvSpPr>
            <p:cNvPr id="267" name="Google Shape;26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2"/>
          <p:cNvGrpSpPr/>
          <p:nvPr/>
        </p:nvGrpSpPr>
        <p:grpSpPr>
          <a:xfrm>
            <a:off x="1955806" y="3815646"/>
            <a:ext cx="646825" cy="646825"/>
            <a:chOff x="0" y="0"/>
            <a:chExt cx="812800" cy="812800"/>
          </a:xfrm>
        </p:grpSpPr>
        <p:sp>
          <p:nvSpPr>
            <p:cNvPr id="270" name="Google Shape;27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2"/>
          <p:cNvGrpSpPr/>
          <p:nvPr/>
        </p:nvGrpSpPr>
        <p:grpSpPr>
          <a:xfrm>
            <a:off x="1955806" y="4975296"/>
            <a:ext cx="646825" cy="646825"/>
            <a:chOff x="0" y="0"/>
            <a:chExt cx="812800" cy="812800"/>
          </a:xfrm>
        </p:grpSpPr>
        <p:sp>
          <p:nvSpPr>
            <p:cNvPr id="273" name="Google Shape;27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2"/>
          <p:cNvSpPr txBox="1"/>
          <p:nvPr/>
        </p:nvSpPr>
        <p:spPr>
          <a:xfrm>
            <a:off x="1955806" y="1000171"/>
            <a:ext cx="11746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Table of Contents</a:t>
            </a:r>
            <a:endParaRPr>
              <a:latin typeface="Impact"/>
              <a:ea typeface="Impact"/>
              <a:cs typeface="Impact"/>
              <a:sym typeface="Impact"/>
            </a:endParaRPr>
          </a:p>
        </p:txBody>
      </p:sp>
      <p:sp>
        <p:nvSpPr>
          <p:cNvPr id="276" name="Google Shape;276;p12"/>
          <p:cNvSpPr txBox="1"/>
          <p:nvPr/>
        </p:nvSpPr>
        <p:spPr>
          <a:xfrm>
            <a:off x="2901831" y="2725465"/>
            <a:ext cx="1174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Introduction</a:t>
            </a:r>
            <a:endParaRPr>
              <a:latin typeface="Impact"/>
              <a:ea typeface="Impact"/>
              <a:cs typeface="Impact"/>
              <a:sym typeface="Impact"/>
            </a:endParaRPr>
          </a:p>
        </p:txBody>
      </p:sp>
      <p:sp>
        <p:nvSpPr>
          <p:cNvPr id="277" name="Google Shape;277;p12"/>
          <p:cNvSpPr txBox="1"/>
          <p:nvPr/>
        </p:nvSpPr>
        <p:spPr>
          <a:xfrm>
            <a:off x="2901831" y="3881446"/>
            <a:ext cx="1174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Importance of Spring Cleaning</a:t>
            </a:r>
            <a:endParaRPr>
              <a:latin typeface="Impact"/>
              <a:ea typeface="Impact"/>
              <a:cs typeface="Impact"/>
              <a:sym typeface="Impact"/>
            </a:endParaRPr>
          </a:p>
        </p:txBody>
      </p:sp>
      <p:sp>
        <p:nvSpPr>
          <p:cNvPr id="278" name="Google Shape;278;p12"/>
          <p:cNvSpPr txBox="1"/>
          <p:nvPr/>
        </p:nvSpPr>
        <p:spPr>
          <a:xfrm>
            <a:off x="2901831" y="4988053"/>
            <a:ext cx="65415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Setting the Stage</a:t>
            </a:r>
            <a:endParaRPr>
              <a:latin typeface="Impact"/>
              <a:ea typeface="Impact"/>
              <a:cs typeface="Impact"/>
              <a:sym typeface="Impact"/>
            </a:endParaRPr>
          </a:p>
        </p:txBody>
      </p:sp>
      <p:sp>
        <p:nvSpPr>
          <p:cNvPr id="279" name="Google Shape;279;p12"/>
          <p:cNvSpPr txBox="1"/>
          <p:nvPr/>
        </p:nvSpPr>
        <p:spPr>
          <a:xfrm>
            <a:off x="2901831" y="6147703"/>
            <a:ext cx="1174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Decluttering Strategies</a:t>
            </a:r>
            <a:endParaRPr>
              <a:latin typeface="Impact"/>
              <a:ea typeface="Impact"/>
              <a:cs typeface="Impact"/>
              <a:sym typeface="Impact"/>
            </a:endParaRPr>
          </a:p>
        </p:txBody>
      </p:sp>
      <p:sp>
        <p:nvSpPr>
          <p:cNvPr id="280" name="Google Shape;280;p12"/>
          <p:cNvSpPr txBox="1"/>
          <p:nvPr/>
        </p:nvSpPr>
        <p:spPr>
          <a:xfrm>
            <a:off x="2901831" y="7307353"/>
            <a:ext cx="1174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Room-by-Room Cleaning Tips</a:t>
            </a:r>
            <a:endParaRPr>
              <a:latin typeface="Impact"/>
              <a:ea typeface="Impact"/>
              <a:cs typeface="Impact"/>
              <a:sym typeface="Impact"/>
            </a:endParaRPr>
          </a:p>
        </p:txBody>
      </p:sp>
      <p:sp>
        <p:nvSpPr>
          <p:cNvPr id="281" name="Google Shape;281;p12"/>
          <p:cNvSpPr txBox="1"/>
          <p:nvPr/>
        </p:nvSpPr>
        <p:spPr>
          <a:xfrm>
            <a:off x="2901831" y="8467003"/>
            <a:ext cx="1174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Deep Cleaning Techniques</a:t>
            </a:r>
            <a:endParaRPr>
              <a:latin typeface="Impact"/>
              <a:ea typeface="Impact"/>
              <a:cs typeface="Impact"/>
              <a:sym typeface="Impact"/>
            </a:endParaRPr>
          </a:p>
        </p:txBody>
      </p:sp>
      <p:sp>
        <p:nvSpPr>
          <p:cNvPr id="282" name="Google Shape;282;p12"/>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283" name="Google Shape;283;p12"/>
          <p:cNvSpPr txBox="1"/>
          <p:nvPr/>
        </p:nvSpPr>
        <p:spPr>
          <a:xfrm>
            <a:off x="168918" y="9286875"/>
            <a:ext cx="859800" cy="4629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03</a:t>
            </a:r>
            <a:endParaRPr>
              <a:latin typeface="Impact"/>
              <a:ea typeface="Impact"/>
              <a:cs typeface="Impact"/>
              <a:sym typeface="Impact"/>
            </a:endParaRPr>
          </a:p>
        </p:txBody>
      </p:sp>
      <p:grpSp>
        <p:nvGrpSpPr>
          <p:cNvPr id="284" name="Google Shape;284;p12"/>
          <p:cNvGrpSpPr/>
          <p:nvPr/>
        </p:nvGrpSpPr>
        <p:grpSpPr>
          <a:xfrm>
            <a:off x="1955806" y="6138615"/>
            <a:ext cx="646825" cy="646825"/>
            <a:chOff x="0" y="0"/>
            <a:chExt cx="812800" cy="812800"/>
          </a:xfrm>
        </p:grpSpPr>
        <p:sp>
          <p:nvSpPr>
            <p:cNvPr id="285" name="Google Shape;2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2"/>
          <p:cNvGrpSpPr/>
          <p:nvPr/>
        </p:nvGrpSpPr>
        <p:grpSpPr>
          <a:xfrm>
            <a:off x="1955806" y="7292409"/>
            <a:ext cx="646825" cy="646825"/>
            <a:chOff x="0" y="0"/>
            <a:chExt cx="812800" cy="812800"/>
          </a:xfrm>
        </p:grpSpPr>
        <p:sp>
          <p:nvSpPr>
            <p:cNvPr id="288" name="Google Shape;28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2"/>
          <p:cNvGrpSpPr/>
          <p:nvPr/>
        </p:nvGrpSpPr>
        <p:grpSpPr>
          <a:xfrm>
            <a:off x="1955806" y="8443053"/>
            <a:ext cx="646825" cy="646825"/>
            <a:chOff x="0" y="0"/>
            <a:chExt cx="812800" cy="812800"/>
          </a:xfrm>
        </p:grpSpPr>
        <p:sp>
          <p:nvSpPr>
            <p:cNvPr id="291" name="Google Shape;29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grpSp>
        <p:nvGrpSpPr>
          <p:cNvPr id="943" name="Google Shape;943;p30"/>
          <p:cNvGrpSpPr/>
          <p:nvPr/>
        </p:nvGrpSpPr>
        <p:grpSpPr>
          <a:xfrm>
            <a:off x="-25504" y="-174979"/>
            <a:ext cx="18339007" cy="10479124"/>
            <a:chOff x="0" y="-47625"/>
            <a:chExt cx="4830027" cy="2759934"/>
          </a:xfrm>
        </p:grpSpPr>
        <p:sp>
          <p:nvSpPr>
            <p:cNvPr id="944" name="Google Shape;944;p30"/>
            <p:cNvSpPr/>
            <p:nvPr/>
          </p:nvSpPr>
          <p:spPr>
            <a:xfrm>
              <a:off x="0" y="0"/>
              <a:ext cx="4830026" cy="2712309"/>
            </a:xfrm>
            <a:custGeom>
              <a:rect b="b" l="l" r="r" t="t"/>
              <a:pathLst>
                <a:path extrusionOk="0" h="2712309" w="4830026">
                  <a:moveTo>
                    <a:pt x="0" y="0"/>
                  </a:moveTo>
                  <a:lnTo>
                    <a:pt x="4830026" y="0"/>
                  </a:lnTo>
                  <a:lnTo>
                    <a:pt x="4830026" y="2712309"/>
                  </a:lnTo>
                  <a:lnTo>
                    <a:pt x="0" y="2712309"/>
                  </a:lnTo>
                  <a:close/>
                </a:path>
              </a:pathLst>
            </a:custGeom>
            <a:gradFill>
              <a:gsLst>
                <a:gs pos="0">
                  <a:srgbClr val="89B200">
                    <a:alpha val="65882"/>
                  </a:srgbClr>
                </a:gs>
                <a:gs pos="100000">
                  <a:srgbClr val="A7C320">
                    <a:alpha val="65882"/>
                  </a:srgbClr>
                </a:gs>
              </a:gsLst>
              <a:lin ang="0" scaled="0"/>
            </a:gradFill>
            <a:ln>
              <a:noFill/>
            </a:ln>
          </p:spPr>
        </p:sp>
        <p:sp>
          <p:nvSpPr>
            <p:cNvPr id="945" name="Google Shape;945;p30"/>
            <p:cNvSpPr txBox="1"/>
            <p:nvPr/>
          </p:nvSpPr>
          <p:spPr>
            <a:xfrm>
              <a:off x="0" y="-47625"/>
              <a:ext cx="4830027" cy="2759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6" name="Google Shape;946;p30"/>
          <p:cNvSpPr txBox="1"/>
          <p:nvPr/>
        </p:nvSpPr>
        <p:spPr>
          <a:xfrm>
            <a:off x="5185824" y="952500"/>
            <a:ext cx="77262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Credits</a:t>
            </a:r>
            <a:endParaRPr>
              <a:latin typeface="Impact"/>
              <a:ea typeface="Impact"/>
              <a:cs typeface="Impact"/>
              <a:sym typeface="Impact"/>
            </a:endParaRPr>
          </a:p>
        </p:txBody>
      </p:sp>
      <p:sp>
        <p:nvSpPr>
          <p:cNvPr id="947" name="Google Shape;947;p30"/>
          <p:cNvSpPr txBox="1"/>
          <p:nvPr/>
        </p:nvSpPr>
        <p:spPr>
          <a:xfrm>
            <a:off x="3143698" y="4973941"/>
            <a:ext cx="11810379" cy="1402656"/>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484848"/>
                </a:solidFill>
                <a:latin typeface="Barlow Semi Condensed"/>
                <a:ea typeface="Barlow Semi Condensed"/>
                <a:cs typeface="Barlow Semi Condensed"/>
                <a:sym typeface="Barlow Semi Condensed"/>
              </a:rPr>
              <a:t>This presentation template is free for everyone to use thanks to the following:</a:t>
            </a:r>
            <a:endParaRPr/>
          </a:p>
        </p:txBody>
      </p:sp>
      <p:sp>
        <p:nvSpPr>
          <p:cNvPr id="948" name="Google Shape;948;p30"/>
          <p:cNvSpPr txBox="1"/>
          <p:nvPr/>
        </p:nvSpPr>
        <p:spPr>
          <a:xfrm>
            <a:off x="2818025" y="6656757"/>
            <a:ext cx="12651949" cy="86983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484848"/>
                </a:solidFill>
                <a:latin typeface="Barlow Semi Condensed"/>
                <a:ea typeface="Barlow Semi Condensed"/>
                <a:cs typeface="Barlow Semi Condensed"/>
                <a:sym typeface="Barlow Semi Condensed"/>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484848"/>
                </a:solidFill>
                <a:latin typeface="Barlow Semi Condensed"/>
                <a:ea typeface="Barlow Semi Condensed"/>
                <a:cs typeface="Barlow Semi Condensed"/>
                <a:sym typeface="Barlow Semi Condensed"/>
              </a:rPr>
              <a:t>Pexels for the photos</a:t>
            </a:r>
            <a:endParaRPr/>
          </a:p>
        </p:txBody>
      </p:sp>
      <p:sp>
        <p:nvSpPr>
          <p:cNvPr id="949" name="Google Shape;949;p30"/>
          <p:cNvSpPr txBox="1"/>
          <p:nvPr/>
        </p:nvSpPr>
        <p:spPr>
          <a:xfrm>
            <a:off x="2818025" y="8009308"/>
            <a:ext cx="12651900" cy="86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5600" u="none" cap="none" strike="noStrike">
                <a:solidFill>
                  <a:srgbClr val="484848"/>
                </a:solidFill>
                <a:latin typeface="Impact"/>
                <a:ea typeface="Impact"/>
                <a:cs typeface="Impact"/>
                <a:sym typeface="Impact"/>
              </a:rPr>
              <a:t>Happy designing! </a:t>
            </a:r>
            <a:endParaRPr>
              <a:latin typeface="Impact"/>
              <a:ea typeface="Impact"/>
              <a:cs typeface="Impact"/>
              <a:sym typeface="Impact"/>
            </a:endParaRPr>
          </a:p>
        </p:txBody>
      </p:sp>
      <p:grpSp>
        <p:nvGrpSpPr>
          <p:cNvPr id="950" name="Google Shape;950;p30"/>
          <p:cNvGrpSpPr/>
          <p:nvPr/>
        </p:nvGrpSpPr>
        <p:grpSpPr>
          <a:xfrm>
            <a:off x="0" y="-180826"/>
            <a:ext cx="1028700" cy="10467826"/>
            <a:chOff x="0" y="-47625"/>
            <a:chExt cx="270933" cy="2756958"/>
          </a:xfrm>
        </p:grpSpPr>
        <p:sp>
          <p:nvSpPr>
            <p:cNvPr id="951" name="Google Shape;951;p30"/>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952" name="Google Shape;952;p30"/>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3" name="Google Shape;953;p30"/>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sp>
        <p:nvSpPr>
          <p:cNvPr id="954" name="Google Shape;954;p30"/>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955" name="Google Shape;955;p30"/>
          <p:cNvSpPr txBox="1"/>
          <p:nvPr/>
        </p:nvSpPr>
        <p:spPr>
          <a:xfrm>
            <a:off x="71707" y="928690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20</a:t>
            </a:r>
            <a:endParaRPr>
              <a:latin typeface="Impact"/>
              <a:ea typeface="Impact"/>
              <a:cs typeface="Impact"/>
              <a:sym typeface="Impact"/>
            </a:endParaRPr>
          </a:p>
        </p:txBody>
      </p:sp>
      <p:pic>
        <p:nvPicPr>
          <p:cNvPr id="956" name="Google Shape;956;p30"/>
          <p:cNvPicPr preferRelativeResize="0"/>
          <p:nvPr/>
        </p:nvPicPr>
        <p:blipFill>
          <a:blip r:embed="rId4">
            <a:alphaModFix/>
          </a:blip>
          <a:stretch>
            <a:fillRect/>
          </a:stretch>
        </p:blipFill>
        <p:spPr>
          <a:xfrm>
            <a:off x="6128258" y="2523420"/>
            <a:ext cx="6031599"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13"/>
          <p:cNvGrpSpPr/>
          <p:nvPr/>
        </p:nvGrpSpPr>
        <p:grpSpPr>
          <a:xfrm>
            <a:off x="0" y="-180826"/>
            <a:ext cx="1028700" cy="10467826"/>
            <a:chOff x="0" y="-47625"/>
            <a:chExt cx="270933" cy="2756958"/>
          </a:xfrm>
        </p:grpSpPr>
        <p:sp>
          <p:nvSpPr>
            <p:cNvPr id="298" name="Google Shape;298;p13"/>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299" name="Google Shape;299;p13"/>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3"/>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301" name="Google Shape;301;p13"/>
          <p:cNvGrpSpPr/>
          <p:nvPr/>
        </p:nvGrpSpPr>
        <p:grpSpPr>
          <a:xfrm>
            <a:off x="16521743" y="9268809"/>
            <a:ext cx="1156501" cy="476155"/>
            <a:chOff x="0" y="0"/>
            <a:chExt cx="1542001" cy="634873"/>
          </a:xfrm>
        </p:grpSpPr>
        <p:grpSp>
          <p:nvGrpSpPr>
            <p:cNvPr id="302" name="Google Shape;302;p13"/>
            <p:cNvGrpSpPr/>
            <p:nvPr/>
          </p:nvGrpSpPr>
          <p:grpSpPr>
            <a:xfrm>
              <a:off x="907128" y="0"/>
              <a:ext cx="634873" cy="634873"/>
              <a:chOff x="0" y="0"/>
              <a:chExt cx="812800" cy="812800"/>
            </a:xfrm>
          </p:grpSpPr>
          <p:sp>
            <p:nvSpPr>
              <p:cNvPr id="303" name="Google Shape;30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3"/>
            <p:cNvGrpSpPr/>
            <p:nvPr/>
          </p:nvGrpSpPr>
          <p:grpSpPr>
            <a:xfrm rot="5400000">
              <a:off x="1094225" y="171070"/>
              <a:ext cx="334552" cy="292733"/>
              <a:chOff x="0" y="0"/>
              <a:chExt cx="812800" cy="711200"/>
            </a:xfrm>
          </p:grpSpPr>
          <p:sp>
            <p:nvSpPr>
              <p:cNvPr id="306" name="Google Shape;306;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307" name="Google Shape;307;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3"/>
            <p:cNvGrpSpPr/>
            <p:nvPr/>
          </p:nvGrpSpPr>
          <p:grpSpPr>
            <a:xfrm rot="10800000">
              <a:off x="0" y="0"/>
              <a:ext cx="634873" cy="634873"/>
              <a:chOff x="0" y="0"/>
              <a:chExt cx="812800" cy="812800"/>
            </a:xfrm>
          </p:grpSpPr>
          <p:sp>
            <p:nvSpPr>
              <p:cNvPr id="309" name="Google Shape;30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3"/>
            <p:cNvGrpSpPr/>
            <p:nvPr/>
          </p:nvGrpSpPr>
          <p:grpSpPr>
            <a:xfrm rot="-5400000">
              <a:off x="113224" y="171070"/>
              <a:ext cx="334552" cy="292733"/>
              <a:chOff x="0" y="0"/>
              <a:chExt cx="812800" cy="711200"/>
            </a:xfrm>
          </p:grpSpPr>
          <p:sp>
            <p:nvSpPr>
              <p:cNvPr id="312" name="Google Shape;312;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313" name="Google Shape;313;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14" name="Google Shape;314;p13"/>
          <p:cNvGrpSpPr/>
          <p:nvPr/>
        </p:nvGrpSpPr>
        <p:grpSpPr>
          <a:xfrm>
            <a:off x="10056561" y="1563735"/>
            <a:ext cx="7269486" cy="7269486"/>
            <a:chOff x="0" y="0"/>
            <a:chExt cx="812800" cy="812800"/>
          </a:xfrm>
        </p:grpSpPr>
        <p:sp>
          <p:nvSpPr>
            <p:cNvPr id="315" name="Google Shape;315;p1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C0E627"/>
            </a:solidFill>
            <a:ln>
              <a:noFill/>
            </a:ln>
          </p:spPr>
        </p:sp>
        <p:sp>
          <p:nvSpPr>
            <p:cNvPr id="316" name="Google Shape;316;p1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13"/>
          <p:cNvSpPr txBox="1"/>
          <p:nvPr/>
        </p:nvSpPr>
        <p:spPr>
          <a:xfrm>
            <a:off x="1761951" y="3184292"/>
            <a:ext cx="7256385" cy="55619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Greetings and welcome to our in-depth exploration of mastering spring cleaning: professional tips for achieving a pristine home. As the winter season fades away and the warmth of spring beckons, it's an opportune moment to revitalize our living spaces. Today, we embark on a journey to uncover expert strategies and techniques that will empower you to transform your home into a sanctuary of cleanliness and tranquility.</a:t>
            </a:r>
            <a:endParaRPr/>
          </a:p>
          <a:p>
            <a:pPr indent="0" lvl="0" marL="0" marR="0" rtl="0" algn="l">
              <a:lnSpc>
                <a:spcPct val="130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a:p>
            <a:pPr indent="0" lvl="0" marL="0" marR="0" rtl="0" algn="l">
              <a:lnSpc>
                <a:spcPct val="13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Spring cleaning is more than just a routine chore; it's a ritual of renewal and rejuvenation. It's about bidding farewell to the clutter and dust of the past and embracing the fresh beginnings that spring brings. Through this presentation, we aim to equip you with the knowledge and tools necessary to tackle every aspect of spring cleaning with confidence and efficiency.</a:t>
            </a:r>
            <a:endParaRPr/>
          </a:p>
          <a:p>
            <a:pPr indent="0" lvl="0" marL="0" marR="0" rtl="0" algn="l">
              <a:lnSpc>
                <a:spcPct val="130000"/>
              </a:lnSpc>
              <a:spcBef>
                <a:spcPts val="0"/>
              </a:spcBef>
              <a:spcAft>
                <a:spcPts val="0"/>
              </a:spcAft>
              <a:buNone/>
            </a:pPr>
            <a:r>
              <a:t/>
            </a:r>
            <a:endParaRPr b="0" i="0" sz="2300" u="none" cap="none" strike="noStrike">
              <a:solidFill>
                <a:srgbClr val="484848"/>
              </a:solidFill>
              <a:latin typeface="Barlow Semi Condensed"/>
              <a:ea typeface="Barlow Semi Condensed"/>
              <a:cs typeface="Barlow Semi Condensed"/>
              <a:sym typeface="Barlow Semi Condensed"/>
            </a:endParaRPr>
          </a:p>
        </p:txBody>
      </p:sp>
      <p:sp>
        <p:nvSpPr>
          <p:cNvPr id="318" name="Google Shape;318;p13"/>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319" name="Google Shape;319;p13"/>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04</a:t>
            </a:r>
            <a:endParaRPr>
              <a:latin typeface="Impact"/>
              <a:ea typeface="Impact"/>
              <a:cs typeface="Impact"/>
              <a:sym typeface="Impact"/>
            </a:endParaRPr>
          </a:p>
        </p:txBody>
      </p:sp>
      <p:sp>
        <p:nvSpPr>
          <p:cNvPr id="320" name="Google Shape;320;p13"/>
          <p:cNvSpPr txBox="1"/>
          <p:nvPr/>
        </p:nvSpPr>
        <p:spPr>
          <a:xfrm>
            <a:off x="1761951" y="1949069"/>
            <a:ext cx="11746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Introduction</a:t>
            </a:r>
            <a:endParaRPr>
              <a:latin typeface="Impact"/>
              <a:ea typeface="Impact"/>
              <a:cs typeface="Impact"/>
              <a:sym typeface="Impact"/>
            </a:endParaRPr>
          </a:p>
        </p:txBody>
      </p:sp>
      <p:pic>
        <p:nvPicPr>
          <p:cNvPr id="321" name="Google Shape;321;p13"/>
          <p:cNvPicPr preferRelativeResize="0"/>
          <p:nvPr/>
        </p:nvPicPr>
        <p:blipFill>
          <a:blip r:embed="rId4">
            <a:alphaModFix/>
          </a:blip>
          <a:stretch>
            <a:fillRect/>
          </a:stretch>
        </p:blipFill>
        <p:spPr>
          <a:xfrm>
            <a:off x="9751575" y="1515327"/>
            <a:ext cx="7256400" cy="72564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grpSp>
        <p:nvGrpSpPr>
          <p:cNvPr id="326" name="Google Shape;326;p14"/>
          <p:cNvGrpSpPr/>
          <p:nvPr/>
        </p:nvGrpSpPr>
        <p:grpSpPr>
          <a:xfrm>
            <a:off x="71707" y="-180826"/>
            <a:ext cx="18216293" cy="10467826"/>
            <a:chOff x="0" y="-47625"/>
            <a:chExt cx="4797707" cy="2756958"/>
          </a:xfrm>
        </p:grpSpPr>
        <p:sp>
          <p:nvSpPr>
            <p:cNvPr id="327" name="Google Shape;327;p14"/>
            <p:cNvSpPr/>
            <p:nvPr/>
          </p:nvSpPr>
          <p:spPr>
            <a:xfrm>
              <a:off x="0" y="0"/>
              <a:ext cx="4797707" cy="2709333"/>
            </a:xfrm>
            <a:custGeom>
              <a:rect b="b" l="l" r="r" t="t"/>
              <a:pathLst>
                <a:path extrusionOk="0" h="2709333" w="4797707">
                  <a:moveTo>
                    <a:pt x="0" y="0"/>
                  </a:moveTo>
                  <a:lnTo>
                    <a:pt x="4797707" y="0"/>
                  </a:lnTo>
                  <a:lnTo>
                    <a:pt x="4797707" y="2709333"/>
                  </a:lnTo>
                  <a:lnTo>
                    <a:pt x="0" y="2709333"/>
                  </a:lnTo>
                  <a:close/>
                </a:path>
              </a:pathLst>
            </a:custGeom>
            <a:solidFill>
              <a:srgbClr val="C0E627">
                <a:alpha val="70588"/>
              </a:srgbClr>
            </a:solidFill>
            <a:ln>
              <a:noFill/>
            </a:ln>
          </p:spPr>
        </p:sp>
        <p:sp>
          <p:nvSpPr>
            <p:cNvPr id="328" name="Google Shape;328;p14"/>
            <p:cNvSpPr txBox="1"/>
            <p:nvPr/>
          </p:nvSpPr>
          <p:spPr>
            <a:xfrm>
              <a:off x="0" y="-47625"/>
              <a:ext cx="479770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14"/>
          <p:cNvPicPr preferRelativeResize="0"/>
          <p:nvPr/>
        </p:nvPicPr>
        <p:blipFill>
          <a:blip r:embed="rId3">
            <a:alphaModFix/>
          </a:blip>
          <a:stretch>
            <a:fillRect/>
          </a:stretch>
        </p:blipFill>
        <p:spPr>
          <a:xfrm>
            <a:off x="5234250" y="1175250"/>
            <a:ext cx="8364794" cy="4698224"/>
          </a:xfrm>
          <a:prstGeom prst="rect">
            <a:avLst/>
          </a:prstGeom>
          <a:noFill/>
          <a:ln>
            <a:noFill/>
          </a:ln>
        </p:spPr>
      </p:pic>
      <p:grpSp>
        <p:nvGrpSpPr>
          <p:cNvPr id="330" name="Google Shape;330;p14"/>
          <p:cNvGrpSpPr/>
          <p:nvPr/>
        </p:nvGrpSpPr>
        <p:grpSpPr>
          <a:xfrm>
            <a:off x="0" y="-180826"/>
            <a:ext cx="1028700" cy="10467826"/>
            <a:chOff x="0" y="-47625"/>
            <a:chExt cx="270933" cy="2756958"/>
          </a:xfrm>
        </p:grpSpPr>
        <p:sp>
          <p:nvSpPr>
            <p:cNvPr id="331" name="Google Shape;331;p14"/>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332" name="Google Shape;332;p14"/>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14"/>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grpSp>
        <p:nvGrpSpPr>
          <p:cNvPr id="334" name="Google Shape;334;p14"/>
          <p:cNvGrpSpPr/>
          <p:nvPr/>
        </p:nvGrpSpPr>
        <p:grpSpPr>
          <a:xfrm>
            <a:off x="16521743" y="9268809"/>
            <a:ext cx="1156501" cy="476155"/>
            <a:chOff x="0" y="0"/>
            <a:chExt cx="1542001" cy="634873"/>
          </a:xfrm>
        </p:grpSpPr>
        <p:grpSp>
          <p:nvGrpSpPr>
            <p:cNvPr id="335" name="Google Shape;335;p14"/>
            <p:cNvGrpSpPr/>
            <p:nvPr/>
          </p:nvGrpSpPr>
          <p:grpSpPr>
            <a:xfrm>
              <a:off x="907128" y="0"/>
              <a:ext cx="634873" cy="634873"/>
              <a:chOff x="0" y="0"/>
              <a:chExt cx="812800" cy="812800"/>
            </a:xfrm>
          </p:grpSpPr>
          <p:sp>
            <p:nvSpPr>
              <p:cNvPr id="336" name="Google Shape;33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4"/>
            <p:cNvGrpSpPr/>
            <p:nvPr/>
          </p:nvGrpSpPr>
          <p:grpSpPr>
            <a:xfrm rot="5400000">
              <a:off x="1094225" y="171070"/>
              <a:ext cx="334552" cy="292733"/>
              <a:chOff x="0" y="0"/>
              <a:chExt cx="812800" cy="711200"/>
            </a:xfrm>
          </p:grpSpPr>
          <p:sp>
            <p:nvSpPr>
              <p:cNvPr id="339" name="Google Shape;339;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340" name="Google Shape;340;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4"/>
            <p:cNvGrpSpPr/>
            <p:nvPr/>
          </p:nvGrpSpPr>
          <p:grpSpPr>
            <a:xfrm rot="10800000">
              <a:off x="0" y="0"/>
              <a:ext cx="634873" cy="634873"/>
              <a:chOff x="0" y="0"/>
              <a:chExt cx="812800" cy="812800"/>
            </a:xfrm>
          </p:grpSpPr>
          <p:sp>
            <p:nvSpPr>
              <p:cNvPr id="342" name="Google Shape;34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4"/>
            <p:cNvGrpSpPr/>
            <p:nvPr/>
          </p:nvGrpSpPr>
          <p:grpSpPr>
            <a:xfrm rot="-5400000">
              <a:off x="113224" y="171070"/>
              <a:ext cx="334552" cy="292733"/>
              <a:chOff x="0" y="0"/>
              <a:chExt cx="812800" cy="711200"/>
            </a:xfrm>
          </p:grpSpPr>
          <p:sp>
            <p:nvSpPr>
              <p:cNvPr id="345" name="Google Shape;345;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346" name="Google Shape;346;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7" name="Google Shape;347;p14"/>
          <p:cNvGrpSpPr/>
          <p:nvPr/>
        </p:nvGrpSpPr>
        <p:grpSpPr>
          <a:xfrm>
            <a:off x="4838229" y="738585"/>
            <a:ext cx="8972879" cy="7211875"/>
            <a:chOff x="0" y="0"/>
            <a:chExt cx="7467600" cy="6002020"/>
          </a:xfrm>
        </p:grpSpPr>
        <p:sp>
          <p:nvSpPr>
            <p:cNvPr id="348" name="Google Shape;348;p14"/>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14"/>
          <p:cNvSpPr txBox="1"/>
          <p:nvPr/>
        </p:nvSpPr>
        <p:spPr>
          <a:xfrm>
            <a:off x="1544401" y="7992110"/>
            <a:ext cx="177813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Welcome To Presentation</a:t>
            </a:r>
            <a:endParaRPr>
              <a:latin typeface="Impact"/>
              <a:ea typeface="Impact"/>
              <a:cs typeface="Impact"/>
              <a:sym typeface="Impact"/>
            </a:endParaRPr>
          </a:p>
        </p:txBody>
      </p:sp>
      <p:sp>
        <p:nvSpPr>
          <p:cNvPr id="352" name="Google Shape;352;p14"/>
          <p:cNvSpPr txBox="1"/>
          <p:nvPr/>
        </p:nvSpPr>
        <p:spPr>
          <a:xfrm>
            <a:off x="1544401" y="8887460"/>
            <a:ext cx="15557400" cy="35400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I'm Rain, and I'll be sharing with you my beautiful ideas. Follow me at @reallygreatsite to learn more. </a:t>
            </a:r>
            <a:endParaRPr/>
          </a:p>
        </p:txBody>
      </p:sp>
      <p:sp>
        <p:nvSpPr>
          <p:cNvPr id="353" name="Google Shape;353;p14"/>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354" name="Google Shape;354;p14"/>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05</a:t>
            </a:r>
            <a:endParaRPr>
              <a:latin typeface="Impact"/>
              <a:ea typeface="Impact"/>
              <a:cs typeface="Impact"/>
              <a:sym typeface="Impac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15"/>
          <p:cNvPicPr preferRelativeResize="0"/>
          <p:nvPr/>
        </p:nvPicPr>
        <p:blipFill>
          <a:blip r:embed="rId3">
            <a:alphaModFix/>
          </a:blip>
          <a:stretch>
            <a:fillRect/>
          </a:stretch>
        </p:blipFill>
        <p:spPr>
          <a:xfrm>
            <a:off x="12236458" y="-14175"/>
            <a:ext cx="6051536" cy="10287001"/>
          </a:xfrm>
          <a:prstGeom prst="rect">
            <a:avLst/>
          </a:prstGeom>
          <a:noFill/>
          <a:ln>
            <a:noFill/>
          </a:ln>
        </p:spPr>
      </p:pic>
      <p:grpSp>
        <p:nvGrpSpPr>
          <p:cNvPr id="360" name="Google Shape;360;p15"/>
          <p:cNvGrpSpPr/>
          <p:nvPr/>
        </p:nvGrpSpPr>
        <p:grpSpPr>
          <a:xfrm>
            <a:off x="0" y="-180826"/>
            <a:ext cx="1028700" cy="10467826"/>
            <a:chOff x="0" y="-47625"/>
            <a:chExt cx="270933" cy="2756958"/>
          </a:xfrm>
        </p:grpSpPr>
        <p:sp>
          <p:nvSpPr>
            <p:cNvPr id="361" name="Google Shape;361;p15"/>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362" name="Google Shape;362;p15"/>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15"/>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4">
              <a:alphaModFix/>
            </a:blip>
            <a:stretch>
              <a:fillRect b="0" l="0" r="0" t="0"/>
            </a:stretch>
          </a:blipFill>
          <a:ln>
            <a:noFill/>
          </a:ln>
        </p:spPr>
      </p:sp>
      <p:grpSp>
        <p:nvGrpSpPr>
          <p:cNvPr id="364" name="Google Shape;364;p15"/>
          <p:cNvGrpSpPr/>
          <p:nvPr/>
        </p:nvGrpSpPr>
        <p:grpSpPr>
          <a:xfrm>
            <a:off x="16521743" y="9268809"/>
            <a:ext cx="1156501" cy="476155"/>
            <a:chOff x="0" y="0"/>
            <a:chExt cx="1542001" cy="634873"/>
          </a:xfrm>
        </p:grpSpPr>
        <p:grpSp>
          <p:nvGrpSpPr>
            <p:cNvPr id="365" name="Google Shape;365;p15"/>
            <p:cNvGrpSpPr/>
            <p:nvPr/>
          </p:nvGrpSpPr>
          <p:grpSpPr>
            <a:xfrm>
              <a:off x="907128" y="0"/>
              <a:ext cx="634873" cy="634873"/>
              <a:chOff x="0" y="0"/>
              <a:chExt cx="812800" cy="812800"/>
            </a:xfrm>
          </p:grpSpPr>
          <p:sp>
            <p:nvSpPr>
              <p:cNvPr id="366" name="Google Shape;3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5"/>
            <p:cNvGrpSpPr/>
            <p:nvPr/>
          </p:nvGrpSpPr>
          <p:grpSpPr>
            <a:xfrm rot="5400000">
              <a:off x="1094225" y="171070"/>
              <a:ext cx="334552" cy="292733"/>
              <a:chOff x="0" y="0"/>
              <a:chExt cx="812800" cy="711200"/>
            </a:xfrm>
          </p:grpSpPr>
          <p:sp>
            <p:nvSpPr>
              <p:cNvPr id="369" name="Google Shape;369;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370" name="Google Shape;370;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5"/>
            <p:cNvGrpSpPr/>
            <p:nvPr/>
          </p:nvGrpSpPr>
          <p:grpSpPr>
            <a:xfrm rot="10800000">
              <a:off x="0" y="0"/>
              <a:ext cx="634873" cy="634873"/>
              <a:chOff x="0" y="0"/>
              <a:chExt cx="812800" cy="812800"/>
            </a:xfrm>
          </p:grpSpPr>
          <p:sp>
            <p:nvSpPr>
              <p:cNvPr id="372" name="Google Shape;3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5"/>
            <p:cNvGrpSpPr/>
            <p:nvPr/>
          </p:nvGrpSpPr>
          <p:grpSpPr>
            <a:xfrm rot="-5400000">
              <a:off x="113224" y="171070"/>
              <a:ext cx="334552" cy="292733"/>
              <a:chOff x="0" y="0"/>
              <a:chExt cx="812800" cy="711200"/>
            </a:xfrm>
          </p:grpSpPr>
          <p:sp>
            <p:nvSpPr>
              <p:cNvPr id="375" name="Google Shape;375;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376" name="Google Shape;376;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7" name="Google Shape;377;p15"/>
          <p:cNvGrpSpPr/>
          <p:nvPr/>
        </p:nvGrpSpPr>
        <p:grpSpPr>
          <a:xfrm>
            <a:off x="1723625" y="5275742"/>
            <a:ext cx="6953858" cy="4321591"/>
            <a:chOff x="0" y="-47625"/>
            <a:chExt cx="1831469" cy="1138197"/>
          </a:xfrm>
        </p:grpSpPr>
        <p:sp>
          <p:nvSpPr>
            <p:cNvPr id="378" name="Google Shape;378;p15"/>
            <p:cNvSpPr/>
            <p:nvPr/>
          </p:nvSpPr>
          <p:spPr>
            <a:xfrm>
              <a:off x="0" y="0"/>
              <a:ext cx="1831469" cy="1090572"/>
            </a:xfrm>
            <a:custGeom>
              <a:rect b="b" l="l" r="r" t="t"/>
              <a:pathLst>
                <a:path extrusionOk="0" h="1090572" w="1831469">
                  <a:moveTo>
                    <a:pt x="0" y="0"/>
                  </a:moveTo>
                  <a:lnTo>
                    <a:pt x="1831469" y="0"/>
                  </a:lnTo>
                  <a:lnTo>
                    <a:pt x="1831469" y="1090572"/>
                  </a:lnTo>
                  <a:lnTo>
                    <a:pt x="0" y="1090572"/>
                  </a:lnTo>
                  <a:close/>
                </a:path>
              </a:pathLst>
            </a:custGeom>
            <a:solidFill>
              <a:srgbClr val="545454">
                <a:alpha val="70588"/>
              </a:srgbClr>
            </a:solidFill>
            <a:ln>
              <a:noFill/>
            </a:ln>
          </p:spPr>
        </p:sp>
        <p:sp>
          <p:nvSpPr>
            <p:cNvPr id="379" name="Google Shape;379;p15"/>
            <p:cNvSpPr txBox="1"/>
            <p:nvPr/>
          </p:nvSpPr>
          <p:spPr>
            <a:xfrm>
              <a:off x="0" y="-47625"/>
              <a:ext cx="1831469" cy="1138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5"/>
          <p:cNvGrpSpPr/>
          <p:nvPr/>
        </p:nvGrpSpPr>
        <p:grpSpPr>
          <a:xfrm>
            <a:off x="9023649" y="5275742"/>
            <a:ext cx="6906968" cy="4321591"/>
            <a:chOff x="0" y="-47625"/>
            <a:chExt cx="1819119" cy="1138197"/>
          </a:xfrm>
        </p:grpSpPr>
        <p:sp>
          <p:nvSpPr>
            <p:cNvPr id="381" name="Google Shape;381;p15"/>
            <p:cNvSpPr/>
            <p:nvPr/>
          </p:nvSpPr>
          <p:spPr>
            <a:xfrm>
              <a:off x="0" y="0"/>
              <a:ext cx="1819119" cy="1090572"/>
            </a:xfrm>
            <a:custGeom>
              <a:rect b="b" l="l" r="r" t="t"/>
              <a:pathLst>
                <a:path extrusionOk="0" h="1090572" w="1819119">
                  <a:moveTo>
                    <a:pt x="0" y="0"/>
                  </a:moveTo>
                  <a:lnTo>
                    <a:pt x="1819119" y="0"/>
                  </a:lnTo>
                  <a:lnTo>
                    <a:pt x="1819119" y="1090572"/>
                  </a:lnTo>
                  <a:lnTo>
                    <a:pt x="0" y="1090572"/>
                  </a:lnTo>
                  <a:close/>
                </a:path>
              </a:pathLst>
            </a:custGeom>
            <a:solidFill>
              <a:srgbClr val="C0E627">
                <a:alpha val="70588"/>
              </a:srgbClr>
            </a:solidFill>
            <a:ln>
              <a:noFill/>
            </a:ln>
          </p:spPr>
        </p:sp>
        <p:sp>
          <p:nvSpPr>
            <p:cNvPr id="382" name="Google Shape;382;p15"/>
            <p:cNvSpPr txBox="1"/>
            <p:nvPr/>
          </p:nvSpPr>
          <p:spPr>
            <a:xfrm>
              <a:off x="0" y="-47625"/>
              <a:ext cx="1819119" cy="1138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15"/>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384" name="Google Shape;384;p15"/>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06</a:t>
            </a:r>
            <a:endParaRPr>
              <a:latin typeface="Impact"/>
              <a:ea typeface="Impact"/>
              <a:cs typeface="Impact"/>
              <a:sym typeface="Impact"/>
            </a:endParaRPr>
          </a:p>
        </p:txBody>
      </p:sp>
      <p:sp>
        <p:nvSpPr>
          <p:cNvPr id="385" name="Google Shape;385;p15"/>
          <p:cNvSpPr txBox="1"/>
          <p:nvPr/>
        </p:nvSpPr>
        <p:spPr>
          <a:xfrm>
            <a:off x="1723625" y="1048201"/>
            <a:ext cx="10174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Importance of Spring Cleaning</a:t>
            </a:r>
            <a:endParaRPr>
              <a:latin typeface="Impact"/>
              <a:ea typeface="Impact"/>
              <a:cs typeface="Impact"/>
              <a:sym typeface="Impact"/>
            </a:endParaRPr>
          </a:p>
        </p:txBody>
      </p:sp>
      <p:sp>
        <p:nvSpPr>
          <p:cNvPr id="386" name="Google Shape;386;p15"/>
          <p:cNvSpPr txBox="1"/>
          <p:nvPr/>
        </p:nvSpPr>
        <p:spPr>
          <a:xfrm>
            <a:off x="2075264" y="5668424"/>
            <a:ext cx="50874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Impact"/>
                <a:ea typeface="Impact"/>
                <a:cs typeface="Impact"/>
                <a:sym typeface="Impact"/>
              </a:rPr>
              <a:t>Removal of Winter Build-Up</a:t>
            </a:r>
            <a:endParaRPr>
              <a:latin typeface="Impact"/>
              <a:ea typeface="Impact"/>
              <a:cs typeface="Impact"/>
              <a:sym typeface="Impact"/>
            </a:endParaRPr>
          </a:p>
        </p:txBody>
      </p:sp>
      <p:sp>
        <p:nvSpPr>
          <p:cNvPr id="387" name="Google Shape;387;p15"/>
          <p:cNvSpPr txBox="1"/>
          <p:nvPr/>
        </p:nvSpPr>
        <p:spPr>
          <a:xfrm>
            <a:off x="9263936" y="5668424"/>
            <a:ext cx="6537900" cy="118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Elimination of Allergens and Pollutants</a:t>
            </a:r>
            <a:endParaRPr>
              <a:latin typeface="Impact"/>
              <a:ea typeface="Impact"/>
              <a:cs typeface="Impact"/>
              <a:sym typeface="Impact"/>
            </a:endParaRPr>
          </a:p>
        </p:txBody>
      </p:sp>
      <p:sp>
        <p:nvSpPr>
          <p:cNvPr id="388" name="Google Shape;388;p15"/>
          <p:cNvSpPr txBox="1"/>
          <p:nvPr/>
        </p:nvSpPr>
        <p:spPr>
          <a:xfrm>
            <a:off x="1723625" y="2794545"/>
            <a:ext cx="81153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Spring cleaning is more than just a tradition or a seasonal chore; it's a vital aspect of maintaining a healthy and harmonious living environment. As we transition from the cold and dreary days of winter to the vibrant energy of spring, here's why spring cleaning deserves our attention and dedication:</a:t>
            </a:r>
            <a:endParaRPr/>
          </a:p>
        </p:txBody>
      </p:sp>
      <p:sp>
        <p:nvSpPr>
          <p:cNvPr id="389" name="Google Shape;389;p15"/>
          <p:cNvSpPr txBox="1"/>
          <p:nvPr/>
        </p:nvSpPr>
        <p:spPr>
          <a:xfrm>
            <a:off x="1964797" y="7516274"/>
            <a:ext cx="6471514" cy="15894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FFFFF"/>
                </a:solidFill>
                <a:latin typeface="Barlow Semi Condensed"/>
                <a:ea typeface="Barlow Semi Condensed"/>
                <a:cs typeface="Barlow Semi Condensed"/>
                <a:sym typeface="Barlow Semi Condensed"/>
              </a:rPr>
              <a:t>During the winter months, our homes can accumulate dust, dirt, and clutter, exacerbated by reduced ventilation and increased time spent indoors. Spring cleaning provides an opportunity to address this build-up</a:t>
            </a:r>
            <a:endParaRPr/>
          </a:p>
        </p:txBody>
      </p:sp>
      <p:sp>
        <p:nvSpPr>
          <p:cNvPr id="390" name="Google Shape;390;p15"/>
          <p:cNvSpPr txBox="1"/>
          <p:nvPr/>
        </p:nvSpPr>
        <p:spPr>
          <a:xfrm>
            <a:off x="9287083" y="7479325"/>
            <a:ext cx="6793825" cy="15894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Dust, pet dander, mold, and other allergens tend to accumulate over the winter, triggering allergies and respiratory issues. Through thorough cleaning and airing out of our homes, we can reduce the presence.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grpSp>
        <p:nvGrpSpPr>
          <p:cNvPr id="395" name="Google Shape;395;p16"/>
          <p:cNvGrpSpPr/>
          <p:nvPr/>
        </p:nvGrpSpPr>
        <p:grpSpPr>
          <a:xfrm>
            <a:off x="0" y="-180826"/>
            <a:ext cx="1028700" cy="10467826"/>
            <a:chOff x="0" y="-47625"/>
            <a:chExt cx="270933" cy="2756958"/>
          </a:xfrm>
        </p:grpSpPr>
        <p:sp>
          <p:nvSpPr>
            <p:cNvPr id="396" name="Google Shape;396;p16"/>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397" name="Google Shape;397;p16"/>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16"/>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399" name="Google Shape;399;p16"/>
          <p:cNvGrpSpPr/>
          <p:nvPr/>
        </p:nvGrpSpPr>
        <p:grpSpPr>
          <a:xfrm>
            <a:off x="16521743" y="9268809"/>
            <a:ext cx="1156501" cy="476155"/>
            <a:chOff x="0" y="0"/>
            <a:chExt cx="1542001" cy="634873"/>
          </a:xfrm>
        </p:grpSpPr>
        <p:grpSp>
          <p:nvGrpSpPr>
            <p:cNvPr id="400" name="Google Shape;400;p16"/>
            <p:cNvGrpSpPr/>
            <p:nvPr/>
          </p:nvGrpSpPr>
          <p:grpSpPr>
            <a:xfrm>
              <a:off x="907128" y="0"/>
              <a:ext cx="634873" cy="634873"/>
              <a:chOff x="0" y="0"/>
              <a:chExt cx="812800" cy="812800"/>
            </a:xfrm>
          </p:grpSpPr>
          <p:sp>
            <p:nvSpPr>
              <p:cNvPr id="401" name="Google Shape;40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16"/>
            <p:cNvGrpSpPr/>
            <p:nvPr/>
          </p:nvGrpSpPr>
          <p:grpSpPr>
            <a:xfrm rot="5400000">
              <a:off x="1094225" y="171070"/>
              <a:ext cx="334552" cy="292733"/>
              <a:chOff x="0" y="0"/>
              <a:chExt cx="812800" cy="711200"/>
            </a:xfrm>
          </p:grpSpPr>
          <p:sp>
            <p:nvSpPr>
              <p:cNvPr id="404" name="Google Shape;404;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05" name="Google Shape;405;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6"/>
            <p:cNvGrpSpPr/>
            <p:nvPr/>
          </p:nvGrpSpPr>
          <p:grpSpPr>
            <a:xfrm rot="10800000">
              <a:off x="0" y="0"/>
              <a:ext cx="634873" cy="634873"/>
              <a:chOff x="0" y="0"/>
              <a:chExt cx="812800" cy="812800"/>
            </a:xfrm>
          </p:grpSpPr>
          <p:sp>
            <p:nvSpPr>
              <p:cNvPr id="407" name="Google Shape;4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6"/>
            <p:cNvGrpSpPr/>
            <p:nvPr/>
          </p:nvGrpSpPr>
          <p:grpSpPr>
            <a:xfrm rot="-5400000">
              <a:off x="113224" y="171070"/>
              <a:ext cx="334552" cy="292733"/>
              <a:chOff x="0" y="0"/>
              <a:chExt cx="812800" cy="711200"/>
            </a:xfrm>
          </p:grpSpPr>
          <p:sp>
            <p:nvSpPr>
              <p:cNvPr id="410" name="Google Shape;410;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11" name="Google Shape;411;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2" name="Google Shape;412;p16"/>
          <p:cNvGrpSpPr/>
          <p:nvPr/>
        </p:nvGrpSpPr>
        <p:grpSpPr>
          <a:xfrm>
            <a:off x="1931177" y="5360867"/>
            <a:ext cx="1899085" cy="1899085"/>
            <a:chOff x="0" y="0"/>
            <a:chExt cx="812800" cy="812800"/>
          </a:xfrm>
        </p:grpSpPr>
        <p:sp>
          <p:nvSpPr>
            <p:cNvPr id="413" name="Google Shape;4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6"/>
          <p:cNvGrpSpPr/>
          <p:nvPr/>
        </p:nvGrpSpPr>
        <p:grpSpPr>
          <a:xfrm>
            <a:off x="71707" y="-180826"/>
            <a:ext cx="18216293" cy="5150476"/>
            <a:chOff x="0" y="-47625"/>
            <a:chExt cx="4797707" cy="1356504"/>
          </a:xfrm>
        </p:grpSpPr>
        <p:sp>
          <p:nvSpPr>
            <p:cNvPr id="416" name="Google Shape;416;p16"/>
            <p:cNvSpPr/>
            <p:nvPr/>
          </p:nvSpPr>
          <p:spPr>
            <a:xfrm>
              <a:off x="0" y="0"/>
              <a:ext cx="4797707" cy="1308879"/>
            </a:xfrm>
            <a:custGeom>
              <a:rect b="b" l="l" r="r" t="t"/>
              <a:pathLst>
                <a:path extrusionOk="0" h="1308879" w="4797707">
                  <a:moveTo>
                    <a:pt x="0" y="0"/>
                  </a:moveTo>
                  <a:lnTo>
                    <a:pt x="4797707" y="0"/>
                  </a:lnTo>
                  <a:lnTo>
                    <a:pt x="4797707" y="1308879"/>
                  </a:lnTo>
                  <a:lnTo>
                    <a:pt x="0" y="1308879"/>
                  </a:lnTo>
                  <a:close/>
                </a:path>
              </a:pathLst>
            </a:custGeom>
            <a:solidFill>
              <a:srgbClr val="C0E627">
                <a:alpha val="70588"/>
              </a:srgbClr>
            </a:solidFill>
            <a:ln>
              <a:noFill/>
            </a:ln>
          </p:spPr>
        </p:sp>
        <p:sp>
          <p:nvSpPr>
            <p:cNvPr id="417" name="Google Shape;417;p16"/>
            <p:cNvSpPr txBox="1"/>
            <p:nvPr/>
          </p:nvSpPr>
          <p:spPr>
            <a:xfrm>
              <a:off x="0" y="-47625"/>
              <a:ext cx="4797707" cy="13565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6"/>
          <p:cNvGrpSpPr/>
          <p:nvPr/>
        </p:nvGrpSpPr>
        <p:grpSpPr>
          <a:xfrm>
            <a:off x="9530776" y="5360867"/>
            <a:ext cx="1899085" cy="1899085"/>
            <a:chOff x="0" y="0"/>
            <a:chExt cx="812800" cy="812800"/>
          </a:xfrm>
        </p:grpSpPr>
        <p:sp>
          <p:nvSpPr>
            <p:cNvPr id="419" name="Google Shape;41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16"/>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422" name="Google Shape;422;p16"/>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07</a:t>
            </a:r>
            <a:endParaRPr>
              <a:latin typeface="Impact"/>
              <a:ea typeface="Impact"/>
              <a:cs typeface="Impact"/>
              <a:sym typeface="Impact"/>
            </a:endParaRPr>
          </a:p>
        </p:txBody>
      </p:sp>
      <p:sp>
        <p:nvSpPr>
          <p:cNvPr id="423" name="Google Shape;423;p16"/>
          <p:cNvSpPr txBox="1"/>
          <p:nvPr/>
        </p:nvSpPr>
        <p:spPr>
          <a:xfrm>
            <a:off x="1931177" y="748698"/>
            <a:ext cx="10174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FFFFFF"/>
                </a:solidFill>
                <a:latin typeface="Impact"/>
                <a:ea typeface="Impact"/>
                <a:cs typeface="Impact"/>
                <a:sym typeface="Impact"/>
              </a:rPr>
              <a:t>Importance of Spring Cleaning</a:t>
            </a:r>
            <a:endParaRPr>
              <a:latin typeface="Impact"/>
              <a:ea typeface="Impact"/>
              <a:cs typeface="Impact"/>
              <a:sym typeface="Impact"/>
            </a:endParaRPr>
          </a:p>
        </p:txBody>
      </p:sp>
      <p:sp>
        <p:nvSpPr>
          <p:cNvPr id="424" name="Google Shape;424;p16"/>
          <p:cNvSpPr txBox="1"/>
          <p:nvPr/>
        </p:nvSpPr>
        <p:spPr>
          <a:xfrm>
            <a:off x="1931177" y="2912942"/>
            <a:ext cx="6537900" cy="183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Promotion</a:t>
            </a:r>
            <a:endParaRPr>
              <a:latin typeface="Impact"/>
              <a:ea typeface="Impact"/>
              <a:cs typeface="Impact"/>
              <a:sym typeface="Impact"/>
            </a:endParaRPr>
          </a:p>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of Mental</a:t>
            </a:r>
            <a:endParaRPr>
              <a:latin typeface="Impact"/>
              <a:ea typeface="Impact"/>
              <a:cs typeface="Impact"/>
              <a:sym typeface="Impact"/>
            </a:endParaRPr>
          </a:p>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Well-Being</a:t>
            </a:r>
            <a:endParaRPr>
              <a:latin typeface="Impact"/>
              <a:ea typeface="Impact"/>
              <a:cs typeface="Impact"/>
              <a:sym typeface="Impact"/>
            </a:endParaRPr>
          </a:p>
        </p:txBody>
      </p:sp>
      <p:sp>
        <p:nvSpPr>
          <p:cNvPr id="425" name="Google Shape;425;p16"/>
          <p:cNvSpPr txBox="1"/>
          <p:nvPr/>
        </p:nvSpPr>
        <p:spPr>
          <a:xfrm>
            <a:off x="9530776" y="2912942"/>
            <a:ext cx="6537900" cy="118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Maintenance of Home Systems and Appliances</a:t>
            </a:r>
            <a:endParaRPr>
              <a:latin typeface="Impact"/>
              <a:ea typeface="Impact"/>
              <a:cs typeface="Impact"/>
              <a:sym typeface="Impact"/>
            </a:endParaRPr>
          </a:p>
        </p:txBody>
      </p:sp>
      <p:sp>
        <p:nvSpPr>
          <p:cNvPr id="426" name="Google Shape;426;p16"/>
          <p:cNvSpPr txBox="1"/>
          <p:nvPr/>
        </p:nvSpPr>
        <p:spPr>
          <a:xfrm>
            <a:off x="1931177" y="7602852"/>
            <a:ext cx="6020276" cy="1189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Crumbs, spills, and food remnants left behind during the winter can attract pests such as ants, cockroaches, and rodents.</a:t>
            </a:r>
            <a:endParaRPr/>
          </a:p>
        </p:txBody>
      </p:sp>
      <p:sp>
        <p:nvSpPr>
          <p:cNvPr id="427" name="Google Shape;427;p16"/>
          <p:cNvSpPr txBox="1"/>
          <p:nvPr/>
        </p:nvSpPr>
        <p:spPr>
          <a:xfrm>
            <a:off x="9530776" y="7602852"/>
            <a:ext cx="5923582" cy="1189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Spring cleaning isn't just about surfaces; it's also an opportunity to inspect and maintain our home systems and appliances.</a:t>
            </a:r>
            <a:endParaRPr/>
          </a:p>
        </p:txBody>
      </p:sp>
      <p:pic>
        <p:nvPicPr>
          <p:cNvPr id="428" name="Google Shape;428;p16"/>
          <p:cNvPicPr preferRelativeResize="0"/>
          <p:nvPr/>
        </p:nvPicPr>
        <p:blipFill>
          <a:blip r:embed="rId4">
            <a:alphaModFix/>
          </a:blip>
          <a:stretch>
            <a:fillRect/>
          </a:stretch>
        </p:blipFill>
        <p:spPr>
          <a:xfrm>
            <a:off x="2342502" y="5644650"/>
            <a:ext cx="1202450" cy="1331550"/>
          </a:xfrm>
          <a:prstGeom prst="rect">
            <a:avLst/>
          </a:prstGeom>
          <a:noFill/>
          <a:ln>
            <a:noFill/>
          </a:ln>
        </p:spPr>
      </p:pic>
      <p:pic>
        <p:nvPicPr>
          <p:cNvPr id="429" name="Google Shape;429;p16"/>
          <p:cNvPicPr preferRelativeResize="0"/>
          <p:nvPr/>
        </p:nvPicPr>
        <p:blipFill>
          <a:blip r:embed="rId5">
            <a:alphaModFix/>
          </a:blip>
          <a:stretch>
            <a:fillRect/>
          </a:stretch>
        </p:blipFill>
        <p:spPr>
          <a:xfrm>
            <a:off x="9879100" y="5698948"/>
            <a:ext cx="1202450" cy="12229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17"/>
          <p:cNvGrpSpPr/>
          <p:nvPr/>
        </p:nvGrpSpPr>
        <p:grpSpPr>
          <a:xfrm>
            <a:off x="0" y="-180826"/>
            <a:ext cx="1028700" cy="10467826"/>
            <a:chOff x="0" y="-47625"/>
            <a:chExt cx="270933" cy="2756958"/>
          </a:xfrm>
        </p:grpSpPr>
        <p:sp>
          <p:nvSpPr>
            <p:cNvPr id="435" name="Google Shape;435;p17"/>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436" name="Google Shape;436;p17"/>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17"/>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grpSp>
        <p:nvGrpSpPr>
          <p:cNvPr id="438" name="Google Shape;438;p17"/>
          <p:cNvGrpSpPr/>
          <p:nvPr/>
        </p:nvGrpSpPr>
        <p:grpSpPr>
          <a:xfrm>
            <a:off x="16521743" y="9268809"/>
            <a:ext cx="1156501" cy="476155"/>
            <a:chOff x="0" y="0"/>
            <a:chExt cx="1542001" cy="634873"/>
          </a:xfrm>
        </p:grpSpPr>
        <p:grpSp>
          <p:nvGrpSpPr>
            <p:cNvPr id="439" name="Google Shape;439;p17"/>
            <p:cNvGrpSpPr/>
            <p:nvPr/>
          </p:nvGrpSpPr>
          <p:grpSpPr>
            <a:xfrm>
              <a:off x="907128" y="0"/>
              <a:ext cx="634873" cy="634873"/>
              <a:chOff x="0" y="0"/>
              <a:chExt cx="812800" cy="812800"/>
            </a:xfrm>
          </p:grpSpPr>
          <p:sp>
            <p:nvSpPr>
              <p:cNvPr id="440" name="Google Shape;4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7"/>
            <p:cNvGrpSpPr/>
            <p:nvPr/>
          </p:nvGrpSpPr>
          <p:grpSpPr>
            <a:xfrm rot="5400000">
              <a:off x="1094225" y="171070"/>
              <a:ext cx="334552" cy="292733"/>
              <a:chOff x="0" y="0"/>
              <a:chExt cx="812800" cy="711200"/>
            </a:xfrm>
          </p:grpSpPr>
          <p:sp>
            <p:nvSpPr>
              <p:cNvPr id="443" name="Google Shape;443;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44" name="Google Shape;444;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7"/>
            <p:cNvGrpSpPr/>
            <p:nvPr/>
          </p:nvGrpSpPr>
          <p:grpSpPr>
            <a:xfrm rot="10800000">
              <a:off x="0" y="0"/>
              <a:ext cx="634873" cy="634873"/>
              <a:chOff x="0" y="0"/>
              <a:chExt cx="812800" cy="812800"/>
            </a:xfrm>
          </p:grpSpPr>
          <p:sp>
            <p:nvSpPr>
              <p:cNvPr id="446" name="Google Shape;4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7"/>
            <p:cNvGrpSpPr/>
            <p:nvPr/>
          </p:nvGrpSpPr>
          <p:grpSpPr>
            <a:xfrm rot="-5400000">
              <a:off x="113224" y="171070"/>
              <a:ext cx="334552" cy="292733"/>
              <a:chOff x="0" y="0"/>
              <a:chExt cx="812800" cy="711200"/>
            </a:xfrm>
          </p:grpSpPr>
          <p:sp>
            <p:nvSpPr>
              <p:cNvPr id="449" name="Google Shape;449;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50" name="Google Shape;450;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1" name="Google Shape;451;p17"/>
          <p:cNvSpPr/>
          <p:nvPr/>
        </p:nvSpPr>
        <p:spPr>
          <a:xfrm>
            <a:off x="8551349" y="2994418"/>
            <a:ext cx="8707951" cy="6553895"/>
          </a:xfrm>
          <a:custGeom>
            <a:rect b="b" l="l" r="r" t="t"/>
            <a:pathLst>
              <a:path extrusionOk="0" h="709843" w="943146">
                <a:moveTo>
                  <a:pt x="943146" y="0"/>
                </a:moveTo>
                <a:lnTo>
                  <a:pt x="0" y="0"/>
                </a:lnTo>
                <a:lnTo>
                  <a:pt x="0" y="521883"/>
                </a:lnTo>
                <a:lnTo>
                  <a:pt x="157480" y="521883"/>
                </a:lnTo>
                <a:lnTo>
                  <a:pt x="157480" y="709843"/>
                </a:lnTo>
                <a:lnTo>
                  <a:pt x="463550" y="521883"/>
                </a:lnTo>
                <a:lnTo>
                  <a:pt x="943146" y="521883"/>
                </a:lnTo>
                <a:lnTo>
                  <a:pt x="943146" y="0"/>
                </a:lnTo>
                <a:close/>
              </a:path>
            </a:pathLst>
          </a:custGeom>
          <a:solidFill>
            <a:srgbClr val="C0E627"/>
          </a:solidFill>
          <a:ln cap="flat" cmpd="sng" w="12700">
            <a:solidFill>
              <a:srgbClr val="000000"/>
            </a:solidFill>
            <a:prstDash val="solid"/>
            <a:round/>
            <a:headEnd len="sm" w="sm" type="none"/>
            <a:tailEnd len="sm" w="sm" type="none"/>
          </a:ln>
        </p:spPr>
      </p:sp>
      <p:sp>
        <p:nvSpPr>
          <p:cNvPr id="452" name="Google Shape;452;p17"/>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453" name="Google Shape;453;p17"/>
          <p:cNvSpPr txBox="1"/>
          <p:nvPr/>
        </p:nvSpPr>
        <p:spPr>
          <a:xfrm>
            <a:off x="71707" y="9286875"/>
            <a:ext cx="859800" cy="462900"/>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08</a:t>
            </a:r>
            <a:endParaRPr>
              <a:latin typeface="Impact"/>
              <a:ea typeface="Impact"/>
              <a:cs typeface="Impact"/>
              <a:sym typeface="Impact"/>
            </a:endParaRPr>
          </a:p>
        </p:txBody>
      </p:sp>
      <p:sp>
        <p:nvSpPr>
          <p:cNvPr id="454" name="Google Shape;454;p17"/>
          <p:cNvSpPr txBox="1"/>
          <p:nvPr/>
        </p:nvSpPr>
        <p:spPr>
          <a:xfrm>
            <a:off x="1660751" y="952500"/>
            <a:ext cx="128307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Setting the Stage: Preparation and Planning</a:t>
            </a:r>
            <a:endParaRPr>
              <a:latin typeface="Impact"/>
              <a:ea typeface="Impact"/>
              <a:cs typeface="Impact"/>
              <a:sym typeface="Impact"/>
            </a:endParaRPr>
          </a:p>
        </p:txBody>
      </p:sp>
      <p:sp>
        <p:nvSpPr>
          <p:cNvPr id="455" name="Google Shape;455;p17"/>
          <p:cNvSpPr txBox="1"/>
          <p:nvPr/>
        </p:nvSpPr>
        <p:spPr>
          <a:xfrm>
            <a:off x="1660751" y="4252700"/>
            <a:ext cx="4114317" cy="3989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Barlow Semi Condensed"/>
                <a:ea typeface="Barlow Semi Condensed"/>
                <a:cs typeface="Barlow Semi Condensed"/>
                <a:sym typeface="Barlow Semi Condensed"/>
              </a:rPr>
              <a:t>Before diving into the nitty-gritty of spring cleaning, it's crucial to lay a solid foundation through thorough preparation and strategic planning. This preparatory phase not only sets the tone for the entire cleaning process but also maximizes efficiency and minimizes stress. Here's how to set the stage for a successful spring cleaning endeavor</a:t>
            </a:r>
            <a:endParaRPr/>
          </a:p>
        </p:txBody>
      </p:sp>
      <p:pic>
        <p:nvPicPr>
          <p:cNvPr id="456" name="Google Shape;456;p17"/>
          <p:cNvPicPr preferRelativeResize="0"/>
          <p:nvPr/>
        </p:nvPicPr>
        <p:blipFill rotWithShape="1">
          <a:blip r:embed="rId4">
            <a:alphaModFix/>
          </a:blip>
          <a:srcRect b="26551" l="0" r="0" t="0"/>
          <a:stretch/>
        </p:blipFill>
        <p:spPr>
          <a:xfrm>
            <a:off x="8390625" y="3191075"/>
            <a:ext cx="8703900" cy="4813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18"/>
          <p:cNvSpPr txBox="1"/>
          <p:nvPr/>
        </p:nvSpPr>
        <p:spPr>
          <a:xfrm>
            <a:off x="1609114" y="952500"/>
            <a:ext cx="75348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Planning</a:t>
            </a:r>
            <a:endParaRPr>
              <a:latin typeface="Impact"/>
              <a:ea typeface="Impact"/>
              <a:cs typeface="Impact"/>
              <a:sym typeface="Impact"/>
            </a:endParaRPr>
          </a:p>
        </p:txBody>
      </p:sp>
      <p:grpSp>
        <p:nvGrpSpPr>
          <p:cNvPr id="462" name="Google Shape;462;p18"/>
          <p:cNvGrpSpPr/>
          <p:nvPr/>
        </p:nvGrpSpPr>
        <p:grpSpPr>
          <a:xfrm>
            <a:off x="0" y="-180826"/>
            <a:ext cx="1028700" cy="10467826"/>
            <a:chOff x="0" y="-47625"/>
            <a:chExt cx="270933" cy="2756958"/>
          </a:xfrm>
        </p:grpSpPr>
        <p:sp>
          <p:nvSpPr>
            <p:cNvPr id="463" name="Google Shape;463;p18"/>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464" name="Google Shape;464;p18"/>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5" name="Google Shape;465;p18"/>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3">
              <a:alphaModFix/>
            </a:blip>
            <a:stretch>
              <a:fillRect b="0" l="0" r="0" t="0"/>
            </a:stretch>
          </a:blipFill>
          <a:ln>
            <a:noFill/>
          </a:ln>
        </p:spPr>
      </p:sp>
      <p:sp>
        <p:nvSpPr>
          <p:cNvPr id="466" name="Google Shape;466;p18"/>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467" name="Google Shape;467;p18"/>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09</a:t>
            </a:r>
            <a:endParaRPr>
              <a:latin typeface="Impact"/>
              <a:ea typeface="Impact"/>
              <a:cs typeface="Impact"/>
              <a:sym typeface="Impact"/>
            </a:endParaRPr>
          </a:p>
        </p:txBody>
      </p:sp>
      <p:grpSp>
        <p:nvGrpSpPr>
          <p:cNvPr id="468" name="Google Shape;468;p18"/>
          <p:cNvGrpSpPr/>
          <p:nvPr/>
        </p:nvGrpSpPr>
        <p:grpSpPr>
          <a:xfrm>
            <a:off x="16521743" y="9268809"/>
            <a:ext cx="1156501" cy="476155"/>
            <a:chOff x="0" y="0"/>
            <a:chExt cx="1542001" cy="634873"/>
          </a:xfrm>
        </p:grpSpPr>
        <p:grpSp>
          <p:nvGrpSpPr>
            <p:cNvPr id="469" name="Google Shape;469;p18"/>
            <p:cNvGrpSpPr/>
            <p:nvPr/>
          </p:nvGrpSpPr>
          <p:grpSpPr>
            <a:xfrm>
              <a:off x="907128" y="0"/>
              <a:ext cx="634873" cy="634873"/>
              <a:chOff x="0" y="0"/>
              <a:chExt cx="812800" cy="812800"/>
            </a:xfrm>
          </p:grpSpPr>
          <p:sp>
            <p:nvSpPr>
              <p:cNvPr id="470" name="Google Shape;47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8"/>
            <p:cNvGrpSpPr/>
            <p:nvPr/>
          </p:nvGrpSpPr>
          <p:grpSpPr>
            <a:xfrm rot="5400000">
              <a:off x="1094225" y="171070"/>
              <a:ext cx="334552" cy="292733"/>
              <a:chOff x="0" y="0"/>
              <a:chExt cx="812800" cy="711200"/>
            </a:xfrm>
          </p:grpSpPr>
          <p:sp>
            <p:nvSpPr>
              <p:cNvPr id="473" name="Google Shape;473;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74" name="Google Shape;474;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8"/>
            <p:cNvGrpSpPr/>
            <p:nvPr/>
          </p:nvGrpSpPr>
          <p:grpSpPr>
            <a:xfrm rot="10800000">
              <a:off x="0" y="0"/>
              <a:ext cx="634873" cy="634873"/>
              <a:chOff x="0" y="0"/>
              <a:chExt cx="812800" cy="812800"/>
            </a:xfrm>
          </p:grpSpPr>
          <p:sp>
            <p:nvSpPr>
              <p:cNvPr id="476" name="Google Shape;47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E6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8"/>
            <p:cNvGrpSpPr/>
            <p:nvPr/>
          </p:nvGrpSpPr>
          <p:grpSpPr>
            <a:xfrm rot="-5400000">
              <a:off x="113224" y="171070"/>
              <a:ext cx="334552" cy="292733"/>
              <a:chOff x="0" y="0"/>
              <a:chExt cx="812800" cy="711200"/>
            </a:xfrm>
          </p:grpSpPr>
          <p:sp>
            <p:nvSpPr>
              <p:cNvPr id="479" name="Google Shape;479;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480" name="Google Shape;480;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1" name="Google Shape;481;p18"/>
          <p:cNvGrpSpPr/>
          <p:nvPr/>
        </p:nvGrpSpPr>
        <p:grpSpPr>
          <a:xfrm>
            <a:off x="1424508" y="2166085"/>
            <a:ext cx="6906968" cy="3194782"/>
            <a:chOff x="0" y="-47625"/>
            <a:chExt cx="1819119" cy="841424"/>
          </a:xfrm>
        </p:grpSpPr>
        <p:sp>
          <p:nvSpPr>
            <p:cNvPr id="482" name="Google Shape;482;p18"/>
            <p:cNvSpPr/>
            <p:nvPr/>
          </p:nvSpPr>
          <p:spPr>
            <a:xfrm>
              <a:off x="0" y="0"/>
              <a:ext cx="1819119" cy="793799"/>
            </a:xfrm>
            <a:custGeom>
              <a:rect b="b" l="l" r="r" t="t"/>
              <a:pathLst>
                <a:path extrusionOk="0" h="793799" w="1819119">
                  <a:moveTo>
                    <a:pt x="0" y="0"/>
                  </a:moveTo>
                  <a:lnTo>
                    <a:pt x="1819119" y="0"/>
                  </a:lnTo>
                  <a:lnTo>
                    <a:pt x="1819119" y="793799"/>
                  </a:lnTo>
                  <a:lnTo>
                    <a:pt x="0" y="793799"/>
                  </a:lnTo>
                  <a:close/>
                </a:path>
              </a:pathLst>
            </a:custGeom>
            <a:solidFill>
              <a:srgbClr val="C0E627">
                <a:alpha val="70588"/>
              </a:srgbClr>
            </a:solidFill>
            <a:ln>
              <a:noFill/>
            </a:ln>
          </p:spPr>
        </p:sp>
        <p:sp>
          <p:nvSpPr>
            <p:cNvPr id="483" name="Google Shape;483;p18"/>
            <p:cNvSpPr txBox="1"/>
            <p:nvPr/>
          </p:nvSpPr>
          <p:spPr>
            <a:xfrm>
              <a:off x="0" y="-47625"/>
              <a:ext cx="1819119" cy="8414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8"/>
          <p:cNvGrpSpPr/>
          <p:nvPr/>
        </p:nvGrpSpPr>
        <p:grpSpPr>
          <a:xfrm>
            <a:off x="1424508" y="5875366"/>
            <a:ext cx="6906968" cy="3194782"/>
            <a:chOff x="0" y="-47625"/>
            <a:chExt cx="1819119" cy="841424"/>
          </a:xfrm>
        </p:grpSpPr>
        <p:sp>
          <p:nvSpPr>
            <p:cNvPr id="485" name="Google Shape;485;p18"/>
            <p:cNvSpPr/>
            <p:nvPr/>
          </p:nvSpPr>
          <p:spPr>
            <a:xfrm>
              <a:off x="0" y="0"/>
              <a:ext cx="1819119" cy="793799"/>
            </a:xfrm>
            <a:custGeom>
              <a:rect b="b" l="l" r="r" t="t"/>
              <a:pathLst>
                <a:path extrusionOk="0" h="793799" w="1819119">
                  <a:moveTo>
                    <a:pt x="0" y="0"/>
                  </a:moveTo>
                  <a:lnTo>
                    <a:pt x="1819119" y="0"/>
                  </a:lnTo>
                  <a:lnTo>
                    <a:pt x="1819119" y="793799"/>
                  </a:lnTo>
                  <a:lnTo>
                    <a:pt x="0" y="793799"/>
                  </a:lnTo>
                  <a:close/>
                </a:path>
              </a:pathLst>
            </a:custGeom>
            <a:solidFill>
              <a:srgbClr val="484848">
                <a:alpha val="70588"/>
              </a:srgbClr>
            </a:solidFill>
            <a:ln>
              <a:noFill/>
            </a:ln>
          </p:spPr>
        </p:sp>
        <p:sp>
          <p:nvSpPr>
            <p:cNvPr id="486" name="Google Shape;486;p18"/>
            <p:cNvSpPr txBox="1"/>
            <p:nvPr/>
          </p:nvSpPr>
          <p:spPr>
            <a:xfrm>
              <a:off x="0" y="-47625"/>
              <a:ext cx="1819119" cy="8414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8"/>
          <p:cNvGrpSpPr/>
          <p:nvPr/>
        </p:nvGrpSpPr>
        <p:grpSpPr>
          <a:xfrm>
            <a:off x="9093476" y="2166085"/>
            <a:ext cx="7878891" cy="3194782"/>
            <a:chOff x="0" y="-47625"/>
            <a:chExt cx="2075099" cy="841424"/>
          </a:xfrm>
        </p:grpSpPr>
        <p:sp>
          <p:nvSpPr>
            <p:cNvPr id="488" name="Google Shape;488;p18"/>
            <p:cNvSpPr/>
            <p:nvPr/>
          </p:nvSpPr>
          <p:spPr>
            <a:xfrm>
              <a:off x="0" y="0"/>
              <a:ext cx="2075099" cy="793799"/>
            </a:xfrm>
            <a:custGeom>
              <a:rect b="b" l="l" r="r" t="t"/>
              <a:pathLst>
                <a:path extrusionOk="0" h="793799" w="2075099">
                  <a:moveTo>
                    <a:pt x="0" y="0"/>
                  </a:moveTo>
                  <a:lnTo>
                    <a:pt x="2075099" y="0"/>
                  </a:lnTo>
                  <a:lnTo>
                    <a:pt x="2075099" y="793799"/>
                  </a:lnTo>
                  <a:lnTo>
                    <a:pt x="0" y="793799"/>
                  </a:lnTo>
                  <a:close/>
                </a:path>
              </a:pathLst>
            </a:custGeom>
            <a:solidFill>
              <a:srgbClr val="484848">
                <a:alpha val="70588"/>
              </a:srgbClr>
            </a:solidFill>
            <a:ln>
              <a:noFill/>
            </a:ln>
          </p:spPr>
        </p:sp>
        <p:sp>
          <p:nvSpPr>
            <p:cNvPr id="489" name="Google Shape;489;p18"/>
            <p:cNvSpPr txBox="1"/>
            <p:nvPr/>
          </p:nvSpPr>
          <p:spPr>
            <a:xfrm>
              <a:off x="0" y="-47625"/>
              <a:ext cx="2075099" cy="8414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8"/>
          <p:cNvGrpSpPr/>
          <p:nvPr/>
        </p:nvGrpSpPr>
        <p:grpSpPr>
          <a:xfrm>
            <a:off x="9093476" y="5875366"/>
            <a:ext cx="7878891" cy="3194782"/>
            <a:chOff x="0" y="-47625"/>
            <a:chExt cx="2075099" cy="841424"/>
          </a:xfrm>
        </p:grpSpPr>
        <p:sp>
          <p:nvSpPr>
            <p:cNvPr id="491" name="Google Shape;491;p18"/>
            <p:cNvSpPr/>
            <p:nvPr/>
          </p:nvSpPr>
          <p:spPr>
            <a:xfrm>
              <a:off x="0" y="0"/>
              <a:ext cx="2075099" cy="793799"/>
            </a:xfrm>
            <a:custGeom>
              <a:rect b="b" l="l" r="r" t="t"/>
              <a:pathLst>
                <a:path extrusionOk="0" h="793799" w="2075099">
                  <a:moveTo>
                    <a:pt x="0" y="0"/>
                  </a:moveTo>
                  <a:lnTo>
                    <a:pt x="2075099" y="0"/>
                  </a:lnTo>
                  <a:lnTo>
                    <a:pt x="2075099" y="793799"/>
                  </a:lnTo>
                  <a:lnTo>
                    <a:pt x="0" y="793799"/>
                  </a:lnTo>
                  <a:close/>
                </a:path>
              </a:pathLst>
            </a:custGeom>
            <a:solidFill>
              <a:srgbClr val="C0E627">
                <a:alpha val="70588"/>
              </a:srgbClr>
            </a:solidFill>
            <a:ln>
              <a:noFill/>
            </a:ln>
          </p:spPr>
        </p:sp>
        <p:sp>
          <p:nvSpPr>
            <p:cNvPr id="492" name="Google Shape;492;p18"/>
            <p:cNvSpPr txBox="1"/>
            <p:nvPr/>
          </p:nvSpPr>
          <p:spPr>
            <a:xfrm>
              <a:off x="0" y="-47625"/>
              <a:ext cx="2075099" cy="8414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93" name="Google Shape;493;p18"/>
          <p:cNvCxnSpPr/>
          <p:nvPr/>
        </p:nvCxnSpPr>
        <p:spPr>
          <a:xfrm>
            <a:off x="1028700" y="3884624"/>
            <a:ext cx="17259300" cy="0"/>
          </a:xfrm>
          <a:prstGeom prst="straightConnector1">
            <a:avLst/>
          </a:prstGeom>
          <a:noFill/>
          <a:ln cap="flat" cmpd="sng" w="38100">
            <a:solidFill>
              <a:srgbClr val="000000"/>
            </a:solidFill>
            <a:prstDash val="solid"/>
            <a:round/>
            <a:headEnd len="sm" w="sm" type="none"/>
            <a:tailEnd len="sm" w="sm" type="none"/>
          </a:ln>
        </p:spPr>
      </p:cxnSp>
      <p:cxnSp>
        <p:nvCxnSpPr>
          <p:cNvPr id="494" name="Google Shape;494;p18"/>
          <p:cNvCxnSpPr/>
          <p:nvPr/>
        </p:nvCxnSpPr>
        <p:spPr>
          <a:xfrm>
            <a:off x="1028700" y="7570639"/>
            <a:ext cx="17259300" cy="0"/>
          </a:xfrm>
          <a:prstGeom prst="straightConnector1">
            <a:avLst/>
          </a:prstGeom>
          <a:noFill/>
          <a:ln cap="flat" cmpd="sng" w="38100">
            <a:solidFill>
              <a:srgbClr val="000000"/>
            </a:solidFill>
            <a:prstDash val="solid"/>
            <a:round/>
            <a:headEnd len="sm" w="sm" type="none"/>
            <a:tailEnd len="sm" w="sm" type="none"/>
          </a:ln>
        </p:spPr>
      </p:cxnSp>
      <p:sp>
        <p:nvSpPr>
          <p:cNvPr id="495" name="Google Shape;495;p18"/>
          <p:cNvSpPr txBox="1"/>
          <p:nvPr/>
        </p:nvSpPr>
        <p:spPr>
          <a:xfrm>
            <a:off x="1609114" y="2522549"/>
            <a:ext cx="6537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Assessment of Cleaning Needs</a:t>
            </a:r>
            <a:endParaRPr>
              <a:latin typeface="Impact"/>
              <a:ea typeface="Impact"/>
              <a:cs typeface="Impact"/>
              <a:sym typeface="Impact"/>
            </a:endParaRPr>
          </a:p>
        </p:txBody>
      </p:sp>
      <p:sp>
        <p:nvSpPr>
          <p:cNvPr id="496" name="Google Shape;496;p18"/>
          <p:cNvSpPr txBox="1"/>
          <p:nvPr/>
        </p:nvSpPr>
        <p:spPr>
          <a:xfrm>
            <a:off x="1638455" y="4122749"/>
            <a:ext cx="6537757" cy="695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Begin by conducting a comprehensive assessment of your home's cleaning needs.</a:t>
            </a:r>
            <a:endParaRPr/>
          </a:p>
        </p:txBody>
      </p:sp>
      <p:sp>
        <p:nvSpPr>
          <p:cNvPr id="497" name="Google Shape;497;p18"/>
          <p:cNvSpPr txBox="1"/>
          <p:nvPr/>
        </p:nvSpPr>
        <p:spPr>
          <a:xfrm>
            <a:off x="9323384" y="2751149"/>
            <a:ext cx="6537757" cy="695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FFFFFF"/>
                </a:solidFill>
                <a:latin typeface="Barlow Semi Condensed"/>
                <a:ea typeface="Barlow Semi Condensed"/>
                <a:cs typeface="Barlow Semi Condensed"/>
                <a:sym typeface="Barlow Semi Condensed"/>
              </a:rPr>
              <a:t>Begin by conducting a comprehensive assessment of your home's cleaning needs.</a:t>
            </a:r>
            <a:endParaRPr/>
          </a:p>
        </p:txBody>
      </p:sp>
      <p:sp>
        <p:nvSpPr>
          <p:cNvPr id="498" name="Google Shape;498;p18"/>
          <p:cNvSpPr txBox="1"/>
          <p:nvPr/>
        </p:nvSpPr>
        <p:spPr>
          <a:xfrm>
            <a:off x="1609114" y="7808764"/>
            <a:ext cx="6537757" cy="695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FFFFFF"/>
                </a:solidFill>
                <a:latin typeface="Barlow Semi Condensed"/>
                <a:ea typeface="Barlow Semi Condensed"/>
                <a:cs typeface="Barlow Semi Condensed"/>
                <a:sym typeface="Barlow Semi Condensed"/>
              </a:rPr>
              <a:t>Begin by conducting a comprehensive assessment of your home's cleaning needs.</a:t>
            </a:r>
            <a:endParaRPr/>
          </a:p>
        </p:txBody>
      </p:sp>
      <p:sp>
        <p:nvSpPr>
          <p:cNvPr id="499" name="Google Shape;499;p18"/>
          <p:cNvSpPr txBox="1"/>
          <p:nvPr/>
        </p:nvSpPr>
        <p:spPr>
          <a:xfrm>
            <a:off x="9323384" y="6436499"/>
            <a:ext cx="6537757" cy="695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484848"/>
                </a:solidFill>
                <a:latin typeface="Barlow Semi Condensed"/>
                <a:ea typeface="Barlow Semi Condensed"/>
                <a:cs typeface="Barlow Semi Condensed"/>
                <a:sym typeface="Barlow Semi Condensed"/>
              </a:rPr>
              <a:t>Begin by conducting a comprehensive assessment of your home's cleaning needs.</a:t>
            </a:r>
            <a:endParaRPr/>
          </a:p>
        </p:txBody>
      </p:sp>
      <p:sp>
        <p:nvSpPr>
          <p:cNvPr id="500" name="Google Shape;500;p18"/>
          <p:cNvSpPr txBox="1"/>
          <p:nvPr/>
        </p:nvSpPr>
        <p:spPr>
          <a:xfrm>
            <a:off x="1609114" y="6207899"/>
            <a:ext cx="55077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Impact"/>
                <a:ea typeface="Impact"/>
                <a:cs typeface="Impact"/>
                <a:sym typeface="Impact"/>
              </a:rPr>
              <a:t>Safety Precautions</a:t>
            </a:r>
            <a:endParaRPr>
              <a:latin typeface="Impact"/>
              <a:ea typeface="Impact"/>
              <a:cs typeface="Impact"/>
              <a:sym typeface="Impact"/>
            </a:endParaRPr>
          </a:p>
        </p:txBody>
      </p:sp>
      <p:sp>
        <p:nvSpPr>
          <p:cNvPr id="501" name="Google Shape;501;p18"/>
          <p:cNvSpPr txBox="1"/>
          <p:nvPr/>
        </p:nvSpPr>
        <p:spPr>
          <a:xfrm>
            <a:off x="9323384" y="4029075"/>
            <a:ext cx="74592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Impact"/>
                <a:ea typeface="Impact"/>
                <a:cs typeface="Impact"/>
                <a:sym typeface="Impact"/>
              </a:rPr>
              <a:t>Creation of a Cleaning Schedule</a:t>
            </a:r>
            <a:endParaRPr>
              <a:latin typeface="Impact"/>
              <a:ea typeface="Impact"/>
              <a:cs typeface="Impact"/>
              <a:sym typeface="Impact"/>
            </a:endParaRPr>
          </a:p>
        </p:txBody>
      </p:sp>
      <p:sp>
        <p:nvSpPr>
          <p:cNvPr id="502" name="Google Shape;502;p18"/>
          <p:cNvSpPr txBox="1"/>
          <p:nvPr/>
        </p:nvSpPr>
        <p:spPr>
          <a:xfrm>
            <a:off x="9323384" y="7713514"/>
            <a:ext cx="52368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484848"/>
                </a:solidFill>
                <a:latin typeface="Impact"/>
                <a:ea typeface="Impact"/>
                <a:cs typeface="Impact"/>
                <a:sym typeface="Impact"/>
              </a:rPr>
              <a:t>Enlistment of Help</a:t>
            </a:r>
            <a:endParaRPr>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19"/>
          <p:cNvPicPr preferRelativeResize="0"/>
          <p:nvPr/>
        </p:nvPicPr>
        <p:blipFill>
          <a:blip r:embed="rId3">
            <a:alphaModFix/>
          </a:blip>
          <a:stretch>
            <a:fillRect/>
          </a:stretch>
        </p:blipFill>
        <p:spPr>
          <a:xfrm>
            <a:off x="12611825" y="7689273"/>
            <a:ext cx="5676199" cy="2597802"/>
          </a:xfrm>
          <a:prstGeom prst="rect">
            <a:avLst/>
          </a:prstGeom>
          <a:noFill/>
          <a:ln>
            <a:noFill/>
          </a:ln>
        </p:spPr>
      </p:pic>
      <p:grpSp>
        <p:nvGrpSpPr>
          <p:cNvPr id="508" name="Google Shape;508;p19"/>
          <p:cNvGrpSpPr/>
          <p:nvPr/>
        </p:nvGrpSpPr>
        <p:grpSpPr>
          <a:xfrm>
            <a:off x="12598283" y="7506963"/>
            <a:ext cx="5689717" cy="2780037"/>
            <a:chOff x="0" y="-47625"/>
            <a:chExt cx="1498526" cy="732191"/>
          </a:xfrm>
        </p:grpSpPr>
        <p:sp>
          <p:nvSpPr>
            <p:cNvPr id="509" name="Google Shape;509;p19"/>
            <p:cNvSpPr/>
            <p:nvPr/>
          </p:nvSpPr>
          <p:spPr>
            <a:xfrm>
              <a:off x="0" y="0"/>
              <a:ext cx="1498526" cy="684566"/>
            </a:xfrm>
            <a:custGeom>
              <a:rect b="b" l="l" r="r" t="t"/>
              <a:pathLst>
                <a:path extrusionOk="0" h="684566" w="1498526">
                  <a:moveTo>
                    <a:pt x="0" y="0"/>
                  </a:moveTo>
                  <a:lnTo>
                    <a:pt x="1498526" y="0"/>
                  </a:lnTo>
                  <a:lnTo>
                    <a:pt x="1498526" y="684566"/>
                  </a:lnTo>
                  <a:lnTo>
                    <a:pt x="0" y="684566"/>
                  </a:lnTo>
                  <a:close/>
                </a:path>
              </a:pathLst>
            </a:custGeom>
            <a:solidFill>
              <a:srgbClr val="C0E627">
                <a:alpha val="70588"/>
              </a:srgbClr>
            </a:solidFill>
            <a:ln>
              <a:noFill/>
            </a:ln>
          </p:spPr>
        </p:sp>
        <p:sp>
          <p:nvSpPr>
            <p:cNvPr id="510" name="Google Shape;510;p19"/>
            <p:cNvSpPr txBox="1"/>
            <p:nvPr/>
          </p:nvSpPr>
          <p:spPr>
            <a:xfrm>
              <a:off x="0" y="-47625"/>
              <a:ext cx="1498526" cy="7321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1" name="Google Shape;511;p19"/>
          <p:cNvPicPr preferRelativeResize="0"/>
          <p:nvPr/>
        </p:nvPicPr>
        <p:blipFill>
          <a:blip r:embed="rId4">
            <a:alphaModFix/>
          </a:blip>
          <a:stretch>
            <a:fillRect/>
          </a:stretch>
        </p:blipFill>
        <p:spPr>
          <a:xfrm>
            <a:off x="6813551" y="5084450"/>
            <a:ext cx="5676211" cy="2597800"/>
          </a:xfrm>
          <a:prstGeom prst="rect">
            <a:avLst/>
          </a:prstGeom>
          <a:noFill/>
          <a:ln>
            <a:noFill/>
          </a:ln>
        </p:spPr>
      </p:pic>
      <p:grpSp>
        <p:nvGrpSpPr>
          <p:cNvPr id="512" name="Google Shape;512;p19"/>
          <p:cNvGrpSpPr/>
          <p:nvPr/>
        </p:nvGrpSpPr>
        <p:grpSpPr>
          <a:xfrm>
            <a:off x="6813491" y="4904448"/>
            <a:ext cx="5689717" cy="2780037"/>
            <a:chOff x="0" y="-47625"/>
            <a:chExt cx="1498526" cy="732191"/>
          </a:xfrm>
        </p:grpSpPr>
        <p:sp>
          <p:nvSpPr>
            <p:cNvPr id="513" name="Google Shape;513;p19"/>
            <p:cNvSpPr/>
            <p:nvPr/>
          </p:nvSpPr>
          <p:spPr>
            <a:xfrm>
              <a:off x="0" y="0"/>
              <a:ext cx="1498526" cy="684566"/>
            </a:xfrm>
            <a:custGeom>
              <a:rect b="b" l="l" r="r" t="t"/>
              <a:pathLst>
                <a:path extrusionOk="0" h="684566" w="1498526">
                  <a:moveTo>
                    <a:pt x="0" y="0"/>
                  </a:moveTo>
                  <a:lnTo>
                    <a:pt x="1498526" y="0"/>
                  </a:lnTo>
                  <a:lnTo>
                    <a:pt x="1498526" y="684566"/>
                  </a:lnTo>
                  <a:lnTo>
                    <a:pt x="0" y="684566"/>
                  </a:lnTo>
                  <a:close/>
                </a:path>
              </a:pathLst>
            </a:custGeom>
            <a:solidFill>
              <a:srgbClr val="C0E627">
                <a:alpha val="70588"/>
              </a:srgbClr>
            </a:solidFill>
            <a:ln>
              <a:noFill/>
            </a:ln>
          </p:spPr>
        </p:sp>
        <p:sp>
          <p:nvSpPr>
            <p:cNvPr id="514" name="Google Shape;514;p19"/>
            <p:cNvSpPr txBox="1"/>
            <p:nvPr/>
          </p:nvSpPr>
          <p:spPr>
            <a:xfrm>
              <a:off x="0" y="-47625"/>
              <a:ext cx="1498526" cy="7321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5" name="Google Shape;515;p19"/>
          <p:cNvPicPr preferRelativeResize="0"/>
          <p:nvPr/>
        </p:nvPicPr>
        <p:blipFill>
          <a:blip r:embed="rId5">
            <a:alphaModFix/>
          </a:blip>
          <a:stretch>
            <a:fillRect/>
          </a:stretch>
        </p:blipFill>
        <p:spPr>
          <a:xfrm>
            <a:off x="1028700" y="2486075"/>
            <a:ext cx="5689541" cy="2597800"/>
          </a:xfrm>
          <a:prstGeom prst="rect">
            <a:avLst/>
          </a:prstGeom>
          <a:noFill/>
          <a:ln>
            <a:noFill/>
          </a:ln>
        </p:spPr>
      </p:pic>
      <p:grpSp>
        <p:nvGrpSpPr>
          <p:cNvPr id="516" name="Google Shape;516;p19"/>
          <p:cNvGrpSpPr/>
          <p:nvPr/>
        </p:nvGrpSpPr>
        <p:grpSpPr>
          <a:xfrm>
            <a:off x="1028700" y="2305237"/>
            <a:ext cx="5689717" cy="2780037"/>
            <a:chOff x="0" y="-47625"/>
            <a:chExt cx="1498526" cy="732191"/>
          </a:xfrm>
        </p:grpSpPr>
        <p:sp>
          <p:nvSpPr>
            <p:cNvPr id="517" name="Google Shape;517;p19"/>
            <p:cNvSpPr/>
            <p:nvPr/>
          </p:nvSpPr>
          <p:spPr>
            <a:xfrm>
              <a:off x="0" y="0"/>
              <a:ext cx="1498526" cy="684566"/>
            </a:xfrm>
            <a:custGeom>
              <a:rect b="b" l="l" r="r" t="t"/>
              <a:pathLst>
                <a:path extrusionOk="0" h="684566" w="1498526">
                  <a:moveTo>
                    <a:pt x="0" y="0"/>
                  </a:moveTo>
                  <a:lnTo>
                    <a:pt x="1498526" y="0"/>
                  </a:lnTo>
                  <a:lnTo>
                    <a:pt x="1498526" y="684566"/>
                  </a:lnTo>
                  <a:lnTo>
                    <a:pt x="0" y="684566"/>
                  </a:lnTo>
                  <a:close/>
                </a:path>
              </a:pathLst>
            </a:custGeom>
            <a:solidFill>
              <a:srgbClr val="C0E627">
                <a:alpha val="70588"/>
              </a:srgbClr>
            </a:solidFill>
            <a:ln>
              <a:noFill/>
            </a:ln>
          </p:spPr>
        </p:sp>
        <p:sp>
          <p:nvSpPr>
            <p:cNvPr id="518" name="Google Shape;518;p19"/>
            <p:cNvSpPr txBox="1"/>
            <p:nvPr/>
          </p:nvSpPr>
          <p:spPr>
            <a:xfrm>
              <a:off x="0" y="-47625"/>
              <a:ext cx="1498526" cy="7321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9" name="Google Shape;519;p19"/>
          <p:cNvPicPr preferRelativeResize="0"/>
          <p:nvPr/>
        </p:nvPicPr>
        <p:blipFill>
          <a:blip r:embed="rId6">
            <a:alphaModFix/>
          </a:blip>
          <a:stretch>
            <a:fillRect/>
          </a:stretch>
        </p:blipFill>
        <p:spPr>
          <a:xfrm>
            <a:off x="12598275" y="2489000"/>
            <a:ext cx="5689749" cy="2597893"/>
          </a:xfrm>
          <a:prstGeom prst="rect">
            <a:avLst/>
          </a:prstGeom>
          <a:noFill/>
          <a:ln>
            <a:noFill/>
          </a:ln>
        </p:spPr>
      </p:pic>
      <p:grpSp>
        <p:nvGrpSpPr>
          <p:cNvPr id="520" name="Google Shape;520;p19"/>
          <p:cNvGrpSpPr/>
          <p:nvPr/>
        </p:nvGrpSpPr>
        <p:grpSpPr>
          <a:xfrm>
            <a:off x="0" y="-180826"/>
            <a:ext cx="1028700" cy="10467826"/>
            <a:chOff x="0" y="-47625"/>
            <a:chExt cx="270933" cy="2756958"/>
          </a:xfrm>
        </p:grpSpPr>
        <p:sp>
          <p:nvSpPr>
            <p:cNvPr id="521" name="Google Shape;521;p19"/>
            <p:cNvSpPr/>
            <p:nvPr/>
          </p:nvSpPr>
          <p:spPr>
            <a:xfrm>
              <a:off x="0" y="0"/>
              <a:ext cx="270933" cy="2709333"/>
            </a:xfrm>
            <a:custGeom>
              <a:rect b="b" l="l" r="r" t="t"/>
              <a:pathLst>
                <a:path extrusionOk="0" h="2709333" w="270933">
                  <a:moveTo>
                    <a:pt x="0" y="0"/>
                  </a:moveTo>
                  <a:lnTo>
                    <a:pt x="270933" y="0"/>
                  </a:lnTo>
                  <a:lnTo>
                    <a:pt x="270933" y="2709333"/>
                  </a:lnTo>
                  <a:lnTo>
                    <a:pt x="0" y="2709333"/>
                  </a:lnTo>
                  <a:close/>
                </a:path>
              </a:pathLst>
            </a:custGeom>
            <a:solidFill>
              <a:srgbClr val="C0E627"/>
            </a:solidFill>
            <a:ln>
              <a:noFill/>
            </a:ln>
          </p:spPr>
        </p:sp>
        <p:sp>
          <p:nvSpPr>
            <p:cNvPr id="522" name="Google Shape;522;p19"/>
            <p:cNvSpPr txBox="1"/>
            <p:nvPr/>
          </p:nvSpPr>
          <p:spPr>
            <a:xfrm>
              <a:off x="0" y="-47625"/>
              <a:ext cx="27093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19"/>
          <p:cNvSpPr/>
          <p:nvPr/>
        </p:nvSpPr>
        <p:spPr>
          <a:xfrm rot="-5400000">
            <a:off x="245294" y="5458262"/>
            <a:ext cx="512608" cy="317817"/>
          </a:xfrm>
          <a:custGeom>
            <a:rect b="b" l="l" r="r" t="t"/>
            <a:pathLst>
              <a:path extrusionOk="0" h="317817" w="512608">
                <a:moveTo>
                  <a:pt x="0" y="0"/>
                </a:moveTo>
                <a:lnTo>
                  <a:pt x="512608" y="0"/>
                </a:lnTo>
                <a:lnTo>
                  <a:pt x="512608" y="317817"/>
                </a:lnTo>
                <a:lnTo>
                  <a:pt x="0" y="317817"/>
                </a:lnTo>
                <a:lnTo>
                  <a:pt x="0" y="0"/>
                </a:lnTo>
                <a:close/>
              </a:path>
            </a:pathLst>
          </a:custGeom>
          <a:blipFill rotWithShape="1">
            <a:blip r:embed="rId7">
              <a:alphaModFix/>
            </a:blip>
            <a:stretch>
              <a:fillRect b="0" l="0" r="0" t="0"/>
            </a:stretch>
          </a:blipFill>
          <a:ln>
            <a:noFill/>
          </a:ln>
        </p:spPr>
      </p:sp>
      <p:sp>
        <p:nvSpPr>
          <p:cNvPr id="524" name="Google Shape;524;p19"/>
          <p:cNvSpPr txBox="1"/>
          <p:nvPr/>
        </p:nvSpPr>
        <p:spPr>
          <a:xfrm>
            <a:off x="1591292" y="666805"/>
            <a:ext cx="17019600" cy="86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600" u="none" cap="none" strike="noStrike">
                <a:solidFill>
                  <a:srgbClr val="484848"/>
                </a:solidFill>
                <a:latin typeface="Impact"/>
                <a:ea typeface="Impact"/>
                <a:cs typeface="Impact"/>
                <a:sym typeface="Impact"/>
              </a:rPr>
              <a:t>OUR CLEANING GALLERY</a:t>
            </a:r>
            <a:endParaRPr>
              <a:latin typeface="Impact"/>
              <a:ea typeface="Impact"/>
              <a:cs typeface="Impact"/>
              <a:sym typeface="Impact"/>
            </a:endParaRPr>
          </a:p>
        </p:txBody>
      </p:sp>
      <p:sp>
        <p:nvSpPr>
          <p:cNvPr id="525" name="Google Shape;525;p19"/>
          <p:cNvSpPr txBox="1"/>
          <p:nvPr/>
        </p:nvSpPr>
        <p:spPr>
          <a:xfrm>
            <a:off x="1591292" y="1571680"/>
            <a:ext cx="13054070"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484848"/>
                </a:solidFill>
                <a:latin typeface="Barlow Semi Condensed"/>
                <a:ea typeface="Barlow Semi Condensed"/>
                <a:cs typeface="Barlow Semi Condensed"/>
                <a:sym typeface="Barlow Semi Condensed"/>
              </a:rPr>
              <a:t>What can you say about your projects? Share it here!</a:t>
            </a:r>
            <a:endParaRPr/>
          </a:p>
        </p:txBody>
      </p:sp>
      <p:sp>
        <p:nvSpPr>
          <p:cNvPr id="526" name="Google Shape;526;p19"/>
          <p:cNvSpPr txBox="1"/>
          <p:nvPr/>
        </p:nvSpPr>
        <p:spPr>
          <a:xfrm rot="-5400000">
            <a:off x="-1854207" y="2567346"/>
            <a:ext cx="4813800" cy="361500"/>
          </a:xfrm>
          <a:prstGeom prst="rect">
            <a:avLst/>
          </a:prstGeom>
          <a:noFill/>
          <a:ln>
            <a:noFill/>
          </a:ln>
        </p:spPr>
        <p:txBody>
          <a:bodyPr anchorCtr="0" anchor="t" bIns="0" lIns="0" spcFirstLastPara="1" rIns="0" wrap="square" tIns="0">
            <a:spAutoFit/>
          </a:bodyPr>
          <a:lstStyle/>
          <a:p>
            <a:pPr indent="0" lvl="0" marL="0" marR="0" rtl="0" algn="l">
              <a:lnSpc>
                <a:spcPct val="93997"/>
              </a:lnSpc>
              <a:spcBef>
                <a:spcPts val="0"/>
              </a:spcBef>
              <a:spcAft>
                <a:spcPts val="0"/>
              </a:spcAft>
              <a:buNone/>
            </a:pPr>
            <a:r>
              <a:rPr i="0" lang="en-US" sz="2499" u="none" cap="none" strike="noStrike">
                <a:solidFill>
                  <a:srgbClr val="FFFFFF"/>
                </a:solidFill>
                <a:latin typeface="Impact"/>
                <a:ea typeface="Impact"/>
                <a:cs typeface="Impact"/>
                <a:sym typeface="Impact"/>
              </a:rPr>
              <a:t>CLEANING AGENCY</a:t>
            </a:r>
            <a:endParaRPr>
              <a:latin typeface="Impact"/>
              <a:ea typeface="Impact"/>
              <a:cs typeface="Impact"/>
              <a:sym typeface="Impact"/>
            </a:endParaRPr>
          </a:p>
        </p:txBody>
      </p:sp>
      <p:sp>
        <p:nvSpPr>
          <p:cNvPr id="527" name="Google Shape;527;p19"/>
          <p:cNvSpPr txBox="1"/>
          <p:nvPr/>
        </p:nvSpPr>
        <p:spPr>
          <a:xfrm>
            <a:off x="71707" y="9286875"/>
            <a:ext cx="859800" cy="462900"/>
          </a:xfrm>
          <a:prstGeom prst="rect">
            <a:avLst/>
          </a:prstGeom>
          <a:noFill/>
          <a:ln>
            <a:noFill/>
          </a:ln>
        </p:spPr>
        <p:txBody>
          <a:bodyPr anchorCtr="0" anchor="t" bIns="0" lIns="0" spcFirstLastPara="1" rIns="0" wrap="square" tIns="0">
            <a:spAutoFit/>
          </a:bodyPr>
          <a:lstStyle/>
          <a:p>
            <a:pPr indent="0" lvl="0" marL="0" marR="0" rtl="0" algn="ctr">
              <a:lnSpc>
                <a:spcPct val="94000"/>
              </a:lnSpc>
              <a:spcBef>
                <a:spcPts val="0"/>
              </a:spcBef>
              <a:spcAft>
                <a:spcPts val="0"/>
              </a:spcAft>
              <a:buNone/>
            </a:pPr>
            <a:r>
              <a:rPr i="0" lang="en-US" sz="3200" u="none" cap="none" strike="noStrike">
                <a:solidFill>
                  <a:srgbClr val="FFFFFF"/>
                </a:solidFill>
                <a:latin typeface="Impact"/>
                <a:ea typeface="Impact"/>
                <a:cs typeface="Impact"/>
                <a:sym typeface="Impact"/>
              </a:rPr>
              <a:t>10</a:t>
            </a:r>
            <a:endParaRPr>
              <a:latin typeface="Impact"/>
              <a:ea typeface="Impact"/>
              <a:cs typeface="Impact"/>
              <a:sym typeface="Impact"/>
            </a:endParaRPr>
          </a:p>
        </p:txBody>
      </p:sp>
      <p:grpSp>
        <p:nvGrpSpPr>
          <p:cNvPr id="528" name="Google Shape;528;p19"/>
          <p:cNvGrpSpPr/>
          <p:nvPr/>
        </p:nvGrpSpPr>
        <p:grpSpPr>
          <a:xfrm>
            <a:off x="16674143" y="9421209"/>
            <a:ext cx="1156501" cy="476155"/>
            <a:chOff x="0" y="0"/>
            <a:chExt cx="1542001" cy="634873"/>
          </a:xfrm>
        </p:grpSpPr>
        <p:grpSp>
          <p:nvGrpSpPr>
            <p:cNvPr id="529" name="Google Shape;529;p19"/>
            <p:cNvGrpSpPr/>
            <p:nvPr/>
          </p:nvGrpSpPr>
          <p:grpSpPr>
            <a:xfrm>
              <a:off x="907128" y="0"/>
              <a:ext cx="634873" cy="634873"/>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9"/>
            <p:cNvGrpSpPr/>
            <p:nvPr/>
          </p:nvGrpSpPr>
          <p:grpSpPr>
            <a:xfrm rot="5400000">
              <a:off x="1094225" y="171070"/>
              <a:ext cx="334552" cy="292733"/>
              <a:chOff x="0" y="0"/>
              <a:chExt cx="812800" cy="711200"/>
            </a:xfrm>
          </p:grpSpPr>
          <p:sp>
            <p:nvSpPr>
              <p:cNvPr id="533" name="Google Shape;533;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534" name="Google Shape;534;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rot="10800000">
              <a:off x="0" y="0"/>
              <a:ext cx="634873" cy="634873"/>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19"/>
            <p:cNvGrpSpPr/>
            <p:nvPr/>
          </p:nvGrpSpPr>
          <p:grpSpPr>
            <a:xfrm rot="-5400000">
              <a:off x="113224" y="171070"/>
              <a:ext cx="334552" cy="292733"/>
              <a:chOff x="0" y="0"/>
              <a:chExt cx="812800" cy="711200"/>
            </a:xfrm>
          </p:grpSpPr>
          <p:sp>
            <p:nvSpPr>
              <p:cNvPr id="539" name="Google Shape;539;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C0E627"/>
              </a:solidFill>
              <a:ln>
                <a:noFill/>
              </a:ln>
            </p:spPr>
          </p:sp>
          <p:sp>
            <p:nvSpPr>
              <p:cNvPr id="540" name="Google Shape;540;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41" name="Google Shape;541;p19"/>
          <p:cNvPicPr preferRelativeResize="0"/>
          <p:nvPr/>
        </p:nvPicPr>
        <p:blipFill>
          <a:blip r:embed="rId8">
            <a:alphaModFix/>
          </a:blip>
          <a:stretch>
            <a:fillRect/>
          </a:stretch>
        </p:blipFill>
        <p:spPr>
          <a:xfrm>
            <a:off x="6813550" y="2489000"/>
            <a:ext cx="5689600" cy="2597812"/>
          </a:xfrm>
          <a:prstGeom prst="rect">
            <a:avLst/>
          </a:prstGeom>
          <a:noFill/>
          <a:ln>
            <a:noFill/>
          </a:ln>
        </p:spPr>
      </p:pic>
      <p:pic>
        <p:nvPicPr>
          <p:cNvPr id="542" name="Google Shape;542;p19"/>
          <p:cNvPicPr preferRelativeResize="0"/>
          <p:nvPr/>
        </p:nvPicPr>
        <p:blipFill>
          <a:blip r:embed="rId9">
            <a:alphaModFix/>
          </a:blip>
          <a:stretch>
            <a:fillRect/>
          </a:stretch>
        </p:blipFill>
        <p:spPr>
          <a:xfrm>
            <a:off x="12611769" y="5052950"/>
            <a:ext cx="5676230" cy="2597800"/>
          </a:xfrm>
          <a:prstGeom prst="rect">
            <a:avLst/>
          </a:prstGeom>
          <a:noFill/>
          <a:ln>
            <a:noFill/>
          </a:ln>
        </p:spPr>
      </p:pic>
      <p:pic>
        <p:nvPicPr>
          <p:cNvPr id="543" name="Google Shape;543;p19"/>
          <p:cNvPicPr preferRelativeResize="0"/>
          <p:nvPr/>
        </p:nvPicPr>
        <p:blipFill>
          <a:blip r:embed="rId10">
            <a:alphaModFix/>
          </a:blip>
          <a:stretch>
            <a:fillRect/>
          </a:stretch>
        </p:blipFill>
        <p:spPr>
          <a:xfrm>
            <a:off x="6813550" y="7684475"/>
            <a:ext cx="5676225" cy="2597793"/>
          </a:xfrm>
          <a:prstGeom prst="rect">
            <a:avLst/>
          </a:prstGeom>
          <a:noFill/>
          <a:ln>
            <a:noFill/>
          </a:ln>
        </p:spPr>
      </p:pic>
      <p:pic>
        <p:nvPicPr>
          <p:cNvPr id="544" name="Google Shape;544;p19"/>
          <p:cNvPicPr preferRelativeResize="0"/>
          <p:nvPr/>
        </p:nvPicPr>
        <p:blipFill>
          <a:blip r:embed="rId11">
            <a:alphaModFix/>
          </a:blip>
          <a:stretch>
            <a:fillRect/>
          </a:stretch>
        </p:blipFill>
        <p:spPr>
          <a:xfrm>
            <a:off x="1028701" y="7689253"/>
            <a:ext cx="5676225" cy="2597822"/>
          </a:xfrm>
          <a:prstGeom prst="rect">
            <a:avLst/>
          </a:prstGeom>
          <a:noFill/>
          <a:ln>
            <a:noFill/>
          </a:ln>
        </p:spPr>
      </p:pic>
      <p:pic>
        <p:nvPicPr>
          <p:cNvPr id="545" name="Google Shape;545;p19"/>
          <p:cNvPicPr preferRelativeResize="0"/>
          <p:nvPr/>
        </p:nvPicPr>
        <p:blipFill>
          <a:blip r:embed="rId12">
            <a:alphaModFix/>
          </a:blip>
          <a:stretch>
            <a:fillRect/>
          </a:stretch>
        </p:blipFill>
        <p:spPr>
          <a:xfrm>
            <a:off x="1028702" y="5052939"/>
            <a:ext cx="5676225" cy="25978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pring Cleaning Tips!">
  <a:themeElements>
    <a:clrScheme name="Office">
      <a:dk1>
        <a:srgbClr val="000000"/>
      </a:dk1>
      <a:lt1>
        <a:srgbClr val="FFFFFF"/>
      </a:lt1>
      <a:dk2>
        <a:srgbClr val="89B200"/>
      </a:dk2>
      <a:lt2>
        <a:srgbClr val="C0E627"/>
      </a:lt2>
      <a:accent1>
        <a:srgbClr val="D3ED67"/>
      </a:accent1>
      <a:accent2>
        <a:srgbClr val="E9E9E9"/>
      </a:accent2>
      <a:accent3>
        <a:srgbClr val="BBBBBB"/>
      </a:accent3>
      <a:accent4>
        <a:srgbClr val="888888"/>
      </a:accent4>
      <a:accent5>
        <a:srgbClr val="868686"/>
      </a:accent5>
      <a:accent6>
        <a:srgbClr val="484848"/>
      </a:accent6>
      <a:hlink>
        <a:srgbClr val="7E7E7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