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10287000" cx="18288000"/>
  <p:notesSz cx="6858000" cy="9144000"/>
  <p:embeddedFontLst>
    <p:embeddedFont>
      <p:font typeface="Poppins"/>
      <p:regular r:id="rId35"/>
      <p:bold r:id="rId36"/>
      <p:italic r:id="rId37"/>
      <p:boldItalic r:id="rId38"/>
    </p:embeddedFont>
    <p:embeddedFont>
      <p:font typeface="Poppins Medium"/>
      <p:regular r:id="rId39"/>
      <p:bold r:id="rId40"/>
      <p:italic r:id="rId41"/>
      <p:boldItalic r:id="rId42"/>
    </p:embeddedFont>
    <p:embeddedFont>
      <p:font typeface="Poppins ExtraBold"/>
      <p:bold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9EC541-E6FA-491A-AEDB-0FEBDF44A410}">
  <a:tblStyle styleId="{959EC541-E6FA-491A-AEDB-0FEBDF44A41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Medium-bold.fntdata"/><Relationship Id="rId20" Type="http://schemas.openxmlformats.org/officeDocument/2006/relationships/slide" Target="slides/slide14.xml"/><Relationship Id="rId42" Type="http://schemas.openxmlformats.org/officeDocument/2006/relationships/font" Target="fonts/PoppinsMedium-boldItalic.fntdata"/><Relationship Id="rId41" Type="http://schemas.openxmlformats.org/officeDocument/2006/relationships/font" Target="fonts/PoppinsMedium-italic.fntdata"/><Relationship Id="rId22" Type="http://schemas.openxmlformats.org/officeDocument/2006/relationships/slide" Target="slides/slide16.xml"/><Relationship Id="rId44" Type="http://schemas.openxmlformats.org/officeDocument/2006/relationships/font" Target="fonts/PoppinsExtraBold-boldItalic.fntdata"/><Relationship Id="rId21" Type="http://schemas.openxmlformats.org/officeDocument/2006/relationships/slide" Target="slides/slide15.xml"/><Relationship Id="rId43" Type="http://schemas.openxmlformats.org/officeDocument/2006/relationships/font" Target="fonts/PoppinsExtraBold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Poppins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Poppins-italic.fntdata"/><Relationship Id="rId14" Type="http://schemas.openxmlformats.org/officeDocument/2006/relationships/slide" Target="slides/slide8.xml"/><Relationship Id="rId36" Type="http://schemas.openxmlformats.org/officeDocument/2006/relationships/font" Target="fonts/Poppins-bold.fntdata"/><Relationship Id="rId17" Type="http://schemas.openxmlformats.org/officeDocument/2006/relationships/slide" Target="slides/slide11.xml"/><Relationship Id="rId39" Type="http://schemas.openxmlformats.org/officeDocument/2006/relationships/font" Target="fonts/PoppinsMedium-regular.fntdata"/><Relationship Id="rId16" Type="http://schemas.openxmlformats.org/officeDocument/2006/relationships/slide" Target="slides/slide10.xml"/><Relationship Id="rId38" Type="http://schemas.openxmlformats.org/officeDocument/2006/relationships/font" Target="fonts/Poppins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Relationship Id="rId5" Type="http://schemas.openxmlformats.org/officeDocument/2006/relationships/image" Target="../media/image45.jpg"/><Relationship Id="rId6" Type="http://schemas.openxmlformats.org/officeDocument/2006/relationships/image" Target="../media/image48.jpg"/><Relationship Id="rId7" Type="http://schemas.openxmlformats.org/officeDocument/2006/relationships/image" Target="../media/image40.jpg"/><Relationship Id="rId8" Type="http://schemas.openxmlformats.org/officeDocument/2006/relationships/image" Target="../media/image5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Relationship Id="rId5" Type="http://schemas.openxmlformats.org/officeDocument/2006/relationships/image" Target="../media/image50.jpg"/><Relationship Id="rId6" Type="http://schemas.openxmlformats.org/officeDocument/2006/relationships/image" Target="../media/image5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59.png"/><Relationship Id="rId5" Type="http://schemas.openxmlformats.org/officeDocument/2006/relationships/image" Target="../media/image5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Relationship Id="rId4" Type="http://schemas.openxmlformats.org/officeDocument/2006/relationships/image" Target="../media/image55.png"/><Relationship Id="rId5" Type="http://schemas.openxmlformats.org/officeDocument/2006/relationships/image" Target="../media/image57.png"/><Relationship Id="rId6" Type="http://schemas.openxmlformats.org/officeDocument/2006/relationships/image" Target="../media/image47.png"/><Relationship Id="rId7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58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Relationship Id="rId7" Type="http://schemas.openxmlformats.org/officeDocument/2006/relationships/image" Target="../media/image6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5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png"/><Relationship Id="rId4" Type="http://schemas.openxmlformats.org/officeDocument/2006/relationships/image" Target="../media/image87.jpg"/><Relationship Id="rId5" Type="http://schemas.openxmlformats.org/officeDocument/2006/relationships/image" Target="../media/image66.png"/><Relationship Id="rId6" Type="http://schemas.openxmlformats.org/officeDocument/2006/relationships/image" Target="../media/image6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Relationship Id="rId4" Type="http://schemas.openxmlformats.org/officeDocument/2006/relationships/image" Target="../media/image80.png"/><Relationship Id="rId5" Type="http://schemas.openxmlformats.org/officeDocument/2006/relationships/image" Target="../media/image72.png"/><Relationship Id="rId6" Type="http://schemas.openxmlformats.org/officeDocument/2006/relationships/image" Target="../media/image63.png"/><Relationship Id="rId7" Type="http://schemas.openxmlformats.org/officeDocument/2006/relationships/image" Target="../media/image87.jpg"/><Relationship Id="rId8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6.jpg"/><Relationship Id="rId4" Type="http://schemas.openxmlformats.org/officeDocument/2006/relationships/image" Target="../media/image61.jpg"/><Relationship Id="rId5" Type="http://schemas.openxmlformats.org/officeDocument/2006/relationships/image" Target="../media/image68.jpg"/><Relationship Id="rId6" Type="http://schemas.openxmlformats.org/officeDocument/2006/relationships/image" Target="../media/image84.jpg"/><Relationship Id="rId7" Type="http://schemas.openxmlformats.org/officeDocument/2006/relationships/image" Target="../media/image74.png"/><Relationship Id="rId8" Type="http://schemas.openxmlformats.org/officeDocument/2006/relationships/image" Target="../media/image7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png"/><Relationship Id="rId4" Type="http://schemas.openxmlformats.org/officeDocument/2006/relationships/image" Target="../media/image76.png"/><Relationship Id="rId5" Type="http://schemas.openxmlformats.org/officeDocument/2006/relationships/image" Target="../media/image210.jpg"/><Relationship Id="rId6" Type="http://schemas.openxmlformats.org/officeDocument/2006/relationships/image" Target="../media/image82.png"/><Relationship Id="rId7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5.jpg"/><Relationship Id="rId4" Type="http://schemas.openxmlformats.org/officeDocument/2006/relationships/image" Target="../media/image93.png"/><Relationship Id="rId5" Type="http://schemas.openxmlformats.org/officeDocument/2006/relationships/image" Target="../media/image100.png"/><Relationship Id="rId6" Type="http://schemas.openxmlformats.org/officeDocument/2006/relationships/image" Target="../media/image9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0.png"/><Relationship Id="rId4" Type="http://schemas.openxmlformats.org/officeDocument/2006/relationships/image" Target="../media/image116.png"/><Relationship Id="rId5" Type="http://schemas.openxmlformats.org/officeDocument/2006/relationships/image" Target="../media/image91.png"/><Relationship Id="rId6" Type="http://schemas.openxmlformats.org/officeDocument/2006/relationships/image" Target="../media/image149.png"/><Relationship Id="rId7" Type="http://schemas.openxmlformats.org/officeDocument/2006/relationships/image" Target="../media/image10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91.png"/><Relationship Id="rId5" Type="http://schemas.openxmlformats.org/officeDocument/2006/relationships/image" Target="../media/image9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7.png"/><Relationship Id="rId4" Type="http://schemas.openxmlformats.org/officeDocument/2006/relationships/image" Target="../media/image122.png"/><Relationship Id="rId5" Type="http://schemas.openxmlformats.org/officeDocument/2006/relationships/image" Target="../media/image97.png"/><Relationship Id="rId6" Type="http://schemas.openxmlformats.org/officeDocument/2006/relationships/image" Target="../media/image133.png"/><Relationship Id="rId7" Type="http://schemas.openxmlformats.org/officeDocument/2006/relationships/image" Target="../media/image89.png"/></Relationships>
</file>

<file path=ppt/slides/_rels/slide26.xml.rels><?xml version="1.0" encoding="UTF-8" standalone="yes"?><Relationships xmlns="http://schemas.openxmlformats.org/package/2006/relationships"><Relationship Id="rId40" Type="http://schemas.openxmlformats.org/officeDocument/2006/relationships/image" Target="../media/image185.png"/><Relationship Id="rId20" Type="http://schemas.openxmlformats.org/officeDocument/2006/relationships/image" Target="../media/image35.png"/><Relationship Id="rId42" Type="http://schemas.openxmlformats.org/officeDocument/2006/relationships/image" Target="../media/image5.png"/><Relationship Id="rId41" Type="http://schemas.openxmlformats.org/officeDocument/2006/relationships/image" Target="../media/image7.png"/><Relationship Id="rId22" Type="http://schemas.openxmlformats.org/officeDocument/2006/relationships/image" Target="../media/image49.png"/><Relationship Id="rId44" Type="http://schemas.openxmlformats.org/officeDocument/2006/relationships/image" Target="../media/image176.png"/><Relationship Id="rId21" Type="http://schemas.openxmlformats.org/officeDocument/2006/relationships/image" Target="../media/image36.png"/><Relationship Id="rId43" Type="http://schemas.openxmlformats.org/officeDocument/2006/relationships/image" Target="../media/image141.png"/><Relationship Id="rId24" Type="http://schemas.openxmlformats.org/officeDocument/2006/relationships/image" Target="../media/image53.png"/><Relationship Id="rId23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Relationship Id="rId26" Type="http://schemas.openxmlformats.org/officeDocument/2006/relationships/image" Target="../media/image55.png"/><Relationship Id="rId25" Type="http://schemas.openxmlformats.org/officeDocument/2006/relationships/image" Target="../media/image60.png"/><Relationship Id="rId28" Type="http://schemas.openxmlformats.org/officeDocument/2006/relationships/image" Target="../media/image65.png"/><Relationship Id="rId27" Type="http://schemas.openxmlformats.org/officeDocument/2006/relationships/image" Target="../media/image10.png"/><Relationship Id="rId5" Type="http://schemas.openxmlformats.org/officeDocument/2006/relationships/image" Target="../media/image23.png"/><Relationship Id="rId6" Type="http://schemas.openxmlformats.org/officeDocument/2006/relationships/image" Target="../media/image29.png"/><Relationship Id="rId29" Type="http://schemas.openxmlformats.org/officeDocument/2006/relationships/image" Target="../media/image64.png"/><Relationship Id="rId7" Type="http://schemas.openxmlformats.org/officeDocument/2006/relationships/image" Target="../media/image117.png"/><Relationship Id="rId8" Type="http://schemas.openxmlformats.org/officeDocument/2006/relationships/image" Target="../media/image38.png"/><Relationship Id="rId31" Type="http://schemas.openxmlformats.org/officeDocument/2006/relationships/image" Target="../media/image80.png"/><Relationship Id="rId30" Type="http://schemas.openxmlformats.org/officeDocument/2006/relationships/image" Target="../media/image78.png"/><Relationship Id="rId11" Type="http://schemas.openxmlformats.org/officeDocument/2006/relationships/image" Target="../media/image11.png"/><Relationship Id="rId33" Type="http://schemas.openxmlformats.org/officeDocument/2006/relationships/image" Target="../media/image63.png"/><Relationship Id="rId10" Type="http://schemas.openxmlformats.org/officeDocument/2006/relationships/image" Target="../media/image18.png"/><Relationship Id="rId32" Type="http://schemas.openxmlformats.org/officeDocument/2006/relationships/image" Target="../media/image72.png"/><Relationship Id="rId13" Type="http://schemas.openxmlformats.org/officeDocument/2006/relationships/image" Target="../media/image3.png"/><Relationship Id="rId35" Type="http://schemas.openxmlformats.org/officeDocument/2006/relationships/image" Target="../media/image99.png"/><Relationship Id="rId12" Type="http://schemas.openxmlformats.org/officeDocument/2006/relationships/image" Target="../media/image13.png"/><Relationship Id="rId34" Type="http://schemas.openxmlformats.org/officeDocument/2006/relationships/image" Target="../media/image100.png"/><Relationship Id="rId15" Type="http://schemas.openxmlformats.org/officeDocument/2006/relationships/image" Target="../media/image9.png"/><Relationship Id="rId37" Type="http://schemas.openxmlformats.org/officeDocument/2006/relationships/image" Target="../media/image149.png"/><Relationship Id="rId14" Type="http://schemas.openxmlformats.org/officeDocument/2006/relationships/image" Target="../media/image6.png"/><Relationship Id="rId36" Type="http://schemas.openxmlformats.org/officeDocument/2006/relationships/image" Target="../media/image120.png"/><Relationship Id="rId17" Type="http://schemas.openxmlformats.org/officeDocument/2006/relationships/image" Target="../media/image20.png"/><Relationship Id="rId39" Type="http://schemas.openxmlformats.org/officeDocument/2006/relationships/image" Target="../media/image133.png"/><Relationship Id="rId16" Type="http://schemas.openxmlformats.org/officeDocument/2006/relationships/image" Target="../media/image19.png"/><Relationship Id="rId38" Type="http://schemas.openxmlformats.org/officeDocument/2006/relationships/image" Target="../media/image97.png"/><Relationship Id="rId19" Type="http://schemas.openxmlformats.org/officeDocument/2006/relationships/image" Target="../media/image17.png"/><Relationship Id="rId18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image" Target="../media/image56.png"/><Relationship Id="rId22" Type="http://schemas.openxmlformats.org/officeDocument/2006/relationships/image" Target="../media/image77.png"/><Relationship Id="rId21" Type="http://schemas.openxmlformats.org/officeDocument/2006/relationships/image" Target="../media/image79.png"/><Relationship Id="rId24" Type="http://schemas.openxmlformats.org/officeDocument/2006/relationships/image" Target="../media/image93.png"/><Relationship Id="rId23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Relationship Id="rId4" Type="http://schemas.openxmlformats.org/officeDocument/2006/relationships/image" Target="../media/image66.png"/><Relationship Id="rId9" Type="http://schemas.openxmlformats.org/officeDocument/2006/relationships/image" Target="../media/image8.png"/><Relationship Id="rId26" Type="http://schemas.openxmlformats.org/officeDocument/2006/relationships/image" Target="../media/image157.png"/><Relationship Id="rId25" Type="http://schemas.openxmlformats.org/officeDocument/2006/relationships/image" Target="../media/image116.png"/><Relationship Id="rId28" Type="http://schemas.openxmlformats.org/officeDocument/2006/relationships/image" Target="../media/image74.png"/><Relationship Id="rId27" Type="http://schemas.openxmlformats.org/officeDocument/2006/relationships/image" Target="../media/image122.png"/><Relationship Id="rId5" Type="http://schemas.openxmlformats.org/officeDocument/2006/relationships/image" Target="../media/image108.png"/><Relationship Id="rId6" Type="http://schemas.openxmlformats.org/officeDocument/2006/relationships/image" Target="../media/image37.png"/><Relationship Id="rId29" Type="http://schemas.openxmlformats.org/officeDocument/2006/relationships/image" Target="../media/image73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Relationship Id="rId31" Type="http://schemas.openxmlformats.org/officeDocument/2006/relationships/image" Target="../media/image76.png"/><Relationship Id="rId30" Type="http://schemas.openxmlformats.org/officeDocument/2006/relationships/image" Target="../media/image75.png"/><Relationship Id="rId11" Type="http://schemas.openxmlformats.org/officeDocument/2006/relationships/image" Target="../media/image16.png"/><Relationship Id="rId33" Type="http://schemas.openxmlformats.org/officeDocument/2006/relationships/image" Target="../media/image91.png"/><Relationship Id="rId10" Type="http://schemas.openxmlformats.org/officeDocument/2006/relationships/image" Target="../media/image21.png"/><Relationship Id="rId32" Type="http://schemas.openxmlformats.org/officeDocument/2006/relationships/image" Target="../media/image82.png"/><Relationship Id="rId13" Type="http://schemas.openxmlformats.org/officeDocument/2006/relationships/image" Target="../media/image44.png"/><Relationship Id="rId12" Type="http://schemas.openxmlformats.org/officeDocument/2006/relationships/image" Target="../media/image12.png"/><Relationship Id="rId34" Type="http://schemas.openxmlformats.org/officeDocument/2006/relationships/image" Target="../media/image98.png"/><Relationship Id="rId15" Type="http://schemas.openxmlformats.org/officeDocument/2006/relationships/image" Target="../media/image58.png"/><Relationship Id="rId14" Type="http://schemas.openxmlformats.org/officeDocument/2006/relationships/image" Target="../media/image191.png"/><Relationship Id="rId17" Type="http://schemas.openxmlformats.org/officeDocument/2006/relationships/image" Target="../media/image47.png"/><Relationship Id="rId16" Type="http://schemas.openxmlformats.org/officeDocument/2006/relationships/image" Target="../media/image57.png"/><Relationship Id="rId19" Type="http://schemas.openxmlformats.org/officeDocument/2006/relationships/image" Target="../media/image46.png"/><Relationship Id="rId18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40" Type="http://schemas.openxmlformats.org/officeDocument/2006/relationships/image" Target="../media/image211.png"/><Relationship Id="rId20" Type="http://schemas.openxmlformats.org/officeDocument/2006/relationships/image" Target="../media/image184.png"/><Relationship Id="rId41" Type="http://schemas.openxmlformats.org/officeDocument/2006/relationships/image" Target="../media/image208.png"/><Relationship Id="rId22" Type="http://schemas.openxmlformats.org/officeDocument/2006/relationships/image" Target="../media/image188.png"/><Relationship Id="rId21" Type="http://schemas.openxmlformats.org/officeDocument/2006/relationships/image" Target="../media/image183.png"/><Relationship Id="rId24" Type="http://schemas.openxmlformats.org/officeDocument/2006/relationships/image" Target="../media/image187.png"/><Relationship Id="rId23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9.png"/><Relationship Id="rId4" Type="http://schemas.openxmlformats.org/officeDocument/2006/relationships/image" Target="../media/image204.png"/><Relationship Id="rId9" Type="http://schemas.openxmlformats.org/officeDocument/2006/relationships/image" Target="../media/image199.png"/><Relationship Id="rId26" Type="http://schemas.openxmlformats.org/officeDocument/2006/relationships/image" Target="../media/image200.png"/><Relationship Id="rId25" Type="http://schemas.openxmlformats.org/officeDocument/2006/relationships/image" Target="../media/image189.png"/><Relationship Id="rId28" Type="http://schemas.openxmlformats.org/officeDocument/2006/relationships/image" Target="../media/image193.png"/><Relationship Id="rId27" Type="http://schemas.openxmlformats.org/officeDocument/2006/relationships/image" Target="../media/image190.png"/><Relationship Id="rId5" Type="http://schemas.openxmlformats.org/officeDocument/2006/relationships/image" Target="../media/image168.png"/><Relationship Id="rId6" Type="http://schemas.openxmlformats.org/officeDocument/2006/relationships/image" Target="../media/image170.png"/><Relationship Id="rId29" Type="http://schemas.openxmlformats.org/officeDocument/2006/relationships/image" Target="../media/image197.png"/><Relationship Id="rId7" Type="http://schemas.openxmlformats.org/officeDocument/2006/relationships/image" Target="../media/image171.png"/><Relationship Id="rId8" Type="http://schemas.openxmlformats.org/officeDocument/2006/relationships/image" Target="../media/image212.png"/><Relationship Id="rId31" Type="http://schemas.openxmlformats.org/officeDocument/2006/relationships/image" Target="../media/image195.png"/><Relationship Id="rId30" Type="http://schemas.openxmlformats.org/officeDocument/2006/relationships/image" Target="../media/image207.png"/><Relationship Id="rId11" Type="http://schemas.openxmlformats.org/officeDocument/2006/relationships/image" Target="../media/image173.png"/><Relationship Id="rId33" Type="http://schemas.openxmlformats.org/officeDocument/2006/relationships/image" Target="../media/image203.png"/><Relationship Id="rId10" Type="http://schemas.openxmlformats.org/officeDocument/2006/relationships/image" Target="../media/image209.png"/><Relationship Id="rId32" Type="http://schemas.openxmlformats.org/officeDocument/2006/relationships/image" Target="../media/image194.png"/><Relationship Id="rId13" Type="http://schemas.openxmlformats.org/officeDocument/2006/relationships/image" Target="../media/image172.png"/><Relationship Id="rId35" Type="http://schemas.openxmlformats.org/officeDocument/2006/relationships/image" Target="../media/image198.png"/><Relationship Id="rId12" Type="http://schemas.openxmlformats.org/officeDocument/2006/relationships/image" Target="../media/image177.png"/><Relationship Id="rId34" Type="http://schemas.openxmlformats.org/officeDocument/2006/relationships/image" Target="../media/image196.png"/><Relationship Id="rId15" Type="http://schemas.openxmlformats.org/officeDocument/2006/relationships/image" Target="../media/image174.png"/><Relationship Id="rId37" Type="http://schemas.openxmlformats.org/officeDocument/2006/relationships/image" Target="../media/image206.png"/><Relationship Id="rId14" Type="http://schemas.openxmlformats.org/officeDocument/2006/relationships/image" Target="../media/image178.png"/><Relationship Id="rId36" Type="http://schemas.openxmlformats.org/officeDocument/2006/relationships/image" Target="../media/image202.png"/><Relationship Id="rId17" Type="http://schemas.openxmlformats.org/officeDocument/2006/relationships/image" Target="../media/image179.png"/><Relationship Id="rId39" Type="http://schemas.openxmlformats.org/officeDocument/2006/relationships/image" Target="../media/image201.png"/><Relationship Id="rId16" Type="http://schemas.openxmlformats.org/officeDocument/2006/relationships/image" Target="../media/image175.png"/><Relationship Id="rId38" Type="http://schemas.openxmlformats.org/officeDocument/2006/relationships/image" Target="../media/image205.png"/><Relationship Id="rId19" Type="http://schemas.openxmlformats.org/officeDocument/2006/relationships/image" Target="../media/image182.png"/><Relationship Id="rId18" Type="http://schemas.openxmlformats.org/officeDocument/2006/relationships/image" Target="../media/image18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Relationship Id="rId4" Type="http://schemas.openxmlformats.org/officeDocument/2006/relationships/image" Target="../media/image27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26.jpg"/><Relationship Id="rId5" Type="http://schemas.openxmlformats.org/officeDocument/2006/relationships/image" Target="../media/image70.jpg"/><Relationship Id="rId6" Type="http://schemas.openxmlformats.org/officeDocument/2006/relationships/image" Target="../media/image33.jpg"/><Relationship Id="rId7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0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 b="0" l="6012" r="10598" t="6200"/>
          <a:stretch/>
        </p:blipFill>
        <p:spPr>
          <a:xfrm flipH="1">
            <a:off x="227400" y="227400"/>
            <a:ext cx="5146675" cy="723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32025" y="205325"/>
            <a:ext cx="3850650" cy="3850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3"/>
          <p:cNvCxnSpPr/>
          <p:nvPr/>
        </p:nvCxnSpPr>
        <p:spPr>
          <a:xfrm flipH="1" rot="10800000">
            <a:off x="5374076" y="4046783"/>
            <a:ext cx="12699080" cy="9525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" name="Google Shape;90;p13"/>
          <p:cNvCxnSpPr/>
          <p:nvPr/>
        </p:nvCxnSpPr>
        <p:spPr>
          <a:xfrm flipH="1" rot="10800000">
            <a:off x="5374069" y="219964"/>
            <a:ext cx="9532" cy="985219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" name="Google Shape;91;p13"/>
          <p:cNvCxnSpPr/>
          <p:nvPr/>
        </p:nvCxnSpPr>
        <p:spPr>
          <a:xfrm rot="10800000">
            <a:off x="14245980" y="219951"/>
            <a:ext cx="0" cy="3850657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2" name="Google Shape;92;p13"/>
          <p:cNvGrpSpPr/>
          <p:nvPr/>
        </p:nvGrpSpPr>
        <p:grpSpPr>
          <a:xfrm>
            <a:off x="5393125" y="3839325"/>
            <a:ext cx="12666535" cy="6218006"/>
            <a:chOff x="0" y="-57150"/>
            <a:chExt cx="3332071" cy="1637653"/>
          </a:xfrm>
        </p:grpSpPr>
        <p:sp>
          <p:nvSpPr>
            <p:cNvPr id="93" name="Google Shape;93;p13"/>
            <p:cNvSpPr/>
            <p:nvPr/>
          </p:nvSpPr>
          <p:spPr>
            <a:xfrm>
              <a:off x="0" y="1099"/>
              <a:ext cx="3332071" cy="1579404"/>
            </a:xfrm>
            <a:custGeom>
              <a:rect b="b" l="l" r="r" t="t"/>
              <a:pathLst>
                <a:path extrusionOk="0" h="1579404" w="3332071">
                  <a:moveTo>
                    <a:pt x="0" y="0"/>
                  </a:moveTo>
                  <a:lnTo>
                    <a:pt x="3332071" y="0"/>
                  </a:lnTo>
                  <a:lnTo>
                    <a:pt x="3332071" y="1579404"/>
                  </a:lnTo>
                  <a:lnTo>
                    <a:pt x="0" y="1579404"/>
                  </a:lnTo>
                  <a:close/>
                </a:path>
              </a:pathLst>
            </a:custGeom>
            <a:solidFill>
              <a:srgbClr val="67D3ED"/>
            </a:solidFill>
            <a:ln>
              <a:noFill/>
            </a:ln>
          </p:spPr>
        </p:sp>
        <p:sp>
          <p:nvSpPr>
            <p:cNvPr id="94" name="Google Shape;94;p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" name="Google Shape;95;p13"/>
          <p:cNvPicPr preferRelativeResize="0"/>
          <p:nvPr/>
        </p:nvPicPr>
        <p:blipFill rotWithShape="1">
          <a:blip r:embed="rId5">
            <a:alphaModFix/>
          </a:blip>
          <a:srcRect b="566" l="0" r="950" t="0"/>
          <a:stretch/>
        </p:blipFill>
        <p:spPr>
          <a:xfrm>
            <a:off x="206425" y="7464175"/>
            <a:ext cx="5158125" cy="26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6">
            <a:alphaModFix/>
          </a:blip>
          <a:srcRect b="46566" l="0" r="0" t="0"/>
          <a:stretch/>
        </p:blipFill>
        <p:spPr>
          <a:xfrm>
            <a:off x="5694221" y="4240457"/>
            <a:ext cx="3804910" cy="111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>
            <a:alphaModFix/>
          </a:blip>
          <a:srcRect b="46566" l="0" r="0" t="0"/>
          <a:stretch/>
        </p:blipFill>
        <p:spPr>
          <a:xfrm>
            <a:off x="5694221" y="8862524"/>
            <a:ext cx="3804910" cy="111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6">
            <a:alphaModFix/>
          </a:blip>
          <a:srcRect b="46566" l="0" r="0" t="0"/>
          <a:stretch/>
        </p:blipFill>
        <p:spPr>
          <a:xfrm>
            <a:off x="9821161" y="4240457"/>
            <a:ext cx="3804910" cy="111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6">
            <a:alphaModFix/>
          </a:blip>
          <a:srcRect b="46566" l="0" r="0" t="0"/>
          <a:stretch/>
        </p:blipFill>
        <p:spPr>
          <a:xfrm>
            <a:off x="9821161" y="8862524"/>
            <a:ext cx="3804910" cy="111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6">
            <a:alphaModFix/>
          </a:blip>
          <a:srcRect b="46566" l="0" r="0" t="0"/>
          <a:stretch/>
        </p:blipFill>
        <p:spPr>
          <a:xfrm>
            <a:off x="13948101" y="4240457"/>
            <a:ext cx="3804910" cy="111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 rotWithShape="1">
          <a:blip r:embed="rId6">
            <a:alphaModFix/>
          </a:blip>
          <a:srcRect b="46566" l="0" r="0" t="0"/>
          <a:stretch/>
        </p:blipFill>
        <p:spPr>
          <a:xfrm>
            <a:off x="13948101" y="8862524"/>
            <a:ext cx="3804910" cy="111266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/>
          <p:nvPr/>
        </p:nvSpPr>
        <p:spPr>
          <a:xfrm>
            <a:off x="5797259" y="5285186"/>
            <a:ext cx="118431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 Surf Brand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2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MK Campaign</a:t>
            </a:r>
            <a:endParaRPr/>
          </a:p>
        </p:txBody>
      </p:sp>
      <p:sp>
        <p:nvSpPr>
          <p:cNvPr id="103" name="Google Shape;103;p13"/>
          <p:cNvSpPr txBox="1"/>
          <p:nvPr/>
        </p:nvSpPr>
        <p:spPr>
          <a:xfrm>
            <a:off x="6260072" y="1776166"/>
            <a:ext cx="7104674" cy="700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SUMMER | BUSINESS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19497" y="7889760"/>
            <a:ext cx="2482791" cy="24827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22"/>
          <p:cNvGrpSpPr/>
          <p:nvPr/>
        </p:nvGrpSpPr>
        <p:grpSpPr>
          <a:xfrm>
            <a:off x="-457324" y="7655933"/>
            <a:ext cx="5982486" cy="3303090"/>
            <a:chOff x="0" y="-57150"/>
            <a:chExt cx="1575634" cy="869950"/>
          </a:xfrm>
        </p:grpSpPr>
        <p:sp>
          <p:nvSpPr>
            <p:cNvPr id="282" name="Google Shape;282;p22"/>
            <p:cNvSpPr/>
            <p:nvPr/>
          </p:nvSpPr>
          <p:spPr>
            <a:xfrm>
              <a:off x="0" y="0"/>
              <a:ext cx="1575634" cy="653904"/>
            </a:xfrm>
            <a:custGeom>
              <a:rect b="b" l="l" r="r" t="t"/>
              <a:pathLst>
                <a:path extrusionOk="0" h="653904" w="1575634">
                  <a:moveTo>
                    <a:pt x="0" y="0"/>
                  </a:moveTo>
                  <a:lnTo>
                    <a:pt x="1575634" y="0"/>
                  </a:lnTo>
                  <a:lnTo>
                    <a:pt x="1575634" y="653904"/>
                  </a:lnTo>
                  <a:lnTo>
                    <a:pt x="0" y="653904"/>
                  </a:lnTo>
                  <a:close/>
                </a:path>
              </a:pathLst>
            </a:custGeom>
            <a:solidFill>
              <a:srgbClr val="FD9F9D"/>
            </a:solidFill>
            <a:ln>
              <a:noFill/>
            </a:ln>
          </p:spPr>
        </p:sp>
        <p:sp>
          <p:nvSpPr>
            <p:cNvPr id="283" name="Google Shape;283;p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4" name="Google Shape;28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0398" y="7872924"/>
            <a:ext cx="2482791" cy="248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8575" y="-28575"/>
            <a:ext cx="5018973" cy="25206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22"/>
          <p:cNvGrpSpPr/>
          <p:nvPr/>
        </p:nvGrpSpPr>
        <p:grpSpPr>
          <a:xfrm>
            <a:off x="13269027" y="-307899"/>
            <a:ext cx="5047548" cy="3194594"/>
            <a:chOff x="0" y="-28575"/>
            <a:chExt cx="1329395" cy="841375"/>
          </a:xfrm>
        </p:grpSpPr>
        <p:sp>
          <p:nvSpPr>
            <p:cNvPr id="287" name="Google Shape;287;p22"/>
            <p:cNvSpPr/>
            <p:nvPr/>
          </p:nvSpPr>
          <p:spPr>
            <a:xfrm>
              <a:off x="0" y="0"/>
              <a:ext cx="1329395" cy="712486"/>
            </a:xfrm>
            <a:custGeom>
              <a:rect b="b" l="l" r="r" t="t"/>
              <a:pathLst>
                <a:path extrusionOk="0" h="712486" w="1329395">
                  <a:moveTo>
                    <a:pt x="0" y="0"/>
                  </a:moveTo>
                  <a:lnTo>
                    <a:pt x="1329395" y="0"/>
                  </a:lnTo>
                  <a:lnTo>
                    <a:pt x="1329395" y="712486"/>
                  </a:lnTo>
                  <a:lnTo>
                    <a:pt x="0" y="712486"/>
                  </a:lnTo>
                  <a:close/>
                </a:path>
              </a:pathLst>
            </a:custGeom>
            <a:solidFill>
              <a:srgbClr val="FD9F9D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88" name="Google Shape;288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9" name="Google Shape;28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261368" y="-64140"/>
            <a:ext cx="2569957" cy="256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05209" y="-28575"/>
            <a:ext cx="2511366" cy="25113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22"/>
          <p:cNvGrpSpPr/>
          <p:nvPr/>
        </p:nvGrpSpPr>
        <p:grpSpPr>
          <a:xfrm>
            <a:off x="-28575" y="2311554"/>
            <a:ext cx="18345154" cy="5580421"/>
            <a:chOff x="0" y="-28575"/>
            <a:chExt cx="4831645" cy="1469740"/>
          </a:xfrm>
        </p:grpSpPr>
        <p:sp>
          <p:nvSpPr>
            <p:cNvPr id="292" name="Google Shape;292;p22"/>
            <p:cNvSpPr/>
            <p:nvPr/>
          </p:nvSpPr>
          <p:spPr>
            <a:xfrm>
              <a:off x="0" y="0"/>
              <a:ext cx="4831645" cy="1441165"/>
            </a:xfrm>
            <a:custGeom>
              <a:rect b="b" l="l" r="r" t="t"/>
              <a:pathLst>
                <a:path extrusionOk="0" h="1441165" w="4831645">
                  <a:moveTo>
                    <a:pt x="0" y="0"/>
                  </a:moveTo>
                  <a:lnTo>
                    <a:pt x="4831645" y="0"/>
                  </a:lnTo>
                  <a:lnTo>
                    <a:pt x="4831645" y="1441165"/>
                  </a:lnTo>
                  <a:lnTo>
                    <a:pt x="0" y="1441165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3" name="Google Shape;293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22"/>
          <p:cNvSpPr txBox="1"/>
          <p:nvPr/>
        </p:nvSpPr>
        <p:spPr>
          <a:xfrm>
            <a:off x="3568159" y="4041966"/>
            <a:ext cx="11151681" cy="2060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sp>
        <p:nvSpPr>
          <p:cNvPr id="295" name="Google Shape;295;p22"/>
          <p:cNvSpPr txBox="1"/>
          <p:nvPr/>
        </p:nvSpPr>
        <p:spPr>
          <a:xfrm>
            <a:off x="6530913" y="669787"/>
            <a:ext cx="522617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Your Project</a:t>
            </a:r>
            <a:endParaRPr/>
          </a:p>
        </p:txBody>
      </p:sp>
      <p:sp>
        <p:nvSpPr>
          <p:cNvPr id="296" name="Google Shape;296;p22"/>
          <p:cNvSpPr txBox="1"/>
          <p:nvPr/>
        </p:nvSpPr>
        <p:spPr>
          <a:xfrm>
            <a:off x="9791218" y="8910275"/>
            <a:ext cx="3695962" cy="428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ROLE: WRITE YOUR ROLE</a:t>
            </a:r>
            <a:endParaRPr/>
          </a:p>
        </p:txBody>
      </p:sp>
      <p:sp>
        <p:nvSpPr>
          <p:cNvPr id="297" name="Google Shape;297;p22"/>
          <p:cNvSpPr txBox="1"/>
          <p:nvPr/>
        </p:nvSpPr>
        <p:spPr>
          <a:xfrm>
            <a:off x="1397986" y="8910275"/>
            <a:ext cx="2165851" cy="428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YEAR: 2022</a:t>
            </a:r>
            <a:endParaRPr/>
          </a:p>
        </p:txBody>
      </p:sp>
      <p:cxnSp>
        <p:nvCxnSpPr>
          <p:cNvPr id="298" name="Google Shape;298;p22"/>
          <p:cNvCxnSpPr/>
          <p:nvPr/>
        </p:nvCxnSpPr>
        <p:spPr>
          <a:xfrm rot="10800000">
            <a:off x="5004686" y="7892036"/>
            <a:ext cx="0" cy="2455512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9" name="Google Shape;299;p22"/>
          <p:cNvCxnSpPr/>
          <p:nvPr/>
        </p:nvCxnSpPr>
        <p:spPr>
          <a:xfrm rot="10800000">
            <a:off x="7458902" y="7892036"/>
            <a:ext cx="0" cy="2455512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22"/>
          <p:cNvCxnSpPr/>
          <p:nvPr/>
        </p:nvCxnSpPr>
        <p:spPr>
          <a:xfrm rot="10800000">
            <a:off x="15833872" y="7892036"/>
            <a:ext cx="0" cy="2455512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p22"/>
          <p:cNvCxnSpPr/>
          <p:nvPr/>
        </p:nvCxnSpPr>
        <p:spPr>
          <a:xfrm rot="10800000">
            <a:off x="15819585" y="-19050"/>
            <a:ext cx="0" cy="2455512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51422" y="-38100"/>
            <a:ext cx="2374678" cy="23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88519" y="-19050"/>
            <a:ext cx="2281953" cy="2281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23"/>
          <p:cNvGrpSpPr/>
          <p:nvPr/>
        </p:nvGrpSpPr>
        <p:grpSpPr>
          <a:xfrm>
            <a:off x="-195089" y="2116307"/>
            <a:ext cx="18678178" cy="8472400"/>
            <a:chOff x="0" y="-28575"/>
            <a:chExt cx="4919356" cy="2231414"/>
          </a:xfrm>
        </p:grpSpPr>
        <p:sp>
          <p:nvSpPr>
            <p:cNvPr id="309" name="Google Shape;309;p23"/>
            <p:cNvSpPr/>
            <p:nvPr/>
          </p:nvSpPr>
          <p:spPr>
            <a:xfrm>
              <a:off x="0" y="0"/>
              <a:ext cx="4919356" cy="2202839"/>
            </a:xfrm>
            <a:custGeom>
              <a:rect b="b" l="l" r="r" t="t"/>
              <a:pathLst>
                <a:path extrusionOk="0" h="2202839" w="4919356">
                  <a:moveTo>
                    <a:pt x="0" y="0"/>
                  </a:moveTo>
                  <a:lnTo>
                    <a:pt x="4919356" y="0"/>
                  </a:lnTo>
                  <a:lnTo>
                    <a:pt x="4919356" y="2202839"/>
                  </a:lnTo>
                  <a:lnTo>
                    <a:pt x="0" y="2202839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0" name="Google Shape;310;p2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3"/>
          <p:cNvGrpSpPr/>
          <p:nvPr/>
        </p:nvGrpSpPr>
        <p:grpSpPr>
          <a:xfrm>
            <a:off x="617384" y="3958808"/>
            <a:ext cx="3342757" cy="4208233"/>
            <a:chOff x="0" y="-57150"/>
            <a:chExt cx="880397" cy="1108341"/>
          </a:xfrm>
        </p:grpSpPr>
        <p:sp>
          <p:nvSpPr>
            <p:cNvPr id="312" name="Google Shape;312;p23"/>
            <p:cNvSpPr/>
            <p:nvPr/>
          </p:nvSpPr>
          <p:spPr>
            <a:xfrm>
              <a:off x="0" y="0"/>
              <a:ext cx="880397" cy="1051191"/>
            </a:xfrm>
            <a:custGeom>
              <a:rect b="b" l="l" r="r" t="t"/>
              <a:pathLst>
                <a:path extrusionOk="0" h="1051191" w="880397">
                  <a:moveTo>
                    <a:pt x="0" y="0"/>
                  </a:moveTo>
                  <a:lnTo>
                    <a:pt x="880397" y="0"/>
                  </a:lnTo>
                  <a:lnTo>
                    <a:pt x="880397" y="1051191"/>
                  </a:lnTo>
                  <a:lnTo>
                    <a:pt x="0" y="1051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3" name="Google Shape;313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p23"/>
          <p:cNvPicPr preferRelativeResize="0"/>
          <p:nvPr/>
        </p:nvPicPr>
        <p:blipFill rotWithShape="1">
          <a:blip r:embed="rId5">
            <a:alphaModFix/>
          </a:blip>
          <a:srcRect b="0" l="22205" r="22205" t="0"/>
          <a:stretch/>
        </p:blipFill>
        <p:spPr>
          <a:xfrm>
            <a:off x="648315" y="4204080"/>
            <a:ext cx="3280893" cy="39346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23"/>
          <p:cNvGrpSpPr/>
          <p:nvPr/>
        </p:nvGrpSpPr>
        <p:grpSpPr>
          <a:xfrm>
            <a:off x="5215716" y="3958808"/>
            <a:ext cx="3342757" cy="4208233"/>
            <a:chOff x="0" y="-57150"/>
            <a:chExt cx="880397" cy="1108341"/>
          </a:xfrm>
        </p:grpSpPr>
        <p:sp>
          <p:nvSpPr>
            <p:cNvPr id="316" name="Google Shape;316;p23"/>
            <p:cNvSpPr/>
            <p:nvPr/>
          </p:nvSpPr>
          <p:spPr>
            <a:xfrm>
              <a:off x="0" y="0"/>
              <a:ext cx="880397" cy="1051191"/>
            </a:xfrm>
            <a:custGeom>
              <a:rect b="b" l="l" r="r" t="t"/>
              <a:pathLst>
                <a:path extrusionOk="0" h="1051191" w="880397">
                  <a:moveTo>
                    <a:pt x="0" y="0"/>
                  </a:moveTo>
                  <a:lnTo>
                    <a:pt x="880397" y="0"/>
                  </a:lnTo>
                  <a:lnTo>
                    <a:pt x="880397" y="1051191"/>
                  </a:lnTo>
                  <a:lnTo>
                    <a:pt x="0" y="1051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7" name="Google Shape;317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8" name="Google Shape;318;p23"/>
          <p:cNvPicPr preferRelativeResize="0"/>
          <p:nvPr/>
        </p:nvPicPr>
        <p:blipFill rotWithShape="1">
          <a:blip r:embed="rId6">
            <a:alphaModFix/>
          </a:blip>
          <a:srcRect b="10023" l="0" r="0" t="10024"/>
          <a:stretch/>
        </p:blipFill>
        <p:spPr>
          <a:xfrm>
            <a:off x="5246648" y="4204080"/>
            <a:ext cx="3280893" cy="39346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23"/>
          <p:cNvGrpSpPr/>
          <p:nvPr/>
        </p:nvGrpSpPr>
        <p:grpSpPr>
          <a:xfrm>
            <a:off x="9648526" y="3958808"/>
            <a:ext cx="3342757" cy="4208233"/>
            <a:chOff x="0" y="-57150"/>
            <a:chExt cx="880397" cy="1108341"/>
          </a:xfrm>
        </p:grpSpPr>
        <p:sp>
          <p:nvSpPr>
            <p:cNvPr id="320" name="Google Shape;320;p23"/>
            <p:cNvSpPr/>
            <p:nvPr/>
          </p:nvSpPr>
          <p:spPr>
            <a:xfrm>
              <a:off x="0" y="0"/>
              <a:ext cx="880397" cy="1051191"/>
            </a:xfrm>
            <a:custGeom>
              <a:rect b="b" l="l" r="r" t="t"/>
              <a:pathLst>
                <a:path extrusionOk="0" h="1051191" w="880397">
                  <a:moveTo>
                    <a:pt x="0" y="0"/>
                  </a:moveTo>
                  <a:lnTo>
                    <a:pt x="880397" y="0"/>
                  </a:lnTo>
                  <a:lnTo>
                    <a:pt x="880397" y="1051191"/>
                  </a:lnTo>
                  <a:lnTo>
                    <a:pt x="0" y="1051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1" name="Google Shape;321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2" name="Google Shape;322;p23"/>
          <p:cNvPicPr preferRelativeResize="0"/>
          <p:nvPr/>
        </p:nvPicPr>
        <p:blipFill rotWithShape="1">
          <a:blip r:embed="rId7">
            <a:alphaModFix/>
          </a:blip>
          <a:srcRect b="10023" l="0" r="0" t="10024"/>
          <a:stretch/>
        </p:blipFill>
        <p:spPr>
          <a:xfrm>
            <a:off x="9679458" y="4204080"/>
            <a:ext cx="3280893" cy="39346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" name="Google Shape;323;p23"/>
          <p:cNvGrpSpPr/>
          <p:nvPr/>
        </p:nvGrpSpPr>
        <p:grpSpPr>
          <a:xfrm>
            <a:off x="14081335" y="3958808"/>
            <a:ext cx="3342757" cy="4208233"/>
            <a:chOff x="0" y="-57150"/>
            <a:chExt cx="880397" cy="1108341"/>
          </a:xfrm>
        </p:grpSpPr>
        <p:sp>
          <p:nvSpPr>
            <p:cNvPr id="324" name="Google Shape;324;p23"/>
            <p:cNvSpPr/>
            <p:nvPr/>
          </p:nvSpPr>
          <p:spPr>
            <a:xfrm>
              <a:off x="0" y="0"/>
              <a:ext cx="880397" cy="1051191"/>
            </a:xfrm>
            <a:custGeom>
              <a:rect b="b" l="l" r="r" t="t"/>
              <a:pathLst>
                <a:path extrusionOk="0" h="1051191" w="880397">
                  <a:moveTo>
                    <a:pt x="0" y="0"/>
                  </a:moveTo>
                  <a:lnTo>
                    <a:pt x="880397" y="0"/>
                  </a:lnTo>
                  <a:lnTo>
                    <a:pt x="880397" y="1051191"/>
                  </a:lnTo>
                  <a:lnTo>
                    <a:pt x="0" y="10511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5" name="Google Shape;325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6" name="Google Shape;326;p23"/>
          <p:cNvPicPr preferRelativeResize="0"/>
          <p:nvPr/>
        </p:nvPicPr>
        <p:blipFill rotWithShape="1">
          <a:blip r:embed="rId8">
            <a:alphaModFix/>
          </a:blip>
          <a:srcRect b="0" l="10659" r="16216" t="41646"/>
          <a:stretch/>
        </p:blipFill>
        <p:spPr>
          <a:xfrm>
            <a:off x="14112267" y="4204080"/>
            <a:ext cx="3280893" cy="393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65641" y="-105953"/>
            <a:ext cx="4703504" cy="23688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p23"/>
          <p:cNvCxnSpPr/>
          <p:nvPr/>
        </p:nvCxnSpPr>
        <p:spPr>
          <a:xfrm rot="10800000">
            <a:off x="13702807" y="-97108"/>
            <a:ext cx="0" cy="232191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9" name="Google Shape;329;p23"/>
          <p:cNvCxnSpPr/>
          <p:nvPr/>
        </p:nvCxnSpPr>
        <p:spPr>
          <a:xfrm rot="10800000">
            <a:off x="15956184" y="-97108"/>
            <a:ext cx="0" cy="232191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p23"/>
          <p:cNvSpPr txBox="1"/>
          <p:nvPr/>
        </p:nvSpPr>
        <p:spPr>
          <a:xfrm>
            <a:off x="4930334" y="587264"/>
            <a:ext cx="8427332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Services</a:t>
            </a:r>
            <a:endParaRPr/>
          </a:p>
        </p:txBody>
      </p:sp>
      <p:sp>
        <p:nvSpPr>
          <p:cNvPr id="331" name="Google Shape;331;p23"/>
          <p:cNvSpPr txBox="1"/>
          <p:nvPr/>
        </p:nvSpPr>
        <p:spPr>
          <a:xfrm>
            <a:off x="518910" y="3336545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Service One</a:t>
            </a:r>
            <a:endParaRPr/>
          </a:p>
        </p:txBody>
      </p:sp>
      <p:sp>
        <p:nvSpPr>
          <p:cNvPr id="332" name="Google Shape;332;p23"/>
          <p:cNvSpPr txBox="1"/>
          <p:nvPr/>
        </p:nvSpPr>
        <p:spPr>
          <a:xfrm>
            <a:off x="518910" y="8409994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333" name="Google Shape;333;p23"/>
          <p:cNvSpPr txBox="1"/>
          <p:nvPr/>
        </p:nvSpPr>
        <p:spPr>
          <a:xfrm>
            <a:off x="9384528" y="3336545"/>
            <a:ext cx="387075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Service Two</a:t>
            </a:r>
            <a:endParaRPr/>
          </a:p>
        </p:txBody>
      </p:sp>
      <p:sp>
        <p:nvSpPr>
          <p:cNvPr id="334" name="Google Shape;334;p23"/>
          <p:cNvSpPr txBox="1"/>
          <p:nvPr/>
        </p:nvSpPr>
        <p:spPr>
          <a:xfrm>
            <a:off x="9384528" y="8409994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335" name="Google Shape;335;p23"/>
          <p:cNvSpPr txBox="1"/>
          <p:nvPr/>
        </p:nvSpPr>
        <p:spPr>
          <a:xfrm>
            <a:off x="4870719" y="3336545"/>
            <a:ext cx="403275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Service Three</a:t>
            </a:r>
            <a:endParaRPr/>
          </a:p>
        </p:txBody>
      </p:sp>
      <p:sp>
        <p:nvSpPr>
          <p:cNvPr id="336" name="Google Shape;336;p23"/>
          <p:cNvSpPr txBox="1"/>
          <p:nvPr/>
        </p:nvSpPr>
        <p:spPr>
          <a:xfrm>
            <a:off x="4951719" y="8409994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337" name="Google Shape;337;p23"/>
          <p:cNvSpPr txBox="1"/>
          <p:nvPr/>
        </p:nvSpPr>
        <p:spPr>
          <a:xfrm>
            <a:off x="13736337" y="3336545"/>
            <a:ext cx="403275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Service Four</a:t>
            </a:r>
            <a:endParaRPr/>
          </a:p>
        </p:txBody>
      </p:sp>
      <p:sp>
        <p:nvSpPr>
          <p:cNvPr id="338" name="Google Shape;338;p23"/>
          <p:cNvSpPr txBox="1"/>
          <p:nvPr/>
        </p:nvSpPr>
        <p:spPr>
          <a:xfrm>
            <a:off x="13817338" y="8409994"/>
            <a:ext cx="3870752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70796" y="-32933"/>
            <a:ext cx="3955304" cy="395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8575" y="-25992"/>
            <a:ext cx="3948363" cy="3948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24"/>
          <p:cNvGrpSpPr/>
          <p:nvPr/>
        </p:nvGrpSpPr>
        <p:grpSpPr>
          <a:xfrm>
            <a:off x="-195089" y="3736334"/>
            <a:ext cx="18678178" cy="6852373"/>
            <a:chOff x="0" y="-28575"/>
            <a:chExt cx="4919356" cy="1804740"/>
          </a:xfrm>
        </p:grpSpPr>
        <p:sp>
          <p:nvSpPr>
            <p:cNvPr id="346" name="Google Shape;346;p24"/>
            <p:cNvSpPr/>
            <p:nvPr/>
          </p:nvSpPr>
          <p:spPr>
            <a:xfrm>
              <a:off x="0" y="0"/>
              <a:ext cx="4919356" cy="1776165"/>
            </a:xfrm>
            <a:custGeom>
              <a:rect b="b" l="l" r="r" t="t"/>
              <a:pathLst>
                <a:path extrusionOk="0" h="1776165" w="4919356">
                  <a:moveTo>
                    <a:pt x="0" y="0"/>
                  </a:moveTo>
                  <a:lnTo>
                    <a:pt x="4919356" y="0"/>
                  </a:lnTo>
                  <a:lnTo>
                    <a:pt x="4919356" y="1776165"/>
                  </a:lnTo>
                  <a:lnTo>
                    <a:pt x="0" y="1776165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7" name="Google Shape;347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4"/>
          <p:cNvGrpSpPr/>
          <p:nvPr/>
        </p:nvGrpSpPr>
        <p:grpSpPr>
          <a:xfrm>
            <a:off x="253462" y="3964929"/>
            <a:ext cx="5152766" cy="6005372"/>
            <a:chOff x="0" y="-57150"/>
            <a:chExt cx="1357107" cy="1581662"/>
          </a:xfrm>
        </p:grpSpPr>
        <p:sp>
          <p:nvSpPr>
            <p:cNvPr id="349" name="Google Shape;349;p24"/>
            <p:cNvSpPr/>
            <p:nvPr/>
          </p:nvSpPr>
          <p:spPr>
            <a:xfrm>
              <a:off x="0" y="0"/>
              <a:ext cx="1357107" cy="1524512"/>
            </a:xfrm>
            <a:custGeom>
              <a:rect b="b" l="l" r="r" t="t"/>
              <a:pathLst>
                <a:path extrusionOk="0" h="1524512" w="1357107">
                  <a:moveTo>
                    <a:pt x="0" y="0"/>
                  </a:moveTo>
                  <a:lnTo>
                    <a:pt x="1357107" y="0"/>
                  </a:lnTo>
                  <a:lnTo>
                    <a:pt x="1357107" y="1524512"/>
                  </a:lnTo>
                  <a:lnTo>
                    <a:pt x="0" y="15245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50" name="Google Shape;350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" name="Google Shape;351;p24"/>
          <p:cNvPicPr preferRelativeResize="0"/>
          <p:nvPr/>
        </p:nvPicPr>
        <p:blipFill rotWithShape="1">
          <a:blip r:embed="rId5">
            <a:alphaModFix/>
          </a:blip>
          <a:srcRect b="0" l="20344" r="20344" t="0"/>
          <a:stretch/>
        </p:blipFill>
        <p:spPr>
          <a:xfrm>
            <a:off x="278315" y="4208121"/>
            <a:ext cx="5103061" cy="57359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4"/>
          <p:cNvGrpSpPr/>
          <p:nvPr/>
        </p:nvGrpSpPr>
        <p:grpSpPr>
          <a:xfrm>
            <a:off x="5633747" y="3964929"/>
            <a:ext cx="12401882" cy="6005372"/>
            <a:chOff x="0" y="-57150"/>
            <a:chExt cx="3266339" cy="1581662"/>
          </a:xfrm>
        </p:grpSpPr>
        <p:sp>
          <p:nvSpPr>
            <p:cNvPr id="353" name="Google Shape;353;p24"/>
            <p:cNvSpPr/>
            <p:nvPr/>
          </p:nvSpPr>
          <p:spPr>
            <a:xfrm>
              <a:off x="0" y="0"/>
              <a:ext cx="3266339" cy="1524512"/>
            </a:xfrm>
            <a:custGeom>
              <a:rect b="b" l="l" r="r" t="t"/>
              <a:pathLst>
                <a:path extrusionOk="0" h="1524512" w="3266339">
                  <a:moveTo>
                    <a:pt x="0" y="0"/>
                  </a:moveTo>
                  <a:lnTo>
                    <a:pt x="3266339" y="0"/>
                  </a:lnTo>
                  <a:lnTo>
                    <a:pt x="3266339" y="1524512"/>
                  </a:lnTo>
                  <a:lnTo>
                    <a:pt x="0" y="15245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54" name="Google Shape;354;p2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5" name="Google Shape;355;p24"/>
          <p:cNvPicPr preferRelativeResize="0"/>
          <p:nvPr/>
        </p:nvPicPr>
        <p:blipFill rotWithShape="1">
          <a:blip r:embed="rId6">
            <a:alphaModFix/>
          </a:blip>
          <a:srcRect b="7559" l="0" r="0" t="22807"/>
          <a:stretch/>
        </p:blipFill>
        <p:spPr>
          <a:xfrm>
            <a:off x="5656607" y="4208121"/>
            <a:ext cx="12356162" cy="573597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4"/>
          <p:cNvSpPr txBox="1"/>
          <p:nvPr/>
        </p:nvSpPr>
        <p:spPr>
          <a:xfrm>
            <a:off x="4741023" y="2412654"/>
            <a:ext cx="8603758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can you say about your projects? Share it here!</a:t>
            </a:r>
            <a:endParaRPr/>
          </a:p>
        </p:txBody>
      </p:sp>
      <p:sp>
        <p:nvSpPr>
          <p:cNvPr id="357" name="Google Shape;357;p24"/>
          <p:cNvSpPr txBox="1"/>
          <p:nvPr/>
        </p:nvSpPr>
        <p:spPr>
          <a:xfrm>
            <a:off x="4079892" y="1122970"/>
            <a:ext cx="10128216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Gallery Image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25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363" name="Google Shape;363;p25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64" name="Google Shape;364;p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5"/>
          <p:cNvGrpSpPr/>
          <p:nvPr/>
        </p:nvGrpSpPr>
        <p:grpSpPr>
          <a:xfrm>
            <a:off x="214844" y="2930169"/>
            <a:ext cx="17858307" cy="7141987"/>
            <a:chOff x="0" y="-28575"/>
            <a:chExt cx="4703423" cy="1881017"/>
          </a:xfrm>
        </p:grpSpPr>
        <p:sp>
          <p:nvSpPr>
            <p:cNvPr id="366" name="Google Shape;366;p25"/>
            <p:cNvSpPr/>
            <p:nvPr/>
          </p:nvSpPr>
          <p:spPr>
            <a:xfrm>
              <a:off x="0" y="0"/>
              <a:ext cx="4703423" cy="1852442"/>
            </a:xfrm>
            <a:custGeom>
              <a:rect b="b" l="l" r="r" t="t"/>
              <a:pathLst>
                <a:path extrusionOk="0" h="1852442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1852442"/>
                  </a:lnTo>
                  <a:lnTo>
                    <a:pt x="0" y="1852442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67" name="Google Shape;367;p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2037779" y="7418081"/>
            <a:ext cx="4208568" cy="511666"/>
            <a:chOff x="0" y="-76200"/>
            <a:chExt cx="5611425" cy="682222"/>
          </a:xfrm>
        </p:grpSpPr>
        <p:sp>
          <p:nvSpPr>
            <p:cNvPr id="369" name="Google Shape;369;p25"/>
            <p:cNvSpPr txBox="1"/>
            <p:nvPr/>
          </p:nvSpPr>
          <p:spPr>
            <a:xfrm>
              <a:off x="4491285" y="-76200"/>
              <a:ext cx="1120140" cy="682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43%</a:t>
              </a:r>
              <a:endParaRPr/>
            </a:p>
          </p:txBody>
        </p:sp>
        <p:grpSp>
          <p:nvGrpSpPr>
            <p:cNvPr id="370" name="Google Shape;370;p25"/>
            <p:cNvGrpSpPr/>
            <p:nvPr/>
          </p:nvGrpSpPr>
          <p:grpSpPr>
            <a:xfrm>
              <a:off x="0" y="153301"/>
              <a:ext cx="4277414" cy="299419"/>
              <a:chOff x="0" y="0"/>
              <a:chExt cx="1270000" cy="88900"/>
            </a:xfrm>
          </p:grpSpPr>
          <p:sp>
            <p:nvSpPr>
              <p:cNvPr id="371" name="Google Shape;371;p25"/>
              <p:cNvSpPr/>
              <p:nvPr/>
            </p:nvSpPr>
            <p:spPr>
              <a:xfrm>
                <a:off x="0" y="0"/>
                <a:ext cx="1270000" cy="88900"/>
              </a:xfrm>
              <a:custGeom>
                <a:rect b="b" l="l" r="r" t="t"/>
                <a:pathLst>
                  <a:path extrusionOk="0" h="88900" w="1270000">
                    <a:moveTo>
                      <a:pt x="0" y="0"/>
                    </a:moveTo>
                    <a:lnTo>
                      <a:pt x="1270000" y="0"/>
                    </a:lnTo>
                    <a:lnTo>
                      <a:pt x="1270000" y="88900"/>
                    </a:lnTo>
                    <a:lnTo>
                      <a:pt x="0" y="889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72" name="Google Shape;372;p25"/>
              <p:cNvSpPr/>
              <p:nvPr/>
            </p:nvSpPr>
            <p:spPr>
              <a:xfrm>
                <a:off x="0" y="0"/>
                <a:ext cx="546100" cy="88900"/>
              </a:xfrm>
              <a:custGeom>
                <a:rect b="b" l="l" r="r" t="t"/>
                <a:pathLst>
                  <a:path extrusionOk="0" h="88900" w="546100">
                    <a:moveTo>
                      <a:pt x="0" y="0"/>
                    </a:moveTo>
                    <a:lnTo>
                      <a:pt x="546100" y="0"/>
                    </a:lnTo>
                    <a:lnTo>
                      <a:pt x="546100" y="88900"/>
                    </a:lnTo>
                    <a:lnTo>
                      <a:pt x="0" y="889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5157"/>
              </a:solidFill>
              <a:ln>
                <a:noFill/>
              </a:ln>
            </p:spPr>
          </p:sp>
        </p:grpSp>
      </p:grpSp>
      <p:grpSp>
        <p:nvGrpSpPr>
          <p:cNvPr id="373" name="Google Shape;373;p25"/>
          <p:cNvGrpSpPr/>
          <p:nvPr/>
        </p:nvGrpSpPr>
        <p:grpSpPr>
          <a:xfrm>
            <a:off x="7238802" y="7418081"/>
            <a:ext cx="4205134" cy="511666"/>
            <a:chOff x="0" y="-76200"/>
            <a:chExt cx="5606845" cy="682222"/>
          </a:xfrm>
        </p:grpSpPr>
        <p:sp>
          <p:nvSpPr>
            <p:cNvPr id="374" name="Google Shape;374;p25"/>
            <p:cNvSpPr txBox="1"/>
            <p:nvPr/>
          </p:nvSpPr>
          <p:spPr>
            <a:xfrm>
              <a:off x="4491285" y="-76200"/>
              <a:ext cx="1115560" cy="682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60%</a:t>
              </a:r>
              <a:endParaRPr/>
            </a:p>
          </p:txBody>
        </p:sp>
        <p:grpSp>
          <p:nvGrpSpPr>
            <p:cNvPr id="375" name="Google Shape;375;p25"/>
            <p:cNvGrpSpPr/>
            <p:nvPr/>
          </p:nvGrpSpPr>
          <p:grpSpPr>
            <a:xfrm>
              <a:off x="0" y="153301"/>
              <a:ext cx="4277414" cy="299419"/>
              <a:chOff x="0" y="0"/>
              <a:chExt cx="1270000" cy="88900"/>
            </a:xfrm>
          </p:grpSpPr>
          <p:sp>
            <p:nvSpPr>
              <p:cNvPr id="376" name="Google Shape;376;p25"/>
              <p:cNvSpPr/>
              <p:nvPr/>
            </p:nvSpPr>
            <p:spPr>
              <a:xfrm>
                <a:off x="0" y="0"/>
                <a:ext cx="1270000" cy="88900"/>
              </a:xfrm>
              <a:custGeom>
                <a:rect b="b" l="l" r="r" t="t"/>
                <a:pathLst>
                  <a:path extrusionOk="0" h="88900" w="1270000">
                    <a:moveTo>
                      <a:pt x="0" y="0"/>
                    </a:moveTo>
                    <a:lnTo>
                      <a:pt x="1270000" y="0"/>
                    </a:lnTo>
                    <a:lnTo>
                      <a:pt x="1270000" y="88900"/>
                    </a:lnTo>
                    <a:lnTo>
                      <a:pt x="0" y="889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77" name="Google Shape;377;p25"/>
              <p:cNvSpPr/>
              <p:nvPr/>
            </p:nvSpPr>
            <p:spPr>
              <a:xfrm>
                <a:off x="0" y="0"/>
                <a:ext cx="762000" cy="88900"/>
              </a:xfrm>
              <a:custGeom>
                <a:rect b="b" l="l" r="r" t="t"/>
                <a:pathLst>
                  <a:path extrusionOk="0" h="88900" w="762000">
                    <a:moveTo>
                      <a:pt x="0" y="0"/>
                    </a:moveTo>
                    <a:lnTo>
                      <a:pt x="762000" y="0"/>
                    </a:lnTo>
                    <a:lnTo>
                      <a:pt x="762000" y="88900"/>
                    </a:lnTo>
                    <a:lnTo>
                      <a:pt x="0" y="889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5157"/>
              </a:solidFill>
              <a:ln>
                <a:noFill/>
              </a:ln>
            </p:spPr>
          </p:sp>
        </p:grpSp>
      </p:grpSp>
      <p:grpSp>
        <p:nvGrpSpPr>
          <p:cNvPr id="378" name="Google Shape;378;p25"/>
          <p:cNvGrpSpPr/>
          <p:nvPr/>
        </p:nvGrpSpPr>
        <p:grpSpPr>
          <a:xfrm>
            <a:off x="12436390" y="7418081"/>
            <a:ext cx="4194830" cy="511666"/>
            <a:chOff x="0" y="-76200"/>
            <a:chExt cx="5593107" cy="682222"/>
          </a:xfrm>
        </p:grpSpPr>
        <p:sp>
          <p:nvSpPr>
            <p:cNvPr id="379" name="Google Shape;379;p25"/>
            <p:cNvSpPr txBox="1"/>
            <p:nvPr/>
          </p:nvSpPr>
          <p:spPr>
            <a:xfrm>
              <a:off x="4491285" y="-76200"/>
              <a:ext cx="1101822" cy="682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35%</a:t>
              </a:r>
              <a:endParaRPr/>
            </a:p>
          </p:txBody>
        </p:sp>
        <p:grpSp>
          <p:nvGrpSpPr>
            <p:cNvPr id="380" name="Google Shape;380;p25"/>
            <p:cNvGrpSpPr/>
            <p:nvPr/>
          </p:nvGrpSpPr>
          <p:grpSpPr>
            <a:xfrm>
              <a:off x="0" y="153301"/>
              <a:ext cx="4277414" cy="299419"/>
              <a:chOff x="0" y="0"/>
              <a:chExt cx="1270000" cy="88900"/>
            </a:xfrm>
          </p:grpSpPr>
          <p:sp>
            <p:nvSpPr>
              <p:cNvPr id="381" name="Google Shape;381;p25"/>
              <p:cNvSpPr/>
              <p:nvPr/>
            </p:nvSpPr>
            <p:spPr>
              <a:xfrm>
                <a:off x="0" y="0"/>
                <a:ext cx="1270000" cy="88900"/>
              </a:xfrm>
              <a:custGeom>
                <a:rect b="b" l="l" r="r" t="t"/>
                <a:pathLst>
                  <a:path extrusionOk="0" h="88900" w="1270000">
                    <a:moveTo>
                      <a:pt x="0" y="0"/>
                    </a:moveTo>
                    <a:lnTo>
                      <a:pt x="1270000" y="0"/>
                    </a:lnTo>
                    <a:lnTo>
                      <a:pt x="1270000" y="88900"/>
                    </a:lnTo>
                    <a:lnTo>
                      <a:pt x="0" y="889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82" name="Google Shape;382;p25"/>
              <p:cNvSpPr/>
              <p:nvPr/>
            </p:nvSpPr>
            <p:spPr>
              <a:xfrm>
                <a:off x="0" y="0"/>
                <a:ext cx="444500" cy="88900"/>
              </a:xfrm>
              <a:custGeom>
                <a:rect b="b" l="l" r="r" t="t"/>
                <a:pathLst>
                  <a:path extrusionOk="0" h="88900" w="444500">
                    <a:moveTo>
                      <a:pt x="0" y="0"/>
                    </a:moveTo>
                    <a:lnTo>
                      <a:pt x="444500" y="0"/>
                    </a:lnTo>
                    <a:lnTo>
                      <a:pt x="444500" y="88900"/>
                    </a:lnTo>
                    <a:lnTo>
                      <a:pt x="0" y="889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5157"/>
              </a:solidFill>
              <a:ln>
                <a:noFill/>
              </a:ln>
            </p:spPr>
          </p:sp>
        </p:grpSp>
      </p:grpSp>
      <p:grpSp>
        <p:nvGrpSpPr>
          <p:cNvPr id="383" name="Google Shape;383;p25"/>
          <p:cNvGrpSpPr/>
          <p:nvPr/>
        </p:nvGrpSpPr>
        <p:grpSpPr>
          <a:xfrm>
            <a:off x="2171684" y="850269"/>
            <a:ext cx="13944632" cy="1556183"/>
            <a:chOff x="0" y="-66675"/>
            <a:chExt cx="18592843" cy="2074911"/>
          </a:xfrm>
        </p:grpSpPr>
        <p:sp>
          <p:nvSpPr>
            <p:cNvPr id="384" name="Google Shape;384;p25"/>
            <p:cNvSpPr txBox="1"/>
            <p:nvPr/>
          </p:nvSpPr>
          <p:spPr>
            <a:xfrm>
              <a:off x="0" y="-66675"/>
              <a:ext cx="18592843" cy="1387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500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Market Research</a:t>
              </a:r>
              <a:endParaRPr/>
            </a:p>
          </p:txBody>
        </p:sp>
        <p:sp>
          <p:nvSpPr>
            <p:cNvPr id="385" name="Google Shape;385;p25"/>
            <p:cNvSpPr txBox="1"/>
            <p:nvPr/>
          </p:nvSpPr>
          <p:spPr>
            <a:xfrm>
              <a:off x="1081493" y="1504893"/>
              <a:ext cx="16429858" cy="5033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Elaborate on the featured statistic</a:t>
              </a:r>
              <a:endParaRPr/>
            </a:p>
          </p:txBody>
        </p:sp>
      </p:grpSp>
      <p:sp>
        <p:nvSpPr>
          <p:cNvPr id="386" name="Google Shape;386;p25"/>
          <p:cNvSpPr txBox="1"/>
          <p:nvPr/>
        </p:nvSpPr>
        <p:spPr>
          <a:xfrm>
            <a:off x="2037779" y="8156752"/>
            <a:ext cx="3210298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sp>
        <p:nvSpPr>
          <p:cNvPr id="387" name="Google Shape;387;p25"/>
          <p:cNvSpPr txBox="1"/>
          <p:nvPr/>
        </p:nvSpPr>
        <p:spPr>
          <a:xfrm>
            <a:off x="7238802" y="8156752"/>
            <a:ext cx="3207978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sp>
        <p:nvSpPr>
          <p:cNvPr id="388" name="Google Shape;388;p25"/>
          <p:cNvSpPr txBox="1"/>
          <p:nvPr/>
        </p:nvSpPr>
        <p:spPr>
          <a:xfrm>
            <a:off x="12436390" y="8156752"/>
            <a:ext cx="3207978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featured statistic.</a:t>
            </a:r>
            <a:endParaRPr/>
          </a:p>
        </p:txBody>
      </p:sp>
      <p:pic>
        <p:nvPicPr>
          <p:cNvPr id="389" name="Google Shape;3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7779" y="4157158"/>
            <a:ext cx="3153230" cy="315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80656" y="4157158"/>
            <a:ext cx="3163713" cy="316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8802" y="4157158"/>
            <a:ext cx="3153230" cy="315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26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397" name="Google Shape;397;p26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83DBD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8" name="Google Shape;398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9" name="Google Shape;39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844" y="6370277"/>
            <a:ext cx="3701878" cy="3701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8051" y="6370277"/>
            <a:ext cx="3701878" cy="37018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1" name="Google Shape;401;p26"/>
          <p:cNvGrpSpPr/>
          <p:nvPr/>
        </p:nvGrpSpPr>
        <p:grpSpPr>
          <a:xfrm>
            <a:off x="7543551" y="106348"/>
            <a:ext cx="10529605" cy="9965807"/>
            <a:chOff x="0" y="-28575"/>
            <a:chExt cx="2773229" cy="2624739"/>
          </a:xfrm>
        </p:grpSpPr>
        <p:sp>
          <p:nvSpPr>
            <p:cNvPr id="402" name="Google Shape;402;p26"/>
            <p:cNvSpPr/>
            <p:nvPr/>
          </p:nvSpPr>
          <p:spPr>
            <a:xfrm>
              <a:off x="0" y="0"/>
              <a:ext cx="2773229" cy="2596164"/>
            </a:xfrm>
            <a:custGeom>
              <a:rect b="b" l="l" r="r" t="t"/>
              <a:pathLst>
                <a:path extrusionOk="0" h="2596164" w="2773229">
                  <a:moveTo>
                    <a:pt x="0" y="0"/>
                  </a:moveTo>
                  <a:lnTo>
                    <a:pt x="2773229" y="0"/>
                  </a:lnTo>
                  <a:lnTo>
                    <a:pt x="2773229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3" name="Google Shape;403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6"/>
          <p:cNvGrpSpPr/>
          <p:nvPr/>
        </p:nvGrpSpPr>
        <p:grpSpPr>
          <a:xfrm>
            <a:off x="8344182" y="1239375"/>
            <a:ext cx="8964219" cy="7739223"/>
            <a:chOff x="0" y="-57150"/>
            <a:chExt cx="11620714" cy="10318964"/>
          </a:xfrm>
        </p:grpSpPr>
        <p:sp>
          <p:nvSpPr>
            <p:cNvPr id="405" name="Google Shape;405;p26"/>
            <p:cNvSpPr txBox="1"/>
            <p:nvPr/>
          </p:nvSpPr>
          <p:spPr>
            <a:xfrm>
              <a:off x="3535078" y="-57150"/>
              <a:ext cx="13893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Series 1</a:t>
              </a:r>
              <a:endParaRPr/>
            </a:p>
          </p:txBody>
        </p:sp>
        <p:sp>
          <p:nvSpPr>
            <p:cNvPr id="406" name="Google Shape;406;p26"/>
            <p:cNvSpPr txBox="1"/>
            <p:nvPr/>
          </p:nvSpPr>
          <p:spPr>
            <a:xfrm>
              <a:off x="5590735" y="-57150"/>
              <a:ext cx="1456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Series 2</a:t>
              </a:r>
              <a:endParaRPr/>
            </a:p>
          </p:txBody>
        </p:sp>
        <p:sp>
          <p:nvSpPr>
            <p:cNvPr id="407" name="Google Shape;407;p26"/>
            <p:cNvSpPr txBox="1"/>
            <p:nvPr/>
          </p:nvSpPr>
          <p:spPr>
            <a:xfrm>
              <a:off x="7713717" y="-57150"/>
              <a:ext cx="1471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Series 3</a:t>
              </a:r>
              <a:endParaRPr/>
            </a:p>
          </p:txBody>
        </p:sp>
        <p:grpSp>
          <p:nvGrpSpPr>
            <p:cNvPr id="408" name="Google Shape;408;p26"/>
            <p:cNvGrpSpPr/>
            <p:nvPr/>
          </p:nvGrpSpPr>
          <p:grpSpPr>
            <a:xfrm>
              <a:off x="3268549" y="147837"/>
              <a:ext cx="4311903" cy="133265"/>
              <a:chOff x="2049543" y="-626264"/>
              <a:chExt cx="4931039" cy="152400"/>
            </a:xfrm>
          </p:grpSpPr>
          <p:sp>
            <p:nvSpPr>
              <p:cNvPr id="409" name="Google Shape;409;p26"/>
              <p:cNvSpPr/>
              <p:nvPr/>
            </p:nvSpPr>
            <p:spPr>
              <a:xfrm>
                <a:off x="2049543" y="-626264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8D94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26"/>
              <p:cNvSpPr/>
              <p:nvPr/>
            </p:nvSpPr>
            <p:spPr>
              <a:xfrm>
                <a:off x="4400366" y="-626264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3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3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D9F9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26"/>
              <p:cNvSpPr/>
              <p:nvPr/>
            </p:nvSpPr>
            <p:spPr>
              <a:xfrm>
                <a:off x="6828182" y="-626264"/>
                <a:ext cx="152400" cy="152400"/>
              </a:xfrm>
              <a:custGeom>
                <a:rect b="b" l="l" r="r" t="t"/>
                <a:pathLst>
                  <a:path extrusionOk="0"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5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5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70B0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12" name="Google Shape;412;p26"/>
            <p:cNvSpPr txBox="1"/>
            <p:nvPr/>
          </p:nvSpPr>
          <p:spPr>
            <a:xfrm>
              <a:off x="1354648" y="9810614"/>
              <a:ext cx="2433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0</a:t>
              </a:r>
              <a:endParaRPr/>
            </a:p>
          </p:txBody>
        </p:sp>
        <p:sp>
          <p:nvSpPr>
            <p:cNvPr id="413" name="Google Shape;413;p26"/>
            <p:cNvSpPr txBox="1"/>
            <p:nvPr/>
          </p:nvSpPr>
          <p:spPr>
            <a:xfrm>
              <a:off x="3263301" y="9810614"/>
              <a:ext cx="3867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10</a:t>
              </a:r>
              <a:endParaRPr/>
            </a:p>
          </p:txBody>
        </p:sp>
        <p:sp>
          <p:nvSpPr>
            <p:cNvPr id="414" name="Google Shape;414;p26"/>
            <p:cNvSpPr txBox="1"/>
            <p:nvPr/>
          </p:nvSpPr>
          <p:spPr>
            <a:xfrm>
              <a:off x="5209898" y="9810614"/>
              <a:ext cx="4539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20</a:t>
              </a:r>
              <a:endParaRPr/>
            </a:p>
          </p:txBody>
        </p:sp>
        <p:sp>
          <p:nvSpPr>
            <p:cNvPr id="415" name="Google Shape;415;p26"/>
            <p:cNvSpPr txBox="1"/>
            <p:nvPr/>
          </p:nvSpPr>
          <p:spPr>
            <a:xfrm>
              <a:off x="7182523" y="9810614"/>
              <a:ext cx="4692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30</a:t>
              </a:r>
              <a:endParaRPr/>
            </a:p>
          </p:txBody>
        </p:sp>
        <p:sp>
          <p:nvSpPr>
            <p:cNvPr id="416" name="Google Shape;416;p26"/>
            <p:cNvSpPr txBox="1"/>
            <p:nvPr/>
          </p:nvSpPr>
          <p:spPr>
            <a:xfrm>
              <a:off x="9147860" y="9810614"/>
              <a:ext cx="4989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40</a:t>
              </a:r>
              <a:endParaRPr/>
            </a:p>
          </p:txBody>
        </p:sp>
        <p:sp>
          <p:nvSpPr>
            <p:cNvPr id="417" name="Google Shape;417;p26"/>
            <p:cNvSpPr txBox="1"/>
            <p:nvPr/>
          </p:nvSpPr>
          <p:spPr>
            <a:xfrm>
              <a:off x="11134714" y="9810614"/>
              <a:ext cx="4860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50</a:t>
              </a:r>
              <a:endParaRPr/>
            </a:p>
          </p:txBody>
        </p:sp>
        <p:sp>
          <p:nvSpPr>
            <p:cNvPr id="418" name="Google Shape;418;p26"/>
            <p:cNvSpPr txBox="1"/>
            <p:nvPr/>
          </p:nvSpPr>
          <p:spPr>
            <a:xfrm>
              <a:off x="112442" y="909094"/>
              <a:ext cx="11775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Item 1 </a:t>
              </a:r>
              <a:endParaRPr/>
            </a:p>
          </p:txBody>
        </p:sp>
        <p:sp>
          <p:nvSpPr>
            <p:cNvPr id="419" name="Google Shape;419;p26"/>
            <p:cNvSpPr txBox="1"/>
            <p:nvPr/>
          </p:nvSpPr>
          <p:spPr>
            <a:xfrm>
              <a:off x="45116" y="2912979"/>
              <a:ext cx="12450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Item 2 </a:t>
              </a:r>
              <a:endParaRPr/>
            </a:p>
          </p:txBody>
        </p:sp>
        <p:sp>
          <p:nvSpPr>
            <p:cNvPr id="420" name="Google Shape;420;p26"/>
            <p:cNvSpPr txBox="1"/>
            <p:nvPr/>
          </p:nvSpPr>
          <p:spPr>
            <a:xfrm>
              <a:off x="29846" y="4916864"/>
              <a:ext cx="12603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Item 3 </a:t>
              </a:r>
              <a:endParaRPr/>
            </a:p>
          </p:txBody>
        </p:sp>
        <p:sp>
          <p:nvSpPr>
            <p:cNvPr id="421" name="Google Shape;421;p26"/>
            <p:cNvSpPr txBox="1"/>
            <p:nvPr/>
          </p:nvSpPr>
          <p:spPr>
            <a:xfrm>
              <a:off x="0" y="6920748"/>
              <a:ext cx="12900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Item 4 </a:t>
              </a:r>
              <a:endParaRPr/>
            </a:p>
          </p:txBody>
        </p:sp>
        <p:sp>
          <p:nvSpPr>
            <p:cNvPr id="422" name="Google Shape;422;p26"/>
            <p:cNvSpPr txBox="1"/>
            <p:nvPr/>
          </p:nvSpPr>
          <p:spPr>
            <a:xfrm>
              <a:off x="13188" y="8924633"/>
              <a:ext cx="1276800" cy="45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Item 5 </a:t>
              </a:r>
              <a:endParaRPr/>
            </a:p>
          </p:txBody>
        </p:sp>
        <p:grpSp>
          <p:nvGrpSpPr>
            <p:cNvPr id="423" name="Google Shape;423;p26"/>
            <p:cNvGrpSpPr/>
            <p:nvPr/>
          </p:nvGrpSpPr>
          <p:grpSpPr>
            <a:xfrm>
              <a:off x="1476344" y="695468"/>
              <a:ext cx="9906853" cy="8986030"/>
              <a:chOff x="0" y="0"/>
              <a:chExt cx="11329354" cy="10276312"/>
            </a:xfrm>
          </p:grpSpPr>
          <p:sp>
            <p:nvSpPr>
              <p:cNvPr id="424" name="Google Shape;424;p26"/>
              <p:cNvSpPr/>
              <p:nvPr/>
            </p:nvSpPr>
            <p:spPr>
              <a:xfrm>
                <a:off x="0" y="0"/>
                <a:ext cx="2277301" cy="1109842"/>
              </a:xfrm>
              <a:custGeom>
                <a:rect b="b" l="l" r="r" t="t"/>
                <a:pathLst>
                  <a:path extrusionOk="0" h="1109842" w="2277301">
                    <a:moveTo>
                      <a:pt x="0" y="0"/>
                    </a:moveTo>
                    <a:lnTo>
                      <a:pt x="2277301" y="0"/>
                    </a:lnTo>
                    <a:lnTo>
                      <a:pt x="2277301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70B0B1"/>
              </a:solidFill>
              <a:ln>
                <a:noFill/>
              </a:ln>
            </p:spPr>
          </p:sp>
          <p:sp>
            <p:nvSpPr>
              <p:cNvPr id="425" name="Google Shape;425;p26"/>
              <p:cNvSpPr/>
              <p:nvPr/>
            </p:nvSpPr>
            <p:spPr>
              <a:xfrm>
                <a:off x="0" y="2291617"/>
                <a:ext cx="4535552" cy="1109842"/>
              </a:xfrm>
              <a:custGeom>
                <a:rect b="b" l="l" r="r" t="t"/>
                <a:pathLst>
                  <a:path extrusionOk="0" h="1109842" w="4535552">
                    <a:moveTo>
                      <a:pt x="0" y="0"/>
                    </a:moveTo>
                    <a:lnTo>
                      <a:pt x="4535552" y="0"/>
                    </a:lnTo>
                    <a:lnTo>
                      <a:pt x="4535552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70B0B1"/>
              </a:solidFill>
              <a:ln>
                <a:noFill/>
              </a:ln>
            </p:spPr>
          </p:sp>
          <p:sp>
            <p:nvSpPr>
              <p:cNvPr id="426" name="Google Shape;426;p26"/>
              <p:cNvSpPr/>
              <p:nvPr/>
            </p:nvSpPr>
            <p:spPr>
              <a:xfrm>
                <a:off x="0" y="4583235"/>
                <a:ext cx="6800152" cy="1109842"/>
              </a:xfrm>
              <a:custGeom>
                <a:rect b="b" l="l" r="r" t="t"/>
                <a:pathLst>
                  <a:path extrusionOk="0" h="1109842" w="6800152">
                    <a:moveTo>
                      <a:pt x="0" y="0"/>
                    </a:moveTo>
                    <a:lnTo>
                      <a:pt x="6800152" y="0"/>
                    </a:lnTo>
                    <a:lnTo>
                      <a:pt x="6800152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70B0B1"/>
              </a:solidFill>
              <a:ln>
                <a:noFill/>
              </a:ln>
            </p:spPr>
          </p:sp>
          <p:sp>
            <p:nvSpPr>
              <p:cNvPr id="427" name="Google Shape;427;p26"/>
              <p:cNvSpPr/>
              <p:nvPr/>
            </p:nvSpPr>
            <p:spPr>
              <a:xfrm>
                <a:off x="0" y="6874852"/>
                <a:ext cx="9064754" cy="1109842"/>
              </a:xfrm>
              <a:custGeom>
                <a:rect b="b" l="l" r="r" t="t"/>
                <a:pathLst>
                  <a:path extrusionOk="0" h="1109842" w="9064754">
                    <a:moveTo>
                      <a:pt x="0" y="0"/>
                    </a:moveTo>
                    <a:lnTo>
                      <a:pt x="9064754" y="0"/>
                    </a:lnTo>
                    <a:lnTo>
                      <a:pt x="9064754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70B0B1"/>
              </a:solidFill>
              <a:ln>
                <a:noFill/>
              </a:ln>
            </p:spPr>
          </p:sp>
          <p:sp>
            <p:nvSpPr>
              <p:cNvPr id="428" name="Google Shape;428;p26"/>
              <p:cNvSpPr/>
              <p:nvPr/>
            </p:nvSpPr>
            <p:spPr>
              <a:xfrm>
                <a:off x="0" y="9166470"/>
                <a:ext cx="11329354" cy="1109842"/>
              </a:xfrm>
              <a:custGeom>
                <a:rect b="b" l="l" r="r" t="t"/>
                <a:pathLst>
                  <a:path extrusionOk="0" h="1109842" w="11329354">
                    <a:moveTo>
                      <a:pt x="0" y="0"/>
                    </a:moveTo>
                    <a:lnTo>
                      <a:pt x="11329354" y="0"/>
                    </a:lnTo>
                    <a:lnTo>
                      <a:pt x="11329354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70B0B1"/>
              </a:solidFill>
              <a:ln>
                <a:noFill/>
              </a:ln>
            </p:spPr>
          </p:sp>
          <p:sp>
            <p:nvSpPr>
              <p:cNvPr id="429" name="Google Shape;429;p26"/>
              <p:cNvSpPr/>
              <p:nvPr/>
            </p:nvSpPr>
            <p:spPr>
              <a:xfrm>
                <a:off x="0" y="0"/>
                <a:ext cx="1138650" cy="1109842"/>
              </a:xfrm>
              <a:custGeom>
                <a:rect b="b" l="l" r="r" t="t"/>
                <a:pathLst>
                  <a:path extrusionOk="0" h="1109842" w="1138650">
                    <a:moveTo>
                      <a:pt x="0" y="0"/>
                    </a:moveTo>
                    <a:lnTo>
                      <a:pt x="1138650" y="0"/>
                    </a:lnTo>
                    <a:lnTo>
                      <a:pt x="1138650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D9F9D"/>
              </a:solidFill>
              <a:ln>
                <a:noFill/>
              </a:ln>
            </p:spPr>
          </p:sp>
          <p:sp>
            <p:nvSpPr>
              <p:cNvPr id="430" name="Google Shape;430;p26"/>
              <p:cNvSpPr/>
              <p:nvPr/>
            </p:nvSpPr>
            <p:spPr>
              <a:xfrm>
                <a:off x="0" y="2291617"/>
                <a:ext cx="3628441" cy="1109842"/>
              </a:xfrm>
              <a:custGeom>
                <a:rect b="b" l="l" r="r" t="t"/>
                <a:pathLst>
                  <a:path extrusionOk="0" h="1109842" w="3628441">
                    <a:moveTo>
                      <a:pt x="0" y="0"/>
                    </a:moveTo>
                    <a:lnTo>
                      <a:pt x="3628441" y="0"/>
                    </a:lnTo>
                    <a:lnTo>
                      <a:pt x="3628441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D9F9D"/>
              </a:solidFill>
              <a:ln>
                <a:noFill/>
              </a:ln>
            </p:spPr>
          </p:sp>
          <p:sp>
            <p:nvSpPr>
              <p:cNvPr id="431" name="Google Shape;431;p26"/>
              <p:cNvSpPr/>
              <p:nvPr/>
            </p:nvSpPr>
            <p:spPr>
              <a:xfrm>
                <a:off x="0" y="4583235"/>
                <a:ext cx="5666794" cy="1109842"/>
              </a:xfrm>
              <a:custGeom>
                <a:rect b="b" l="l" r="r" t="t"/>
                <a:pathLst>
                  <a:path extrusionOk="0" h="1109842" w="5666794">
                    <a:moveTo>
                      <a:pt x="0" y="0"/>
                    </a:moveTo>
                    <a:lnTo>
                      <a:pt x="5666794" y="0"/>
                    </a:lnTo>
                    <a:lnTo>
                      <a:pt x="5666794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D9F9D"/>
              </a:solidFill>
              <a:ln>
                <a:noFill/>
              </a:ln>
            </p:spPr>
          </p:sp>
          <p:sp>
            <p:nvSpPr>
              <p:cNvPr id="432" name="Google Shape;432;p26"/>
              <p:cNvSpPr/>
              <p:nvPr/>
            </p:nvSpPr>
            <p:spPr>
              <a:xfrm>
                <a:off x="0" y="6874852"/>
                <a:ext cx="7251803" cy="1109842"/>
              </a:xfrm>
              <a:custGeom>
                <a:rect b="b" l="l" r="r" t="t"/>
                <a:pathLst>
                  <a:path extrusionOk="0" h="1109842" w="7251803">
                    <a:moveTo>
                      <a:pt x="0" y="0"/>
                    </a:moveTo>
                    <a:lnTo>
                      <a:pt x="7251803" y="0"/>
                    </a:lnTo>
                    <a:lnTo>
                      <a:pt x="7251803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D9F9D"/>
              </a:solidFill>
              <a:ln>
                <a:noFill/>
              </a:ln>
            </p:spPr>
          </p:sp>
          <p:sp>
            <p:nvSpPr>
              <p:cNvPr id="433" name="Google Shape;433;p26"/>
              <p:cNvSpPr/>
              <p:nvPr/>
            </p:nvSpPr>
            <p:spPr>
              <a:xfrm>
                <a:off x="0" y="9166470"/>
                <a:ext cx="9516658" cy="1109842"/>
              </a:xfrm>
              <a:custGeom>
                <a:rect b="b" l="l" r="r" t="t"/>
                <a:pathLst>
                  <a:path extrusionOk="0" h="1109842" w="9516658">
                    <a:moveTo>
                      <a:pt x="0" y="0"/>
                    </a:moveTo>
                    <a:lnTo>
                      <a:pt x="9516658" y="0"/>
                    </a:lnTo>
                    <a:lnTo>
                      <a:pt x="9516658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D9F9D"/>
              </a:solidFill>
              <a:ln>
                <a:noFill/>
              </a:ln>
            </p:spPr>
          </p:sp>
          <p:sp>
            <p:nvSpPr>
              <p:cNvPr id="434" name="Google Shape;434;p26"/>
              <p:cNvSpPr/>
              <p:nvPr/>
            </p:nvSpPr>
            <p:spPr>
              <a:xfrm>
                <a:off x="0" y="0"/>
                <a:ext cx="0" cy="1109842"/>
              </a:xfrm>
              <a:custGeom>
                <a:rect b="b" l="l" r="r" t="t"/>
                <a:pathLst>
                  <a:path extrusionOk="0" h="1109842" w="120000">
                    <a:moveTo>
                      <a:pt x="0" y="0"/>
                    </a:moveTo>
                    <a:lnTo>
                      <a:pt x="0" y="0"/>
                    </a:lnTo>
                    <a:lnTo>
                      <a:pt x="0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8D941"/>
              </a:solidFill>
              <a:ln>
                <a:noFill/>
              </a:ln>
            </p:spPr>
          </p:sp>
          <p:sp>
            <p:nvSpPr>
              <p:cNvPr id="435" name="Google Shape;435;p26"/>
              <p:cNvSpPr/>
              <p:nvPr/>
            </p:nvSpPr>
            <p:spPr>
              <a:xfrm>
                <a:off x="0" y="2291617"/>
                <a:ext cx="1814221" cy="1109842"/>
              </a:xfrm>
              <a:custGeom>
                <a:rect b="b" l="l" r="r" t="t"/>
                <a:pathLst>
                  <a:path extrusionOk="0" h="1109842" w="1814221">
                    <a:moveTo>
                      <a:pt x="0" y="0"/>
                    </a:moveTo>
                    <a:lnTo>
                      <a:pt x="1814221" y="0"/>
                    </a:lnTo>
                    <a:lnTo>
                      <a:pt x="1814221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8D941"/>
              </a:solidFill>
              <a:ln>
                <a:noFill/>
              </a:ln>
            </p:spPr>
          </p:sp>
          <p:sp>
            <p:nvSpPr>
              <p:cNvPr id="436" name="Google Shape;436;p26"/>
              <p:cNvSpPr/>
              <p:nvPr/>
            </p:nvSpPr>
            <p:spPr>
              <a:xfrm>
                <a:off x="0" y="4583235"/>
                <a:ext cx="3400076" cy="1109842"/>
              </a:xfrm>
              <a:custGeom>
                <a:rect b="b" l="l" r="r" t="t"/>
                <a:pathLst>
                  <a:path extrusionOk="0" h="1109842" w="3400076">
                    <a:moveTo>
                      <a:pt x="0" y="0"/>
                    </a:moveTo>
                    <a:lnTo>
                      <a:pt x="3400076" y="0"/>
                    </a:lnTo>
                    <a:lnTo>
                      <a:pt x="3400076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8D941"/>
              </a:solidFill>
              <a:ln>
                <a:noFill/>
              </a:ln>
            </p:spPr>
          </p:sp>
          <p:sp>
            <p:nvSpPr>
              <p:cNvPr id="437" name="Google Shape;437;p26"/>
              <p:cNvSpPr/>
              <p:nvPr/>
            </p:nvSpPr>
            <p:spPr>
              <a:xfrm>
                <a:off x="0" y="6874852"/>
                <a:ext cx="4079139" cy="1109842"/>
              </a:xfrm>
              <a:custGeom>
                <a:rect b="b" l="l" r="r" t="t"/>
                <a:pathLst>
                  <a:path extrusionOk="0" h="1109842" w="4079139">
                    <a:moveTo>
                      <a:pt x="0" y="0"/>
                    </a:moveTo>
                    <a:lnTo>
                      <a:pt x="4079139" y="0"/>
                    </a:lnTo>
                    <a:lnTo>
                      <a:pt x="4079139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8D941"/>
              </a:solidFill>
              <a:ln>
                <a:noFill/>
              </a:ln>
            </p:spPr>
          </p:sp>
          <p:sp>
            <p:nvSpPr>
              <p:cNvPr id="438" name="Google Shape;438;p26"/>
              <p:cNvSpPr/>
              <p:nvPr/>
            </p:nvSpPr>
            <p:spPr>
              <a:xfrm>
                <a:off x="0" y="9166470"/>
                <a:ext cx="4984916" cy="1109842"/>
              </a:xfrm>
              <a:custGeom>
                <a:rect b="b" l="l" r="r" t="t"/>
                <a:pathLst>
                  <a:path extrusionOk="0" h="1109842" w="4984916">
                    <a:moveTo>
                      <a:pt x="0" y="0"/>
                    </a:moveTo>
                    <a:lnTo>
                      <a:pt x="4984916" y="0"/>
                    </a:lnTo>
                    <a:lnTo>
                      <a:pt x="4984916" y="1109842"/>
                    </a:lnTo>
                    <a:lnTo>
                      <a:pt x="0" y="1109842"/>
                    </a:lnTo>
                    <a:close/>
                  </a:path>
                </a:pathLst>
              </a:custGeom>
              <a:solidFill>
                <a:srgbClr val="F8D941"/>
              </a:solidFill>
              <a:ln>
                <a:noFill/>
              </a:ln>
            </p:spPr>
          </p:sp>
        </p:grpSp>
      </p:grpSp>
      <p:sp>
        <p:nvSpPr>
          <p:cNvPr id="439" name="Google Shape;439;p26"/>
          <p:cNvSpPr txBox="1"/>
          <p:nvPr/>
        </p:nvSpPr>
        <p:spPr>
          <a:xfrm>
            <a:off x="944534" y="2374483"/>
            <a:ext cx="588703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Analysis</a:t>
            </a:r>
            <a:endParaRPr/>
          </a:p>
        </p:txBody>
      </p:sp>
      <p:sp>
        <p:nvSpPr>
          <p:cNvPr id="440" name="Google Shape;440;p26"/>
          <p:cNvSpPr txBox="1"/>
          <p:nvPr/>
        </p:nvSpPr>
        <p:spPr>
          <a:xfrm>
            <a:off x="1028700" y="3569332"/>
            <a:ext cx="5887034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27"/>
          <p:cNvGrpSpPr/>
          <p:nvPr/>
        </p:nvGrpSpPr>
        <p:grpSpPr>
          <a:xfrm>
            <a:off x="214844" y="92061"/>
            <a:ext cx="17858427" cy="9965872"/>
            <a:chOff x="0" y="-28575"/>
            <a:chExt cx="4703423" cy="2624739"/>
          </a:xfrm>
        </p:grpSpPr>
        <p:sp>
          <p:nvSpPr>
            <p:cNvPr id="446" name="Google Shape;446;p27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83DBD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7" name="Google Shape;447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27"/>
          <p:cNvSpPr txBox="1"/>
          <p:nvPr/>
        </p:nvSpPr>
        <p:spPr>
          <a:xfrm>
            <a:off x="12117202" y="5815000"/>
            <a:ext cx="1338360" cy="1259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</a:t>
            </a:r>
            <a:endParaRPr/>
          </a:p>
        </p:txBody>
      </p:sp>
      <p:sp>
        <p:nvSpPr>
          <p:cNvPr id="449" name="Google Shape;449;p27"/>
          <p:cNvSpPr txBox="1"/>
          <p:nvPr/>
        </p:nvSpPr>
        <p:spPr>
          <a:xfrm>
            <a:off x="10386745" y="7841735"/>
            <a:ext cx="4799274" cy="1563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the blockers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you're facing?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factors outside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of your control?</a:t>
            </a:r>
            <a:endParaRPr/>
          </a:p>
        </p:txBody>
      </p:sp>
      <p:sp>
        <p:nvSpPr>
          <p:cNvPr id="450" name="Google Shape;450;p27"/>
          <p:cNvSpPr txBox="1"/>
          <p:nvPr/>
        </p:nvSpPr>
        <p:spPr>
          <a:xfrm>
            <a:off x="11183025" y="7246002"/>
            <a:ext cx="3206715" cy="390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Threats</a:t>
            </a:r>
            <a:endParaRPr/>
          </a:p>
        </p:txBody>
      </p:sp>
      <p:grpSp>
        <p:nvGrpSpPr>
          <p:cNvPr id="451" name="Google Shape;451;p27"/>
          <p:cNvGrpSpPr/>
          <p:nvPr/>
        </p:nvGrpSpPr>
        <p:grpSpPr>
          <a:xfrm>
            <a:off x="214844" y="92061"/>
            <a:ext cx="5503528" cy="5051439"/>
            <a:chOff x="0" y="-28575"/>
            <a:chExt cx="1449489" cy="1330420"/>
          </a:xfrm>
        </p:grpSpPr>
        <p:sp>
          <p:nvSpPr>
            <p:cNvPr id="452" name="Google Shape;452;p27"/>
            <p:cNvSpPr/>
            <p:nvPr/>
          </p:nvSpPr>
          <p:spPr>
            <a:xfrm>
              <a:off x="0" y="0"/>
              <a:ext cx="1449489" cy="1301845"/>
            </a:xfrm>
            <a:custGeom>
              <a:rect b="b" l="l" r="r" t="t"/>
              <a:pathLst>
                <a:path extrusionOk="0" h="1301845" w="1449489">
                  <a:moveTo>
                    <a:pt x="0" y="0"/>
                  </a:moveTo>
                  <a:lnTo>
                    <a:pt x="1449489" y="0"/>
                  </a:lnTo>
                  <a:lnTo>
                    <a:pt x="1449489" y="1301845"/>
                  </a:lnTo>
                  <a:lnTo>
                    <a:pt x="0" y="1301845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3" name="Google Shape;453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27"/>
          <p:cNvGrpSpPr/>
          <p:nvPr/>
        </p:nvGrpSpPr>
        <p:grpSpPr>
          <a:xfrm>
            <a:off x="8082425" y="92049"/>
            <a:ext cx="5062038" cy="5032447"/>
            <a:chOff x="0" y="-28575"/>
            <a:chExt cx="1353088" cy="1330420"/>
          </a:xfrm>
        </p:grpSpPr>
        <p:sp>
          <p:nvSpPr>
            <p:cNvPr id="455" name="Google Shape;455;p27"/>
            <p:cNvSpPr/>
            <p:nvPr/>
          </p:nvSpPr>
          <p:spPr>
            <a:xfrm>
              <a:off x="0" y="0"/>
              <a:ext cx="1353088" cy="1301845"/>
            </a:xfrm>
            <a:custGeom>
              <a:rect b="b" l="l" r="r" t="t"/>
              <a:pathLst>
                <a:path extrusionOk="0" h="1301845" w="1353088">
                  <a:moveTo>
                    <a:pt x="0" y="0"/>
                  </a:moveTo>
                  <a:lnTo>
                    <a:pt x="1353088" y="0"/>
                  </a:lnTo>
                  <a:lnTo>
                    <a:pt x="1353088" y="1301845"/>
                  </a:lnTo>
                  <a:lnTo>
                    <a:pt x="0" y="1301845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6" name="Google Shape;456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27"/>
          <p:cNvSpPr txBox="1"/>
          <p:nvPr/>
        </p:nvSpPr>
        <p:spPr>
          <a:xfrm>
            <a:off x="2297429" y="809600"/>
            <a:ext cx="1338360" cy="1259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</a:t>
            </a:r>
            <a:endParaRPr/>
          </a:p>
        </p:txBody>
      </p:sp>
      <p:sp>
        <p:nvSpPr>
          <p:cNvPr id="458" name="Google Shape;458;p27"/>
          <p:cNvSpPr txBox="1"/>
          <p:nvPr/>
        </p:nvSpPr>
        <p:spPr>
          <a:xfrm>
            <a:off x="4442095" y="5815000"/>
            <a:ext cx="1338360" cy="1259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</a:t>
            </a:r>
            <a:endParaRPr/>
          </a:p>
        </p:txBody>
      </p:sp>
      <p:sp>
        <p:nvSpPr>
          <p:cNvPr id="459" name="Google Shape;459;p27"/>
          <p:cNvSpPr txBox="1"/>
          <p:nvPr/>
        </p:nvSpPr>
        <p:spPr>
          <a:xfrm>
            <a:off x="1363251" y="2240601"/>
            <a:ext cx="3206715" cy="390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Strengths</a:t>
            </a:r>
            <a:endParaRPr/>
          </a:p>
        </p:txBody>
      </p:sp>
      <p:sp>
        <p:nvSpPr>
          <p:cNvPr id="460" name="Google Shape;460;p27"/>
          <p:cNvSpPr txBox="1"/>
          <p:nvPr/>
        </p:nvSpPr>
        <p:spPr>
          <a:xfrm>
            <a:off x="3507917" y="7246002"/>
            <a:ext cx="3206715" cy="390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Opportunities</a:t>
            </a:r>
            <a:endParaRPr/>
          </a:p>
        </p:txBody>
      </p:sp>
      <p:sp>
        <p:nvSpPr>
          <p:cNvPr id="461" name="Google Shape;461;p27"/>
          <p:cNvSpPr txBox="1"/>
          <p:nvPr/>
        </p:nvSpPr>
        <p:spPr>
          <a:xfrm>
            <a:off x="555058" y="2836334"/>
            <a:ext cx="4823100" cy="1172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you doing well?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sets you apart?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your good qualities?</a:t>
            </a:r>
            <a:endParaRPr/>
          </a:p>
        </p:txBody>
      </p:sp>
      <p:sp>
        <p:nvSpPr>
          <p:cNvPr id="462" name="Google Shape;462;p27"/>
          <p:cNvSpPr txBox="1"/>
          <p:nvPr/>
        </p:nvSpPr>
        <p:spPr>
          <a:xfrm>
            <a:off x="2699725" y="7841735"/>
            <a:ext cx="4823100" cy="1172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are your goals?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Are demands shifting?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How can it be improved?</a:t>
            </a:r>
            <a:endParaRPr/>
          </a:p>
        </p:txBody>
      </p:sp>
      <p:sp>
        <p:nvSpPr>
          <p:cNvPr id="463" name="Google Shape;463;p27"/>
          <p:cNvSpPr txBox="1"/>
          <p:nvPr/>
        </p:nvSpPr>
        <p:spPr>
          <a:xfrm>
            <a:off x="8184161" y="809600"/>
            <a:ext cx="4960339" cy="1259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</a:t>
            </a:r>
            <a:endParaRPr/>
          </a:p>
        </p:txBody>
      </p:sp>
      <p:sp>
        <p:nvSpPr>
          <p:cNvPr id="464" name="Google Shape;464;p27"/>
          <p:cNvSpPr txBox="1"/>
          <p:nvPr/>
        </p:nvSpPr>
        <p:spPr>
          <a:xfrm>
            <a:off x="9288252" y="2240601"/>
            <a:ext cx="2752157" cy="390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Weaknesses</a:t>
            </a:r>
            <a:endParaRPr/>
          </a:p>
        </p:txBody>
      </p:sp>
      <p:sp>
        <p:nvSpPr>
          <p:cNvPr id="465" name="Google Shape;465;p27"/>
          <p:cNvSpPr txBox="1"/>
          <p:nvPr/>
        </p:nvSpPr>
        <p:spPr>
          <a:xfrm>
            <a:off x="7716834" y="2836334"/>
            <a:ext cx="5894994" cy="1563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Where do you need to improve?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Are resources adequate?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do others do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better than you?</a:t>
            </a:r>
            <a:endParaRPr/>
          </a:p>
        </p:txBody>
      </p:sp>
      <p:pic>
        <p:nvPicPr>
          <p:cNvPr id="466" name="Google Shape;46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72234" y="5078223"/>
            <a:ext cx="2500921" cy="497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39737" y="200557"/>
            <a:ext cx="4942943" cy="494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844" y="5124450"/>
            <a:ext cx="2477705" cy="493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87865" y="200557"/>
            <a:ext cx="2482489" cy="494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25217" y="5124450"/>
            <a:ext cx="2477705" cy="49334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27"/>
          <p:cNvCxnSpPr/>
          <p:nvPr/>
        </p:nvCxnSpPr>
        <p:spPr>
          <a:xfrm>
            <a:off x="214844" y="214844"/>
            <a:ext cx="17858311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p27"/>
          <p:cNvCxnSpPr/>
          <p:nvPr/>
        </p:nvCxnSpPr>
        <p:spPr>
          <a:xfrm rot="10800000">
            <a:off x="5702152" y="200441"/>
            <a:ext cx="0" cy="491460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3" name="Google Shape;473;p27"/>
          <p:cNvCxnSpPr/>
          <p:nvPr/>
        </p:nvCxnSpPr>
        <p:spPr>
          <a:xfrm rot="10800000">
            <a:off x="2678262" y="5143500"/>
            <a:ext cx="0" cy="491460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4" name="Google Shape;474;p27"/>
          <p:cNvCxnSpPr/>
          <p:nvPr/>
        </p:nvCxnSpPr>
        <p:spPr>
          <a:xfrm rot="10800000">
            <a:off x="7539504" y="5143500"/>
            <a:ext cx="0" cy="491460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5" name="Google Shape;475;p27"/>
          <p:cNvCxnSpPr/>
          <p:nvPr/>
        </p:nvCxnSpPr>
        <p:spPr>
          <a:xfrm rot="10800000">
            <a:off x="9988634" y="5143500"/>
            <a:ext cx="0" cy="491460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6" name="Google Shape;476;p27"/>
          <p:cNvCxnSpPr/>
          <p:nvPr/>
        </p:nvCxnSpPr>
        <p:spPr>
          <a:xfrm rot="10800000">
            <a:off x="15581759" y="5143500"/>
            <a:ext cx="0" cy="491460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7" name="Google Shape;477;p27"/>
          <p:cNvCxnSpPr/>
          <p:nvPr/>
        </p:nvCxnSpPr>
        <p:spPr>
          <a:xfrm rot="10800000">
            <a:off x="8156066" y="200441"/>
            <a:ext cx="0" cy="491460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8" name="Google Shape;478;p27"/>
          <p:cNvCxnSpPr/>
          <p:nvPr/>
        </p:nvCxnSpPr>
        <p:spPr>
          <a:xfrm>
            <a:off x="214844" y="5129213"/>
            <a:ext cx="178584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8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484" name="Google Shape;484;p28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85" name="Google Shape;485;p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6" name="Google Shape;48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21616" y="6982675"/>
            <a:ext cx="6151540" cy="308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8"/>
          <p:cNvPicPr preferRelativeResize="0"/>
          <p:nvPr/>
        </p:nvPicPr>
        <p:blipFill rotWithShape="1">
          <a:blip r:embed="rId4">
            <a:alphaModFix/>
          </a:blip>
          <a:srcRect b="0" l="487" r="0" t="0"/>
          <a:stretch/>
        </p:blipFill>
        <p:spPr>
          <a:xfrm>
            <a:off x="236010" y="210635"/>
            <a:ext cx="5224050" cy="263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28"/>
          <p:cNvGrpSpPr/>
          <p:nvPr/>
        </p:nvGrpSpPr>
        <p:grpSpPr>
          <a:xfrm>
            <a:off x="214844" y="2606226"/>
            <a:ext cx="17858307" cy="4423843"/>
            <a:chOff x="0" y="-28575"/>
            <a:chExt cx="4703423" cy="1165127"/>
          </a:xfrm>
        </p:grpSpPr>
        <p:sp>
          <p:nvSpPr>
            <p:cNvPr id="489" name="Google Shape;489;p28"/>
            <p:cNvSpPr/>
            <p:nvPr/>
          </p:nvSpPr>
          <p:spPr>
            <a:xfrm>
              <a:off x="0" y="0"/>
              <a:ext cx="4703423" cy="1136552"/>
            </a:xfrm>
            <a:custGeom>
              <a:rect b="b" l="l" r="r" t="t"/>
              <a:pathLst>
                <a:path extrusionOk="0" h="1136552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1136552"/>
                  </a:lnTo>
                  <a:lnTo>
                    <a:pt x="0" y="1136552"/>
                  </a:lnTo>
                  <a:close/>
                </a:path>
              </a:pathLst>
            </a:custGeom>
            <a:solidFill>
              <a:srgbClr val="83DBD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90" name="Google Shape;490;p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28"/>
          <p:cNvSpPr txBox="1"/>
          <p:nvPr/>
        </p:nvSpPr>
        <p:spPr>
          <a:xfrm>
            <a:off x="214844" y="3165584"/>
            <a:ext cx="14435509" cy="26231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75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123,456,789</a:t>
            </a:r>
            <a:endParaRPr/>
          </a:p>
        </p:txBody>
      </p:sp>
      <p:sp>
        <p:nvSpPr>
          <p:cNvPr id="492" name="Google Shape;492;p28"/>
          <p:cNvSpPr txBox="1"/>
          <p:nvPr/>
        </p:nvSpPr>
        <p:spPr>
          <a:xfrm>
            <a:off x="4090501" y="5888115"/>
            <a:ext cx="668419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the featured statistic.</a:t>
            </a:r>
            <a:endParaRPr/>
          </a:p>
        </p:txBody>
      </p:sp>
      <p:pic>
        <p:nvPicPr>
          <p:cNvPr id="493" name="Google Shape;49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844" y="7010093"/>
            <a:ext cx="3049971" cy="304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50353" y="214844"/>
            <a:ext cx="3422802" cy="68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8"/>
          <p:cNvPicPr preferRelativeResize="0"/>
          <p:nvPr/>
        </p:nvPicPr>
        <p:blipFill rotWithShape="1">
          <a:blip r:embed="rId7">
            <a:alphaModFix/>
          </a:blip>
          <a:srcRect b="64975" l="57446" r="27363" t="8510"/>
          <a:stretch/>
        </p:blipFill>
        <p:spPr>
          <a:xfrm>
            <a:off x="10505875" y="875500"/>
            <a:ext cx="2778000" cy="272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9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501" name="Google Shape;501;p29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2" name="Google Shape;50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3" name="Google Shape;5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867" y="222867"/>
            <a:ext cx="2862765" cy="286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03349" y="214844"/>
            <a:ext cx="2869812" cy="28698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5" name="Google Shape;505;p29"/>
          <p:cNvGrpSpPr/>
          <p:nvPr/>
        </p:nvGrpSpPr>
        <p:grpSpPr>
          <a:xfrm>
            <a:off x="214844" y="2930169"/>
            <a:ext cx="17858307" cy="7141987"/>
            <a:chOff x="0" y="-28575"/>
            <a:chExt cx="4703423" cy="1881017"/>
          </a:xfrm>
        </p:grpSpPr>
        <p:sp>
          <p:nvSpPr>
            <p:cNvPr id="506" name="Google Shape;506;p29"/>
            <p:cNvSpPr/>
            <p:nvPr/>
          </p:nvSpPr>
          <p:spPr>
            <a:xfrm>
              <a:off x="0" y="0"/>
              <a:ext cx="4703423" cy="1852442"/>
            </a:xfrm>
            <a:custGeom>
              <a:rect b="b" l="l" r="r" t="t"/>
              <a:pathLst>
                <a:path extrusionOk="0" h="1852442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1852442"/>
                  </a:lnTo>
                  <a:lnTo>
                    <a:pt x="0" y="1852442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07" name="Google Shape;507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08" name="Google Shape;508;p29"/>
          <p:cNvGraphicFramePr/>
          <p:nvPr/>
        </p:nvGraphicFramePr>
        <p:xfrm>
          <a:off x="13663958" y="56712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{959EC541-E6FA-491A-AEDB-0FEBDF44A410}</a:tableStyleId>
              </a:tblPr>
              <a:tblGrid>
                <a:gridCol w="3381275"/>
              </a:tblGrid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09" name="Google Shape;509;p29"/>
          <p:cNvGraphicFramePr/>
          <p:nvPr/>
        </p:nvGraphicFramePr>
        <p:xfrm>
          <a:off x="7571022" y="56712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{959EC541-E6FA-491A-AEDB-0FEBDF44A410}</a:tableStyleId>
              </a:tblPr>
              <a:tblGrid>
                <a:gridCol w="3153975"/>
              </a:tblGrid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10" name="Google Shape;510;p29"/>
          <p:cNvGraphicFramePr/>
          <p:nvPr/>
        </p:nvGraphicFramePr>
        <p:xfrm>
          <a:off x="1469675" y="56712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{959EC541-E6FA-491A-AEDB-0FEBDF44A410}</a:tableStyleId>
              </a:tblPr>
              <a:tblGrid>
                <a:gridCol w="3162400"/>
              </a:tblGrid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Add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11" name="Google Shape;511;p29"/>
          <p:cNvSpPr txBox="1"/>
          <p:nvPr/>
        </p:nvSpPr>
        <p:spPr>
          <a:xfrm>
            <a:off x="13584099" y="3842602"/>
            <a:ext cx="3306074" cy="95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300$</a:t>
            </a:r>
            <a:endParaRPr/>
          </a:p>
        </p:txBody>
      </p:sp>
      <p:sp>
        <p:nvSpPr>
          <p:cNvPr id="512" name="Google Shape;512;p29"/>
          <p:cNvSpPr txBox="1"/>
          <p:nvPr/>
        </p:nvSpPr>
        <p:spPr>
          <a:xfrm>
            <a:off x="14082565" y="3494543"/>
            <a:ext cx="2309142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Yearly</a:t>
            </a:r>
            <a:endParaRPr/>
          </a:p>
        </p:txBody>
      </p:sp>
      <p:sp>
        <p:nvSpPr>
          <p:cNvPr id="513" name="Google Shape;513;p29"/>
          <p:cNvSpPr txBox="1"/>
          <p:nvPr/>
        </p:nvSpPr>
        <p:spPr>
          <a:xfrm>
            <a:off x="4703901" y="1151084"/>
            <a:ext cx="8880198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Pricing Page</a:t>
            </a:r>
            <a:endParaRPr/>
          </a:p>
        </p:txBody>
      </p:sp>
      <p:sp>
        <p:nvSpPr>
          <p:cNvPr id="514" name="Google Shape;514;p29"/>
          <p:cNvSpPr txBox="1"/>
          <p:nvPr/>
        </p:nvSpPr>
        <p:spPr>
          <a:xfrm>
            <a:off x="1397828" y="3842602"/>
            <a:ext cx="3306074" cy="95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20$</a:t>
            </a:r>
            <a:endParaRPr/>
          </a:p>
        </p:txBody>
      </p:sp>
      <p:sp>
        <p:nvSpPr>
          <p:cNvPr id="515" name="Google Shape;515;p29"/>
          <p:cNvSpPr txBox="1"/>
          <p:nvPr/>
        </p:nvSpPr>
        <p:spPr>
          <a:xfrm>
            <a:off x="7490963" y="3842602"/>
            <a:ext cx="3306074" cy="952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30$</a:t>
            </a:r>
            <a:endParaRPr/>
          </a:p>
        </p:txBody>
      </p:sp>
      <p:sp>
        <p:nvSpPr>
          <p:cNvPr id="516" name="Google Shape;516;p29"/>
          <p:cNvSpPr txBox="1"/>
          <p:nvPr/>
        </p:nvSpPr>
        <p:spPr>
          <a:xfrm>
            <a:off x="1896293" y="3494543"/>
            <a:ext cx="2309142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Monthly</a:t>
            </a:r>
            <a:endParaRPr/>
          </a:p>
        </p:txBody>
      </p:sp>
      <p:sp>
        <p:nvSpPr>
          <p:cNvPr id="517" name="Google Shape;517;p29"/>
          <p:cNvSpPr txBox="1"/>
          <p:nvPr/>
        </p:nvSpPr>
        <p:spPr>
          <a:xfrm>
            <a:off x="7989429" y="3494543"/>
            <a:ext cx="2309142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Monthly</a:t>
            </a:r>
            <a:endParaRPr/>
          </a:p>
        </p:txBody>
      </p:sp>
      <p:cxnSp>
        <p:nvCxnSpPr>
          <p:cNvPr id="518" name="Google Shape;518;p29"/>
          <p:cNvCxnSpPr/>
          <p:nvPr/>
        </p:nvCxnSpPr>
        <p:spPr>
          <a:xfrm flipH="1">
            <a:off x="6161265" y="3038665"/>
            <a:ext cx="9525" cy="703349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p29"/>
          <p:cNvCxnSpPr/>
          <p:nvPr/>
        </p:nvCxnSpPr>
        <p:spPr>
          <a:xfrm>
            <a:off x="222875" y="5133975"/>
            <a:ext cx="17850281" cy="9525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0" name="Google Shape;520;p29"/>
          <p:cNvCxnSpPr/>
          <p:nvPr/>
        </p:nvCxnSpPr>
        <p:spPr>
          <a:xfrm flipH="1">
            <a:off x="12107685" y="3038665"/>
            <a:ext cx="9525" cy="703349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6340" y="-98052"/>
            <a:ext cx="5408608" cy="5408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0"/>
          <p:cNvPicPr preferRelativeResize="0"/>
          <p:nvPr/>
        </p:nvPicPr>
        <p:blipFill rotWithShape="1">
          <a:blip r:embed="rId4">
            <a:alphaModFix/>
          </a:blip>
          <a:srcRect b="2124" l="0" r="0" t="32660"/>
          <a:stretch/>
        </p:blipFill>
        <p:spPr>
          <a:xfrm>
            <a:off x="5293218" y="0"/>
            <a:ext cx="9196639" cy="7496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7" name="Google Shape;527;p30"/>
          <p:cNvCxnSpPr/>
          <p:nvPr/>
        </p:nvCxnSpPr>
        <p:spPr>
          <a:xfrm flipH="1" rot="10800000">
            <a:off x="-19050" y="7487285"/>
            <a:ext cx="18326100" cy="1905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8" name="Google Shape;528;p30"/>
          <p:cNvCxnSpPr/>
          <p:nvPr/>
        </p:nvCxnSpPr>
        <p:spPr>
          <a:xfrm flipH="1">
            <a:off x="5274168" y="-47826"/>
            <a:ext cx="9525" cy="7033491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29" name="Google Shape;529;p30"/>
          <p:cNvPicPr preferRelativeResize="0"/>
          <p:nvPr/>
        </p:nvPicPr>
        <p:blipFill rotWithShape="1">
          <a:blip r:embed="rId5">
            <a:alphaModFix/>
          </a:blip>
          <a:srcRect b="811" l="0" r="0" t="0"/>
          <a:stretch/>
        </p:blipFill>
        <p:spPr>
          <a:xfrm>
            <a:off x="14496546" y="-47839"/>
            <a:ext cx="3810514" cy="752559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0"/>
          <p:cNvSpPr txBox="1"/>
          <p:nvPr/>
        </p:nvSpPr>
        <p:spPr>
          <a:xfrm>
            <a:off x="1028700" y="8056795"/>
            <a:ext cx="8433786" cy="1050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About Us</a:t>
            </a:r>
            <a:endParaRPr/>
          </a:p>
        </p:txBody>
      </p:sp>
      <p:sp>
        <p:nvSpPr>
          <p:cNvPr id="531" name="Google Shape;531;p30"/>
          <p:cNvSpPr txBox="1"/>
          <p:nvPr/>
        </p:nvSpPr>
        <p:spPr>
          <a:xfrm>
            <a:off x="1028700" y="9244245"/>
            <a:ext cx="6854854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532" name="Google Shape;532;p30"/>
          <p:cNvSpPr txBox="1"/>
          <p:nvPr/>
        </p:nvSpPr>
        <p:spPr>
          <a:xfrm>
            <a:off x="14522340" y="7653570"/>
            <a:ext cx="376566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03</a:t>
            </a:r>
            <a:endParaRPr/>
          </a:p>
        </p:txBody>
      </p:sp>
      <p:pic>
        <p:nvPicPr>
          <p:cNvPr id="533" name="Google Shape;533;p30"/>
          <p:cNvPicPr preferRelativeResize="0"/>
          <p:nvPr/>
        </p:nvPicPr>
        <p:blipFill rotWithShape="1">
          <a:blip r:embed="rId6">
            <a:alphaModFix/>
          </a:blip>
          <a:srcRect b="25597" l="0" r="62070" t="30935"/>
          <a:stretch/>
        </p:blipFill>
        <p:spPr>
          <a:xfrm>
            <a:off x="25" y="3182075"/>
            <a:ext cx="6936552" cy="44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31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539" name="Google Shape;539;p31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0" name="Google Shape;540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1" name="Google Shape;541;p31"/>
          <p:cNvGrpSpPr/>
          <p:nvPr/>
        </p:nvGrpSpPr>
        <p:grpSpPr>
          <a:xfrm>
            <a:off x="214844" y="2311554"/>
            <a:ext cx="17858307" cy="7760602"/>
            <a:chOff x="0" y="-28575"/>
            <a:chExt cx="4703423" cy="2043944"/>
          </a:xfrm>
        </p:grpSpPr>
        <p:sp>
          <p:nvSpPr>
            <p:cNvPr id="542" name="Google Shape;542;p31"/>
            <p:cNvSpPr/>
            <p:nvPr/>
          </p:nvSpPr>
          <p:spPr>
            <a:xfrm>
              <a:off x="0" y="0"/>
              <a:ext cx="4703423" cy="2015369"/>
            </a:xfrm>
            <a:custGeom>
              <a:rect b="b" l="l" r="r" t="t"/>
              <a:pathLst>
                <a:path extrusionOk="0" h="2015369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015369"/>
                  </a:lnTo>
                  <a:lnTo>
                    <a:pt x="0" y="2015369"/>
                  </a:lnTo>
                  <a:close/>
                </a:path>
              </a:pathLst>
            </a:custGeom>
            <a:solidFill>
              <a:srgbClr val="83DBD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3" name="Google Shape;543;p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31"/>
          <p:cNvSpPr txBox="1"/>
          <p:nvPr/>
        </p:nvSpPr>
        <p:spPr>
          <a:xfrm>
            <a:off x="892010" y="772380"/>
            <a:ext cx="7603838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History</a:t>
            </a:r>
            <a:endParaRPr/>
          </a:p>
        </p:txBody>
      </p:sp>
      <p:sp>
        <p:nvSpPr>
          <p:cNvPr id="545" name="Google Shape;545;p31"/>
          <p:cNvSpPr txBox="1"/>
          <p:nvPr/>
        </p:nvSpPr>
        <p:spPr>
          <a:xfrm>
            <a:off x="10748434" y="4129103"/>
            <a:ext cx="5832366" cy="2420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546" name="Google Shape;54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9307" y="208709"/>
            <a:ext cx="2209153" cy="220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64250" y="208700"/>
            <a:ext cx="2209175" cy="22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53936" y="208709"/>
            <a:ext cx="2209153" cy="220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55465" y="208709"/>
            <a:ext cx="2209153" cy="220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1"/>
          <p:cNvPicPr preferRelativeResize="0"/>
          <p:nvPr/>
        </p:nvPicPr>
        <p:blipFill rotWithShape="1">
          <a:blip r:embed="rId7">
            <a:alphaModFix/>
          </a:blip>
          <a:srcRect b="885" l="0" r="0" t="31551"/>
          <a:stretch/>
        </p:blipFill>
        <p:spPr>
          <a:xfrm>
            <a:off x="243425" y="2448625"/>
            <a:ext cx="9010500" cy="7609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1" name="Google Shape;551;p31"/>
          <p:cNvCxnSpPr/>
          <p:nvPr/>
        </p:nvCxnSpPr>
        <p:spPr>
          <a:xfrm flipH="1" rot="10800000">
            <a:off x="9253936" y="225545"/>
            <a:ext cx="14288" cy="9817609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52" name="Google Shape;552;p31"/>
          <p:cNvGrpSpPr/>
          <p:nvPr/>
        </p:nvGrpSpPr>
        <p:grpSpPr>
          <a:xfrm>
            <a:off x="9268225" y="7783075"/>
            <a:ext cx="8804948" cy="3195091"/>
            <a:chOff x="0" y="-28575"/>
            <a:chExt cx="2326520" cy="841500"/>
          </a:xfrm>
        </p:grpSpPr>
        <p:sp>
          <p:nvSpPr>
            <p:cNvPr id="553" name="Google Shape;553;p31"/>
            <p:cNvSpPr/>
            <p:nvPr/>
          </p:nvSpPr>
          <p:spPr>
            <a:xfrm>
              <a:off x="0" y="0"/>
              <a:ext cx="2326520" cy="574309"/>
            </a:xfrm>
            <a:custGeom>
              <a:rect b="b" l="l" r="r" t="t"/>
              <a:pathLst>
                <a:path extrusionOk="0" h="574309" w="2326520">
                  <a:moveTo>
                    <a:pt x="0" y="0"/>
                  </a:moveTo>
                  <a:lnTo>
                    <a:pt x="2326520" y="0"/>
                  </a:lnTo>
                  <a:lnTo>
                    <a:pt x="2326520" y="574309"/>
                  </a:lnTo>
                  <a:lnTo>
                    <a:pt x="0" y="574309"/>
                  </a:lnTo>
                  <a:close/>
                </a:path>
              </a:pathLst>
            </a:custGeom>
            <a:solidFill>
              <a:srgbClr val="F9AE6D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4" name="Google Shape;554;p31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5" name="Google Shape;555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48079" y="7891575"/>
            <a:ext cx="2183825" cy="21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4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109" name="Google Shape;109;p14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0" name="Google Shape;110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" name="Google Shape;11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9559" y="2899897"/>
            <a:ext cx="5508881" cy="2766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4"/>
          <p:cNvGrpSpPr/>
          <p:nvPr/>
        </p:nvGrpSpPr>
        <p:grpSpPr>
          <a:xfrm>
            <a:off x="458775" y="5539350"/>
            <a:ext cx="5470371" cy="4323372"/>
            <a:chOff x="0" y="-28575"/>
            <a:chExt cx="1454383" cy="1141394"/>
          </a:xfrm>
        </p:grpSpPr>
        <p:sp>
          <p:nvSpPr>
            <p:cNvPr id="113" name="Google Shape;113;p14"/>
            <p:cNvSpPr/>
            <p:nvPr/>
          </p:nvSpPr>
          <p:spPr>
            <a:xfrm>
              <a:off x="0" y="0"/>
              <a:ext cx="1454383" cy="1112819"/>
            </a:xfrm>
            <a:custGeom>
              <a:rect b="b" l="l" r="r" t="t"/>
              <a:pathLst>
                <a:path extrusionOk="0" h="1112819" w="1454383">
                  <a:moveTo>
                    <a:pt x="0" y="0"/>
                  </a:moveTo>
                  <a:lnTo>
                    <a:pt x="1454383" y="0"/>
                  </a:lnTo>
                  <a:lnTo>
                    <a:pt x="1454383" y="1112819"/>
                  </a:lnTo>
                  <a:lnTo>
                    <a:pt x="0" y="1112819"/>
                  </a:lnTo>
                  <a:close/>
                </a:path>
              </a:pathLst>
            </a:custGeom>
            <a:solidFill>
              <a:srgbClr val="70B0B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4" name="Google Shape;114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14"/>
          <p:cNvGrpSpPr/>
          <p:nvPr/>
        </p:nvGrpSpPr>
        <p:grpSpPr>
          <a:xfrm>
            <a:off x="6408788" y="5539325"/>
            <a:ext cx="5470371" cy="4323372"/>
            <a:chOff x="0" y="-28575"/>
            <a:chExt cx="1454383" cy="1141394"/>
          </a:xfrm>
        </p:grpSpPr>
        <p:sp>
          <p:nvSpPr>
            <p:cNvPr id="116" name="Google Shape;116;p14"/>
            <p:cNvSpPr/>
            <p:nvPr/>
          </p:nvSpPr>
          <p:spPr>
            <a:xfrm>
              <a:off x="0" y="0"/>
              <a:ext cx="1454383" cy="1112819"/>
            </a:xfrm>
            <a:custGeom>
              <a:rect b="b" l="l" r="r" t="t"/>
              <a:pathLst>
                <a:path extrusionOk="0" h="1112819" w="1454383">
                  <a:moveTo>
                    <a:pt x="0" y="0"/>
                  </a:moveTo>
                  <a:lnTo>
                    <a:pt x="1454383" y="0"/>
                  </a:lnTo>
                  <a:lnTo>
                    <a:pt x="1454383" y="1112819"/>
                  </a:lnTo>
                  <a:lnTo>
                    <a:pt x="0" y="1112819"/>
                  </a:lnTo>
                  <a:close/>
                </a:path>
              </a:pathLst>
            </a:custGeom>
            <a:solidFill>
              <a:srgbClr val="70B0B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7" name="Google Shape;117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4"/>
          <p:cNvGrpSpPr/>
          <p:nvPr/>
        </p:nvGrpSpPr>
        <p:grpSpPr>
          <a:xfrm>
            <a:off x="12358850" y="5539325"/>
            <a:ext cx="5470225" cy="4323372"/>
            <a:chOff x="0" y="-28575"/>
            <a:chExt cx="1454383" cy="1141394"/>
          </a:xfrm>
        </p:grpSpPr>
        <p:sp>
          <p:nvSpPr>
            <p:cNvPr id="119" name="Google Shape;119;p14"/>
            <p:cNvSpPr/>
            <p:nvPr/>
          </p:nvSpPr>
          <p:spPr>
            <a:xfrm>
              <a:off x="0" y="0"/>
              <a:ext cx="1454383" cy="1112819"/>
            </a:xfrm>
            <a:custGeom>
              <a:rect b="b" l="l" r="r" t="t"/>
              <a:pathLst>
                <a:path extrusionOk="0" h="1112819" w="1454383">
                  <a:moveTo>
                    <a:pt x="0" y="0"/>
                  </a:moveTo>
                  <a:lnTo>
                    <a:pt x="1454383" y="0"/>
                  </a:lnTo>
                  <a:lnTo>
                    <a:pt x="1454383" y="1112819"/>
                  </a:lnTo>
                  <a:lnTo>
                    <a:pt x="0" y="1112819"/>
                  </a:lnTo>
                  <a:close/>
                </a:path>
              </a:pathLst>
            </a:custGeom>
            <a:solidFill>
              <a:srgbClr val="70B0B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0" name="Google Shape;120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14"/>
          <p:cNvGrpSpPr/>
          <p:nvPr/>
        </p:nvGrpSpPr>
        <p:grpSpPr>
          <a:xfrm>
            <a:off x="1641762" y="4618571"/>
            <a:ext cx="3086120" cy="3375444"/>
            <a:chOff x="0" y="-76200"/>
            <a:chExt cx="812800" cy="889000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0"/>
              <a:ext cx="812800" cy="214438"/>
            </a:xfrm>
            <a:custGeom>
              <a:rect b="b" l="l" r="r" t="t"/>
              <a:pathLst>
                <a:path extrusionOk="0" h="2144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438"/>
                  </a:lnTo>
                  <a:lnTo>
                    <a:pt x="0" y="2144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23" name="Google Shape;123;p1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Canva</a:t>
              </a:r>
              <a:endParaRPr/>
            </a:p>
          </p:txBody>
        </p:sp>
      </p:grpSp>
      <p:grpSp>
        <p:nvGrpSpPr>
          <p:cNvPr id="124" name="Google Shape;124;p14"/>
          <p:cNvGrpSpPr/>
          <p:nvPr/>
        </p:nvGrpSpPr>
        <p:grpSpPr>
          <a:xfrm>
            <a:off x="7600950" y="4618571"/>
            <a:ext cx="3086120" cy="3375444"/>
            <a:chOff x="0" y="-76200"/>
            <a:chExt cx="812800" cy="889000"/>
          </a:xfrm>
        </p:grpSpPr>
        <p:sp>
          <p:nvSpPr>
            <p:cNvPr id="125" name="Google Shape;125;p14"/>
            <p:cNvSpPr/>
            <p:nvPr/>
          </p:nvSpPr>
          <p:spPr>
            <a:xfrm>
              <a:off x="0" y="0"/>
              <a:ext cx="812800" cy="214438"/>
            </a:xfrm>
            <a:custGeom>
              <a:rect b="b" l="l" r="r" t="t"/>
              <a:pathLst>
                <a:path extrusionOk="0" h="21443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14438"/>
                  </a:lnTo>
                  <a:lnTo>
                    <a:pt x="0" y="2144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26" name="Google Shape;126;p1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Powerpoint</a:t>
              </a:r>
              <a:endParaRPr/>
            </a:p>
          </p:txBody>
        </p:sp>
      </p:grpSp>
      <p:grpSp>
        <p:nvGrpSpPr>
          <p:cNvPr id="127" name="Google Shape;127;p14"/>
          <p:cNvGrpSpPr/>
          <p:nvPr/>
        </p:nvGrpSpPr>
        <p:grpSpPr>
          <a:xfrm>
            <a:off x="13560158" y="4618571"/>
            <a:ext cx="3961423" cy="3375444"/>
            <a:chOff x="0" y="-76200"/>
            <a:chExt cx="1043331" cy="889000"/>
          </a:xfrm>
        </p:grpSpPr>
        <p:sp>
          <p:nvSpPr>
            <p:cNvPr id="128" name="Google Shape;128;p14"/>
            <p:cNvSpPr/>
            <p:nvPr/>
          </p:nvSpPr>
          <p:spPr>
            <a:xfrm>
              <a:off x="0" y="0"/>
              <a:ext cx="1043331" cy="214438"/>
            </a:xfrm>
            <a:custGeom>
              <a:rect b="b" l="l" r="r" t="t"/>
              <a:pathLst>
                <a:path extrusionOk="0" h="214438" w="1043331">
                  <a:moveTo>
                    <a:pt x="0" y="0"/>
                  </a:moveTo>
                  <a:lnTo>
                    <a:pt x="1043331" y="0"/>
                  </a:lnTo>
                  <a:lnTo>
                    <a:pt x="1043331" y="214438"/>
                  </a:lnTo>
                  <a:lnTo>
                    <a:pt x="0" y="2144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29" name="Google Shape;129;p1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000000"/>
                  </a:solidFill>
                  <a:latin typeface="Poppins ExtraBold"/>
                  <a:ea typeface="Poppins ExtraBold"/>
                  <a:cs typeface="Poppins ExtraBold"/>
                  <a:sym typeface="Poppins ExtraBold"/>
                </a:rPr>
                <a:t>Google Slides</a:t>
              </a:r>
              <a:endParaRPr/>
            </a:p>
          </p:txBody>
        </p:sp>
      </p:grpSp>
      <p:sp>
        <p:nvSpPr>
          <p:cNvPr id="130" name="Google Shape;130;p14"/>
          <p:cNvSpPr txBox="1"/>
          <p:nvPr/>
        </p:nvSpPr>
        <p:spPr>
          <a:xfrm>
            <a:off x="705290" y="914400"/>
            <a:ext cx="16877420" cy="1130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How to Use This Presentation</a:t>
            </a:r>
            <a:endParaRPr/>
          </a:p>
        </p:txBody>
      </p:sp>
      <p:sp>
        <p:nvSpPr>
          <p:cNvPr id="131" name="Google Shape;131;p14"/>
          <p:cNvSpPr txBox="1"/>
          <p:nvPr/>
        </p:nvSpPr>
        <p:spPr>
          <a:xfrm>
            <a:off x="827790" y="6795775"/>
            <a:ext cx="4714044" cy="2344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Click on the "Canva" button under this presentation preview.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Canva account.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14"/>
          <p:cNvSpPr txBox="1"/>
          <p:nvPr/>
        </p:nvSpPr>
        <p:spPr>
          <a:xfrm>
            <a:off x="6696167" y="6795775"/>
            <a:ext cx="4895667" cy="2344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Click on the "PowerPoint" button below this presentation preview.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33" name="Google Shape;133;p14"/>
          <p:cNvSpPr txBox="1"/>
          <p:nvPr/>
        </p:nvSpPr>
        <p:spPr>
          <a:xfrm>
            <a:off x="12586802" y="6795775"/>
            <a:ext cx="4995908" cy="2734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Click on the "Google Slides" button below this presentation preview. 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Click on "Make a copy."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Google account.</a:t>
            </a:r>
            <a:endParaRPr/>
          </a:p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588" y="2899897"/>
            <a:ext cx="5508880" cy="276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39531" y="2899897"/>
            <a:ext cx="5508880" cy="2766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32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561" name="Google Shape;561;p32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62" name="Google Shape;562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32"/>
          <p:cNvGrpSpPr/>
          <p:nvPr/>
        </p:nvGrpSpPr>
        <p:grpSpPr>
          <a:xfrm>
            <a:off x="214844" y="2663236"/>
            <a:ext cx="17858427" cy="7423718"/>
            <a:chOff x="0" y="-28575"/>
            <a:chExt cx="4703423" cy="1955205"/>
          </a:xfrm>
        </p:grpSpPr>
        <p:sp>
          <p:nvSpPr>
            <p:cNvPr id="564" name="Google Shape;564;p32"/>
            <p:cNvSpPr/>
            <p:nvPr/>
          </p:nvSpPr>
          <p:spPr>
            <a:xfrm>
              <a:off x="0" y="0"/>
              <a:ext cx="4703423" cy="1926630"/>
            </a:xfrm>
            <a:custGeom>
              <a:rect b="b" l="l" r="r" t="t"/>
              <a:pathLst>
                <a:path extrusionOk="0" h="1926630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1926630"/>
                  </a:lnTo>
                  <a:lnTo>
                    <a:pt x="0" y="1926630"/>
                  </a:lnTo>
                  <a:close/>
                </a:path>
              </a:pathLst>
            </a:custGeom>
            <a:solidFill>
              <a:srgbClr val="83DBD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65" name="Google Shape;565;p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6" name="Google Shape;566;p32"/>
          <p:cNvPicPr preferRelativeResize="0"/>
          <p:nvPr/>
        </p:nvPicPr>
        <p:blipFill rotWithShape="1">
          <a:blip r:embed="rId3">
            <a:alphaModFix/>
          </a:blip>
          <a:srcRect b="54275" l="18148" r="26336" t="3229"/>
          <a:stretch/>
        </p:blipFill>
        <p:spPr>
          <a:xfrm>
            <a:off x="229700" y="2775800"/>
            <a:ext cx="4454477" cy="51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2"/>
          <p:cNvPicPr preferRelativeResize="0"/>
          <p:nvPr/>
        </p:nvPicPr>
        <p:blipFill rotWithShape="1">
          <a:blip r:embed="rId4">
            <a:alphaModFix/>
          </a:blip>
          <a:srcRect b="28841" l="27237" r="10831" t="-285"/>
          <a:stretch/>
        </p:blipFill>
        <p:spPr>
          <a:xfrm>
            <a:off x="4696875" y="2766875"/>
            <a:ext cx="4440776" cy="51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2"/>
          <p:cNvPicPr preferRelativeResize="0"/>
          <p:nvPr/>
        </p:nvPicPr>
        <p:blipFill rotWithShape="1">
          <a:blip r:embed="rId5">
            <a:alphaModFix/>
          </a:blip>
          <a:srcRect b="31225" l="14737" r="25409" t="0"/>
          <a:stretch/>
        </p:blipFill>
        <p:spPr>
          <a:xfrm>
            <a:off x="9150350" y="2787229"/>
            <a:ext cx="4440765" cy="510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2"/>
          <p:cNvPicPr preferRelativeResize="0"/>
          <p:nvPr/>
        </p:nvPicPr>
        <p:blipFill rotWithShape="1">
          <a:blip r:embed="rId6">
            <a:alphaModFix/>
          </a:blip>
          <a:srcRect b="21495" l="17048" r="4532" t="18577"/>
          <a:stretch/>
        </p:blipFill>
        <p:spPr>
          <a:xfrm>
            <a:off x="13603825" y="2787200"/>
            <a:ext cx="4454476" cy="510292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2"/>
          <p:cNvSpPr txBox="1"/>
          <p:nvPr/>
        </p:nvSpPr>
        <p:spPr>
          <a:xfrm>
            <a:off x="2171684" y="819816"/>
            <a:ext cx="13944632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Team Members Page</a:t>
            </a:r>
            <a:endParaRPr/>
          </a:p>
        </p:txBody>
      </p:sp>
      <p:sp>
        <p:nvSpPr>
          <p:cNvPr id="571" name="Google Shape;571;p32"/>
          <p:cNvSpPr txBox="1"/>
          <p:nvPr/>
        </p:nvSpPr>
        <p:spPr>
          <a:xfrm>
            <a:off x="2982803" y="1933110"/>
            <a:ext cx="12322393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572" name="Google Shape;572;p32"/>
          <p:cNvSpPr txBox="1"/>
          <p:nvPr/>
        </p:nvSpPr>
        <p:spPr>
          <a:xfrm>
            <a:off x="1130508" y="849972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Name</a:t>
            </a:r>
            <a:endParaRPr/>
          </a:p>
        </p:txBody>
      </p:sp>
      <p:sp>
        <p:nvSpPr>
          <p:cNvPr id="573" name="Google Shape;573;p32"/>
          <p:cNvSpPr txBox="1"/>
          <p:nvPr/>
        </p:nvSpPr>
        <p:spPr>
          <a:xfrm>
            <a:off x="1130508" y="893787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574" name="Google Shape;574;p32"/>
          <p:cNvSpPr txBox="1"/>
          <p:nvPr/>
        </p:nvSpPr>
        <p:spPr>
          <a:xfrm>
            <a:off x="5672206" y="849972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Name</a:t>
            </a:r>
            <a:endParaRPr/>
          </a:p>
        </p:txBody>
      </p:sp>
      <p:sp>
        <p:nvSpPr>
          <p:cNvPr id="575" name="Google Shape;575;p32"/>
          <p:cNvSpPr txBox="1"/>
          <p:nvPr/>
        </p:nvSpPr>
        <p:spPr>
          <a:xfrm>
            <a:off x="5672206" y="893787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576" name="Google Shape;576;p32"/>
          <p:cNvSpPr txBox="1"/>
          <p:nvPr/>
        </p:nvSpPr>
        <p:spPr>
          <a:xfrm>
            <a:off x="10201275" y="849972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Name</a:t>
            </a:r>
            <a:endParaRPr/>
          </a:p>
        </p:txBody>
      </p:sp>
      <p:sp>
        <p:nvSpPr>
          <p:cNvPr id="577" name="Google Shape;577;p32"/>
          <p:cNvSpPr txBox="1"/>
          <p:nvPr/>
        </p:nvSpPr>
        <p:spPr>
          <a:xfrm>
            <a:off x="10201275" y="893787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sp>
        <p:nvSpPr>
          <p:cNvPr id="578" name="Google Shape;578;p32"/>
          <p:cNvSpPr txBox="1"/>
          <p:nvPr/>
        </p:nvSpPr>
        <p:spPr>
          <a:xfrm>
            <a:off x="14661090" y="849972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Name</a:t>
            </a:r>
            <a:endParaRPr/>
          </a:p>
        </p:txBody>
      </p:sp>
      <p:sp>
        <p:nvSpPr>
          <p:cNvPr id="579" name="Google Shape;579;p32"/>
          <p:cNvSpPr txBox="1"/>
          <p:nvPr/>
        </p:nvSpPr>
        <p:spPr>
          <a:xfrm>
            <a:off x="14661090" y="8937878"/>
            <a:ext cx="2429727" cy="352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 or Position</a:t>
            </a:r>
            <a:endParaRPr/>
          </a:p>
        </p:txBody>
      </p:sp>
      <p:pic>
        <p:nvPicPr>
          <p:cNvPr id="580" name="Google Shape;580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12200" y="216775"/>
            <a:ext cx="2559025" cy="25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7250" y="216775"/>
            <a:ext cx="2559025" cy="2559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2" name="Google Shape;582;p32"/>
          <p:cNvCxnSpPr/>
          <p:nvPr/>
        </p:nvCxnSpPr>
        <p:spPr>
          <a:xfrm flipH="1">
            <a:off x="4688947" y="2787229"/>
            <a:ext cx="7937" cy="7284926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3" name="Google Shape;583;p32"/>
          <p:cNvCxnSpPr/>
          <p:nvPr/>
        </p:nvCxnSpPr>
        <p:spPr>
          <a:xfrm>
            <a:off x="226525" y="7890150"/>
            <a:ext cx="178404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4" name="Google Shape;584;p32"/>
          <p:cNvCxnSpPr/>
          <p:nvPr/>
        </p:nvCxnSpPr>
        <p:spPr>
          <a:xfrm>
            <a:off x="9144000" y="2756981"/>
            <a:ext cx="4762" cy="7315175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5" name="Google Shape;585;p32"/>
          <p:cNvCxnSpPr/>
          <p:nvPr/>
        </p:nvCxnSpPr>
        <p:spPr>
          <a:xfrm>
            <a:off x="13603815" y="2787229"/>
            <a:ext cx="4762" cy="7284926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6" name="Google Shape;586;p32"/>
          <p:cNvCxnSpPr/>
          <p:nvPr/>
        </p:nvCxnSpPr>
        <p:spPr>
          <a:xfrm>
            <a:off x="2751987" y="228191"/>
            <a:ext cx="15000" cy="2544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p32"/>
          <p:cNvCxnSpPr/>
          <p:nvPr/>
        </p:nvCxnSpPr>
        <p:spPr>
          <a:xfrm flipH="1">
            <a:off x="15512201" y="228191"/>
            <a:ext cx="14288" cy="2547608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33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593" name="Google Shape;593;p33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4" name="Google Shape;594;p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5" name="Google Shape;5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35640" y="209250"/>
            <a:ext cx="2748825" cy="274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3"/>
          <p:cNvPicPr preferRelativeResize="0"/>
          <p:nvPr/>
        </p:nvPicPr>
        <p:blipFill rotWithShape="1">
          <a:blip r:embed="rId4">
            <a:alphaModFix/>
          </a:blip>
          <a:srcRect b="0" l="0" r="0" t="675"/>
          <a:stretch/>
        </p:blipFill>
        <p:spPr>
          <a:xfrm>
            <a:off x="210681" y="222108"/>
            <a:ext cx="2748825" cy="2730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3"/>
          <p:cNvPicPr preferRelativeResize="0"/>
          <p:nvPr/>
        </p:nvPicPr>
        <p:blipFill rotWithShape="1">
          <a:blip r:embed="rId5">
            <a:alphaModFix/>
          </a:blip>
          <a:srcRect b="37405" l="-59" r="139" t="32091"/>
          <a:stretch/>
        </p:blipFill>
        <p:spPr>
          <a:xfrm>
            <a:off x="218675" y="2952425"/>
            <a:ext cx="17844948" cy="435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3"/>
          <p:cNvPicPr preferRelativeResize="0"/>
          <p:nvPr/>
        </p:nvPicPr>
        <p:blipFill rotWithShape="1">
          <a:blip r:embed="rId6">
            <a:alphaModFix/>
          </a:blip>
          <a:srcRect b="0" l="635" r="0" t="1302"/>
          <a:stretch/>
        </p:blipFill>
        <p:spPr>
          <a:xfrm>
            <a:off x="228200" y="7328475"/>
            <a:ext cx="2748825" cy="2730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9" name="Google Shape;599;p33"/>
          <p:cNvCxnSpPr/>
          <p:nvPr/>
        </p:nvCxnSpPr>
        <p:spPr>
          <a:xfrm>
            <a:off x="228198" y="2938931"/>
            <a:ext cx="17844900" cy="9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0" name="Google Shape;600;p33"/>
          <p:cNvPicPr preferRelativeResize="0"/>
          <p:nvPr/>
        </p:nvPicPr>
        <p:blipFill rotWithShape="1">
          <a:blip r:embed="rId7">
            <a:alphaModFix/>
          </a:blip>
          <a:srcRect b="0" l="0" r="1762" t="0"/>
          <a:stretch/>
        </p:blipFill>
        <p:spPr>
          <a:xfrm>
            <a:off x="15356605" y="7319500"/>
            <a:ext cx="2700374" cy="2748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1" name="Google Shape;601;p33"/>
          <p:cNvCxnSpPr/>
          <p:nvPr/>
        </p:nvCxnSpPr>
        <p:spPr>
          <a:xfrm>
            <a:off x="214950" y="7319500"/>
            <a:ext cx="178581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2" name="Google Shape;602;p33"/>
          <p:cNvSpPr txBox="1"/>
          <p:nvPr/>
        </p:nvSpPr>
        <p:spPr>
          <a:xfrm>
            <a:off x="5485953" y="8485505"/>
            <a:ext cx="7316093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Include a credit, citation, or supporting message</a:t>
            </a:r>
            <a:endParaRPr/>
          </a:p>
        </p:txBody>
      </p:sp>
      <p:sp>
        <p:nvSpPr>
          <p:cNvPr id="603" name="Google Shape;603;p33"/>
          <p:cNvSpPr txBox="1"/>
          <p:nvPr/>
        </p:nvSpPr>
        <p:spPr>
          <a:xfrm>
            <a:off x="2741618" y="585833"/>
            <a:ext cx="12804764" cy="1832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Write an original statement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1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or inspiring quote</a:t>
            </a:r>
            <a:endParaRPr/>
          </a:p>
        </p:txBody>
      </p:sp>
      <p:cxnSp>
        <p:nvCxnSpPr>
          <p:cNvPr id="604" name="Google Shape;604;p33"/>
          <p:cNvCxnSpPr/>
          <p:nvPr/>
        </p:nvCxnSpPr>
        <p:spPr>
          <a:xfrm>
            <a:off x="2952427" y="228191"/>
            <a:ext cx="0" cy="271074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5" name="Google Shape;605;p33"/>
          <p:cNvCxnSpPr/>
          <p:nvPr/>
        </p:nvCxnSpPr>
        <p:spPr>
          <a:xfrm>
            <a:off x="2965071" y="7333782"/>
            <a:ext cx="0" cy="2710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6" name="Google Shape;606;p33"/>
          <p:cNvCxnSpPr/>
          <p:nvPr/>
        </p:nvCxnSpPr>
        <p:spPr>
          <a:xfrm>
            <a:off x="15349116" y="228191"/>
            <a:ext cx="0" cy="2710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7" name="Google Shape;607;p33"/>
          <p:cNvCxnSpPr/>
          <p:nvPr/>
        </p:nvCxnSpPr>
        <p:spPr>
          <a:xfrm flipH="1">
            <a:off x="15361160" y="7333782"/>
            <a:ext cx="600" cy="2740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941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34"/>
          <p:cNvPicPr preferRelativeResize="0"/>
          <p:nvPr/>
        </p:nvPicPr>
        <p:blipFill rotWithShape="1">
          <a:blip r:embed="rId3">
            <a:alphaModFix/>
          </a:blip>
          <a:srcRect b="13371" l="0" r="15011" t="13370"/>
          <a:stretch/>
        </p:blipFill>
        <p:spPr>
          <a:xfrm>
            <a:off x="6849208" y="0"/>
            <a:ext cx="7977391" cy="1031453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4"/>
          <p:cNvSpPr txBox="1"/>
          <p:nvPr/>
        </p:nvSpPr>
        <p:spPr>
          <a:xfrm>
            <a:off x="1028700" y="1396867"/>
            <a:ext cx="687321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Contact Us</a:t>
            </a:r>
            <a:endParaRPr/>
          </a:p>
        </p:txBody>
      </p:sp>
      <p:sp>
        <p:nvSpPr>
          <p:cNvPr id="614" name="Google Shape;614;p34"/>
          <p:cNvSpPr txBox="1"/>
          <p:nvPr/>
        </p:nvSpPr>
        <p:spPr>
          <a:xfrm>
            <a:off x="1028700" y="4920680"/>
            <a:ext cx="5801458" cy="4187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123 Anywhere St., Any City,ST 12345</a:t>
            </a:r>
            <a:endParaRPr/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123-456-7890</a:t>
            </a:r>
            <a:endParaRPr/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hello@reallygreatsite.com</a:t>
            </a:r>
            <a:endParaRPr/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  <a:endParaRPr/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reallygreatsite.com</a:t>
            </a:r>
            <a:endParaRPr/>
          </a:p>
        </p:txBody>
      </p:sp>
      <p:pic>
        <p:nvPicPr>
          <p:cNvPr id="615" name="Google Shape;615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26599" y="-27539"/>
            <a:ext cx="3477249" cy="347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26599" y="3430677"/>
            <a:ext cx="3477249" cy="347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26599" y="6837290"/>
            <a:ext cx="3477249" cy="34772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p34"/>
          <p:cNvCxnSpPr/>
          <p:nvPr/>
        </p:nvCxnSpPr>
        <p:spPr>
          <a:xfrm rot="10800000">
            <a:off x="6839683" y="-1843629"/>
            <a:ext cx="0" cy="18326245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35"/>
          <p:cNvGrpSpPr/>
          <p:nvPr/>
        </p:nvGrpSpPr>
        <p:grpSpPr>
          <a:xfrm>
            <a:off x="214844" y="2930169"/>
            <a:ext cx="17858307" cy="7625460"/>
            <a:chOff x="0" y="-28575"/>
            <a:chExt cx="4703423" cy="2008352"/>
          </a:xfrm>
        </p:grpSpPr>
        <p:sp>
          <p:nvSpPr>
            <p:cNvPr id="624" name="Google Shape;624;p35"/>
            <p:cNvSpPr/>
            <p:nvPr/>
          </p:nvSpPr>
          <p:spPr>
            <a:xfrm>
              <a:off x="0" y="0"/>
              <a:ext cx="4703423" cy="1979777"/>
            </a:xfrm>
            <a:custGeom>
              <a:rect b="b" l="l" r="r" t="t"/>
              <a:pathLst>
                <a:path extrusionOk="0" h="1979777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1979777"/>
                  </a:lnTo>
                  <a:lnTo>
                    <a:pt x="0" y="1979777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25" name="Google Shape;625;p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6" name="Google Shape;62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46693" y="3196745"/>
            <a:ext cx="3605546" cy="360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46693" y="-95250"/>
            <a:ext cx="3605546" cy="360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2738" y="6835278"/>
            <a:ext cx="3534045" cy="353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46693" y="6744002"/>
            <a:ext cx="3605546" cy="362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92738" y="-191919"/>
            <a:ext cx="3534045" cy="7036723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5"/>
          <p:cNvSpPr txBox="1"/>
          <p:nvPr/>
        </p:nvSpPr>
        <p:spPr>
          <a:xfrm>
            <a:off x="5776163" y="962025"/>
            <a:ext cx="6735674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Credits</a:t>
            </a:r>
            <a:endParaRPr/>
          </a:p>
        </p:txBody>
      </p:sp>
      <p:sp>
        <p:nvSpPr>
          <p:cNvPr id="632" name="Google Shape;632;p35"/>
          <p:cNvSpPr txBox="1"/>
          <p:nvPr/>
        </p:nvSpPr>
        <p:spPr>
          <a:xfrm>
            <a:off x="4207900" y="7114749"/>
            <a:ext cx="9872200" cy="1102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sng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20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sng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Pexels for the photos</a:t>
            </a:r>
            <a:endParaRPr/>
          </a:p>
        </p:txBody>
      </p:sp>
      <p:sp>
        <p:nvSpPr>
          <p:cNvPr id="633" name="Google Shape;633;p35"/>
          <p:cNvSpPr txBox="1"/>
          <p:nvPr/>
        </p:nvSpPr>
        <p:spPr>
          <a:xfrm>
            <a:off x="4816097" y="5187069"/>
            <a:ext cx="8655806" cy="1335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This presentation template is free for</a:t>
            </a:r>
            <a:endParaRPr/>
          </a:p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everyone to use thanks to the following: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9F9D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36"/>
          <p:cNvGrpSpPr/>
          <p:nvPr/>
        </p:nvGrpSpPr>
        <p:grpSpPr>
          <a:xfrm>
            <a:off x="-789572" y="2930169"/>
            <a:ext cx="19867144" cy="7625460"/>
            <a:chOff x="0" y="-28575"/>
            <a:chExt cx="5232499" cy="2008352"/>
          </a:xfrm>
        </p:grpSpPr>
        <p:sp>
          <p:nvSpPr>
            <p:cNvPr id="639" name="Google Shape;639;p36"/>
            <p:cNvSpPr/>
            <p:nvPr/>
          </p:nvSpPr>
          <p:spPr>
            <a:xfrm>
              <a:off x="0" y="0"/>
              <a:ext cx="5232499" cy="1979777"/>
            </a:xfrm>
            <a:custGeom>
              <a:rect b="b" l="l" r="r" t="t"/>
              <a:pathLst>
                <a:path extrusionOk="0" h="1979777" w="5232499">
                  <a:moveTo>
                    <a:pt x="0" y="0"/>
                  </a:moveTo>
                  <a:lnTo>
                    <a:pt x="5232499" y="0"/>
                  </a:lnTo>
                  <a:lnTo>
                    <a:pt x="5232499" y="1979777"/>
                  </a:lnTo>
                  <a:lnTo>
                    <a:pt x="0" y="1979777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40" name="Google Shape;640;p3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1" name="Google Shape;64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8841" y="6196514"/>
            <a:ext cx="8240746" cy="413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7625" y="3038665"/>
            <a:ext cx="6344566" cy="318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6"/>
          <p:cNvSpPr txBox="1"/>
          <p:nvPr/>
        </p:nvSpPr>
        <p:spPr>
          <a:xfrm>
            <a:off x="7756327" y="3638012"/>
            <a:ext cx="10531673" cy="4019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This presentation template uses the following free fonts:</a:t>
            </a:r>
            <a:endParaRPr/>
          </a:p>
        </p:txBody>
      </p:sp>
      <p:sp>
        <p:nvSpPr>
          <p:cNvPr id="644" name="Google Shape;644;p36"/>
          <p:cNvSpPr txBox="1"/>
          <p:nvPr/>
        </p:nvSpPr>
        <p:spPr>
          <a:xfrm>
            <a:off x="1622611" y="7761015"/>
            <a:ext cx="2660452" cy="869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You can find these</a:t>
            </a:r>
            <a:endParaRPr/>
          </a:p>
          <a:p>
            <a:pPr indent="0" lvl="0" marL="0" marR="0" rtl="0" algn="ctr">
              <a:lnSpc>
                <a:spcPct val="16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fonts online too.</a:t>
            </a:r>
            <a:endParaRPr/>
          </a:p>
        </p:txBody>
      </p:sp>
      <p:sp>
        <p:nvSpPr>
          <p:cNvPr id="645" name="Google Shape;645;p36"/>
          <p:cNvSpPr txBox="1"/>
          <p:nvPr/>
        </p:nvSpPr>
        <p:spPr>
          <a:xfrm>
            <a:off x="9962771" y="4247211"/>
            <a:ext cx="6118785" cy="14140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3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Titles: Tan Meringue</a:t>
            </a:r>
            <a:endParaRPr/>
          </a:p>
          <a:p>
            <a:pPr indent="0" lvl="0" marL="0" marR="0" rtl="0" algn="ctr">
              <a:lnSpc>
                <a:spcPct val="173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Headers: Nourd</a:t>
            </a:r>
            <a:endParaRPr/>
          </a:p>
          <a:p>
            <a:pPr indent="0" lvl="0" marL="0" marR="0" rtl="0" algn="ctr">
              <a:lnSpc>
                <a:spcPct val="173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Body Copy: Nourd</a:t>
            </a:r>
            <a:endParaRPr/>
          </a:p>
        </p:txBody>
      </p:sp>
      <p:sp>
        <p:nvSpPr>
          <p:cNvPr id="646" name="Google Shape;646;p36"/>
          <p:cNvSpPr txBox="1"/>
          <p:nvPr/>
        </p:nvSpPr>
        <p:spPr>
          <a:xfrm>
            <a:off x="3669147" y="819150"/>
            <a:ext cx="10949707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Fonts In this Presentation</a:t>
            </a:r>
            <a:endParaRPr/>
          </a:p>
        </p:txBody>
      </p:sp>
      <p:pic>
        <p:nvPicPr>
          <p:cNvPr id="647" name="Google Shape;647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359962" y="6196514"/>
            <a:ext cx="4138740" cy="4138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Google Shape;648;p36"/>
          <p:cNvCxnSpPr/>
          <p:nvPr/>
        </p:nvCxnSpPr>
        <p:spPr>
          <a:xfrm flipH="1" rot="10800000">
            <a:off x="0" y="6210801"/>
            <a:ext cx="18288000" cy="14288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F2A8"/>
        </a:soli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8949" y="5554962"/>
            <a:ext cx="2465114" cy="246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3962" y="5554962"/>
            <a:ext cx="2465114" cy="246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28924" y="5554962"/>
            <a:ext cx="2465114" cy="246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83937" y="5554962"/>
            <a:ext cx="2465114" cy="246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71506" y="1152757"/>
            <a:ext cx="4344988" cy="10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37"/>
          <p:cNvSpPr txBox="1"/>
          <p:nvPr/>
        </p:nvSpPr>
        <p:spPr>
          <a:xfrm>
            <a:off x="3486643" y="2575582"/>
            <a:ext cx="113148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your presentation needs</a:t>
            </a:r>
            <a:endParaRPr/>
          </a:p>
        </p:txBody>
      </p:sp>
      <p:sp>
        <p:nvSpPr>
          <p:cNvPr id="659" name="Google Shape;659;p37"/>
          <p:cNvSpPr txBox="1"/>
          <p:nvPr/>
        </p:nvSpPr>
        <p:spPr>
          <a:xfrm>
            <a:off x="706998" y="8454644"/>
            <a:ext cx="3839042" cy="803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 PowerPoint, Google</a:t>
            </a:r>
            <a:endParaRPr/>
          </a:p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Slides, and Canva</a:t>
            </a:r>
            <a:endParaRPr/>
          </a:p>
        </p:txBody>
      </p:sp>
      <p:sp>
        <p:nvSpPr>
          <p:cNvPr id="660" name="Google Shape;660;p37"/>
          <p:cNvSpPr txBox="1"/>
          <p:nvPr/>
        </p:nvSpPr>
        <p:spPr>
          <a:xfrm>
            <a:off x="5051985" y="8454644"/>
            <a:ext cx="3839042" cy="803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100% free for personal</a:t>
            </a:r>
            <a:endParaRPr/>
          </a:p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 commercial use</a:t>
            </a:r>
            <a:endParaRPr/>
          </a:p>
        </p:txBody>
      </p:sp>
      <p:sp>
        <p:nvSpPr>
          <p:cNvPr id="661" name="Google Shape;661;p37"/>
          <p:cNvSpPr txBox="1"/>
          <p:nvPr/>
        </p:nvSpPr>
        <p:spPr>
          <a:xfrm>
            <a:off x="9396973" y="8454644"/>
            <a:ext cx="3839042" cy="803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Ready to use, professional,</a:t>
            </a:r>
            <a:endParaRPr/>
          </a:p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and customizable</a:t>
            </a:r>
            <a:endParaRPr/>
          </a:p>
        </p:txBody>
      </p:sp>
      <p:sp>
        <p:nvSpPr>
          <p:cNvPr id="662" name="Google Shape;662;p37"/>
          <p:cNvSpPr txBox="1"/>
          <p:nvPr/>
        </p:nvSpPr>
        <p:spPr>
          <a:xfrm>
            <a:off x="13741960" y="8454644"/>
            <a:ext cx="3839042" cy="8036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Blow your audience away</a:t>
            </a:r>
            <a:endParaRPr/>
          </a:p>
          <a:p>
            <a:pPr indent="0" lvl="0" marL="0" marR="0" rtl="0" algn="ctr">
              <a:lnSpc>
                <a:spcPct val="146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941"/>
        </a:solidFill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8"/>
          <p:cNvSpPr txBox="1"/>
          <p:nvPr/>
        </p:nvSpPr>
        <p:spPr>
          <a:xfrm>
            <a:off x="1028700" y="1080540"/>
            <a:ext cx="4838196" cy="204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Page</a:t>
            </a:r>
            <a:endParaRPr/>
          </a:p>
        </p:txBody>
      </p:sp>
      <p:sp>
        <p:nvSpPr>
          <p:cNvPr id="668" name="Google Shape;668;p38"/>
          <p:cNvSpPr txBox="1"/>
          <p:nvPr/>
        </p:nvSpPr>
        <p:spPr>
          <a:xfrm>
            <a:off x="1042009" y="6701085"/>
            <a:ext cx="4513692" cy="218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pic>
        <p:nvPicPr>
          <p:cNvPr id="669" name="Google Shape;66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49850" y="5370265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0500" y="4011228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9851" y="5370265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60825" y="4011228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89596" y="2716027"/>
            <a:ext cx="1079678" cy="107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21360" y="2725914"/>
            <a:ext cx="1059903" cy="10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143444" y="4009234"/>
            <a:ext cx="1066233" cy="10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105722" y="6588601"/>
            <a:ext cx="1066233" cy="10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479131" y="4009234"/>
            <a:ext cx="1066233" cy="10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852175" y="2722749"/>
            <a:ext cx="1066233" cy="10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1177608" y="2722749"/>
            <a:ext cx="1066233" cy="10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847351" y="5370265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6172391" y="2712411"/>
            <a:ext cx="1086909" cy="108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flipH="1">
            <a:off x="7840176" y="4011228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179851" y="4011228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526741" y="2737208"/>
            <a:ext cx="1037316" cy="103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751803" y="1389474"/>
            <a:ext cx="1066233" cy="10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179851" y="1389474"/>
            <a:ext cx="1066233" cy="10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2821149" y="4012399"/>
            <a:ext cx="1059903" cy="10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8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1182350" y="5370265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8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6155779" y="5384800"/>
            <a:ext cx="1033175" cy="10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38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4517349" y="5384800"/>
            <a:ext cx="1033175" cy="10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8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9514850" y="5370265"/>
            <a:ext cx="1062245" cy="106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8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179851" y="2739278"/>
            <a:ext cx="1033175" cy="10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38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7821808" y="6619632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38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526732" y="7948686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38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9463765" y="6619632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8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6222013" y="7948686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8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4548573" y="7948686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8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853292" y="7948686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38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6179851" y="6619632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8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11200172" y="7948686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8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6179851" y="7948686"/>
            <a:ext cx="1004169" cy="100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8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16151667" y="6605130"/>
            <a:ext cx="1033175" cy="10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8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2873612" y="7945168"/>
            <a:ext cx="1005690" cy="101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8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4480705" y="6605130"/>
            <a:ext cx="1033175" cy="10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8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2809742" y="6605130"/>
            <a:ext cx="1033175" cy="10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38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9323756" y="1541374"/>
            <a:ext cx="1370387" cy="762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38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1199862" y="1493388"/>
            <a:ext cx="1192231" cy="85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38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12897811" y="1330626"/>
            <a:ext cx="1048316" cy="118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8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14451846" y="1545383"/>
            <a:ext cx="754415" cy="75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8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15711981" y="1427449"/>
            <a:ext cx="1547319" cy="990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941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7944" y="4136646"/>
            <a:ext cx="1276381" cy="254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39"/>
          <p:cNvPicPr preferRelativeResize="0"/>
          <p:nvPr/>
        </p:nvPicPr>
        <p:blipFill rotWithShape="1">
          <a:blip r:embed="rId4">
            <a:alphaModFix/>
          </a:blip>
          <a:srcRect b="811" l="0" r="0" t="0"/>
          <a:stretch/>
        </p:blipFill>
        <p:spPr>
          <a:xfrm>
            <a:off x="9742786" y="4136646"/>
            <a:ext cx="1286830" cy="254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85365" y="4136646"/>
            <a:ext cx="1276381" cy="254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27944" y="8261937"/>
            <a:ext cx="1980381" cy="99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63137" y="7021298"/>
            <a:ext cx="1957619" cy="98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149090" y="8266812"/>
            <a:ext cx="1960970" cy="98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303810" y="8266812"/>
            <a:ext cx="1955490" cy="98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10422" y="7021298"/>
            <a:ext cx="1957619" cy="98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967957" y="8260179"/>
            <a:ext cx="1987383" cy="99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271917" y="7013824"/>
            <a:ext cx="1987383" cy="99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627944" y="7012425"/>
            <a:ext cx="1987383" cy="100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3115852" y="7020457"/>
            <a:ext cx="1960970" cy="98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802075" y="8264009"/>
            <a:ext cx="1972131" cy="99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3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1310656" y="4136646"/>
            <a:ext cx="1276381" cy="254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3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2868077" y="4136646"/>
            <a:ext cx="1276381" cy="254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3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425498" y="4136646"/>
            <a:ext cx="1276381" cy="254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5982919" y="4136646"/>
            <a:ext cx="1276381" cy="2541434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39"/>
          <p:cNvSpPr txBox="1"/>
          <p:nvPr/>
        </p:nvSpPr>
        <p:spPr>
          <a:xfrm>
            <a:off x="1028700" y="1080540"/>
            <a:ext cx="4838196" cy="204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Page</a:t>
            </a:r>
            <a:endParaRPr/>
          </a:p>
        </p:txBody>
      </p:sp>
      <p:sp>
        <p:nvSpPr>
          <p:cNvPr id="733" name="Google Shape;733;p39"/>
          <p:cNvSpPr txBox="1"/>
          <p:nvPr/>
        </p:nvSpPr>
        <p:spPr>
          <a:xfrm>
            <a:off x="1042009" y="6701085"/>
            <a:ext cx="4513692" cy="218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pic>
        <p:nvPicPr>
          <p:cNvPr id="734" name="Google Shape;734;p3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3429289" y="2735237"/>
            <a:ext cx="1070903" cy="107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2042236" y="2735237"/>
            <a:ext cx="1070903" cy="107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3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9283128" y="2742737"/>
            <a:ext cx="1055904" cy="105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39"/>
          <p:cNvPicPr preferRelativeResize="0"/>
          <p:nvPr/>
        </p:nvPicPr>
        <p:blipFill rotWithShape="1">
          <a:blip r:embed="rId23">
            <a:alphaModFix/>
          </a:blip>
          <a:srcRect b="0" l="0" r="1762" t="0"/>
          <a:stretch/>
        </p:blipFill>
        <p:spPr>
          <a:xfrm>
            <a:off x="6557638" y="2742737"/>
            <a:ext cx="1037286" cy="105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3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911074" y="2742737"/>
            <a:ext cx="1055904" cy="105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655183" y="2735237"/>
            <a:ext cx="1070903" cy="107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3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6188397" y="2735237"/>
            <a:ext cx="1070903" cy="107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3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4816343" y="2742737"/>
            <a:ext cx="1055904" cy="105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3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8173345" y="1340995"/>
            <a:ext cx="1046192" cy="104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3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373018" y="1340995"/>
            <a:ext cx="1046192" cy="104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3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972854" y="1340995"/>
            <a:ext cx="1046192" cy="104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3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9773181" y="1340995"/>
            <a:ext cx="1046192" cy="1046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3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4572691" y="1333060"/>
            <a:ext cx="1062062" cy="10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188397" y="1333060"/>
            <a:ext cx="1062062" cy="10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3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6557638" y="1333060"/>
            <a:ext cx="1062062" cy="106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D941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0"/>
          <p:cNvSpPr txBox="1"/>
          <p:nvPr/>
        </p:nvSpPr>
        <p:spPr>
          <a:xfrm>
            <a:off x="1028700" y="1080540"/>
            <a:ext cx="4838196" cy="204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Page</a:t>
            </a:r>
            <a:endParaRPr/>
          </a:p>
        </p:txBody>
      </p:sp>
      <p:sp>
        <p:nvSpPr>
          <p:cNvPr id="754" name="Google Shape;754;p40"/>
          <p:cNvSpPr txBox="1"/>
          <p:nvPr/>
        </p:nvSpPr>
        <p:spPr>
          <a:xfrm>
            <a:off x="1042009" y="6701085"/>
            <a:ext cx="4513692" cy="21818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Use these design resources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page before presenting. </a:t>
            </a:r>
            <a:endParaRPr/>
          </a:p>
        </p:txBody>
      </p:sp>
      <p:pic>
        <p:nvPicPr>
          <p:cNvPr id="755" name="Google Shape;75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213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1902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1522" y="1053200"/>
            <a:ext cx="70473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775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0916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2664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9878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9149" y="1053200"/>
            <a:ext cx="732340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6709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8070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9431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39825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6000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1468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37699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02008" y="3165916"/>
            <a:ext cx="1110978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099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29092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43194" y="4980429"/>
            <a:ext cx="761703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57296" y="4980429"/>
            <a:ext cx="76031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670014" y="4980429"/>
            <a:ext cx="827938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50351" y="4980429"/>
            <a:ext cx="6149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1765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79750" y="6679656"/>
            <a:ext cx="914303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3143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11532" y="6647007"/>
            <a:ext cx="827027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4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7594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4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5764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4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5345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0797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4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2688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4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68624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40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3011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40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6031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40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6074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40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27738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40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68530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40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26840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0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2062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5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141" name="Google Shape;141;p15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2" name="Google Shape;142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3" name="Google Shape;1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08650" y="208522"/>
            <a:ext cx="2772935" cy="277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415" y="206415"/>
            <a:ext cx="2772935" cy="27729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15"/>
          <p:cNvGrpSpPr/>
          <p:nvPr/>
        </p:nvGrpSpPr>
        <p:grpSpPr>
          <a:xfrm>
            <a:off x="214844" y="2814403"/>
            <a:ext cx="17858307" cy="7257753"/>
            <a:chOff x="0" y="-28575"/>
            <a:chExt cx="4703423" cy="1911507"/>
          </a:xfrm>
        </p:grpSpPr>
        <p:sp>
          <p:nvSpPr>
            <p:cNvPr id="146" name="Google Shape;146;p15"/>
            <p:cNvSpPr/>
            <p:nvPr/>
          </p:nvSpPr>
          <p:spPr>
            <a:xfrm>
              <a:off x="0" y="0"/>
              <a:ext cx="4703423" cy="1882932"/>
            </a:xfrm>
            <a:custGeom>
              <a:rect b="b" l="l" r="r" t="t"/>
              <a:pathLst>
                <a:path extrusionOk="0" h="1882932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1882932"/>
                  </a:lnTo>
                  <a:lnTo>
                    <a:pt x="0" y="1882932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7" name="Google Shape;147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5"/>
          <p:cNvSpPr txBox="1"/>
          <p:nvPr/>
        </p:nvSpPr>
        <p:spPr>
          <a:xfrm>
            <a:off x="1895114" y="3685231"/>
            <a:ext cx="3306074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01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12842610" y="3685231"/>
            <a:ext cx="3306074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03</a:t>
            </a:r>
            <a:endParaRPr/>
          </a:p>
        </p:txBody>
      </p:sp>
      <p:sp>
        <p:nvSpPr>
          <p:cNvPr id="150" name="Google Shape;150;p15"/>
          <p:cNvSpPr txBox="1"/>
          <p:nvPr/>
        </p:nvSpPr>
        <p:spPr>
          <a:xfrm>
            <a:off x="1895114" y="8141708"/>
            <a:ext cx="3306074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you want to discuss.</a:t>
            </a:r>
            <a:endParaRPr/>
          </a:p>
        </p:txBody>
      </p:sp>
      <p:sp>
        <p:nvSpPr>
          <p:cNvPr id="151" name="Google Shape;151;p15"/>
          <p:cNvSpPr txBox="1"/>
          <p:nvPr/>
        </p:nvSpPr>
        <p:spPr>
          <a:xfrm>
            <a:off x="12842610" y="8141708"/>
            <a:ext cx="3306074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152" name="Google Shape;152;p15"/>
          <p:cNvSpPr txBox="1"/>
          <p:nvPr/>
        </p:nvSpPr>
        <p:spPr>
          <a:xfrm>
            <a:off x="7490963" y="4628206"/>
            <a:ext cx="3306074" cy="5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Process</a:t>
            </a:r>
            <a:endParaRPr/>
          </a:p>
        </p:txBody>
      </p:sp>
      <p:sp>
        <p:nvSpPr>
          <p:cNvPr id="153" name="Google Shape;153;p15"/>
          <p:cNvSpPr txBox="1"/>
          <p:nvPr/>
        </p:nvSpPr>
        <p:spPr>
          <a:xfrm>
            <a:off x="7490963" y="8141708"/>
            <a:ext cx="3306074" cy="782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154" name="Google Shape;154;p15"/>
          <p:cNvSpPr txBox="1"/>
          <p:nvPr/>
        </p:nvSpPr>
        <p:spPr>
          <a:xfrm>
            <a:off x="1895114" y="4628206"/>
            <a:ext cx="330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Poppins ExtraBold"/>
                <a:ea typeface="Poppins ExtraBold"/>
                <a:cs typeface="Poppins ExtraBold"/>
                <a:sym typeface="Poppins ExtraBold"/>
              </a:rPr>
              <a:t>Introduction</a:t>
            </a:r>
            <a:endParaRPr/>
          </a:p>
        </p:txBody>
      </p:sp>
      <p:sp>
        <p:nvSpPr>
          <p:cNvPr id="155" name="Google Shape;155;p15"/>
          <p:cNvSpPr txBox="1"/>
          <p:nvPr/>
        </p:nvSpPr>
        <p:spPr>
          <a:xfrm>
            <a:off x="7490963" y="3685231"/>
            <a:ext cx="3306074" cy="981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02</a:t>
            </a:r>
            <a:endParaRPr/>
          </a:p>
        </p:txBody>
      </p:sp>
      <p:sp>
        <p:nvSpPr>
          <p:cNvPr id="156" name="Google Shape;156;p15"/>
          <p:cNvSpPr txBox="1"/>
          <p:nvPr/>
        </p:nvSpPr>
        <p:spPr>
          <a:xfrm>
            <a:off x="12598408" y="4628206"/>
            <a:ext cx="3794478" cy="512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About Us</a:t>
            </a:r>
            <a:endParaRPr/>
          </a:p>
        </p:txBody>
      </p:sp>
      <p:sp>
        <p:nvSpPr>
          <p:cNvPr id="157" name="Google Shape;157;p15"/>
          <p:cNvSpPr txBox="1"/>
          <p:nvPr/>
        </p:nvSpPr>
        <p:spPr>
          <a:xfrm>
            <a:off x="3311970" y="1123950"/>
            <a:ext cx="11664061" cy="987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Table Of Contents</a:t>
            </a:r>
            <a:endParaRPr/>
          </a:p>
        </p:txBody>
      </p:sp>
      <p:pic>
        <p:nvPicPr>
          <p:cNvPr id="158" name="Google Shape;15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7254" y="5413401"/>
            <a:ext cx="2441795" cy="244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3103" y="5413401"/>
            <a:ext cx="2441795" cy="244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274750" y="5413401"/>
            <a:ext cx="2441795" cy="2441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6"/>
          <p:cNvPicPr preferRelativeResize="0"/>
          <p:nvPr/>
        </p:nvPicPr>
        <p:blipFill rotWithShape="1">
          <a:blip r:embed="rId3">
            <a:alphaModFix/>
          </a:blip>
          <a:srcRect b="42738" l="0" r="0" t="16094"/>
          <a:stretch/>
        </p:blipFill>
        <p:spPr>
          <a:xfrm>
            <a:off x="0" y="0"/>
            <a:ext cx="14541390" cy="748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41390" y="-31542"/>
            <a:ext cx="3784710" cy="37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41390" y="3721625"/>
            <a:ext cx="3784710" cy="378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6"/>
          <p:cNvSpPr txBox="1"/>
          <p:nvPr/>
        </p:nvSpPr>
        <p:spPr>
          <a:xfrm>
            <a:off x="1028700" y="8083783"/>
            <a:ext cx="8433786" cy="987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Introduction</a:t>
            </a:r>
            <a:endParaRPr/>
          </a:p>
        </p:txBody>
      </p:sp>
      <p:sp>
        <p:nvSpPr>
          <p:cNvPr id="169" name="Google Shape;169;p16"/>
          <p:cNvSpPr txBox="1"/>
          <p:nvPr/>
        </p:nvSpPr>
        <p:spPr>
          <a:xfrm>
            <a:off x="1028700" y="9244245"/>
            <a:ext cx="6854854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170" name="Google Shape;170;p16"/>
          <p:cNvSpPr txBox="1"/>
          <p:nvPr/>
        </p:nvSpPr>
        <p:spPr>
          <a:xfrm>
            <a:off x="14522340" y="7653570"/>
            <a:ext cx="376566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01</a:t>
            </a:r>
            <a:endParaRPr/>
          </a:p>
        </p:txBody>
      </p:sp>
      <p:cxnSp>
        <p:nvCxnSpPr>
          <p:cNvPr id="171" name="Google Shape;171;p16"/>
          <p:cNvCxnSpPr/>
          <p:nvPr/>
        </p:nvCxnSpPr>
        <p:spPr>
          <a:xfrm flipH="1" rot="10800000">
            <a:off x="-19050" y="7487285"/>
            <a:ext cx="18326100" cy="1905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2" name="Google Shape;17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83554" y="4667803"/>
            <a:ext cx="5506804" cy="6219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7D3ED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17"/>
          <p:cNvGrpSpPr/>
          <p:nvPr/>
        </p:nvGrpSpPr>
        <p:grpSpPr>
          <a:xfrm>
            <a:off x="214844" y="5035004"/>
            <a:ext cx="17858307" cy="3194597"/>
            <a:chOff x="0" y="-28575"/>
            <a:chExt cx="4703423" cy="841375"/>
          </a:xfrm>
        </p:grpSpPr>
        <p:sp>
          <p:nvSpPr>
            <p:cNvPr id="179" name="Google Shape;179;p17"/>
            <p:cNvSpPr/>
            <p:nvPr/>
          </p:nvSpPr>
          <p:spPr>
            <a:xfrm>
              <a:off x="0" y="0"/>
              <a:ext cx="4703423" cy="485477"/>
            </a:xfrm>
            <a:custGeom>
              <a:rect b="b" l="l" r="r" t="t"/>
              <a:pathLst>
                <a:path extrusionOk="0" h="485477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485477"/>
                  </a:lnTo>
                  <a:lnTo>
                    <a:pt x="0" y="485477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0" name="Google Shape;180;p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17"/>
          <p:cNvSpPr txBox="1"/>
          <p:nvPr/>
        </p:nvSpPr>
        <p:spPr>
          <a:xfrm>
            <a:off x="1220674" y="1046316"/>
            <a:ext cx="6360362" cy="2257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Welcome To</a:t>
            </a:r>
            <a:endParaRPr/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Presentation</a:t>
            </a:r>
            <a:endParaRPr/>
          </a:p>
        </p:txBody>
      </p:sp>
      <p:sp>
        <p:nvSpPr>
          <p:cNvPr id="182" name="Google Shape;182;p17"/>
          <p:cNvSpPr txBox="1"/>
          <p:nvPr/>
        </p:nvSpPr>
        <p:spPr>
          <a:xfrm>
            <a:off x="3969386" y="5521461"/>
            <a:ext cx="10349227" cy="954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I'm Rain, and I'll be sharing with you my beautiful ideas.</a:t>
            </a:r>
            <a:endParaRPr/>
          </a:p>
          <a:p>
            <a:pPr indent="0" lvl="0" marL="0" marR="0" rtl="0" algn="ctr">
              <a:lnSpc>
                <a:spcPct val="17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Follow me at @reallygreatsite to learn more. </a:t>
            </a:r>
            <a:endParaRPr/>
          </a:p>
        </p:txBody>
      </p:sp>
      <p:pic>
        <p:nvPicPr>
          <p:cNvPr id="183" name="Google Shape;18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180252"/>
            <a:ext cx="5537714" cy="3987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18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189" name="Google Shape;189;p18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F8D94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0" name="Google Shape;190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1" name="Google Shape;191;p18"/>
          <p:cNvPicPr preferRelativeResize="0"/>
          <p:nvPr/>
        </p:nvPicPr>
        <p:blipFill rotWithShape="1">
          <a:blip r:embed="rId3">
            <a:alphaModFix/>
          </a:blip>
          <a:srcRect b="0" l="13141" r="13280" t="-40"/>
          <a:stretch/>
        </p:blipFill>
        <p:spPr>
          <a:xfrm>
            <a:off x="228650" y="3308750"/>
            <a:ext cx="7464874" cy="67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8828684" y="3518295"/>
            <a:ext cx="3092323" cy="309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80803" y="3518295"/>
            <a:ext cx="3092323" cy="30923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18"/>
          <p:cNvCxnSpPr/>
          <p:nvPr/>
        </p:nvCxnSpPr>
        <p:spPr>
          <a:xfrm flipH="1">
            <a:off x="7695941" y="214928"/>
            <a:ext cx="9323" cy="9857227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18"/>
          <p:cNvCxnSpPr/>
          <p:nvPr/>
        </p:nvCxnSpPr>
        <p:spPr>
          <a:xfrm flipH="1">
            <a:off x="235769" y="3295027"/>
            <a:ext cx="7450648" cy="9525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18"/>
          <p:cNvSpPr/>
          <p:nvPr/>
        </p:nvSpPr>
        <p:spPr>
          <a:xfrm>
            <a:off x="228650" y="227601"/>
            <a:ext cx="7470979" cy="3067992"/>
          </a:xfrm>
          <a:custGeom>
            <a:rect b="b" l="l" r="r" t="t"/>
            <a:pathLst>
              <a:path extrusionOk="0" h="805776" w="1966047">
                <a:moveTo>
                  <a:pt x="0" y="0"/>
                </a:moveTo>
                <a:lnTo>
                  <a:pt x="1966047" y="0"/>
                </a:lnTo>
                <a:lnTo>
                  <a:pt x="1966047" y="805776"/>
                </a:lnTo>
                <a:lnTo>
                  <a:pt x="0" y="805776"/>
                </a:lnTo>
                <a:close/>
              </a:path>
            </a:pathLst>
          </a:custGeom>
          <a:solidFill>
            <a:srgbClr val="67D3ED"/>
          </a:solidFill>
          <a:ln>
            <a:noFill/>
          </a:ln>
        </p:spPr>
      </p:sp>
      <p:sp>
        <p:nvSpPr>
          <p:cNvPr id="197" name="Google Shape;197;p18"/>
          <p:cNvSpPr txBox="1"/>
          <p:nvPr/>
        </p:nvSpPr>
        <p:spPr>
          <a:xfrm>
            <a:off x="1028700" y="1281135"/>
            <a:ext cx="6275360" cy="987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Our Company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13034902" y="2504834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 we do? 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8082783" y="2504834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Who we are?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8082783" y="7001835"/>
            <a:ext cx="4584125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you want to discuss. 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13034902" y="7001835"/>
            <a:ext cx="4584125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what you want to discuss.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9"/>
          <p:cNvGrpSpPr/>
          <p:nvPr/>
        </p:nvGrpSpPr>
        <p:grpSpPr>
          <a:xfrm>
            <a:off x="11550494" y="920204"/>
            <a:ext cx="7022117" cy="8338096"/>
            <a:chOff x="0" y="-28575"/>
            <a:chExt cx="1849446" cy="2196042"/>
          </a:xfrm>
        </p:grpSpPr>
        <p:sp>
          <p:nvSpPr>
            <p:cNvPr id="207" name="Google Shape;207;p19"/>
            <p:cNvSpPr/>
            <p:nvPr/>
          </p:nvSpPr>
          <p:spPr>
            <a:xfrm>
              <a:off x="0" y="0"/>
              <a:ext cx="1849446" cy="2167467"/>
            </a:xfrm>
            <a:custGeom>
              <a:rect b="b" l="l" r="r" t="t"/>
              <a:pathLst>
                <a:path extrusionOk="0" h="2167467" w="1849446">
                  <a:moveTo>
                    <a:pt x="0" y="0"/>
                  </a:moveTo>
                  <a:lnTo>
                    <a:pt x="1849446" y="0"/>
                  </a:lnTo>
                  <a:lnTo>
                    <a:pt x="184944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8" name="Google Shape;208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" name="Google Shape;209;p19"/>
          <p:cNvPicPr preferRelativeResize="0"/>
          <p:nvPr/>
        </p:nvPicPr>
        <p:blipFill rotWithShape="1">
          <a:blip r:embed="rId3">
            <a:alphaModFix/>
          </a:blip>
          <a:srcRect b="0" l="16779" r="28406" t="0"/>
          <a:stretch/>
        </p:blipFill>
        <p:spPr>
          <a:xfrm>
            <a:off x="11580435" y="1058752"/>
            <a:ext cx="6717090" cy="8169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19"/>
          <p:cNvGrpSpPr/>
          <p:nvPr/>
        </p:nvGrpSpPr>
        <p:grpSpPr>
          <a:xfrm>
            <a:off x="214844" y="920204"/>
            <a:ext cx="5227757" cy="8338096"/>
            <a:chOff x="0" y="-28575"/>
            <a:chExt cx="1376858" cy="2196042"/>
          </a:xfrm>
        </p:grpSpPr>
        <p:sp>
          <p:nvSpPr>
            <p:cNvPr id="211" name="Google Shape;211;p19"/>
            <p:cNvSpPr/>
            <p:nvPr/>
          </p:nvSpPr>
          <p:spPr>
            <a:xfrm>
              <a:off x="0" y="0"/>
              <a:ext cx="1376858" cy="2167467"/>
            </a:xfrm>
            <a:custGeom>
              <a:rect b="b" l="l" r="r" t="t"/>
              <a:pathLst>
                <a:path extrusionOk="0" h="2167467" w="1376858">
                  <a:moveTo>
                    <a:pt x="0" y="0"/>
                  </a:moveTo>
                  <a:lnTo>
                    <a:pt x="1376858" y="0"/>
                  </a:lnTo>
                  <a:lnTo>
                    <a:pt x="137685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9AE6D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12" name="Google Shape;212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9"/>
          <p:cNvGrpSpPr/>
          <p:nvPr/>
        </p:nvGrpSpPr>
        <p:grpSpPr>
          <a:xfrm>
            <a:off x="5882669" y="920204"/>
            <a:ext cx="5227757" cy="8338096"/>
            <a:chOff x="0" y="-28575"/>
            <a:chExt cx="1376858" cy="2196042"/>
          </a:xfrm>
        </p:grpSpPr>
        <p:sp>
          <p:nvSpPr>
            <p:cNvPr id="214" name="Google Shape;214;p19"/>
            <p:cNvSpPr/>
            <p:nvPr/>
          </p:nvSpPr>
          <p:spPr>
            <a:xfrm>
              <a:off x="0" y="0"/>
              <a:ext cx="1376858" cy="2167467"/>
            </a:xfrm>
            <a:custGeom>
              <a:rect b="b" l="l" r="r" t="t"/>
              <a:pathLst>
                <a:path extrusionOk="0" h="2167467" w="1376858">
                  <a:moveTo>
                    <a:pt x="0" y="0"/>
                  </a:moveTo>
                  <a:lnTo>
                    <a:pt x="1376858" y="0"/>
                  </a:lnTo>
                  <a:lnTo>
                    <a:pt x="137685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15" name="Google Shape;215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6" name="Google Shape;21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884" y="3051580"/>
            <a:ext cx="4453679" cy="445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9708" y="3051580"/>
            <a:ext cx="4453679" cy="445367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9"/>
          <p:cNvSpPr txBox="1"/>
          <p:nvPr/>
        </p:nvSpPr>
        <p:spPr>
          <a:xfrm>
            <a:off x="536661" y="1677476"/>
            <a:ext cx="4584125" cy="987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Mission</a:t>
            </a:r>
            <a:endParaRPr/>
          </a:p>
        </p:txBody>
      </p:sp>
      <p:sp>
        <p:nvSpPr>
          <p:cNvPr id="219" name="Google Shape;219;p19"/>
          <p:cNvSpPr txBox="1"/>
          <p:nvPr/>
        </p:nvSpPr>
        <p:spPr>
          <a:xfrm>
            <a:off x="536661" y="7866574"/>
            <a:ext cx="4584125" cy="7340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vision statement!</a:t>
            </a:r>
            <a:endParaRPr/>
          </a:p>
        </p:txBody>
      </p:sp>
      <p:sp>
        <p:nvSpPr>
          <p:cNvPr id="220" name="Google Shape;220;p19"/>
          <p:cNvSpPr txBox="1"/>
          <p:nvPr/>
        </p:nvSpPr>
        <p:spPr>
          <a:xfrm>
            <a:off x="6204485" y="7910389"/>
            <a:ext cx="4584125" cy="6802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vision statement!</a:t>
            </a:r>
            <a:endParaRPr/>
          </a:p>
        </p:txBody>
      </p:sp>
      <p:sp>
        <p:nvSpPr>
          <p:cNvPr id="221" name="Google Shape;221;p19"/>
          <p:cNvSpPr txBox="1"/>
          <p:nvPr/>
        </p:nvSpPr>
        <p:spPr>
          <a:xfrm>
            <a:off x="6204485" y="1692208"/>
            <a:ext cx="4584125" cy="987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Vision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AE6D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20"/>
          <p:cNvGrpSpPr/>
          <p:nvPr/>
        </p:nvGrpSpPr>
        <p:grpSpPr>
          <a:xfrm>
            <a:off x="214844" y="106348"/>
            <a:ext cx="17858307" cy="9965807"/>
            <a:chOff x="0" y="-28575"/>
            <a:chExt cx="4703423" cy="2624739"/>
          </a:xfrm>
        </p:grpSpPr>
        <p:sp>
          <p:nvSpPr>
            <p:cNvPr id="227" name="Google Shape;227;p20"/>
            <p:cNvSpPr/>
            <p:nvPr/>
          </p:nvSpPr>
          <p:spPr>
            <a:xfrm>
              <a:off x="0" y="0"/>
              <a:ext cx="4703423" cy="2596164"/>
            </a:xfrm>
            <a:custGeom>
              <a:rect b="b" l="l" r="r" t="t"/>
              <a:pathLst>
                <a:path extrusionOk="0" h="2596164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2596164"/>
                  </a:lnTo>
                  <a:lnTo>
                    <a:pt x="0" y="2596164"/>
                  </a:lnTo>
                  <a:close/>
                </a:path>
              </a:pathLst>
            </a:custGeom>
            <a:solidFill>
              <a:srgbClr val="67D3ED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8" name="Google Shape;228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20"/>
          <p:cNvGrpSpPr/>
          <p:nvPr/>
        </p:nvGrpSpPr>
        <p:grpSpPr>
          <a:xfrm>
            <a:off x="214844" y="106348"/>
            <a:ext cx="17858307" cy="3782400"/>
            <a:chOff x="0" y="-28575"/>
            <a:chExt cx="4703423" cy="996188"/>
          </a:xfrm>
        </p:grpSpPr>
        <p:sp>
          <p:nvSpPr>
            <p:cNvPr id="230" name="Google Shape;230;p20"/>
            <p:cNvSpPr/>
            <p:nvPr/>
          </p:nvSpPr>
          <p:spPr>
            <a:xfrm>
              <a:off x="0" y="0"/>
              <a:ext cx="4703423" cy="967613"/>
            </a:xfrm>
            <a:custGeom>
              <a:rect b="b" l="l" r="r" t="t"/>
              <a:pathLst>
                <a:path extrusionOk="0" h="967613" w="4703423">
                  <a:moveTo>
                    <a:pt x="0" y="0"/>
                  </a:moveTo>
                  <a:lnTo>
                    <a:pt x="4703423" y="0"/>
                  </a:lnTo>
                  <a:lnTo>
                    <a:pt x="4703423" y="967613"/>
                  </a:lnTo>
                  <a:lnTo>
                    <a:pt x="0" y="967613"/>
                  </a:lnTo>
                  <a:close/>
                </a:path>
              </a:pathLst>
            </a:custGeom>
            <a:solidFill>
              <a:srgbClr val="DFF2A8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31" name="Google Shape;231;p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20"/>
          <p:cNvGrpSpPr/>
          <p:nvPr/>
        </p:nvGrpSpPr>
        <p:grpSpPr>
          <a:xfrm>
            <a:off x="1118282" y="5441466"/>
            <a:ext cx="2802635" cy="2815197"/>
            <a:chOff x="1813" y="0"/>
            <a:chExt cx="809173" cy="812800"/>
          </a:xfrm>
        </p:grpSpPr>
        <p:sp>
          <p:nvSpPr>
            <p:cNvPr id="233" name="Google Shape;233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5" name="Google Shape;235;p20"/>
          <p:cNvSpPr/>
          <p:nvPr/>
        </p:nvSpPr>
        <p:spPr>
          <a:xfrm>
            <a:off x="1136566" y="5466034"/>
            <a:ext cx="2766071" cy="276606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00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6" name="Google Shape;236;p20"/>
          <p:cNvGrpSpPr/>
          <p:nvPr/>
        </p:nvGrpSpPr>
        <p:grpSpPr>
          <a:xfrm>
            <a:off x="5534548" y="5441466"/>
            <a:ext cx="2802635" cy="2815197"/>
            <a:chOff x="1813" y="0"/>
            <a:chExt cx="809173" cy="812800"/>
          </a:xfrm>
        </p:grpSpPr>
        <p:sp>
          <p:nvSpPr>
            <p:cNvPr id="237" name="Google Shape;237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p20"/>
          <p:cNvSpPr/>
          <p:nvPr/>
        </p:nvSpPr>
        <p:spPr>
          <a:xfrm>
            <a:off x="5552831" y="5466034"/>
            <a:ext cx="2766071" cy="276606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4901" r="-24901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" name="Google Shape;240;p20"/>
          <p:cNvGrpSpPr/>
          <p:nvPr/>
        </p:nvGrpSpPr>
        <p:grpSpPr>
          <a:xfrm>
            <a:off x="9949945" y="5441466"/>
            <a:ext cx="2802635" cy="2815197"/>
            <a:chOff x="1813" y="0"/>
            <a:chExt cx="809173" cy="812800"/>
          </a:xfrm>
        </p:grpSpPr>
        <p:sp>
          <p:nvSpPr>
            <p:cNvPr id="241" name="Google Shape;241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20"/>
          <p:cNvSpPr/>
          <p:nvPr/>
        </p:nvSpPr>
        <p:spPr>
          <a:xfrm>
            <a:off x="9969097" y="5466034"/>
            <a:ext cx="2766071" cy="276606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9750" l="0" r="0" t="-1014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4" name="Google Shape;244;p20"/>
          <p:cNvGrpSpPr/>
          <p:nvPr/>
        </p:nvGrpSpPr>
        <p:grpSpPr>
          <a:xfrm>
            <a:off x="14367079" y="5441466"/>
            <a:ext cx="2802635" cy="2815197"/>
            <a:chOff x="1813" y="0"/>
            <a:chExt cx="809173" cy="812800"/>
          </a:xfrm>
        </p:grpSpPr>
        <p:sp>
          <p:nvSpPr>
            <p:cNvPr id="245" name="Google Shape;245;p2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20"/>
          <p:cNvSpPr/>
          <p:nvPr/>
        </p:nvSpPr>
        <p:spPr>
          <a:xfrm>
            <a:off x="14385363" y="5466034"/>
            <a:ext cx="2766071" cy="276606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4998" r="-249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05061" y="198000"/>
            <a:ext cx="7384925" cy="37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0"/>
          <p:cNvSpPr txBox="1"/>
          <p:nvPr/>
        </p:nvSpPr>
        <p:spPr>
          <a:xfrm>
            <a:off x="214844" y="1611312"/>
            <a:ext cx="10512918" cy="987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Timeline Page</a:t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837139" y="4713895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837139" y="8523363"/>
            <a:ext cx="3364925" cy="768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52" name="Google Shape;252;p20"/>
          <p:cNvSpPr txBox="1"/>
          <p:nvPr/>
        </p:nvSpPr>
        <p:spPr>
          <a:xfrm>
            <a:off x="5253405" y="4713895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253" name="Google Shape;253;p20"/>
          <p:cNvSpPr txBox="1"/>
          <p:nvPr/>
        </p:nvSpPr>
        <p:spPr>
          <a:xfrm>
            <a:off x="5253405" y="8523363"/>
            <a:ext cx="3364925" cy="768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9669671" y="4713895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9669671" y="8523363"/>
            <a:ext cx="3364925" cy="768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sp>
        <p:nvSpPr>
          <p:cNvPr id="256" name="Google Shape;256;p20"/>
          <p:cNvSpPr txBox="1"/>
          <p:nvPr/>
        </p:nvSpPr>
        <p:spPr>
          <a:xfrm>
            <a:off x="14085936" y="4713895"/>
            <a:ext cx="336492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Add a main point</a:t>
            </a:r>
            <a:endParaRPr/>
          </a:p>
        </p:txBody>
      </p:sp>
      <p:sp>
        <p:nvSpPr>
          <p:cNvPr id="257" name="Google Shape;257;p20"/>
          <p:cNvSpPr txBox="1"/>
          <p:nvPr/>
        </p:nvSpPr>
        <p:spPr>
          <a:xfrm>
            <a:off x="14085936" y="8523363"/>
            <a:ext cx="3364925" cy="768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 want to discuss.</a:t>
            </a:r>
            <a:endParaRPr/>
          </a:p>
        </p:txBody>
      </p:sp>
      <p:cxnSp>
        <p:nvCxnSpPr>
          <p:cNvPr id="258" name="Google Shape;258;p20"/>
          <p:cNvCxnSpPr/>
          <p:nvPr/>
        </p:nvCxnSpPr>
        <p:spPr>
          <a:xfrm>
            <a:off x="4411614" y="6830014"/>
            <a:ext cx="711118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9" name="Google Shape;259;p20"/>
          <p:cNvCxnSpPr/>
          <p:nvPr/>
        </p:nvCxnSpPr>
        <p:spPr>
          <a:xfrm>
            <a:off x="8788441" y="6830014"/>
            <a:ext cx="711118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60" name="Google Shape;260;p20"/>
          <p:cNvCxnSpPr/>
          <p:nvPr/>
        </p:nvCxnSpPr>
        <p:spPr>
          <a:xfrm>
            <a:off x="13225095" y="6830014"/>
            <a:ext cx="711118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0B0B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1"/>
          <p:cNvGrpSpPr/>
          <p:nvPr/>
        </p:nvGrpSpPr>
        <p:grpSpPr>
          <a:xfrm>
            <a:off x="-171342" y="2591403"/>
            <a:ext cx="9698210" cy="5017950"/>
            <a:chOff x="0" y="-28575"/>
            <a:chExt cx="2554261" cy="1321600"/>
          </a:xfrm>
        </p:grpSpPr>
        <p:sp>
          <p:nvSpPr>
            <p:cNvPr id="266" name="Google Shape;266;p21"/>
            <p:cNvSpPr/>
            <p:nvPr/>
          </p:nvSpPr>
          <p:spPr>
            <a:xfrm>
              <a:off x="0" y="0"/>
              <a:ext cx="2554261" cy="1293025"/>
            </a:xfrm>
            <a:custGeom>
              <a:rect b="b" l="l" r="r" t="t"/>
              <a:pathLst>
                <a:path extrusionOk="0" h="1293025" w="2554261">
                  <a:moveTo>
                    <a:pt x="0" y="0"/>
                  </a:moveTo>
                  <a:lnTo>
                    <a:pt x="2554261" y="0"/>
                  </a:lnTo>
                  <a:lnTo>
                    <a:pt x="2554261" y="1293025"/>
                  </a:lnTo>
                  <a:lnTo>
                    <a:pt x="0" y="1293025"/>
                  </a:lnTo>
                  <a:close/>
                </a:path>
              </a:pathLst>
            </a:custGeom>
            <a:solidFill>
              <a:srgbClr val="DFF2A8"/>
            </a:solidFill>
            <a:ln>
              <a:noFill/>
            </a:ln>
          </p:spPr>
        </p:sp>
        <p:sp>
          <p:nvSpPr>
            <p:cNvPr id="267" name="Google Shape;267;p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8" name="Google Shape;268;p21"/>
          <p:cNvPicPr preferRelativeResize="0"/>
          <p:nvPr/>
        </p:nvPicPr>
        <p:blipFill rotWithShape="1">
          <a:blip r:embed="rId3">
            <a:alphaModFix/>
          </a:blip>
          <a:srcRect b="34783" l="4607" r="8085" t="2176"/>
          <a:stretch/>
        </p:blipFill>
        <p:spPr>
          <a:xfrm>
            <a:off x="8757803" y="-28575"/>
            <a:ext cx="9530197" cy="1031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1"/>
          <p:cNvSpPr txBox="1"/>
          <p:nvPr/>
        </p:nvSpPr>
        <p:spPr>
          <a:xfrm>
            <a:off x="-38253" y="4459301"/>
            <a:ext cx="8796056" cy="1304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Process</a:t>
            </a:r>
            <a:endParaRPr/>
          </a:p>
        </p:txBody>
      </p:sp>
      <p:sp>
        <p:nvSpPr>
          <p:cNvPr id="270" name="Google Shape;270;p21"/>
          <p:cNvSpPr txBox="1"/>
          <p:nvPr/>
        </p:nvSpPr>
        <p:spPr>
          <a:xfrm>
            <a:off x="932348" y="8691079"/>
            <a:ext cx="6854854" cy="372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Elaborate on what you want to discuss. </a:t>
            </a:r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5489968" y="178375"/>
            <a:ext cx="3267835" cy="2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462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02</a:t>
            </a:r>
            <a:endParaRPr/>
          </a:p>
        </p:txBody>
      </p:sp>
      <p:cxnSp>
        <p:nvCxnSpPr>
          <p:cNvPr id="272" name="Google Shape;272;p21"/>
          <p:cNvCxnSpPr/>
          <p:nvPr/>
        </p:nvCxnSpPr>
        <p:spPr>
          <a:xfrm flipH="1" rot="10800000">
            <a:off x="-38243" y="2680849"/>
            <a:ext cx="8796046" cy="9525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p21"/>
          <p:cNvCxnSpPr/>
          <p:nvPr/>
        </p:nvCxnSpPr>
        <p:spPr>
          <a:xfrm flipH="1" rot="10800000">
            <a:off x="-38243" y="7618878"/>
            <a:ext cx="8796046" cy="9525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4" name="Google Shape;274;p21"/>
          <p:cNvCxnSpPr/>
          <p:nvPr/>
        </p:nvCxnSpPr>
        <p:spPr>
          <a:xfrm rot="10800000">
            <a:off x="8743531" y="-118770"/>
            <a:ext cx="0" cy="10524539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5" name="Google Shape;275;p21"/>
          <p:cNvPicPr preferRelativeResize="0"/>
          <p:nvPr/>
        </p:nvPicPr>
        <p:blipFill rotWithShape="1">
          <a:blip r:embed="rId4">
            <a:alphaModFix/>
          </a:blip>
          <a:srcRect b="2242" l="0" r="0" t="0"/>
          <a:stretch/>
        </p:blipFill>
        <p:spPr>
          <a:xfrm>
            <a:off x="-28585" y="-42862"/>
            <a:ext cx="5518553" cy="270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