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Barlow SemiBold"/>
      <p:regular r:id="rId21"/>
      <p:bold r:id="rId22"/>
      <p:italic r:id="rId23"/>
      <p:boldItalic r:id="rId24"/>
    </p:embeddedFont>
    <p:embeddedFont>
      <p:font typeface="Barlow"/>
      <p:regular r:id="rId25"/>
      <p:bold r:id="rId26"/>
      <p:italic r:id="rId27"/>
      <p:boldItalic r:id="rId28"/>
    </p:embeddedFont>
    <p:embeddedFont>
      <p:font typeface="Barlow Black"/>
      <p:bold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BarlowSemiBold-bold.fntdata"/><Relationship Id="rId21" Type="http://schemas.openxmlformats.org/officeDocument/2006/relationships/font" Target="fonts/BarlowSemiBold-regular.fntdata"/><Relationship Id="rId24" Type="http://schemas.openxmlformats.org/officeDocument/2006/relationships/font" Target="fonts/BarlowSemiBold-boldItalic.fntdata"/><Relationship Id="rId23" Type="http://schemas.openxmlformats.org/officeDocument/2006/relationships/font" Target="fonts/Barlow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arlow-bold.fntdata"/><Relationship Id="rId25" Type="http://schemas.openxmlformats.org/officeDocument/2006/relationships/font" Target="fonts/Barlow-regular.fntdata"/><Relationship Id="rId28" Type="http://schemas.openxmlformats.org/officeDocument/2006/relationships/font" Target="fonts/Barlow-boldItalic.fntdata"/><Relationship Id="rId27" Type="http://schemas.openxmlformats.org/officeDocument/2006/relationships/font" Target="fonts/Barlow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Black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BarlowBlack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/>
          <p:nvPr>
            <p:ph type="title"/>
          </p:nvPr>
        </p:nvSpPr>
        <p:spPr>
          <a:xfrm>
            <a:off x="2279863" y="1170300"/>
            <a:ext cx="13728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/>
          <p:nvPr/>
        </p:nvSpPr>
        <p:spPr>
          <a:xfrm>
            <a:off x="2070506" y="2837180"/>
            <a:ext cx="6699120" cy="4245567"/>
          </a:xfrm>
          <a:custGeom>
            <a:rect b="b" l="l" r="r" t="t"/>
            <a:pathLst>
              <a:path extrusionOk="0" h="4245567" w="6699120">
                <a:moveTo>
                  <a:pt x="0" y="0"/>
                </a:moveTo>
                <a:lnTo>
                  <a:pt x="6699120" y="0"/>
                </a:lnTo>
                <a:lnTo>
                  <a:pt x="6699120" y="4245568"/>
                </a:lnTo>
                <a:lnTo>
                  <a:pt x="0" y="4245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1"/>
          <p:cNvSpPr/>
          <p:nvPr/>
        </p:nvSpPr>
        <p:spPr>
          <a:xfrm>
            <a:off x="9609607" y="2837180"/>
            <a:ext cx="6607887" cy="4245567"/>
          </a:xfrm>
          <a:custGeom>
            <a:rect b="b" l="l" r="r" t="t"/>
            <a:pathLst>
              <a:path extrusionOk="0" h="4245567" w="6607887">
                <a:moveTo>
                  <a:pt x="0" y="0"/>
                </a:moveTo>
                <a:lnTo>
                  <a:pt x="6607887" y="0"/>
                </a:lnTo>
                <a:lnTo>
                  <a:pt x="6607887" y="4245568"/>
                </a:lnTo>
                <a:lnTo>
                  <a:pt x="0" y="4245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9" name="Google Shape;129;p11"/>
          <p:cNvGrpSpPr/>
          <p:nvPr/>
        </p:nvGrpSpPr>
        <p:grpSpPr>
          <a:xfrm>
            <a:off x="0" y="-144662"/>
            <a:ext cx="711091" cy="10431728"/>
            <a:chOff x="0" y="-38100"/>
            <a:chExt cx="187282" cy="2747433"/>
          </a:xfrm>
        </p:grpSpPr>
        <p:sp>
          <p:nvSpPr>
            <p:cNvPr id="130" name="Google Shape;130;p11"/>
            <p:cNvSpPr/>
            <p:nvPr/>
          </p:nvSpPr>
          <p:spPr>
            <a:xfrm>
              <a:off x="0" y="0"/>
              <a:ext cx="187282" cy="2709333"/>
            </a:xfrm>
            <a:custGeom>
              <a:rect b="b" l="l" r="r" t="t"/>
              <a:pathLst>
                <a:path extrusionOk="0" h="2709333" w="187282">
                  <a:moveTo>
                    <a:pt x="0" y="0"/>
                  </a:moveTo>
                  <a:lnTo>
                    <a:pt x="187282" y="0"/>
                  </a:lnTo>
                  <a:lnTo>
                    <a:pt x="1872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131" name="Google Shape;131;p11"/>
            <p:cNvSpPr txBox="1"/>
            <p:nvPr/>
          </p:nvSpPr>
          <p:spPr>
            <a:xfrm>
              <a:off x="0" y="-38100"/>
              <a:ext cx="1872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1"/>
          <p:cNvGrpSpPr/>
          <p:nvPr/>
        </p:nvGrpSpPr>
        <p:grpSpPr>
          <a:xfrm>
            <a:off x="17576913" y="-144662"/>
            <a:ext cx="711091" cy="10431728"/>
            <a:chOff x="0" y="-38100"/>
            <a:chExt cx="187282" cy="2747433"/>
          </a:xfrm>
        </p:grpSpPr>
        <p:sp>
          <p:nvSpPr>
            <p:cNvPr id="133" name="Google Shape;133;p11"/>
            <p:cNvSpPr/>
            <p:nvPr/>
          </p:nvSpPr>
          <p:spPr>
            <a:xfrm>
              <a:off x="0" y="0"/>
              <a:ext cx="187282" cy="2709333"/>
            </a:xfrm>
            <a:custGeom>
              <a:rect b="b" l="l" r="r" t="t"/>
              <a:pathLst>
                <a:path extrusionOk="0" h="2709333" w="187282">
                  <a:moveTo>
                    <a:pt x="0" y="0"/>
                  </a:moveTo>
                  <a:lnTo>
                    <a:pt x="187282" y="0"/>
                  </a:lnTo>
                  <a:lnTo>
                    <a:pt x="1872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134" name="Google Shape;134;p11"/>
            <p:cNvSpPr txBox="1"/>
            <p:nvPr/>
          </p:nvSpPr>
          <p:spPr>
            <a:xfrm>
              <a:off x="0" y="-38100"/>
              <a:ext cx="1872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1"/>
          <p:cNvSpPr txBox="1"/>
          <p:nvPr>
            <p:ph idx="1" type="subTitle"/>
          </p:nvPr>
        </p:nvSpPr>
        <p:spPr>
          <a:xfrm>
            <a:off x="3436600" y="7407300"/>
            <a:ext cx="39669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36" name="Google Shape;136;p11"/>
          <p:cNvSpPr txBox="1"/>
          <p:nvPr>
            <p:ph idx="2" type="body"/>
          </p:nvPr>
        </p:nvSpPr>
        <p:spPr>
          <a:xfrm>
            <a:off x="3436600" y="8363675"/>
            <a:ext cx="3966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37" name="Google Shape;137;p11"/>
          <p:cNvSpPr txBox="1"/>
          <p:nvPr>
            <p:ph idx="3" type="subTitle"/>
          </p:nvPr>
        </p:nvSpPr>
        <p:spPr>
          <a:xfrm>
            <a:off x="10930100" y="7407300"/>
            <a:ext cx="3966900" cy="6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38" name="Google Shape;138;p11"/>
          <p:cNvSpPr txBox="1"/>
          <p:nvPr>
            <p:ph idx="4" type="body"/>
          </p:nvPr>
        </p:nvSpPr>
        <p:spPr>
          <a:xfrm>
            <a:off x="10930100" y="8363675"/>
            <a:ext cx="3966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/>
          <p:nvPr>
            <p:ph idx="2" type="pic"/>
          </p:nvPr>
        </p:nvSpPr>
        <p:spPr>
          <a:xfrm>
            <a:off x="0" y="162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2"/>
          <p:cNvSpPr/>
          <p:nvPr>
            <p:ph idx="3" type="pic"/>
          </p:nvPr>
        </p:nvSpPr>
        <p:spPr>
          <a:xfrm>
            <a:off x="914400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12"/>
          <p:cNvSpPr/>
          <p:nvPr>
            <p:ph idx="4" type="pic"/>
          </p:nvPr>
        </p:nvSpPr>
        <p:spPr>
          <a:xfrm>
            <a:off x="263" y="515160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2"/>
          <p:cNvSpPr/>
          <p:nvPr>
            <p:ph idx="5" type="pic"/>
          </p:nvPr>
        </p:nvSpPr>
        <p:spPr>
          <a:xfrm>
            <a:off x="9144263" y="5135400"/>
            <a:ext cx="9144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4" name="Google Shape;144;p12"/>
          <p:cNvGrpSpPr/>
          <p:nvPr/>
        </p:nvGrpSpPr>
        <p:grpSpPr>
          <a:xfrm>
            <a:off x="4283277" y="4005500"/>
            <a:ext cx="9721962" cy="2131352"/>
            <a:chOff x="0" y="-38100"/>
            <a:chExt cx="2560500" cy="561340"/>
          </a:xfrm>
        </p:grpSpPr>
        <p:sp>
          <p:nvSpPr>
            <p:cNvPr id="145" name="Google Shape;145;p12"/>
            <p:cNvSpPr/>
            <p:nvPr/>
          </p:nvSpPr>
          <p:spPr>
            <a:xfrm>
              <a:off x="0" y="0"/>
              <a:ext cx="2560381" cy="523240"/>
            </a:xfrm>
            <a:custGeom>
              <a:rect b="b" l="l" r="r" t="t"/>
              <a:pathLst>
                <a:path extrusionOk="0" h="523240" w="2560381">
                  <a:moveTo>
                    <a:pt x="33448" y="0"/>
                  </a:moveTo>
                  <a:lnTo>
                    <a:pt x="2526933" y="0"/>
                  </a:lnTo>
                  <a:cubicBezTo>
                    <a:pt x="2545406" y="0"/>
                    <a:pt x="2560381" y="14975"/>
                    <a:pt x="2560381" y="33448"/>
                  </a:cubicBezTo>
                  <a:lnTo>
                    <a:pt x="2560381" y="489792"/>
                  </a:lnTo>
                  <a:cubicBezTo>
                    <a:pt x="2560381" y="508265"/>
                    <a:pt x="2545406" y="523240"/>
                    <a:pt x="2526933" y="523240"/>
                  </a:cubicBezTo>
                  <a:lnTo>
                    <a:pt x="33448" y="523240"/>
                  </a:lnTo>
                  <a:cubicBezTo>
                    <a:pt x="14975" y="523240"/>
                    <a:pt x="0" y="508265"/>
                    <a:pt x="0" y="489792"/>
                  </a:cubicBezTo>
                  <a:lnTo>
                    <a:pt x="0" y="33448"/>
                  </a:lnTo>
                  <a:cubicBezTo>
                    <a:pt x="0" y="14975"/>
                    <a:pt x="14975" y="0"/>
                    <a:pt x="3344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2"/>
            <p:cNvSpPr txBox="1"/>
            <p:nvPr/>
          </p:nvSpPr>
          <p:spPr>
            <a:xfrm>
              <a:off x="0" y="-38100"/>
              <a:ext cx="25605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2"/>
          <p:cNvSpPr txBox="1"/>
          <p:nvPr>
            <p:ph type="title"/>
          </p:nvPr>
        </p:nvSpPr>
        <p:spPr>
          <a:xfrm>
            <a:off x="4909500" y="4572000"/>
            <a:ext cx="8469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/>
          <p:nvPr>
            <p:ph idx="2" type="pic"/>
          </p:nvPr>
        </p:nvSpPr>
        <p:spPr>
          <a:xfrm>
            <a:off x="1036525" y="2995075"/>
            <a:ext cx="24867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3"/>
          <p:cNvSpPr/>
          <p:nvPr>
            <p:ph idx="3" type="pic"/>
          </p:nvPr>
        </p:nvSpPr>
        <p:spPr>
          <a:xfrm>
            <a:off x="7248650" y="2961763"/>
            <a:ext cx="24867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3"/>
          <p:cNvSpPr/>
          <p:nvPr>
            <p:ph idx="4" type="pic"/>
          </p:nvPr>
        </p:nvSpPr>
        <p:spPr>
          <a:xfrm>
            <a:off x="1109275" y="6160000"/>
            <a:ext cx="24867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3"/>
          <p:cNvSpPr/>
          <p:nvPr>
            <p:ph idx="5" type="pic"/>
          </p:nvPr>
        </p:nvSpPr>
        <p:spPr>
          <a:xfrm>
            <a:off x="7321400" y="6126688"/>
            <a:ext cx="24867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13"/>
          <p:cNvSpPr txBox="1"/>
          <p:nvPr>
            <p:ph type="title"/>
          </p:nvPr>
        </p:nvSpPr>
        <p:spPr>
          <a:xfrm>
            <a:off x="1109275" y="1162200"/>
            <a:ext cx="11541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4" name="Google Shape;154;p13"/>
          <p:cNvGrpSpPr/>
          <p:nvPr/>
        </p:nvGrpSpPr>
        <p:grpSpPr>
          <a:xfrm>
            <a:off x="-22734" y="9113638"/>
            <a:ext cx="18914257" cy="1173367"/>
            <a:chOff x="0" y="-38100"/>
            <a:chExt cx="4981500" cy="309033"/>
          </a:xfrm>
        </p:grpSpPr>
        <p:sp>
          <p:nvSpPr>
            <p:cNvPr id="155" name="Google Shape;155;p13"/>
            <p:cNvSpPr/>
            <p:nvPr/>
          </p:nvSpPr>
          <p:spPr>
            <a:xfrm>
              <a:off x="0" y="0"/>
              <a:ext cx="4981422" cy="270933"/>
            </a:xfrm>
            <a:custGeom>
              <a:rect b="b" l="l" r="r" t="t"/>
              <a:pathLst>
                <a:path extrusionOk="0" h="270933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156" name="Google Shape;156;p13"/>
            <p:cNvSpPr txBox="1"/>
            <p:nvPr/>
          </p:nvSpPr>
          <p:spPr>
            <a:xfrm>
              <a:off x="0" y="-38100"/>
              <a:ext cx="49815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3"/>
          <p:cNvSpPr/>
          <p:nvPr/>
        </p:nvSpPr>
        <p:spPr>
          <a:xfrm>
            <a:off x="12945701" y="735370"/>
            <a:ext cx="5091390" cy="8816259"/>
          </a:xfrm>
          <a:custGeom>
            <a:rect b="b" l="l" r="r" t="t"/>
            <a:pathLst>
              <a:path extrusionOk="0" h="8816259" w="5091390">
                <a:moveTo>
                  <a:pt x="0" y="0"/>
                </a:moveTo>
                <a:lnTo>
                  <a:pt x="5091390" y="0"/>
                </a:lnTo>
                <a:lnTo>
                  <a:pt x="5091390" y="8816260"/>
                </a:lnTo>
                <a:lnTo>
                  <a:pt x="0" y="881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3"/>
          <p:cNvSpPr txBox="1"/>
          <p:nvPr>
            <p:ph idx="1" type="subTitle"/>
          </p:nvPr>
        </p:nvSpPr>
        <p:spPr>
          <a:xfrm>
            <a:off x="3790925" y="2913775"/>
            <a:ext cx="30672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59" name="Google Shape;159;p13"/>
          <p:cNvSpPr txBox="1"/>
          <p:nvPr>
            <p:ph idx="6" type="body"/>
          </p:nvPr>
        </p:nvSpPr>
        <p:spPr>
          <a:xfrm>
            <a:off x="3790925" y="3999785"/>
            <a:ext cx="2298300" cy="13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60" name="Google Shape;160;p13"/>
          <p:cNvSpPr txBox="1"/>
          <p:nvPr>
            <p:ph idx="7" type="subTitle"/>
          </p:nvPr>
        </p:nvSpPr>
        <p:spPr>
          <a:xfrm>
            <a:off x="10125875" y="2880463"/>
            <a:ext cx="30672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61" name="Google Shape;161;p13"/>
          <p:cNvSpPr txBox="1"/>
          <p:nvPr>
            <p:ph idx="8" type="body"/>
          </p:nvPr>
        </p:nvSpPr>
        <p:spPr>
          <a:xfrm>
            <a:off x="10125875" y="3969199"/>
            <a:ext cx="2298300" cy="13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9" type="subTitle"/>
          </p:nvPr>
        </p:nvSpPr>
        <p:spPr>
          <a:xfrm>
            <a:off x="3863675" y="6193300"/>
            <a:ext cx="30672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63" name="Google Shape;163;p13"/>
          <p:cNvSpPr txBox="1"/>
          <p:nvPr>
            <p:ph idx="13" type="body"/>
          </p:nvPr>
        </p:nvSpPr>
        <p:spPr>
          <a:xfrm>
            <a:off x="3863675" y="7010860"/>
            <a:ext cx="2298300" cy="13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64" name="Google Shape;164;p13"/>
          <p:cNvSpPr txBox="1"/>
          <p:nvPr>
            <p:ph idx="14" type="subTitle"/>
          </p:nvPr>
        </p:nvSpPr>
        <p:spPr>
          <a:xfrm>
            <a:off x="10198625" y="6159988"/>
            <a:ext cx="30672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65" name="Google Shape;165;p13"/>
          <p:cNvSpPr txBox="1"/>
          <p:nvPr>
            <p:ph idx="15" type="body"/>
          </p:nvPr>
        </p:nvSpPr>
        <p:spPr>
          <a:xfrm>
            <a:off x="10198625" y="6980275"/>
            <a:ext cx="2298300" cy="139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3487" y="-124124"/>
            <a:ext cx="19414866" cy="124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 txBox="1"/>
          <p:nvPr>
            <p:ph type="title"/>
          </p:nvPr>
        </p:nvSpPr>
        <p:spPr>
          <a:xfrm>
            <a:off x="4790350" y="2281675"/>
            <a:ext cx="8707200" cy="220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9" name="Google Shape;169;p14"/>
          <p:cNvGrpSpPr/>
          <p:nvPr/>
        </p:nvGrpSpPr>
        <p:grpSpPr>
          <a:xfrm>
            <a:off x="1028700" y="4745337"/>
            <a:ext cx="5071186" cy="4512966"/>
            <a:chOff x="0" y="-38100"/>
            <a:chExt cx="1335621" cy="1188600"/>
          </a:xfrm>
        </p:grpSpPr>
        <p:sp>
          <p:nvSpPr>
            <p:cNvPr id="170" name="Google Shape;170;p14"/>
            <p:cNvSpPr/>
            <p:nvPr/>
          </p:nvSpPr>
          <p:spPr>
            <a:xfrm>
              <a:off x="0" y="0"/>
              <a:ext cx="1335621" cy="1150499"/>
            </a:xfrm>
            <a:custGeom>
              <a:rect b="b" l="l" r="r" t="t"/>
              <a:pathLst>
                <a:path extrusionOk="0" h="1150499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086380"/>
                  </a:lnTo>
                  <a:cubicBezTo>
                    <a:pt x="1335621" y="1103386"/>
                    <a:pt x="1328865" y="1119695"/>
                    <a:pt x="1316840" y="1131719"/>
                  </a:cubicBezTo>
                  <a:cubicBezTo>
                    <a:pt x="1304816" y="1143744"/>
                    <a:pt x="1288507" y="1150499"/>
                    <a:pt x="1271501" y="1150499"/>
                  </a:cubicBezTo>
                  <a:lnTo>
                    <a:pt x="64119" y="1150499"/>
                  </a:lnTo>
                  <a:cubicBezTo>
                    <a:pt x="28707" y="1150499"/>
                    <a:pt x="0" y="1121792"/>
                    <a:pt x="0" y="1086380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4"/>
            <p:cNvSpPr txBox="1"/>
            <p:nvPr/>
          </p:nvSpPr>
          <p:spPr>
            <a:xfrm>
              <a:off x="0" y="-38100"/>
              <a:ext cx="1335600" cy="118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4"/>
          <p:cNvGrpSpPr/>
          <p:nvPr/>
        </p:nvGrpSpPr>
        <p:grpSpPr>
          <a:xfrm>
            <a:off x="6452443" y="4745337"/>
            <a:ext cx="5071186" cy="4512966"/>
            <a:chOff x="0" y="-38100"/>
            <a:chExt cx="1335621" cy="1188600"/>
          </a:xfrm>
        </p:grpSpPr>
        <p:sp>
          <p:nvSpPr>
            <p:cNvPr id="173" name="Google Shape;173;p14"/>
            <p:cNvSpPr/>
            <p:nvPr/>
          </p:nvSpPr>
          <p:spPr>
            <a:xfrm>
              <a:off x="0" y="0"/>
              <a:ext cx="1335621" cy="1150499"/>
            </a:xfrm>
            <a:custGeom>
              <a:rect b="b" l="l" r="r" t="t"/>
              <a:pathLst>
                <a:path extrusionOk="0" h="1150499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086380"/>
                  </a:lnTo>
                  <a:cubicBezTo>
                    <a:pt x="1335621" y="1103386"/>
                    <a:pt x="1328865" y="1119695"/>
                    <a:pt x="1316840" y="1131719"/>
                  </a:cubicBezTo>
                  <a:cubicBezTo>
                    <a:pt x="1304816" y="1143744"/>
                    <a:pt x="1288507" y="1150499"/>
                    <a:pt x="1271501" y="1150499"/>
                  </a:cubicBezTo>
                  <a:lnTo>
                    <a:pt x="64119" y="1150499"/>
                  </a:lnTo>
                  <a:cubicBezTo>
                    <a:pt x="28707" y="1150499"/>
                    <a:pt x="0" y="1121792"/>
                    <a:pt x="0" y="1086380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4"/>
            <p:cNvSpPr txBox="1"/>
            <p:nvPr/>
          </p:nvSpPr>
          <p:spPr>
            <a:xfrm>
              <a:off x="0" y="-38100"/>
              <a:ext cx="1335600" cy="118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14"/>
          <p:cNvGrpSpPr/>
          <p:nvPr/>
        </p:nvGrpSpPr>
        <p:grpSpPr>
          <a:xfrm>
            <a:off x="11876052" y="4745337"/>
            <a:ext cx="5071186" cy="4512966"/>
            <a:chOff x="0" y="-38100"/>
            <a:chExt cx="1335621" cy="1188600"/>
          </a:xfrm>
        </p:grpSpPr>
        <p:sp>
          <p:nvSpPr>
            <p:cNvPr id="176" name="Google Shape;176;p14"/>
            <p:cNvSpPr/>
            <p:nvPr/>
          </p:nvSpPr>
          <p:spPr>
            <a:xfrm>
              <a:off x="0" y="0"/>
              <a:ext cx="1335621" cy="1150499"/>
            </a:xfrm>
            <a:custGeom>
              <a:rect b="b" l="l" r="r" t="t"/>
              <a:pathLst>
                <a:path extrusionOk="0" h="1150499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086380"/>
                  </a:lnTo>
                  <a:cubicBezTo>
                    <a:pt x="1335621" y="1103386"/>
                    <a:pt x="1328865" y="1119695"/>
                    <a:pt x="1316840" y="1131719"/>
                  </a:cubicBezTo>
                  <a:cubicBezTo>
                    <a:pt x="1304816" y="1143744"/>
                    <a:pt x="1288507" y="1150499"/>
                    <a:pt x="1271501" y="1150499"/>
                  </a:cubicBezTo>
                  <a:lnTo>
                    <a:pt x="64119" y="1150499"/>
                  </a:lnTo>
                  <a:cubicBezTo>
                    <a:pt x="28707" y="1150499"/>
                    <a:pt x="0" y="1121792"/>
                    <a:pt x="0" y="1086380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4"/>
            <p:cNvSpPr txBox="1"/>
            <p:nvPr/>
          </p:nvSpPr>
          <p:spPr>
            <a:xfrm>
              <a:off x="0" y="-38100"/>
              <a:ext cx="1335600" cy="118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4"/>
          <p:cNvSpPr txBox="1"/>
          <p:nvPr>
            <p:ph idx="1" type="subTitle"/>
          </p:nvPr>
        </p:nvSpPr>
        <p:spPr>
          <a:xfrm>
            <a:off x="2341638" y="5365900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79" name="Google Shape;179;p14"/>
          <p:cNvSpPr txBox="1"/>
          <p:nvPr>
            <p:ph idx="2" type="body"/>
          </p:nvPr>
        </p:nvSpPr>
        <p:spPr>
          <a:xfrm>
            <a:off x="1798188" y="6429123"/>
            <a:ext cx="3532200" cy="220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80" name="Google Shape;180;p14"/>
          <p:cNvSpPr txBox="1"/>
          <p:nvPr>
            <p:ph idx="3" type="subTitle"/>
          </p:nvPr>
        </p:nvSpPr>
        <p:spPr>
          <a:xfrm>
            <a:off x="7765300" y="5365900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81" name="Google Shape;181;p14"/>
          <p:cNvSpPr txBox="1"/>
          <p:nvPr>
            <p:ph idx="4" type="body"/>
          </p:nvPr>
        </p:nvSpPr>
        <p:spPr>
          <a:xfrm>
            <a:off x="7221850" y="6429123"/>
            <a:ext cx="3532200" cy="220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82" name="Google Shape;182;p14"/>
          <p:cNvSpPr txBox="1"/>
          <p:nvPr>
            <p:ph idx="5" type="subTitle"/>
          </p:nvPr>
        </p:nvSpPr>
        <p:spPr>
          <a:xfrm>
            <a:off x="13189113" y="5365900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83" name="Google Shape;183;p14"/>
          <p:cNvSpPr txBox="1"/>
          <p:nvPr>
            <p:ph idx="6" type="body"/>
          </p:nvPr>
        </p:nvSpPr>
        <p:spPr>
          <a:xfrm>
            <a:off x="12645663" y="6429123"/>
            <a:ext cx="3532200" cy="220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3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5"/>
          <p:cNvSpPr/>
          <p:nvPr/>
        </p:nvSpPr>
        <p:spPr>
          <a:xfrm>
            <a:off x="12469826" y="2773792"/>
            <a:ext cx="4960466" cy="8284703"/>
          </a:xfrm>
          <a:custGeom>
            <a:rect b="b" l="l" r="r" t="t"/>
            <a:pathLst>
              <a:path extrusionOk="0" h="8284703" w="4960466">
                <a:moveTo>
                  <a:pt x="0" y="0"/>
                </a:moveTo>
                <a:lnTo>
                  <a:pt x="4960466" y="0"/>
                </a:lnTo>
                <a:lnTo>
                  <a:pt x="4960466" y="8284702"/>
                </a:lnTo>
                <a:lnTo>
                  <a:pt x="0" y="8284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5"/>
          <p:cNvSpPr/>
          <p:nvPr/>
        </p:nvSpPr>
        <p:spPr>
          <a:xfrm flipH="1">
            <a:off x="2647234" y="4885101"/>
            <a:ext cx="4340732" cy="6348419"/>
          </a:xfrm>
          <a:custGeom>
            <a:rect b="b" l="l" r="r" t="t"/>
            <a:pathLst>
              <a:path extrusionOk="0" h="6348419" w="4340732">
                <a:moveTo>
                  <a:pt x="4340731" y="0"/>
                </a:moveTo>
                <a:lnTo>
                  <a:pt x="0" y="0"/>
                </a:lnTo>
                <a:lnTo>
                  <a:pt x="0" y="6348419"/>
                </a:lnTo>
                <a:lnTo>
                  <a:pt x="4340731" y="6348419"/>
                </a:lnTo>
                <a:lnTo>
                  <a:pt x="434073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5"/>
          <p:cNvSpPr txBox="1"/>
          <p:nvPr>
            <p:ph type="title"/>
          </p:nvPr>
        </p:nvSpPr>
        <p:spPr>
          <a:xfrm>
            <a:off x="4116900" y="1397200"/>
            <a:ext cx="10054200" cy="241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title"/>
          </p:nvPr>
        </p:nvSpPr>
        <p:spPr>
          <a:xfrm>
            <a:off x="4116900" y="1737400"/>
            <a:ext cx="10054200" cy="241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 flipH="1">
            <a:off x="12479709" y="3291350"/>
            <a:ext cx="5481741" cy="8417261"/>
          </a:xfrm>
          <a:custGeom>
            <a:rect b="b" l="l" r="r" t="t"/>
            <a:pathLst>
              <a:path extrusionOk="0" h="7922128" w="5159286">
                <a:moveTo>
                  <a:pt x="5159286" y="0"/>
                </a:moveTo>
                <a:lnTo>
                  <a:pt x="0" y="0"/>
                </a:lnTo>
                <a:lnTo>
                  <a:pt x="0" y="7922128"/>
                </a:lnTo>
                <a:lnTo>
                  <a:pt x="5159286" y="7922128"/>
                </a:lnTo>
                <a:lnTo>
                  <a:pt x="515928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295841" y="2370836"/>
            <a:ext cx="11079734" cy="5719270"/>
            <a:chOff x="0" y="-38100"/>
            <a:chExt cx="2918100" cy="1506300"/>
          </a:xfrm>
        </p:grpSpPr>
        <p:sp>
          <p:nvSpPr>
            <p:cNvPr id="21" name="Google Shape;21;p4"/>
            <p:cNvSpPr/>
            <p:nvPr/>
          </p:nvSpPr>
          <p:spPr>
            <a:xfrm>
              <a:off x="0" y="0"/>
              <a:ext cx="2918024" cy="1468068"/>
            </a:xfrm>
            <a:custGeom>
              <a:rect b="b" l="l" r="r" t="t"/>
              <a:pathLst>
                <a:path extrusionOk="0" h="1468068" w="2918024">
                  <a:moveTo>
                    <a:pt x="35637" y="0"/>
                  </a:moveTo>
                  <a:lnTo>
                    <a:pt x="2882387" y="0"/>
                  </a:lnTo>
                  <a:cubicBezTo>
                    <a:pt x="2891838" y="0"/>
                    <a:pt x="2900903" y="3755"/>
                    <a:pt x="2907586" y="10438"/>
                  </a:cubicBezTo>
                  <a:cubicBezTo>
                    <a:pt x="2914269" y="17121"/>
                    <a:pt x="2918024" y="26186"/>
                    <a:pt x="2918024" y="35637"/>
                  </a:cubicBezTo>
                  <a:lnTo>
                    <a:pt x="2918024" y="1432431"/>
                  </a:lnTo>
                  <a:cubicBezTo>
                    <a:pt x="2918024" y="1441883"/>
                    <a:pt x="2914269" y="1450947"/>
                    <a:pt x="2907586" y="1457630"/>
                  </a:cubicBezTo>
                  <a:cubicBezTo>
                    <a:pt x="2900903" y="1464314"/>
                    <a:pt x="2891838" y="1468068"/>
                    <a:pt x="2882387" y="1468068"/>
                  </a:cubicBezTo>
                  <a:lnTo>
                    <a:pt x="35637" y="1468068"/>
                  </a:lnTo>
                  <a:cubicBezTo>
                    <a:pt x="15955" y="1468068"/>
                    <a:pt x="0" y="1452113"/>
                    <a:pt x="0" y="1432431"/>
                  </a:cubicBezTo>
                  <a:lnTo>
                    <a:pt x="0" y="35637"/>
                  </a:lnTo>
                  <a:cubicBezTo>
                    <a:pt x="0" y="26186"/>
                    <a:pt x="3755" y="17121"/>
                    <a:pt x="10438" y="10438"/>
                  </a:cubicBezTo>
                  <a:cubicBezTo>
                    <a:pt x="17121" y="3755"/>
                    <a:pt x="26186" y="0"/>
                    <a:pt x="35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0" y="-38100"/>
              <a:ext cx="2918100" cy="15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4"/>
          <p:cNvSpPr/>
          <p:nvPr/>
        </p:nvSpPr>
        <p:spPr>
          <a:xfrm flipH="1">
            <a:off x="1223194" y="3130418"/>
            <a:ext cx="4872806" cy="8138297"/>
          </a:xfrm>
          <a:custGeom>
            <a:rect b="b" l="l" r="r" t="t"/>
            <a:pathLst>
              <a:path extrusionOk="0" h="8138297" w="4872806">
                <a:moveTo>
                  <a:pt x="4872806" y="0"/>
                </a:moveTo>
                <a:lnTo>
                  <a:pt x="0" y="0"/>
                </a:lnTo>
                <a:lnTo>
                  <a:pt x="0" y="8138297"/>
                </a:lnTo>
                <a:lnTo>
                  <a:pt x="4872806" y="8138297"/>
                </a:lnTo>
                <a:lnTo>
                  <a:pt x="4872806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424843" y="-135344"/>
            <a:ext cx="12512814" cy="10557687"/>
          </a:xfrm>
          <a:custGeom>
            <a:rect b="b" l="l" r="r" t="t"/>
            <a:pathLst>
              <a:path extrusionOk="0" h="10557687" w="12512814">
                <a:moveTo>
                  <a:pt x="0" y="0"/>
                </a:moveTo>
                <a:lnTo>
                  <a:pt x="12512814" y="0"/>
                </a:lnTo>
                <a:lnTo>
                  <a:pt x="12512814" y="10557688"/>
                </a:lnTo>
                <a:lnTo>
                  <a:pt x="0" y="10557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6580425" y="3991875"/>
            <a:ext cx="4101300" cy="226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13096900" y="519088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13096875" y="1607813"/>
            <a:ext cx="41013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3" type="subTitle"/>
          </p:nvPr>
        </p:nvSpPr>
        <p:spPr>
          <a:xfrm>
            <a:off x="13096913" y="3697638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4" type="body"/>
          </p:nvPr>
        </p:nvSpPr>
        <p:spPr>
          <a:xfrm>
            <a:off x="13096888" y="4786363"/>
            <a:ext cx="41013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5" type="subTitle"/>
          </p:nvPr>
        </p:nvSpPr>
        <p:spPr>
          <a:xfrm>
            <a:off x="13096938" y="6876188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6" type="body"/>
          </p:nvPr>
        </p:nvSpPr>
        <p:spPr>
          <a:xfrm>
            <a:off x="13096913" y="7964913"/>
            <a:ext cx="41013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1005975" y="1275600"/>
            <a:ext cx="11599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" name="Google Shape;34;p5"/>
          <p:cNvCxnSpPr/>
          <p:nvPr/>
        </p:nvCxnSpPr>
        <p:spPr>
          <a:xfrm>
            <a:off x="-22734" y="4170361"/>
            <a:ext cx="18288000" cy="0"/>
          </a:xfrm>
          <a:prstGeom prst="straightConnector1">
            <a:avLst/>
          </a:prstGeom>
          <a:noFill/>
          <a:ln cap="flat" cmpd="sng" w="133350">
            <a:solidFill>
              <a:srgbClr val="F5601C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35" name="Google Shape;35;p5"/>
          <p:cNvGrpSpPr/>
          <p:nvPr/>
        </p:nvGrpSpPr>
        <p:grpSpPr>
          <a:xfrm>
            <a:off x="1005966" y="3514096"/>
            <a:ext cx="1304869" cy="1304869"/>
            <a:chOff x="0" y="0"/>
            <a:chExt cx="812800" cy="812800"/>
          </a:xfrm>
        </p:grpSpPr>
        <p:sp>
          <p:nvSpPr>
            <p:cNvPr id="36" name="Google Shape;3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5"/>
          <p:cNvGrpSpPr/>
          <p:nvPr/>
        </p:nvGrpSpPr>
        <p:grpSpPr>
          <a:xfrm>
            <a:off x="4042063" y="3514096"/>
            <a:ext cx="1304869" cy="1304869"/>
            <a:chOff x="0" y="0"/>
            <a:chExt cx="812800" cy="812800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>
            <a:off x="7082780" y="3514096"/>
            <a:ext cx="1304869" cy="1304869"/>
            <a:chOff x="0" y="0"/>
            <a:chExt cx="812800" cy="812800"/>
          </a:xfrm>
        </p:grpSpPr>
        <p:sp>
          <p:nvSpPr>
            <p:cNvPr id="42" name="Google Shape;4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44;p5"/>
          <p:cNvGrpSpPr/>
          <p:nvPr/>
        </p:nvGrpSpPr>
        <p:grpSpPr>
          <a:xfrm>
            <a:off x="10123498" y="3514096"/>
            <a:ext cx="1304869" cy="1304869"/>
            <a:chOff x="0" y="0"/>
            <a:chExt cx="812800" cy="812800"/>
          </a:xfrm>
        </p:grpSpPr>
        <p:sp>
          <p:nvSpPr>
            <p:cNvPr id="45" name="Google Shape;4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-22734" y="8579147"/>
            <a:ext cx="18914257" cy="1707865"/>
            <a:chOff x="0" y="-38100"/>
            <a:chExt cx="4981500" cy="449805"/>
          </a:xfrm>
        </p:grpSpPr>
        <p:sp>
          <p:nvSpPr>
            <p:cNvPr id="48" name="Google Shape;48;p5"/>
            <p:cNvSpPr/>
            <p:nvPr/>
          </p:nvSpPr>
          <p:spPr>
            <a:xfrm>
              <a:off x="0" y="0"/>
              <a:ext cx="4981422" cy="411705"/>
            </a:xfrm>
            <a:custGeom>
              <a:rect b="b" l="l" r="r" t="t"/>
              <a:pathLst>
                <a:path extrusionOk="0" h="411705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411705"/>
                  </a:lnTo>
                  <a:lnTo>
                    <a:pt x="0" y="411705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49" name="Google Shape;49;p5"/>
            <p:cNvSpPr txBox="1"/>
            <p:nvPr/>
          </p:nvSpPr>
          <p:spPr>
            <a:xfrm>
              <a:off x="0" y="-38100"/>
              <a:ext cx="49815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5"/>
          <p:cNvSpPr/>
          <p:nvPr/>
        </p:nvSpPr>
        <p:spPr>
          <a:xfrm>
            <a:off x="12605839" y="1491675"/>
            <a:ext cx="5479387" cy="8013729"/>
          </a:xfrm>
          <a:custGeom>
            <a:rect b="b" l="l" r="r" t="t"/>
            <a:pathLst>
              <a:path extrusionOk="0" h="8013729" w="5479387">
                <a:moveTo>
                  <a:pt x="0" y="0"/>
                </a:moveTo>
                <a:lnTo>
                  <a:pt x="5479387" y="0"/>
                </a:lnTo>
                <a:lnTo>
                  <a:pt x="5479387" y="8013729"/>
                </a:lnTo>
                <a:lnTo>
                  <a:pt x="0" y="8013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 txBox="1"/>
          <p:nvPr/>
        </p:nvSpPr>
        <p:spPr>
          <a:xfrm>
            <a:off x="1310649" y="3797081"/>
            <a:ext cx="6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/>
          </a:p>
        </p:txBody>
      </p:sp>
      <p:sp>
        <p:nvSpPr>
          <p:cNvPr id="52" name="Google Shape;52;p5"/>
          <p:cNvSpPr txBox="1"/>
          <p:nvPr/>
        </p:nvSpPr>
        <p:spPr>
          <a:xfrm>
            <a:off x="4232058" y="3797081"/>
            <a:ext cx="929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/>
          </a:p>
        </p:txBody>
      </p:sp>
      <p:sp>
        <p:nvSpPr>
          <p:cNvPr id="53" name="Google Shape;53;p5"/>
          <p:cNvSpPr txBox="1"/>
          <p:nvPr/>
        </p:nvSpPr>
        <p:spPr>
          <a:xfrm>
            <a:off x="7391963" y="3797081"/>
            <a:ext cx="6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/>
          </a:p>
        </p:txBody>
      </p:sp>
      <p:sp>
        <p:nvSpPr>
          <p:cNvPr id="54" name="Google Shape;54;p5"/>
          <p:cNvSpPr txBox="1"/>
          <p:nvPr/>
        </p:nvSpPr>
        <p:spPr>
          <a:xfrm>
            <a:off x="10410391" y="3797081"/>
            <a:ext cx="73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04</a:t>
            </a:r>
            <a:endParaRPr/>
          </a:p>
        </p:txBody>
      </p:sp>
      <p:sp>
        <p:nvSpPr>
          <p:cNvPr id="55" name="Google Shape;55;p5"/>
          <p:cNvSpPr txBox="1"/>
          <p:nvPr>
            <p:ph idx="1" type="subTitle"/>
          </p:nvPr>
        </p:nvSpPr>
        <p:spPr>
          <a:xfrm>
            <a:off x="435750" y="519792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2" type="body"/>
          </p:nvPr>
        </p:nvSpPr>
        <p:spPr>
          <a:xfrm>
            <a:off x="240900" y="6397200"/>
            <a:ext cx="28350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3" type="subTitle"/>
          </p:nvPr>
        </p:nvSpPr>
        <p:spPr>
          <a:xfrm>
            <a:off x="3474100" y="519792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4" type="body"/>
          </p:nvPr>
        </p:nvSpPr>
        <p:spPr>
          <a:xfrm>
            <a:off x="3279250" y="6397200"/>
            <a:ext cx="28350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5" type="subTitle"/>
          </p:nvPr>
        </p:nvSpPr>
        <p:spPr>
          <a:xfrm>
            <a:off x="6513700" y="519792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6" type="body"/>
          </p:nvPr>
        </p:nvSpPr>
        <p:spPr>
          <a:xfrm>
            <a:off x="6318850" y="6397200"/>
            <a:ext cx="28350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7" type="subTitle"/>
          </p:nvPr>
        </p:nvSpPr>
        <p:spPr>
          <a:xfrm>
            <a:off x="9553288" y="519792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8" type="body"/>
          </p:nvPr>
        </p:nvSpPr>
        <p:spPr>
          <a:xfrm>
            <a:off x="9358438" y="6397200"/>
            <a:ext cx="2835000" cy="18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3487" y="-124124"/>
            <a:ext cx="19414866" cy="124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6"/>
          <p:cNvSpPr txBox="1"/>
          <p:nvPr>
            <p:ph type="title"/>
          </p:nvPr>
        </p:nvSpPr>
        <p:spPr>
          <a:xfrm>
            <a:off x="4894975" y="2612600"/>
            <a:ext cx="8093700" cy="225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" name="Google Shape;66;p6"/>
          <p:cNvGrpSpPr/>
          <p:nvPr/>
        </p:nvGrpSpPr>
        <p:grpSpPr>
          <a:xfrm>
            <a:off x="4424729" y="5150048"/>
            <a:ext cx="9438433" cy="2687176"/>
            <a:chOff x="0" y="-38100"/>
            <a:chExt cx="2485826" cy="707729"/>
          </a:xfrm>
        </p:grpSpPr>
        <p:sp>
          <p:nvSpPr>
            <p:cNvPr id="67" name="Google Shape;67;p6"/>
            <p:cNvSpPr/>
            <p:nvPr/>
          </p:nvSpPr>
          <p:spPr>
            <a:xfrm>
              <a:off x="0" y="0"/>
              <a:ext cx="2485826" cy="669629"/>
            </a:xfrm>
            <a:custGeom>
              <a:rect b="b" l="l" r="r" t="t"/>
              <a:pathLst>
                <a:path extrusionOk="0" h="669629" w="2485826">
                  <a:moveTo>
                    <a:pt x="34451" y="0"/>
                  </a:moveTo>
                  <a:lnTo>
                    <a:pt x="2451375" y="0"/>
                  </a:lnTo>
                  <a:cubicBezTo>
                    <a:pt x="2460512" y="0"/>
                    <a:pt x="2469274" y="3630"/>
                    <a:pt x="2475735" y="10090"/>
                  </a:cubicBezTo>
                  <a:cubicBezTo>
                    <a:pt x="2482196" y="16551"/>
                    <a:pt x="2485826" y="25314"/>
                    <a:pt x="2485826" y="34451"/>
                  </a:cubicBezTo>
                  <a:lnTo>
                    <a:pt x="2485826" y="635179"/>
                  </a:lnTo>
                  <a:cubicBezTo>
                    <a:pt x="2485826" y="644316"/>
                    <a:pt x="2482196" y="653078"/>
                    <a:pt x="2475735" y="659539"/>
                  </a:cubicBezTo>
                  <a:cubicBezTo>
                    <a:pt x="2469274" y="666000"/>
                    <a:pt x="2460512" y="669629"/>
                    <a:pt x="2451375" y="669629"/>
                  </a:cubicBezTo>
                  <a:lnTo>
                    <a:pt x="34451" y="669629"/>
                  </a:lnTo>
                  <a:cubicBezTo>
                    <a:pt x="15424" y="669629"/>
                    <a:pt x="0" y="654205"/>
                    <a:pt x="0" y="635179"/>
                  </a:cubicBezTo>
                  <a:lnTo>
                    <a:pt x="0" y="34451"/>
                  </a:lnTo>
                  <a:cubicBezTo>
                    <a:pt x="0" y="25314"/>
                    <a:pt x="3630" y="16551"/>
                    <a:pt x="10090" y="10090"/>
                  </a:cubicBezTo>
                  <a:cubicBezTo>
                    <a:pt x="16551" y="3630"/>
                    <a:pt x="25314" y="0"/>
                    <a:pt x="3445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6"/>
            <p:cNvSpPr txBox="1"/>
            <p:nvPr/>
          </p:nvSpPr>
          <p:spPr>
            <a:xfrm>
              <a:off x="0" y="-38100"/>
              <a:ext cx="2485800" cy="7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6"/>
          <p:cNvSpPr txBox="1"/>
          <p:nvPr>
            <p:ph idx="1" type="body"/>
          </p:nvPr>
        </p:nvSpPr>
        <p:spPr>
          <a:xfrm>
            <a:off x="5507188" y="5746788"/>
            <a:ext cx="7273500" cy="149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algn="ctr"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indent="-400050" lvl="1" marL="914400" algn="ctr">
              <a:spcBef>
                <a:spcPts val="560"/>
              </a:spcBef>
              <a:spcAft>
                <a:spcPts val="0"/>
              </a:spcAft>
              <a:buSzPts val="2700"/>
              <a:buChar char="–"/>
              <a:defRPr sz="2700"/>
            </a:lvl2pPr>
            <a:lvl3pPr indent="-400050" lvl="2" marL="1371600" algn="ctr">
              <a:spcBef>
                <a:spcPts val="480"/>
              </a:spcBef>
              <a:spcAft>
                <a:spcPts val="0"/>
              </a:spcAft>
              <a:buSzPts val="2700"/>
              <a:buChar char="•"/>
              <a:defRPr sz="2700"/>
            </a:lvl3pPr>
            <a:lvl4pPr indent="-400050" lvl="3" marL="1828800" algn="ctr">
              <a:spcBef>
                <a:spcPts val="400"/>
              </a:spcBef>
              <a:spcAft>
                <a:spcPts val="0"/>
              </a:spcAft>
              <a:buSzPts val="2700"/>
              <a:buChar char="–"/>
              <a:defRPr sz="2700"/>
            </a:lvl4pPr>
            <a:lvl5pPr indent="-400050" lvl="4" marL="2286000" algn="ctr">
              <a:spcBef>
                <a:spcPts val="400"/>
              </a:spcBef>
              <a:spcAft>
                <a:spcPts val="0"/>
              </a:spcAft>
              <a:buSzPts val="2700"/>
              <a:buChar char="»"/>
              <a:defRPr sz="2700"/>
            </a:lvl5pPr>
            <a:lvl6pPr indent="-400050" lvl="5" marL="2743200" algn="ctr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6pPr>
            <a:lvl7pPr indent="-400050" lvl="6" marL="3200400" algn="ctr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7pPr>
            <a:lvl8pPr indent="-400050" lvl="7" marL="3657600" algn="ctr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8pPr>
            <a:lvl9pPr indent="-400050" lvl="8" marL="4114800" algn="ctr">
              <a:spcBef>
                <a:spcPts val="40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/>
          <p:nvPr>
            <p:ph type="title"/>
          </p:nvPr>
        </p:nvSpPr>
        <p:spPr>
          <a:xfrm>
            <a:off x="7464850" y="940200"/>
            <a:ext cx="9478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2" name="Google Shape;72;p7"/>
          <p:cNvGrpSpPr/>
          <p:nvPr/>
        </p:nvGrpSpPr>
        <p:grpSpPr>
          <a:xfrm>
            <a:off x="-22734" y="8023323"/>
            <a:ext cx="18914257" cy="2263689"/>
            <a:chOff x="0" y="-38100"/>
            <a:chExt cx="4981500" cy="596194"/>
          </a:xfrm>
        </p:grpSpPr>
        <p:sp>
          <p:nvSpPr>
            <p:cNvPr id="73" name="Google Shape;73;p7"/>
            <p:cNvSpPr/>
            <p:nvPr/>
          </p:nvSpPr>
          <p:spPr>
            <a:xfrm>
              <a:off x="0" y="0"/>
              <a:ext cx="4981422" cy="558094"/>
            </a:xfrm>
            <a:custGeom>
              <a:rect b="b" l="l" r="r" t="t"/>
              <a:pathLst>
                <a:path extrusionOk="0" h="558094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558094"/>
                  </a:lnTo>
                  <a:lnTo>
                    <a:pt x="0" y="558094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74" name="Google Shape;74;p7"/>
            <p:cNvSpPr txBox="1"/>
            <p:nvPr/>
          </p:nvSpPr>
          <p:spPr>
            <a:xfrm>
              <a:off x="0" y="-38100"/>
              <a:ext cx="4981500" cy="59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7"/>
          <p:cNvSpPr/>
          <p:nvPr/>
        </p:nvSpPr>
        <p:spPr>
          <a:xfrm flipH="1">
            <a:off x="-894578" y="1370857"/>
            <a:ext cx="7789216" cy="7818536"/>
          </a:xfrm>
          <a:custGeom>
            <a:rect b="b" l="l" r="r" t="t"/>
            <a:pathLst>
              <a:path extrusionOk="0" h="7818536" w="7789216">
                <a:moveTo>
                  <a:pt x="7789217" y="0"/>
                </a:moveTo>
                <a:lnTo>
                  <a:pt x="0" y="0"/>
                </a:lnTo>
                <a:lnTo>
                  <a:pt x="0" y="7818536"/>
                </a:lnTo>
                <a:lnTo>
                  <a:pt x="7789217" y="7818536"/>
                </a:lnTo>
                <a:lnTo>
                  <a:pt x="778921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7"/>
          <p:cNvSpPr txBox="1"/>
          <p:nvPr>
            <p:ph idx="1" type="subTitle"/>
          </p:nvPr>
        </p:nvSpPr>
        <p:spPr>
          <a:xfrm>
            <a:off x="7464850" y="2293313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2" type="body"/>
          </p:nvPr>
        </p:nvSpPr>
        <p:spPr>
          <a:xfrm>
            <a:off x="7464850" y="3382048"/>
            <a:ext cx="4101300" cy="15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3" type="subTitle"/>
          </p:nvPr>
        </p:nvSpPr>
        <p:spPr>
          <a:xfrm>
            <a:off x="12800888" y="2293313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4" type="body"/>
          </p:nvPr>
        </p:nvSpPr>
        <p:spPr>
          <a:xfrm>
            <a:off x="12800875" y="3382048"/>
            <a:ext cx="4101300" cy="15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5" type="subTitle"/>
          </p:nvPr>
        </p:nvSpPr>
        <p:spPr>
          <a:xfrm>
            <a:off x="7464850" y="5413638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81" name="Google Shape;81;p7"/>
          <p:cNvSpPr txBox="1"/>
          <p:nvPr>
            <p:ph idx="6" type="body"/>
          </p:nvPr>
        </p:nvSpPr>
        <p:spPr>
          <a:xfrm>
            <a:off x="7464850" y="6346102"/>
            <a:ext cx="4101300" cy="15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7" type="subTitle"/>
          </p:nvPr>
        </p:nvSpPr>
        <p:spPr>
          <a:xfrm>
            <a:off x="12898313" y="5413638"/>
            <a:ext cx="4101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8" type="body"/>
          </p:nvPr>
        </p:nvSpPr>
        <p:spPr>
          <a:xfrm>
            <a:off x="12898300" y="6346102"/>
            <a:ext cx="4101300" cy="15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8"/>
          <p:cNvGrpSpPr/>
          <p:nvPr/>
        </p:nvGrpSpPr>
        <p:grpSpPr>
          <a:xfrm>
            <a:off x="798107" y="884038"/>
            <a:ext cx="5071219" cy="5802567"/>
            <a:chOff x="0" y="-38100"/>
            <a:chExt cx="1335621" cy="1528238"/>
          </a:xfrm>
        </p:grpSpPr>
        <p:sp>
          <p:nvSpPr>
            <p:cNvPr id="87" name="Google Shape;87;p8"/>
            <p:cNvSpPr/>
            <p:nvPr/>
          </p:nvSpPr>
          <p:spPr>
            <a:xfrm>
              <a:off x="0" y="0"/>
              <a:ext cx="1335621" cy="1490138"/>
            </a:xfrm>
            <a:custGeom>
              <a:rect b="b" l="l" r="r" t="t"/>
              <a:pathLst>
                <a:path extrusionOk="0" h="1490138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426019"/>
                  </a:lnTo>
                  <a:cubicBezTo>
                    <a:pt x="1335621" y="1461431"/>
                    <a:pt x="1306913" y="1490138"/>
                    <a:pt x="1271501" y="1490138"/>
                  </a:cubicBezTo>
                  <a:lnTo>
                    <a:pt x="64119" y="1490138"/>
                  </a:lnTo>
                  <a:cubicBezTo>
                    <a:pt x="28707" y="1490138"/>
                    <a:pt x="0" y="1461431"/>
                    <a:pt x="0" y="1426019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 txBox="1"/>
            <p:nvPr/>
          </p:nvSpPr>
          <p:spPr>
            <a:xfrm>
              <a:off x="0" y="-38100"/>
              <a:ext cx="1335600" cy="15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8"/>
          <p:cNvSpPr/>
          <p:nvPr/>
        </p:nvSpPr>
        <p:spPr>
          <a:xfrm>
            <a:off x="4996421" y="1028700"/>
            <a:ext cx="7422822" cy="9980264"/>
          </a:xfrm>
          <a:custGeom>
            <a:rect b="b" l="l" r="r" t="t"/>
            <a:pathLst>
              <a:path extrusionOk="0" h="9980264" w="7422822">
                <a:moveTo>
                  <a:pt x="0" y="0"/>
                </a:moveTo>
                <a:lnTo>
                  <a:pt x="7422821" y="0"/>
                </a:lnTo>
                <a:lnTo>
                  <a:pt x="7422821" y="9980264"/>
                </a:lnTo>
                <a:lnTo>
                  <a:pt x="0" y="9980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0" name="Google Shape;90;p8"/>
          <p:cNvGrpSpPr/>
          <p:nvPr/>
        </p:nvGrpSpPr>
        <p:grpSpPr>
          <a:xfrm>
            <a:off x="3994554" y="7641926"/>
            <a:ext cx="10299471" cy="2131352"/>
            <a:chOff x="0" y="-38100"/>
            <a:chExt cx="2712600" cy="561340"/>
          </a:xfrm>
        </p:grpSpPr>
        <p:sp>
          <p:nvSpPr>
            <p:cNvPr id="91" name="Google Shape;91;p8"/>
            <p:cNvSpPr/>
            <p:nvPr/>
          </p:nvSpPr>
          <p:spPr>
            <a:xfrm>
              <a:off x="0" y="0"/>
              <a:ext cx="2712465" cy="523240"/>
            </a:xfrm>
            <a:custGeom>
              <a:rect b="b" l="l" r="r" t="t"/>
              <a:pathLst>
                <a:path extrusionOk="0" h="523240" w="2712465">
                  <a:moveTo>
                    <a:pt x="31572" y="0"/>
                  </a:moveTo>
                  <a:lnTo>
                    <a:pt x="2680893" y="0"/>
                  </a:lnTo>
                  <a:cubicBezTo>
                    <a:pt x="2698330" y="0"/>
                    <a:pt x="2712465" y="14135"/>
                    <a:pt x="2712465" y="31572"/>
                  </a:cubicBezTo>
                  <a:lnTo>
                    <a:pt x="2712465" y="491667"/>
                  </a:lnTo>
                  <a:cubicBezTo>
                    <a:pt x="2712465" y="500041"/>
                    <a:pt x="2709139" y="508071"/>
                    <a:pt x="2703218" y="513992"/>
                  </a:cubicBezTo>
                  <a:cubicBezTo>
                    <a:pt x="2697297" y="519913"/>
                    <a:pt x="2689267" y="523240"/>
                    <a:pt x="2680893" y="523240"/>
                  </a:cubicBezTo>
                  <a:lnTo>
                    <a:pt x="31572" y="523240"/>
                  </a:lnTo>
                  <a:cubicBezTo>
                    <a:pt x="23199" y="523240"/>
                    <a:pt x="15168" y="519913"/>
                    <a:pt x="9247" y="513992"/>
                  </a:cubicBezTo>
                  <a:cubicBezTo>
                    <a:pt x="3326" y="508071"/>
                    <a:pt x="0" y="500041"/>
                    <a:pt x="0" y="491667"/>
                  </a:cubicBezTo>
                  <a:lnTo>
                    <a:pt x="0" y="31572"/>
                  </a:lnTo>
                  <a:cubicBezTo>
                    <a:pt x="0" y="23199"/>
                    <a:pt x="3326" y="15168"/>
                    <a:pt x="9247" y="9247"/>
                  </a:cubicBezTo>
                  <a:cubicBezTo>
                    <a:pt x="15168" y="3326"/>
                    <a:pt x="23199" y="0"/>
                    <a:pt x="3157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 txBox="1"/>
            <p:nvPr/>
          </p:nvSpPr>
          <p:spPr>
            <a:xfrm>
              <a:off x="0" y="-38100"/>
              <a:ext cx="27126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12188116" y="884038"/>
            <a:ext cx="5071219" cy="5802567"/>
            <a:chOff x="0" y="-38100"/>
            <a:chExt cx="1335621" cy="1528238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1335621" cy="1490138"/>
            </a:xfrm>
            <a:custGeom>
              <a:rect b="b" l="l" r="r" t="t"/>
              <a:pathLst>
                <a:path extrusionOk="0" h="1490138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426019"/>
                  </a:lnTo>
                  <a:cubicBezTo>
                    <a:pt x="1335621" y="1461431"/>
                    <a:pt x="1306913" y="1490138"/>
                    <a:pt x="1271501" y="1490138"/>
                  </a:cubicBezTo>
                  <a:lnTo>
                    <a:pt x="64119" y="1490138"/>
                  </a:lnTo>
                  <a:cubicBezTo>
                    <a:pt x="28707" y="1490138"/>
                    <a:pt x="0" y="1461431"/>
                    <a:pt x="0" y="1426019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 txBox="1"/>
            <p:nvPr/>
          </p:nvSpPr>
          <p:spPr>
            <a:xfrm>
              <a:off x="0" y="-38100"/>
              <a:ext cx="1335600" cy="15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8"/>
          <p:cNvSpPr txBox="1"/>
          <p:nvPr>
            <p:ph type="title"/>
          </p:nvPr>
        </p:nvSpPr>
        <p:spPr>
          <a:xfrm>
            <a:off x="4505538" y="8136100"/>
            <a:ext cx="9277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8"/>
          <p:cNvSpPr txBox="1"/>
          <p:nvPr>
            <p:ph idx="1" type="subTitle"/>
          </p:nvPr>
        </p:nvSpPr>
        <p:spPr>
          <a:xfrm>
            <a:off x="2111063" y="190947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98" name="Google Shape;98;p8"/>
          <p:cNvSpPr txBox="1"/>
          <p:nvPr>
            <p:ph idx="2" type="body"/>
          </p:nvPr>
        </p:nvSpPr>
        <p:spPr>
          <a:xfrm>
            <a:off x="1567613" y="3108763"/>
            <a:ext cx="3532200" cy="255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99" name="Google Shape;99;p8"/>
          <p:cNvSpPr txBox="1"/>
          <p:nvPr>
            <p:ph idx="3" type="subTitle"/>
          </p:nvPr>
        </p:nvSpPr>
        <p:spPr>
          <a:xfrm>
            <a:off x="13501063" y="1909475"/>
            <a:ext cx="2445300" cy="80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F5601C"/>
              </a:buClr>
              <a:buSzPts val="3600"/>
              <a:buNone/>
              <a:defRPr b="1" sz="3600">
                <a:solidFill>
                  <a:srgbClr val="F5601C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0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0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50"/>
              <a:buNone/>
              <a:defRPr/>
            </a:lvl9pPr>
          </a:lstStyle>
          <a:p/>
        </p:txBody>
      </p:sp>
      <p:sp>
        <p:nvSpPr>
          <p:cNvPr id="100" name="Google Shape;100;p8"/>
          <p:cNvSpPr txBox="1"/>
          <p:nvPr>
            <p:ph idx="4" type="body"/>
          </p:nvPr>
        </p:nvSpPr>
        <p:spPr>
          <a:xfrm>
            <a:off x="12957613" y="3108763"/>
            <a:ext cx="3532200" cy="255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ct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ct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ct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ct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ct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ct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3376134" y="1092081"/>
            <a:ext cx="11311250" cy="3844361"/>
            <a:chOff x="0" y="-38100"/>
            <a:chExt cx="2979075" cy="1012500"/>
          </a:xfrm>
        </p:grpSpPr>
        <p:sp>
          <p:nvSpPr>
            <p:cNvPr id="103" name="Google Shape;103;p9"/>
            <p:cNvSpPr/>
            <p:nvPr/>
          </p:nvSpPr>
          <p:spPr>
            <a:xfrm>
              <a:off x="0" y="0"/>
              <a:ext cx="2979075" cy="974289"/>
            </a:xfrm>
            <a:custGeom>
              <a:rect b="b" l="l" r="r" t="t"/>
              <a:pathLst>
                <a:path extrusionOk="0" h="974289" w="2979075">
                  <a:moveTo>
                    <a:pt x="28747" y="0"/>
                  </a:moveTo>
                  <a:lnTo>
                    <a:pt x="2950328" y="0"/>
                  </a:lnTo>
                  <a:cubicBezTo>
                    <a:pt x="2957952" y="0"/>
                    <a:pt x="2965264" y="3029"/>
                    <a:pt x="2970655" y="8420"/>
                  </a:cubicBezTo>
                  <a:cubicBezTo>
                    <a:pt x="2976046" y="13811"/>
                    <a:pt x="2979075" y="21123"/>
                    <a:pt x="2979075" y="28747"/>
                  </a:cubicBezTo>
                  <a:lnTo>
                    <a:pt x="2979075" y="945542"/>
                  </a:lnTo>
                  <a:cubicBezTo>
                    <a:pt x="2979075" y="953166"/>
                    <a:pt x="2976046" y="960478"/>
                    <a:pt x="2970655" y="965869"/>
                  </a:cubicBezTo>
                  <a:cubicBezTo>
                    <a:pt x="2965264" y="971260"/>
                    <a:pt x="2957952" y="974289"/>
                    <a:pt x="2950328" y="974289"/>
                  </a:cubicBezTo>
                  <a:lnTo>
                    <a:pt x="28747" y="974289"/>
                  </a:lnTo>
                  <a:cubicBezTo>
                    <a:pt x="21123" y="974289"/>
                    <a:pt x="13811" y="971260"/>
                    <a:pt x="8420" y="965869"/>
                  </a:cubicBezTo>
                  <a:cubicBezTo>
                    <a:pt x="3029" y="960478"/>
                    <a:pt x="0" y="953166"/>
                    <a:pt x="0" y="945542"/>
                  </a:cubicBezTo>
                  <a:lnTo>
                    <a:pt x="0" y="28747"/>
                  </a:lnTo>
                  <a:cubicBezTo>
                    <a:pt x="0" y="21123"/>
                    <a:pt x="3029" y="13811"/>
                    <a:pt x="8420" y="8420"/>
                  </a:cubicBezTo>
                  <a:cubicBezTo>
                    <a:pt x="13811" y="3029"/>
                    <a:pt x="21123" y="0"/>
                    <a:pt x="2874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9"/>
            <p:cNvSpPr txBox="1"/>
            <p:nvPr/>
          </p:nvSpPr>
          <p:spPr>
            <a:xfrm>
              <a:off x="0" y="-38100"/>
              <a:ext cx="29790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9"/>
          <p:cNvGrpSpPr/>
          <p:nvPr/>
        </p:nvGrpSpPr>
        <p:grpSpPr>
          <a:xfrm>
            <a:off x="4037829" y="5744005"/>
            <a:ext cx="11443591" cy="3844361"/>
            <a:chOff x="0" y="-38100"/>
            <a:chExt cx="3013930" cy="1012500"/>
          </a:xfrm>
        </p:grpSpPr>
        <p:sp>
          <p:nvSpPr>
            <p:cNvPr id="106" name="Google Shape;106;p9"/>
            <p:cNvSpPr/>
            <p:nvPr/>
          </p:nvSpPr>
          <p:spPr>
            <a:xfrm>
              <a:off x="0" y="0"/>
              <a:ext cx="3013930" cy="974289"/>
            </a:xfrm>
            <a:custGeom>
              <a:rect b="b" l="l" r="r" t="t"/>
              <a:pathLst>
                <a:path extrusionOk="0" h="974289" w="3013930">
                  <a:moveTo>
                    <a:pt x="28414" y="0"/>
                  </a:moveTo>
                  <a:lnTo>
                    <a:pt x="2985515" y="0"/>
                  </a:lnTo>
                  <a:cubicBezTo>
                    <a:pt x="2993051" y="0"/>
                    <a:pt x="3000278" y="2994"/>
                    <a:pt x="3005607" y="8322"/>
                  </a:cubicBezTo>
                  <a:cubicBezTo>
                    <a:pt x="3010936" y="13651"/>
                    <a:pt x="3013930" y="20878"/>
                    <a:pt x="3013930" y="28414"/>
                  </a:cubicBezTo>
                  <a:lnTo>
                    <a:pt x="3013930" y="945874"/>
                  </a:lnTo>
                  <a:cubicBezTo>
                    <a:pt x="3013930" y="953410"/>
                    <a:pt x="3010936" y="960638"/>
                    <a:pt x="3005607" y="965966"/>
                  </a:cubicBezTo>
                  <a:cubicBezTo>
                    <a:pt x="3000278" y="971295"/>
                    <a:pt x="2993051" y="974289"/>
                    <a:pt x="2985515" y="974289"/>
                  </a:cubicBezTo>
                  <a:lnTo>
                    <a:pt x="28414" y="974289"/>
                  </a:lnTo>
                  <a:cubicBezTo>
                    <a:pt x="20878" y="974289"/>
                    <a:pt x="13651" y="971295"/>
                    <a:pt x="8322" y="965966"/>
                  </a:cubicBezTo>
                  <a:cubicBezTo>
                    <a:pt x="2994" y="960638"/>
                    <a:pt x="0" y="953410"/>
                    <a:pt x="0" y="945874"/>
                  </a:cubicBezTo>
                  <a:lnTo>
                    <a:pt x="0" y="28414"/>
                  </a:lnTo>
                  <a:cubicBezTo>
                    <a:pt x="0" y="20878"/>
                    <a:pt x="2994" y="13651"/>
                    <a:pt x="8322" y="8322"/>
                  </a:cubicBezTo>
                  <a:cubicBezTo>
                    <a:pt x="13651" y="2994"/>
                    <a:pt x="20878" y="0"/>
                    <a:pt x="2841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9"/>
            <p:cNvSpPr txBox="1"/>
            <p:nvPr/>
          </p:nvSpPr>
          <p:spPr>
            <a:xfrm>
              <a:off x="0" y="-38100"/>
              <a:ext cx="30138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9"/>
          <p:cNvSpPr/>
          <p:nvPr/>
        </p:nvSpPr>
        <p:spPr>
          <a:xfrm>
            <a:off x="13702532" y="2920688"/>
            <a:ext cx="5498845" cy="7418341"/>
          </a:xfrm>
          <a:custGeom>
            <a:rect b="b" l="l" r="r" t="t"/>
            <a:pathLst>
              <a:path extrusionOk="0" h="7418341" w="5498845">
                <a:moveTo>
                  <a:pt x="0" y="0"/>
                </a:moveTo>
                <a:lnTo>
                  <a:pt x="5498845" y="0"/>
                </a:lnTo>
                <a:lnTo>
                  <a:pt x="5498845" y="7418341"/>
                </a:lnTo>
                <a:lnTo>
                  <a:pt x="0" y="7418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9"/>
          <p:cNvSpPr/>
          <p:nvPr/>
        </p:nvSpPr>
        <p:spPr>
          <a:xfrm>
            <a:off x="-794834" y="1236743"/>
            <a:ext cx="5256570" cy="9102286"/>
          </a:xfrm>
          <a:custGeom>
            <a:rect b="b" l="l" r="r" t="t"/>
            <a:pathLst>
              <a:path extrusionOk="0" h="9102286" w="5256570">
                <a:moveTo>
                  <a:pt x="0" y="0"/>
                </a:moveTo>
                <a:lnTo>
                  <a:pt x="5256571" y="0"/>
                </a:lnTo>
                <a:lnTo>
                  <a:pt x="5256571" y="9102286"/>
                </a:lnTo>
                <a:lnTo>
                  <a:pt x="0" y="910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9"/>
          <p:cNvSpPr txBox="1"/>
          <p:nvPr>
            <p:ph type="title"/>
          </p:nvPr>
        </p:nvSpPr>
        <p:spPr>
          <a:xfrm>
            <a:off x="4918925" y="1777700"/>
            <a:ext cx="9241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4918925" y="3192850"/>
            <a:ext cx="8817300" cy="106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  <p:sp>
        <p:nvSpPr>
          <p:cNvPr id="112" name="Google Shape;112;p9"/>
          <p:cNvSpPr txBox="1"/>
          <p:nvPr>
            <p:ph idx="2" type="title"/>
          </p:nvPr>
        </p:nvSpPr>
        <p:spPr>
          <a:xfrm>
            <a:off x="4251275" y="6425513"/>
            <a:ext cx="9241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3" type="body"/>
          </p:nvPr>
        </p:nvSpPr>
        <p:spPr>
          <a:xfrm>
            <a:off x="4675175" y="7840663"/>
            <a:ext cx="8817300" cy="106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 algn="r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 algn="r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 algn="r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 algn="r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 algn="r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/>
          <p:nvPr>
            <p:ph type="title"/>
          </p:nvPr>
        </p:nvSpPr>
        <p:spPr>
          <a:xfrm>
            <a:off x="1028700" y="7624625"/>
            <a:ext cx="5877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6" name="Google Shape;116;p10"/>
          <p:cNvGrpSpPr/>
          <p:nvPr/>
        </p:nvGrpSpPr>
        <p:grpSpPr>
          <a:xfrm>
            <a:off x="1028700" y="381150"/>
            <a:ext cx="12688101" cy="6521559"/>
            <a:chOff x="0" y="-38100"/>
            <a:chExt cx="3341700" cy="1717601"/>
          </a:xfrm>
        </p:grpSpPr>
        <p:sp>
          <p:nvSpPr>
            <p:cNvPr id="117" name="Google Shape;117;p10"/>
            <p:cNvSpPr/>
            <p:nvPr/>
          </p:nvSpPr>
          <p:spPr>
            <a:xfrm>
              <a:off x="0" y="0"/>
              <a:ext cx="3341564" cy="1679501"/>
            </a:xfrm>
            <a:custGeom>
              <a:rect b="b" l="l" r="r" t="t"/>
              <a:pathLst>
                <a:path extrusionOk="0" h="1679501" w="3341564">
                  <a:moveTo>
                    <a:pt x="25628" y="0"/>
                  </a:moveTo>
                  <a:lnTo>
                    <a:pt x="3315936" y="0"/>
                  </a:lnTo>
                  <a:cubicBezTo>
                    <a:pt x="3322732" y="0"/>
                    <a:pt x="3329251" y="2700"/>
                    <a:pt x="3334057" y="7506"/>
                  </a:cubicBezTo>
                  <a:cubicBezTo>
                    <a:pt x="3338864" y="12313"/>
                    <a:pt x="3341564" y="18831"/>
                    <a:pt x="3341564" y="25628"/>
                  </a:cubicBezTo>
                  <a:lnTo>
                    <a:pt x="3341564" y="1653872"/>
                  </a:lnTo>
                  <a:cubicBezTo>
                    <a:pt x="3341564" y="1660670"/>
                    <a:pt x="3338864" y="1667188"/>
                    <a:pt x="3334057" y="1671995"/>
                  </a:cubicBezTo>
                  <a:cubicBezTo>
                    <a:pt x="3329251" y="1676801"/>
                    <a:pt x="3322732" y="1679501"/>
                    <a:pt x="3315936" y="1679501"/>
                  </a:cubicBezTo>
                  <a:lnTo>
                    <a:pt x="25628" y="1679501"/>
                  </a:lnTo>
                  <a:cubicBezTo>
                    <a:pt x="18831" y="1679501"/>
                    <a:pt x="12313" y="1676801"/>
                    <a:pt x="7506" y="1671995"/>
                  </a:cubicBezTo>
                  <a:cubicBezTo>
                    <a:pt x="2700" y="1667188"/>
                    <a:pt x="0" y="1660670"/>
                    <a:pt x="0" y="1653872"/>
                  </a:cubicBezTo>
                  <a:lnTo>
                    <a:pt x="0" y="25628"/>
                  </a:lnTo>
                  <a:cubicBezTo>
                    <a:pt x="0" y="18831"/>
                    <a:pt x="2700" y="12313"/>
                    <a:pt x="7506" y="7506"/>
                  </a:cubicBezTo>
                  <a:cubicBezTo>
                    <a:pt x="12313" y="2700"/>
                    <a:pt x="18831" y="0"/>
                    <a:pt x="2562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0"/>
            <p:cNvSpPr txBox="1"/>
            <p:nvPr/>
          </p:nvSpPr>
          <p:spPr>
            <a:xfrm>
              <a:off x="0" y="-38100"/>
              <a:ext cx="3341700" cy="17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0"/>
          <p:cNvGrpSpPr/>
          <p:nvPr/>
        </p:nvGrpSpPr>
        <p:grpSpPr>
          <a:xfrm>
            <a:off x="-22734" y="9113638"/>
            <a:ext cx="18914257" cy="1173367"/>
            <a:chOff x="0" y="-38100"/>
            <a:chExt cx="4981500" cy="309033"/>
          </a:xfrm>
        </p:grpSpPr>
        <p:sp>
          <p:nvSpPr>
            <p:cNvPr id="120" name="Google Shape;120;p10"/>
            <p:cNvSpPr/>
            <p:nvPr/>
          </p:nvSpPr>
          <p:spPr>
            <a:xfrm>
              <a:off x="0" y="0"/>
              <a:ext cx="4981422" cy="270933"/>
            </a:xfrm>
            <a:custGeom>
              <a:rect b="b" l="l" r="r" t="t"/>
              <a:pathLst>
                <a:path extrusionOk="0" h="270933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121" name="Google Shape;121;p10"/>
            <p:cNvSpPr txBox="1"/>
            <p:nvPr/>
          </p:nvSpPr>
          <p:spPr>
            <a:xfrm>
              <a:off x="0" y="-38100"/>
              <a:ext cx="49815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0"/>
          <p:cNvSpPr/>
          <p:nvPr>
            <p:ph idx="2" type="pic"/>
          </p:nvPr>
        </p:nvSpPr>
        <p:spPr>
          <a:xfrm>
            <a:off x="1922050" y="1086377"/>
            <a:ext cx="10901400" cy="5111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flipH="1">
            <a:off x="11373833" y="357512"/>
            <a:ext cx="6233750" cy="9571977"/>
          </a:xfrm>
          <a:custGeom>
            <a:rect b="b" l="l" r="r" t="t"/>
            <a:pathLst>
              <a:path extrusionOk="0" h="9571977" w="6233750">
                <a:moveTo>
                  <a:pt x="6233750" y="0"/>
                </a:moveTo>
                <a:lnTo>
                  <a:pt x="0" y="0"/>
                </a:lnTo>
                <a:lnTo>
                  <a:pt x="0" y="9571976"/>
                </a:lnTo>
                <a:lnTo>
                  <a:pt x="6233750" y="9571976"/>
                </a:lnTo>
                <a:lnTo>
                  <a:pt x="623375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 txBox="1"/>
          <p:nvPr>
            <p:ph idx="1" type="body"/>
          </p:nvPr>
        </p:nvSpPr>
        <p:spPr>
          <a:xfrm>
            <a:off x="8164275" y="7513475"/>
            <a:ext cx="5552700" cy="136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rtl="0">
              <a:spcBef>
                <a:spcPts val="640"/>
              </a:spcBef>
              <a:spcAft>
                <a:spcPts val="0"/>
              </a:spcAft>
              <a:buSzPts val="2050"/>
              <a:buChar char="•"/>
              <a:defRPr/>
            </a:lvl1pPr>
            <a:lvl2pPr indent="-358775" lvl="1" marL="914400" rtl="0">
              <a:spcBef>
                <a:spcPts val="560"/>
              </a:spcBef>
              <a:spcAft>
                <a:spcPts val="0"/>
              </a:spcAft>
              <a:buSzPts val="2050"/>
              <a:buChar char="–"/>
              <a:defRPr/>
            </a:lvl2pPr>
            <a:lvl3pPr indent="-358775" lvl="2" marL="1371600" rtl="0">
              <a:spcBef>
                <a:spcPts val="480"/>
              </a:spcBef>
              <a:spcAft>
                <a:spcPts val="0"/>
              </a:spcAft>
              <a:buSzPts val="2050"/>
              <a:buChar char="•"/>
              <a:defRPr/>
            </a:lvl3pPr>
            <a:lvl4pPr indent="-358775" lvl="3" marL="1828800" rtl="0">
              <a:spcBef>
                <a:spcPts val="400"/>
              </a:spcBef>
              <a:spcAft>
                <a:spcPts val="0"/>
              </a:spcAft>
              <a:buSzPts val="2050"/>
              <a:buChar char="–"/>
              <a:defRPr/>
            </a:lvl4pPr>
            <a:lvl5pPr indent="-358775" lvl="4" marL="2286000" rtl="0">
              <a:spcBef>
                <a:spcPts val="400"/>
              </a:spcBef>
              <a:spcAft>
                <a:spcPts val="0"/>
              </a:spcAft>
              <a:buSzPts val="2050"/>
              <a:buChar char="»"/>
              <a:defRPr/>
            </a:lvl5pPr>
            <a:lvl6pPr indent="-358775" lvl="5" marL="27432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6pPr>
            <a:lvl7pPr indent="-358775" lvl="6" marL="32004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7pPr>
            <a:lvl8pPr indent="-358775" lvl="7" marL="36576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8pPr>
            <a:lvl9pPr indent="-358775" lvl="8" marL="4114800" rtl="0">
              <a:spcBef>
                <a:spcPts val="400"/>
              </a:spcBef>
              <a:spcAft>
                <a:spcPts val="0"/>
              </a:spcAft>
              <a:buSzPts val="20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13728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5601C"/>
              </a:buClr>
              <a:buSzPts val="8000"/>
              <a:buFont typeface="Barlow Black"/>
              <a:buNone/>
              <a:defRPr i="0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8775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58775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–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58775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58775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–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58775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»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58775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58775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58775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58775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50"/>
              <a:buFont typeface="Barlow"/>
              <a:buChar char="•"/>
              <a:defRPr i="0" sz="205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27.jpg"/><Relationship Id="rId5" Type="http://schemas.openxmlformats.org/officeDocument/2006/relationships/image" Target="../media/image21.jpg"/><Relationship Id="rId6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24.jpg"/><Relationship Id="rId7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/>
          <p:nvPr/>
        </p:nvSpPr>
        <p:spPr>
          <a:xfrm flipH="1">
            <a:off x="12479709" y="3291350"/>
            <a:ext cx="5481741" cy="8417261"/>
          </a:xfrm>
          <a:custGeom>
            <a:rect b="b" l="l" r="r" t="t"/>
            <a:pathLst>
              <a:path extrusionOk="0" h="7922128" w="5159286">
                <a:moveTo>
                  <a:pt x="5159286" y="0"/>
                </a:moveTo>
                <a:lnTo>
                  <a:pt x="0" y="0"/>
                </a:lnTo>
                <a:lnTo>
                  <a:pt x="0" y="7922128"/>
                </a:lnTo>
                <a:lnTo>
                  <a:pt x="5159286" y="7922128"/>
                </a:lnTo>
                <a:lnTo>
                  <a:pt x="515928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6"/>
          <p:cNvSpPr txBox="1"/>
          <p:nvPr/>
        </p:nvSpPr>
        <p:spPr>
          <a:xfrm>
            <a:off x="3105457" y="1890565"/>
            <a:ext cx="12077100" cy="29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93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TEACHER NEWSLETTER</a:t>
            </a:r>
            <a:endParaRPr/>
          </a:p>
        </p:txBody>
      </p:sp>
      <p:sp>
        <p:nvSpPr>
          <p:cNvPr id="196" name="Google Shape;196;p16"/>
          <p:cNvSpPr txBox="1"/>
          <p:nvPr/>
        </p:nvSpPr>
        <p:spPr>
          <a:xfrm>
            <a:off x="3105457" y="1233340"/>
            <a:ext cx="1207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JULY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 b="49195" l="0" r="0" t="1330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 rotWithShape="1">
          <a:blip r:embed="rId4">
            <a:alphaModFix/>
          </a:blip>
          <a:srcRect b="7865" l="0" r="0" t="7865"/>
          <a:stretch/>
        </p:blipFill>
        <p:spPr>
          <a:xfrm>
            <a:off x="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/>
          <p:cNvPicPr preferRelativeResize="0"/>
          <p:nvPr/>
        </p:nvPicPr>
        <p:blipFill rotWithShape="1">
          <a:blip r:embed="rId5">
            <a:alphaModFix/>
          </a:blip>
          <a:srcRect b="15625" l="0" r="0" t="0"/>
          <a:stretch/>
        </p:blipFill>
        <p:spPr>
          <a:xfrm>
            <a:off x="91440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6">
            <a:alphaModFix/>
          </a:blip>
          <a:srcRect b="4396" l="0" r="0" t="11333"/>
          <a:stretch/>
        </p:blipFill>
        <p:spPr>
          <a:xfrm>
            <a:off x="9144000" y="514350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25"/>
          <p:cNvGrpSpPr/>
          <p:nvPr/>
        </p:nvGrpSpPr>
        <p:grpSpPr>
          <a:xfrm>
            <a:off x="4283277" y="4005501"/>
            <a:ext cx="9721446" cy="2131337"/>
            <a:chOff x="0" y="-38100"/>
            <a:chExt cx="2560381" cy="561340"/>
          </a:xfrm>
        </p:grpSpPr>
        <p:sp>
          <p:nvSpPr>
            <p:cNvPr id="352" name="Google Shape;352;p25"/>
            <p:cNvSpPr/>
            <p:nvPr/>
          </p:nvSpPr>
          <p:spPr>
            <a:xfrm>
              <a:off x="0" y="0"/>
              <a:ext cx="2560381" cy="523240"/>
            </a:xfrm>
            <a:custGeom>
              <a:rect b="b" l="l" r="r" t="t"/>
              <a:pathLst>
                <a:path extrusionOk="0" h="523240" w="2560381">
                  <a:moveTo>
                    <a:pt x="33448" y="0"/>
                  </a:moveTo>
                  <a:lnTo>
                    <a:pt x="2526933" y="0"/>
                  </a:lnTo>
                  <a:cubicBezTo>
                    <a:pt x="2545406" y="0"/>
                    <a:pt x="2560381" y="14975"/>
                    <a:pt x="2560381" y="33448"/>
                  </a:cubicBezTo>
                  <a:lnTo>
                    <a:pt x="2560381" y="489792"/>
                  </a:lnTo>
                  <a:cubicBezTo>
                    <a:pt x="2560381" y="508265"/>
                    <a:pt x="2545406" y="523240"/>
                    <a:pt x="2526933" y="523240"/>
                  </a:cubicBezTo>
                  <a:lnTo>
                    <a:pt x="33448" y="523240"/>
                  </a:lnTo>
                  <a:cubicBezTo>
                    <a:pt x="14975" y="523240"/>
                    <a:pt x="0" y="508265"/>
                    <a:pt x="0" y="489792"/>
                  </a:cubicBezTo>
                  <a:lnTo>
                    <a:pt x="0" y="33448"/>
                  </a:lnTo>
                  <a:cubicBezTo>
                    <a:pt x="0" y="14975"/>
                    <a:pt x="14975" y="0"/>
                    <a:pt x="3344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5"/>
            <p:cNvSpPr txBox="1"/>
            <p:nvPr/>
          </p:nvSpPr>
          <p:spPr>
            <a:xfrm>
              <a:off x="0" y="-38100"/>
              <a:ext cx="2560381" cy="5613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4523390" y="4620260"/>
            <a:ext cx="9241220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PHOTO GALLERY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26"/>
          <p:cNvGrpSpPr/>
          <p:nvPr/>
        </p:nvGrpSpPr>
        <p:grpSpPr>
          <a:xfrm>
            <a:off x="-22734" y="9113639"/>
            <a:ext cx="18913837" cy="1173361"/>
            <a:chOff x="0" y="-38100"/>
            <a:chExt cx="4981422" cy="309033"/>
          </a:xfrm>
        </p:grpSpPr>
        <p:sp>
          <p:nvSpPr>
            <p:cNvPr id="360" name="Google Shape;360;p26"/>
            <p:cNvSpPr/>
            <p:nvPr/>
          </p:nvSpPr>
          <p:spPr>
            <a:xfrm>
              <a:off x="0" y="0"/>
              <a:ext cx="4981422" cy="270933"/>
            </a:xfrm>
            <a:custGeom>
              <a:rect b="b" l="l" r="r" t="t"/>
              <a:pathLst>
                <a:path extrusionOk="0" h="270933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361" name="Google Shape;361;p26"/>
            <p:cNvSpPr txBox="1"/>
            <p:nvPr/>
          </p:nvSpPr>
          <p:spPr>
            <a:xfrm>
              <a:off x="0" y="-38100"/>
              <a:ext cx="4981422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6"/>
          <p:cNvSpPr/>
          <p:nvPr/>
        </p:nvSpPr>
        <p:spPr>
          <a:xfrm>
            <a:off x="12945701" y="735370"/>
            <a:ext cx="5091390" cy="8816259"/>
          </a:xfrm>
          <a:custGeom>
            <a:rect b="b" l="l" r="r" t="t"/>
            <a:pathLst>
              <a:path extrusionOk="0" h="8816259" w="5091390">
                <a:moveTo>
                  <a:pt x="0" y="0"/>
                </a:moveTo>
                <a:lnTo>
                  <a:pt x="5091390" y="0"/>
                </a:lnTo>
                <a:lnTo>
                  <a:pt x="5091390" y="8816260"/>
                </a:lnTo>
                <a:lnTo>
                  <a:pt x="0" y="8816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6"/>
          <p:cNvSpPr txBox="1"/>
          <p:nvPr/>
        </p:nvSpPr>
        <p:spPr>
          <a:xfrm>
            <a:off x="1028700" y="1114425"/>
            <a:ext cx="7457980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OUR TEACHERS</a:t>
            </a:r>
            <a:endParaRPr/>
          </a:p>
        </p:txBody>
      </p:sp>
      <p:pic>
        <p:nvPicPr>
          <p:cNvPr id="364" name="Google Shape;364;p26"/>
          <p:cNvPicPr preferRelativeResize="0"/>
          <p:nvPr/>
        </p:nvPicPr>
        <p:blipFill rotWithShape="1">
          <a:blip r:embed="rId4">
            <a:alphaModFix/>
          </a:blip>
          <a:srcRect b="32095" l="45063" r="9327" t="728"/>
          <a:stretch/>
        </p:blipFill>
        <p:spPr>
          <a:xfrm>
            <a:off x="1028700" y="2995078"/>
            <a:ext cx="2486743" cy="244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 rotWithShape="1">
          <a:blip r:embed="rId5">
            <a:alphaModFix/>
          </a:blip>
          <a:srcRect b="15619" l="9276" r="33433" t="0"/>
          <a:stretch/>
        </p:blipFill>
        <p:spPr>
          <a:xfrm>
            <a:off x="7248630" y="2995078"/>
            <a:ext cx="2486743" cy="244175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/>
          <p:nvPr/>
        </p:nvSpPr>
        <p:spPr>
          <a:xfrm>
            <a:off x="3807177" y="2928403"/>
            <a:ext cx="360262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NAME HERE</a:t>
            </a:r>
            <a:endParaRPr/>
          </a:p>
        </p:txBody>
      </p:sp>
      <p:sp>
        <p:nvSpPr>
          <p:cNvPr id="367" name="Google Shape;367;p26"/>
          <p:cNvSpPr txBox="1"/>
          <p:nvPr/>
        </p:nvSpPr>
        <p:spPr>
          <a:xfrm>
            <a:off x="10027107" y="2928403"/>
            <a:ext cx="360262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NAME HERE</a:t>
            </a:r>
            <a:endParaRPr/>
          </a:p>
        </p:txBody>
      </p:sp>
      <p:sp>
        <p:nvSpPr>
          <p:cNvPr id="368" name="Google Shape;368;p26"/>
          <p:cNvSpPr txBox="1"/>
          <p:nvPr/>
        </p:nvSpPr>
        <p:spPr>
          <a:xfrm>
            <a:off x="3807177" y="3728051"/>
            <a:ext cx="2623319" cy="1058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10027107" y="3728051"/>
            <a:ext cx="2623319" cy="1058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pic>
        <p:nvPicPr>
          <p:cNvPr id="370" name="Google Shape;370;p26"/>
          <p:cNvPicPr preferRelativeResize="0"/>
          <p:nvPr/>
        </p:nvPicPr>
        <p:blipFill rotWithShape="1">
          <a:blip r:embed="rId6">
            <a:alphaModFix/>
          </a:blip>
          <a:srcRect b="31945" l="0" r="6862" t="7086"/>
          <a:stretch/>
        </p:blipFill>
        <p:spPr>
          <a:xfrm>
            <a:off x="1109287" y="6126689"/>
            <a:ext cx="2486743" cy="244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6"/>
          <p:cNvPicPr preferRelativeResize="0"/>
          <p:nvPr/>
        </p:nvPicPr>
        <p:blipFill rotWithShape="1">
          <a:blip r:embed="rId7">
            <a:alphaModFix/>
          </a:blip>
          <a:srcRect b="26857" l="11862" r="18478" t="27542"/>
          <a:stretch/>
        </p:blipFill>
        <p:spPr>
          <a:xfrm>
            <a:off x="7329217" y="6126689"/>
            <a:ext cx="2486743" cy="244175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6"/>
          <p:cNvSpPr txBox="1"/>
          <p:nvPr/>
        </p:nvSpPr>
        <p:spPr>
          <a:xfrm>
            <a:off x="3887765" y="6060014"/>
            <a:ext cx="360262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NAME HERE</a:t>
            </a:r>
            <a:endParaRPr/>
          </a:p>
        </p:txBody>
      </p:sp>
      <p:sp>
        <p:nvSpPr>
          <p:cNvPr id="373" name="Google Shape;373;p26"/>
          <p:cNvSpPr txBox="1"/>
          <p:nvPr/>
        </p:nvSpPr>
        <p:spPr>
          <a:xfrm>
            <a:off x="10107694" y="6060014"/>
            <a:ext cx="360262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NAME HERE</a:t>
            </a:r>
            <a:endParaRPr/>
          </a:p>
        </p:txBody>
      </p:sp>
      <p:sp>
        <p:nvSpPr>
          <p:cNvPr id="374" name="Google Shape;374;p26"/>
          <p:cNvSpPr txBox="1"/>
          <p:nvPr/>
        </p:nvSpPr>
        <p:spPr>
          <a:xfrm>
            <a:off x="3887765" y="6859662"/>
            <a:ext cx="2623319" cy="1058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  <p:sp>
        <p:nvSpPr>
          <p:cNvPr id="375" name="Google Shape;375;p26"/>
          <p:cNvSpPr txBox="1"/>
          <p:nvPr/>
        </p:nvSpPr>
        <p:spPr>
          <a:xfrm>
            <a:off x="10107694" y="6859662"/>
            <a:ext cx="2623319" cy="1058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4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3487" y="-124124"/>
            <a:ext cx="19414866" cy="124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7"/>
          <p:cNvSpPr txBox="1"/>
          <p:nvPr/>
        </p:nvSpPr>
        <p:spPr>
          <a:xfrm>
            <a:off x="4213454" y="2122182"/>
            <a:ext cx="9861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MORE ANNOUNCEMENTS</a:t>
            </a:r>
            <a:endParaRPr/>
          </a:p>
        </p:txBody>
      </p:sp>
      <p:grpSp>
        <p:nvGrpSpPr>
          <p:cNvPr id="382" name="Google Shape;382;p27"/>
          <p:cNvGrpSpPr/>
          <p:nvPr/>
        </p:nvGrpSpPr>
        <p:grpSpPr>
          <a:xfrm>
            <a:off x="1028700" y="4745337"/>
            <a:ext cx="5071188" cy="4512963"/>
            <a:chOff x="0" y="-192881"/>
            <a:chExt cx="6761584" cy="6017284"/>
          </a:xfrm>
        </p:grpSpPr>
        <p:grpSp>
          <p:nvGrpSpPr>
            <p:cNvPr id="383" name="Google Shape;383;p27"/>
            <p:cNvGrpSpPr/>
            <p:nvPr/>
          </p:nvGrpSpPr>
          <p:grpSpPr>
            <a:xfrm>
              <a:off x="0" y="-192881"/>
              <a:ext cx="6761584" cy="6017284"/>
              <a:chOff x="0" y="-38100"/>
              <a:chExt cx="1335621" cy="1188599"/>
            </a:xfrm>
          </p:grpSpPr>
          <p:sp>
            <p:nvSpPr>
              <p:cNvPr id="384" name="Google Shape;384;p27"/>
              <p:cNvSpPr/>
              <p:nvPr/>
            </p:nvSpPr>
            <p:spPr>
              <a:xfrm>
                <a:off x="0" y="0"/>
                <a:ext cx="1335621" cy="1150499"/>
              </a:xfrm>
              <a:custGeom>
                <a:rect b="b" l="l" r="r" t="t"/>
                <a:pathLst>
                  <a:path extrusionOk="0" h="1150499" w="1335621">
                    <a:moveTo>
                      <a:pt x="64119" y="0"/>
                    </a:moveTo>
                    <a:lnTo>
                      <a:pt x="1271501" y="0"/>
                    </a:lnTo>
                    <a:cubicBezTo>
                      <a:pt x="1306913" y="0"/>
                      <a:pt x="1335621" y="28707"/>
                      <a:pt x="1335621" y="64119"/>
                    </a:cubicBezTo>
                    <a:lnTo>
                      <a:pt x="1335621" y="1086380"/>
                    </a:lnTo>
                    <a:cubicBezTo>
                      <a:pt x="1335621" y="1103386"/>
                      <a:pt x="1328865" y="1119695"/>
                      <a:pt x="1316840" y="1131719"/>
                    </a:cubicBezTo>
                    <a:cubicBezTo>
                      <a:pt x="1304816" y="1143744"/>
                      <a:pt x="1288507" y="1150499"/>
                      <a:pt x="1271501" y="1150499"/>
                    </a:cubicBezTo>
                    <a:lnTo>
                      <a:pt x="64119" y="1150499"/>
                    </a:lnTo>
                    <a:cubicBezTo>
                      <a:pt x="28707" y="1150499"/>
                      <a:pt x="0" y="1121792"/>
                      <a:pt x="0" y="1086380"/>
                    </a:cubicBezTo>
                    <a:lnTo>
                      <a:pt x="0" y="64119"/>
                    </a:lnTo>
                    <a:cubicBezTo>
                      <a:pt x="0" y="28707"/>
                      <a:pt x="28707" y="0"/>
                      <a:pt x="64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14300">
                <a:solidFill>
                  <a:srgbClr val="F560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7"/>
              <p:cNvSpPr txBox="1"/>
              <p:nvPr/>
            </p:nvSpPr>
            <p:spPr>
              <a:xfrm>
                <a:off x="0" y="-38100"/>
                <a:ext cx="1335620" cy="1188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6" name="Google Shape;386;p27"/>
            <p:cNvSpPr txBox="1"/>
            <p:nvPr/>
          </p:nvSpPr>
          <p:spPr>
            <a:xfrm>
              <a:off x="1026084" y="1794264"/>
              <a:ext cx="4709400" cy="3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 incididunt ut labore et dolore magna aliqua. Sed viverra ipsum nunc aliquet bibendum enim facilisis.</a:t>
              </a:r>
              <a:endParaRPr/>
            </a:p>
          </p:txBody>
        </p:sp>
        <p:sp>
          <p:nvSpPr>
            <p:cNvPr id="387" name="Google Shape;387;p27"/>
            <p:cNvSpPr txBox="1"/>
            <p:nvPr/>
          </p:nvSpPr>
          <p:spPr>
            <a:xfrm>
              <a:off x="1881743" y="685849"/>
              <a:ext cx="2998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F5601C"/>
                  </a:solidFill>
                  <a:latin typeface="Barlow"/>
                  <a:ea typeface="Barlow"/>
                  <a:cs typeface="Barlow"/>
                  <a:sym typeface="Barlow"/>
                </a:rPr>
                <a:t>POINT 01</a:t>
              </a:r>
              <a:endParaRPr/>
            </a:p>
          </p:txBody>
        </p:sp>
      </p:grpSp>
      <p:grpSp>
        <p:nvGrpSpPr>
          <p:cNvPr id="388" name="Google Shape;388;p27"/>
          <p:cNvGrpSpPr/>
          <p:nvPr/>
        </p:nvGrpSpPr>
        <p:grpSpPr>
          <a:xfrm>
            <a:off x="6452443" y="4745337"/>
            <a:ext cx="5071188" cy="4512963"/>
            <a:chOff x="0" y="-192881"/>
            <a:chExt cx="6761584" cy="6017284"/>
          </a:xfrm>
        </p:grpSpPr>
        <p:grpSp>
          <p:nvGrpSpPr>
            <p:cNvPr id="389" name="Google Shape;389;p27"/>
            <p:cNvGrpSpPr/>
            <p:nvPr/>
          </p:nvGrpSpPr>
          <p:grpSpPr>
            <a:xfrm>
              <a:off x="0" y="-192881"/>
              <a:ext cx="6761584" cy="6017284"/>
              <a:chOff x="0" y="-38100"/>
              <a:chExt cx="1335621" cy="1188599"/>
            </a:xfrm>
          </p:grpSpPr>
          <p:sp>
            <p:nvSpPr>
              <p:cNvPr id="390" name="Google Shape;390;p27"/>
              <p:cNvSpPr/>
              <p:nvPr/>
            </p:nvSpPr>
            <p:spPr>
              <a:xfrm>
                <a:off x="0" y="0"/>
                <a:ext cx="1335621" cy="1150499"/>
              </a:xfrm>
              <a:custGeom>
                <a:rect b="b" l="l" r="r" t="t"/>
                <a:pathLst>
                  <a:path extrusionOk="0" h="1150499" w="1335621">
                    <a:moveTo>
                      <a:pt x="64119" y="0"/>
                    </a:moveTo>
                    <a:lnTo>
                      <a:pt x="1271501" y="0"/>
                    </a:lnTo>
                    <a:cubicBezTo>
                      <a:pt x="1306913" y="0"/>
                      <a:pt x="1335621" y="28707"/>
                      <a:pt x="1335621" y="64119"/>
                    </a:cubicBezTo>
                    <a:lnTo>
                      <a:pt x="1335621" y="1086380"/>
                    </a:lnTo>
                    <a:cubicBezTo>
                      <a:pt x="1335621" y="1103386"/>
                      <a:pt x="1328865" y="1119695"/>
                      <a:pt x="1316840" y="1131719"/>
                    </a:cubicBezTo>
                    <a:cubicBezTo>
                      <a:pt x="1304816" y="1143744"/>
                      <a:pt x="1288507" y="1150499"/>
                      <a:pt x="1271501" y="1150499"/>
                    </a:cubicBezTo>
                    <a:lnTo>
                      <a:pt x="64119" y="1150499"/>
                    </a:lnTo>
                    <a:cubicBezTo>
                      <a:pt x="28707" y="1150499"/>
                      <a:pt x="0" y="1121792"/>
                      <a:pt x="0" y="1086380"/>
                    </a:cubicBezTo>
                    <a:lnTo>
                      <a:pt x="0" y="64119"/>
                    </a:lnTo>
                    <a:cubicBezTo>
                      <a:pt x="0" y="28707"/>
                      <a:pt x="28707" y="0"/>
                      <a:pt x="64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14300">
                <a:solidFill>
                  <a:srgbClr val="F560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7"/>
              <p:cNvSpPr txBox="1"/>
              <p:nvPr/>
            </p:nvSpPr>
            <p:spPr>
              <a:xfrm>
                <a:off x="0" y="-38100"/>
                <a:ext cx="1335620" cy="1188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2" name="Google Shape;392;p27"/>
            <p:cNvSpPr txBox="1"/>
            <p:nvPr/>
          </p:nvSpPr>
          <p:spPr>
            <a:xfrm>
              <a:off x="1026084" y="1794264"/>
              <a:ext cx="4709400" cy="3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 incididunt ut labore et dolore magna aliqua. Sed viverra ipsum nunc aliquet bibendum enim facilisis.</a:t>
              </a:r>
              <a:endParaRPr/>
            </a:p>
          </p:txBody>
        </p:sp>
        <p:sp>
          <p:nvSpPr>
            <p:cNvPr id="393" name="Google Shape;393;p27"/>
            <p:cNvSpPr txBox="1"/>
            <p:nvPr/>
          </p:nvSpPr>
          <p:spPr>
            <a:xfrm>
              <a:off x="1881743" y="685849"/>
              <a:ext cx="2998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F5601C"/>
                  </a:solidFill>
                  <a:latin typeface="Barlow"/>
                  <a:ea typeface="Barlow"/>
                  <a:cs typeface="Barlow"/>
                  <a:sym typeface="Barlow"/>
                </a:rPr>
                <a:t>POINT 02</a:t>
              </a:r>
              <a:endParaRPr/>
            </a:p>
          </p:txBody>
        </p:sp>
      </p:grpSp>
      <p:grpSp>
        <p:nvGrpSpPr>
          <p:cNvPr id="394" name="Google Shape;394;p27"/>
          <p:cNvGrpSpPr/>
          <p:nvPr/>
        </p:nvGrpSpPr>
        <p:grpSpPr>
          <a:xfrm>
            <a:off x="11876052" y="4745337"/>
            <a:ext cx="5071188" cy="4512963"/>
            <a:chOff x="0" y="-192881"/>
            <a:chExt cx="6761584" cy="6017284"/>
          </a:xfrm>
        </p:grpSpPr>
        <p:grpSp>
          <p:nvGrpSpPr>
            <p:cNvPr id="395" name="Google Shape;395;p27"/>
            <p:cNvGrpSpPr/>
            <p:nvPr/>
          </p:nvGrpSpPr>
          <p:grpSpPr>
            <a:xfrm>
              <a:off x="0" y="-192881"/>
              <a:ext cx="6761584" cy="6017284"/>
              <a:chOff x="0" y="-38100"/>
              <a:chExt cx="1335621" cy="1188599"/>
            </a:xfrm>
          </p:grpSpPr>
          <p:sp>
            <p:nvSpPr>
              <p:cNvPr id="396" name="Google Shape;396;p27"/>
              <p:cNvSpPr/>
              <p:nvPr/>
            </p:nvSpPr>
            <p:spPr>
              <a:xfrm>
                <a:off x="0" y="0"/>
                <a:ext cx="1335621" cy="1150499"/>
              </a:xfrm>
              <a:custGeom>
                <a:rect b="b" l="l" r="r" t="t"/>
                <a:pathLst>
                  <a:path extrusionOk="0" h="1150499" w="1335621">
                    <a:moveTo>
                      <a:pt x="64119" y="0"/>
                    </a:moveTo>
                    <a:lnTo>
                      <a:pt x="1271501" y="0"/>
                    </a:lnTo>
                    <a:cubicBezTo>
                      <a:pt x="1306913" y="0"/>
                      <a:pt x="1335621" y="28707"/>
                      <a:pt x="1335621" y="64119"/>
                    </a:cubicBezTo>
                    <a:lnTo>
                      <a:pt x="1335621" y="1086380"/>
                    </a:lnTo>
                    <a:cubicBezTo>
                      <a:pt x="1335621" y="1103386"/>
                      <a:pt x="1328865" y="1119695"/>
                      <a:pt x="1316840" y="1131719"/>
                    </a:cubicBezTo>
                    <a:cubicBezTo>
                      <a:pt x="1304816" y="1143744"/>
                      <a:pt x="1288507" y="1150499"/>
                      <a:pt x="1271501" y="1150499"/>
                    </a:cubicBezTo>
                    <a:lnTo>
                      <a:pt x="64119" y="1150499"/>
                    </a:lnTo>
                    <a:cubicBezTo>
                      <a:pt x="28707" y="1150499"/>
                      <a:pt x="0" y="1121792"/>
                      <a:pt x="0" y="1086380"/>
                    </a:cubicBezTo>
                    <a:lnTo>
                      <a:pt x="0" y="64119"/>
                    </a:lnTo>
                    <a:cubicBezTo>
                      <a:pt x="0" y="28707"/>
                      <a:pt x="28707" y="0"/>
                      <a:pt x="64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 cmpd="sng" w="114300">
                <a:solidFill>
                  <a:srgbClr val="F5601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7"/>
              <p:cNvSpPr txBox="1"/>
              <p:nvPr/>
            </p:nvSpPr>
            <p:spPr>
              <a:xfrm>
                <a:off x="0" y="-38100"/>
                <a:ext cx="1335620" cy="1188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8" name="Google Shape;398;p27"/>
            <p:cNvSpPr txBox="1"/>
            <p:nvPr/>
          </p:nvSpPr>
          <p:spPr>
            <a:xfrm>
              <a:off x="1026084" y="1794264"/>
              <a:ext cx="4709400" cy="3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Lorem ipsum dolor sit amet, consectetur adipiscing elit, sed do eiusmod tempor incididunt ut labore et dolore magna aliqua. Sed viverra ipsum nunc aliquet bibendum enim facilisis.</a:t>
              </a:r>
              <a:endParaRPr/>
            </a:p>
          </p:txBody>
        </p:sp>
        <p:sp>
          <p:nvSpPr>
            <p:cNvPr id="399" name="Google Shape;399;p27"/>
            <p:cNvSpPr txBox="1"/>
            <p:nvPr/>
          </p:nvSpPr>
          <p:spPr>
            <a:xfrm>
              <a:off x="1881743" y="685849"/>
              <a:ext cx="2998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F5601C"/>
                  </a:solidFill>
                  <a:latin typeface="Barlow"/>
                  <a:ea typeface="Barlow"/>
                  <a:cs typeface="Barlow"/>
                  <a:sym typeface="Barlow"/>
                </a:rPr>
                <a:t>POINT 03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8"/>
          <p:cNvSpPr txBox="1"/>
          <p:nvPr/>
        </p:nvSpPr>
        <p:spPr>
          <a:xfrm>
            <a:off x="3105382" y="1768241"/>
            <a:ext cx="12077100" cy="29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93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SEE YOU SOON STUDENTS!</a:t>
            </a:r>
            <a:endParaRPr/>
          </a:p>
        </p:txBody>
      </p:sp>
      <p:sp>
        <p:nvSpPr>
          <p:cNvPr id="406" name="Google Shape;406;p28"/>
          <p:cNvSpPr/>
          <p:nvPr/>
        </p:nvSpPr>
        <p:spPr>
          <a:xfrm>
            <a:off x="12469826" y="2773792"/>
            <a:ext cx="4960466" cy="8284703"/>
          </a:xfrm>
          <a:custGeom>
            <a:rect b="b" l="l" r="r" t="t"/>
            <a:pathLst>
              <a:path extrusionOk="0" h="8284703" w="4960466">
                <a:moveTo>
                  <a:pt x="0" y="0"/>
                </a:moveTo>
                <a:lnTo>
                  <a:pt x="4960466" y="0"/>
                </a:lnTo>
                <a:lnTo>
                  <a:pt x="4960466" y="8284702"/>
                </a:lnTo>
                <a:lnTo>
                  <a:pt x="0" y="8284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28"/>
          <p:cNvSpPr/>
          <p:nvPr/>
        </p:nvSpPr>
        <p:spPr>
          <a:xfrm flipH="1">
            <a:off x="2647234" y="4885101"/>
            <a:ext cx="4340732" cy="6348419"/>
          </a:xfrm>
          <a:custGeom>
            <a:rect b="b" l="l" r="r" t="t"/>
            <a:pathLst>
              <a:path extrusionOk="0" h="6348419" w="4340732">
                <a:moveTo>
                  <a:pt x="4340731" y="0"/>
                </a:moveTo>
                <a:lnTo>
                  <a:pt x="0" y="0"/>
                </a:lnTo>
                <a:lnTo>
                  <a:pt x="0" y="6348419"/>
                </a:lnTo>
                <a:lnTo>
                  <a:pt x="4340731" y="6348419"/>
                </a:lnTo>
                <a:lnTo>
                  <a:pt x="434073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413" name="Google Shape;413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416" name="Google Shape;416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419" name="Google Shape;419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422" name="Google Shape;422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425" name="Google Shape;42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9"/>
          <p:cNvGrpSpPr/>
          <p:nvPr/>
        </p:nvGrpSpPr>
        <p:grpSpPr>
          <a:xfrm>
            <a:off x="2981880" y="7975189"/>
            <a:ext cx="916992" cy="916992"/>
            <a:chOff x="0" y="0"/>
            <a:chExt cx="812800" cy="812800"/>
          </a:xfrm>
        </p:grpSpPr>
        <p:sp>
          <p:nvSpPr>
            <p:cNvPr id="428" name="Google Shape;428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9"/>
          <p:cNvGrpSpPr/>
          <p:nvPr/>
        </p:nvGrpSpPr>
        <p:grpSpPr>
          <a:xfrm>
            <a:off x="4099518" y="7957355"/>
            <a:ext cx="916992" cy="916992"/>
            <a:chOff x="0" y="0"/>
            <a:chExt cx="812800" cy="812800"/>
          </a:xfrm>
        </p:grpSpPr>
        <p:sp>
          <p:nvSpPr>
            <p:cNvPr id="431" name="Google Shape;43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29"/>
          <p:cNvGrpSpPr/>
          <p:nvPr/>
        </p:nvGrpSpPr>
        <p:grpSpPr>
          <a:xfrm>
            <a:off x="1861253" y="7972679"/>
            <a:ext cx="916992" cy="916992"/>
            <a:chOff x="0" y="0"/>
            <a:chExt cx="812800" cy="812800"/>
          </a:xfrm>
        </p:grpSpPr>
        <p:sp>
          <p:nvSpPr>
            <p:cNvPr id="434" name="Google Shape;43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75" lIns="91275" spcFirstLastPara="1" rIns="91275" wrap="square" tIns="91275">
              <a:noAutofit/>
            </a:bodyPr>
            <a:lstStyle/>
            <a:p>
              <a:pPr indent="0" lvl="0" marL="0" marR="0" rtl="0" algn="ctr">
                <a:lnSpc>
                  <a:spcPct val="11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437" name="Google Shape;437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438" name="Google Shape;438;p29"/>
          <p:cNvSpPr txBox="1"/>
          <p:nvPr/>
        </p:nvSpPr>
        <p:spPr>
          <a:xfrm>
            <a:off x="1693180" y="3995288"/>
            <a:ext cx="34197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</a:t>
            </a:r>
            <a:endParaRPr/>
          </a:p>
        </p:txBody>
      </p:sp>
      <p:sp>
        <p:nvSpPr>
          <p:cNvPr id="439" name="Google Shape;439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40" name="Google Shape;440;p29"/>
          <p:cNvSpPr txBox="1"/>
          <p:nvPr/>
        </p:nvSpPr>
        <p:spPr>
          <a:xfrm>
            <a:off x="11651615" y="9777291"/>
            <a:ext cx="59169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000000"/>
                </a:solidFill>
              </a:rPr>
              <a:t>DON'T FORGET TO DELETE THIS PAGE BEFORE PRESENTING. </a:t>
            </a:r>
            <a:endParaRPr b="1"/>
          </a:p>
        </p:txBody>
      </p:sp>
      <p:sp>
        <p:nvSpPr>
          <p:cNvPr id="441" name="Google Shape;441;p29"/>
          <p:cNvSpPr txBox="1"/>
          <p:nvPr/>
        </p:nvSpPr>
        <p:spPr>
          <a:xfrm>
            <a:off x="5469973" y="543899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5601C"/>
                </a:solidFill>
              </a:rPr>
              <a:t>RESOURCE PAGE</a:t>
            </a:r>
            <a:endParaRPr b="1"/>
          </a:p>
        </p:txBody>
      </p:sp>
      <p:sp>
        <p:nvSpPr>
          <p:cNvPr id="442" name="Google Shape;442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443" name="Google Shape;443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44" name="Google Shape;444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445" name="Google Shape;445;p29"/>
          <p:cNvSpPr txBox="1"/>
          <p:nvPr/>
        </p:nvSpPr>
        <p:spPr>
          <a:xfrm>
            <a:off x="2545909" y="9113606"/>
            <a:ext cx="1788935" cy="209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#F5601C</a:t>
            </a:r>
            <a:endParaRPr/>
          </a:p>
        </p:txBody>
      </p:sp>
      <p:sp>
        <p:nvSpPr>
          <p:cNvPr id="446" name="Google Shape;446;p29"/>
          <p:cNvSpPr txBox="1"/>
          <p:nvPr/>
        </p:nvSpPr>
        <p:spPr>
          <a:xfrm>
            <a:off x="3663546" y="9113606"/>
            <a:ext cx="1788935" cy="209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/>
          </a:p>
        </p:txBody>
      </p:sp>
      <p:sp>
        <p:nvSpPr>
          <p:cNvPr id="447" name="Google Shape;447;p29"/>
          <p:cNvSpPr txBox="1"/>
          <p:nvPr/>
        </p:nvSpPr>
        <p:spPr>
          <a:xfrm>
            <a:off x="1878349" y="9113606"/>
            <a:ext cx="882798" cy="209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#FFDB72</a:t>
            </a:r>
            <a:endParaRPr/>
          </a:p>
        </p:txBody>
      </p:sp>
      <p:sp>
        <p:nvSpPr>
          <p:cNvPr id="448" name="Google Shape;448;p29"/>
          <p:cNvSpPr/>
          <p:nvPr/>
        </p:nvSpPr>
        <p:spPr>
          <a:xfrm flipH="1">
            <a:off x="11880215" y="3521532"/>
            <a:ext cx="1375737" cy="2112456"/>
          </a:xfrm>
          <a:custGeom>
            <a:rect b="b" l="l" r="r" t="t"/>
            <a:pathLst>
              <a:path extrusionOk="0" h="2112456" w="1375737">
                <a:moveTo>
                  <a:pt x="1375737" y="0"/>
                </a:moveTo>
                <a:lnTo>
                  <a:pt x="0" y="0"/>
                </a:lnTo>
                <a:lnTo>
                  <a:pt x="0" y="2112456"/>
                </a:lnTo>
                <a:lnTo>
                  <a:pt x="1375737" y="2112456"/>
                </a:lnTo>
                <a:lnTo>
                  <a:pt x="137573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9"/>
          <p:cNvSpPr/>
          <p:nvPr/>
        </p:nvSpPr>
        <p:spPr>
          <a:xfrm>
            <a:off x="10101871" y="3989416"/>
            <a:ext cx="1549744" cy="1555578"/>
          </a:xfrm>
          <a:custGeom>
            <a:rect b="b" l="l" r="r" t="t"/>
            <a:pathLst>
              <a:path extrusionOk="0" h="1555578" w="1549744">
                <a:moveTo>
                  <a:pt x="0" y="0"/>
                </a:moveTo>
                <a:lnTo>
                  <a:pt x="1549744" y="0"/>
                </a:lnTo>
                <a:lnTo>
                  <a:pt x="1549744" y="1555577"/>
                </a:lnTo>
                <a:lnTo>
                  <a:pt x="0" y="1555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29"/>
          <p:cNvSpPr/>
          <p:nvPr/>
        </p:nvSpPr>
        <p:spPr>
          <a:xfrm>
            <a:off x="8551337" y="3900421"/>
            <a:ext cx="1185326" cy="1733567"/>
          </a:xfrm>
          <a:custGeom>
            <a:rect b="b" l="l" r="r" t="t"/>
            <a:pathLst>
              <a:path extrusionOk="0" h="1733567" w="1185326">
                <a:moveTo>
                  <a:pt x="0" y="0"/>
                </a:moveTo>
                <a:lnTo>
                  <a:pt x="1185326" y="0"/>
                </a:lnTo>
                <a:lnTo>
                  <a:pt x="1185326" y="1733567"/>
                </a:lnTo>
                <a:lnTo>
                  <a:pt x="0" y="1733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9"/>
          <p:cNvSpPr/>
          <p:nvPr/>
        </p:nvSpPr>
        <p:spPr>
          <a:xfrm>
            <a:off x="6917208" y="6209166"/>
            <a:ext cx="1409362" cy="2353841"/>
          </a:xfrm>
          <a:custGeom>
            <a:rect b="b" l="l" r="r" t="t"/>
            <a:pathLst>
              <a:path extrusionOk="0" h="2353841" w="1409362">
                <a:moveTo>
                  <a:pt x="0" y="0"/>
                </a:moveTo>
                <a:lnTo>
                  <a:pt x="1409362" y="0"/>
                </a:lnTo>
                <a:lnTo>
                  <a:pt x="1409362" y="2353841"/>
                </a:lnTo>
                <a:lnTo>
                  <a:pt x="0" y="2353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9"/>
          <p:cNvSpPr/>
          <p:nvPr/>
        </p:nvSpPr>
        <p:spPr>
          <a:xfrm>
            <a:off x="15380867" y="3574941"/>
            <a:ext cx="1569390" cy="2110105"/>
          </a:xfrm>
          <a:custGeom>
            <a:rect b="b" l="l" r="r" t="t"/>
            <a:pathLst>
              <a:path extrusionOk="0" h="2110105" w="1569390">
                <a:moveTo>
                  <a:pt x="0" y="0"/>
                </a:moveTo>
                <a:lnTo>
                  <a:pt x="1569391" y="0"/>
                </a:lnTo>
                <a:lnTo>
                  <a:pt x="1569391" y="2110105"/>
                </a:lnTo>
                <a:lnTo>
                  <a:pt x="0" y="2110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9"/>
          <p:cNvSpPr/>
          <p:nvPr/>
        </p:nvSpPr>
        <p:spPr>
          <a:xfrm>
            <a:off x="13617902" y="3531308"/>
            <a:ext cx="1214298" cy="2102680"/>
          </a:xfrm>
          <a:custGeom>
            <a:rect b="b" l="l" r="r" t="t"/>
            <a:pathLst>
              <a:path extrusionOk="0" h="2102680" w="1214298">
                <a:moveTo>
                  <a:pt x="0" y="0"/>
                </a:moveTo>
                <a:lnTo>
                  <a:pt x="1214298" y="0"/>
                </a:lnTo>
                <a:lnTo>
                  <a:pt x="1214298" y="2102680"/>
                </a:lnTo>
                <a:lnTo>
                  <a:pt x="0" y="2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9"/>
          <p:cNvSpPr/>
          <p:nvPr/>
        </p:nvSpPr>
        <p:spPr>
          <a:xfrm>
            <a:off x="7130305" y="3826782"/>
            <a:ext cx="1196265" cy="1613848"/>
          </a:xfrm>
          <a:custGeom>
            <a:rect b="b" l="l" r="r" t="t"/>
            <a:pathLst>
              <a:path extrusionOk="0" h="1613848" w="1196265">
                <a:moveTo>
                  <a:pt x="0" y="0"/>
                </a:moveTo>
                <a:lnTo>
                  <a:pt x="1196265" y="0"/>
                </a:lnTo>
                <a:lnTo>
                  <a:pt x="1196265" y="1613848"/>
                </a:lnTo>
                <a:lnTo>
                  <a:pt x="0" y="1613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9"/>
          <p:cNvSpPr/>
          <p:nvPr/>
        </p:nvSpPr>
        <p:spPr>
          <a:xfrm>
            <a:off x="9111265" y="6537577"/>
            <a:ext cx="2861182" cy="1813274"/>
          </a:xfrm>
          <a:custGeom>
            <a:rect b="b" l="l" r="r" t="t"/>
            <a:pathLst>
              <a:path extrusionOk="0" h="1813274" w="2861182">
                <a:moveTo>
                  <a:pt x="0" y="0"/>
                </a:moveTo>
                <a:lnTo>
                  <a:pt x="2861182" y="0"/>
                </a:lnTo>
                <a:lnTo>
                  <a:pt x="2861182" y="1813274"/>
                </a:lnTo>
                <a:lnTo>
                  <a:pt x="0" y="1813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9"/>
          <p:cNvSpPr/>
          <p:nvPr/>
        </p:nvSpPr>
        <p:spPr>
          <a:xfrm>
            <a:off x="14887983" y="6574192"/>
            <a:ext cx="2062275" cy="1740044"/>
          </a:xfrm>
          <a:custGeom>
            <a:rect b="b" l="l" r="r" t="t"/>
            <a:pathLst>
              <a:path extrusionOk="0" h="1740044" w="2062275">
                <a:moveTo>
                  <a:pt x="0" y="0"/>
                </a:moveTo>
                <a:lnTo>
                  <a:pt x="2062275" y="0"/>
                </a:lnTo>
                <a:lnTo>
                  <a:pt x="2062275" y="1740044"/>
                </a:lnTo>
                <a:lnTo>
                  <a:pt x="0" y="1740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9"/>
          <p:cNvSpPr/>
          <p:nvPr/>
        </p:nvSpPr>
        <p:spPr>
          <a:xfrm>
            <a:off x="12097305" y="6587819"/>
            <a:ext cx="2665821" cy="1712790"/>
          </a:xfrm>
          <a:custGeom>
            <a:rect b="b" l="l" r="r" t="t"/>
            <a:pathLst>
              <a:path extrusionOk="0" h="1712790" w="2665821">
                <a:moveTo>
                  <a:pt x="0" y="0"/>
                </a:moveTo>
                <a:lnTo>
                  <a:pt x="2665820" y="0"/>
                </a:lnTo>
                <a:lnTo>
                  <a:pt x="2665820" y="1712790"/>
                </a:lnTo>
                <a:lnTo>
                  <a:pt x="0" y="1712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 txBox="1"/>
          <p:nvPr/>
        </p:nvSpPr>
        <p:spPr>
          <a:xfrm>
            <a:off x="5469973" y="1703314"/>
            <a:ext cx="7348200" cy="8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5601C"/>
                </a:solidFill>
              </a:rPr>
              <a:t>CREDITS</a:t>
            </a:r>
            <a:endParaRPr b="1"/>
          </a:p>
        </p:txBody>
      </p:sp>
      <p:sp>
        <p:nvSpPr>
          <p:cNvPr id="463" name="Google Shape;463;p30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4" name="Google Shape;464;p30"/>
          <p:cNvSpPr txBox="1"/>
          <p:nvPr/>
        </p:nvSpPr>
        <p:spPr>
          <a:xfrm>
            <a:off x="7108732" y="8097956"/>
            <a:ext cx="407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5601C"/>
                </a:solidFill>
              </a:rPr>
              <a:t>Happy designing!</a:t>
            </a:r>
            <a:endParaRPr b="1"/>
          </a:p>
        </p:txBody>
      </p:sp>
      <p:sp>
        <p:nvSpPr>
          <p:cNvPr id="465" name="Google Shape;465;p30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66" name="Google Shape;466;p30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67" name="Google Shape;467;p30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468" name="Google Shape;468;p30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295841" y="2370837"/>
            <a:ext cx="11079372" cy="5718733"/>
            <a:chOff x="0" y="-38100"/>
            <a:chExt cx="2918024" cy="1506168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2918024" cy="1468068"/>
            </a:xfrm>
            <a:custGeom>
              <a:rect b="b" l="l" r="r" t="t"/>
              <a:pathLst>
                <a:path extrusionOk="0" h="1468068" w="2918024">
                  <a:moveTo>
                    <a:pt x="35637" y="0"/>
                  </a:moveTo>
                  <a:lnTo>
                    <a:pt x="2882387" y="0"/>
                  </a:lnTo>
                  <a:cubicBezTo>
                    <a:pt x="2891838" y="0"/>
                    <a:pt x="2900903" y="3755"/>
                    <a:pt x="2907586" y="10438"/>
                  </a:cubicBezTo>
                  <a:cubicBezTo>
                    <a:pt x="2914269" y="17121"/>
                    <a:pt x="2918024" y="26186"/>
                    <a:pt x="2918024" y="35637"/>
                  </a:cubicBezTo>
                  <a:lnTo>
                    <a:pt x="2918024" y="1432431"/>
                  </a:lnTo>
                  <a:cubicBezTo>
                    <a:pt x="2918024" y="1441883"/>
                    <a:pt x="2914269" y="1450947"/>
                    <a:pt x="2907586" y="1457630"/>
                  </a:cubicBezTo>
                  <a:cubicBezTo>
                    <a:pt x="2900903" y="1464314"/>
                    <a:pt x="2891838" y="1468068"/>
                    <a:pt x="2882387" y="1468068"/>
                  </a:cubicBezTo>
                  <a:lnTo>
                    <a:pt x="35637" y="1468068"/>
                  </a:lnTo>
                  <a:cubicBezTo>
                    <a:pt x="15955" y="1468068"/>
                    <a:pt x="0" y="1452113"/>
                    <a:pt x="0" y="1432431"/>
                  </a:cubicBezTo>
                  <a:lnTo>
                    <a:pt x="0" y="35637"/>
                  </a:lnTo>
                  <a:cubicBezTo>
                    <a:pt x="0" y="26186"/>
                    <a:pt x="3755" y="17121"/>
                    <a:pt x="10438" y="10438"/>
                  </a:cubicBezTo>
                  <a:cubicBezTo>
                    <a:pt x="17121" y="3755"/>
                    <a:pt x="26186" y="0"/>
                    <a:pt x="35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2918024" cy="150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/>
          <p:nvPr/>
        </p:nvSpPr>
        <p:spPr>
          <a:xfrm flipH="1">
            <a:off x="1223194" y="3130418"/>
            <a:ext cx="4872806" cy="8138297"/>
          </a:xfrm>
          <a:custGeom>
            <a:rect b="b" l="l" r="r" t="t"/>
            <a:pathLst>
              <a:path extrusionOk="0" h="8138297" w="4872806">
                <a:moveTo>
                  <a:pt x="4872806" y="0"/>
                </a:moveTo>
                <a:lnTo>
                  <a:pt x="0" y="0"/>
                </a:lnTo>
                <a:lnTo>
                  <a:pt x="0" y="8138297"/>
                </a:lnTo>
                <a:lnTo>
                  <a:pt x="4872806" y="8138297"/>
                </a:lnTo>
                <a:lnTo>
                  <a:pt x="487280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7"/>
          <p:cNvSpPr/>
          <p:nvPr/>
        </p:nvSpPr>
        <p:spPr>
          <a:xfrm>
            <a:off x="-424843" y="-135344"/>
            <a:ext cx="12512814" cy="10557687"/>
          </a:xfrm>
          <a:custGeom>
            <a:rect b="b" l="l" r="r" t="t"/>
            <a:pathLst>
              <a:path extrusionOk="0" h="10557687" w="12512814">
                <a:moveTo>
                  <a:pt x="0" y="0"/>
                </a:moveTo>
                <a:lnTo>
                  <a:pt x="12512814" y="0"/>
                </a:lnTo>
                <a:lnTo>
                  <a:pt x="12512814" y="10557688"/>
                </a:lnTo>
                <a:lnTo>
                  <a:pt x="0" y="10557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7"/>
          <p:cNvSpPr txBox="1"/>
          <p:nvPr/>
        </p:nvSpPr>
        <p:spPr>
          <a:xfrm>
            <a:off x="5619822" y="4620260"/>
            <a:ext cx="6038618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AGENDA</a:t>
            </a:r>
            <a:endParaRPr/>
          </a:p>
        </p:txBody>
      </p:sp>
      <p:sp>
        <p:nvSpPr>
          <p:cNvPr id="207" name="Google Shape;207;p17"/>
          <p:cNvSpPr txBox="1"/>
          <p:nvPr/>
        </p:nvSpPr>
        <p:spPr>
          <a:xfrm>
            <a:off x="13048010" y="962025"/>
            <a:ext cx="224857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AGENDA 01</a:t>
            </a:r>
            <a:endParaRPr/>
          </a:p>
        </p:txBody>
      </p:sp>
      <p:sp>
        <p:nvSpPr>
          <p:cNvPr id="208" name="Google Shape;208;p17"/>
          <p:cNvSpPr txBox="1"/>
          <p:nvPr/>
        </p:nvSpPr>
        <p:spPr>
          <a:xfrm>
            <a:off x="13048010" y="1788141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09" name="Google Shape;209;p17"/>
          <p:cNvSpPr txBox="1"/>
          <p:nvPr/>
        </p:nvSpPr>
        <p:spPr>
          <a:xfrm>
            <a:off x="13048010" y="3991873"/>
            <a:ext cx="2349624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AGENDA 02</a:t>
            </a:r>
            <a:endParaRPr/>
          </a:p>
        </p:txBody>
      </p:sp>
      <p:sp>
        <p:nvSpPr>
          <p:cNvPr id="210" name="Google Shape;210;p17"/>
          <p:cNvSpPr txBox="1"/>
          <p:nvPr/>
        </p:nvSpPr>
        <p:spPr>
          <a:xfrm>
            <a:off x="13048010" y="4817989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11" name="Google Shape;211;p17"/>
          <p:cNvSpPr txBox="1"/>
          <p:nvPr/>
        </p:nvSpPr>
        <p:spPr>
          <a:xfrm>
            <a:off x="13048010" y="7019027"/>
            <a:ext cx="2340471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AGENDA 03</a:t>
            </a:r>
            <a:endParaRPr/>
          </a:p>
        </p:txBody>
      </p:sp>
      <p:sp>
        <p:nvSpPr>
          <p:cNvPr id="212" name="Google Shape;212;p17"/>
          <p:cNvSpPr txBox="1"/>
          <p:nvPr/>
        </p:nvSpPr>
        <p:spPr>
          <a:xfrm>
            <a:off x="13048010" y="7845142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18"/>
          <p:cNvCxnSpPr/>
          <p:nvPr/>
        </p:nvCxnSpPr>
        <p:spPr>
          <a:xfrm>
            <a:off x="-22734" y="4170361"/>
            <a:ext cx="18288000" cy="0"/>
          </a:xfrm>
          <a:prstGeom prst="straightConnector1">
            <a:avLst/>
          </a:prstGeom>
          <a:noFill/>
          <a:ln cap="flat" cmpd="sng" w="133350">
            <a:solidFill>
              <a:srgbClr val="F5601C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218" name="Google Shape;218;p18"/>
          <p:cNvGrpSpPr/>
          <p:nvPr/>
        </p:nvGrpSpPr>
        <p:grpSpPr>
          <a:xfrm>
            <a:off x="1005966" y="3514096"/>
            <a:ext cx="1304869" cy="1304869"/>
            <a:chOff x="0" y="0"/>
            <a:chExt cx="812800" cy="812800"/>
          </a:xfrm>
        </p:grpSpPr>
        <p:sp>
          <p:nvSpPr>
            <p:cNvPr id="219" name="Google Shape;21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8"/>
          <p:cNvGrpSpPr/>
          <p:nvPr/>
        </p:nvGrpSpPr>
        <p:grpSpPr>
          <a:xfrm>
            <a:off x="4042063" y="3514096"/>
            <a:ext cx="1304869" cy="1304869"/>
            <a:chOff x="0" y="0"/>
            <a:chExt cx="812800" cy="812800"/>
          </a:xfrm>
        </p:grpSpPr>
        <p:sp>
          <p:nvSpPr>
            <p:cNvPr id="222" name="Google Shape;22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8"/>
          <p:cNvGrpSpPr/>
          <p:nvPr/>
        </p:nvGrpSpPr>
        <p:grpSpPr>
          <a:xfrm>
            <a:off x="7082780" y="3514096"/>
            <a:ext cx="1304869" cy="1304869"/>
            <a:chOff x="0" y="0"/>
            <a:chExt cx="812800" cy="812800"/>
          </a:xfrm>
        </p:grpSpPr>
        <p:sp>
          <p:nvSpPr>
            <p:cNvPr id="225" name="Google Shape;22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8"/>
          <p:cNvGrpSpPr/>
          <p:nvPr/>
        </p:nvGrpSpPr>
        <p:grpSpPr>
          <a:xfrm>
            <a:off x="10123498" y="3514096"/>
            <a:ext cx="1304869" cy="1304869"/>
            <a:chOff x="0" y="0"/>
            <a:chExt cx="812800" cy="812800"/>
          </a:xfrm>
        </p:grpSpPr>
        <p:sp>
          <p:nvSpPr>
            <p:cNvPr id="228" name="Google Shape;22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8"/>
          <p:cNvGrpSpPr/>
          <p:nvPr/>
        </p:nvGrpSpPr>
        <p:grpSpPr>
          <a:xfrm>
            <a:off x="-22734" y="8579148"/>
            <a:ext cx="18913837" cy="1707852"/>
            <a:chOff x="0" y="-38100"/>
            <a:chExt cx="4981422" cy="449805"/>
          </a:xfrm>
        </p:grpSpPr>
        <p:sp>
          <p:nvSpPr>
            <p:cNvPr id="231" name="Google Shape;231;p18"/>
            <p:cNvSpPr/>
            <p:nvPr/>
          </p:nvSpPr>
          <p:spPr>
            <a:xfrm>
              <a:off x="0" y="0"/>
              <a:ext cx="4981422" cy="411705"/>
            </a:xfrm>
            <a:custGeom>
              <a:rect b="b" l="l" r="r" t="t"/>
              <a:pathLst>
                <a:path extrusionOk="0" h="411705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411705"/>
                  </a:lnTo>
                  <a:lnTo>
                    <a:pt x="0" y="411705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232" name="Google Shape;232;p18"/>
            <p:cNvSpPr txBox="1"/>
            <p:nvPr/>
          </p:nvSpPr>
          <p:spPr>
            <a:xfrm>
              <a:off x="0" y="-38100"/>
              <a:ext cx="4981422" cy="449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18"/>
          <p:cNvSpPr/>
          <p:nvPr/>
        </p:nvSpPr>
        <p:spPr>
          <a:xfrm>
            <a:off x="12605839" y="1491675"/>
            <a:ext cx="5479387" cy="8013729"/>
          </a:xfrm>
          <a:custGeom>
            <a:rect b="b" l="l" r="r" t="t"/>
            <a:pathLst>
              <a:path extrusionOk="0" h="8013729" w="5479387">
                <a:moveTo>
                  <a:pt x="0" y="0"/>
                </a:moveTo>
                <a:lnTo>
                  <a:pt x="5479387" y="0"/>
                </a:lnTo>
                <a:lnTo>
                  <a:pt x="5479387" y="8013729"/>
                </a:lnTo>
                <a:lnTo>
                  <a:pt x="0" y="8013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8"/>
          <p:cNvSpPr txBox="1"/>
          <p:nvPr/>
        </p:nvSpPr>
        <p:spPr>
          <a:xfrm>
            <a:off x="1381305" y="1330296"/>
            <a:ext cx="9241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LEAR</a:t>
            </a:r>
            <a:r>
              <a:rPr lang="en-US" sz="8000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N</a:t>
            </a: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ING TIMELINE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276140" y="6067963"/>
            <a:ext cx="27645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36" name="Google Shape;236;p18"/>
          <p:cNvSpPr txBox="1"/>
          <p:nvPr/>
        </p:nvSpPr>
        <p:spPr>
          <a:xfrm>
            <a:off x="534101" y="5229508"/>
            <a:ext cx="224857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>
            <a:off x="1310649" y="3797081"/>
            <a:ext cx="6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01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3312237" y="6067963"/>
            <a:ext cx="27645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3399264" y="5229508"/>
            <a:ext cx="2506531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4232058" y="3797081"/>
            <a:ext cx="929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02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6352954" y="6060273"/>
            <a:ext cx="27645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6481935" y="5221818"/>
            <a:ext cx="2506531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7391963" y="3797081"/>
            <a:ext cx="6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03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9393672" y="6060273"/>
            <a:ext cx="27645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9521866" y="5221818"/>
            <a:ext cx="2378337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04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10410391" y="3797081"/>
            <a:ext cx="73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3487" y="-124124"/>
            <a:ext cx="19414866" cy="124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/>
        </p:nvSpPr>
        <p:spPr>
          <a:xfrm>
            <a:off x="5674639" y="2435772"/>
            <a:ext cx="6938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ADD SECTION TITLE HERE</a:t>
            </a:r>
            <a:endParaRPr/>
          </a:p>
        </p:txBody>
      </p:sp>
      <p:grpSp>
        <p:nvGrpSpPr>
          <p:cNvPr id="253" name="Google Shape;253;p19"/>
          <p:cNvGrpSpPr/>
          <p:nvPr/>
        </p:nvGrpSpPr>
        <p:grpSpPr>
          <a:xfrm>
            <a:off x="4424729" y="5150048"/>
            <a:ext cx="9438433" cy="2687176"/>
            <a:chOff x="0" y="-38100"/>
            <a:chExt cx="2485826" cy="707729"/>
          </a:xfrm>
        </p:grpSpPr>
        <p:sp>
          <p:nvSpPr>
            <p:cNvPr id="254" name="Google Shape;254;p19"/>
            <p:cNvSpPr/>
            <p:nvPr/>
          </p:nvSpPr>
          <p:spPr>
            <a:xfrm>
              <a:off x="0" y="0"/>
              <a:ext cx="2485826" cy="669629"/>
            </a:xfrm>
            <a:custGeom>
              <a:rect b="b" l="l" r="r" t="t"/>
              <a:pathLst>
                <a:path extrusionOk="0" h="669629" w="2485826">
                  <a:moveTo>
                    <a:pt x="34451" y="0"/>
                  </a:moveTo>
                  <a:lnTo>
                    <a:pt x="2451375" y="0"/>
                  </a:lnTo>
                  <a:cubicBezTo>
                    <a:pt x="2460512" y="0"/>
                    <a:pt x="2469274" y="3630"/>
                    <a:pt x="2475735" y="10090"/>
                  </a:cubicBezTo>
                  <a:cubicBezTo>
                    <a:pt x="2482196" y="16551"/>
                    <a:pt x="2485826" y="25314"/>
                    <a:pt x="2485826" y="34451"/>
                  </a:cubicBezTo>
                  <a:lnTo>
                    <a:pt x="2485826" y="635179"/>
                  </a:lnTo>
                  <a:cubicBezTo>
                    <a:pt x="2485826" y="644316"/>
                    <a:pt x="2482196" y="653078"/>
                    <a:pt x="2475735" y="659539"/>
                  </a:cubicBezTo>
                  <a:cubicBezTo>
                    <a:pt x="2469274" y="666000"/>
                    <a:pt x="2460512" y="669629"/>
                    <a:pt x="2451375" y="669629"/>
                  </a:cubicBezTo>
                  <a:lnTo>
                    <a:pt x="34451" y="669629"/>
                  </a:lnTo>
                  <a:cubicBezTo>
                    <a:pt x="15424" y="669629"/>
                    <a:pt x="0" y="654205"/>
                    <a:pt x="0" y="635179"/>
                  </a:cubicBezTo>
                  <a:lnTo>
                    <a:pt x="0" y="34451"/>
                  </a:lnTo>
                  <a:cubicBezTo>
                    <a:pt x="0" y="25314"/>
                    <a:pt x="3630" y="16551"/>
                    <a:pt x="10090" y="10090"/>
                  </a:cubicBezTo>
                  <a:cubicBezTo>
                    <a:pt x="16551" y="3630"/>
                    <a:pt x="25314" y="0"/>
                    <a:pt x="3445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9"/>
            <p:cNvSpPr txBox="1"/>
            <p:nvPr/>
          </p:nvSpPr>
          <p:spPr>
            <a:xfrm>
              <a:off x="0" y="-38100"/>
              <a:ext cx="2485826" cy="707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9"/>
          <p:cNvSpPr txBox="1"/>
          <p:nvPr/>
        </p:nvSpPr>
        <p:spPr>
          <a:xfrm>
            <a:off x="5631010" y="5828852"/>
            <a:ext cx="70257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0"/>
          <p:cNvGrpSpPr/>
          <p:nvPr/>
        </p:nvGrpSpPr>
        <p:grpSpPr>
          <a:xfrm>
            <a:off x="-22734" y="8023324"/>
            <a:ext cx="18913837" cy="2263676"/>
            <a:chOff x="0" y="-38100"/>
            <a:chExt cx="4981422" cy="596194"/>
          </a:xfrm>
        </p:grpSpPr>
        <p:sp>
          <p:nvSpPr>
            <p:cNvPr id="262" name="Google Shape;262;p20"/>
            <p:cNvSpPr/>
            <p:nvPr/>
          </p:nvSpPr>
          <p:spPr>
            <a:xfrm>
              <a:off x="0" y="0"/>
              <a:ext cx="4981422" cy="558094"/>
            </a:xfrm>
            <a:custGeom>
              <a:rect b="b" l="l" r="r" t="t"/>
              <a:pathLst>
                <a:path extrusionOk="0" h="558094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558094"/>
                  </a:lnTo>
                  <a:lnTo>
                    <a:pt x="0" y="558094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263" name="Google Shape;263;p20"/>
            <p:cNvSpPr txBox="1"/>
            <p:nvPr/>
          </p:nvSpPr>
          <p:spPr>
            <a:xfrm>
              <a:off x="0" y="-38100"/>
              <a:ext cx="4981422" cy="596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20"/>
          <p:cNvSpPr/>
          <p:nvPr/>
        </p:nvSpPr>
        <p:spPr>
          <a:xfrm flipH="1">
            <a:off x="-894578" y="1370857"/>
            <a:ext cx="7789216" cy="7818536"/>
          </a:xfrm>
          <a:custGeom>
            <a:rect b="b" l="l" r="r" t="t"/>
            <a:pathLst>
              <a:path extrusionOk="0" h="7818536" w="7789216">
                <a:moveTo>
                  <a:pt x="7789217" y="0"/>
                </a:moveTo>
                <a:lnTo>
                  <a:pt x="0" y="0"/>
                </a:lnTo>
                <a:lnTo>
                  <a:pt x="0" y="7818536"/>
                </a:lnTo>
                <a:lnTo>
                  <a:pt x="7789217" y="7818536"/>
                </a:lnTo>
                <a:lnTo>
                  <a:pt x="778921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0"/>
          <p:cNvSpPr txBox="1"/>
          <p:nvPr/>
        </p:nvSpPr>
        <p:spPr>
          <a:xfrm>
            <a:off x="7618539" y="1114425"/>
            <a:ext cx="9241220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ADD A TOPIC HERE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7618539" y="2701390"/>
            <a:ext cx="2623319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7618539" y="3527506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68" name="Google Shape;268;p20"/>
          <p:cNvSpPr txBox="1"/>
          <p:nvPr/>
        </p:nvSpPr>
        <p:spPr>
          <a:xfrm>
            <a:off x="12800869" y="2701390"/>
            <a:ext cx="2623319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12800869" y="3527506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70" name="Google Shape;270;p20"/>
          <p:cNvSpPr txBox="1"/>
          <p:nvPr/>
        </p:nvSpPr>
        <p:spPr>
          <a:xfrm>
            <a:off x="7618539" y="5395168"/>
            <a:ext cx="2623319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03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7618539" y="6221284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12800869" y="5395168"/>
            <a:ext cx="2623319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04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12800869" y="6221284"/>
            <a:ext cx="44583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7618539" y="8539407"/>
            <a:ext cx="924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SOURCES</a:t>
            </a:r>
            <a:endParaRPr/>
          </a:p>
        </p:txBody>
      </p:sp>
      <p:sp>
        <p:nvSpPr>
          <p:cNvPr id="275" name="Google Shape;275;p20"/>
          <p:cNvSpPr txBox="1"/>
          <p:nvPr/>
        </p:nvSpPr>
        <p:spPr>
          <a:xfrm>
            <a:off x="7618539" y="9261248"/>
            <a:ext cx="9478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2461" y="-1421588"/>
            <a:ext cx="20732923" cy="13130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21"/>
          <p:cNvGrpSpPr/>
          <p:nvPr/>
        </p:nvGrpSpPr>
        <p:grpSpPr>
          <a:xfrm>
            <a:off x="798107" y="884039"/>
            <a:ext cx="5071188" cy="5802530"/>
            <a:chOff x="0" y="-38100"/>
            <a:chExt cx="1335621" cy="1528238"/>
          </a:xfrm>
        </p:grpSpPr>
        <p:sp>
          <p:nvSpPr>
            <p:cNvPr id="282" name="Google Shape;282;p21"/>
            <p:cNvSpPr/>
            <p:nvPr/>
          </p:nvSpPr>
          <p:spPr>
            <a:xfrm>
              <a:off x="0" y="0"/>
              <a:ext cx="1335621" cy="1490138"/>
            </a:xfrm>
            <a:custGeom>
              <a:rect b="b" l="l" r="r" t="t"/>
              <a:pathLst>
                <a:path extrusionOk="0" h="1490138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426019"/>
                  </a:lnTo>
                  <a:cubicBezTo>
                    <a:pt x="1335621" y="1461431"/>
                    <a:pt x="1306913" y="1490138"/>
                    <a:pt x="1271501" y="1490138"/>
                  </a:cubicBezTo>
                  <a:lnTo>
                    <a:pt x="64119" y="1490138"/>
                  </a:lnTo>
                  <a:cubicBezTo>
                    <a:pt x="28707" y="1490138"/>
                    <a:pt x="0" y="1461431"/>
                    <a:pt x="0" y="1426019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0" y="-38100"/>
              <a:ext cx="1335620" cy="1528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21"/>
          <p:cNvSpPr/>
          <p:nvPr/>
        </p:nvSpPr>
        <p:spPr>
          <a:xfrm>
            <a:off x="4996421" y="1028700"/>
            <a:ext cx="7422822" cy="9980264"/>
          </a:xfrm>
          <a:custGeom>
            <a:rect b="b" l="l" r="r" t="t"/>
            <a:pathLst>
              <a:path extrusionOk="0" h="9980264" w="7422822">
                <a:moveTo>
                  <a:pt x="0" y="0"/>
                </a:moveTo>
                <a:lnTo>
                  <a:pt x="7422821" y="0"/>
                </a:lnTo>
                <a:lnTo>
                  <a:pt x="7422821" y="9980264"/>
                </a:lnTo>
                <a:lnTo>
                  <a:pt x="0" y="9980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5" name="Google Shape;285;p21"/>
          <p:cNvGrpSpPr/>
          <p:nvPr/>
        </p:nvGrpSpPr>
        <p:grpSpPr>
          <a:xfrm>
            <a:off x="3994554" y="7641927"/>
            <a:ext cx="10298892" cy="2131337"/>
            <a:chOff x="0" y="-38100"/>
            <a:chExt cx="2712465" cy="561340"/>
          </a:xfrm>
        </p:grpSpPr>
        <p:sp>
          <p:nvSpPr>
            <p:cNvPr id="286" name="Google Shape;286;p21"/>
            <p:cNvSpPr/>
            <p:nvPr/>
          </p:nvSpPr>
          <p:spPr>
            <a:xfrm>
              <a:off x="0" y="0"/>
              <a:ext cx="2712465" cy="523240"/>
            </a:xfrm>
            <a:custGeom>
              <a:rect b="b" l="l" r="r" t="t"/>
              <a:pathLst>
                <a:path extrusionOk="0" h="523240" w="2712465">
                  <a:moveTo>
                    <a:pt x="31572" y="0"/>
                  </a:moveTo>
                  <a:lnTo>
                    <a:pt x="2680893" y="0"/>
                  </a:lnTo>
                  <a:cubicBezTo>
                    <a:pt x="2698330" y="0"/>
                    <a:pt x="2712465" y="14135"/>
                    <a:pt x="2712465" y="31572"/>
                  </a:cubicBezTo>
                  <a:lnTo>
                    <a:pt x="2712465" y="491667"/>
                  </a:lnTo>
                  <a:cubicBezTo>
                    <a:pt x="2712465" y="500041"/>
                    <a:pt x="2709139" y="508071"/>
                    <a:pt x="2703218" y="513992"/>
                  </a:cubicBezTo>
                  <a:cubicBezTo>
                    <a:pt x="2697297" y="519913"/>
                    <a:pt x="2689267" y="523240"/>
                    <a:pt x="2680893" y="523240"/>
                  </a:cubicBezTo>
                  <a:lnTo>
                    <a:pt x="31572" y="523240"/>
                  </a:lnTo>
                  <a:cubicBezTo>
                    <a:pt x="23199" y="523240"/>
                    <a:pt x="15168" y="519913"/>
                    <a:pt x="9247" y="513992"/>
                  </a:cubicBezTo>
                  <a:cubicBezTo>
                    <a:pt x="3326" y="508071"/>
                    <a:pt x="0" y="500041"/>
                    <a:pt x="0" y="491667"/>
                  </a:cubicBezTo>
                  <a:lnTo>
                    <a:pt x="0" y="31572"/>
                  </a:lnTo>
                  <a:cubicBezTo>
                    <a:pt x="0" y="23199"/>
                    <a:pt x="3326" y="15168"/>
                    <a:pt x="9247" y="9247"/>
                  </a:cubicBezTo>
                  <a:cubicBezTo>
                    <a:pt x="15168" y="3326"/>
                    <a:pt x="23199" y="0"/>
                    <a:pt x="3157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1"/>
            <p:cNvSpPr txBox="1"/>
            <p:nvPr/>
          </p:nvSpPr>
          <p:spPr>
            <a:xfrm>
              <a:off x="0" y="-38100"/>
              <a:ext cx="2712465" cy="5613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21"/>
          <p:cNvSpPr txBox="1"/>
          <p:nvPr/>
        </p:nvSpPr>
        <p:spPr>
          <a:xfrm>
            <a:off x="4424816" y="8256686"/>
            <a:ext cx="9241220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ADD A TOPIC HERE</a:t>
            </a:r>
            <a:endParaRPr/>
          </a:p>
        </p:txBody>
      </p:sp>
      <p:grpSp>
        <p:nvGrpSpPr>
          <p:cNvPr id="289" name="Google Shape;289;p21"/>
          <p:cNvGrpSpPr/>
          <p:nvPr/>
        </p:nvGrpSpPr>
        <p:grpSpPr>
          <a:xfrm>
            <a:off x="12188116" y="884039"/>
            <a:ext cx="5071188" cy="5802530"/>
            <a:chOff x="0" y="-38100"/>
            <a:chExt cx="1335621" cy="1528238"/>
          </a:xfrm>
        </p:grpSpPr>
        <p:sp>
          <p:nvSpPr>
            <p:cNvPr id="290" name="Google Shape;290;p21"/>
            <p:cNvSpPr/>
            <p:nvPr/>
          </p:nvSpPr>
          <p:spPr>
            <a:xfrm>
              <a:off x="0" y="0"/>
              <a:ext cx="1335621" cy="1490138"/>
            </a:xfrm>
            <a:custGeom>
              <a:rect b="b" l="l" r="r" t="t"/>
              <a:pathLst>
                <a:path extrusionOk="0" h="1490138" w="1335621">
                  <a:moveTo>
                    <a:pt x="64119" y="0"/>
                  </a:moveTo>
                  <a:lnTo>
                    <a:pt x="1271501" y="0"/>
                  </a:lnTo>
                  <a:cubicBezTo>
                    <a:pt x="1306913" y="0"/>
                    <a:pt x="1335621" y="28707"/>
                    <a:pt x="1335621" y="64119"/>
                  </a:cubicBezTo>
                  <a:lnTo>
                    <a:pt x="1335621" y="1426019"/>
                  </a:lnTo>
                  <a:cubicBezTo>
                    <a:pt x="1335621" y="1461431"/>
                    <a:pt x="1306913" y="1490138"/>
                    <a:pt x="1271501" y="1490138"/>
                  </a:cubicBezTo>
                  <a:lnTo>
                    <a:pt x="64119" y="1490138"/>
                  </a:lnTo>
                  <a:cubicBezTo>
                    <a:pt x="28707" y="1490138"/>
                    <a:pt x="0" y="1461431"/>
                    <a:pt x="0" y="1426019"/>
                  </a:cubicBezTo>
                  <a:lnTo>
                    <a:pt x="0" y="64119"/>
                  </a:lnTo>
                  <a:cubicBezTo>
                    <a:pt x="0" y="28707"/>
                    <a:pt x="28707" y="0"/>
                    <a:pt x="6411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 txBox="1"/>
            <p:nvPr/>
          </p:nvSpPr>
          <p:spPr>
            <a:xfrm>
              <a:off x="0" y="-38100"/>
              <a:ext cx="1335620" cy="1528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21"/>
          <p:cNvSpPr txBox="1"/>
          <p:nvPr/>
        </p:nvSpPr>
        <p:spPr>
          <a:xfrm>
            <a:off x="1567670" y="3009656"/>
            <a:ext cx="35322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  <p:sp>
        <p:nvSpPr>
          <p:cNvPr id="293" name="Google Shape;293;p21"/>
          <p:cNvSpPr txBox="1"/>
          <p:nvPr/>
        </p:nvSpPr>
        <p:spPr>
          <a:xfrm>
            <a:off x="2209414" y="2171201"/>
            <a:ext cx="224857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01</a:t>
            </a:r>
            <a:endParaRPr/>
          </a:p>
        </p:txBody>
      </p:sp>
      <p:sp>
        <p:nvSpPr>
          <p:cNvPr id="294" name="Google Shape;294;p21"/>
          <p:cNvSpPr txBox="1"/>
          <p:nvPr/>
        </p:nvSpPr>
        <p:spPr>
          <a:xfrm>
            <a:off x="12957679" y="3009656"/>
            <a:ext cx="3532200" cy="25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  <p:sp>
        <p:nvSpPr>
          <p:cNvPr id="295" name="Google Shape;295;p21"/>
          <p:cNvSpPr txBox="1"/>
          <p:nvPr/>
        </p:nvSpPr>
        <p:spPr>
          <a:xfrm>
            <a:off x="13599423" y="2171201"/>
            <a:ext cx="224857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POINT 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22"/>
          <p:cNvGrpSpPr/>
          <p:nvPr/>
        </p:nvGrpSpPr>
        <p:grpSpPr>
          <a:xfrm>
            <a:off x="3376134" y="1092082"/>
            <a:ext cx="11311175" cy="3843914"/>
            <a:chOff x="0" y="-38100"/>
            <a:chExt cx="2979075" cy="1012389"/>
          </a:xfrm>
        </p:grpSpPr>
        <p:sp>
          <p:nvSpPr>
            <p:cNvPr id="301" name="Google Shape;301;p22"/>
            <p:cNvSpPr/>
            <p:nvPr/>
          </p:nvSpPr>
          <p:spPr>
            <a:xfrm>
              <a:off x="0" y="0"/>
              <a:ext cx="2979075" cy="974289"/>
            </a:xfrm>
            <a:custGeom>
              <a:rect b="b" l="l" r="r" t="t"/>
              <a:pathLst>
                <a:path extrusionOk="0" h="974289" w="2979075">
                  <a:moveTo>
                    <a:pt x="28747" y="0"/>
                  </a:moveTo>
                  <a:lnTo>
                    <a:pt x="2950328" y="0"/>
                  </a:lnTo>
                  <a:cubicBezTo>
                    <a:pt x="2957952" y="0"/>
                    <a:pt x="2965264" y="3029"/>
                    <a:pt x="2970655" y="8420"/>
                  </a:cubicBezTo>
                  <a:cubicBezTo>
                    <a:pt x="2976046" y="13811"/>
                    <a:pt x="2979075" y="21123"/>
                    <a:pt x="2979075" y="28747"/>
                  </a:cubicBezTo>
                  <a:lnTo>
                    <a:pt x="2979075" y="945542"/>
                  </a:lnTo>
                  <a:cubicBezTo>
                    <a:pt x="2979075" y="953166"/>
                    <a:pt x="2976046" y="960478"/>
                    <a:pt x="2970655" y="965869"/>
                  </a:cubicBezTo>
                  <a:cubicBezTo>
                    <a:pt x="2965264" y="971260"/>
                    <a:pt x="2957952" y="974289"/>
                    <a:pt x="2950328" y="974289"/>
                  </a:cubicBezTo>
                  <a:lnTo>
                    <a:pt x="28747" y="974289"/>
                  </a:lnTo>
                  <a:cubicBezTo>
                    <a:pt x="21123" y="974289"/>
                    <a:pt x="13811" y="971260"/>
                    <a:pt x="8420" y="965869"/>
                  </a:cubicBezTo>
                  <a:cubicBezTo>
                    <a:pt x="3029" y="960478"/>
                    <a:pt x="0" y="953166"/>
                    <a:pt x="0" y="945542"/>
                  </a:cubicBezTo>
                  <a:lnTo>
                    <a:pt x="0" y="28747"/>
                  </a:lnTo>
                  <a:cubicBezTo>
                    <a:pt x="0" y="21123"/>
                    <a:pt x="3029" y="13811"/>
                    <a:pt x="8420" y="8420"/>
                  </a:cubicBezTo>
                  <a:cubicBezTo>
                    <a:pt x="13811" y="3029"/>
                    <a:pt x="21123" y="0"/>
                    <a:pt x="2874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2"/>
            <p:cNvSpPr txBox="1"/>
            <p:nvPr/>
          </p:nvSpPr>
          <p:spPr>
            <a:xfrm>
              <a:off x="0" y="-38100"/>
              <a:ext cx="2979075" cy="1012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2"/>
          <p:cNvGrpSpPr/>
          <p:nvPr/>
        </p:nvGrpSpPr>
        <p:grpSpPr>
          <a:xfrm>
            <a:off x="4037829" y="5744006"/>
            <a:ext cx="11443514" cy="3843914"/>
            <a:chOff x="0" y="-38100"/>
            <a:chExt cx="3013930" cy="1012389"/>
          </a:xfrm>
        </p:grpSpPr>
        <p:sp>
          <p:nvSpPr>
            <p:cNvPr id="304" name="Google Shape;304;p22"/>
            <p:cNvSpPr/>
            <p:nvPr/>
          </p:nvSpPr>
          <p:spPr>
            <a:xfrm>
              <a:off x="0" y="0"/>
              <a:ext cx="3013930" cy="974289"/>
            </a:xfrm>
            <a:custGeom>
              <a:rect b="b" l="l" r="r" t="t"/>
              <a:pathLst>
                <a:path extrusionOk="0" h="974289" w="3013930">
                  <a:moveTo>
                    <a:pt x="28414" y="0"/>
                  </a:moveTo>
                  <a:lnTo>
                    <a:pt x="2985515" y="0"/>
                  </a:lnTo>
                  <a:cubicBezTo>
                    <a:pt x="2993051" y="0"/>
                    <a:pt x="3000278" y="2994"/>
                    <a:pt x="3005607" y="8322"/>
                  </a:cubicBezTo>
                  <a:cubicBezTo>
                    <a:pt x="3010936" y="13651"/>
                    <a:pt x="3013930" y="20878"/>
                    <a:pt x="3013930" y="28414"/>
                  </a:cubicBezTo>
                  <a:lnTo>
                    <a:pt x="3013930" y="945874"/>
                  </a:lnTo>
                  <a:cubicBezTo>
                    <a:pt x="3013930" y="953410"/>
                    <a:pt x="3010936" y="960638"/>
                    <a:pt x="3005607" y="965966"/>
                  </a:cubicBezTo>
                  <a:cubicBezTo>
                    <a:pt x="3000278" y="971295"/>
                    <a:pt x="2993051" y="974289"/>
                    <a:pt x="2985515" y="974289"/>
                  </a:cubicBezTo>
                  <a:lnTo>
                    <a:pt x="28414" y="974289"/>
                  </a:lnTo>
                  <a:cubicBezTo>
                    <a:pt x="20878" y="974289"/>
                    <a:pt x="13651" y="971295"/>
                    <a:pt x="8322" y="965966"/>
                  </a:cubicBezTo>
                  <a:cubicBezTo>
                    <a:pt x="2994" y="960638"/>
                    <a:pt x="0" y="953410"/>
                    <a:pt x="0" y="945874"/>
                  </a:cubicBezTo>
                  <a:lnTo>
                    <a:pt x="0" y="28414"/>
                  </a:lnTo>
                  <a:cubicBezTo>
                    <a:pt x="0" y="20878"/>
                    <a:pt x="2994" y="13651"/>
                    <a:pt x="8322" y="8322"/>
                  </a:cubicBezTo>
                  <a:cubicBezTo>
                    <a:pt x="13651" y="2994"/>
                    <a:pt x="20878" y="0"/>
                    <a:pt x="2841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2"/>
            <p:cNvSpPr txBox="1"/>
            <p:nvPr/>
          </p:nvSpPr>
          <p:spPr>
            <a:xfrm>
              <a:off x="0" y="-38100"/>
              <a:ext cx="3013930" cy="1012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2"/>
          <p:cNvSpPr/>
          <p:nvPr/>
        </p:nvSpPr>
        <p:spPr>
          <a:xfrm>
            <a:off x="13702532" y="2920688"/>
            <a:ext cx="5498845" cy="7418341"/>
          </a:xfrm>
          <a:custGeom>
            <a:rect b="b" l="l" r="r" t="t"/>
            <a:pathLst>
              <a:path extrusionOk="0" h="7418341" w="5498845">
                <a:moveTo>
                  <a:pt x="0" y="0"/>
                </a:moveTo>
                <a:lnTo>
                  <a:pt x="5498845" y="0"/>
                </a:lnTo>
                <a:lnTo>
                  <a:pt x="5498845" y="7418341"/>
                </a:lnTo>
                <a:lnTo>
                  <a:pt x="0" y="7418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22"/>
          <p:cNvSpPr/>
          <p:nvPr/>
        </p:nvSpPr>
        <p:spPr>
          <a:xfrm>
            <a:off x="-794834" y="1236743"/>
            <a:ext cx="5256570" cy="9102286"/>
          </a:xfrm>
          <a:custGeom>
            <a:rect b="b" l="l" r="r" t="t"/>
            <a:pathLst>
              <a:path extrusionOk="0" h="9102286" w="5256570">
                <a:moveTo>
                  <a:pt x="0" y="0"/>
                </a:moveTo>
                <a:lnTo>
                  <a:pt x="5256571" y="0"/>
                </a:lnTo>
                <a:lnTo>
                  <a:pt x="5256571" y="9102286"/>
                </a:lnTo>
                <a:lnTo>
                  <a:pt x="0" y="9102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2"/>
          <p:cNvSpPr txBox="1"/>
          <p:nvPr/>
        </p:nvSpPr>
        <p:spPr>
          <a:xfrm>
            <a:off x="5138976" y="1788039"/>
            <a:ext cx="9241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ADD A TOPIC HERE</a:t>
            </a:r>
            <a:endParaRPr/>
          </a:p>
        </p:txBody>
      </p:sp>
      <p:sp>
        <p:nvSpPr>
          <p:cNvPr id="309" name="Google Shape;309;p22"/>
          <p:cNvSpPr txBox="1"/>
          <p:nvPr/>
        </p:nvSpPr>
        <p:spPr>
          <a:xfrm>
            <a:off x="5138976" y="3183788"/>
            <a:ext cx="75762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  <p:sp>
        <p:nvSpPr>
          <p:cNvPr id="310" name="Google Shape;310;p22"/>
          <p:cNvSpPr txBox="1"/>
          <p:nvPr/>
        </p:nvSpPr>
        <p:spPr>
          <a:xfrm>
            <a:off x="4037829" y="6486984"/>
            <a:ext cx="9241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ADD A TOPIC HERE</a:t>
            </a:r>
            <a:endParaRPr/>
          </a:p>
        </p:txBody>
      </p:sp>
      <p:sp>
        <p:nvSpPr>
          <p:cNvPr id="311" name="Google Shape;311;p22"/>
          <p:cNvSpPr txBox="1"/>
          <p:nvPr/>
        </p:nvSpPr>
        <p:spPr>
          <a:xfrm>
            <a:off x="5702719" y="7885889"/>
            <a:ext cx="75762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3"/>
          <p:cNvGrpSpPr/>
          <p:nvPr/>
        </p:nvGrpSpPr>
        <p:grpSpPr>
          <a:xfrm>
            <a:off x="1028700" y="381151"/>
            <a:ext cx="12687500" cy="6521516"/>
            <a:chOff x="0" y="-38100"/>
            <a:chExt cx="3341564" cy="1717601"/>
          </a:xfrm>
        </p:grpSpPr>
        <p:sp>
          <p:nvSpPr>
            <p:cNvPr id="317" name="Google Shape;317;p23"/>
            <p:cNvSpPr/>
            <p:nvPr/>
          </p:nvSpPr>
          <p:spPr>
            <a:xfrm>
              <a:off x="0" y="0"/>
              <a:ext cx="3341564" cy="1679501"/>
            </a:xfrm>
            <a:custGeom>
              <a:rect b="b" l="l" r="r" t="t"/>
              <a:pathLst>
                <a:path extrusionOk="0" h="1679501" w="3341564">
                  <a:moveTo>
                    <a:pt x="25628" y="0"/>
                  </a:moveTo>
                  <a:lnTo>
                    <a:pt x="3315936" y="0"/>
                  </a:lnTo>
                  <a:cubicBezTo>
                    <a:pt x="3322732" y="0"/>
                    <a:pt x="3329251" y="2700"/>
                    <a:pt x="3334057" y="7506"/>
                  </a:cubicBezTo>
                  <a:cubicBezTo>
                    <a:pt x="3338864" y="12313"/>
                    <a:pt x="3341564" y="18831"/>
                    <a:pt x="3341564" y="25628"/>
                  </a:cubicBezTo>
                  <a:lnTo>
                    <a:pt x="3341564" y="1653872"/>
                  </a:lnTo>
                  <a:cubicBezTo>
                    <a:pt x="3341564" y="1660670"/>
                    <a:pt x="3338864" y="1667188"/>
                    <a:pt x="3334057" y="1671995"/>
                  </a:cubicBezTo>
                  <a:cubicBezTo>
                    <a:pt x="3329251" y="1676801"/>
                    <a:pt x="3322732" y="1679501"/>
                    <a:pt x="3315936" y="1679501"/>
                  </a:cubicBezTo>
                  <a:lnTo>
                    <a:pt x="25628" y="1679501"/>
                  </a:lnTo>
                  <a:cubicBezTo>
                    <a:pt x="18831" y="1679501"/>
                    <a:pt x="12313" y="1676801"/>
                    <a:pt x="7506" y="1671995"/>
                  </a:cubicBezTo>
                  <a:cubicBezTo>
                    <a:pt x="2700" y="1667188"/>
                    <a:pt x="0" y="1660670"/>
                    <a:pt x="0" y="1653872"/>
                  </a:cubicBezTo>
                  <a:lnTo>
                    <a:pt x="0" y="25628"/>
                  </a:lnTo>
                  <a:cubicBezTo>
                    <a:pt x="0" y="18831"/>
                    <a:pt x="2700" y="12313"/>
                    <a:pt x="7506" y="7506"/>
                  </a:cubicBezTo>
                  <a:cubicBezTo>
                    <a:pt x="12313" y="2700"/>
                    <a:pt x="18831" y="0"/>
                    <a:pt x="2562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14300">
              <a:solidFill>
                <a:srgbClr val="F56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3"/>
            <p:cNvSpPr txBox="1"/>
            <p:nvPr/>
          </p:nvSpPr>
          <p:spPr>
            <a:xfrm>
              <a:off x="0" y="-38100"/>
              <a:ext cx="3341564" cy="1717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3"/>
          <p:cNvGrpSpPr/>
          <p:nvPr/>
        </p:nvGrpSpPr>
        <p:grpSpPr>
          <a:xfrm>
            <a:off x="-22734" y="9113639"/>
            <a:ext cx="18913837" cy="1173361"/>
            <a:chOff x="0" y="-38100"/>
            <a:chExt cx="4981422" cy="309033"/>
          </a:xfrm>
        </p:grpSpPr>
        <p:sp>
          <p:nvSpPr>
            <p:cNvPr id="320" name="Google Shape;320;p23"/>
            <p:cNvSpPr/>
            <p:nvPr/>
          </p:nvSpPr>
          <p:spPr>
            <a:xfrm>
              <a:off x="0" y="0"/>
              <a:ext cx="4981422" cy="270933"/>
            </a:xfrm>
            <a:custGeom>
              <a:rect b="b" l="l" r="r" t="t"/>
              <a:pathLst>
                <a:path extrusionOk="0" h="270933" w="4981422">
                  <a:moveTo>
                    <a:pt x="0" y="0"/>
                  </a:moveTo>
                  <a:lnTo>
                    <a:pt x="4981422" y="0"/>
                  </a:lnTo>
                  <a:lnTo>
                    <a:pt x="498142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321" name="Google Shape;321;p23"/>
            <p:cNvSpPr txBox="1"/>
            <p:nvPr/>
          </p:nvSpPr>
          <p:spPr>
            <a:xfrm>
              <a:off x="0" y="-38100"/>
              <a:ext cx="4981422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3"/>
          <p:cNvSpPr/>
          <p:nvPr/>
        </p:nvSpPr>
        <p:spPr>
          <a:xfrm flipH="1">
            <a:off x="11373833" y="357512"/>
            <a:ext cx="6233750" cy="9571977"/>
          </a:xfrm>
          <a:custGeom>
            <a:rect b="b" l="l" r="r" t="t"/>
            <a:pathLst>
              <a:path extrusionOk="0" h="9571977" w="6233750">
                <a:moveTo>
                  <a:pt x="6233750" y="0"/>
                </a:moveTo>
                <a:lnTo>
                  <a:pt x="0" y="0"/>
                </a:lnTo>
                <a:lnTo>
                  <a:pt x="0" y="9571976"/>
                </a:lnTo>
                <a:lnTo>
                  <a:pt x="6233750" y="9571976"/>
                </a:lnTo>
                <a:lnTo>
                  <a:pt x="623375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3"/>
          <p:cNvSpPr txBox="1"/>
          <p:nvPr/>
        </p:nvSpPr>
        <p:spPr>
          <a:xfrm>
            <a:off x="1113806" y="7545991"/>
            <a:ext cx="6086806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STATISTICS</a:t>
            </a:r>
            <a:endParaRPr/>
          </a:p>
        </p:txBody>
      </p:sp>
      <p:sp>
        <p:nvSpPr>
          <p:cNvPr id="324" name="Google Shape;324;p23"/>
          <p:cNvSpPr txBox="1"/>
          <p:nvPr/>
        </p:nvSpPr>
        <p:spPr>
          <a:xfrm>
            <a:off x="7457556" y="7344950"/>
            <a:ext cx="61734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Sed viverra ipsum nunc aliquet bibendum enim facilisis.</a:t>
            </a:r>
            <a:endParaRPr/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238" y="-49972"/>
            <a:ext cx="13388424" cy="752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7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 txBox="1"/>
          <p:nvPr/>
        </p:nvSpPr>
        <p:spPr>
          <a:xfrm>
            <a:off x="2530021" y="1114425"/>
            <a:ext cx="13227958" cy="1132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5601C"/>
                </a:solidFill>
                <a:latin typeface="Barlow Black"/>
                <a:ea typeface="Barlow Black"/>
                <a:cs typeface="Barlow Black"/>
                <a:sym typeface="Barlow Black"/>
              </a:rPr>
              <a:t>CLASSROOM ASSIGNMENTS</a:t>
            </a: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2070506" y="2837180"/>
            <a:ext cx="6699120" cy="4245567"/>
          </a:xfrm>
          <a:custGeom>
            <a:rect b="b" l="l" r="r" t="t"/>
            <a:pathLst>
              <a:path extrusionOk="0" h="4245567" w="6699120">
                <a:moveTo>
                  <a:pt x="0" y="0"/>
                </a:moveTo>
                <a:lnTo>
                  <a:pt x="6699120" y="0"/>
                </a:lnTo>
                <a:lnTo>
                  <a:pt x="6699120" y="4245568"/>
                </a:lnTo>
                <a:lnTo>
                  <a:pt x="0" y="4245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4"/>
          <p:cNvSpPr/>
          <p:nvPr/>
        </p:nvSpPr>
        <p:spPr>
          <a:xfrm>
            <a:off x="9609607" y="2837180"/>
            <a:ext cx="6607887" cy="4245567"/>
          </a:xfrm>
          <a:custGeom>
            <a:rect b="b" l="l" r="r" t="t"/>
            <a:pathLst>
              <a:path extrusionOk="0" h="4245567" w="6607887">
                <a:moveTo>
                  <a:pt x="0" y="0"/>
                </a:moveTo>
                <a:lnTo>
                  <a:pt x="6607887" y="0"/>
                </a:lnTo>
                <a:lnTo>
                  <a:pt x="6607887" y="4245568"/>
                </a:lnTo>
                <a:lnTo>
                  <a:pt x="0" y="4245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4"/>
          <p:cNvSpPr txBox="1"/>
          <p:nvPr/>
        </p:nvSpPr>
        <p:spPr>
          <a:xfrm>
            <a:off x="2848103" y="8335820"/>
            <a:ext cx="51438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3342941" y="7606623"/>
            <a:ext cx="415425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CLASSROOM A</a:t>
            </a:r>
            <a:endParaRPr/>
          </a:p>
        </p:txBody>
      </p:sp>
      <p:sp>
        <p:nvSpPr>
          <p:cNvPr id="335" name="Google Shape;335;p24"/>
          <p:cNvSpPr txBox="1"/>
          <p:nvPr/>
        </p:nvSpPr>
        <p:spPr>
          <a:xfrm>
            <a:off x="10341587" y="8335820"/>
            <a:ext cx="51438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336" name="Google Shape;336;p24"/>
          <p:cNvSpPr txBox="1"/>
          <p:nvPr/>
        </p:nvSpPr>
        <p:spPr>
          <a:xfrm>
            <a:off x="10929194" y="7606623"/>
            <a:ext cx="3968713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5601C"/>
                </a:solidFill>
                <a:latin typeface="Barlow"/>
                <a:ea typeface="Barlow"/>
                <a:cs typeface="Barlow"/>
                <a:sym typeface="Barlow"/>
              </a:rPr>
              <a:t>CLASSROOM B</a:t>
            </a:r>
            <a:endParaRPr/>
          </a:p>
        </p:txBody>
      </p:sp>
      <p:grpSp>
        <p:nvGrpSpPr>
          <p:cNvPr id="337" name="Google Shape;337;p24"/>
          <p:cNvGrpSpPr/>
          <p:nvPr/>
        </p:nvGrpSpPr>
        <p:grpSpPr>
          <a:xfrm>
            <a:off x="0" y="-144661"/>
            <a:ext cx="711087" cy="10431661"/>
            <a:chOff x="0" y="-38100"/>
            <a:chExt cx="187282" cy="2747433"/>
          </a:xfrm>
        </p:grpSpPr>
        <p:sp>
          <p:nvSpPr>
            <p:cNvPr id="338" name="Google Shape;338;p24"/>
            <p:cNvSpPr/>
            <p:nvPr/>
          </p:nvSpPr>
          <p:spPr>
            <a:xfrm>
              <a:off x="0" y="0"/>
              <a:ext cx="187282" cy="2709333"/>
            </a:xfrm>
            <a:custGeom>
              <a:rect b="b" l="l" r="r" t="t"/>
              <a:pathLst>
                <a:path extrusionOk="0" h="2709333" w="187282">
                  <a:moveTo>
                    <a:pt x="0" y="0"/>
                  </a:moveTo>
                  <a:lnTo>
                    <a:pt x="187282" y="0"/>
                  </a:lnTo>
                  <a:lnTo>
                    <a:pt x="1872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339" name="Google Shape;339;p24"/>
            <p:cNvSpPr txBox="1"/>
            <p:nvPr/>
          </p:nvSpPr>
          <p:spPr>
            <a:xfrm>
              <a:off x="0" y="-38100"/>
              <a:ext cx="18728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24"/>
          <p:cNvGrpSpPr/>
          <p:nvPr/>
        </p:nvGrpSpPr>
        <p:grpSpPr>
          <a:xfrm>
            <a:off x="17576913" y="-144661"/>
            <a:ext cx="711087" cy="10431661"/>
            <a:chOff x="0" y="-38100"/>
            <a:chExt cx="187282" cy="2747433"/>
          </a:xfrm>
        </p:grpSpPr>
        <p:sp>
          <p:nvSpPr>
            <p:cNvPr id="341" name="Google Shape;341;p24"/>
            <p:cNvSpPr/>
            <p:nvPr/>
          </p:nvSpPr>
          <p:spPr>
            <a:xfrm>
              <a:off x="0" y="0"/>
              <a:ext cx="187282" cy="2709333"/>
            </a:xfrm>
            <a:custGeom>
              <a:rect b="b" l="l" r="r" t="t"/>
              <a:pathLst>
                <a:path extrusionOk="0" h="2709333" w="187282">
                  <a:moveTo>
                    <a:pt x="0" y="0"/>
                  </a:moveTo>
                  <a:lnTo>
                    <a:pt x="187282" y="0"/>
                  </a:lnTo>
                  <a:lnTo>
                    <a:pt x="1872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601C"/>
            </a:solidFill>
            <a:ln>
              <a:noFill/>
            </a:ln>
          </p:spPr>
        </p:sp>
        <p:sp>
          <p:nvSpPr>
            <p:cNvPr id="342" name="Google Shape;342;p24"/>
            <p:cNvSpPr txBox="1"/>
            <p:nvPr/>
          </p:nvSpPr>
          <p:spPr>
            <a:xfrm>
              <a:off x="0" y="-38100"/>
              <a:ext cx="18728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