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rompt Medium"/>
      <p:regular r:id="rId21"/>
      <p:bold r:id="rId22"/>
      <p:italic r:id="rId23"/>
      <p:boldItalic r:id="rId24"/>
    </p:embeddedFont>
    <p:embeddedFont>
      <p:font typeface="Prompt"/>
      <p:regular r:id="rId25"/>
      <p:bold r:id="rId26"/>
      <p:italic r:id="rId27"/>
      <p:boldItalic r:id="rId28"/>
    </p:embeddedFont>
    <p:embeddedFont>
      <p:font typeface="Prompt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mptMedium-bold.fntdata"/><Relationship Id="rId21" Type="http://schemas.openxmlformats.org/officeDocument/2006/relationships/font" Target="fonts/PromptMedium-regular.fntdata"/><Relationship Id="rId24" Type="http://schemas.openxmlformats.org/officeDocument/2006/relationships/font" Target="fonts/PromptMedium-boldItalic.fntdata"/><Relationship Id="rId23" Type="http://schemas.openxmlformats.org/officeDocument/2006/relationships/font" Target="fonts/Prompt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mpt-bold.fntdata"/><Relationship Id="rId25" Type="http://schemas.openxmlformats.org/officeDocument/2006/relationships/font" Target="fonts/Prompt-regular.fntdata"/><Relationship Id="rId28" Type="http://schemas.openxmlformats.org/officeDocument/2006/relationships/font" Target="fonts/Prompt-boldItalic.fntdata"/><Relationship Id="rId27" Type="http://schemas.openxmlformats.org/officeDocument/2006/relationships/font" Target="fonts/Promp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mptBlack-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rompt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3.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12">
    <p:spTree>
      <p:nvGrpSpPr>
        <p:cNvPr id="150" name="Shape 150"/>
        <p:cNvGrpSpPr/>
        <p:nvPr/>
      </p:nvGrpSpPr>
      <p:grpSpPr>
        <a:xfrm>
          <a:off x="0" y="0"/>
          <a:ext cx="0" cy="0"/>
          <a:chOff x="0" y="0"/>
          <a:chExt cx="0" cy="0"/>
        </a:xfrm>
      </p:grpSpPr>
      <p:pic>
        <p:nvPicPr>
          <p:cNvPr id="151" name="Google Shape;151;p11"/>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152" name="Google Shape;152;p11"/>
          <p:cNvPicPr preferRelativeResize="0"/>
          <p:nvPr/>
        </p:nvPicPr>
        <p:blipFill>
          <a:blip r:embed="rId3">
            <a:alphaModFix/>
          </a:blip>
          <a:stretch>
            <a:fillRect/>
          </a:stretch>
        </p:blipFill>
        <p:spPr>
          <a:xfrm>
            <a:off x="834550" y="1030087"/>
            <a:ext cx="16618900" cy="8487984"/>
          </a:xfrm>
          <a:prstGeom prst="rect">
            <a:avLst/>
          </a:prstGeom>
          <a:noFill/>
          <a:ln>
            <a:noFill/>
          </a:ln>
        </p:spPr>
      </p:pic>
      <p:sp>
        <p:nvSpPr>
          <p:cNvPr id="153" name="Google Shape;153;p11"/>
          <p:cNvSpPr txBox="1"/>
          <p:nvPr>
            <p:ph type="title"/>
          </p:nvPr>
        </p:nvSpPr>
        <p:spPr>
          <a:xfrm>
            <a:off x="8458200" y="2887225"/>
            <a:ext cx="7614000" cy="3916500"/>
          </a:xfrm>
          <a:prstGeom prst="rect">
            <a:avLst/>
          </a:prstGeom>
        </p:spPr>
        <p:txBody>
          <a:bodyPr anchorCtr="0" anchor="t" bIns="0" lIns="0" spcFirstLastPara="1" rIns="0" wrap="square" tIns="0">
            <a:noAutofit/>
          </a:bodyPr>
          <a:lstStyle>
            <a:lvl1pPr lvl="0" algn="l">
              <a:spcBef>
                <a:spcPts val="0"/>
              </a:spcBef>
              <a:spcAft>
                <a:spcPts val="0"/>
              </a:spcAft>
              <a:buClr>
                <a:schemeClr val="lt1"/>
              </a:buClr>
              <a:buSzPts val="6400"/>
              <a:buFont typeface="Prompt"/>
              <a:buNone/>
              <a:defRPr b="1">
                <a:solidFill>
                  <a:schemeClr val="lt1"/>
                </a:solidFill>
                <a:latin typeface="Prompt"/>
                <a:ea typeface="Prompt"/>
                <a:cs typeface="Prompt"/>
                <a:sym typeface="Prom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4" name="Google Shape;154;p11"/>
          <p:cNvPicPr preferRelativeResize="0"/>
          <p:nvPr/>
        </p:nvPicPr>
        <p:blipFill>
          <a:blip r:embed="rId4">
            <a:alphaModFix/>
          </a:blip>
          <a:stretch>
            <a:fillRect/>
          </a:stretch>
        </p:blipFill>
        <p:spPr>
          <a:xfrm>
            <a:off x="1562523" y="2207800"/>
            <a:ext cx="6291100" cy="15867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3">
    <p:spTree>
      <p:nvGrpSpPr>
        <p:cNvPr id="155" name="Shape 155"/>
        <p:cNvGrpSpPr/>
        <p:nvPr/>
      </p:nvGrpSpPr>
      <p:grpSpPr>
        <a:xfrm>
          <a:off x="0" y="0"/>
          <a:ext cx="0" cy="0"/>
          <a:chOff x="0" y="0"/>
          <a:chExt cx="0" cy="0"/>
        </a:xfrm>
      </p:grpSpPr>
      <p:sp>
        <p:nvSpPr>
          <p:cNvPr id="156" name="Google Shape;156;p12"/>
          <p:cNvSpPr txBox="1"/>
          <p:nvPr>
            <p:ph type="title"/>
          </p:nvPr>
        </p:nvSpPr>
        <p:spPr>
          <a:xfrm>
            <a:off x="949325" y="1578025"/>
            <a:ext cx="5883900" cy="1872600"/>
          </a:xfrm>
          <a:prstGeom prst="rect">
            <a:avLst/>
          </a:prstGeom>
        </p:spPr>
        <p:txBody>
          <a:bodyPr anchorCtr="0" anchor="t" bIns="0" lIns="0" spcFirstLastPara="1" rIns="0" wrap="square" tIns="0">
            <a:noAutofit/>
          </a:bodyPr>
          <a:lstStyle>
            <a:lvl1pPr lvl="0">
              <a:spcBef>
                <a:spcPts val="0"/>
              </a:spcBef>
              <a:spcAft>
                <a:spcPts val="0"/>
              </a:spcAft>
              <a:buSzPts val="6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157" name="Google Shape;157;p12"/>
          <p:cNvPicPr preferRelativeResize="0"/>
          <p:nvPr/>
        </p:nvPicPr>
        <p:blipFill>
          <a:blip r:embed="rId2">
            <a:alphaModFix/>
          </a:blip>
          <a:stretch>
            <a:fillRect/>
          </a:stretch>
        </p:blipFill>
        <p:spPr>
          <a:xfrm>
            <a:off x="0" y="4649589"/>
            <a:ext cx="18288000" cy="13832036"/>
          </a:xfrm>
          <a:prstGeom prst="rect">
            <a:avLst/>
          </a:prstGeom>
          <a:noFill/>
          <a:ln>
            <a:noFill/>
          </a:ln>
        </p:spPr>
      </p:pic>
      <p:grpSp>
        <p:nvGrpSpPr>
          <p:cNvPr id="158" name="Google Shape;158;p12"/>
          <p:cNvGrpSpPr/>
          <p:nvPr/>
        </p:nvGrpSpPr>
        <p:grpSpPr>
          <a:xfrm>
            <a:off x="7346785" y="899438"/>
            <a:ext cx="4386761" cy="3787271"/>
            <a:chOff x="0" y="-38100"/>
            <a:chExt cx="1293000" cy="1116300"/>
          </a:xfrm>
        </p:grpSpPr>
        <p:sp>
          <p:nvSpPr>
            <p:cNvPr id="159" name="Google Shape;159;p12"/>
            <p:cNvSpPr/>
            <p:nvPr/>
          </p:nvSpPr>
          <p:spPr>
            <a:xfrm>
              <a:off x="0" y="0"/>
              <a:ext cx="1292892" cy="1078182"/>
            </a:xfrm>
            <a:custGeom>
              <a:rect b="b" l="l" r="r" t="t"/>
              <a:pathLst>
                <a:path extrusionOk="0" h="1078182" w="1292892">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
            <p:cNvSpPr txBox="1"/>
            <p:nvPr/>
          </p:nvSpPr>
          <p:spPr>
            <a:xfrm>
              <a:off x="0" y="-38100"/>
              <a:ext cx="1293000" cy="11163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12"/>
          <p:cNvGrpSpPr/>
          <p:nvPr/>
        </p:nvGrpSpPr>
        <p:grpSpPr>
          <a:xfrm>
            <a:off x="12326171" y="899438"/>
            <a:ext cx="4386761" cy="3787271"/>
            <a:chOff x="0" y="-38100"/>
            <a:chExt cx="1293000" cy="1116300"/>
          </a:xfrm>
        </p:grpSpPr>
        <p:sp>
          <p:nvSpPr>
            <p:cNvPr id="162" name="Google Shape;162;p12"/>
            <p:cNvSpPr/>
            <p:nvPr/>
          </p:nvSpPr>
          <p:spPr>
            <a:xfrm>
              <a:off x="0" y="0"/>
              <a:ext cx="1292892" cy="1078182"/>
            </a:xfrm>
            <a:custGeom>
              <a:rect b="b" l="l" r="r" t="t"/>
              <a:pathLst>
                <a:path extrusionOk="0" h="1078182" w="1292892">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
            <p:cNvSpPr txBox="1"/>
            <p:nvPr/>
          </p:nvSpPr>
          <p:spPr>
            <a:xfrm>
              <a:off x="0" y="-38100"/>
              <a:ext cx="1293000" cy="11163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2"/>
          <p:cNvGrpSpPr/>
          <p:nvPr/>
        </p:nvGrpSpPr>
        <p:grpSpPr>
          <a:xfrm>
            <a:off x="7346785" y="5014238"/>
            <a:ext cx="4386761" cy="3787271"/>
            <a:chOff x="0" y="-38100"/>
            <a:chExt cx="1293000" cy="1116300"/>
          </a:xfrm>
        </p:grpSpPr>
        <p:sp>
          <p:nvSpPr>
            <p:cNvPr id="165" name="Google Shape;165;p12"/>
            <p:cNvSpPr/>
            <p:nvPr/>
          </p:nvSpPr>
          <p:spPr>
            <a:xfrm>
              <a:off x="0" y="0"/>
              <a:ext cx="1292892" cy="1078182"/>
            </a:xfrm>
            <a:custGeom>
              <a:rect b="b" l="l" r="r" t="t"/>
              <a:pathLst>
                <a:path extrusionOk="0" h="1078182" w="1292892">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
            <p:cNvSpPr txBox="1"/>
            <p:nvPr/>
          </p:nvSpPr>
          <p:spPr>
            <a:xfrm>
              <a:off x="0" y="-38100"/>
              <a:ext cx="1293000" cy="11163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2"/>
          <p:cNvSpPr txBox="1"/>
          <p:nvPr>
            <p:ph idx="1" type="body"/>
          </p:nvPr>
        </p:nvSpPr>
        <p:spPr>
          <a:xfrm>
            <a:off x="1437275" y="3646825"/>
            <a:ext cx="4908000" cy="204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68" name="Google Shape;168;p12"/>
          <p:cNvSpPr txBox="1"/>
          <p:nvPr>
            <p:ph idx="2" type="subTitle"/>
          </p:nvPr>
        </p:nvSpPr>
        <p:spPr>
          <a:xfrm>
            <a:off x="7776991" y="2510025"/>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69" name="Google Shape;169;p12"/>
          <p:cNvSpPr txBox="1"/>
          <p:nvPr>
            <p:ph idx="3" type="body"/>
          </p:nvPr>
        </p:nvSpPr>
        <p:spPr>
          <a:xfrm>
            <a:off x="7709041" y="3480175"/>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70" name="Google Shape;170;p12"/>
          <p:cNvSpPr txBox="1"/>
          <p:nvPr>
            <p:ph idx="4" type="title"/>
          </p:nvPr>
        </p:nvSpPr>
        <p:spPr>
          <a:xfrm>
            <a:off x="7776991" y="1280675"/>
            <a:ext cx="3605400" cy="1108200"/>
          </a:xfrm>
          <a:prstGeom prst="rect">
            <a:avLst/>
          </a:prstGeom>
        </p:spPr>
        <p:txBody>
          <a:bodyPr anchorCtr="0" anchor="t" bIns="0" lIns="0" spcFirstLastPara="1" rIns="0" wrap="square" tIns="0">
            <a:noAutofit/>
          </a:bodyPr>
          <a:lstStyle>
            <a:lvl1pPr lvl="0" rtl="0">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71" name="Google Shape;171;p12"/>
          <p:cNvSpPr txBox="1"/>
          <p:nvPr>
            <p:ph idx="5" type="subTitle"/>
          </p:nvPr>
        </p:nvSpPr>
        <p:spPr>
          <a:xfrm>
            <a:off x="12716841" y="2510025"/>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72" name="Google Shape;172;p12"/>
          <p:cNvSpPr txBox="1"/>
          <p:nvPr>
            <p:ph idx="6" type="body"/>
          </p:nvPr>
        </p:nvSpPr>
        <p:spPr>
          <a:xfrm>
            <a:off x="12648891" y="3480175"/>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73" name="Google Shape;173;p12"/>
          <p:cNvSpPr txBox="1"/>
          <p:nvPr>
            <p:ph idx="7" type="title"/>
          </p:nvPr>
        </p:nvSpPr>
        <p:spPr>
          <a:xfrm>
            <a:off x="12716841" y="1280675"/>
            <a:ext cx="3605400" cy="1108200"/>
          </a:xfrm>
          <a:prstGeom prst="rect">
            <a:avLst/>
          </a:prstGeom>
        </p:spPr>
        <p:txBody>
          <a:bodyPr anchorCtr="0" anchor="t" bIns="0" lIns="0" spcFirstLastPara="1" rIns="0" wrap="square" tIns="0">
            <a:noAutofit/>
          </a:bodyPr>
          <a:lstStyle>
            <a:lvl1pPr lvl="0" rtl="0">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74" name="Google Shape;174;p12"/>
          <p:cNvSpPr txBox="1"/>
          <p:nvPr>
            <p:ph idx="8" type="subTitle"/>
          </p:nvPr>
        </p:nvSpPr>
        <p:spPr>
          <a:xfrm>
            <a:off x="7737453" y="6626125"/>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75" name="Google Shape;175;p12"/>
          <p:cNvSpPr txBox="1"/>
          <p:nvPr>
            <p:ph idx="9" type="body"/>
          </p:nvPr>
        </p:nvSpPr>
        <p:spPr>
          <a:xfrm>
            <a:off x="7669503" y="7596275"/>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76" name="Google Shape;176;p12"/>
          <p:cNvSpPr txBox="1"/>
          <p:nvPr>
            <p:ph idx="13" type="title"/>
          </p:nvPr>
        </p:nvSpPr>
        <p:spPr>
          <a:xfrm>
            <a:off x="7737453" y="5396775"/>
            <a:ext cx="3605400" cy="1108200"/>
          </a:xfrm>
          <a:prstGeom prst="rect">
            <a:avLst/>
          </a:prstGeom>
        </p:spPr>
        <p:txBody>
          <a:bodyPr anchorCtr="0" anchor="t" bIns="0" lIns="0" spcFirstLastPara="1" rIns="0" wrap="square" tIns="0">
            <a:noAutofit/>
          </a:bodyPr>
          <a:lstStyle>
            <a:lvl1pPr lvl="0" rtl="0">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4">
    <p:spTree>
      <p:nvGrpSpPr>
        <p:cNvPr id="177" name="Shape 177"/>
        <p:cNvGrpSpPr/>
        <p:nvPr/>
      </p:nvGrpSpPr>
      <p:grpSpPr>
        <a:xfrm>
          <a:off x="0" y="0"/>
          <a:ext cx="0" cy="0"/>
          <a:chOff x="0" y="0"/>
          <a:chExt cx="0" cy="0"/>
        </a:xfrm>
      </p:grpSpPr>
      <p:pic>
        <p:nvPicPr>
          <p:cNvPr id="178" name="Google Shape;178;p13"/>
          <p:cNvPicPr preferRelativeResize="0"/>
          <p:nvPr/>
        </p:nvPicPr>
        <p:blipFill>
          <a:blip r:embed="rId2">
            <a:alphaModFix/>
          </a:blip>
          <a:stretch>
            <a:fillRect/>
          </a:stretch>
        </p:blipFill>
        <p:spPr>
          <a:xfrm>
            <a:off x="230175" y="590824"/>
            <a:ext cx="17827651" cy="9105362"/>
          </a:xfrm>
          <a:prstGeom prst="rect">
            <a:avLst/>
          </a:prstGeom>
          <a:noFill/>
          <a:ln>
            <a:noFill/>
          </a:ln>
        </p:spPr>
      </p:pic>
      <p:sp>
        <p:nvSpPr>
          <p:cNvPr id="179" name="Google Shape;179;p13"/>
          <p:cNvSpPr txBox="1"/>
          <p:nvPr>
            <p:ph type="title"/>
          </p:nvPr>
        </p:nvSpPr>
        <p:spPr>
          <a:xfrm>
            <a:off x="1520825" y="2861850"/>
            <a:ext cx="4656900" cy="1872600"/>
          </a:xfrm>
          <a:prstGeom prst="rect">
            <a:avLst/>
          </a:prstGeom>
        </p:spPr>
        <p:txBody>
          <a:bodyPr anchorCtr="0" anchor="t" bIns="0" lIns="0" spcFirstLastPara="1" rIns="0" wrap="square" tIns="0">
            <a:noAutofit/>
          </a:bodyPr>
          <a:lstStyle>
            <a:lvl1pPr lvl="0" rtl="0" algn="l">
              <a:spcBef>
                <a:spcPts val="0"/>
              </a:spcBef>
              <a:spcAft>
                <a:spcPts val="0"/>
              </a:spcAft>
              <a:buClr>
                <a:srgbClr val="E6F9B4"/>
              </a:buClr>
              <a:buSzPts val="6400"/>
              <a:buNone/>
              <a:defRPr>
                <a:solidFill>
                  <a:srgbClr val="E6F9B4"/>
                </a:solidFill>
              </a:defRPr>
            </a:lvl1pPr>
            <a:lvl2pPr lvl="1" rtl="0">
              <a:spcBef>
                <a:spcPts val="0"/>
              </a:spcBef>
              <a:spcAft>
                <a:spcPts val="0"/>
              </a:spcAft>
              <a:buClr>
                <a:srgbClr val="E6F9B4"/>
              </a:buClr>
              <a:buSzPts val="1400"/>
              <a:buNone/>
              <a:defRPr>
                <a:solidFill>
                  <a:srgbClr val="E6F9B4"/>
                </a:solidFill>
              </a:defRPr>
            </a:lvl2pPr>
            <a:lvl3pPr lvl="2" rtl="0">
              <a:spcBef>
                <a:spcPts val="0"/>
              </a:spcBef>
              <a:spcAft>
                <a:spcPts val="0"/>
              </a:spcAft>
              <a:buClr>
                <a:srgbClr val="E6F9B4"/>
              </a:buClr>
              <a:buSzPts val="1400"/>
              <a:buNone/>
              <a:defRPr>
                <a:solidFill>
                  <a:srgbClr val="E6F9B4"/>
                </a:solidFill>
              </a:defRPr>
            </a:lvl3pPr>
            <a:lvl4pPr lvl="3" rtl="0">
              <a:spcBef>
                <a:spcPts val="0"/>
              </a:spcBef>
              <a:spcAft>
                <a:spcPts val="0"/>
              </a:spcAft>
              <a:buClr>
                <a:srgbClr val="E6F9B4"/>
              </a:buClr>
              <a:buSzPts val="1400"/>
              <a:buNone/>
              <a:defRPr>
                <a:solidFill>
                  <a:srgbClr val="E6F9B4"/>
                </a:solidFill>
              </a:defRPr>
            </a:lvl4pPr>
            <a:lvl5pPr lvl="4" rtl="0">
              <a:spcBef>
                <a:spcPts val="0"/>
              </a:spcBef>
              <a:spcAft>
                <a:spcPts val="0"/>
              </a:spcAft>
              <a:buClr>
                <a:srgbClr val="E6F9B4"/>
              </a:buClr>
              <a:buSzPts val="1400"/>
              <a:buNone/>
              <a:defRPr>
                <a:solidFill>
                  <a:srgbClr val="E6F9B4"/>
                </a:solidFill>
              </a:defRPr>
            </a:lvl5pPr>
            <a:lvl6pPr lvl="5" rtl="0">
              <a:spcBef>
                <a:spcPts val="0"/>
              </a:spcBef>
              <a:spcAft>
                <a:spcPts val="0"/>
              </a:spcAft>
              <a:buClr>
                <a:srgbClr val="E6F9B4"/>
              </a:buClr>
              <a:buSzPts val="1400"/>
              <a:buNone/>
              <a:defRPr>
                <a:solidFill>
                  <a:srgbClr val="E6F9B4"/>
                </a:solidFill>
              </a:defRPr>
            </a:lvl6pPr>
            <a:lvl7pPr lvl="6" rtl="0">
              <a:spcBef>
                <a:spcPts val="0"/>
              </a:spcBef>
              <a:spcAft>
                <a:spcPts val="0"/>
              </a:spcAft>
              <a:buClr>
                <a:srgbClr val="E6F9B4"/>
              </a:buClr>
              <a:buSzPts val="1400"/>
              <a:buNone/>
              <a:defRPr>
                <a:solidFill>
                  <a:srgbClr val="E6F9B4"/>
                </a:solidFill>
              </a:defRPr>
            </a:lvl7pPr>
            <a:lvl8pPr lvl="7" rtl="0">
              <a:spcBef>
                <a:spcPts val="0"/>
              </a:spcBef>
              <a:spcAft>
                <a:spcPts val="0"/>
              </a:spcAft>
              <a:buClr>
                <a:srgbClr val="E6F9B4"/>
              </a:buClr>
              <a:buSzPts val="1400"/>
              <a:buNone/>
              <a:defRPr>
                <a:solidFill>
                  <a:srgbClr val="E6F9B4"/>
                </a:solidFill>
              </a:defRPr>
            </a:lvl8pPr>
            <a:lvl9pPr lvl="8" rtl="0">
              <a:spcBef>
                <a:spcPts val="0"/>
              </a:spcBef>
              <a:spcAft>
                <a:spcPts val="0"/>
              </a:spcAft>
              <a:buClr>
                <a:srgbClr val="E6F9B4"/>
              </a:buClr>
              <a:buSzPts val="1400"/>
              <a:buNone/>
              <a:defRPr>
                <a:solidFill>
                  <a:srgbClr val="E6F9B4"/>
                </a:solidFill>
              </a:defRPr>
            </a:lvl9pPr>
          </a:lstStyle>
          <a:p/>
        </p:txBody>
      </p:sp>
      <p:sp>
        <p:nvSpPr>
          <p:cNvPr id="180" name="Google Shape;180;p13"/>
          <p:cNvSpPr txBox="1"/>
          <p:nvPr>
            <p:ph idx="1" type="body"/>
          </p:nvPr>
        </p:nvSpPr>
        <p:spPr>
          <a:xfrm>
            <a:off x="1520825" y="4930650"/>
            <a:ext cx="4908000" cy="20460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1"/>
              </a:buClr>
              <a:buSzPts val="2100"/>
              <a:buChar char="•"/>
              <a:defRPr>
                <a:solidFill>
                  <a:schemeClr val="lt1"/>
                </a:solidFill>
              </a:defRPr>
            </a:lvl1pPr>
            <a:lvl2pPr indent="-361950" lvl="1" marL="914400" rtl="0">
              <a:spcBef>
                <a:spcPts val="560"/>
              </a:spcBef>
              <a:spcAft>
                <a:spcPts val="0"/>
              </a:spcAft>
              <a:buClr>
                <a:schemeClr val="lt1"/>
              </a:buClr>
              <a:buSzPts val="2100"/>
              <a:buChar char="–"/>
              <a:defRPr>
                <a:solidFill>
                  <a:schemeClr val="lt1"/>
                </a:solidFill>
              </a:defRPr>
            </a:lvl2pPr>
            <a:lvl3pPr indent="-361950" lvl="2" marL="1371600" rtl="0">
              <a:spcBef>
                <a:spcPts val="480"/>
              </a:spcBef>
              <a:spcAft>
                <a:spcPts val="0"/>
              </a:spcAft>
              <a:buClr>
                <a:schemeClr val="lt1"/>
              </a:buClr>
              <a:buSzPts val="2100"/>
              <a:buChar char="•"/>
              <a:defRPr>
                <a:solidFill>
                  <a:schemeClr val="lt1"/>
                </a:solidFill>
              </a:defRPr>
            </a:lvl3pPr>
            <a:lvl4pPr indent="-361950" lvl="3" marL="1828800" rtl="0">
              <a:spcBef>
                <a:spcPts val="400"/>
              </a:spcBef>
              <a:spcAft>
                <a:spcPts val="0"/>
              </a:spcAft>
              <a:buClr>
                <a:schemeClr val="lt1"/>
              </a:buClr>
              <a:buSzPts val="2100"/>
              <a:buChar char="–"/>
              <a:defRPr>
                <a:solidFill>
                  <a:schemeClr val="lt1"/>
                </a:solidFill>
              </a:defRPr>
            </a:lvl4pPr>
            <a:lvl5pPr indent="-361950" lvl="4" marL="2286000" rtl="0">
              <a:spcBef>
                <a:spcPts val="400"/>
              </a:spcBef>
              <a:spcAft>
                <a:spcPts val="0"/>
              </a:spcAft>
              <a:buClr>
                <a:schemeClr val="lt1"/>
              </a:buClr>
              <a:buSzPts val="2100"/>
              <a:buChar char="»"/>
              <a:defRPr>
                <a:solidFill>
                  <a:schemeClr val="lt1"/>
                </a:solidFill>
              </a:defRPr>
            </a:lvl5pPr>
            <a:lvl6pPr indent="-361950" lvl="5" marL="2743200" rtl="0">
              <a:spcBef>
                <a:spcPts val="400"/>
              </a:spcBef>
              <a:spcAft>
                <a:spcPts val="0"/>
              </a:spcAft>
              <a:buClr>
                <a:schemeClr val="lt1"/>
              </a:buClr>
              <a:buSzPts val="2100"/>
              <a:buChar char="•"/>
              <a:defRPr>
                <a:solidFill>
                  <a:schemeClr val="lt1"/>
                </a:solidFill>
              </a:defRPr>
            </a:lvl6pPr>
            <a:lvl7pPr indent="-361950" lvl="6" marL="3200400" rtl="0">
              <a:spcBef>
                <a:spcPts val="400"/>
              </a:spcBef>
              <a:spcAft>
                <a:spcPts val="0"/>
              </a:spcAft>
              <a:buClr>
                <a:schemeClr val="lt1"/>
              </a:buClr>
              <a:buSzPts val="2100"/>
              <a:buChar char="•"/>
              <a:defRPr>
                <a:solidFill>
                  <a:schemeClr val="lt1"/>
                </a:solidFill>
              </a:defRPr>
            </a:lvl7pPr>
            <a:lvl8pPr indent="-361950" lvl="7" marL="3657600" rtl="0">
              <a:spcBef>
                <a:spcPts val="400"/>
              </a:spcBef>
              <a:spcAft>
                <a:spcPts val="0"/>
              </a:spcAft>
              <a:buClr>
                <a:schemeClr val="lt1"/>
              </a:buClr>
              <a:buSzPts val="2100"/>
              <a:buChar char="•"/>
              <a:defRPr>
                <a:solidFill>
                  <a:schemeClr val="lt1"/>
                </a:solidFill>
              </a:defRPr>
            </a:lvl8pPr>
            <a:lvl9pPr indent="-361950" lvl="8" marL="4114800" rtl="0">
              <a:spcBef>
                <a:spcPts val="400"/>
              </a:spcBef>
              <a:spcAft>
                <a:spcPts val="0"/>
              </a:spcAft>
              <a:buClr>
                <a:schemeClr val="lt1"/>
              </a:buClr>
              <a:buSzPts val="2100"/>
              <a:buChar char="•"/>
              <a:defRPr>
                <a:solidFill>
                  <a:schemeClr val="lt1"/>
                </a:solidFill>
              </a:defRPr>
            </a:lvl9pPr>
          </a:lstStyle>
          <a:p/>
        </p:txBody>
      </p:sp>
      <p:sp>
        <p:nvSpPr>
          <p:cNvPr id="181" name="Google Shape;181;p13"/>
          <p:cNvSpPr/>
          <p:nvPr>
            <p:ph idx="2" type="pic"/>
          </p:nvPr>
        </p:nvSpPr>
        <p:spPr>
          <a:xfrm>
            <a:off x="7021275" y="2073325"/>
            <a:ext cx="9389100" cy="5791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5">
    <p:spTree>
      <p:nvGrpSpPr>
        <p:cNvPr id="182" name="Shape 182"/>
        <p:cNvGrpSpPr/>
        <p:nvPr/>
      </p:nvGrpSpPr>
      <p:grpSpPr>
        <a:xfrm>
          <a:off x="0" y="0"/>
          <a:ext cx="0" cy="0"/>
          <a:chOff x="0" y="0"/>
          <a:chExt cx="0" cy="0"/>
        </a:xfrm>
      </p:grpSpPr>
      <p:pic>
        <p:nvPicPr>
          <p:cNvPr id="183" name="Google Shape;183;p14"/>
          <p:cNvPicPr preferRelativeResize="0"/>
          <p:nvPr/>
        </p:nvPicPr>
        <p:blipFill>
          <a:blip r:embed="rId2">
            <a:alphaModFix/>
          </a:blip>
          <a:stretch>
            <a:fillRect/>
          </a:stretch>
        </p:blipFill>
        <p:spPr>
          <a:xfrm>
            <a:off x="0" y="0"/>
            <a:ext cx="18288000" cy="10295959"/>
          </a:xfrm>
          <a:prstGeom prst="rect">
            <a:avLst/>
          </a:prstGeom>
          <a:noFill/>
          <a:ln>
            <a:noFill/>
          </a:ln>
        </p:spPr>
      </p:pic>
      <p:sp>
        <p:nvSpPr>
          <p:cNvPr id="184" name="Google Shape;184;p14"/>
          <p:cNvSpPr/>
          <p:nvPr>
            <p:ph idx="2" type="pic"/>
          </p:nvPr>
        </p:nvSpPr>
        <p:spPr>
          <a:xfrm>
            <a:off x="766175" y="5084800"/>
            <a:ext cx="5431200" cy="3141600"/>
          </a:xfrm>
          <a:prstGeom prst="rect">
            <a:avLst/>
          </a:prstGeom>
          <a:noFill/>
          <a:ln cap="flat" cmpd="sng" w="76200">
            <a:solidFill>
              <a:srgbClr val="238F4F"/>
            </a:solidFill>
            <a:prstDash val="solid"/>
            <a:round/>
            <a:headEnd len="sm" w="sm" type="none"/>
            <a:tailEnd len="sm" w="sm" type="none"/>
          </a:ln>
        </p:spPr>
      </p:sp>
      <p:sp>
        <p:nvSpPr>
          <p:cNvPr id="185" name="Google Shape;185;p14"/>
          <p:cNvSpPr/>
          <p:nvPr>
            <p:ph idx="3" type="pic"/>
          </p:nvPr>
        </p:nvSpPr>
        <p:spPr>
          <a:xfrm>
            <a:off x="767775" y="1398913"/>
            <a:ext cx="5431200" cy="3141600"/>
          </a:xfrm>
          <a:prstGeom prst="rect">
            <a:avLst/>
          </a:prstGeom>
          <a:noFill/>
          <a:ln cap="flat" cmpd="sng" w="76200">
            <a:solidFill>
              <a:srgbClr val="238F4F"/>
            </a:solidFill>
            <a:prstDash val="solid"/>
            <a:round/>
            <a:headEnd len="sm" w="sm" type="none"/>
            <a:tailEnd len="sm" w="sm" type="none"/>
          </a:ln>
        </p:spPr>
      </p:sp>
      <p:sp>
        <p:nvSpPr>
          <p:cNvPr id="186" name="Google Shape;186;p14"/>
          <p:cNvSpPr/>
          <p:nvPr>
            <p:ph idx="4" type="pic"/>
          </p:nvPr>
        </p:nvSpPr>
        <p:spPr>
          <a:xfrm>
            <a:off x="6694313" y="1398913"/>
            <a:ext cx="5431200" cy="3141600"/>
          </a:xfrm>
          <a:prstGeom prst="rect">
            <a:avLst/>
          </a:prstGeom>
          <a:noFill/>
          <a:ln cap="flat" cmpd="sng" w="76200">
            <a:solidFill>
              <a:srgbClr val="238F4F"/>
            </a:solidFill>
            <a:prstDash val="solid"/>
            <a:round/>
            <a:headEnd len="sm" w="sm" type="none"/>
            <a:tailEnd len="sm" w="sm" type="none"/>
          </a:ln>
        </p:spPr>
      </p:sp>
      <p:sp>
        <p:nvSpPr>
          <p:cNvPr id="187" name="Google Shape;187;p14"/>
          <p:cNvSpPr/>
          <p:nvPr>
            <p:ph idx="5" type="pic"/>
          </p:nvPr>
        </p:nvSpPr>
        <p:spPr>
          <a:xfrm>
            <a:off x="12620850" y="1398913"/>
            <a:ext cx="5431200" cy="3141600"/>
          </a:xfrm>
          <a:prstGeom prst="rect">
            <a:avLst/>
          </a:prstGeom>
          <a:noFill/>
          <a:ln cap="flat" cmpd="sng" w="76200">
            <a:solidFill>
              <a:srgbClr val="238F4F"/>
            </a:solidFill>
            <a:prstDash val="solid"/>
            <a:round/>
            <a:headEnd len="sm" w="sm" type="none"/>
            <a:tailEnd len="sm" w="sm" type="none"/>
          </a:ln>
        </p:spPr>
      </p:sp>
      <p:sp>
        <p:nvSpPr>
          <p:cNvPr id="188" name="Google Shape;188;p14"/>
          <p:cNvSpPr/>
          <p:nvPr>
            <p:ph idx="6" type="pic"/>
          </p:nvPr>
        </p:nvSpPr>
        <p:spPr>
          <a:xfrm>
            <a:off x="12620850" y="5084800"/>
            <a:ext cx="5431200" cy="3141600"/>
          </a:xfrm>
          <a:prstGeom prst="rect">
            <a:avLst/>
          </a:prstGeom>
          <a:noFill/>
          <a:ln cap="flat" cmpd="sng" w="76200">
            <a:solidFill>
              <a:srgbClr val="238F4F"/>
            </a:solidFill>
            <a:prstDash val="solid"/>
            <a:round/>
            <a:headEnd len="sm" w="sm" type="none"/>
            <a:tailEnd len="sm" w="sm" type="none"/>
          </a:ln>
        </p:spPr>
      </p:sp>
      <p:sp>
        <p:nvSpPr>
          <p:cNvPr id="189" name="Google Shape;189;p14"/>
          <p:cNvSpPr txBox="1"/>
          <p:nvPr>
            <p:ph type="title"/>
          </p:nvPr>
        </p:nvSpPr>
        <p:spPr>
          <a:xfrm>
            <a:off x="511625" y="-1412625"/>
            <a:ext cx="12945900" cy="1143000"/>
          </a:xfrm>
          <a:prstGeom prst="rect">
            <a:avLst/>
          </a:prstGeom>
        </p:spPr>
        <p:txBody>
          <a:bodyPr anchorCtr="0" anchor="t" bIns="0" lIns="0" spcFirstLastPara="1" rIns="0" wrap="square" tIns="0">
            <a:noAutofit/>
          </a:bodyPr>
          <a:lstStyle>
            <a:lvl1pPr lvl="0">
              <a:spcBef>
                <a:spcPts val="0"/>
              </a:spcBef>
              <a:spcAft>
                <a:spcPts val="0"/>
              </a:spcAft>
              <a:buSzPts val="6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14"/>
          <p:cNvSpPr/>
          <p:nvPr/>
        </p:nvSpPr>
        <p:spPr>
          <a:xfrm>
            <a:off x="5116355" y="4985155"/>
            <a:ext cx="8055290" cy="5301845"/>
          </a:xfrm>
          <a:custGeom>
            <a:rect b="b" l="l" r="r" t="t"/>
            <a:pathLst>
              <a:path extrusionOk="0" h="5301845" w="8055290">
                <a:moveTo>
                  <a:pt x="0" y="0"/>
                </a:moveTo>
                <a:lnTo>
                  <a:pt x="8055290" y="0"/>
                </a:lnTo>
                <a:lnTo>
                  <a:pt x="8055290" y="5301845"/>
                </a:lnTo>
                <a:lnTo>
                  <a:pt x="0" y="5301845"/>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6">
    <p:spTree>
      <p:nvGrpSpPr>
        <p:cNvPr id="191" name="Shape 191"/>
        <p:cNvGrpSpPr/>
        <p:nvPr/>
      </p:nvGrpSpPr>
      <p:grpSpPr>
        <a:xfrm>
          <a:off x="0" y="0"/>
          <a:ext cx="0" cy="0"/>
          <a:chOff x="0" y="0"/>
          <a:chExt cx="0" cy="0"/>
        </a:xfrm>
      </p:grpSpPr>
      <p:pic>
        <p:nvPicPr>
          <p:cNvPr id="192" name="Google Shape;192;p15"/>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193" name="Google Shape;193;p15"/>
          <p:cNvPicPr preferRelativeResize="0"/>
          <p:nvPr/>
        </p:nvPicPr>
        <p:blipFill>
          <a:blip r:embed="rId3">
            <a:alphaModFix/>
          </a:blip>
          <a:stretch>
            <a:fillRect/>
          </a:stretch>
        </p:blipFill>
        <p:spPr>
          <a:xfrm>
            <a:off x="1294937" y="1139113"/>
            <a:ext cx="15698125" cy="8017726"/>
          </a:xfrm>
          <a:prstGeom prst="rect">
            <a:avLst/>
          </a:prstGeom>
          <a:noFill/>
          <a:ln>
            <a:noFill/>
          </a:ln>
        </p:spPr>
      </p:pic>
      <p:pic>
        <p:nvPicPr>
          <p:cNvPr id="194" name="Google Shape;194;p15"/>
          <p:cNvPicPr preferRelativeResize="0"/>
          <p:nvPr/>
        </p:nvPicPr>
        <p:blipFill>
          <a:blip r:embed="rId4">
            <a:alphaModFix/>
          </a:blip>
          <a:stretch>
            <a:fillRect/>
          </a:stretch>
        </p:blipFill>
        <p:spPr>
          <a:xfrm>
            <a:off x="832300" y="2471125"/>
            <a:ext cx="5138701" cy="11941376"/>
          </a:xfrm>
          <a:prstGeom prst="rect">
            <a:avLst/>
          </a:prstGeom>
          <a:noFill/>
          <a:ln>
            <a:noFill/>
          </a:ln>
        </p:spPr>
      </p:pic>
      <p:sp>
        <p:nvSpPr>
          <p:cNvPr id="195" name="Google Shape;195;p15"/>
          <p:cNvSpPr txBox="1"/>
          <p:nvPr>
            <p:ph type="title"/>
          </p:nvPr>
        </p:nvSpPr>
        <p:spPr>
          <a:xfrm>
            <a:off x="7011700" y="3110950"/>
            <a:ext cx="8255400" cy="2752800"/>
          </a:xfrm>
          <a:prstGeom prst="rect">
            <a:avLst/>
          </a:prstGeom>
        </p:spPr>
        <p:txBody>
          <a:bodyPr anchorCtr="0" anchor="t" bIns="0" lIns="0" spcFirstLastPara="1" rIns="0" wrap="square" tIns="0">
            <a:noAutofit/>
          </a:bodyPr>
          <a:lstStyle>
            <a:lvl1pPr lvl="0" rtl="0" algn="l">
              <a:spcBef>
                <a:spcPts val="0"/>
              </a:spcBef>
              <a:spcAft>
                <a:spcPts val="0"/>
              </a:spcAft>
              <a:buClr>
                <a:srgbClr val="E6F9B4"/>
              </a:buClr>
              <a:buSzPts val="9600"/>
              <a:buNone/>
              <a:defRPr sz="9600">
                <a:solidFill>
                  <a:srgbClr val="E6F9B4"/>
                </a:solidFill>
              </a:defRPr>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44"/>
            <a:ext cx="18288000" cy="10295846"/>
          </a:xfrm>
          <a:prstGeom prst="rect">
            <a:avLst/>
          </a:prstGeom>
          <a:noFill/>
          <a:ln>
            <a:noFill/>
          </a:ln>
        </p:spPr>
      </p:pic>
      <p:pic>
        <p:nvPicPr>
          <p:cNvPr id="17" name="Google Shape;17;p3"/>
          <p:cNvPicPr preferRelativeResize="0"/>
          <p:nvPr/>
        </p:nvPicPr>
        <p:blipFill>
          <a:blip r:embed="rId3">
            <a:alphaModFix/>
          </a:blip>
          <a:stretch>
            <a:fillRect/>
          </a:stretch>
        </p:blipFill>
        <p:spPr>
          <a:xfrm>
            <a:off x="1971476" y="1405363"/>
            <a:ext cx="14655575" cy="7485226"/>
          </a:xfrm>
          <a:prstGeom prst="rect">
            <a:avLst/>
          </a:prstGeom>
          <a:noFill/>
          <a:ln>
            <a:noFill/>
          </a:ln>
        </p:spPr>
      </p:pic>
      <p:pic>
        <p:nvPicPr>
          <p:cNvPr id="18" name="Google Shape;18;p3"/>
          <p:cNvPicPr preferRelativeResize="0"/>
          <p:nvPr/>
        </p:nvPicPr>
        <p:blipFill>
          <a:blip r:embed="rId4">
            <a:alphaModFix/>
          </a:blip>
          <a:stretch>
            <a:fillRect/>
          </a:stretch>
        </p:blipFill>
        <p:spPr>
          <a:xfrm>
            <a:off x="748936" y="2675500"/>
            <a:ext cx="4079328" cy="10287002"/>
          </a:xfrm>
          <a:prstGeom prst="rect">
            <a:avLst/>
          </a:prstGeom>
          <a:noFill/>
          <a:ln>
            <a:noFill/>
          </a:ln>
        </p:spPr>
      </p:pic>
      <p:sp>
        <p:nvSpPr>
          <p:cNvPr id="19" name="Google Shape;19;p3"/>
          <p:cNvSpPr txBox="1"/>
          <p:nvPr>
            <p:ph type="title"/>
          </p:nvPr>
        </p:nvSpPr>
        <p:spPr>
          <a:xfrm>
            <a:off x="5188350" y="2675500"/>
            <a:ext cx="9065100" cy="2752800"/>
          </a:xfrm>
          <a:prstGeom prst="rect">
            <a:avLst/>
          </a:prstGeom>
        </p:spPr>
        <p:txBody>
          <a:bodyPr anchorCtr="0" anchor="t" bIns="0" lIns="0" spcFirstLastPara="1" rIns="0" wrap="square" tIns="0">
            <a:noAutofit/>
          </a:bodyPr>
          <a:lstStyle>
            <a:lvl1pPr lvl="0">
              <a:spcBef>
                <a:spcPts val="0"/>
              </a:spcBef>
              <a:spcAft>
                <a:spcPts val="0"/>
              </a:spcAft>
              <a:buClr>
                <a:srgbClr val="E6F9B4"/>
              </a:buClr>
              <a:buSzPts val="9600"/>
              <a:buNone/>
              <a:defRPr sz="9600">
                <a:solidFill>
                  <a:srgbClr val="E6F9B4"/>
                </a:solidFill>
              </a:defRPr>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20" name="Google Shape;20;p3"/>
          <p:cNvSpPr txBox="1"/>
          <p:nvPr>
            <p:ph idx="1" type="body"/>
          </p:nvPr>
        </p:nvSpPr>
        <p:spPr>
          <a:xfrm>
            <a:off x="5510875" y="5700550"/>
            <a:ext cx="8334300" cy="1462800"/>
          </a:xfrm>
          <a:prstGeom prst="rect">
            <a:avLst/>
          </a:prstGeom>
        </p:spPr>
        <p:txBody>
          <a:bodyPr anchorCtr="0" anchor="t" bIns="0" lIns="0" spcFirstLastPara="1" rIns="0" wrap="square" tIns="0">
            <a:noAutofit/>
          </a:bodyPr>
          <a:lstStyle>
            <a:lvl1pPr indent="-361950" lvl="0" marL="457200" algn="ctr">
              <a:spcBef>
                <a:spcPts val="640"/>
              </a:spcBef>
              <a:spcAft>
                <a:spcPts val="0"/>
              </a:spcAft>
              <a:buClr>
                <a:schemeClr val="lt1"/>
              </a:buClr>
              <a:buSzPts val="2100"/>
              <a:buChar char="•"/>
              <a:defRPr>
                <a:solidFill>
                  <a:schemeClr val="lt1"/>
                </a:solidFill>
              </a:defRPr>
            </a:lvl1pPr>
            <a:lvl2pPr indent="-361950" lvl="1" marL="914400" algn="ctr">
              <a:spcBef>
                <a:spcPts val="560"/>
              </a:spcBef>
              <a:spcAft>
                <a:spcPts val="0"/>
              </a:spcAft>
              <a:buClr>
                <a:schemeClr val="lt1"/>
              </a:buClr>
              <a:buSzPts val="2100"/>
              <a:buChar char="–"/>
              <a:defRPr>
                <a:solidFill>
                  <a:schemeClr val="lt1"/>
                </a:solidFill>
              </a:defRPr>
            </a:lvl2pPr>
            <a:lvl3pPr indent="-361950" lvl="2" marL="1371600" algn="ctr">
              <a:spcBef>
                <a:spcPts val="480"/>
              </a:spcBef>
              <a:spcAft>
                <a:spcPts val="0"/>
              </a:spcAft>
              <a:buClr>
                <a:schemeClr val="lt1"/>
              </a:buClr>
              <a:buSzPts val="2100"/>
              <a:buChar char="•"/>
              <a:defRPr>
                <a:solidFill>
                  <a:schemeClr val="lt1"/>
                </a:solidFill>
              </a:defRPr>
            </a:lvl3pPr>
            <a:lvl4pPr indent="-361950" lvl="3" marL="1828800" algn="ctr">
              <a:spcBef>
                <a:spcPts val="400"/>
              </a:spcBef>
              <a:spcAft>
                <a:spcPts val="0"/>
              </a:spcAft>
              <a:buClr>
                <a:schemeClr val="lt1"/>
              </a:buClr>
              <a:buSzPts val="2100"/>
              <a:buChar char="–"/>
              <a:defRPr>
                <a:solidFill>
                  <a:schemeClr val="lt1"/>
                </a:solidFill>
              </a:defRPr>
            </a:lvl4pPr>
            <a:lvl5pPr indent="-361950" lvl="4" marL="2286000" algn="ctr">
              <a:spcBef>
                <a:spcPts val="400"/>
              </a:spcBef>
              <a:spcAft>
                <a:spcPts val="0"/>
              </a:spcAft>
              <a:buClr>
                <a:schemeClr val="lt1"/>
              </a:buClr>
              <a:buSzPts val="2100"/>
              <a:buChar char="»"/>
              <a:defRPr>
                <a:solidFill>
                  <a:schemeClr val="lt1"/>
                </a:solidFill>
              </a:defRPr>
            </a:lvl5pPr>
            <a:lvl6pPr indent="-361950" lvl="5" marL="2743200" algn="ctr">
              <a:spcBef>
                <a:spcPts val="400"/>
              </a:spcBef>
              <a:spcAft>
                <a:spcPts val="0"/>
              </a:spcAft>
              <a:buClr>
                <a:schemeClr val="lt1"/>
              </a:buClr>
              <a:buSzPts val="2100"/>
              <a:buChar char="•"/>
              <a:defRPr>
                <a:solidFill>
                  <a:schemeClr val="lt1"/>
                </a:solidFill>
              </a:defRPr>
            </a:lvl6pPr>
            <a:lvl7pPr indent="-361950" lvl="6" marL="3200400" algn="ctr">
              <a:spcBef>
                <a:spcPts val="400"/>
              </a:spcBef>
              <a:spcAft>
                <a:spcPts val="0"/>
              </a:spcAft>
              <a:buClr>
                <a:schemeClr val="lt1"/>
              </a:buClr>
              <a:buSzPts val="2100"/>
              <a:buChar char="•"/>
              <a:defRPr>
                <a:solidFill>
                  <a:schemeClr val="lt1"/>
                </a:solidFill>
              </a:defRPr>
            </a:lvl7pPr>
            <a:lvl8pPr indent="-361950" lvl="7" marL="3657600" algn="ctr">
              <a:spcBef>
                <a:spcPts val="400"/>
              </a:spcBef>
              <a:spcAft>
                <a:spcPts val="0"/>
              </a:spcAft>
              <a:buClr>
                <a:schemeClr val="lt1"/>
              </a:buClr>
              <a:buSzPts val="2100"/>
              <a:buChar char="•"/>
              <a:defRPr>
                <a:solidFill>
                  <a:schemeClr val="lt1"/>
                </a:solidFill>
              </a:defRPr>
            </a:lvl8pPr>
            <a:lvl9pPr indent="-361950" lvl="8" marL="4114800" algn="ctr">
              <a:spcBef>
                <a:spcPts val="400"/>
              </a:spcBef>
              <a:spcAft>
                <a:spcPts val="0"/>
              </a:spcAft>
              <a:buClr>
                <a:schemeClr val="lt1"/>
              </a:buClr>
              <a:buSzPts val="2100"/>
              <a:buChar char="•"/>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5">
    <p:spTree>
      <p:nvGrpSpPr>
        <p:cNvPr id="2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5825" y="612975"/>
            <a:ext cx="9917813" cy="5073050"/>
          </a:xfrm>
          <a:prstGeom prst="rect">
            <a:avLst/>
          </a:prstGeom>
          <a:noFill/>
          <a:ln>
            <a:noFill/>
          </a:ln>
        </p:spPr>
      </p:pic>
      <p:pic>
        <p:nvPicPr>
          <p:cNvPr id="23" name="Google Shape;23;p4"/>
          <p:cNvPicPr preferRelativeResize="0"/>
          <p:nvPr/>
        </p:nvPicPr>
        <p:blipFill>
          <a:blip r:embed="rId3">
            <a:alphaModFix/>
          </a:blip>
          <a:stretch>
            <a:fillRect/>
          </a:stretch>
        </p:blipFill>
        <p:spPr>
          <a:xfrm>
            <a:off x="598500" y="4631313"/>
            <a:ext cx="8732476" cy="6612477"/>
          </a:xfrm>
          <a:prstGeom prst="rect">
            <a:avLst/>
          </a:prstGeom>
          <a:noFill/>
          <a:ln>
            <a:noFill/>
          </a:ln>
        </p:spPr>
      </p:pic>
      <p:grpSp>
        <p:nvGrpSpPr>
          <p:cNvPr id="24" name="Google Shape;24;p4"/>
          <p:cNvGrpSpPr/>
          <p:nvPr/>
        </p:nvGrpSpPr>
        <p:grpSpPr>
          <a:xfrm>
            <a:off x="10398743" y="-144662"/>
            <a:ext cx="7889309" cy="10431728"/>
            <a:chOff x="0" y="-38100"/>
            <a:chExt cx="2077829" cy="2747433"/>
          </a:xfrm>
        </p:grpSpPr>
        <p:sp>
          <p:nvSpPr>
            <p:cNvPr id="25" name="Google Shape;25;p4"/>
            <p:cNvSpPr/>
            <p:nvPr/>
          </p:nvSpPr>
          <p:spPr>
            <a:xfrm>
              <a:off x="0" y="0"/>
              <a:ext cx="2077829" cy="2709333"/>
            </a:xfrm>
            <a:custGeom>
              <a:rect b="b" l="l" r="r" t="t"/>
              <a:pathLst>
                <a:path extrusionOk="0" h="2709333" w="2077829">
                  <a:moveTo>
                    <a:pt x="0" y="0"/>
                  </a:moveTo>
                  <a:lnTo>
                    <a:pt x="2077829" y="0"/>
                  </a:lnTo>
                  <a:lnTo>
                    <a:pt x="2077829" y="2709333"/>
                  </a:lnTo>
                  <a:lnTo>
                    <a:pt x="0" y="2709333"/>
                  </a:lnTo>
                  <a:close/>
                </a:path>
              </a:pathLst>
            </a:custGeom>
            <a:solidFill>
              <a:srgbClr val="FFFFFF"/>
            </a:solidFill>
            <a:ln>
              <a:noFill/>
            </a:ln>
          </p:spPr>
        </p:sp>
        <p:sp>
          <p:nvSpPr>
            <p:cNvPr id="26" name="Google Shape;26;p4"/>
            <p:cNvSpPr txBox="1"/>
            <p:nvPr/>
          </p:nvSpPr>
          <p:spPr>
            <a:xfrm>
              <a:off x="0" y="-38100"/>
              <a:ext cx="2077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 name="Google Shape;27;p4"/>
          <p:cNvSpPr txBox="1"/>
          <p:nvPr/>
        </p:nvSpPr>
        <p:spPr>
          <a:xfrm>
            <a:off x="11366531" y="1104900"/>
            <a:ext cx="5725200" cy="215400"/>
          </a:xfrm>
          <a:prstGeom prst="rect">
            <a:avLst/>
          </a:prstGeom>
          <a:noFill/>
          <a:ln>
            <a:noFill/>
          </a:ln>
        </p:spPr>
        <p:txBody>
          <a:bodyPr anchorCtr="0" anchor="t" bIns="0" lIns="0" spcFirstLastPara="1" rIns="0" wrap="square" tIns="0">
            <a:spAutoFit/>
          </a:bodyPr>
          <a:lstStyle/>
          <a:p>
            <a:pPr indent="0" lvl="0" marL="0" marR="0" rtl="0" algn="l">
              <a:lnSpc>
                <a:spcPct val="109001"/>
              </a:lnSpc>
              <a:spcBef>
                <a:spcPts val="0"/>
              </a:spcBef>
              <a:spcAft>
                <a:spcPts val="0"/>
              </a:spcAft>
              <a:buNone/>
            </a:pPr>
            <a:r>
              <a:t/>
            </a:r>
            <a:endParaRPr/>
          </a:p>
        </p:txBody>
      </p:sp>
      <p:pic>
        <p:nvPicPr>
          <p:cNvPr id="28" name="Google Shape;28;p4"/>
          <p:cNvPicPr preferRelativeResize="0"/>
          <p:nvPr/>
        </p:nvPicPr>
        <p:blipFill>
          <a:blip r:embed="rId4">
            <a:alphaModFix/>
          </a:blip>
          <a:stretch>
            <a:fillRect/>
          </a:stretch>
        </p:blipFill>
        <p:spPr>
          <a:xfrm>
            <a:off x="3542651" y="1900374"/>
            <a:ext cx="4037525" cy="9382450"/>
          </a:xfrm>
          <a:prstGeom prst="rect">
            <a:avLst/>
          </a:prstGeom>
          <a:noFill/>
          <a:ln>
            <a:noFill/>
          </a:ln>
        </p:spPr>
      </p:pic>
      <p:sp>
        <p:nvSpPr>
          <p:cNvPr id="29" name="Google Shape;29;p4"/>
          <p:cNvSpPr txBox="1"/>
          <p:nvPr>
            <p:ph type="title"/>
          </p:nvPr>
        </p:nvSpPr>
        <p:spPr>
          <a:xfrm>
            <a:off x="11441975" y="719825"/>
            <a:ext cx="5574300" cy="1143000"/>
          </a:xfrm>
          <a:prstGeom prst="rect">
            <a:avLst/>
          </a:prstGeom>
        </p:spPr>
        <p:txBody>
          <a:bodyPr anchorCtr="0" anchor="t" bIns="0" lIns="0" spcFirstLastPara="1" rIns="0" wrap="square" tIns="0">
            <a:noAutofit/>
          </a:bodyPr>
          <a:lstStyle>
            <a:lvl1pPr lvl="0" rtl="0" algn="l">
              <a:spcBef>
                <a:spcPts val="0"/>
              </a:spcBef>
              <a:spcAft>
                <a:spcPts val="0"/>
              </a:spcAft>
              <a:buSzPts val="6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 name="Google Shape;30;p4"/>
          <p:cNvSpPr txBox="1"/>
          <p:nvPr>
            <p:ph idx="1" type="subTitle"/>
          </p:nvPr>
        </p:nvSpPr>
        <p:spPr>
          <a:xfrm>
            <a:off x="11441975" y="2676525"/>
            <a:ext cx="4456500" cy="544200"/>
          </a:xfrm>
          <a:prstGeom prst="rect">
            <a:avLst/>
          </a:prstGeom>
        </p:spPr>
        <p:txBody>
          <a:bodyPr anchorCtr="0" anchor="t" bIns="0" lIns="0" spcFirstLastPara="1" rIns="0" wrap="square" tIns="0">
            <a:noAutofit/>
          </a:bodyPr>
          <a:lstStyle>
            <a:lvl1pPr lvl="0">
              <a:spcBef>
                <a:spcPts val="640"/>
              </a:spcBef>
              <a:spcAft>
                <a:spcPts val="0"/>
              </a:spcAft>
              <a:buClr>
                <a:srgbClr val="013B32"/>
              </a:buClr>
              <a:buSzPts val="3600"/>
              <a:buNone/>
              <a:defRPr b="1" sz="3600">
                <a:solidFill>
                  <a:srgbClr val="013B32"/>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31" name="Google Shape;31;p4"/>
          <p:cNvSpPr txBox="1"/>
          <p:nvPr>
            <p:ph idx="2" type="body"/>
          </p:nvPr>
        </p:nvSpPr>
        <p:spPr>
          <a:xfrm>
            <a:off x="11441975" y="3492975"/>
            <a:ext cx="5000700" cy="11430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32" name="Google Shape;32;p4"/>
          <p:cNvSpPr txBox="1"/>
          <p:nvPr>
            <p:ph idx="3" type="subTitle"/>
          </p:nvPr>
        </p:nvSpPr>
        <p:spPr>
          <a:xfrm>
            <a:off x="11441975" y="5142125"/>
            <a:ext cx="4456500" cy="544200"/>
          </a:xfrm>
          <a:prstGeom prst="rect">
            <a:avLst/>
          </a:prstGeom>
        </p:spPr>
        <p:txBody>
          <a:bodyPr anchorCtr="0" anchor="t" bIns="0" lIns="0" spcFirstLastPara="1" rIns="0" wrap="square" tIns="0">
            <a:noAutofit/>
          </a:bodyPr>
          <a:lstStyle>
            <a:lvl1pPr lvl="0" rtl="0">
              <a:spcBef>
                <a:spcPts val="640"/>
              </a:spcBef>
              <a:spcAft>
                <a:spcPts val="0"/>
              </a:spcAft>
              <a:buClr>
                <a:srgbClr val="013B32"/>
              </a:buClr>
              <a:buSzPts val="3600"/>
              <a:buNone/>
              <a:defRPr b="1" sz="3600">
                <a:solidFill>
                  <a:srgbClr val="013B32"/>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3" name="Google Shape;33;p4"/>
          <p:cNvSpPr txBox="1"/>
          <p:nvPr>
            <p:ph idx="4" type="body"/>
          </p:nvPr>
        </p:nvSpPr>
        <p:spPr>
          <a:xfrm>
            <a:off x="11441975" y="5958575"/>
            <a:ext cx="50007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34" name="Google Shape;34;p4"/>
          <p:cNvSpPr txBox="1"/>
          <p:nvPr>
            <p:ph idx="5" type="subTitle"/>
          </p:nvPr>
        </p:nvSpPr>
        <p:spPr>
          <a:xfrm>
            <a:off x="11441975" y="7607725"/>
            <a:ext cx="4456500" cy="544200"/>
          </a:xfrm>
          <a:prstGeom prst="rect">
            <a:avLst/>
          </a:prstGeom>
        </p:spPr>
        <p:txBody>
          <a:bodyPr anchorCtr="0" anchor="t" bIns="0" lIns="0" spcFirstLastPara="1" rIns="0" wrap="square" tIns="0">
            <a:noAutofit/>
          </a:bodyPr>
          <a:lstStyle>
            <a:lvl1pPr lvl="0" rtl="0">
              <a:spcBef>
                <a:spcPts val="640"/>
              </a:spcBef>
              <a:spcAft>
                <a:spcPts val="0"/>
              </a:spcAft>
              <a:buClr>
                <a:srgbClr val="013B32"/>
              </a:buClr>
              <a:buSzPts val="3600"/>
              <a:buNone/>
              <a:defRPr b="1" sz="3600">
                <a:solidFill>
                  <a:srgbClr val="013B32"/>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5" name="Google Shape;35;p4"/>
          <p:cNvSpPr txBox="1"/>
          <p:nvPr>
            <p:ph idx="6" type="body"/>
          </p:nvPr>
        </p:nvSpPr>
        <p:spPr>
          <a:xfrm>
            <a:off x="11441975" y="8424175"/>
            <a:ext cx="50007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bg>
      <p:bgPr>
        <a:solidFill>
          <a:srgbClr val="013B32"/>
        </a:solidFill>
      </p:bgPr>
    </p:bg>
    <p:spTree>
      <p:nvGrpSpPr>
        <p:cNvPr id="36" name="Shape 36"/>
        <p:cNvGrpSpPr/>
        <p:nvPr/>
      </p:nvGrpSpPr>
      <p:grpSpPr>
        <a:xfrm>
          <a:off x="0" y="0"/>
          <a:ext cx="0" cy="0"/>
          <a:chOff x="0" y="0"/>
          <a:chExt cx="0" cy="0"/>
        </a:xfrm>
      </p:grpSpPr>
      <p:grpSp>
        <p:nvGrpSpPr>
          <p:cNvPr id="37" name="Google Shape;37;p5"/>
          <p:cNvGrpSpPr/>
          <p:nvPr/>
        </p:nvGrpSpPr>
        <p:grpSpPr>
          <a:xfrm>
            <a:off x="0" y="-144662"/>
            <a:ext cx="18288118" cy="10431728"/>
            <a:chOff x="0" y="-38100"/>
            <a:chExt cx="4816592" cy="2747433"/>
          </a:xfrm>
        </p:grpSpPr>
        <p:sp>
          <p:nvSpPr>
            <p:cNvPr id="38" name="Google Shape;38;p5"/>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42875">
              <a:solidFill>
                <a:srgbClr val="FFFDB9"/>
              </a:solidFill>
              <a:prstDash val="solid"/>
              <a:miter lim="8000"/>
              <a:headEnd len="sm" w="sm" type="none"/>
              <a:tailEnd len="sm" w="sm" type="none"/>
            </a:ln>
          </p:spPr>
        </p:sp>
        <p:sp>
          <p:nvSpPr>
            <p:cNvPr id="39" name="Google Shape;39;p5"/>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 name="Google Shape;40;p5"/>
          <p:cNvSpPr/>
          <p:nvPr/>
        </p:nvSpPr>
        <p:spPr>
          <a:xfrm>
            <a:off x="690262" y="890241"/>
            <a:ext cx="16907476" cy="8506519"/>
          </a:xfrm>
          <a:custGeom>
            <a:rect b="b" l="l" r="r" t="t"/>
            <a:pathLst>
              <a:path extrusionOk="0" h="8506519" w="16907476">
                <a:moveTo>
                  <a:pt x="0" y="0"/>
                </a:moveTo>
                <a:lnTo>
                  <a:pt x="16907476" y="0"/>
                </a:lnTo>
                <a:lnTo>
                  <a:pt x="16907476" y="8506518"/>
                </a:lnTo>
                <a:lnTo>
                  <a:pt x="0" y="8506518"/>
                </a:lnTo>
                <a:lnTo>
                  <a:pt x="0" y="0"/>
                </a:lnTo>
                <a:close/>
              </a:path>
            </a:pathLst>
          </a:custGeom>
          <a:blipFill rotWithShape="1">
            <a:blip r:embed="rId2">
              <a:alphaModFix/>
            </a:blip>
            <a:stretch>
              <a:fillRect b="0" l="0" r="0" t="0"/>
            </a:stretch>
          </a:blipFill>
          <a:ln>
            <a:noFill/>
          </a:ln>
        </p:spPr>
      </p:sp>
      <p:sp>
        <p:nvSpPr>
          <p:cNvPr id="41" name="Google Shape;41;p5"/>
          <p:cNvSpPr txBox="1"/>
          <p:nvPr>
            <p:ph type="title"/>
          </p:nvPr>
        </p:nvSpPr>
        <p:spPr>
          <a:xfrm>
            <a:off x="4611513" y="3680213"/>
            <a:ext cx="9065100" cy="2223000"/>
          </a:xfrm>
          <a:prstGeom prst="rect">
            <a:avLst/>
          </a:prstGeom>
        </p:spPr>
        <p:txBody>
          <a:bodyPr anchorCtr="0" anchor="t" bIns="0" lIns="0" spcFirstLastPara="1" rIns="0" wrap="square" tIns="0">
            <a:noAutofit/>
          </a:bodyPr>
          <a:lstStyle>
            <a:lvl1pPr lvl="0" rtl="0">
              <a:spcBef>
                <a:spcPts val="0"/>
              </a:spcBef>
              <a:spcAft>
                <a:spcPts val="0"/>
              </a:spcAft>
              <a:buSzPts val="7400"/>
              <a:buNone/>
              <a:defRPr sz="7400"/>
            </a:lvl1pPr>
            <a:lvl2pPr lvl="1" rtl="0">
              <a:spcBef>
                <a:spcPts val="0"/>
              </a:spcBef>
              <a:spcAft>
                <a:spcPts val="0"/>
              </a:spcAft>
              <a:buClr>
                <a:srgbClr val="013B32"/>
              </a:buClr>
              <a:buSzPts val="7400"/>
              <a:buNone/>
              <a:defRPr sz="7400">
                <a:solidFill>
                  <a:srgbClr val="013B32"/>
                </a:solidFill>
              </a:defRPr>
            </a:lvl2pPr>
            <a:lvl3pPr lvl="2" rtl="0">
              <a:spcBef>
                <a:spcPts val="0"/>
              </a:spcBef>
              <a:spcAft>
                <a:spcPts val="0"/>
              </a:spcAft>
              <a:buClr>
                <a:srgbClr val="013B32"/>
              </a:buClr>
              <a:buSzPts val="7400"/>
              <a:buNone/>
              <a:defRPr sz="7400">
                <a:solidFill>
                  <a:srgbClr val="013B32"/>
                </a:solidFill>
              </a:defRPr>
            </a:lvl3pPr>
            <a:lvl4pPr lvl="3" rtl="0">
              <a:spcBef>
                <a:spcPts val="0"/>
              </a:spcBef>
              <a:spcAft>
                <a:spcPts val="0"/>
              </a:spcAft>
              <a:buClr>
                <a:srgbClr val="013B32"/>
              </a:buClr>
              <a:buSzPts val="7400"/>
              <a:buNone/>
              <a:defRPr sz="7400">
                <a:solidFill>
                  <a:srgbClr val="013B32"/>
                </a:solidFill>
              </a:defRPr>
            </a:lvl4pPr>
            <a:lvl5pPr lvl="4" rtl="0">
              <a:spcBef>
                <a:spcPts val="0"/>
              </a:spcBef>
              <a:spcAft>
                <a:spcPts val="0"/>
              </a:spcAft>
              <a:buClr>
                <a:srgbClr val="013B32"/>
              </a:buClr>
              <a:buSzPts val="7400"/>
              <a:buNone/>
              <a:defRPr sz="7400">
                <a:solidFill>
                  <a:srgbClr val="013B32"/>
                </a:solidFill>
              </a:defRPr>
            </a:lvl5pPr>
            <a:lvl6pPr lvl="5" rtl="0">
              <a:spcBef>
                <a:spcPts val="0"/>
              </a:spcBef>
              <a:spcAft>
                <a:spcPts val="0"/>
              </a:spcAft>
              <a:buClr>
                <a:srgbClr val="013B32"/>
              </a:buClr>
              <a:buSzPts val="7400"/>
              <a:buNone/>
              <a:defRPr sz="7400">
                <a:solidFill>
                  <a:srgbClr val="013B32"/>
                </a:solidFill>
              </a:defRPr>
            </a:lvl6pPr>
            <a:lvl7pPr lvl="6" rtl="0">
              <a:spcBef>
                <a:spcPts val="0"/>
              </a:spcBef>
              <a:spcAft>
                <a:spcPts val="0"/>
              </a:spcAft>
              <a:buClr>
                <a:srgbClr val="013B32"/>
              </a:buClr>
              <a:buSzPts val="7400"/>
              <a:buNone/>
              <a:defRPr sz="7400">
                <a:solidFill>
                  <a:srgbClr val="013B32"/>
                </a:solidFill>
              </a:defRPr>
            </a:lvl7pPr>
            <a:lvl8pPr lvl="7" rtl="0">
              <a:spcBef>
                <a:spcPts val="0"/>
              </a:spcBef>
              <a:spcAft>
                <a:spcPts val="0"/>
              </a:spcAft>
              <a:buClr>
                <a:srgbClr val="013B32"/>
              </a:buClr>
              <a:buSzPts val="7400"/>
              <a:buNone/>
              <a:defRPr sz="7400">
                <a:solidFill>
                  <a:srgbClr val="013B32"/>
                </a:solidFill>
              </a:defRPr>
            </a:lvl8pPr>
            <a:lvl9pPr lvl="8" rtl="0">
              <a:spcBef>
                <a:spcPts val="0"/>
              </a:spcBef>
              <a:spcAft>
                <a:spcPts val="0"/>
              </a:spcAft>
              <a:buClr>
                <a:srgbClr val="013B32"/>
              </a:buClr>
              <a:buSzPts val="7400"/>
              <a:buNone/>
              <a:defRPr sz="7400">
                <a:solidFill>
                  <a:srgbClr val="013B32"/>
                </a:solidFill>
              </a:defRPr>
            </a:lvl9pPr>
          </a:lstStyle>
          <a:p/>
        </p:txBody>
      </p:sp>
      <p:sp>
        <p:nvSpPr>
          <p:cNvPr id="42" name="Google Shape;42;p5"/>
          <p:cNvSpPr txBox="1"/>
          <p:nvPr>
            <p:ph idx="2" type="title"/>
          </p:nvPr>
        </p:nvSpPr>
        <p:spPr>
          <a:xfrm>
            <a:off x="5786600" y="2443325"/>
            <a:ext cx="6325800" cy="1066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5600"/>
              <a:buNone/>
              <a:defRPr sz="5600">
                <a:solidFill>
                  <a:schemeClr val="dk1"/>
                </a:solidFill>
              </a:defRPr>
            </a:lvl1pPr>
            <a:lvl2pPr lvl="1" rtl="0">
              <a:spcBef>
                <a:spcPts val="0"/>
              </a:spcBef>
              <a:spcAft>
                <a:spcPts val="0"/>
              </a:spcAft>
              <a:buClr>
                <a:schemeClr val="dk1"/>
              </a:buClr>
              <a:buSzPts val="5600"/>
              <a:buNone/>
              <a:defRPr sz="5600">
                <a:solidFill>
                  <a:schemeClr val="dk1"/>
                </a:solidFill>
              </a:defRPr>
            </a:lvl2pPr>
            <a:lvl3pPr lvl="2" rtl="0">
              <a:spcBef>
                <a:spcPts val="0"/>
              </a:spcBef>
              <a:spcAft>
                <a:spcPts val="0"/>
              </a:spcAft>
              <a:buClr>
                <a:schemeClr val="dk1"/>
              </a:buClr>
              <a:buSzPts val="5600"/>
              <a:buNone/>
              <a:defRPr sz="5600">
                <a:solidFill>
                  <a:schemeClr val="dk1"/>
                </a:solidFill>
              </a:defRPr>
            </a:lvl3pPr>
            <a:lvl4pPr lvl="3" rtl="0">
              <a:spcBef>
                <a:spcPts val="0"/>
              </a:spcBef>
              <a:spcAft>
                <a:spcPts val="0"/>
              </a:spcAft>
              <a:buClr>
                <a:schemeClr val="dk1"/>
              </a:buClr>
              <a:buSzPts val="5600"/>
              <a:buNone/>
              <a:defRPr sz="5600">
                <a:solidFill>
                  <a:schemeClr val="dk1"/>
                </a:solidFill>
              </a:defRPr>
            </a:lvl4pPr>
            <a:lvl5pPr lvl="4" rtl="0">
              <a:spcBef>
                <a:spcPts val="0"/>
              </a:spcBef>
              <a:spcAft>
                <a:spcPts val="0"/>
              </a:spcAft>
              <a:buClr>
                <a:schemeClr val="dk1"/>
              </a:buClr>
              <a:buSzPts val="5600"/>
              <a:buNone/>
              <a:defRPr sz="5600">
                <a:solidFill>
                  <a:schemeClr val="dk1"/>
                </a:solidFill>
              </a:defRPr>
            </a:lvl5pPr>
            <a:lvl6pPr lvl="5" rtl="0">
              <a:spcBef>
                <a:spcPts val="0"/>
              </a:spcBef>
              <a:spcAft>
                <a:spcPts val="0"/>
              </a:spcAft>
              <a:buClr>
                <a:schemeClr val="dk1"/>
              </a:buClr>
              <a:buSzPts val="5600"/>
              <a:buNone/>
              <a:defRPr sz="5600">
                <a:solidFill>
                  <a:schemeClr val="dk1"/>
                </a:solidFill>
              </a:defRPr>
            </a:lvl6pPr>
            <a:lvl7pPr lvl="6" rtl="0">
              <a:spcBef>
                <a:spcPts val="0"/>
              </a:spcBef>
              <a:spcAft>
                <a:spcPts val="0"/>
              </a:spcAft>
              <a:buClr>
                <a:schemeClr val="dk1"/>
              </a:buClr>
              <a:buSzPts val="5600"/>
              <a:buNone/>
              <a:defRPr sz="5600">
                <a:solidFill>
                  <a:schemeClr val="dk1"/>
                </a:solidFill>
              </a:defRPr>
            </a:lvl7pPr>
            <a:lvl8pPr lvl="7" rtl="0">
              <a:spcBef>
                <a:spcPts val="0"/>
              </a:spcBef>
              <a:spcAft>
                <a:spcPts val="0"/>
              </a:spcAft>
              <a:buClr>
                <a:schemeClr val="dk1"/>
              </a:buClr>
              <a:buSzPts val="5600"/>
              <a:buNone/>
              <a:defRPr sz="5600">
                <a:solidFill>
                  <a:schemeClr val="dk1"/>
                </a:solidFill>
              </a:defRPr>
            </a:lvl8pPr>
            <a:lvl9pPr lvl="8" rtl="0">
              <a:spcBef>
                <a:spcPts val="0"/>
              </a:spcBef>
              <a:spcAft>
                <a:spcPts val="0"/>
              </a:spcAft>
              <a:buClr>
                <a:schemeClr val="dk1"/>
              </a:buClr>
              <a:buSzPts val="5600"/>
              <a:buNone/>
              <a:defRPr sz="5600">
                <a:solidFill>
                  <a:schemeClr val="dk1"/>
                </a:solidFill>
              </a:defRPr>
            </a:lvl9pPr>
          </a:lstStyle>
          <a:p/>
        </p:txBody>
      </p:sp>
      <p:sp>
        <p:nvSpPr>
          <p:cNvPr id="43" name="Google Shape;43;p5"/>
          <p:cNvSpPr txBox="1"/>
          <p:nvPr>
            <p:ph idx="1" type="body"/>
          </p:nvPr>
        </p:nvSpPr>
        <p:spPr>
          <a:xfrm>
            <a:off x="5612950" y="6174925"/>
            <a:ext cx="6499500" cy="14628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a:lvl1pPr>
            <a:lvl2pPr indent="-361950" lvl="1" marL="914400" algn="ctr">
              <a:spcBef>
                <a:spcPts val="560"/>
              </a:spcBef>
              <a:spcAft>
                <a:spcPts val="0"/>
              </a:spcAft>
              <a:buSzPts val="2100"/>
              <a:buChar char="–"/>
              <a:defRPr/>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7">
    <p:spTree>
      <p:nvGrpSpPr>
        <p:cNvPr id="44" name="Shape 44"/>
        <p:cNvGrpSpPr/>
        <p:nvPr/>
      </p:nvGrpSpPr>
      <p:grpSpPr>
        <a:xfrm>
          <a:off x="0" y="0"/>
          <a:ext cx="0" cy="0"/>
          <a:chOff x="0" y="0"/>
          <a:chExt cx="0" cy="0"/>
        </a:xfrm>
      </p:grpSpPr>
      <p:pic>
        <p:nvPicPr>
          <p:cNvPr id="45" name="Google Shape;45;p6"/>
          <p:cNvPicPr preferRelativeResize="0"/>
          <p:nvPr/>
        </p:nvPicPr>
        <p:blipFill>
          <a:blip r:embed="rId2">
            <a:alphaModFix/>
          </a:blip>
          <a:stretch>
            <a:fillRect/>
          </a:stretch>
        </p:blipFill>
        <p:spPr>
          <a:xfrm>
            <a:off x="6" y="-1242473"/>
            <a:ext cx="18288000" cy="11644332"/>
          </a:xfrm>
          <a:prstGeom prst="rect">
            <a:avLst/>
          </a:prstGeom>
          <a:noFill/>
          <a:ln>
            <a:noFill/>
          </a:ln>
        </p:spPr>
      </p:pic>
      <p:sp>
        <p:nvSpPr>
          <p:cNvPr id="46" name="Google Shape;46;p6"/>
          <p:cNvSpPr/>
          <p:nvPr/>
        </p:nvSpPr>
        <p:spPr>
          <a:xfrm>
            <a:off x="610249" y="1688739"/>
            <a:ext cx="8160223" cy="5370911"/>
          </a:xfrm>
          <a:custGeom>
            <a:rect b="b" l="l" r="r" t="t"/>
            <a:pathLst>
              <a:path extrusionOk="0" h="5370911" w="8160223">
                <a:moveTo>
                  <a:pt x="0" y="0"/>
                </a:moveTo>
                <a:lnTo>
                  <a:pt x="8160223" y="0"/>
                </a:lnTo>
                <a:lnTo>
                  <a:pt x="8160223" y="5370911"/>
                </a:lnTo>
                <a:lnTo>
                  <a:pt x="0" y="5370911"/>
                </a:lnTo>
                <a:lnTo>
                  <a:pt x="0" y="0"/>
                </a:lnTo>
                <a:close/>
              </a:path>
            </a:pathLst>
          </a:custGeom>
          <a:blipFill rotWithShape="1">
            <a:blip r:embed="rId3">
              <a:alphaModFix/>
            </a:blip>
            <a:stretch>
              <a:fillRect b="0" l="0" r="0" t="0"/>
            </a:stretch>
          </a:blipFill>
          <a:ln>
            <a:noFill/>
          </a:ln>
        </p:spPr>
      </p:sp>
      <p:sp>
        <p:nvSpPr>
          <p:cNvPr id="47" name="Google Shape;47;p6"/>
          <p:cNvSpPr txBox="1"/>
          <p:nvPr/>
        </p:nvSpPr>
        <p:spPr>
          <a:xfrm>
            <a:off x="10210448" y="3677266"/>
            <a:ext cx="67602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 incididunt ut labore et dolore magna aliqua. Integer eget aliquet nibh praesent tristique magna sit amet. At elementum eu facilisis sed. In tellus integer feugiat scelerisque varius morbi enim.</a:t>
            </a:r>
            <a:endParaRPr/>
          </a:p>
        </p:txBody>
      </p:sp>
      <p:sp>
        <p:nvSpPr>
          <p:cNvPr id="48" name="Google Shape;48;p6"/>
          <p:cNvSpPr txBox="1"/>
          <p:nvPr>
            <p:ph type="title"/>
          </p:nvPr>
        </p:nvSpPr>
        <p:spPr>
          <a:xfrm>
            <a:off x="10344400" y="1975575"/>
            <a:ext cx="6492300" cy="1143000"/>
          </a:xfrm>
          <a:prstGeom prst="rect">
            <a:avLst/>
          </a:prstGeom>
        </p:spPr>
        <p:txBody>
          <a:bodyPr anchorCtr="0" anchor="t" bIns="0" lIns="0" spcFirstLastPara="1" rIns="0" wrap="square" tIns="0">
            <a:noAutofit/>
          </a:bodyPr>
          <a:lstStyle>
            <a:lvl1pPr lvl="0">
              <a:spcBef>
                <a:spcPts val="0"/>
              </a:spcBef>
              <a:spcAft>
                <a:spcPts val="0"/>
              </a:spcAft>
              <a:buSzPts val="6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10">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0" y="44"/>
            <a:ext cx="18288000" cy="10295846"/>
          </a:xfrm>
          <a:prstGeom prst="rect">
            <a:avLst/>
          </a:prstGeom>
          <a:noFill/>
          <a:ln>
            <a:noFill/>
          </a:ln>
        </p:spPr>
      </p:pic>
      <p:sp>
        <p:nvSpPr>
          <p:cNvPr id="51" name="Google Shape;51;p7"/>
          <p:cNvSpPr txBox="1"/>
          <p:nvPr>
            <p:ph type="title"/>
          </p:nvPr>
        </p:nvSpPr>
        <p:spPr>
          <a:xfrm>
            <a:off x="2671050" y="8694750"/>
            <a:ext cx="12945900" cy="11430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64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52" name="Google Shape;52;p7"/>
          <p:cNvSpPr txBox="1"/>
          <p:nvPr/>
        </p:nvSpPr>
        <p:spPr>
          <a:xfrm>
            <a:off x="5731709" y="2308903"/>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NAME:</a:t>
            </a:r>
            <a:endParaRPr/>
          </a:p>
        </p:txBody>
      </p:sp>
      <p:sp>
        <p:nvSpPr>
          <p:cNvPr id="53" name="Google Shape;53;p7"/>
          <p:cNvSpPr txBox="1"/>
          <p:nvPr/>
        </p:nvSpPr>
        <p:spPr>
          <a:xfrm>
            <a:off x="5731709" y="3668307"/>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BIRTHDAY:</a:t>
            </a:r>
            <a:endParaRPr/>
          </a:p>
        </p:txBody>
      </p:sp>
      <p:sp>
        <p:nvSpPr>
          <p:cNvPr id="54" name="Google Shape;54;p7"/>
          <p:cNvSpPr txBox="1"/>
          <p:nvPr/>
        </p:nvSpPr>
        <p:spPr>
          <a:xfrm>
            <a:off x="9516694" y="2308903"/>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HOMETOWN:</a:t>
            </a:r>
            <a:endParaRPr/>
          </a:p>
        </p:txBody>
      </p:sp>
      <p:sp>
        <p:nvSpPr>
          <p:cNvPr id="55" name="Google Shape;55;p7"/>
          <p:cNvSpPr txBox="1"/>
          <p:nvPr/>
        </p:nvSpPr>
        <p:spPr>
          <a:xfrm>
            <a:off x="9516694" y="3668307"/>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HOBBIES:</a:t>
            </a:r>
            <a:endParaRPr/>
          </a:p>
        </p:txBody>
      </p:sp>
      <p:sp>
        <p:nvSpPr>
          <p:cNvPr id="56" name="Google Shape;56;p7"/>
          <p:cNvSpPr txBox="1"/>
          <p:nvPr/>
        </p:nvSpPr>
        <p:spPr>
          <a:xfrm>
            <a:off x="5731709" y="5097958"/>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CONTACT:</a:t>
            </a:r>
            <a:endParaRPr/>
          </a:p>
        </p:txBody>
      </p:sp>
      <p:sp>
        <p:nvSpPr>
          <p:cNvPr id="57" name="Google Shape;57;p7"/>
          <p:cNvSpPr txBox="1"/>
          <p:nvPr/>
        </p:nvSpPr>
        <p:spPr>
          <a:xfrm>
            <a:off x="14890273" y="2308903"/>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13B32"/>
                </a:solidFill>
                <a:latin typeface="Prompt"/>
                <a:ea typeface="Prompt"/>
                <a:cs typeface="Prompt"/>
                <a:sym typeface="Prompt"/>
              </a:rPr>
              <a:t>FUN FACTS:</a:t>
            </a:r>
            <a:endParaRPr/>
          </a:p>
        </p:txBody>
      </p:sp>
      <p:sp>
        <p:nvSpPr>
          <p:cNvPr id="58" name="Google Shape;58;p7"/>
          <p:cNvSpPr txBox="1"/>
          <p:nvPr/>
        </p:nvSpPr>
        <p:spPr>
          <a:xfrm>
            <a:off x="14890273" y="4265663"/>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13B32"/>
                </a:solidFill>
                <a:latin typeface="Prompt"/>
                <a:ea typeface="Prompt"/>
                <a:cs typeface="Prompt"/>
                <a:sym typeface="Prompt"/>
              </a:rPr>
              <a:t>OTHER INFO:</a:t>
            </a:r>
            <a:endParaRPr/>
          </a:p>
        </p:txBody>
      </p:sp>
      <p:sp>
        <p:nvSpPr>
          <p:cNvPr id="59" name="Google Shape;59;p7"/>
          <p:cNvSpPr txBox="1"/>
          <p:nvPr>
            <p:ph idx="1" type="body"/>
          </p:nvPr>
        </p:nvSpPr>
        <p:spPr>
          <a:xfrm>
            <a:off x="5731700" y="2632000"/>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0" name="Google Shape;60;p7"/>
          <p:cNvSpPr txBox="1"/>
          <p:nvPr>
            <p:ph idx="2" type="body"/>
          </p:nvPr>
        </p:nvSpPr>
        <p:spPr>
          <a:xfrm>
            <a:off x="5731700" y="4071275"/>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1" name="Google Shape;61;p7"/>
          <p:cNvSpPr txBox="1"/>
          <p:nvPr>
            <p:ph idx="3" type="body"/>
          </p:nvPr>
        </p:nvSpPr>
        <p:spPr>
          <a:xfrm>
            <a:off x="5731700" y="5510550"/>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2" name="Google Shape;62;p7"/>
          <p:cNvSpPr txBox="1"/>
          <p:nvPr>
            <p:ph idx="4" type="body"/>
          </p:nvPr>
        </p:nvSpPr>
        <p:spPr>
          <a:xfrm>
            <a:off x="9516700" y="2632000"/>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3" name="Google Shape;63;p7"/>
          <p:cNvSpPr txBox="1"/>
          <p:nvPr>
            <p:ph idx="5" type="body"/>
          </p:nvPr>
        </p:nvSpPr>
        <p:spPr>
          <a:xfrm>
            <a:off x="9516700" y="4071275"/>
            <a:ext cx="2895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4" name="Google Shape;64;p7"/>
          <p:cNvSpPr txBox="1"/>
          <p:nvPr>
            <p:ph idx="6" type="body"/>
          </p:nvPr>
        </p:nvSpPr>
        <p:spPr>
          <a:xfrm>
            <a:off x="14890275" y="2772200"/>
            <a:ext cx="2895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5" name="Google Shape;65;p7"/>
          <p:cNvSpPr txBox="1"/>
          <p:nvPr>
            <p:ph idx="7" type="body"/>
          </p:nvPr>
        </p:nvSpPr>
        <p:spPr>
          <a:xfrm>
            <a:off x="14890275" y="4611800"/>
            <a:ext cx="2895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66" name="Google Shape;66;p7"/>
          <p:cNvSpPr/>
          <p:nvPr>
            <p:ph idx="8" type="pic"/>
          </p:nvPr>
        </p:nvSpPr>
        <p:spPr>
          <a:xfrm>
            <a:off x="320450" y="2018775"/>
            <a:ext cx="3255900" cy="3991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8">
    <p:spTree>
      <p:nvGrpSpPr>
        <p:cNvPr id="67" name="Shape 67"/>
        <p:cNvGrpSpPr/>
        <p:nvPr/>
      </p:nvGrpSpPr>
      <p:grpSpPr>
        <a:xfrm>
          <a:off x="0" y="0"/>
          <a:ext cx="0" cy="0"/>
          <a:chOff x="0" y="0"/>
          <a:chExt cx="0" cy="0"/>
        </a:xfrm>
      </p:grpSpPr>
      <p:pic>
        <p:nvPicPr>
          <p:cNvPr id="68" name="Google Shape;68;p8"/>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69" name="Google Shape;69;p8"/>
          <p:cNvPicPr preferRelativeResize="0"/>
          <p:nvPr/>
        </p:nvPicPr>
        <p:blipFill>
          <a:blip r:embed="rId3">
            <a:alphaModFix/>
          </a:blip>
          <a:stretch>
            <a:fillRect/>
          </a:stretch>
        </p:blipFill>
        <p:spPr>
          <a:xfrm>
            <a:off x="991550" y="-341387"/>
            <a:ext cx="16304901" cy="10978726"/>
          </a:xfrm>
          <a:prstGeom prst="rect">
            <a:avLst/>
          </a:prstGeom>
          <a:noFill/>
          <a:ln>
            <a:noFill/>
          </a:ln>
        </p:spPr>
      </p:pic>
      <p:sp>
        <p:nvSpPr>
          <p:cNvPr id="70" name="Google Shape;70;p8"/>
          <p:cNvSpPr txBox="1"/>
          <p:nvPr>
            <p:ph type="title"/>
          </p:nvPr>
        </p:nvSpPr>
        <p:spPr>
          <a:xfrm>
            <a:off x="5306550" y="1256625"/>
            <a:ext cx="7674900" cy="11430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64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8"/>
          <p:cNvSpPr txBox="1"/>
          <p:nvPr/>
        </p:nvSpPr>
        <p:spPr>
          <a:xfrm>
            <a:off x="7463999" y="3711880"/>
            <a:ext cx="47937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NAME:</a:t>
            </a:r>
            <a:endParaRPr/>
          </a:p>
        </p:txBody>
      </p:sp>
      <p:sp>
        <p:nvSpPr>
          <p:cNvPr id="72" name="Google Shape;72;p8"/>
          <p:cNvSpPr txBox="1"/>
          <p:nvPr/>
        </p:nvSpPr>
        <p:spPr>
          <a:xfrm>
            <a:off x="7463999" y="4859194"/>
            <a:ext cx="47937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BIRTHDAY:</a:t>
            </a:r>
            <a:endParaRPr/>
          </a:p>
        </p:txBody>
      </p:sp>
      <p:sp>
        <p:nvSpPr>
          <p:cNvPr id="73" name="Google Shape;73;p8"/>
          <p:cNvSpPr txBox="1"/>
          <p:nvPr/>
        </p:nvSpPr>
        <p:spPr>
          <a:xfrm>
            <a:off x="7463999" y="6009179"/>
            <a:ext cx="47937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HOMETOWN:</a:t>
            </a:r>
            <a:endParaRPr/>
          </a:p>
        </p:txBody>
      </p:sp>
      <p:sp>
        <p:nvSpPr>
          <p:cNvPr id="74" name="Google Shape;74;p8"/>
          <p:cNvSpPr txBox="1"/>
          <p:nvPr/>
        </p:nvSpPr>
        <p:spPr>
          <a:xfrm>
            <a:off x="7463999" y="7334237"/>
            <a:ext cx="47937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HOBBIES:</a:t>
            </a:r>
            <a:endParaRPr/>
          </a:p>
        </p:txBody>
      </p:sp>
      <p:sp>
        <p:nvSpPr>
          <p:cNvPr id="75" name="Google Shape;75;p8"/>
          <p:cNvSpPr txBox="1"/>
          <p:nvPr/>
        </p:nvSpPr>
        <p:spPr>
          <a:xfrm rot="-517867">
            <a:off x="12127511" y="6298546"/>
            <a:ext cx="4793688" cy="323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Prompt"/>
                <a:ea typeface="Prompt"/>
                <a:cs typeface="Prompt"/>
                <a:sym typeface="Prompt"/>
              </a:rPr>
              <a:t>FUN FACTS:</a:t>
            </a:r>
            <a:endParaRPr/>
          </a:p>
        </p:txBody>
      </p:sp>
      <p:sp>
        <p:nvSpPr>
          <p:cNvPr id="76" name="Google Shape;76;p8"/>
          <p:cNvSpPr txBox="1"/>
          <p:nvPr/>
        </p:nvSpPr>
        <p:spPr>
          <a:xfrm rot="529399">
            <a:off x="12139888" y="2894106"/>
            <a:ext cx="4793729" cy="3233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OTHER INFO:</a:t>
            </a:r>
            <a:endParaRPr/>
          </a:p>
        </p:txBody>
      </p:sp>
      <p:sp>
        <p:nvSpPr>
          <p:cNvPr id="77" name="Google Shape;77;p8"/>
          <p:cNvSpPr txBox="1"/>
          <p:nvPr>
            <p:ph idx="1" type="body"/>
          </p:nvPr>
        </p:nvSpPr>
        <p:spPr>
          <a:xfrm>
            <a:off x="7696950" y="4091138"/>
            <a:ext cx="4327800" cy="7119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b="1"/>
            </a:lvl1pPr>
            <a:lvl2pPr indent="-361950" lvl="1" marL="914400" rtl="0" algn="ctr">
              <a:spcBef>
                <a:spcPts val="560"/>
              </a:spcBef>
              <a:spcAft>
                <a:spcPts val="0"/>
              </a:spcAft>
              <a:buSzPts val="2100"/>
              <a:buChar char="–"/>
              <a:defRPr b="1"/>
            </a:lvl2pPr>
            <a:lvl3pPr indent="-361950" lvl="2" marL="1371600" rtl="0" algn="ctr">
              <a:spcBef>
                <a:spcPts val="480"/>
              </a:spcBef>
              <a:spcAft>
                <a:spcPts val="0"/>
              </a:spcAft>
              <a:buSzPts val="2100"/>
              <a:buChar char="•"/>
              <a:defRPr b="1"/>
            </a:lvl3pPr>
            <a:lvl4pPr indent="-361950" lvl="3" marL="1828800" rtl="0" algn="ctr">
              <a:spcBef>
                <a:spcPts val="400"/>
              </a:spcBef>
              <a:spcAft>
                <a:spcPts val="0"/>
              </a:spcAft>
              <a:buSzPts val="2100"/>
              <a:buChar char="–"/>
              <a:defRPr b="1"/>
            </a:lvl4pPr>
            <a:lvl5pPr indent="-361950" lvl="4" marL="2286000" rtl="0" algn="ctr">
              <a:spcBef>
                <a:spcPts val="400"/>
              </a:spcBef>
              <a:spcAft>
                <a:spcPts val="0"/>
              </a:spcAft>
              <a:buSzPts val="2100"/>
              <a:buChar char="»"/>
              <a:defRPr b="1"/>
            </a:lvl5pPr>
            <a:lvl6pPr indent="-361950" lvl="5" marL="2743200" rtl="0" algn="ctr">
              <a:spcBef>
                <a:spcPts val="400"/>
              </a:spcBef>
              <a:spcAft>
                <a:spcPts val="0"/>
              </a:spcAft>
              <a:buSzPts val="2100"/>
              <a:buChar char="•"/>
              <a:defRPr b="1"/>
            </a:lvl6pPr>
            <a:lvl7pPr indent="-361950" lvl="6" marL="3200400" rtl="0" algn="ctr">
              <a:spcBef>
                <a:spcPts val="400"/>
              </a:spcBef>
              <a:spcAft>
                <a:spcPts val="0"/>
              </a:spcAft>
              <a:buSzPts val="2100"/>
              <a:buChar char="•"/>
              <a:defRPr b="1"/>
            </a:lvl7pPr>
            <a:lvl8pPr indent="-361950" lvl="7" marL="3657600" rtl="0" algn="ctr">
              <a:spcBef>
                <a:spcPts val="400"/>
              </a:spcBef>
              <a:spcAft>
                <a:spcPts val="0"/>
              </a:spcAft>
              <a:buSzPts val="2100"/>
              <a:buChar char="•"/>
              <a:defRPr b="1"/>
            </a:lvl8pPr>
            <a:lvl9pPr indent="-361950" lvl="8" marL="4114800" rtl="0" algn="ctr">
              <a:spcBef>
                <a:spcPts val="400"/>
              </a:spcBef>
              <a:spcAft>
                <a:spcPts val="0"/>
              </a:spcAft>
              <a:buSzPts val="2100"/>
              <a:buChar char="•"/>
              <a:defRPr b="1"/>
            </a:lvl9pPr>
          </a:lstStyle>
          <a:p/>
        </p:txBody>
      </p:sp>
      <p:sp>
        <p:nvSpPr>
          <p:cNvPr id="78" name="Google Shape;78;p8"/>
          <p:cNvSpPr txBox="1"/>
          <p:nvPr>
            <p:ph idx="2" type="body"/>
          </p:nvPr>
        </p:nvSpPr>
        <p:spPr>
          <a:xfrm>
            <a:off x="7696950" y="5182288"/>
            <a:ext cx="4327800" cy="7119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b="1"/>
            </a:lvl1pPr>
            <a:lvl2pPr indent="-361950" lvl="1" marL="914400" rtl="0" algn="ctr">
              <a:spcBef>
                <a:spcPts val="560"/>
              </a:spcBef>
              <a:spcAft>
                <a:spcPts val="0"/>
              </a:spcAft>
              <a:buSzPts val="2100"/>
              <a:buChar char="–"/>
              <a:defRPr b="1"/>
            </a:lvl2pPr>
            <a:lvl3pPr indent="-361950" lvl="2" marL="1371600" rtl="0" algn="ctr">
              <a:spcBef>
                <a:spcPts val="480"/>
              </a:spcBef>
              <a:spcAft>
                <a:spcPts val="0"/>
              </a:spcAft>
              <a:buSzPts val="2100"/>
              <a:buChar char="•"/>
              <a:defRPr b="1"/>
            </a:lvl3pPr>
            <a:lvl4pPr indent="-361950" lvl="3" marL="1828800" rtl="0" algn="ctr">
              <a:spcBef>
                <a:spcPts val="400"/>
              </a:spcBef>
              <a:spcAft>
                <a:spcPts val="0"/>
              </a:spcAft>
              <a:buSzPts val="2100"/>
              <a:buChar char="–"/>
              <a:defRPr b="1"/>
            </a:lvl4pPr>
            <a:lvl5pPr indent="-361950" lvl="4" marL="2286000" rtl="0" algn="ctr">
              <a:spcBef>
                <a:spcPts val="400"/>
              </a:spcBef>
              <a:spcAft>
                <a:spcPts val="0"/>
              </a:spcAft>
              <a:buSzPts val="2100"/>
              <a:buChar char="»"/>
              <a:defRPr b="1"/>
            </a:lvl5pPr>
            <a:lvl6pPr indent="-361950" lvl="5" marL="2743200" rtl="0" algn="ctr">
              <a:spcBef>
                <a:spcPts val="400"/>
              </a:spcBef>
              <a:spcAft>
                <a:spcPts val="0"/>
              </a:spcAft>
              <a:buSzPts val="2100"/>
              <a:buChar char="•"/>
              <a:defRPr b="1"/>
            </a:lvl6pPr>
            <a:lvl7pPr indent="-361950" lvl="6" marL="3200400" rtl="0" algn="ctr">
              <a:spcBef>
                <a:spcPts val="400"/>
              </a:spcBef>
              <a:spcAft>
                <a:spcPts val="0"/>
              </a:spcAft>
              <a:buSzPts val="2100"/>
              <a:buChar char="•"/>
              <a:defRPr b="1"/>
            </a:lvl7pPr>
            <a:lvl8pPr indent="-361950" lvl="7" marL="3657600" rtl="0" algn="ctr">
              <a:spcBef>
                <a:spcPts val="400"/>
              </a:spcBef>
              <a:spcAft>
                <a:spcPts val="0"/>
              </a:spcAft>
              <a:buSzPts val="2100"/>
              <a:buChar char="•"/>
              <a:defRPr b="1"/>
            </a:lvl8pPr>
            <a:lvl9pPr indent="-361950" lvl="8" marL="4114800" rtl="0" algn="ctr">
              <a:spcBef>
                <a:spcPts val="400"/>
              </a:spcBef>
              <a:spcAft>
                <a:spcPts val="0"/>
              </a:spcAft>
              <a:buSzPts val="2100"/>
              <a:buChar char="•"/>
              <a:defRPr b="1"/>
            </a:lvl9pPr>
          </a:lstStyle>
          <a:p/>
        </p:txBody>
      </p:sp>
      <p:sp>
        <p:nvSpPr>
          <p:cNvPr id="79" name="Google Shape;79;p8"/>
          <p:cNvSpPr txBox="1"/>
          <p:nvPr>
            <p:ph idx="3" type="body"/>
          </p:nvPr>
        </p:nvSpPr>
        <p:spPr>
          <a:xfrm>
            <a:off x="7696950" y="6447238"/>
            <a:ext cx="4327800" cy="7119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b="1"/>
            </a:lvl1pPr>
            <a:lvl2pPr indent="-361950" lvl="1" marL="914400" rtl="0" algn="ctr">
              <a:spcBef>
                <a:spcPts val="560"/>
              </a:spcBef>
              <a:spcAft>
                <a:spcPts val="0"/>
              </a:spcAft>
              <a:buSzPts val="2100"/>
              <a:buChar char="–"/>
              <a:defRPr b="1"/>
            </a:lvl2pPr>
            <a:lvl3pPr indent="-361950" lvl="2" marL="1371600" rtl="0" algn="ctr">
              <a:spcBef>
                <a:spcPts val="480"/>
              </a:spcBef>
              <a:spcAft>
                <a:spcPts val="0"/>
              </a:spcAft>
              <a:buSzPts val="2100"/>
              <a:buChar char="•"/>
              <a:defRPr b="1"/>
            </a:lvl3pPr>
            <a:lvl4pPr indent="-361950" lvl="3" marL="1828800" rtl="0" algn="ctr">
              <a:spcBef>
                <a:spcPts val="400"/>
              </a:spcBef>
              <a:spcAft>
                <a:spcPts val="0"/>
              </a:spcAft>
              <a:buSzPts val="2100"/>
              <a:buChar char="–"/>
              <a:defRPr b="1"/>
            </a:lvl4pPr>
            <a:lvl5pPr indent="-361950" lvl="4" marL="2286000" rtl="0" algn="ctr">
              <a:spcBef>
                <a:spcPts val="400"/>
              </a:spcBef>
              <a:spcAft>
                <a:spcPts val="0"/>
              </a:spcAft>
              <a:buSzPts val="2100"/>
              <a:buChar char="»"/>
              <a:defRPr b="1"/>
            </a:lvl5pPr>
            <a:lvl6pPr indent="-361950" lvl="5" marL="2743200" rtl="0" algn="ctr">
              <a:spcBef>
                <a:spcPts val="400"/>
              </a:spcBef>
              <a:spcAft>
                <a:spcPts val="0"/>
              </a:spcAft>
              <a:buSzPts val="2100"/>
              <a:buChar char="•"/>
              <a:defRPr b="1"/>
            </a:lvl6pPr>
            <a:lvl7pPr indent="-361950" lvl="6" marL="3200400" rtl="0" algn="ctr">
              <a:spcBef>
                <a:spcPts val="400"/>
              </a:spcBef>
              <a:spcAft>
                <a:spcPts val="0"/>
              </a:spcAft>
              <a:buSzPts val="2100"/>
              <a:buChar char="•"/>
              <a:defRPr b="1"/>
            </a:lvl7pPr>
            <a:lvl8pPr indent="-361950" lvl="7" marL="3657600" rtl="0" algn="ctr">
              <a:spcBef>
                <a:spcPts val="400"/>
              </a:spcBef>
              <a:spcAft>
                <a:spcPts val="0"/>
              </a:spcAft>
              <a:buSzPts val="2100"/>
              <a:buChar char="•"/>
              <a:defRPr b="1"/>
            </a:lvl8pPr>
            <a:lvl9pPr indent="-361950" lvl="8" marL="4114800" rtl="0" algn="ctr">
              <a:spcBef>
                <a:spcPts val="400"/>
              </a:spcBef>
              <a:spcAft>
                <a:spcPts val="0"/>
              </a:spcAft>
              <a:buSzPts val="2100"/>
              <a:buChar char="•"/>
              <a:defRPr b="1"/>
            </a:lvl9pPr>
          </a:lstStyle>
          <a:p/>
        </p:txBody>
      </p:sp>
      <p:sp>
        <p:nvSpPr>
          <p:cNvPr id="80" name="Google Shape;80;p8"/>
          <p:cNvSpPr txBox="1"/>
          <p:nvPr>
            <p:ph idx="4" type="body"/>
          </p:nvPr>
        </p:nvSpPr>
        <p:spPr>
          <a:xfrm>
            <a:off x="7696950" y="7832388"/>
            <a:ext cx="4327800" cy="7119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b="1"/>
            </a:lvl1pPr>
            <a:lvl2pPr indent="-361950" lvl="1" marL="914400" rtl="0" algn="ctr">
              <a:spcBef>
                <a:spcPts val="560"/>
              </a:spcBef>
              <a:spcAft>
                <a:spcPts val="0"/>
              </a:spcAft>
              <a:buSzPts val="2100"/>
              <a:buChar char="–"/>
              <a:defRPr b="1"/>
            </a:lvl2pPr>
            <a:lvl3pPr indent="-361950" lvl="2" marL="1371600" rtl="0" algn="ctr">
              <a:spcBef>
                <a:spcPts val="480"/>
              </a:spcBef>
              <a:spcAft>
                <a:spcPts val="0"/>
              </a:spcAft>
              <a:buSzPts val="2100"/>
              <a:buChar char="•"/>
              <a:defRPr b="1"/>
            </a:lvl3pPr>
            <a:lvl4pPr indent="-361950" lvl="3" marL="1828800" rtl="0" algn="ctr">
              <a:spcBef>
                <a:spcPts val="400"/>
              </a:spcBef>
              <a:spcAft>
                <a:spcPts val="0"/>
              </a:spcAft>
              <a:buSzPts val="2100"/>
              <a:buChar char="–"/>
              <a:defRPr b="1"/>
            </a:lvl4pPr>
            <a:lvl5pPr indent="-361950" lvl="4" marL="2286000" rtl="0" algn="ctr">
              <a:spcBef>
                <a:spcPts val="400"/>
              </a:spcBef>
              <a:spcAft>
                <a:spcPts val="0"/>
              </a:spcAft>
              <a:buSzPts val="2100"/>
              <a:buChar char="»"/>
              <a:defRPr b="1"/>
            </a:lvl5pPr>
            <a:lvl6pPr indent="-361950" lvl="5" marL="2743200" rtl="0" algn="ctr">
              <a:spcBef>
                <a:spcPts val="400"/>
              </a:spcBef>
              <a:spcAft>
                <a:spcPts val="0"/>
              </a:spcAft>
              <a:buSzPts val="2100"/>
              <a:buChar char="•"/>
              <a:defRPr b="1"/>
            </a:lvl6pPr>
            <a:lvl7pPr indent="-361950" lvl="6" marL="3200400" rtl="0" algn="ctr">
              <a:spcBef>
                <a:spcPts val="400"/>
              </a:spcBef>
              <a:spcAft>
                <a:spcPts val="0"/>
              </a:spcAft>
              <a:buSzPts val="2100"/>
              <a:buChar char="•"/>
              <a:defRPr b="1"/>
            </a:lvl7pPr>
            <a:lvl8pPr indent="-361950" lvl="7" marL="3657600" rtl="0" algn="ctr">
              <a:spcBef>
                <a:spcPts val="400"/>
              </a:spcBef>
              <a:spcAft>
                <a:spcPts val="0"/>
              </a:spcAft>
              <a:buSzPts val="2100"/>
              <a:buChar char="•"/>
              <a:defRPr b="1"/>
            </a:lvl8pPr>
            <a:lvl9pPr indent="-361950" lvl="8" marL="4114800" rtl="0" algn="ctr">
              <a:spcBef>
                <a:spcPts val="400"/>
              </a:spcBef>
              <a:spcAft>
                <a:spcPts val="0"/>
              </a:spcAft>
              <a:buSzPts val="2100"/>
              <a:buChar char="•"/>
              <a:defRPr b="1"/>
            </a:lvl9pPr>
          </a:lstStyle>
          <a:p/>
        </p:txBody>
      </p:sp>
      <p:sp>
        <p:nvSpPr>
          <p:cNvPr id="81" name="Google Shape;81;p8"/>
          <p:cNvSpPr txBox="1"/>
          <p:nvPr>
            <p:ph idx="5" type="body"/>
          </p:nvPr>
        </p:nvSpPr>
        <p:spPr>
          <a:xfrm rot="622540">
            <a:off x="13056721" y="3242531"/>
            <a:ext cx="2626854" cy="1075648"/>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82" name="Google Shape;82;p8"/>
          <p:cNvSpPr txBox="1"/>
          <p:nvPr>
            <p:ph idx="6" type="body"/>
          </p:nvPr>
        </p:nvSpPr>
        <p:spPr>
          <a:xfrm rot="-452471">
            <a:off x="13662678" y="6714588"/>
            <a:ext cx="2167043" cy="1801518"/>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Clr>
                <a:schemeClr val="lt1"/>
              </a:buClr>
              <a:buSzPts val="2100"/>
              <a:buChar char="•"/>
              <a:defRPr>
                <a:solidFill>
                  <a:schemeClr val="lt1"/>
                </a:solidFill>
              </a:defRPr>
            </a:lvl1pPr>
            <a:lvl2pPr indent="-361950" lvl="1" marL="914400" rtl="0" algn="ctr">
              <a:spcBef>
                <a:spcPts val="560"/>
              </a:spcBef>
              <a:spcAft>
                <a:spcPts val="0"/>
              </a:spcAft>
              <a:buClr>
                <a:schemeClr val="lt1"/>
              </a:buClr>
              <a:buSzPts val="2100"/>
              <a:buChar char="–"/>
              <a:defRPr>
                <a:solidFill>
                  <a:schemeClr val="lt1"/>
                </a:solidFill>
              </a:defRPr>
            </a:lvl2pPr>
            <a:lvl3pPr indent="-361950" lvl="2" marL="1371600" rtl="0" algn="ctr">
              <a:spcBef>
                <a:spcPts val="480"/>
              </a:spcBef>
              <a:spcAft>
                <a:spcPts val="0"/>
              </a:spcAft>
              <a:buClr>
                <a:schemeClr val="lt1"/>
              </a:buClr>
              <a:buSzPts val="2100"/>
              <a:buChar char="•"/>
              <a:defRPr>
                <a:solidFill>
                  <a:schemeClr val="lt1"/>
                </a:solidFill>
              </a:defRPr>
            </a:lvl3pPr>
            <a:lvl4pPr indent="-361950" lvl="3" marL="1828800" rtl="0" algn="ctr">
              <a:spcBef>
                <a:spcPts val="400"/>
              </a:spcBef>
              <a:spcAft>
                <a:spcPts val="0"/>
              </a:spcAft>
              <a:buClr>
                <a:schemeClr val="lt1"/>
              </a:buClr>
              <a:buSzPts val="2100"/>
              <a:buChar char="–"/>
              <a:defRPr>
                <a:solidFill>
                  <a:schemeClr val="lt1"/>
                </a:solidFill>
              </a:defRPr>
            </a:lvl4pPr>
            <a:lvl5pPr indent="-361950" lvl="4" marL="2286000" rtl="0" algn="ctr">
              <a:spcBef>
                <a:spcPts val="400"/>
              </a:spcBef>
              <a:spcAft>
                <a:spcPts val="0"/>
              </a:spcAft>
              <a:buClr>
                <a:schemeClr val="lt1"/>
              </a:buClr>
              <a:buSzPts val="2100"/>
              <a:buChar char="»"/>
              <a:defRPr>
                <a:solidFill>
                  <a:schemeClr val="lt1"/>
                </a:solidFill>
              </a:defRPr>
            </a:lvl5pPr>
            <a:lvl6pPr indent="-361950" lvl="5" marL="2743200" rtl="0" algn="ctr">
              <a:spcBef>
                <a:spcPts val="400"/>
              </a:spcBef>
              <a:spcAft>
                <a:spcPts val="0"/>
              </a:spcAft>
              <a:buClr>
                <a:schemeClr val="lt1"/>
              </a:buClr>
              <a:buSzPts val="2100"/>
              <a:buChar char="•"/>
              <a:defRPr>
                <a:solidFill>
                  <a:schemeClr val="lt1"/>
                </a:solidFill>
              </a:defRPr>
            </a:lvl6pPr>
            <a:lvl7pPr indent="-361950" lvl="6" marL="3200400" rtl="0" algn="ctr">
              <a:spcBef>
                <a:spcPts val="400"/>
              </a:spcBef>
              <a:spcAft>
                <a:spcPts val="0"/>
              </a:spcAft>
              <a:buClr>
                <a:schemeClr val="lt1"/>
              </a:buClr>
              <a:buSzPts val="2100"/>
              <a:buChar char="•"/>
              <a:defRPr>
                <a:solidFill>
                  <a:schemeClr val="lt1"/>
                </a:solidFill>
              </a:defRPr>
            </a:lvl7pPr>
            <a:lvl8pPr indent="-361950" lvl="7" marL="3657600" rtl="0" algn="ctr">
              <a:spcBef>
                <a:spcPts val="400"/>
              </a:spcBef>
              <a:spcAft>
                <a:spcPts val="0"/>
              </a:spcAft>
              <a:buClr>
                <a:schemeClr val="lt1"/>
              </a:buClr>
              <a:buSzPts val="2100"/>
              <a:buChar char="•"/>
              <a:defRPr>
                <a:solidFill>
                  <a:schemeClr val="lt1"/>
                </a:solidFill>
              </a:defRPr>
            </a:lvl8pPr>
            <a:lvl9pPr indent="-361950" lvl="8" marL="4114800" rtl="0" algn="ctr">
              <a:spcBef>
                <a:spcPts val="400"/>
              </a:spcBef>
              <a:spcAft>
                <a:spcPts val="0"/>
              </a:spcAft>
              <a:buClr>
                <a:schemeClr val="lt1"/>
              </a:buClr>
              <a:buSzPts val="2100"/>
              <a:buChar char="•"/>
              <a:defRPr>
                <a:solidFill>
                  <a:schemeClr val="lt1"/>
                </a:solidFill>
              </a:defRPr>
            </a:lvl9pPr>
          </a:lstStyle>
          <a:p/>
        </p:txBody>
      </p:sp>
      <p:sp>
        <p:nvSpPr>
          <p:cNvPr id="83" name="Google Shape;83;p8"/>
          <p:cNvSpPr/>
          <p:nvPr>
            <p:ph idx="7" type="pic"/>
          </p:nvPr>
        </p:nvSpPr>
        <p:spPr>
          <a:xfrm>
            <a:off x="3013375" y="4658700"/>
            <a:ext cx="3255900" cy="3991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9">
    <p:spTree>
      <p:nvGrpSpPr>
        <p:cNvPr id="84" name="Shape 84"/>
        <p:cNvGrpSpPr/>
        <p:nvPr/>
      </p:nvGrpSpPr>
      <p:grpSpPr>
        <a:xfrm>
          <a:off x="0" y="0"/>
          <a:ext cx="0" cy="0"/>
          <a:chOff x="0" y="0"/>
          <a:chExt cx="0" cy="0"/>
        </a:xfrm>
      </p:grpSpPr>
      <p:pic>
        <p:nvPicPr>
          <p:cNvPr id="85" name="Google Shape;85;p9"/>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86" name="Google Shape;86;p9"/>
          <p:cNvPicPr preferRelativeResize="0"/>
          <p:nvPr/>
        </p:nvPicPr>
        <p:blipFill>
          <a:blip r:embed="rId3">
            <a:alphaModFix/>
          </a:blip>
          <a:stretch>
            <a:fillRect/>
          </a:stretch>
        </p:blipFill>
        <p:spPr>
          <a:xfrm>
            <a:off x="376935" y="152400"/>
            <a:ext cx="17838930" cy="10287000"/>
          </a:xfrm>
          <a:prstGeom prst="rect">
            <a:avLst/>
          </a:prstGeom>
          <a:noFill/>
          <a:ln>
            <a:noFill/>
          </a:ln>
        </p:spPr>
      </p:pic>
      <p:grpSp>
        <p:nvGrpSpPr>
          <p:cNvPr id="87" name="Google Shape;87;p9"/>
          <p:cNvGrpSpPr/>
          <p:nvPr/>
        </p:nvGrpSpPr>
        <p:grpSpPr>
          <a:xfrm>
            <a:off x="3644180" y="5735684"/>
            <a:ext cx="3232681" cy="2428497"/>
            <a:chOff x="0" y="-38100"/>
            <a:chExt cx="851400" cy="639600"/>
          </a:xfrm>
        </p:grpSpPr>
        <p:sp>
          <p:nvSpPr>
            <p:cNvPr id="88" name="Google Shape;88;p9"/>
            <p:cNvSpPr/>
            <p:nvPr/>
          </p:nvSpPr>
          <p:spPr>
            <a:xfrm>
              <a:off x="0" y="0"/>
              <a:ext cx="851380" cy="601405"/>
            </a:xfrm>
            <a:custGeom>
              <a:rect b="b" l="l" r="r" t="t"/>
              <a:pathLst>
                <a:path extrusionOk="0" h="601405" w="851380">
                  <a:moveTo>
                    <a:pt x="52689" y="0"/>
                  </a:moveTo>
                  <a:lnTo>
                    <a:pt x="798691" y="0"/>
                  </a:lnTo>
                  <a:cubicBezTo>
                    <a:pt x="812665" y="0"/>
                    <a:pt x="826067" y="5551"/>
                    <a:pt x="835948" y="15432"/>
                  </a:cubicBezTo>
                  <a:cubicBezTo>
                    <a:pt x="845829" y="25313"/>
                    <a:pt x="851380" y="38715"/>
                    <a:pt x="851380" y="52689"/>
                  </a:cubicBezTo>
                  <a:lnTo>
                    <a:pt x="851380" y="548716"/>
                  </a:lnTo>
                  <a:cubicBezTo>
                    <a:pt x="851380" y="562690"/>
                    <a:pt x="845829" y="576091"/>
                    <a:pt x="835948" y="585973"/>
                  </a:cubicBezTo>
                  <a:cubicBezTo>
                    <a:pt x="826067" y="595854"/>
                    <a:pt x="812665" y="601405"/>
                    <a:pt x="798691" y="601405"/>
                  </a:cubicBezTo>
                  <a:lnTo>
                    <a:pt x="52689" y="601405"/>
                  </a:lnTo>
                  <a:cubicBezTo>
                    <a:pt x="38715" y="601405"/>
                    <a:pt x="25313" y="595854"/>
                    <a:pt x="15432" y="585973"/>
                  </a:cubicBezTo>
                  <a:cubicBezTo>
                    <a:pt x="5551" y="576091"/>
                    <a:pt x="0" y="562690"/>
                    <a:pt x="0" y="548716"/>
                  </a:cubicBezTo>
                  <a:lnTo>
                    <a:pt x="0" y="52689"/>
                  </a:lnTo>
                  <a:cubicBezTo>
                    <a:pt x="0" y="38715"/>
                    <a:pt x="5551" y="25313"/>
                    <a:pt x="15432" y="15432"/>
                  </a:cubicBezTo>
                  <a:cubicBezTo>
                    <a:pt x="25313" y="5551"/>
                    <a:pt x="38715" y="0"/>
                    <a:pt x="52689" y="0"/>
                  </a:cubicBezTo>
                  <a:close/>
                </a:path>
              </a:pathLst>
            </a:custGeom>
            <a:solidFill>
              <a:srgbClr val="AAC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txBox="1"/>
            <p:nvPr/>
          </p:nvSpPr>
          <p:spPr>
            <a:xfrm>
              <a:off x="0" y="-38100"/>
              <a:ext cx="851400" cy="6396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9"/>
          <p:cNvGrpSpPr/>
          <p:nvPr/>
        </p:nvGrpSpPr>
        <p:grpSpPr>
          <a:xfrm>
            <a:off x="7162494" y="1583479"/>
            <a:ext cx="7452973" cy="4139490"/>
            <a:chOff x="0" y="-38100"/>
            <a:chExt cx="1962910" cy="1090229"/>
          </a:xfrm>
        </p:grpSpPr>
        <p:sp>
          <p:nvSpPr>
            <p:cNvPr id="91" name="Google Shape;91;p9"/>
            <p:cNvSpPr/>
            <p:nvPr/>
          </p:nvSpPr>
          <p:spPr>
            <a:xfrm>
              <a:off x="0" y="0"/>
              <a:ext cx="1962910" cy="1052129"/>
            </a:xfrm>
            <a:custGeom>
              <a:rect b="b" l="l" r="r" t="t"/>
              <a:pathLst>
                <a:path extrusionOk="0" h="1052129" w="1962910">
                  <a:moveTo>
                    <a:pt x="22853" y="0"/>
                  </a:moveTo>
                  <a:lnTo>
                    <a:pt x="1940057" y="0"/>
                  </a:lnTo>
                  <a:cubicBezTo>
                    <a:pt x="1952678" y="0"/>
                    <a:pt x="1962910" y="10232"/>
                    <a:pt x="1962910" y="22853"/>
                  </a:cubicBezTo>
                  <a:lnTo>
                    <a:pt x="1962910" y="1029275"/>
                  </a:lnTo>
                  <a:cubicBezTo>
                    <a:pt x="1962910" y="1035336"/>
                    <a:pt x="1960502" y="1041149"/>
                    <a:pt x="1956216" y="1045435"/>
                  </a:cubicBezTo>
                  <a:cubicBezTo>
                    <a:pt x="1951930" y="1049721"/>
                    <a:pt x="1946118" y="1052129"/>
                    <a:pt x="1940057" y="1052129"/>
                  </a:cubicBezTo>
                  <a:lnTo>
                    <a:pt x="22853" y="1052129"/>
                  </a:lnTo>
                  <a:cubicBezTo>
                    <a:pt x="10232" y="1052129"/>
                    <a:pt x="0" y="1041897"/>
                    <a:pt x="0" y="1029275"/>
                  </a:cubicBezTo>
                  <a:lnTo>
                    <a:pt x="0" y="22853"/>
                  </a:lnTo>
                  <a:cubicBezTo>
                    <a:pt x="0" y="16792"/>
                    <a:pt x="2408" y="10979"/>
                    <a:pt x="6694" y="6694"/>
                  </a:cubicBezTo>
                  <a:cubicBezTo>
                    <a:pt x="10979" y="2408"/>
                    <a:pt x="16792" y="0"/>
                    <a:pt x="22853" y="0"/>
                  </a:cubicBezTo>
                  <a:close/>
                </a:path>
              </a:pathLst>
            </a:custGeom>
            <a:solidFill>
              <a:srgbClr val="E6F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txBox="1"/>
            <p:nvPr/>
          </p:nvSpPr>
          <p:spPr>
            <a:xfrm>
              <a:off x="0" y="-38100"/>
              <a:ext cx="1962900" cy="10902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9"/>
          <p:cNvGrpSpPr/>
          <p:nvPr/>
        </p:nvGrpSpPr>
        <p:grpSpPr>
          <a:xfrm>
            <a:off x="7162494" y="5735684"/>
            <a:ext cx="4527196" cy="2428497"/>
            <a:chOff x="0" y="-38100"/>
            <a:chExt cx="1192340" cy="639600"/>
          </a:xfrm>
        </p:grpSpPr>
        <p:sp>
          <p:nvSpPr>
            <p:cNvPr id="94" name="Google Shape;94;p9"/>
            <p:cNvSpPr/>
            <p:nvPr/>
          </p:nvSpPr>
          <p:spPr>
            <a:xfrm>
              <a:off x="0" y="0"/>
              <a:ext cx="1192340" cy="601405"/>
            </a:xfrm>
            <a:custGeom>
              <a:rect b="b" l="l" r="r" t="t"/>
              <a:pathLst>
                <a:path extrusionOk="0" h="601405" w="1192340">
                  <a:moveTo>
                    <a:pt x="37622" y="0"/>
                  </a:moveTo>
                  <a:lnTo>
                    <a:pt x="1154718" y="0"/>
                  </a:lnTo>
                  <a:cubicBezTo>
                    <a:pt x="1175496" y="0"/>
                    <a:pt x="1192340" y="16844"/>
                    <a:pt x="1192340" y="37622"/>
                  </a:cubicBezTo>
                  <a:lnTo>
                    <a:pt x="1192340" y="563783"/>
                  </a:lnTo>
                  <a:cubicBezTo>
                    <a:pt x="1192340" y="573761"/>
                    <a:pt x="1188376" y="583330"/>
                    <a:pt x="1181321" y="590386"/>
                  </a:cubicBezTo>
                  <a:cubicBezTo>
                    <a:pt x="1174265" y="597441"/>
                    <a:pt x="1164696" y="601405"/>
                    <a:pt x="1154718" y="601405"/>
                  </a:cubicBezTo>
                  <a:lnTo>
                    <a:pt x="37622" y="601405"/>
                  </a:lnTo>
                  <a:cubicBezTo>
                    <a:pt x="27644" y="601405"/>
                    <a:pt x="18075" y="597441"/>
                    <a:pt x="11019" y="590386"/>
                  </a:cubicBezTo>
                  <a:cubicBezTo>
                    <a:pt x="3964" y="583330"/>
                    <a:pt x="0" y="573761"/>
                    <a:pt x="0" y="563783"/>
                  </a:cubicBezTo>
                  <a:lnTo>
                    <a:pt x="0" y="37622"/>
                  </a:lnTo>
                  <a:cubicBezTo>
                    <a:pt x="0" y="27644"/>
                    <a:pt x="3964" y="18075"/>
                    <a:pt x="11019" y="11019"/>
                  </a:cubicBezTo>
                  <a:cubicBezTo>
                    <a:pt x="18075" y="3964"/>
                    <a:pt x="27644" y="0"/>
                    <a:pt x="37622" y="0"/>
                  </a:cubicBezTo>
                  <a:close/>
                </a:path>
              </a:pathLst>
            </a:custGeom>
            <a:solidFill>
              <a:srgbClr val="FFF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nvSpPr>
          <p:spPr>
            <a:xfrm>
              <a:off x="0" y="-38100"/>
              <a:ext cx="1192200" cy="6396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9"/>
          <p:cNvGrpSpPr/>
          <p:nvPr/>
        </p:nvGrpSpPr>
        <p:grpSpPr>
          <a:xfrm>
            <a:off x="11975410" y="5735684"/>
            <a:ext cx="2640364" cy="2428497"/>
            <a:chOff x="0" y="-38100"/>
            <a:chExt cx="695400" cy="639600"/>
          </a:xfrm>
        </p:grpSpPr>
        <p:sp>
          <p:nvSpPr>
            <p:cNvPr id="97" name="Google Shape;97;p9"/>
            <p:cNvSpPr/>
            <p:nvPr/>
          </p:nvSpPr>
          <p:spPr>
            <a:xfrm>
              <a:off x="0" y="0"/>
              <a:ext cx="695310" cy="601405"/>
            </a:xfrm>
            <a:custGeom>
              <a:rect b="b" l="l" r="r" t="t"/>
              <a:pathLst>
                <a:path extrusionOk="0" h="601405" w="695310">
                  <a:moveTo>
                    <a:pt x="64516" y="0"/>
                  </a:moveTo>
                  <a:lnTo>
                    <a:pt x="630794" y="0"/>
                  </a:lnTo>
                  <a:cubicBezTo>
                    <a:pt x="647905" y="0"/>
                    <a:pt x="664315" y="6797"/>
                    <a:pt x="676414" y="18896"/>
                  </a:cubicBezTo>
                  <a:cubicBezTo>
                    <a:pt x="688513" y="30995"/>
                    <a:pt x="695310" y="47405"/>
                    <a:pt x="695310" y="64516"/>
                  </a:cubicBezTo>
                  <a:lnTo>
                    <a:pt x="695310" y="536889"/>
                  </a:lnTo>
                  <a:cubicBezTo>
                    <a:pt x="695310" y="554000"/>
                    <a:pt x="688513" y="570410"/>
                    <a:pt x="676414" y="582509"/>
                  </a:cubicBezTo>
                  <a:cubicBezTo>
                    <a:pt x="664315" y="594608"/>
                    <a:pt x="647905" y="601405"/>
                    <a:pt x="630794" y="601405"/>
                  </a:cubicBezTo>
                  <a:lnTo>
                    <a:pt x="64516" y="601405"/>
                  </a:lnTo>
                  <a:cubicBezTo>
                    <a:pt x="47405" y="601405"/>
                    <a:pt x="30995" y="594608"/>
                    <a:pt x="18896" y="582509"/>
                  </a:cubicBezTo>
                  <a:cubicBezTo>
                    <a:pt x="6797" y="570410"/>
                    <a:pt x="0" y="554000"/>
                    <a:pt x="0" y="536889"/>
                  </a:cubicBezTo>
                  <a:lnTo>
                    <a:pt x="0" y="64516"/>
                  </a:lnTo>
                  <a:cubicBezTo>
                    <a:pt x="0" y="47405"/>
                    <a:pt x="6797" y="30995"/>
                    <a:pt x="18896" y="18896"/>
                  </a:cubicBezTo>
                  <a:cubicBezTo>
                    <a:pt x="30995" y="6797"/>
                    <a:pt x="47405" y="0"/>
                    <a:pt x="64516" y="0"/>
                  </a:cubicBezTo>
                  <a:close/>
                </a:path>
              </a:pathLst>
            </a:custGeom>
            <a:solidFill>
              <a:srgbClr val="238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txBox="1"/>
            <p:nvPr/>
          </p:nvSpPr>
          <p:spPr>
            <a:xfrm>
              <a:off x="0" y="-38100"/>
              <a:ext cx="695400" cy="6396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9"/>
          <p:cNvSpPr txBox="1"/>
          <p:nvPr/>
        </p:nvSpPr>
        <p:spPr>
          <a:xfrm>
            <a:off x="7754940" y="2204648"/>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NAME:</a:t>
            </a:r>
            <a:endParaRPr/>
          </a:p>
        </p:txBody>
      </p:sp>
      <p:sp>
        <p:nvSpPr>
          <p:cNvPr id="100" name="Google Shape;100;p9"/>
          <p:cNvSpPr txBox="1"/>
          <p:nvPr/>
        </p:nvSpPr>
        <p:spPr>
          <a:xfrm>
            <a:off x="7754940" y="3351962"/>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BIRTHDAY:</a:t>
            </a:r>
            <a:endParaRPr/>
          </a:p>
        </p:txBody>
      </p:sp>
      <p:sp>
        <p:nvSpPr>
          <p:cNvPr id="101" name="Google Shape;101;p9"/>
          <p:cNvSpPr txBox="1"/>
          <p:nvPr/>
        </p:nvSpPr>
        <p:spPr>
          <a:xfrm>
            <a:off x="11122279" y="2204648"/>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HOMETOWN:</a:t>
            </a:r>
            <a:endParaRPr/>
          </a:p>
        </p:txBody>
      </p:sp>
      <p:sp>
        <p:nvSpPr>
          <p:cNvPr id="102" name="Google Shape;102;p9"/>
          <p:cNvSpPr txBox="1"/>
          <p:nvPr/>
        </p:nvSpPr>
        <p:spPr>
          <a:xfrm>
            <a:off x="11122279" y="3351962"/>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HOBBIES:</a:t>
            </a:r>
            <a:endParaRPr/>
          </a:p>
        </p:txBody>
      </p:sp>
      <p:sp>
        <p:nvSpPr>
          <p:cNvPr id="103" name="Google Shape;103;p9"/>
          <p:cNvSpPr txBox="1"/>
          <p:nvPr/>
        </p:nvSpPr>
        <p:spPr>
          <a:xfrm>
            <a:off x="7754940" y="4380251"/>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CONTACT:</a:t>
            </a:r>
            <a:endParaRPr/>
          </a:p>
        </p:txBody>
      </p:sp>
      <p:sp>
        <p:nvSpPr>
          <p:cNvPr id="104" name="Google Shape;104;p9"/>
          <p:cNvSpPr txBox="1"/>
          <p:nvPr/>
        </p:nvSpPr>
        <p:spPr>
          <a:xfrm>
            <a:off x="7754940" y="6216824"/>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FUN FACTS:</a:t>
            </a:r>
            <a:endParaRPr/>
          </a:p>
        </p:txBody>
      </p:sp>
      <p:sp>
        <p:nvSpPr>
          <p:cNvPr id="105" name="Google Shape;105;p9"/>
          <p:cNvSpPr txBox="1"/>
          <p:nvPr/>
        </p:nvSpPr>
        <p:spPr>
          <a:xfrm>
            <a:off x="12275121" y="6347761"/>
            <a:ext cx="4793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Prompt"/>
                <a:ea typeface="Prompt"/>
                <a:cs typeface="Prompt"/>
                <a:sym typeface="Prompt"/>
              </a:rPr>
              <a:t>OTHER INFO:</a:t>
            </a:r>
            <a:endParaRPr/>
          </a:p>
        </p:txBody>
      </p:sp>
      <p:sp>
        <p:nvSpPr>
          <p:cNvPr id="106" name="Google Shape;106;p9"/>
          <p:cNvSpPr txBox="1"/>
          <p:nvPr>
            <p:ph type="title"/>
          </p:nvPr>
        </p:nvSpPr>
        <p:spPr>
          <a:xfrm>
            <a:off x="3747200" y="6051575"/>
            <a:ext cx="3129600" cy="17967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9"/>
          <p:cNvSpPr txBox="1"/>
          <p:nvPr>
            <p:ph idx="1" type="body"/>
          </p:nvPr>
        </p:nvSpPr>
        <p:spPr>
          <a:xfrm>
            <a:off x="7772550" y="2583900"/>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108" name="Google Shape;108;p9"/>
          <p:cNvSpPr txBox="1"/>
          <p:nvPr>
            <p:ph idx="2" type="body"/>
          </p:nvPr>
        </p:nvSpPr>
        <p:spPr>
          <a:xfrm>
            <a:off x="7772550" y="3775763"/>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109" name="Google Shape;109;p9"/>
          <p:cNvSpPr/>
          <p:nvPr>
            <p:ph idx="3" type="pic"/>
          </p:nvPr>
        </p:nvSpPr>
        <p:spPr>
          <a:xfrm>
            <a:off x="3632550" y="1657325"/>
            <a:ext cx="3255900" cy="3991800"/>
          </a:xfrm>
          <a:prstGeom prst="rect">
            <a:avLst/>
          </a:prstGeom>
          <a:noFill/>
          <a:ln>
            <a:noFill/>
          </a:ln>
        </p:spPr>
      </p:sp>
      <p:sp>
        <p:nvSpPr>
          <p:cNvPr id="110" name="Google Shape;110;p9"/>
          <p:cNvSpPr txBox="1"/>
          <p:nvPr>
            <p:ph idx="4" type="body"/>
          </p:nvPr>
        </p:nvSpPr>
        <p:spPr>
          <a:xfrm>
            <a:off x="7772550" y="4755713"/>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111" name="Google Shape;111;p9"/>
          <p:cNvSpPr txBox="1"/>
          <p:nvPr>
            <p:ph idx="5" type="body"/>
          </p:nvPr>
        </p:nvSpPr>
        <p:spPr>
          <a:xfrm>
            <a:off x="11122275" y="2527750"/>
            <a:ext cx="2895300" cy="71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112" name="Google Shape;112;p9"/>
          <p:cNvSpPr txBox="1"/>
          <p:nvPr>
            <p:ph idx="6" type="body"/>
          </p:nvPr>
        </p:nvSpPr>
        <p:spPr>
          <a:xfrm>
            <a:off x="11122275" y="3719631"/>
            <a:ext cx="2895300" cy="1066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b="1"/>
            </a:lvl1pPr>
            <a:lvl2pPr indent="-361950" lvl="1" marL="914400" rtl="0">
              <a:spcBef>
                <a:spcPts val="560"/>
              </a:spcBef>
              <a:spcAft>
                <a:spcPts val="0"/>
              </a:spcAft>
              <a:buSzPts val="2100"/>
              <a:buChar char="–"/>
              <a:defRPr b="1"/>
            </a:lvl2pPr>
            <a:lvl3pPr indent="-361950" lvl="2" marL="1371600" rtl="0">
              <a:spcBef>
                <a:spcPts val="480"/>
              </a:spcBef>
              <a:spcAft>
                <a:spcPts val="0"/>
              </a:spcAft>
              <a:buSzPts val="2100"/>
              <a:buChar char="•"/>
              <a:defRPr b="1"/>
            </a:lvl3pPr>
            <a:lvl4pPr indent="-361950" lvl="3" marL="1828800" rtl="0">
              <a:spcBef>
                <a:spcPts val="400"/>
              </a:spcBef>
              <a:spcAft>
                <a:spcPts val="0"/>
              </a:spcAft>
              <a:buSzPts val="2100"/>
              <a:buChar char="–"/>
              <a:defRPr b="1"/>
            </a:lvl4pPr>
            <a:lvl5pPr indent="-361950" lvl="4" marL="2286000" rtl="0">
              <a:spcBef>
                <a:spcPts val="400"/>
              </a:spcBef>
              <a:spcAft>
                <a:spcPts val="0"/>
              </a:spcAft>
              <a:buSzPts val="2100"/>
              <a:buChar char="»"/>
              <a:defRPr b="1"/>
            </a:lvl5pPr>
            <a:lvl6pPr indent="-361950" lvl="5" marL="2743200" rtl="0">
              <a:spcBef>
                <a:spcPts val="400"/>
              </a:spcBef>
              <a:spcAft>
                <a:spcPts val="0"/>
              </a:spcAft>
              <a:buSzPts val="2100"/>
              <a:buChar char="•"/>
              <a:defRPr b="1"/>
            </a:lvl6pPr>
            <a:lvl7pPr indent="-361950" lvl="6" marL="3200400" rtl="0">
              <a:spcBef>
                <a:spcPts val="400"/>
              </a:spcBef>
              <a:spcAft>
                <a:spcPts val="0"/>
              </a:spcAft>
              <a:buSzPts val="2100"/>
              <a:buChar char="•"/>
              <a:defRPr b="1"/>
            </a:lvl7pPr>
            <a:lvl8pPr indent="-361950" lvl="7" marL="3657600" rtl="0">
              <a:spcBef>
                <a:spcPts val="400"/>
              </a:spcBef>
              <a:spcAft>
                <a:spcPts val="0"/>
              </a:spcAft>
              <a:buSzPts val="2100"/>
              <a:buChar char="•"/>
              <a:defRPr b="1"/>
            </a:lvl8pPr>
            <a:lvl9pPr indent="-361950" lvl="8" marL="4114800" rtl="0">
              <a:spcBef>
                <a:spcPts val="400"/>
              </a:spcBef>
              <a:spcAft>
                <a:spcPts val="0"/>
              </a:spcAft>
              <a:buSzPts val="2100"/>
              <a:buChar char="•"/>
              <a:defRPr b="1"/>
            </a:lvl9pPr>
          </a:lstStyle>
          <a:p/>
        </p:txBody>
      </p:sp>
      <p:sp>
        <p:nvSpPr>
          <p:cNvPr id="113" name="Google Shape;113;p9"/>
          <p:cNvSpPr txBox="1"/>
          <p:nvPr>
            <p:ph idx="7" type="body"/>
          </p:nvPr>
        </p:nvSpPr>
        <p:spPr>
          <a:xfrm>
            <a:off x="7772550" y="6670857"/>
            <a:ext cx="2895300" cy="10797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14" name="Google Shape;114;p9"/>
          <p:cNvSpPr txBox="1"/>
          <p:nvPr>
            <p:ph idx="8" type="body"/>
          </p:nvPr>
        </p:nvSpPr>
        <p:spPr>
          <a:xfrm>
            <a:off x="12275125" y="6768575"/>
            <a:ext cx="2202900" cy="10797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1"/>
              </a:buClr>
              <a:buSzPts val="2100"/>
              <a:buChar char="•"/>
              <a:defRPr>
                <a:solidFill>
                  <a:schemeClr val="lt1"/>
                </a:solidFill>
              </a:defRPr>
            </a:lvl1pPr>
            <a:lvl2pPr indent="-361950" lvl="1" marL="914400" rtl="0">
              <a:spcBef>
                <a:spcPts val="560"/>
              </a:spcBef>
              <a:spcAft>
                <a:spcPts val="0"/>
              </a:spcAft>
              <a:buClr>
                <a:schemeClr val="lt1"/>
              </a:buClr>
              <a:buSzPts val="2100"/>
              <a:buChar char="–"/>
              <a:defRPr>
                <a:solidFill>
                  <a:schemeClr val="lt1"/>
                </a:solidFill>
              </a:defRPr>
            </a:lvl2pPr>
            <a:lvl3pPr indent="-361950" lvl="2" marL="1371600" rtl="0">
              <a:spcBef>
                <a:spcPts val="480"/>
              </a:spcBef>
              <a:spcAft>
                <a:spcPts val="0"/>
              </a:spcAft>
              <a:buClr>
                <a:schemeClr val="lt1"/>
              </a:buClr>
              <a:buSzPts val="2100"/>
              <a:buChar char="•"/>
              <a:defRPr>
                <a:solidFill>
                  <a:schemeClr val="lt1"/>
                </a:solidFill>
              </a:defRPr>
            </a:lvl3pPr>
            <a:lvl4pPr indent="-361950" lvl="3" marL="1828800" rtl="0">
              <a:spcBef>
                <a:spcPts val="400"/>
              </a:spcBef>
              <a:spcAft>
                <a:spcPts val="0"/>
              </a:spcAft>
              <a:buClr>
                <a:schemeClr val="lt1"/>
              </a:buClr>
              <a:buSzPts val="2100"/>
              <a:buChar char="–"/>
              <a:defRPr>
                <a:solidFill>
                  <a:schemeClr val="lt1"/>
                </a:solidFill>
              </a:defRPr>
            </a:lvl4pPr>
            <a:lvl5pPr indent="-361950" lvl="4" marL="2286000" rtl="0">
              <a:spcBef>
                <a:spcPts val="400"/>
              </a:spcBef>
              <a:spcAft>
                <a:spcPts val="0"/>
              </a:spcAft>
              <a:buClr>
                <a:schemeClr val="lt1"/>
              </a:buClr>
              <a:buSzPts val="2100"/>
              <a:buChar char="»"/>
              <a:defRPr>
                <a:solidFill>
                  <a:schemeClr val="lt1"/>
                </a:solidFill>
              </a:defRPr>
            </a:lvl5pPr>
            <a:lvl6pPr indent="-361950" lvl="5" marL="2743200" rtl="0">
              <a:spcBef>
                <a:spcPts val="400"/>
              </a:spcBef>
              <a:spcAft>
                <a:spcPts val="0"/>
              </a:spcAft>
              <a:buClr>
                <a:schemeClr val="lt1"/>
              </a:buClr>
              <a:buSzPts val="2100"/>
              <a:buChar char="•"/>
              <a:defRPr>
                <a:solidFill>
                  <a:schemeClr val="lt1"/>
                </a:solidFill>
              </a:defRPr>
            </a:lvl6pPr>
            <a:lvl7pPr indent="-361950" lvl="6" marL="3200400" rtl="0">
              <a:spcBef>
                <a:spcPts val="400"/>
              </a:spcBef>
              <a:spcAft>
                <a:spcPts val="0"/>
              </a:spcAft>
              <a:buClr>
                <a:schemeClr val="lt1"/>
              </a:buClr>
              <a:buSzPts val="2100"/>
              <a:buChar char="•"/>
              <a:defRPr>
                <a:solidFill>
                  <a:schemeClr val="lt1"/>
                </a:solidFill>
              </a:defRPr>
            </a:lvl7pPr>
            <a:lvl8pPr indent="-361950" lvl="7" marL="3657600" rtl="0">
              <a:spcBef>
                <a:spcPts val="400"/>
              </a:spcBef>
              <a:spcAft>
                <a:spcPts val="0"/>
              </a:spcAft>
              <a:buClr>
                <a:schemeClr val="lt1"/>
              </a:buClr>
              <a:buSzPts val="2100"/>
              <a:buChar char="•"/>
              <a:defRPr>
                <a:solidFill>
                  <a:schemeClr val="lt1"/>
                </a:solidFill>
              </a:defRPr>
            </a:lvl8pPr>
            <a:lvl9pPr indent="-361950" lvl="8" marL="4114800" rtl="0">
              <a:spcBef>
                <a:spcPts val="400"/>
              </a:spcBef>
              <a:spcAft>
                <a:spcPts val="0"/>
              </a:spcAft>
              <a:buClr>
                <a:schemeClr val="lt1"/>
              </a:buClr>
              <a:buSzPts val="2100"/>
              <a:buChar char="•"/>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11">
    <p:spTree>
      <p:nvGrpSpPr>
        <p:cNvPr id="115" name="Shape 115"/>
        <p:cNvGrpSpPr/>
        <p:nvPr/>
      </p:nvGrpSpPr>
      <p:grpSpPr>
        <a:xfrm>
          <a:off x="0" y="0"/>
          <a:ext cx="0" cy="0"/>
          <a:chOff x="0" y="0"/>
          <a:chExt cx="0" cy="0"/>
        </a:xfrm>
      </p:grpSpPr>
      <p:pic>
        <p:nvPicPr>
          <p:cNvPr id="116" name="Google Shape;116;p10"/>
          <p:cNvPicPr preferRelativeResize="0"/>
          <p:nvPr/>
        </p:nvPicPr>
        <p:blipFill>
          <a:blip r:embed="rId2">
            <a:alphaModFix/>
          </a:blip>
          <a:stretch>
            <a:fillRect/>
          </a:stretch>
        </p:blipFill>
        <p:spPr>
          <a:xfrm>
            <a:off x="0" y="0"/>
            <a:ext cx="18288000" cy="10295959"/>
          </a:xfrm>
          <a:prstGeom prst="rect">
            <a:avLst/>
          </a:prstGeom>
          <a:noFill/>
          <a:ln>
            <a:noFill/>
          </a:ln>
        </p:spPr>
      </p:pic>
      <p:grpSp>
        <p:nvGrpSpPr>
          <p:cNvPr id="117" name="Google Shape;117;p10"/>
          <p:cNvGrpSpPr/>
          <p:nvPr/>
        </p:nvGrpSpPr>
        <p:grpSpPr>
          <a:xfrm>
            <a:off x="1028700" y="738950"/>
            <a:ext cx="4386761" cy="2463423"/>
            <a:chOff x="0" y="-38100"/>
            <a:chExt cx="1293000" cy="726095"/>
          </a:xfrm>
        </p:grpSpPr>
        <p:sp>
          <p:nvSpPr>
            <p:cNvPr id="118" name="Google Shape;118;p10"/>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txBox="1"/>
            <p:nvPr/>
          </p:nvSpPr>
          <p:spPr>
            <a:xfrm>
              <a:off x="0" y="-38100"/>
              <a:ext cx="1293000" cy="7260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0"/>
          <p:cNvGrpSpPr/>
          <p:nvPr/>
        </p:nvGrpSpPr>
        <p:grpSpPr>
          <a:xfrm>
            <a:off x="5701700" y="738950"/>
            <a:ext cx="4386761" cy="2463423"/>
            <a:chOff x="0" y="-38100"/>
            <a:chExt cx="1293000" cy="726095"/>
          </a:xfrm>
        </p:grpSpPr>
        <p:sp>
          <p:nvSpPr>
            <p:cNvPr id="121" name="Google Shape;121;p10"/>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txBox="1"/>
            <p:nvPr/>
          </p:nvSpPr>
          <p:spPr>
            <a:xfrm>
              <a:off x="0" y="-38100"/>
              <a:ext cx="1293000" cy="7260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10"/>
          <p:cNvGrpSpPr/>
          <p:nvPr/>
        </p:nvGrpSpPr>
        <p:grpSpPr>
          <a:xfrm>
            <a:off x="1028700" y="3749702"/>
            <a:ext cx="4386761" cy="2463423"/>
            <a:chOff x="0" y="-38100"/>
            <a:chExt cx="1293000" cy="726095"/>
          </a:xfrm>
        </p:grpSpPr>
        <p:sp>
          <p:nvSpPr>
            <p:cNvPr id="124" name="Google Shape;124;p10"/>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
            <p:cNvSpPr txBox="1"/>
            <p:nvPr/>
          </p:nvSpPr>
          <p:spPr>
            <a:xfrm>
              <a:off x="0" y="-38100"/>
              <a:ext cx="1293000" cy="7260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0"/>
          <p:cNvGrpSpPr/>
          <p:nvPr/>
        </p:nvGrpSpPr>
        <p:grpSpPr>
          <a:xfrm>
            <a:off x="5701700" y="3749702"/>
            <a:ext cx="4386761" cy="2463423"/>
            <a:chOff x="0" y="-38100"/>
            <a:chExt cx="1293000" cy="726095"/>
          </a:xfrm>
        </p:grpSpPr>
        <p:sp>
          <p:nvSpPr>
            <p:cNvPr id="127" name="Google Shape;127;p10"/>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
            <p:cNvSpPr txBox="1"/>
            <p:nvPr/>
          </p:nvSpPr>
          <p:spPr>
            <a:xfrm>
              <a:off x="0" y="-38100"/>
              <a:ext cx="1293000" cy="7260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0"/>
          <p:cNvGrpSpPr/>
          <p:nvPr/>
        </p:nvGrpSpPr>
        <p:grpSpPr>
          <a:xfrm>
            <a:off x="1028700" y="6760455"/>
            <a:ext cx="4386761" cy="2463423"/>
            <a:chOff x="0" y="-38100"/>
            <a:chExt cx="1293000" cy="726095"/>
          </a:xfrm>
        </p:grpSpPr>
        <p:sp>
          <p:nvSpPr>
            <p:cNvPr id="130" name="Google Shape;130;p10"/>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txBox="1"/>
            <p:nvPr/>
          </p:nvSpPr>
          <p:spPr>
            <a:xfrm>
              <a:off x="0" y="-38100"/>
              <a:ext cx="1293000" cy="7260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2" name="Google Shape;132;p10"/>
          <p:cNvPicPr preferRelativeResize="0"/>
          <p:nvPr/>
        </p:nvPicPr>
        <p:blipFill>
          <a:blip r:embed="rId3">
            <a:alphaModFix/>
          </a:blip>
          <a:stretch>
            <a:fillRect/>
          </a:stretch>
        </p:blipFill>
        <p:spPr>
          <a:xfrm>
            <a:off x="12711042" y="1214400"/>
            <a:ext cx="3370741" cy="10287001"/>
          </a:xfrm>
          <a:prstGeom prst="rect">
            <a:avLst/>
          </a:prstGeom>
          <a:noFill/>
          <a:ln>
            <a:noFill/>
          </a:ln>
        </p:spPr>
      </p:pic>
      <p:pic>
        <p:nvPicPr>
          <p:cNvPr id="133" name="Google Shape;133;p10"/>
          <p:cNvPicPr preferRelativeResize="0"/>
          <p:nvPr/>
        </p:nvPicPr>
        <p:blipFill>
          <a:blip r:embed="rId4">
            <a:alphaModFix/>
          </a:blip>
          <a:stretch>
            <a:fillRect/>
          </a:stretch>
        </p:blipFill>
        <p:spPr>
          <a:xfrm>
            <a:off x="9627750" y="4377538"/>
            <a:ext cx="8732476" cy="6612477"/>
          </a:xfrm>
          <a:prstGeom prst="rect">
            <a:avLst/>
          </a:prstGeom>
          <a:noFill/>
          <a:ln>
            <a:noFill/>
          </a:ln>
        </p:spPr>
      </p:pic>
      <p:grpSp>
        <p:nvGrpSpPr>
          <p:cNvPr id="134" name="Google Shape;134;p10"/>
          <p:cNvGrpSpPr/>
          <p:nvPr/>
        </p:nvGrpSpPr>
        <p:grpSpPr>
          <a:xfrm>
            <a:off x="5701700" y="6760455"/>
            <a:ext cx="4386761" cy="2463423"/>
            <a:chOff x="0" y="-38100"/>
            <a:chExt cx="1293000" cy="726095"/>
          </a:xfrm>
        </p:grpSpPr>
        <p:sp>
          <p:nvSpPr>
            <p:cNvPr id="135" name="Google Shape;135;p10"/>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txBox="1"/>
            <p:nvPr/>
          </p:nvSpPr>
          <p:spPr>
            <a:xfrm>
              <a:off x="0" y="-38100"/>
              <a:ext cx="1293000" cy="726000"/>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0"/>
          <p:cNvSpPr txBox="1"/>
          <p:nvPr>
            <p:ph idx="1" type="subTitle"/>
          </p:nvPr>
        </p:nvSpPr>
        <p:spPr>
          <a:xfrm>
            <a:off x="1419375" y="1214400"/>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38" name="Google Shape;138;p10"/>
          <p:cNvSpPr txBox="1"/>
          <p:nvPr>
            <p:ph idx="2" type="body"/>
          </p:nvPr>
        </p:nvSpPr>
        <p:spPr>
          <a:xfrm>
            <a:off x="1351425" y="2032150"/>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39" name="Google Shape;139;p10"/>
          <p:cNvSpPr txBox="1"/>
          <p:nvPr>
            <p:ph idx="3" type="subTitle"/>
          </p:nvPr>
        </p:nvSpPr>
        <p:spPr>
          <a:xfrm>
            <a:off x="6092375" y="1149138"/>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40" name="Google Shape;140;p10"/>
          <p:cNvSpPr txBox="1"/>
          <p:nvPr>
            <p:ph idx="4" type="body"/>
          </p:nvPr>
        </p:nvSpPr>
        <p:spPr>
          <a:xfrm>
            <a:off x="6024425" y="1966888"/>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41" name="Google Shape;141;p10"/>
          <p:cNvSpPr txBox="1"/>
          <p:nvPr>
            <p:ph idx="5" type="subTitle"/>
          </p:nvPr>
        </p:nvSpPr>
        <p:spPr>
          <a:xfrm>
            <a:off x="1419375" y="4321975"/>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42" name="Google Shape;142;p10"/>
          <p:cNvSpPr txBox="1"/>
          <p:nvPr>
            <p:ph idx="6" type="body"/>
          </p:nvPr>
        </p:nvSpPr>
        <p:spPr>
          <a:xfrm>
            <a:off x="1351425" y="5139725"/>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43" name="Google Shape;143;p10"/>
          <p:cNvSpPr txBox="1"/>
          <p:nvPr>
            <p:ph idx="7" type="subTitle"/>
          </p:nvPr>
        </p:nvSpPr>
        <p:spPr>
          <a:xfrm>
            <a:off x="6092375" y="4326450"/>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44" name="Google Shape;144;p10"/>
          <p:cNvSpPr txBox="1"/>
          <p:nvPr>
            <p:ph idx="8" type="body"/>
          </p:nvPr>
        </p:nvSpPr>
        <p:spPr>
          <a:xfrm>
            <a:off x="6024425" y="5144200"/>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45" name="Google Shape;145;p10"/>
          <p:cNvSpPr txBox="1"/>
          <p:nvPr>
            <p:ph idx="9" type="subTitle"/>
          </p:nvPr>
        </p:nvSpPr>
        <p:spPr>
          <a:xfrm>
            <a:off x="1419375" y="7181575"/>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46" name="Google Shape;146;p10"/>
          <p:cNvSpPr txBox="1"/>
          <p:nvPr>
            <p:ph idx="13" type="body"/>
          </p:nvPr>
        </p:nvSpPr>
        <p:spPr>
          <a:xfrm>
            <a:off x="1351425" y="7999325"/>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47" name="Google Shape;147;p10"/>
          <p:cNvSpPr txBox="1"/>
          <p:nvPr>
            <p:ph idx="14" type="subTitle"/>
          </p:nvPr>
        </p:nvSpPr>
        <p:spPr>
          <a:xfrm>
            <a:off x="6092375" y="7186050"/>
            <a:ext cx="3605400" cy="544200"/>
          </a:xfrm>
          <a:prstGeom prst="rect">
            <a:avLst/>
          </a:prstGeom>
        </p:spPr>
        <p:txBody>
          <a:bodyPr anchorCtr="0" anchor="t" bIns="0" lIns="0" spcFirstLastPara="1" rIns="0" wrap="square" tIns="0">
            <a:noAutofit/>
          </a:bodyPr>
          <a:lstStyle>
            <a:lvl1pPr lvl="0" rtl="0" algn="ctr">
              <a:spcBef>
                <a:spcPts val="640"/>
              </a:spcBef>
              <a:spcAft>
                <a:spcPts val="0"/>
              </a:spcAft>
              <a:buClr>
                <a:srgbClr val="013B32"/>
              </a:buClr>
              <a:buSzPts val="3600"/>
              <a:buNone/>
              <a:defRPr b="1" sz="3600">
                <a:solidFill>
                  <a:srgbClr val="013B32"/>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48" name="Google Shape;148;p10"/>
          <p:cNvSpPr txBox="1"/>
          <p:nvPr>
            <p:ph idx="15" type="body"/>
          </p:nvPr>
        </p:nvSpPr>
        <p:spPr>
          <a:xfrm>
            <a:off x="6024425" y="8003800"/>
            <a:ext cx="3741300" cy="825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49" name="Google Shape;149;p10"/>
          <p:cNvSpPr txBox="1"/>
          <p:nvPr>
            <p:ph type="title"/>
          </p:nvPr>
        </p:nvSpPr>
        <p:spPr>
          <a:xfrm>
            <a:off x="10765375" y="7518100"/>
            <a:ext cx="6294900" cy="17967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29459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013B32"/>
              </a:buClr>
              <a:buSzPts val="6400"/>
              <a:buFont typeface="Prompt Black"/>
              <a:buNone/>
              <a:defRPr i="0" sz="6400" u="none" cap="none" strike="noStrike">
                <a:solidFill>
                  <a:srgbClr val="013B32"/>
                </a:solidFill>
                <a:latin typeface="Prompt Black"/>
                <a:ea typeface="Prompt Black"/>
                <a:cs typeface="Prompt Black"/>
                <a:sym typeface="Prompt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361950" lvl="0" marL="457200" marR="0" rtl="0" algn="l">
              <a:spcBef>
                <a:spcPts val="64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1pPr>
            <a:lvl2pPr indent="-361950" lvl="1" marL="914400" marR="0" rtl="0" algn="l">
              <a:spcBef>
                <a:spcPts val="56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2pPr>
            <a:lvl3pPr indent="-361950" lvl="2" marL="1371600" marR="0" rtl="0" algn="l">
              <a:spcBef>
                <a:spcPts val="48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3pPr>
            <a:lvl4pPr indent="-361950" lvl="3" marL="1828800" marR="0" rtl="0" algn="l">
              <a:spcBef>
                <a:spcPts val="40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4pPr>
            <a:lvl5pPr indent="-361950" lvl="4" marL="2286000" marR="0" rtl="0" algn="l">
              <a:spcBef>
                <a:spcPts val="40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5pPr>
            <a:lvl6pPr indent="-361950" lvl="5" marL="2743200" marR="0" rtl="0" algn="l">
              <a:spcBef>
                <a:spcPts val="40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6pPr>
            <a:lvl7pPr indent="-361950" lvl="6" marL="3200400" marR="0" rtl="0" algn="l">
              <a:spcBef>
                <a:spcPts val="40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7pPr>
            <a:lvl8pPr indent="-361950" lvl="7" marL="3657600" marR="0" rtl="0" algn="l">
              <a:spcBef>
                <a:spcPts val="40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8pPr>
            <a:lvl9pPr indent="-361950" lvl="8" marL="4114800" marR="0" rtl="0" algn="l">
              <a:spcBef>
                <a:spcPts val="400"/>
              </a:spcBef>
              <a:spcAft>
                <a:spcPts val="0"/>
              </a:spcAft>
              <a:buClr>
                <a:schemeClr val="dk1"/>
              </a:buClr>
              <a:buSzPts val="2100"/>
              <a:buFont typeface="Prompt"/>
              <a:buChar char="•"/>
              <a:defRPr i="0" sz="2100" u="none" cap="none" strike="noStrike">
                <a:solidFill>
                  <a:schemeClr val="dk1"/>
                </a:solidFill>
                <a:latin typeface="Prompt"/>
                <a:ea typeface="Prompt"/>
                <a:cs typeface="Prompt"/>
                <a:sym typeface="Prompt"/>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29.jpg"/><Relationship Id="rId5" Type="http://schemas.openxmlformats.org/officeDocument/2006/relationships/image" Target="../media/image36.jpg"/><Relationship Id="rId6" Type="http://schemas.openxmlformats.org/officeDocument/2006/relationships/image" Target="../media/image20.jpg"/><Relationship Id="rId7" Type="http://schemas.openxmlformats.org/officeDocument/2006/relationships/image" Target="../media/image31.jpg"/><Relationship Id="rId8"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5.png"/><Relationship Id="rId13" Type="http://schemas.openxmlformats.org/officeDocument/2006/relationships/image" Target="../media/image16.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22.png"/><Relationship Id="rId1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2.png"/><Relationship Id="rId7" Type="http://schemas.openxmlformats.org/officeDocument/2006/relationships/image" Target="../media/image35.png"/><Relationship Id="rId8"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AC95B"/>
        </a:solidFill>
      </p:bgPr>
    </p:bg>
    <p:spTree>
      <p:nvGrpSpPr>
        <p:cNvPr id="199" name="Shape 199"/>
        <p:cNvGrpSpPr/>
        <p:nvPr/>
      </p:nvGrpSpPr>
      <p:grpSpPr>
        <a:xfrm>
          <a:off x="0" y="0"/>
          <a:ext cx="0" cy="0"/>
          <a:chOff x="0" y="0"/>
          <a:chExt cx="0" cy="0"/>
        </a:xfrm>
      </p:grpSpPr>
      <p:pic>
        <p:nvPicPr>
          <p:cNvPr id="200" name="Google Shape;200;p16"/>
          <p:cNvPicPr preferRelativeResize="0"/>
          <p:nvPr/>
        </p:nvPicPr>
        <p:blipFill>
          <a:blip r:embed="rId3">
            <a:alphaModFix/>
          </a:blip>
          <a:stretch>
            <a:fillRect/>
          </a:stretch>
        </p:blipFill>
        <p:spPr>
          <a:xfrm>
            <a:off x="0" y="44"/>
            <a:ext cx="18288000" cy="10295846"/>
          </a:xfrm>
          <a:prstGeom prst="rect">
            <a:avLst/>
          </a:prstGeom>
          <a:noFill/>
          <a:ln>
            <a:noFill/>
          </a:ln>
        </p:spPr>
      </p:pic>
      <p:pic>
        <p:nvPicPr>
          <p:cNvPr id="201" name="Google Shape;201;p16"/>
          <p:cNvPicPr preferRelativeResize="0"/>
          <p:nvPr/>
        </p:nvPicPr>
        <p:blipFill>
          <a:blip r:embed="rId4">
            <a:alphaModFix/>
          </a:blip>
          <a:stretch>
            <a:fillRect/>
          </a:stretch>
        </p:blipFill>
        <p:spPr>
          <a:xfrm>
            <a:off x="1971476" y="1405363"/>
            <a:ext cx="14655575" cy="7485226"/>
          </a:xfrm>
          <a:prstGeom prst="rect">
            <a:avLst/>
          </a:prstGeom>
          <a:noFill/>
          <a:ln>
            <a:noFill/>
          </a:ln>
        </p:spPr>
      </p:pic>
      <p:sp>
        <p:nvSpPr>
          <p:cNvPr id="202" name="Google Shape;202;p16"/>
          <p:cNvSpPr txBox="1"/>
          <p:nvPr/>
        </p:nvSpPr>
        <p:spPr>
          <a:xfrm>
            <a:off x="3586366" y="3414666"/>
            <a:ext cx="11425800" cy="228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415" u="none" cap="none" strike="noStrike">
                <a:solidFill>
                  <a:srgbClr val="E6F9B4"/>
                </a:solidFill>
                <a:latin typeface="Prompt Black"/>
                <a:ea typeface="Prompt Black"/>
                <a:cs typeface="Prompt Black"/>
                <a:sym typeface="Prompt Black"/>
              </a:rPr>
              <a:t>SELF- INTRODUCTION</a:t>
            </a:r>
            <a:endParaRPr/>
          </a:p>
          <a:p>
            <a:pPr indent="0" lvl="0" marL="0" marR="0" rtl="0" algn="ctr">
              <a:lnSpc>
                <a:spcPct val="100000"/>
              </a:lnSpc>
              <a:spcBef>
                <a:spcPts val="0"/>
              </a:spcBef>
              <a:spcAft>
                <a:spcPts val="0"/>
              </a:spcAft>
              <a:buNone/>
            </a:pPr>
            <a:r>
              <a:rPr b="1" i="0" lang="en-US" sz="7415" u="none" cap="none" strike="noStrike">
                <a:solidFill>
                  <a:srgbClr val="E6F9B4"/>
                </a:solidFill>
                <a:latin typeface="Prompt Black"/>
                <a:ea typeface="Prompt Black"/>
                <a:cs typeface="Prompt Black"/>
                <a:sym typeface="Prompt Black"/>
              </a:rPr>
              <a:t> ALL ABOUT ME</a:t>
            </a:r>
            <a:endParaRPr/>
          </a:p>
        </p:txBody>
      </p:sp>
      <p:sp>
        <p:nvSpPr>
          <p:cNvPr id="203" name="Google Shape;203;p16"/>
          <p:cNvSpPr txBox="1"/>
          <p:nvPr/>
        </p:nvSpPr>
        <p:spPr>
          <a:xfrm>
            <a:off x="5137874" y="2675502"/>
            <a:ext cx="8012251" cy="507492"/>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0" i="0" lang="en-US" sz="3600" u="none" cap="none" strike="noStrike">
                <a:solidFill>
                  <a:srgbClr val="FFCE2A"/>
                </a:solidFill>
                <a:latin typeface="Prompt Medium"/>
                <a:ea typeface="Prompt Medium"/>
                <a:cs typeface="Prompt Medium"/>
                <a:sym typeface="Prompt Medium"/>
              </a:rPr>
              <a:t>TEACHER SLIDES</a:t>
            </a:r>
            <a:endParaRPr/>
          </a:p>
        </p:txBody>
      </p:sp>
      <p:sp>
        <p:nvSpPr>
          <p:cNvPr id="204" name="Google Shape;204;p16"/>
          <p:cNvSpPr txBox="1"/>
          <p:nvPr/>
        </p:nvSpPr>
        <p:spPr>
          <a:xfrm>
            <a:off x="5459050" y="5904250"/>
            <a:ext cx="7691075" cy="949833"/>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2100" u="none" cap="none" strike="noStrike">
                <a:solidFill>
                  <a:srgbClr val="FFFFFF"/>
                </a:solidFill>
                <a:latin typeface="Prompt"/>
                <a:ea typeface="Prompt"/>
                <a:cs typeface="Prompt"/>
                <a:sym typeface="Prompt"/>
              </a:rPr>
              <a:t>Lorem ipsum dolor sit amet, consectetur adipiscing elit, sed do eiusmod tempor incididunt ut labore et dolore magna aliqua. </a:t>
            </a:r>
            <a:endParaRPr/>
          </a:p>
        </p:txBody>
      </p:sp>
      <p:pic>
        <p:nvPicPr>
          <p:cNvPr id="205" name="Google Shape;205;p16"/>
          <p:cNvPicPr preferRelativeResize="0"/>
          <p:nvPr/>
        </p:nvPicPr>
        <p:blipFill>
          <a:blip r:embed="rId5">
            <a:alphaModFix/>
          </a:blip>
          <a:stretch>
            <a:fillRect/>
          </a:stretch>
        </p:blipFill>
        <p:spPr>
          <a:xfrm>
            <a:off x="748936" y="2675500"/>
            <a:ext cx="4079328" cy="10287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379" name="Shape 379"/>
        <p:cNvGrpSpPr/>
        <p:nvPr/>
      </p:nvGrpSpPr>
      <p:grpSpPr>
        <a:xfrm>
          <a:off x="0" y="0"/>
          <a:ext cx="0" cy="0"/>
          <a:chOff x="0" y="0"/>
          <a:chExt cx="0" cy="0"/>
        </a:xfrm>
      </p:grpSpPr>
      <p:pic>
        <p:nvPicPr>
          <p:cNvPr id="380" name="Google Shape;380;p25"/>
          <p:cNvPicPr preferRelativeResize="0"/>
          <p:nvPr/>
        </p:nvPicPr>
        <p:blipFill>
          <a:blip r:embed="rId3">
            <a:alphaModFix/>
          </a:blip>
          <a:stretch>
            <a:fillRect/>
          </a:stretch>
        </p:blipFill>
        <p:spPr>
          <a:xfrm>
            <a:off x="0" y="4649589"/>
            <a:ext cx="18288000" cy="13832036"/>
          </a:xfrm>
          <a:prstGeom prst="rect">
            <a:avLst/>
          </a:prstGeom>
          <a:noFill/>
          <a:ln>
            <a:noFill/>
          </a:ln>
        </p:spPr>
      </p:pic>
      <p:sp>
        <p:nvSpPr>
          <p:cNvPr id="381" name="Google Shape;381;p25"/>
          <p:cNvSpPr txBox="1"/>
          <p:nvPr/>
        </p:nvSpPr>
        <p:spPr>
          <a:xfrm>
            <a:off x="1028700" y="1818832"/>
            <a:ext cx="57252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013B32"/>
                </a:solidFill>
                <a:latin typeface="Prompt Black"/>
                <a:ea typeface="Prompt Black"/>
                <a:cs typeface="Prompt Black"/>
                <a:sym typeface="Prompt Black"/>
              </a:rPr>
              <a:t>STUDENT STATISTICS</a:t>
            </a:r>
            <a:endParaRPr/>
          </a:p>
        </p:txBody>
      </p:sp>
      <p:grpSp>
        <p:nvGrpSpPr>
          <p:cNvPr id="382" name="Google Shape;382;p25"/>
          <p:cNvGrpSpPr/>
          <p:nvPr/>
        </p:nvGrpSpPr>
        <p:grpSpPr>
          <a:xfrm>
            <a:off x="7346785" y="899437"/>
            <a:ext cx="4386446" cy="3787251"/>
            <a:chOff x="0" y="-38100"/>
            <a:chExt cx="1292892" cy="1116282"/>
          </a:xfrm>
        </p:grpSpPr>
        <p:sp>
          <p:nvSpPr>
            <p:cNvPr id="383" name="Google Shape;383;p25"/>
            <p:cNvSpPr/>
            <p:nvPr/>
          </p:nvSpPr>
          <p:spPr>
            <a:xfrm>
              <a:off x="0" y="0"/>
              <a:ext cx="1292892" cy="1078182"/>
            </a:xfrm>
            <a:custGeom>
              <a:rect b="b" l="l" r="r" t="t"/>
              <a:pathLst>
                <a:path extrusionOk="0" h="1078182" w="1292892">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txBox="1"/>
            <p:nvPr/>
          </p:nvSpPr>
          <p:spPr>
            <a:xfrm>
              <a:off x="0" y="-38100"/>
              <a:ext cx="1292892" cy="1116282"/>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25"/>
          <p:cNvSpPr txBox="1"/>
          <p:nvPr/>
        </p:nvSpPr>
        <p:spPr>
          <a:xfrm>
            <a:off x="8494652" y="1578030"/>
            <a:ext cx="2090712" cy="1014984"/>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7200" u="none" cap="none" strike="noStrike">
                <a:solidFill>
                  <a:srgbClr val="013B32"/>
                </a:solidFill>
                <a:latin typeface="Prompt Black"/>
                <a:ea typeface="Prompt Black"/>
                <a:cs typeface="Prompt Black"/>
                <a:sym typeface="Prompt Black"/>
              </a:rPr>
              <a:t>50%</a:t>
            </a:r>
            <a:endParaRPr/>
          </a:p>
        </p:txBody>
      </p:sp>
      <p:sp>
        <p:nvSpPr>
          <p:cNvPr id="386" name="Google Shape;386;p25"/>
          <p:cNvSpPr txBox="1"/>
          <p:nvPr/>
        </p:nvSpPr>
        <p:spPr>
          <a:xfrm>
            <a:off x="8153603" y="2631114"/>
            <a:ext cx="2772810" cy="507492"/>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3600" u="none" cap="none" strike="noStrike">
                <a:solidFill>
                  <a:srgbClr val="013B32"/>
                </a:solidFill>
                <a:latin typeface="Prompt"/>
                <a:ea typeface="Prompt"/>
                <a:cs typeface="Prompt"/>
                <a:sym typeface="Prompt"/>
              </a:rPr>
              <a:t>POINT 01</a:t>
            </a:r>
            <a:endParaRPr/>
          </a:p>
        </p:txBody>
      </p:sp>
      <p:sp>
        <p:nvSpPr>
          <p:cNvPr id="387" name="Google Shape;387;p25"/>
          <p:cNvSpPr txBox="1"/>
          <p:nvPr/>
        </p:nvSpPr>
        <p:spPr>
          <a:xfrm>
            <a:off x="8061512" y="3360703"/>
            <a:ext cx="29571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a:t>
            </a:r>
            <a:endParaRPr/>
          </a:p>
        </p:txBody>
      </p:sp>
      <p:grpSp>
        <p:nvGrpSpPr>
          <p:cNvPr id="388" name="Google Shape;388;p25"/>
          <p:cNvGrpSpPr/>
          <p:nvPr/>
        </p:nvGrpSpPr>
        <p:grpSpPr>
          <a:xfrm>
            <a:off x="12326171" y="899437"/>
            <a:ext cx="4386446" cy="3787251"/>
            <a:chOff x="0" y="-38100"/>
            <a:chExt cx="1292892" cy="1116282"/>
          </a:xfrm>
        </p:grpSpPr>
        <p:sp>
          <p:nvSpPr>
            <p:cNvPr id="389" name="Google Shape;389;p25"/>
            <p:cNvSpPr/>
            <p:nvPr/>
          </p:nvSpPr>
          <p:spPr>
            <a:xfrm>
              <a:off x="0" y="0"/>
              <a:ext cx="1292892" cy="1078182"/>
            </a:xfrm>
            <a:custGeom>
              <a:rect b="b" l="l" r="r" t="t"/>
              <a:pathLst>
                <a:path extrusionOk="0" h="1078182" w="1292892">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txBox="1"/>
            <p:nvPr/>
          </p:nvSpPr>
          <p:spPr>
            <a:xfrm>
              <a:off x="0" y="-38100"/>
              <a:ext cx="1292892" cy="1116282"/>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5"/>
          <p:cNvSpPr txBox="1"/>
          <p:nvPr/>
        </p:nvSpPr>
        <p:spPr>
          <a:xfrm>
            <a:off x="13474038" y="1578030"/>
            <a:ext cx="2090712" cy="1014984"/>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7200" u="none" cap="none" strike="noStrike">
                <a:solidFill>
                  <a:srgbClr val="013B32"/>
                </a:solidFill>
                <a:latin typeface="Prompt Black"/>
                <a:ea typeface="Prompt Black"/>
                <a:cs typeface="Prompt Black"/>
                <a:sym typeface="Prompt Black"/>
              </a:rPr>
              <a:t>30%</a:t>
            </a:r>
            <a:endParaRPr/>
          </a:p>
        </p:txBody>
      </p:sp>
      <p:sp>
        <p:nvSpPr>
          <p:cNvPr id="392" name="Google Shape;392;p25"/>
          <p:cNvSpPr txBox="1"/>
          <p:nvPr/>
        </p:nvSpPr>
        <p:spPr>
          <a:xfrm>
            <a:off x="13132989" y="2631114"/>
            <a:ext cx="2772810" cy="507492"/>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3600" u="none" cap="none" strike="noStrike">
                <a:solidFill>
                  <a:srgbClr val="013B32"/>
                </a:solidFill>
                <a:latin typeface="Prompt"/>
                <a:ea typeface="Prompt"/>
                <a:cs typeface="Prompt"/>
                <a:sym typeface="Prompt"/>
              </a:rPr>
              <a:t>POINT 02</a:t>
            </a:r>
            <a:endParaRPr/>
          </a:p>
        </p:txBody>
      </p:sp>
      <p:sp>
        <p:nvSpPr>
          <p:cNvPr id="393" name="Google Shape;393;p25"/>
          <p:cNvSpPr txBox="1"/>
          <p:nvPr/>
        </p:nvSpPr>
        <p:spPr>
          <a:xfrm>
            <a:off x="13040897" y="3360703"/>
            <a:ext cx="29571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a:t>
            </a:r>
            <a:endParaRPr/>
          </a:p>
        </p:txBody>
      </p:sp>
      <p:grpSp>
        <p:nvGrpSpPr>
          <p:cNvPr id="394" name="Google Shape;394;p25"/>
          <p:cNvGrpSpPr/>
          <p:nvPr/>
        </p:nvGrpSpPr>
        <p:grpSpPr>
          <a:xfrm>
            <a:off x="7346785" y="5014237"/>
            <a:ext cx="4386446" cy="3787251"/>
            <a:chOff x="0" y="-38100"/>
            <a:chExt cx="1292892" cy="1116282"/>
          </a:xfrm>
        </p:grpSpPr>
        <p:sp>
          <p:nvSpPr>
            <p:cNvPr id="395" name="Google Shape;395;p25"/>
            <p:cNvSpPr/>
            <p:nvPr/>
          </p:nvSpPr>
          <p:spPr>
            <a:xfrm>
              <a:off x="0" y="0"/>
              <a:ext cx="1292892" cy="1078182"/>
            </a:xfrm>
            <a:custGeom>
              <a:rect b="b" l="l" r="r" t="t"/>
              <a:pathLst>
                <a:path extrusionOk="0" h="1078182" w="1292892">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5"/>
            <p:cNvSpPr txBox="1"/>
            <p:nvPr/>
          </p:nvSpPr>
          <p:spPr>
            <a:xfrm>
              <a:off x="0" y="-38100"/>
              <a:ext cx="1292892" cy="1116282"/>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7" name="Google Shape;397;p25"/>
          <p:cNvSpPr txBox="1"/>
          <p:nvPr/>
        </p:nvSpPr>
        <p:spPr>
          <a:xfrm>
            <a:off x="8494652" y="5692830"/>
            <a:ext cx="2090712" cy="1014984"/>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7200" u="none" cap="none" strike="noStrike">
                <a:solidFill>
                  <a:srgbClr val="013B32"/>
                </a:solidFill>
                <a:latin typeface="Prompt Black"/>
                <a:ea typeface="Prompt Black"/>
                <a:cs typeface="Prompt Black"/>
                <a:sym typeface="Prompt Black"/>
              </a:rPr>
              <a:t>40%</a:t>
            </a:r>
            <a:endParaRPr/>
          </a:p>
        </p:txBody>
      </p:sp>
      <p:sp>
        <p:nvSpPr>
          <p:cNvPr id="398" name="Google Shape;398;p25"/>
          <p:cNvSpPr txBox="1"/>
          <p:nvPr/>
        </p:nvSpPr>
        <p:spPr>
          <a:xfrm>
            <a:off x="8153603" y="6745914"/>
            <a:ext cx="2772810" cy="507492"/>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3600" u="none" cap="none" strike="noStrike">
                <a:solidFill>
                  <a:srgbClr val="013B32"/>
                </a:solidFill>
                <a:latin typeface="Prompt"/>
                <a:ea typeface="Prompt"/>
                <a:cs typeface="Prompt"/>
                <a:sym typeface="Prompt"/>
              </a:rPr>
              <a:t>POINT 03</a:t>
            </a:r>
            <a:endParaRPr/>
          </a:p>
        </p:txBody>
      </p:sp>
      <p:sp>
        <p:nvSpPr>
          <p:cNvPr id="399" name="Google Shape;399;p25"/>
          <p:cNvSpPr txBox="1"/>
          <p:nvPr/>
        </p:nvSpPr>
        <p:spPr>
          <a:xfrm>
            <a:off x="8061512" y="7475503"/>
            <a:ext cx="29571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a:t>
            </a:r>
            <a:endParaRPr/>
          </a:p>
        </p:txBody>
      </p:sp>
      <p:sp>
        <p:nvSpPr>
          <p:cNvPr id="400" name="Google Shape;400;p25"/>
          <p:cNvSpPr txBox="1"/>
          <p:nvPr/>
        </p:nvSpPr>
        <p:spPr>
          <a:xfrm>
            <a:off x="1565678" y="4007800"/>
            <a:ext cx="46512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 incididunt ut labore et dolore magna aliqua. Integer eget aliquet nibh praesent tristique magna sit amet.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404" name="Shape 404"/>
        <p:cNvGrpSpPr/>
        <p:nvPr/>
      </p:nvGrpSpPr>
      <p:grpSpPr>
        <a:xfrm>
          <a:off x="0" y="0"/>
          <a:ext cx="0" cy="0"/>
          <a:chOff x="0" y="0"/>
          <a:chExt cx="0" cy="0"/>
        </a:xfrm>
      </p:grpSpPr>
      <p:pic>
        <p:nvPicPr>
          <p:cNvPr id="405" name="Google Shape;405;p26"/>
          <p:cNvPicPr preferRelativeResize="0"/>
          <p:nvPr/>
        </p:nvPicPr>
        <p:blipFill>
          <a:blip r:embed="rId3">
            <a:alphaModFix/>
          </a:blip>
          <a:stretch>
            <a:fillRect/>
          </a:stretch>
        </p:blipFill>
        <p:spPr>
          <a:xfrm>
            <a:off x="230175" y="590824"/>
            <a:ext cx="17827651" cy="9105362"/>
          </a:xfrm>
          <a:prstGeom prst="rect">
            <a:avLst/>
          </a:prstGeom>
          <a:noFill/>
          <a:ln>
            <a:noFill/>
          </a:ln>
        </p:spPr>
      </p:pic>
      <p:sp>
        <p:nvSpPr>
          <p:cNvPr id="406" name="Google Shape;406;p26"/>
          <p:cNvSpPr txBox="1"/>
          <p:nvPr/>
        </p:nvSpPr>
        <p:spPr>
          <a:xfrm>
            <a:off x="1709428" y="2636053"/>
            <a:ext cx="57252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E6F9B4"/>
                </a:solidFill>
                <a:latin typeface="Prompt Black"/>
                <a:ea typeface="Prompt Black"/>
                <a:cs typeface="Prompt Black"/>
                <a:sym typeface="Prompt Black"/>
              </a:rPr>
              <a:t>STUDENT STATISTICS</a:t>
            </a:r>
            <a:endParaRPr/>
          </a:p>
        </p:txBody>
      </p:sp>
      <p:sp>
        <p:nvSpPr>
          <p:cNvPr id="407" name="Google Shape;407;p26"/>
          <p:cNvSpPr txBox="1"/>
          <p:nvPr/>
        </p:nvSpPr>
        <p:spPr>
          <a:xfrm>
            <a:off x="1709428" y="4772297"/>
            <a:ext cx="39132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rompt"/>
                <a:ea typeface="Prompt"/>
                <a:cs typeface="Prompt"/>
                <a:sym typeface="Prompt"/>
              </a:rPr>
              <a:t>Lorem ipsum dolor sit amet, consectetur adipiscing elit, sed do eiusmod tempor incididunt ut labore et dolore magna aliqua. Integer eget aliquet nibh praesent tristique magna sit amet. </a:t>
            </a:r>
            <a:endParaRPr/>
          </a:p>
        </p:txBody>
      </p:sp>
      <p:pic>
        <p:nvPicPr>
          <p:cNvPr id="408" name="Google Shape;408;p26"/>
          <p:cNvPicPr preferRelativeResize="0"/>
          <p:nvPr/>
        </p:nvPicPr>
        <p:blipFill rotWithShape="1">
          <a:blip r:embed="rId4">
            <a:alphaModFix/>
          </a:blip>
          <a:srcRect b="0" l="0" r="0" t="0"/>
          <a:stretch/>
        </p:blipFill>
        <p:spPr>
          <a:xfrm>
            <a:off x="5850979" y="908303"/>
            <a:ext cx="11645039" cy="8021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412" name="Shape 412"/>
        <p:cNvGrpSpPr/>
        <p:nvPr/>
      </p:nvGrpSpPr>
      <p:grpSpPr>
        <a:xfrm>
          <a:off x="0" y="0"/>
          <a:ext cx="0" cy="0"/>
          <a:chOff x="0" y="0"/>
          <a:chExt cx="0" cy="0"/>
        </a:xfrm>
      </p:grpSpPr>
      <p:pic>
        <p:nvPicPr>
          <p:cNvPr id="413" name="Google Shape;413;p27"/>
          <p:cNvPicPr preferRelativeResize="0"/>
          <p:nvPr/>
        </p:nvPicPr>
        <p:blipFill>
          <a:blip r:embed="rId3">
            <a:alphaModFix/>
          </a:blip>
          <a:stretch>
            <a:fillRect/>
          </a:stretch>
        </p:blipFill>
        <p:spPr>
          <a:xfrm>
            <a:off x="0" y="0"/>
            <a:ext cx="18288000" cy="10295959"/>
          </a:xfrm>
          <a:prstGeom prst="rect">
            <a:avLst/>
          </a:prstGeom>
          <a:noFill/>
          <a:ln>
            <a:noFill/>
          </a:ln>
        </p:spPr>
      </p:pic>
      <p:sp>
        <p:nvSpPr>
          <p:cNvPr id="414" name="Google Shape;414;p27"/>
          <p:cNvSpPr/>
          <p:nvPr/>
        </p:nvSpPr>
        <p:spPr>
          <a:xfrm>
            <a:off x="5116355" y="4985155"/>
            <a:ext cx="8055290" cy="5301845"/>
          </a:xfrm>
          <a:custGeom>
            <a:rect b="b" l="l" r="r" t="t"/>
            <a:pathLst>
              <a:path extrusionOk="0" h="5301845" w="8055290">
                <a:moveTo>
                  <a:pt x="0" y="0"/>
                </a:moveTo>
                <a:lnTo>
                  <a:pt x="8055290" y="0"/>
                </a:lnTo>
                <a:lnTo>
                  <a:pt x="8055290" y="5301845"/>
                </a:lnTo>
                <a:lnTo>
                  <a:pt x="0" y="5301845"/>
                </a:lnTo>
                <a:lnTo>
                  <a:pt x="0" y="0"/>
                </a:lnTo>
                <a:close/>
              </a:path>
            </a:pathLst>
          </a:custGeom>
          <a:blipFill rotWithShape="1">
            <a:blip r:embed="rId4">
              <a:alphaModFix/>
            </a:blip>
            <a:stretch>
              <a:fillRect b="0" l="0" r="0" t="0"/>
            </a:stretch>
          </a:blipFill>
          <a:ln>
            <a:noFill/>
          </a:ln>
        </p:spPr>
      </p:sp>
      <p:pic>
        <p:nvPicPr>
          <p:cNvPr id="415" name="Google Shape;415;p27"/>
          <p:cNvPicPr preferRelativeResize="0"/>
          <p:nvPr/>
        </p:nvPicPr>
        <p:blipFill rotWithShape="1">
          <a:blip r:embed="rId5">
            <a:alphaModFix/>
          </a:blip>
          <a:srcRect b="6618" l="0" r="0" t="6618"/>
          <a:stretch/>
        </p:blipFill>
        <p:spPr>
          <a:xfrm>
            <a:off x="766168" y="5084801"/>
            <a:ext cx="5431287" cy="3141572"/>
          </a:xfrm>
          <a:prstGeom prst="rect">
            <a:avLst/>
          </a:prstGeom>
          <a:noFill/>
          <a:ln cap="flat" cmpd="sng" w="76200">
            <a:solidFill>
              <a:srgbClr val="238F4F"/>
            </a:solidFill>
            <a:prstDash val="solid"/>
            <a:round/>
            <a:headEnd len="sm" w="sm" type="none"/>
            <a:tailEnd len="sm" w="sm" type="none"/>
          </a:ln>
        </p:spPr>
      </p:pic>
      <p:pic>
        <p:nvPicPr>
          <p:cNvPr id="416" name="Google Shape;416;p27"/>
          <p:cNvPicPr preferRelativeResize="0"/>
          <p:nvPr/>
        </p:nvPicPr>
        <p:blipFill rotWithShape="1">
          <a:blip r:embed="rId6">
            <a:alphaModFix/>
          </a:blip>
          <a:srcRect b="6618" l="0" r="0" t="6618"/>
          <a:stretch/>
        </p:blipFill>
        <p:spPr>
          <a:xfrm>
            <a:off x="766168" y="1398918"/>
            <a:ext cx="5431287" cy="3141572"/>
          </a:xfrm>
          <a:prstGeom prst="rect">
            <a:avLst/>
          </a:prstGeom>
          <a:noFill/>
          <a:ln cap="flat" cmpd="sng" w="76200">
            <a:solidFill>
              <a:srgbClr val="238F4F"/>
            </a:solidFill>
            <a:prstDash val="solid"/>
            <a:round/>
            <a:headEnd len="sm" w="sm" type="none"/>
            <a:tailEnd len="sm" w="sm" type="none"/>
          </a:ln>
        </p:spPr>
      </p:pic>
      <p:pic>
        <p:nvPicPr>
          <p:cNvPr id="417" name="Google Shape;417;p27"/>
          <p:cNvPicPr preferRelativeResize="0"/>
          <p:nvPr/>
        </p:nvPicPr>
        <p:blipFill rotWithShape="1">
          <a:blip r:embed="rId7">
            <a:alphaModFix/>
          </a:blip>
          <a:srcRect b="6618" l="0" r="0" t="6618"/>
          <a:stretch/>
        </p:blipFill>
        <p:spPr>
          <a:xfrm>
            <a:off x="6694266" y="1398918"/>
            <a:ext cx="5431287" cy="3141572"/>
          </a:xfrm>
          <a:prstGeom prst="rect">
            <a:avLst/>
          </a:prstGeom>
          <a:noFill/>
          <a:ln cap="flat" cmpd="sng" w="76200">
            <a:solidFill>
              <a:srgbClr val="238F4F"/>
            </a:solidFill>
            <a:prstDash val="solid"/>
            <a:round/>
            <a:headEnd len="sm" w="sm" type="none"/>
            <a:tailEnd len="sm" w="sm" type="none"/>
          </a:ln>
        </p:spPr>
      </p:pic>
      <p:pic>
        <p:nvPicPr>
          <p:cNvPr id="418" name="Google Shape;418;p27"/>
          <p:cNvPicPr preferRelativeResize="0"/>
          <p:nvPr/>
        </p:nvPicPr>
        <p:blipFill rotWithShape="1">
          <a:blip r:embed="rId8">
            <a:alphaModFix/>
          </a:blip>
          <a:srcRect b="13236" l="0" r="0" t="0"/>
          <a:stretch/>
        </p:blipFill>
        <p:spPr>
          <a:xfrm>
            <a:off x="12620853" y="5084801"/>
            <a:ext cx="5431287" cy="3141572"/>
          </a:xfrm>
          <a:prstGeom prst="rect">
            <a:avLst/>
          </a:prstGeom>
          <a:noFill/>
          <a:ln cap="flat" cmpd="sng" w="76200">
            <a:solidFill>
              <a:srgbClr val="238F4F"/>
            </a:solidFill>
            <a:prstDash val="solid"/>
            <a:round/>
            <a:headEnd len="sm" w="sm" type="none"/>
            <a:tailEnd len="sm" w="sm" type="none"/>
          </a:ln>
        </p:spPr>
      </p:pic>
      <p:pic>
        <p:nvPicPr>
          <p:cNvPr id="419" name="Google Shape;419;p27"/>
          <p:cNvPicPr preferRelativeResize="0"/>
          <p:nvPr/>
        </p:nvPicPr>
        <p:blipFill rotWithShape="1">
          <a:blip r:embed="rId9">
            <a:alphaModFix/>
          </a:blip>
          <a:srcRect b="6618" l="0" r="0" t="6618"/>
          <a:stretch/>
        </p:blipFill>
        <p:spPr>
          <a:xfrm>
            <a:off x="12620853" y="1398918"/>
            <a:ext cx="5431287" cy="3141572"/>
          </a:xfrm>
          <a:prstGeom prst="rect">
            <a:avLst/>
          </a:prstGeom>
          <a:noFill/>
          <a:ln cap="flat" cmpd="sng" w="76200">
            <a:solidFill>
              <a:srgbClr val="238F4F"/>
            </a:solidFill>
            <a:prstDash val="solid"/>
            <a:round/>
            <a:headEnd len="sm" w="sm" type="none"/>
            <a:tailEnd len="sm" w="sm" type="none"/>
          </a:ln>
        </p:spPr>
      </p:pic>
      <p:sp>
        <p:nvSpPr>
          <p:cNvPr id="420" name="Google Shape;420;p27"/>
          <p:cNvSpPr txBox="1"/>
          <p:nvPr/>
        </p:nvSpPr>
        <p:spPr>
          <a:xfrm>
            <a:off x="1636347" y="8846884"/>
            <a:ext cx="3690929" cy="899033"/>
          </a:xfrm>
          <a:prstGeom prst="rect">
            <a:avLst/>
          </a:prstGeom>
          <a:noFill/>
          <a:ln>
            <a:noFill/>
          </a:ln>
        </p:spPr>
        <p:txBody>
          <a:bodyPr anchorCtr="0" anchor="t" bIns="0" lIns="0" spcFirstLastPara="1" rIns="0" wrap="square" tIns="0">
            <a:spAutoFit/>
          </a:bodyPr>
          <a:lstStyle/>
          <a:p>
            <a:pPr indent="0" lvl="0" marL="0" marR="0" rtl="0" algn="ctr">
              <a:lnSpc>
                <a:spcPct val="109001"/>
              </a:lnSpc>
              <a:spcBef>
                <a:spcPts val="0"/>
              </a:spcBef>
              <a:spcAft>
                <a:spcPts val="0"/>
              </a:spcAft>
              <a:buNone/>
            </a:pPr>
            <a:r>
              <a:rPr b="1" i="0" lang="en-US" sz="6399" u="none" cap="none" strike="noStrike">
                <a:solidFill>
                  <a:srgbClr val="FFFFFF"/>
                </a:solidFill>
                <a:latin typeface="Prompt"/>
                <a:ea typeface="Prompt"/>
                <a:cs typeface="Prompt"/>
                <a:sym typeface="Prompt"/>
              </a:rPr>
              <a:t>PHOTO</a:t>
            </a:r>
            <a:endParaRPr/>
          </a:p>
        </p:txBody>
      </p:sp>
      <p:sp>
        <p:nvSpPr>
          <p:cNvPr id="421" name="Google Shape;421;p27"/>
          <p:cNvSpPr txBox="1"/>
          <p:nvPr/>
        </p:nvSpPr>
        <p:spPr>
          <a:xfrm>
            <a:off x="13491031" y="8846884"/>
            <a:ext cx="3690929" cy="899033"/>
          </a:xfrm>
          <a:prstGeom prst="rect">
            <a:avLst/>
          </a:prstGeom>
          <a:noFill/>
          <a:ln>
            <a:noFill/>
          </a:ln>
        </p:spPr>
        <p:txBody>
          <a:bodyPr anchorCtr="0" anchor="t" bIns="0" lIns="0" spcFirstLastPara="1" rIns="0" wrap="square" tIns="0">
            <a:spAutoFit/>
          </a:bodyPr>
          <a:lstStyle/>
          <a:p>
            <a:pPr indent="0" lvl="0" marL="0" marR="0" rtl="0" algn="ctr">
              <a:lnSpc>
                <a:spcPct val="109001"/>
              </a:lnSpc>
              <a:spcBef>
                <a:spcPts val="0"/>
              </a:spcBef>
              <a:spcAft>
                <a:spcPts val="0"/>
              </a:spcAft>
              <a:buNone/>
            </a:pPr>
            <a:r>
              <a:rPr b="1" i="0" lang="en-US" sz="6399" u="none" cap="none" strike="noStrike">
                <a:solidFill>
                  <a:srgbClr val="FFFFFF"/>
                </a:solidFill>
                <a:latin typeface="Prompt"/>
                <a:ea typeface="Prompt"/>
                <a:cs typeface="Prompt"/>
                <a:sym typeface="Prompt"/>
              </a:rPr>
              <a:t>GALLERY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425" name="Shape 425"/>
        <p:cNvGrpSpPr/>
        <p:nvPr/>
      </p:nvGrpSpPr>
      <p:grpSpPr>
        <a:xfrm>
          <a:off x="0" y="0"/>
          <a:ext cx="0" cy="0"/>
          <a:chOff x="0" y="0"/>
          <a:chExt cx="0" cy="0"/>
        </a:xfrm>
      </p:grpSpPr>
      <p:pic>
        <p:nvPicPr>
          <p:cNvPr id="426" name="Google Shape;426;p28"/>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427" name="Google Shape;427;p28"/>
          <p:cNvPicPr preferRelativeResize="0"/>
          <p:nvPr/>
        </p:nvPicPr>
        <p:blipFill>
          <a:blip r:embed="rId4">
            <a:alphaModFix/>
          </a:blip>
          <a:stretch>
            <a:fillRect/>
          </a:stretch>
        </p:blipFill>
        <p:spPr>
          <a:xfrm>
            <a:off x="1294937" y="1139113"/>
            <a:ext cx="15698125" cy="8017726"/>
          </a:xfrm>
          <a:prstGeom prst="rect">
            <a:avLst/>
          </a:prstGeom>
          <a:noFill/>
          <a:ln>
            <a:noFill/>
          </a:ln>
        </p:spPr>
      </p:pic>
      <p:sp>
        <p:nvSpPr>
          <p:cNvPr id="428" name="Google Shape;428;p28"/>
          <p:cNvSpPr txBox="1"/>
          <p:nvPr/>
        </p:nvSpPr>
        <p:spPr>
          <a:xfrm>
            <a:off x="7177293" y="2959128"/>
            <a:ext cx="8514600" cy="270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799" u="none" cap="none" strike="noStrike">
                <a:solidFill>
                  <a:srgbClr val="E6F9B4"/>
                </a:solidFill>
                <a:latin typeface="Prompt Black"/>
                <a:ea typeface="Prompt Black"/>
                <a:cs typeface="Prompt Black"/>
                <a:sym typeface="Prompt Black"/>
              </a:rPr>
              <a:t>SEE YOU SOON STUDENTS!</a:t>
            </a:r>
            <a:endParaRPr/>
          </a:p>
        </p:txBody>
      </p:sp>
      <p:sp>
        <p:nvSpPr>
          <p:cNvPr id="429" name="Google Shape;429;p28"/>
          <p:cNvSpPr txBox="1"/>
          <p:nvPr/>
        </p:nvSpPr>
        <p:spPr>
          <a:xfrm>
            <a:off x="7177293" y="5990595"/>
            <a:ext cx="7691075" cy="949833"/>
          </a:xfrm>
          <a:prstGeom prst="rect">
            <a:avLst/>
          </a:prstGeom>
          <a:noFill/>
          <a:ln>
            <a:noFill/>
          </a:ln>
        </p:spPr>
        <p:txBody>
          <a:bodyPr anchorCtr="0" anchor="t" bIns="0" lIns="0" spcFirstLastPara="1" rIns="0" wrap="square" tIns="0">
            <a:spAutoFit/>
          </a:bodyPr>
          <a:lstStyle/>
          <a:p>
            <a:pPr indent="0" lvl="0" marL="0" marR="0" rtl="0" algn="l">
              <a:lnSpc>
                <a:spcPct val="121000"/>
              </a:lnSpc>
              <a:spcBef>
                <a:spcPts val="0"/>
              </a:spcBef>
              <a:spcAft>
                <a:spcPts val="0"/>
              </a:spcAft>
              <a:buNone/>
            </a:pPr>
            <a:r>
              <a:rPr b="0" i="0" lang="en-US" sz="2100" u="none" cap="none" strike="noStrike">
                <a:solidFill>
                  <a:srgbClr val="FFFFFF"/>
                </a:solidFill>
                <a:latin typeface="Prompt"/>
                <a:ea typeface="Prompt"/>
                <a:cs typeface="Prompt"/>
                <a:sym typeface="Prompt"/>
              </a:rPr>
              <a:t>Lorem ipsum dolor sit amet, consectetur adipiscing elit, sed do eiusmod tempor incididunt ut labore et dolore magna aliqua. </a:t>
            </a:r>
            <a:endParaRPr/>
          </a:p>
        </p:txBody>
      </p:sp>
      <p:pic>
        <p:nvPicPr>
          <p:cNvPr id="430" name="Google Shape;430;p28"/>
          <p:cNvPicPr preferRelativeResize="0"/>
          <p:nvPr/>
        </p:nvPicPr>
        <p:blipFill>
          <a:blip r:embed="rId5">
            <a:alphaModFix/>
          </a:blip>
          <a:stretch>
            <a:fillRect/>
          </a:stretch>
        </p:blipFill>
        <p:spPr>
          <a:xfrm>
            <a:off x="832300" y="2471125"/>
            <a:ext cx="5138701" cy="11941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434" name="Shape 434"/>
        <p:cNvGrpSpPr/>
        <p:nvPr/>
      </p:nvGrpSpPr>
      <p:grpSpPr>
        <a:xfrm>
          <a:off x="0" y="0"/>
          <a:ext cx="0" cy="0"/>
          <a:chOff x="0" y="0"/>
          <a:chExt cx="0" cy="0"/>
        </a:xfrm>
      </p:grpSpPr>
      <p:pic>
        <p:nvPicPr>
          <p:cNvPr id="435" name="Google Shape;435;p29"/>
          <p:cNvPicPr preferRelativeResize="0"/>
          <p:nvPr/>
        </p:nvPicPr>
        <p:blipFill>
          <a:blip r:embed="rId3">
            <a:alphaModFix/>
          </a:blip>
          <a:stretch>
            <a:fillRect/>
          </a:stretch>
        </p:blipFill>
        <p:spPr>
          <a:xfrm>
            <a:off x="0" y="0"/>
            <a:ext cx="18288000" cy="10295959"/>
          </a:xfrm>
          <a:prstGeom prst="rect">
            <a:avLst/>
          </a:prstGeom>
          <a:noFill/>
          <a:ln>
            <a:noFill/>
          </a:ln>
        </p:spPr>
      </p:pic>
      <p:grpSp>
        <p:nvGrpSpPr>
          <p:cNvPr id="436" name="Google Shape;436;p29"/>
          <p:cNvGrpSpPr/>
          <p:nvPr/>
        </p:nvGrpSpPr>
        <p:grpSpPr>
          <a:xfrm>
            <a:off x="719627" y="2075021"/>
            <a:ext cx="5097641" cy="7472652"/>
            <a:chOff x="0" y="-19050"/>
            <a:chExt cx="1342589" cy="1968106"/>
          </a:xfrm>
        </p:grpSpPr>
        <p:sp>
          <p:nvSpPr>
            <p:cNvPr id="437" name="Google Shape;437;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29"/>
          <p:cNvGrpSpPr/>
          <p:nvPr/>
        </p:nvGrpSpPr>
        <p:grpSpPr>
          <a:xfrm>
            <a:off x="6055393" y="2075021"/>
            <a:ext cx="11512980" cy="7472652"/>
            <a:chOff x="0" y="-19050"/>
            <a:chExt cx="3032225" cy="1968106"/>
          </a:xfrm>
        </p:grpSpPr>
        <p:sp>
          <p:nvSpPr>
            <p:cNvPr id="440" name="Google Shape;440;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29"/>
          <p:cNvGrpSpPr/>
          <p:nvPr/>
        </p:nvGrpSpPr>
        <p:grpSpPr>
          <a:xfrm>
            <a:off x="1084414" y="2355739"/>
            <a:ext cx="4368067" cy="719567"/>
            <a:chOff x="0" y="-19050"/>
            <a:chExt cx="1150437" cy="189516"/>
          </a:xfrm>
        </p:grpSpPr>
        <p:sp>
          <p:nvSpPr>
            <p:cNvPr id="443" name="Google Shape;443;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29"/>
          <p:cNvGrpSpPr/>
          <p:nvPr/>
        </p:nvGrpSpPr>
        <p:grpSpPr>
          <a:xfrm>
            <a:off x="9627850" y="2355739"/>
            <a:ext cx="4368067" cy="719567"/>
            <a:chOff x="0" y="-19050"/>
            <a:chExt cx="1150437" cy="189516"/>
          </a:xfrm>
        </p:grpSpPr>
        <p:sp>
          <p:nvSpPr>
            <p:cNvPr id="446" name="Google Shape;446;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8" name="Google Shape;448;p29"/>
          <p:cNvGrpSpPr/>
          <p:nvPr/>
        </p:nvGrpSpPr>
        <p:grpSpPr>
          <a:xfrm>
            <a:off x="1084414" y="6990138"/>
            <a:ext cx="4368067" cy="719567"/>
            <a:chOff x="0" y="-19050"/>
            <a:chExt cx="1150437" cy="189516"/>
          </a:xfrm>
        </p:grpSpPr>
        <p:sp>
          <p:nvSpPr>
            <p:cNvPr id="449" name="Google Shape;449;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29"/>
          <p:cNvGrpSpPr/>
          <p:nvPr/>
        </p:nvGrpSpPr>
        <p:grpSpPr>
          <a:xfrm>
            <a:off x="2241492" y="7910674"/>
            <a:ext cx="916992" cy="916992"/>
            <a:chOff x="0" y="0"/>
            <a:chExt cx="812800" cy="812800"/>
          </a:xfrm>
        </p:grpSpPr>
        <p:sp>
          <p:nvSpPr>
            <p:cNvPr id="452" name="Google Shape;452;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F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9"/>
            <p:cNvSpPr txBox="1"/>
            <p:nvPr/>
          </p:nvSpPr>
          <p:spPr>
            <a:xfrm>
              <a:off x="76200" y="57150"/>
              <a:ext cx="660400" cy="679450"/>
            </a:xfrm>
            <a:prstGeom prst="rect">
              <a:avLst/>
            </a:prstGeom>
            <a:noFill/>
            <a:ln>
              <a:noFill/>
            </a:ln>
          </p:spPr>
          <p:txBody>
            <a:bodyPr anchorCtr="0" anchor="ctr" bIns="91275" lIns="91275" spcFirstLastPara="1" rIns="91275" wrap="square" tIns="91275">
              <a:noAutofit/>
            </a:bodyPr>
            <a:lstStyle/>
            <a:p>
              <a:pPr indent="0" lvl="0" marL="0" marR="0" rtl="0" algn="ctr">
                <a:lnSpc>
                  <a:spcPct val="11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29"/>
          <p:cNvGrpSpPr/>
          <p:nvPr/>
        </p:nvGrpSpPr>
        <p:grpSpPr>
          <a:xfrm>
            <a:off x="3359129" y="7892840"/>
            <a:ext cx="916992" cy="916992"/>
            <a:chOff x="0" y="0"/>
            <a:chExt cx="812800" cy="812800"/>
          </a:xfrm>
        </p:grpSpPr>
        <p:sp>
          <p:nvSpPr>
            <p:cNvPr id="455" name="Google Shape;455;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C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txBox="1"/>
            <p:nvPr/>
          </p:nvSpPr>
          <p:spPr>
            <a:xfrm>
              <a:off x="76200" y="57150"/>
              <a:ext cx="660400" cy="679450"/>
            </a:xfrm>
            <a:prstGeom prst="rect">
              <a:avLst/>
            </a:prstGeom>
            <a:noFill/>
            <a:ln>
              <a:noFill/>
            </a:ln>
          </p:spPr>
          <p:txBody>
            <a:bodyPr anchorCtr="0" anchor="ctr" bIns="91275" lIns="91275" spcFirstLastPara="1" rIns="91275" wrap="square" tIns="91275">
              <a:noAutofit/>
            </a:bodyPr>
            <a:lstStyle/>
            <a:p>
              <a:pPr indent="0" lvl="0" marL="0" marR="0" rtl="0" algn="ctr">
                <a:lnSpc>
                  <a:spcPct val="11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29"/>
          <p:cNvGrpSpPr/>
          <p:nvPr/>
        </p:nvGrpSpPr>
        <p:grpSpPr>
          <a:xfrm>
            <a:off x="1120864" y="7908164"/>
            <a:ext cx="916992" cy="916992"/>
            <a:chOff x="0" y="0"/>
            <a:chExt cx="812800" cy="812800"/>
          </a:xfrm>
        </p:grpSpPr>
        <p:sp>
          <p:nvSpPr>
            <p:cNvPr id="458" name="Google Shape;458;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B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txBox="1"/>
            <p:nvPr/>
          </p:nvSpPr>
          <p:spPr>
            <a:xfrm>
              <a:off x="76200" y="57150"/>
              <a:ext cx="660400" cy="679450"/>
            </a:xfrm>
            <a:prstGeom prst="rect">
              <a:avLst/>
            </a:prstGeom>
            <a:noFill/>
            <a:ln>
              <a:noFill/>
            </a:ln>
          </p:spPr>
          <p:txBody>
            <a:bodyPr anchorCtr="0" anchor="ctr" bIns="91275" lIns="91275" spcFirstLastPara="1" rIns="91275" wrap="square" tIns="91275">
              <a:noAutofit/>
            </a:bodyPr>
            <a:lstStyle/>
            <a:p>
              <a:pPr indent="0" lvl="0" marL="0" marR="0" rtl="0" algn="ctr">
                <a:lnSpc>
                  <a:spcPct val="11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0" name="Google Shape;460;p29"/>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61" name="Google Shape;461;p29"/>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62" name="Google Shape;462;p29"/>
          <p:cNvSpPr txBox="1"/>
          <p:nvPr/>
        </p:nvSpPr>
        <p:spPr>
          <a:xfrm>
            <a:off x="1693180" y="3995288"/>
            <a:ext cx="34197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PROMPT</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PROMPT</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PROMPT</a:t>
            </a:r>
            <a:endParaRPr/>
          </a:p>
        </p:txBody>
      </p:sp>
      <p:sp>
        <p:nvSpPr>
          <p:cNvPr id="463" name="Google Shape;463;p29"/>
          <p:cNvSpPr txBox="1"/>
          <p:nvPr/>
        </p:nvSpPr>
        <p:spPr>
          <a:xfrm>
            <a:off x="4210005" y="1613189"/>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464" name="Google Shape;464;p29"/>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FFFF"/>
                </a:solidFill>
              </a:rPr>
              <a:t>DON'T FORGET TO DELETE THIS PAGE BEFORE PRESENTING. </a:t>
            </a:r>
            <a:endParaRPr b="1"/>
          </a:p>
        </p:txBody>
      </p:sp>
      <p:sp>
        <p:nvSpPr>
          <p:cNvPr id="465" name="Google Shape;465;p29"/>
          <p:cNvSpPr txBox="1"/>
          <p:nvPr/>
        </p:nvSpPr>
        <p:spPr>
          <a:xfrm>
            <a:off x="5469973" y="711047"/>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13B32"/>
                </a:solidFill>
              </a:rPr>
              <a:t>RESOURCE PAGE</a:t>
            </a:r>
            <a:endParaRPr b="1"/>
          </a:p>
        </p:txBody>
      </p:sp>
      <p:sp>
        <p:nvSpPr>
          <p:cNvPr id="466" name="Google Shape;466;p29"/>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467" name="Google Shape;467;p29"/>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468" name="Google Shape;468;p29"/>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
        <p:nvSpPr>
          <p:cNvPr id="469" name="Google Shape;469;p29"/>
          <p:cNvSpPr txBox="1"/>
          <p:nvPr/>
        </p:nvSpPr>
        <p:spPr>
          <a:xfrm>
            <a:off x="1805520" y="9049091"/>
            <a:ext cx="1788935" cy="209209"/>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600" u="none" cap="none" strike="noStrike">
                <a:solidFill>
                  <a:srgbClr val="000000"/>
                </a:solidFill>
                <a:latin typeface="Arial"/>
                <a:ea typeface="Arial"/>
                <a:cs typeface="Arial"/>
                <a:sym typeface="Arial"/>
              </a:rPr>
              <a:t>#E6F9B4</a:t>
            </a:r>
            <a:endParaRPr/>
          </a:p>
        </p:txBody>
      </p:sp>
      <p:sp>
        <p:nvSpPr>
          <p:cNvPr id="470" name="Google Shape;470;p29"/>
          <p:cNvSpPr txBox="1"/>
          <p:nvPr/>
        </p:nvSpPr>
        <p:spPr>
          <a:xfrm>
            <a:off x="2923157" y="9049091"/>
            <a:ext cx="1788935" cy="209209"/>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600" u="none" cap="none" strike="noStrike">
                <a:solidFill>
                  <a:srgbClr val="000000"/>
                </a:solidFill>
                <a:latin typeface="Arial"/>
                <a:ea typeface="Arial"/>
                <a:cs typeface="Arial"/>
                <a:sym typeface="Arial"/>
              </a:rPr>
              <a:t>#AAC95B</a:t>
            </a:r>
            <a:endParaRPr/>
          </a:p>
        </p:txBody>
      </p:sp>
      <p:sp>
        <p:nvSpPr>
          <p:cNvPr id="471" name="Google Shape;471;p29"/>
          <p:cNvSpPr txBox="1"/>
          <p:nvPr/>
        </p:nvSpPr>
        <p:spPr>
          <a:xfrm>
            <a:off x="1139747" y="9049091"/>
            <a:ext cx="879226" cy="209209"/>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600" u="none" cap="none" strike="noStrike">
                <a:solidFill>
                  <a:srgbClr val="000000"/>
                </a:solidFill>
                <a:latin typeface="Arial"/>
                <a:ea typeface="Arial"/>
                <a:cs typeface="Arial"/>
                <a:sym typeface="Arial"/>
              </a:rPr>
              <a:t>#013B32</a:t>
            </a:r>
            <a:endParaRPr/>
          </a:p>
        </p:txBody>
      </p:sp>
      <p:grpSp>
        <p:nvGrpSpPr>
          <p:cNvPr id="472" name="Google Shape;472;p29"/>
          <p:cNvGrpSpPr/>
          <p:nvPr/>
        </p:nvGrpSpPr>
        <p:grpSpPr>
          <a:xfrm>
            <a:off x="4464305" y="7892840"/>
            <a:ext cx="916992" cy="916992"/>
            <a:chOff x="0" y="0"/>
            <a:chExt cx="812800" cy="812800"/>
          </a:xfrm>
        </p:grpSpPr>
        <p:sp>
          <p:nvSpPr>
            <p:cNvPr id="473" name="Google Shape;473;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A7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9"/>
            <p:cNvSpPr txBox="1"/>
            <p:nvPr/>
          </p:nvSpPr>
          <p:spPr>
            <a:xfrm>
              <a:off x="76200" y="57150"/>
              <a:ext cx="660400" cy="679450"/>
            </a:xfrm>
            <a:prstGeom prst="rect">
              <a:avLst/>
            </a:prstGeom>
            <a:noFill/>
            <a:ln>
              <a:noFill/>
            </a:ln>
          </p:spPr>
          <p:txBody>
            <a:bodyPr anchorCtr="0" anchor="ctr" bIns="91275" lIns="91275" spcFirstLastPara="1" rIns="91275" wrap="square" tIns="91275">
              <a:noAutofit/>
            </a:bodyPr>
            <a:lstStyle/>
            <a:p>
              <a:pPr indent="0" lvl="0" marL="0" marR="0" rtl="0" algn="ctr">
                <a:lnSpc>
                  <a:spcPct val="11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5" name="Google Shape;475;p29"/>
          <p:cNvSpPr txBox="1"/>
          <p:nvPr/>
        </p:nvSpPr>
        <p:spPr>
          <a:xfrm>
            <a:off x="4028333" y="9049091"/>
            <a:ext cx="1788935" cy="209209"/>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600" u="none" cap="none" strike="noStrike">
                <a:solidFill>
                  <a:srgbClr val="000000"/>
                </a:solidFill>
                <a:latin typeface="Arial"/>
                <a:ea typeface="Arial"/>
                <a:cs typeface="Arial"/>
                <a:sym typeface="Arial"/>
              </a:rPr>
              <a:t>#DBA74D</a:t>
            </a:r>
            <a:endParaRPr/>
          </a:p>
        </p:txBody>
      </p:sp>
      <p:sp>
        <p:nvSpPr>
          <p:cNvPr id="476" name="Google Shape;476;p29"/>
          <p:cNvSpPr/>
          <p:nvPr/>
        </p:nvSpPr>
        <p:spPr>
          <a:xfrm>
            <a:off x="8602182" y="3657313"/>
            <a:ext cx="1418885" cy="3292770"/>
          </a:xfrm>
          <a:custGeom>
            <a:rect b="b" l="l" r="r" t="t"/>
            <a:pathLst>
              <a:path extrusionOk="0" h="3292770" w="1418885">
                <a:moveTo>
                  <a:pt x="0" y="0"/>
                </a:moveTo>
                <a:lnTo>
                  <a:pt x="1418885" y="0"/>
                </a:lnTo>
                <a:lnTo>
                  <a:pt x="1418885" y="3292771"/>
                </a:lnTo>
                <a:lnTo>
                  <a:pt x="0" y="3292771"/>
                </a:lnTo>
                <a:lnTo>
                  <a:pt x="0" y="0"/>
                </a:lnTo>
                <a:close/>
              </a:path>
            </a:pathLst>
          </a:custGeom>
          <a:blipFill rotWithShape="1">
            <a:blip r:embed="rId4">
              <a:alphaModFix/>
            </a:blip>
            <a:stretch>
              <a:fillRect b="0" l="0" r="0" t="0"/>
            </a:stretch>
          </a:blipFill>
          <a:ln>
            <a:noFill/>
          </a:ln>
        </p:spPr>
      </p:sp>
      <p:sp>
        <p:nvSpPr>
          <p:cNvPr id="477" name="Google Shape;477;p29"/>
          <p:cNvSpPr/>
          <p:nvPr/>
        </p:nvSpPr>
        <p:spPr>
          <a:xfrm>
            <a:off x="6985065" y="3657313"/>
            <a:ext cx="1305134" cy="3292770"/>
          </a:xfrm>
          <a:custGeom>
            <a:rect b="b" l="l" r="r" t="t"/>
            <a:pathLst>
              <a:path extrusionOk="0" h="3292770" w="1305134">
                <a:moveTo>
                  <a:pt x="0" y="0"/>
                </a:moveTo>
                <a:lnTo>
                  <a:pt x="1305134" y="0"/>
                </a:lnTo>
                <a:lnTo>
                  <a:pt x="1305134" y="3292771"/>
                </a:lnTo>
                <a:lnTo>
                  <a:pt x="0" y="3292771"/>
                </a:lnTo>
                <a:lnTo>
                  <a:pt x="0" y="0"/>
                </a:lnTo>
                <a:close/>
              </a:path>
            </a:pathLst>
          </a:custGeom>
          <a:blipFill rotWithShape="1">
            <a:blip r:embed="rId5">
              <a:alphaModFix/>
            </a:blip>
            <a:stretch>
              <a:fillRect b="0" l="0" r="0" t="0"/>
            </a:stretch>
          </a:blipFill>
          <a:ln>
            <a:noFill/>
          </a:ln>
        </p:spPr>
      </p:sp>
      <p:sp>
        <p:nvSpPr>
          <p:cNvPr id="478" name="Google Shape;478;p29"/>
          <p:cNvSpPr/>
          <p:nvPr/>
        </p:nvSpPr>
        <p:spPr>
          <a:xfrm>
            <a:off x="6477435" y="7359943"/>
            <a:ext cx="2237767" cy="1472858"/>
          </a:xfrm>
          <a:custGeom>
            <a:rect b="b" l="l" r="r" t="t"/>
            <a:pathLst>
              <a:path extrusionOk="0" h="1472858" w="2237767">
                <a:moveTo>
                  <a:pt x="0" y="0"/>
                </a:moveTo>
                <a:lnTo>
                  <a:pt x="2237767" y="0"/>
                </a:lnTo>
                <a:lnTo>
                  <a:pt x="2237767" y="1472858"/>
                </a:lnTo>
                <a:lnTo>
                  <a:pt x="0" y="1472858"/>
                </a:lnTo>
                <a:lnTo>
                  <a:pt x="0" y="0"/>
                </a:lnTo>
                <a:close/>
              </a:path>
            </a:pathLst>
          </a:custGeom>
          <a:blipFill rotWithShape="1">
            <a:blip r:embed="rId6">
              <a:alphaModFix/>
            </a:blip>
            <a:stretch>
              <a:fillRect b="0" l="0" r="0" t="0"/>
            </a:stretch>
          </a:blipFill>
          <a:ln>
            <a:noFill/>
          </a:ln>
        </p:spPr>
      </p:sp>
      <p:sp>
        <p:nvSpPr>
          <p:cNvPr id="479" name="Google Shape;479;p29"/>
          <p:cNvSpPr/>
          <p:nvPr/>
        </p:nvSpPr>
        <p:spPr>
          <a:xfrm>
            <a:off x="10225283" y="3683133"/>
            <a:ext cx="1060734" cy="3241132"/>
          </a:xfrm>
          <a:custGeom>
            <a:rect b="b" l="l" r="r" t="t"/>
            <a:pathLst>
              <a:path extrusionOk="0" h="3241132" w="1060734">
                <a:moveTo>
                  <a:pt x="0" y="0"/>
                </a:moveTo>
                <a:lnTo>
                  <a:pt x="1060734" y="0"/>
                </a:lnTo>
                <a:lnTo>
                  <a:pt x="1060734" y="3241131"/>
                </a:lnTo>
                <a:lnTo>
                  <a:pt x="0" y="3241131"/>
                </a:lnTo>
                <a:lnTo>
                  <a:pt x="0" y="0"/>
                </a:lnTo>
                <a:close/>
              </a:path>
            </a:pathLst>
          </a:custGeom>
          <a:blipFill rotWithShape="1">
            <a:blip r:embed="rId7">
              <a:alphaModFix/>
            </a:blip>
            <a:stretch>
              <a:fillRect b="0" l="0" r="0" t="0"/>
            </a:stretch>
          </a:blipFill>
          <a:ln>
            <a:noFill/>
          </a:ln>
        </p:spPr>
      </p:sp>
      <p:sp>
        <p:nvSpPr>
          <p:cNvPr id="480" name="Google Shape;480;p29"/>
          <p:cNvSpPr/>
          <p:nvPr/>
        </p:nvSpPr>
        <p:spPr>
          <a:xfrm>
            <a:off x="14563489" y="7337868"/>
            <a:ext cx="2695811" cy="1517008"/>
          </a:xfrm>
          <a:custGeom>
            <a:rect b="b" l="l" r="r" t="t"/>
            <a:pathLst>
              <a:path extrusionOk="0" h="1517008" w="2695811">
                <a:moveTo>
                  <a:pt x="0" y="0"/>
                </a:moveTo>
                <a:lnTo>
                  <a:pt x="2695811" y="0"/>
                </a:lnTo>
                <a:lnTo>
                  <a:pt x="2695811" y="1517008"/>
                </a:lnTo>
                <a:lnTo>
                  <a:pt x="0" y="1517008"/>
                </a:lnTo>
                <a:lnTo>
                  <a:pt x="0" y="0"/>
                </a:lnTo>
                <a:close/>
              </a:path>
            </a:pathLst>
          </a:custGeom>
          <a:blipFill rotWithShape="1">
            <a:blip r:embed="rId8">
              <a:alphaModFix/>
            </a:blip>
            <a:stretch>
              <a:fillRect b="0" l="0" r="0" t="0"/>
            </a:stretch>
          </a:blipFill>
          <a:ln>
            <a:noFill/>
          </a:ln>
        </p:spPr>
      </p:sp>
      <p:sp>
        <p:nvSpPr>
          <p:cNvPr id="481" name="Google Shape;481;p29"/>
          <p:cNvSpPr/>
          <p:nvPr/>
        </p:nvSpPr>
        <p:spPr>
          <a:xfrm>
            <a:off x="14609994" y="5468493"/>
            <a:ext cx="2456052" cy="1562942"/>
          </a:xfrm>
          <a:custGeom>
            <a:rect b="b" l="l" r="r" t="t"/>
            <a:pathLst>
              <a:path extrusionOk="0" h="1562942" w="2456052">
                <a:moveTo>
                  <a:pt x="0" y="0"/>
                </a:moveTo>
                <a:lnTo>
                  <a:pt x="2456052" y="0"/>
                </a:lnTo>
                <a:lnTo>
                  <a:pt x="2456052" y="1562942"/>
                </a:lnTo>
                <a:lnTo>
                  <a:pt x="0" y="1562942"/>
                </a:lnTo>
                <a:lnTo>
                  <a:pt x="0" y="0"/>
                </a:lnTo>
                <a:close/>
              </a:path>
            </a:pathLst>
          </a:custGeom>
          <a:blipFill rotWithShape="1">
            <a:blip r:embed="rId9">
              <a:alphaModFix/>
            </a:blip>
            <a:stretch>
              <a:fillRect b="0" l="0" r="0" t="0"/>
            </a:stretch>
          </a:blipFill>
          <a:ln>
            <a:noFill/>
          </a:ln>
        </p:spPr>
      </p:sp>
      <p:sp>
        <p:nvSpPr>
          <p:cNvPr id="482" name="Google Shape;482;p29"/>
          <p:cNvSpPr/>
          <p:nvPr/>
        </p:nvSpPr>
        <p:spPr>
          <a:xfrm>
            <a:off x="14490114" y="3703956"/>
            <a:ext cx="2695811" cy="1517798"/>
          </a:xfrm>
          <a:custGeom>
            <a:rect b="b" l="l" r="r" t="t"/>
            <a:pathLst>
              <a:path extrusionOk="0" h="1517798" w="2695811">
                <a:moveTo>
                  <a:pt x="0" y="0"/>
                </a:moveTo>
                <a:lnTo>
                  <a:pt x="2695812" y="0"/>
                </a:lnTo>
                <a:lnTo>
                  <a:pt x="2695812" y="1517797"/>
                </a:lnTo>
                <a:lnTo>
                  <a:pt x="0" y="1517797"/>
                </a:lnTo>
                <a:lnTo>
                  <a:pt x="0" y="0"/>
                </a:lnTo>
                <a:close/>
              </a:path>
            </a:pathLst>
          </a:custGeom>
          <a:blipFill rotWithShape="1">
            <a:blip r:embed="rId10">
              <a:alphaModFix/>
            </a:blip>
            <a:stretch>
              <a:fillRect b="0" l="0" r="0" t="0"/>
            </a:stretch>
          </a:blipFill>
          <a:ln>
            <a:noFill/>
          </a:ln>
        </p:spPr>
      </p:sp>
      <p:sp>
        <p:nvSpPr>
          <p:cNvPr id="483" name="Google Shape;483;p29"/>
          <p:cNvSpPr/>
          <p:nvPr/>
        </p:nvSpPr>
        <p:spPr>
          <a:xfrm>
            <a:off x="8960336" y="7365850"/>
            <a:ext cx="2859695" cy="1461044"/>
          </a:xfrm>
          <a:custGeom>
            <a:rect b="b" l="l" r="r" t="t"/>
            <a:pathLst>
              <a:path extrusionOk="0" h="1461044" w="2859695">
                <a:moveTo>
                  <a:pt x="0" y="0"/>
                </a:moveTo>
                <a:lnTo>
                  <a:pt x="2859695" y="0"/>
                </a:lnTo>
                <a:lnTo>
                  <a:pt x="2859695" y="1461044"/>
                </a:lnTo>
                <a:lnTo>
                  <a:pt x="0" y="1461044"/>
                </a:lnTo>
                <a:lnTo>
                  <a:pt x="0" y="0"/>
                </a:lnTo>
                <a:close/>
              </a:path>
            </a:pathLst>
          </a:custGeom>
          <a:blipFill rotWithShape="1">
            <a:blip r:embed="rId11">
              <a:alphaModFix/>
            </a:blip>
            <a:stretch>
              <a:fillRect b="0" l="0" r="0" t="0"/>
            </a:stretch>
          </a:blipFill>
          <a:ln>
            <a:noFill/>
          </a:ln>
        </p:spPr>
      </p:sp>
      <p:sp>
        <p:nvSpPr>
          <p:cNvPr id="484" name="Google Shape;484;p29"/>
          <p:cNvSpPr/>
          <p:nvPr/>
        </p:nvSpPr>
        <p:spPr>
          <a:xfrm>
            <a:off x="11947958" y="3657313"/>
            <a:ext cx="2130036" cy="1611082"/>
          </a:xfrm>
          <a:custGeom>
            <a:rect b="b" l="l" r="r" t="t"/>
            <a:pathLst>
              <a:path extrusionOk="0" h="1611082" w="2130036">
                <a:moveTo>
                  <a:pt x="0" y="0"/>
                </a:moveTo>
                <a:lnTo>
                  <a:pt x="2130037" y="0"/>
                </a:lnTo>
                <a:lnTo>
                  <a:pt x="2130037" y="1611083"/>
                </a:lnTo>
                <a:lnTo>
                  <a:pt x="0" y="1611083"/>
                </a:lnTo>
                <a:lnTo>
                  <a:pt x="0" y="0"/>
                </a:lnTo>
                <a:close/>
              </a:path>
            </a:pathLst>
          </a:custGeom>
          <a:blipFill rotWithShape="1">
            <a:blip r:embed="rId12">
              <a:alphaModFix/>
            </a:blip>
            <a:stretch>
              <a:fillRect b="0" l="0" r="0" t="0"/>
            </a:stretch>
          </a:blipFill>
          <a:ln>
            <a:noFill/>
          </a:ln>
        </p:spPr>
      </p:sp>
      <p:sp>
        <p:nvSpPr>
          <p:cNvPr id="485" name="Google Shape;485;p29"/>
          <p:cNvSpPr/>
          <p:nvPr/>
        </p:nvSpPr>
        <p:spPr>
          <a:xfrm>
            <a:off x="11862695" y="5632216"/>
            <a:ext cx="2455660" cy="1235496"/>
          </a:xfrm>
          <a:custGeom>
            <a:rect b="b" l="l" r="r" t="t"/>
            <a:pathLst>
              <a:path extrusionOk="0" h="1235496" w="2455660">
                <a:moveTo>
                  <a:pt x="0" y="0"/>
                </a:moveTo>
                <a:lnTo>
                  <a:pt x="2455660" y="0"/>
                </a:lnTo>
                <a:lnTo>
                  <a:pt x="2455660" y="1235496"/>
                </a:lnTo>
                <a:lnTo>
                  <a:pt x="0" y="1235496"/>
                </a:lnTo>
                <a:lnTo>
                  <a:pt x="0" y="0"/>
                </a:lnTo>
                <a:close/>
              </a:path>
            </a:pathLst>
          </a:custGeom>
          <a:blipFill rotWithShape="1">
            <a:blip r:embed="rId13">
              <a:alphaModFix/>
            </a:blip>
            <a:stretch>
              <a:fillRect b="0" l="0" r="0" t="0"/>
            </a:stretch>
          </a:blipFill>
          <a:ln>
            <a:noFill/>
          </a:ln>
        </p:spPr>
      </p:sp>
      <p:sp>
        <p:nvSpPr>
          <p:cNvPr id="486" name="Google Shape;486;p29"/>
          <p:cNvSpPr/>
          <p:nvPr/>
        </p:nvSpPr>
        <p:spPr>
          <a:xfrm>
            <a:off x="12065164" y="7338481"/>
            <a:ext cx="2253191" cy="1515783"/>
          </a:xfrm>
          <a:custGeom>
            <a:rect b="b" l="l" r="r" t="t"/>
            <a:pathLst>
              <a:path extrusionOk="0" h="1515783" w="2253191">
                <a:moveTo>
                  <a:pt x="0" y="0"/>
                </a:moveTo>
                <a:lnTo>
                  <a:pt x="2253191" y="0"/>
                </a:lnTo>
                <a:lnTo>
                  <a:pt x="2253191" y="1515783"/>
                </a:lnTo>
                <a:lnTo>
                  <a:pt x="0" y="1515783"/>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490" name="Shape 490"/>
        <p:cNvGrpSpPr/>
        <p:nvPr/>
      </p:nvGrpSpPr>
      <p:grpSpPr>
        <a:xfrm>
          <a:off x="0" y="0"/>
          <a:ext cx="0" cy="0"/>
          <a:chOff x="0" y="0"/>
          <a:chExt cx="0" cy="0"/>
        </a:xfrm>
      </p:grpSpPr>
      <p:sp>
        <p:nvSpPr>
          <p:cNvPr id="491" name="Google Shape;491;p30"/>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13B32"/>
                </a:solidFill>
              </a:rPr>
              <a:t>CREDITS</a:t>
            </a:r>
            <a:endParaRPr b="1"/>
          </a:p>
        </p:txBody>
      </p:sp>
      <p:sp>
        <p:nvSpPr>
          <p:cNvPr id="492" name="Google Shape;492;p3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493" name="Google Shape;493;p30"/>
          <p:cNvSpPr txBox="1"/>
          <p:nvPr/>
        </p:nvSpPr>
        <p:spPr>
          <a:xfrm>
            <a:off x="7108732" y="8097956"/>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013B32"/>
                </a:solidFill>
              </a:rPr>
              <a:t>Happy designing!</a:t>
            </a:r>
            <a:endParaRPr b="1"/>
          </a:p>
        </p:txBody>
      </p:sp>
      <p:sp>
        <p:nvSpPr>
          <p:cNvPr id="494" name="Google Shape;494;p30"/>
          <p:cNvSpPr txBox="1"/>
          <p:nvPr/>
        </p:nvSpPr>
        <p:spPr>
          <a:xfrm>
            <a:off x="4210005" y="512004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495" name="Google Shape;495;p30"/>
          <p:cNvSpPr txBox="1"/>
          <p:nvPr/>
        </p:nvSpPr>
        <p:spPr>
          <a:xfrm>
            <a:off x="4210005" y="6855261"/>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496" name="Google Shape;496;p30"/>
          <p:cNvSpPr txBox="1"/>
          <p:nvPr/>
        </p:nvSpPr>
        <p:spPr>
          <a:xfrm>
            <a:off x="6110027" y="6122794"/>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sp>
        <p:nvSpPr>
          <p:cNvPr id="497" name="Google Shape;497;p30"/>
          <p:cNvSpPr/>
          <p:nvPr/>
        </p:nvSpPr>
        <p:spPr>
          <a:xfrm>
            <a:off x="6731779" y="3713372"/>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209" name="Shape 209"/>
        <p:cNvGrpSpPr/>
        <p:nvPr/>
      </p:nvGrpSpPr>
      <p:grpSpPr>
        <a:xfrm>
          <a:off x="0" y="0"/>
          <a:ext cx="0" cy="0"/>
          <a:chOff x="0" y="0"/>
          <a:chExt cx="0" cy="0"/>
        </a:xfrm>
      </p:grpSpPr>
      <p:pic>
        <p:nvPicPr>
          <p:cNvPr id="210" name="Google Shape;210;p17"/>
          <p:cNvPicPr preferRelativeResize="0"/>
          <p:nvPr/>
        </p:nvPicPr>
        <p:blipFill>
          <a:blip r:embed="rId3">
            <a:alphaModFix/>
          </a:blip>
          <a:stretch>
            <a:fillRect/>
          </a:stretch>
        </p:blipFill>
        <p:spPr>
          <a:xfrm>
            <a:off x="5825" y="612975"/>
            <a:ext cx="9917813" cy="5073050"/>
          </a:xfrm>
          <a:prstGeom prst="rect">
            <a:avLst/>
          </a:prstGeom>
          <a:noFill/>
          <a:ln>
            <a:noFill/>
          </a:ln>
        </p:spPr>
      </p:pic>
      <p:pic>
        <p:nvPicPr>
          <p:cNvPr id="211" name="Google Shape;211;p17"/>
          <p:cNvPicPr preferRelativeResize="0"/>
          <p:nvPr/>
        </p:nvPicPr>
        <p:blipFill>
          <a:blip r:embed="rId4">
            <a:alphaModFix/>
          </a:blip>
          <a:stretch>
            <a:fillRect/>
          </a:stretch>
        </p:blipFill>
        <p:spPr>
          <a:xfrm>
            <a:off x="598500" y="4631313"/>
            <a:ext cx="8732476" cy="6612477"/>
          </a:xfrm>
          <a:prstGeom prst="rect">
            <a:avLst/>
          </a:prstGeom>
          <a:noFill/>
          <a:ln>
            <a:noFill/>
          </a:ln>
        </p:spPr>
      </p:pic>
      <p:grpSp>
        <p:nvGrpSpPr>
          <p:cNvPr id="212" name="Google Shape;212;p17"/>
          <p:cNvGrpSpPr/>
          <p:nvPr/>
        </p:nvGrpSpPr>
        <p:grpSpPr>
          <a:xfrm>
            <a:off x="10398743" y="-144662"/>
            <a:ext cx="7889309" cy="10431728"/>
            <a:chOff x="0" y="-38100"/>
            <a:chExt cx="2077829" cy="2747433"/>
          </a:xfrm>
        </p:grpSpPr>
        <p:sp>
          <p:nvSpPr>
            <p:cNvPr id="213" name="Google Shape;213;p17"/>
            <p:cNvSpPr/>
            <p:nvPr/>
          </p:nvSpPr>
          <p:spPr>
            <a:xfrm>
              <a:off x="0" y="0"/>
              <a:ext cx="2077829" cy="2709333"/>
            </a:xfrm>
            <a:custGeom>
              <a:rect b="b" l="l" r="r" t="t"/>
              <a:pathLst>
                <a:path extrusionOk="0" h="2709333" w="2077829">
                  <a:moveTo>
                    <a:pt x="0" y="0"/>
                  </a:moveTo>
                  <a:lnTo>
                    <a:pt x="2077829" y="0"/>
                  </a:lnTo>
                  <a:lnTo>
                    <a:pt x="2077829" y="2709333"/>
                  </a:lnTo>
                  <a:lnTo>
                    <a:pt x="0" y="2709333"/>
                  </a:lnTo>
                  <a:close/>
                </a:path>
              </a:pathLst>
            </a:custGeom>
            <a:solidFill>
              <a:srgbClr val="FFFFFF"/>
            </a:solidFill>
            <a:ln>
              <a:noFill/>
            </a:ln>
          </p:spPr>
        </p:sp>
        <p:sp>
          <p:nvSpPr>
            <p:cNvPr id="214" name="Google Shape;214;p17"/>
            <p:cNvSpPr txBox="1"/>
            <p:nvPr/>
          </p:nvSpPr>
          <p:spPr>
            <a:xfrm>
              <a:off x="0" y="-38100"/>
              <a:ext cx="2077829"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17"/>
          <p:cNvSpPr txBox="1"/>
          <p:nvPr/>
        </p:nvSpPr>
        <p:spPr>
          <a:xfrm>
            <a:off x="11366531" y="1104900"/>
            <a:ext cx="5725145" cy="899033"/>
          </a:xfrm>
          <a:prstGeom prst="rect">
            <a:avLst/>
          </a:prstGeom>
          <a:noFill/>
          <a:ln>
            <a:noFill/>
          </a:ln>
        </p:spPr>
        <p:txBody>
          <a:bodyPr anchorCtr="0" anchor="t" bIns="0" lIns="0" spcFirstLastPara="1" rIns="0" wrap="square" tIns="0">
            <a:spAutoFit/>
          </a:bodyPr>
          <a:lstStyle/>
          <a:p>
            <a:pPr indent="0" lvl="0" marL="0" marR="0" rtl="0" algn="l">
              <a:lnSpc>
                <a:spcPct val="109001"/>
              </a:lnSpc>
              <a:spcBef>
                <a:spcPts val="0"/>
              </a:spcBef>
              <a:spcAft>
                <a:spcPts val="0"/>
              </a:spcAft>
              <a:buNone/>
            </a:pPr>
            <a:r>
              <a:rPr b="1" i="0" lang="en-US" sz="6399" u="none" cap="none" strike="noStrike">
                <a:solidFill>
                  <a:srgbClr val="013B32"/>
                </a:solidFill>
                <a:latin typeface="Prompt Black"/>
                <a:ea typeface="Prompt Black"/>
                <a:cs typeface="Prompt Black"/>
                <a:sym typeface="Prompt Black"/>
              </a:rPr>
              <a:t>CONTENTS</a:t>
            </a:r>
            <a:endParaRPr/>
          </a:p>
        </p:txBody>
      </p:sp>
      <p:sp>
        <p:nvSpPr>
          <p:cNvPr id="216" name="Google Shape;216;p17"/>
          <p:cNvSpPr txBox="1"/>
          <p:nvPr/>
        </p:nvSpPr>
        <p:spPr>
          <a:xfrm>
            <a:off x="11366531" y="2664951"/>
            <a:ext cx="1605137" cy="667131"/>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None/>
            </a:pPr>
            <a:r>
              <a:rPr b="1" i="0" lang="en-US" sz="4800" u="none" cap="none" strike="noStrike">
                <a:solidFill>
                  <a:srgbClr val="013B32"/>
                </a:solidFill>
                <a:latin typeface="Prompt Black"/>
                <a:ea typeface="Prompt Black"/>
                <a:cs typeface="Prompt Black"/>
                <a:sym typeface="Prompt Black"/>
              </a:rPr>
              <a:t>01</a:t>
            </a:r>
            <a:endParaRPr/>
          </a:p>
        </p:txBody>
      </p:sp>
      <p:sp>
        <p:nvSpPr>
          <p:cNvPr id="217" name="Google Shape;217;p17"/>
          <p:cNvSpPr txBox="1"/>
          <p:nvPr/>
        </p:nvSpPr>
        <p:spPr>
          <a:xfrm>
            <a:off x="12465621" y="2566082"/>
            <a:ext cx="4793700" cy="64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000000"/>
                </a:solidFill>
                <a:latin typeface="Prompt"/>
                <a:ea typeface="Prompt"/>
                <a:cs typeface="Prompt"/>
                <a:sym typeface="Prompt"/>
              </a:rPr>
              <a:t>ADD TITLE HERE</a:t>
            </a:r>
            <a:endParaRPr/>
          </a:p>
        </p:txBody>
      </p:sp>
      <p:sp>
        <p:nvSpPr>
          <p:cNvPr id="218" name="Google Shape;218;p17"/>
          <p:cNvSpPr txBox="1"/>
          <p:nvPr/>
        </p:nvSpPr>
        <p:spPr>
          <a:xfrm>
            <a:off x="12465621" y="3304459"/>
            <a:ext cx="44583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000000"/>
                </a:solidFill>
                <a:latin typeface="Prompt"/>
                <a:ea typeface="Prompt"/>
                <a:cs typeface="Prompt"/>
                <a:sym typeface="Prompt"/>
              </a:rPr>
              <a:t>Lorem ipsum dolor sit amet, consectetur adipiscing elit.</a:t>
            </a:r>
            <a:endParaRPr/>
          </a:p>
        </p:txBody>
      </p:sp>
      <p:sp>
        <p:nvSpPr>
          <p:cNvPr id="219" name="Google Shape;219;p17"/>
          <p:cNvSpPr txBox="1"/>
          <p:nvPr/>
        </p:nvSpPr>
        <p:spPr>
          <a:xfrm>
            <a:off x="11366531" y="4516085"/>
            <a:ext cx="1605137" cy="667131"/>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None/>
            </a:pPr>
            <a:r>
              <a:rPr b="1" i="0" lang="en-US" sz="4800" u="none" cap="none" strike="noStrike">
                <a:solidFill>
                  <a:srgbClr val="013B32"/>
                </a:solidFill>
                <a:latin typeface="Prompt Black"/>
                <a:ea typeface="Prompt Black"/>
                <a:cs typeface="Prompt Black"/>
                <a:sym typeface="Prompt Black"/>
              </a:rPr>
              <a:t>02</a:t>
            </a:r>
            <a:endParaRPr/>
          </a:p>
        </p:txBody>
      </p:sp>
      <p:sp>
        <p:nvSpPr>
          <p:cNvPr id="220" name="Google Shape;220;p17"/>
          <p:cNvSpPr txBox="1"/>
          <p:nvPr/>
        </p:nvSpPr>
        <p:spPr>
          <a:xfrm>
            <a:off x="12465621" y="4417216"/>
            <a:ext cx="4793700" cy="64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000000"/>
                </a:solidFill>
                <a:latin typeface="Prompt"/>
                <a:ea typeface="Prompt"/>
                <a:cs typeface="Prompt"/>
                <a:sym typeface="Prompt"/>
              </a:rPr>
              <a:t>ADD TITLE HERE</a:t>
            </a:r>
            <a:endParaRPr/>
          </a:p>
        </p:txBody>
      </p:sp>
      <p:sp>
        <p:nvSpPr>
          <p:cNvPr id="221" name="Google Shape;221;p17"/>
          <p:cNvSpPr txBox="1"/>
          <p:nvPr/>
        </p:nvSpPr>
        <p:spPr>
          <a:xfrm>
            <a:off x="12465621" y="5155593"/>
            <a:ext cx="44583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000000"/>
                </a:solidFill>
                <a:latin typeface="Prompt"/>
                <a:ea typeface="Prompt"/>
                <a:cs typeface="Prompt"/>
                <a:sym typeface="Prompt"/>
              </a:rPr>
              <a:t>Lorem ipsum dolor sit amet, consectetur adipiscing elit.</a:t>
            </a:r>
            <a:endParaRPr/>
          </a:p>
        </p:txBody>
      </p:sp>
      <p:sp>
        <p:nvSpPr>
          <p:cNvPr id="222" name="Google Shape;222;p17"/>
          <p:cNvSpPr txBox="1"/>
          <p:nvPr/>
        </p:nvSpPr>
        <p:spPr>
          <a:xfrm>
            <a:off x="11366531" y="6367219"/>
            <a:ext cx="1605137" cy="667131"/>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None/>
            </a:pPr>
            <a:r>
              <a:rPr b="1" i="0" lang="en-US" sz="4800" u="none" cap="none" strike="noStrike">
                <a:solidFill>
                  <a:srgbClr val="013B32"/>
                </a:solidFill>
                <a:latin typeface="Prompt Black"/>
                <a:ea typeface="Prompt Black"/>
                <a:cs typeface="Prompt Black"/>
                <a:sym typeface="Prompt Black"/>
              </a:rPr>
              <a:t>03</a:t>
            </a:r>
            <a:endParaRPr/>
          </a:p>
        </p:txBody>
      </p:sp>
      <p:sp>
        <p:nvSpPr>
          <p:cNvPr id="223" name="Google Shape;223;p17"/>
          <p:cNvSpPr txBox="1"/>
          <p:nvPr/>
        </p:nvSpPr>
        <p:spPr>
          <a:xfrm>
            <a:off x="12465621" y="6268350"/>
            <a:ext cx="4793700" cy="64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000000"/>
                </a:solidFill>
                <a:latin typeface="Prompt"/>
                <a:ea typeface="Prompt"/>
                <a:cs typeface="Prompt"/>
                <a:sym typeface="Prompt"/>
              </a:rPr>
              <a:t>ADD TITLE HERE</a:t>
            </a:r>
            <a:endParaRPr/>
          </a:p>
        </p:txBody>
      </p:sp>
      <p:sp>
        <p:nvSpPr>
          <p:cNvPr id="224" name="Google Shape;224;p17"/>
          <p:cNvSpPr txBox="1"/>
          <p:nvPr/>
        </p:nvSpPr>
        <p:spPr>
          <a:xfrm>
            <a:off x="12465621" y="7006727"/>
            <a:ext cx="44583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000000"/>
                </a:solidFill>
                <a:latin typeface="Prompt"/>
                <a:ea typeface="Prompt"/>
                <a:cs typeface="Prompt"/>
                <a:sym typeface="Prompt"/>
              </a:rPr>
              <a:t>Lorem ipsum dolor sit amet, consectetur adipiscing elit.</a:t>
            </a:r>
            <a:endParaRPr/>
          </a:p>
        </p:txBody>
      </p:sp>
      <p:sp>
        <p:nvSpPr>
          <p:cNvPr id="225" name="Google Shape;225;p17"/>
          <p:cNvSpPr txBox="1"/>
          <p:nvPr/>
        </p:nvSpPr>
        <p:spPr>
          <a:xfrm>
            <a:off x="11366531" y="8218353"/>
            <a:ext cx="1605137" cy="667131"/>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None/>
            </a:pPr>
            <a:r>
              <a:rPr b="1" i="0" lang="en-US" sz="4800" u="none" cap="none" strike="noStrike">
                <a:solidFill>
                  <a:srgbClr val="013B32"/>
                </a:solidFill>
                <a:latin typeface="Prompt Black"/>
                <a:ea typeface="Prompt Black"/>
                <a:cs typeface="Prompt Black"/>
                <a:sym typeface="Prompt Black"/>
              </a:rPr>
              <a:t>04</a:t>
            </a:r>
            <a:endParaRPr/>
          </a:p>
        </p:txBody>
      </p:sp>
      <p:sp>
        <p:nvSpPr>
          <p:cNvPr id="226" name="Google Shape;226;p17"/>
          <p:cNvSpPr txBox="1"/>
          <p:nvPr/>
        </p:nvSpPr>
        <p:spPr>
          <a:xfrm>
            <a:off x="12465621" y="8119484"/>
            <a:ext cx="4793700" cy="64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000000"/>
                </a:solidFill>
                <a:latin typeface="Prompt"/>
                <a:ea typeface="Prompt"/>
                <a:cs typeface="Prompt"/>
                <a:sym typeface="Prompt"/>
              </a:rPr>
              <a:t>ADD TITLE HERE</a:t>
            </a:r>
            <a:endParaRPr/>
          </a:p>
        </p:txBody>
      </p:sp>
      <p:sp>
        <p:nvSpPr>
          <p:cNvPr id="227" name="Google Shape;227;p17"/>
          <p:cNvSpPr txBox="1"/>
          <p:nvPr/>
        </p:nvSpPr>
        <p:spPr>
          <a:xfrm>
            <a:off x="12465621" y="8857861"/>
            <a:ext cx="44583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000000"/>
                </a:solidFill>
                <a:latin typeface="Prompt"/>
                <a:ea typeface="Prompt"/>
                <a:cs typeface="Prompt"/>
                <a:sym typeface="Prompt"/>
              </a:rPr>
              <a:t>Lorem ipsum dolor sit amet, consectetur adipiscing elit.</a:t>
            </a:r>
            <a:endParaRPr/>
          </a:p>
        </p:txBody>
      </p:sp>
      <p:pic>
        <p:nvPicPr>
          <p:cNvPr id="228" name="Google Shape;228;p17"/>
          <p:cNvPicPr preferRelativeResize="0"/>
          <p:nvPr/>
        </p:nvPicPr>
        <p:blipFill>
          <a:blip r:embed="rId5">
            <a:alphaModFix/>
          </a:blip>
          <a:stretch>
            <a:fillRect/>
          </a:stretch>
        </p:blipFill>
        <p:spPr>
          <a:xfrm>
            <a:off x="3542651" y="1900374"/>
            <a:ext cx="4037525" cy="938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3B32"/>
        </a:solidFill>
      </p:bgPr>
    </p:bg>
    <p:spTree>
      <p:nvGrpSpPr>
        <p:cNvPr id="232" name="Shape 232"/>
        <p:cNvGrpSpPr/>
        <p:nvPr/>
      </p:nvGrpSpPr>
      <p:grpSpPr>
        <a:xfrm>
          <a:off x="0" y="0"/>
          <a:ext cx="0" cy="0"/>
          <a:chOff x="0" y="0"/>
          <a:chExt cx="0" cy="0"/>
        </a:xfrm>
      </p:grpSpPr>
      <p:grpSp>
        <p:nvGrpSpPr>
          <p:cNvPr id="233" name="Google Shape;233;p18"/>
          <p:cNvGrpSpPr/>
          <p:nvPr/>
        </p:nvGrpSpPr>
        <p:grpSpPr>
          <a:xfrm>
            <a:off x="0" y="-144661"/>
            <a:ext cx="18288000" cy="10431661"/>
            <a:chOff x="0" y="-38100"/>
            <a:chExt cx="4816593" cy="2747433"/>
          </a:xfrm>
        </p:grpSpPr>
        <p:sp>
          <p:nvSpPr>
            <p:cNvPr id="234" name="Google Shape;234;p18"/>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42875">
              <a:solidFill>
                <a:srgbClr val="FFFDB9"/>
              </a:solidFill>
              <a:prstDash val="solid"/>
              <a:miter lim="8000"/>
              <a:headEnd len="sm" w="sm" type="none"/>
              <a:tailEnd len="sm" w="sm" type="none"/>
            </a:ln>
          </p:spPr>
        </p:sp>
        <p:sp>
          <p:nvSpPr>
            <p:cNvPr id="235" name="Google Shape;235;p18"/>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18"/>
          <p:cNvSpPr/>
          <p:nvPr/>
        </p:nvSpPr>
        <p:spPr>
          <a:xfrm>
            <a:off x="690262" y="890241"/>
            <a:ext cx="16907476" cy="8506519"/>
          </a:xfrm>
          <a:custGeom>
            <a:rect b="b" l="l" r="r" t="t"/>
            <a:pathLst>
              <a:path extrusionOk="0" h="8506519" w="16907476">
                <a:moveTo>
                  <a:pt x="0" y="0"/>
                </a:moveTo>
                <a:lnTo>
                  <a:pt x="16907476" y="0"/>
                </a:lnTo>
                <a:lnTo>
                  <a:pt x="16907476" y="8506518"/>
                </a:lnTo>
                <a:lnTo>
                  <a:pt x="0" y="8506518"/>
                </a:lnTo>
                <a:lnTo>
                  <a:pt x="0" y="0"/>
                </a:lnTo>
                <a:close/>
              </a:path>
            </a:pathLst>
          </a:custGeom>
          <a:blipFill rotWithShape="1">
            <a:blip r:embed="rId3">
              <a:alphaModFix/>
            </a:blip>
            <a:stretch>
              <a:fillRect b="0" l="0" r="0" t="0"/>
            </a:stretch>
          </a:blipFill>
          <a:ln>
            <a:noFill/>
          </a:ln>
        </p:spPr>
      </p:sp>
      <p:sp>
        <p:nvSpPr>
          <p:cNvPr id="237" name="Google Shape;237;p18"/>
          <p:cNvSpPr txBox="1"/>
          <p:nvPr/>
        </p:nvSpPr>
        <p:spPr>
          <a:xfrm>
            <a:off x="4856054" y="3725610"/>
            <a:ext cx="8186700" cy="228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415" u="none" cap="none" strike="noStrike">
                <a:solidFill>
                  <a:srgbClr val="013B32"/>
                </a:solidFill>
                <a:latin typeface="Prompt"/>
                <a:ea typeface="Prompt"/>
                <a:cs typeface="Prompt"/>
                <a:sym typeface="Prompt"/>
              </a:rPr>
              <a:t>ADD SECTION TITLE HERE</a:t>
            </a:r>
            <a:endParaRPr/>
          </a:p>
        </p:txBody>
      </p:sp>
      <p:sp>
        <p:nvSpPr>
          <p:cNvPr id="238" name="Google Shape;238;p18"/>
          <p:cNvSpPr txBox="1"/>
          <p:nvPr/>
        </p:nvSpPr>
        <p:spPr>
          <a:xfrm>
            <a:off x="4687840" y="2635436"/>
            <a:ext cx="8186785" cy="792607"/>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1" i="0" lang="en-US" sz="5600" u="none" cap="none" strike="noStrike">
                <a:solidFill>
                  <a:srgbClr val="000000"/>
                </a:solidFill>
                <a:latin typeface="Prompt"/>
                <a:ea typeface="Prompt"/>
                <a:cs typeface="Prompt"/>
                <a:sym typeface="Prompt"/>
              </a:rPr>
              <a:t>#1</a:t>
            </a:r>
            <a:endParaRPr/>
          </a:p>
        </p:txBody>
      </p:sp>
      <p:sp>
        <p:nvSpPr>
          <p:cNvPr id="239" name="Google Shape;239;p18"/>
          <p:cNvSpPr txBox="1"/>
          <p:nvPr/>
        </p:nvSpPr>
        <p:spPr>
          <a:xfrm>
            <a:off x="5932689" y="6390898"/>
            <a:ext cx="60336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 incididunt ut labore et dolore magna aliqua.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243" name="Shape 243"/>
        <p:cNvGrpSpPr/>
        <p:nvPr/>
      </p:nvGrpSpPr>
      <p:grpSpPr>
        <a:xfrm>
          <a:off x="0" y="0"/>
          <a:ext cx="0" cy="0"/>
          <a:chOff x="0" y="0"/>
          <a:chExt cx="0" cy="0"/>
        </a:xfrm>
      </p:grpSpPr>
      <p:pic>
        <p:nvPicPr>
          <p:cNvPr id="244" name="Google Shape;244;p19"/>
          <p:cNvPicPr preferRelativeResize="0"/>
          <p:nvPr/>
        </p:nvPicPr>
        <p:blipFill>
          <a:blip r:embed="rId3">
            <a:alphaModFix/>
          </a:blip>
          <a:stretch>
            <a:fillRect/>
          </a:stretch>
        </p:blipFill>
        <p:spPr>
          <a:xfrm>
            <a:off x="6" y="-1242473"/>
            <a:ext cx="18288000" cy="11644332"/>
          </a:xfrm>
          <a:prstGeom prst="rect">
            <a:avLst/>
          </a:prstGeom>
          <a:noFill/>
          <a:ln>
            <a:noFill/>
          </a:ln>
        </p:spPr>
      </p:pic>
      <p:sp>
        <p:nvSpPr>
          <p:cNvPr id="245" name="Google Shape;245;p19"/>
          <p:cNvSpPr/>
          <p:nvPr/>
        </p:nvSpPr>
        <p:spPr>
          <a:xfrm>
            <a:off x="610249" y="1688739"/>
            <a:ext cx="8160223" cy="5370911"/>
          </a:xfrm>
          <a:custGeom>
            <a:rect b="b" l="l" r="r" t="t"/>
            <a:pathLst>
              <a:path extrusionOk="0" h="5370911" w="8160223">
                <a:moveTo>
                  <a:pt x="0" y="0"/>
                </a:moveTo>
                <a:lnTo>
                  <a:pt x="8160223" y="0"/>
                </a:lnTo>
                <a:lnTo>
                  <a:pt x="8160223" y="5370911"/>
                </a:lnTo>
                <a:lnTo>
                  <a:pt x="0" y="5370911"/>
                </a:lnTo>
                <a:lnTo>
                  <a:pt x="0" y="0"/>
                </a:lnTo>
                <a:close/>
              </a:path>
            </a:pathLst>
          </a:custGeom>
          <a:blipFill rotWithShape="1">
            <a:blip r:embed="rId4">
              <a:alphaModFix/>
            </a:blip>
            <a:stretch>
              <a:fillRect b="0" l="0" r="0" t="0"/>
            </a:stretch>
          </a:blipFill>
          <a:ln>
            <a:noFill/>
          </a:ln>
        </p:spPr>
      </p:sp>
      <p:sp>
        <p:nvSpPr>
          <p:cNvPr id="246" name="Google Shape;246;p19"/>
          <p:cNvSpPr txBox="1"/>
          <p:nvPr/>
        </p:nvSpPr>
        <p:spPr>
          <a:xfrm>
            <a:off x="9497129" y="2458837"/>
            <a:ext cx="8186700" cy="984900"/>
          </a:xfrm>
          <a:prstGeom prst="rect">
            <a:avLst/>
          </a:prstGeom>
          <a:noFill/>
          <a:ln>
            <a:noFill/>
          </a:ln>
        </p:spPr>
        <p:txBody>
          <a:bodyPr anchorCtr="0" anchor="t" bIns="0" lIns="0" spcFirstLastPara="1" rIns="0" wrap="square" tIns="0">
            <a:spAutoFit/>
          </a:bodyPr>
          <a:lstStyle/>
          <a:p>
            <a:pPr indent="0" lvl="0" marL="0" marR="0" rtl="0" algn="ctr">
              <a:lnSpc>
                <a:spcPct val="109001"/>
              </a:lnSpc>
              <a:spcBef>
                <a:spcPts val="0"/>
              </a:spcBef>
              <a:spcAft>
                <a:spcPts val="0"/>
              </a:spcAft>
              <a:buNone/>
            </a:pPr>
            <a:r>
              <a:rPr b="1" i="0" lang="en-US" sz="6399" u="none" cap="none" strike="noStrike">
                <a:solidFill>
                  <a:srgbClr val="013B32"/>
                </a:solidFill>
                <a:latin typeface="Prompt"/>
                <a:ea typeface="Prompt"/>
                <a:cs typeface="Prompt"/>
                <a:sym typeface="Prompt"/>
              </a:rPr>
              <a:t>INTRODUCTION</a:t>
            </a:r>
            <a:endParaRPr/>
          </a:p>
        </p:txBody>
      </p:sp>
      <p:sp>
        <p:nvSpPr>
          <p:cNvPr id="247" name="Google Shape;247;p19"/>
          <p:cNvSpPr txBox="1"/>
          <p:nvPr/>
        </p:nvSpPr>
        <p:spPr>
          <a:xfrm>
            <a:off x="10210448" y="3677266"/>
            <a:ext cx="67602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 incididunt ut labore et dolore magna aliqua. Integer eget aliquet nibh praesent tristique magna sit amet. At elementum eu facilisis sed. In tellus integer feugiat scelerisque varius morbi enim.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251" name="Shape 251"/>
        <p:cNvGrpSpPr/>
        <p:nvPr/>
      </p:nvGrpSpPr>
      <p:grpSpPr>
        <a:xfrm>
          <a:off x="0" y="0"/>
          <a:ext cx="0" cy="0"/>
          <a:chOff x="0" y="0"/>
          <a:chExt cx="0" cy="0"/>
        </a:xfrm>
      </p:grpSpPr>
      <p:pic>
        <p:nvPicPr>
          <p:cNvPr id="252" name="Google Shape;252;p20"/>
          <p:cNvPicPr preferRelativeResize="0"/>
          <p:nvPr/>
        </p:nvPicPr>
        <p:blipFill>
          <a:blip r:embed="rId3">
            <a:alphaModFix/>
          </a:blip>
          <a:stretch>
            <a:fillRect/>
          </a:stretch>
        </p:blipFill>
        <p:spPr>
          <a:xfrm>
            <a:off x="0" y="44"/>
            <a:ext cx="18288000" cy="10295846"/>
          </a:xfrm>
          <a:prstGeom prst="rect">
            <a:avLst/>
          </a:prstGeom>
          <a:noFill/>
          <a:ln>
            <a:noFill/>
          </a:ln>
        </p:spPr>
      </p:pic>
      <p:pic>
        <p:nvPicPr>
          <p:cNvPr id="253" name="Google Shape;253;p20"/>
          <p:cNvPicPr preferRelativeResize="0"/>
          <p:nvPr/>
        </p:nvPicPr>
        <p:blipFill rotWithShape="1">
          <a:blip r:embed="rId4">
            <a:alphaModFix/>
          </a:blip>
          <a:srcRect b="0" l="23025" r="23026" t="0"/>
          <a:stretch/>
        </p:blipFill>
        <p:spPr>
          <a:xfrm>
            <a:off x="435536" y="2044486"/>
            <a:ext cx="3232584" cy="3994800"/>
          </a:xfrm>
          <a:prstGeom prst="rect">
            <a:avLst/>
          </a:prstGeom>
          <a:noFill/>
          <a:ln>
            <a:noFill/>
          </a:ln>
        </p:spPr>
      </p:pic>
      <p:sp>
        <p:nvSpPr>
          <p:cNvPr id="254" name="Google Shape;254;p20"/>
          <p:cNvSpPr txBox="1"/>
          <p:nvPr/>
        </p:nvSpPr>
        <p:spPr>
          <a:xfrm>
            <a:off x="5731709" y="2308903"/>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NAME:</a:t>
            </a:r>
            <a:endParaRPr/>
          </a:p>
        </p:txBody>
      </p:sp>
      <p:sp>
        <p:nvSpPr>
          <p:cNvPr id="255" name="Google Shape;255;p20"/>
          <p:cNvSpPr txBox="1"/>
          <p:nvPr/>
        </p:nvSpPr>
        <p:spPr>
          <a:xfrm>
            <a:off x="5731709" y="2712763"/>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Emma Williams</a:t>
            </a:r>
            <a:endParaRPr/>
          </a:p>
        </p:txBody>
      </p:sp>
      <p:sp>
        <p:nvSpPr>
          <p:cNvPr id="256" name="Google Shape;256;p20"/>
          <p:cNvSpPr txBox="1"/>
          <p:nvPr/>
        </p:nvSpPr>
        <p:spPr>
          <a:xfrm>
            <a:off x="5731709" y="3668307"/>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BIRTHDAY:</a:t>
            </a:r>
            <a:endParaRPr/>
          </a:p>
        </p:txBody>
      </p:sp>
      <p:sp>
        <p:nvSpPr>
          <p:cNvPr id="257" name="Google Shape;257;p20"/>
          <p:cNvSpPr txBox="1"/>
          <p:nvPr/>
        </p:nvSpPr>
        <p:spPr>
          <a:xfrm>
            <a:off x="5731709" y="4072167"/>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August 30, 1995</a:t>
            </a:r>
            <a:endParaRPr/>
          </a:p>
        </p:txBody>
      </p:sp>
      <p:sp>
        <p:nvSpPr>
          <p:cNvPr id="258" name="Google Shape;258;p20"/>
          <p:cNvSpPr txBox="1"/>
          <p:nvPr/>
        </p:nvSpPr>
        <p:spPr>
          <a:xfrm>
            <a:off x="9516694" y="2308903"/>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HOMETOWN:</a:t>
            </a:r>
            <a:endParaRPr/>
          </a:p>
        </p:txBody>
      </p:sp>
      <p:sp>
        <p:nvSpPr>
          <p:cNvPr id="259" name="Google Shape;259;p20"/>
          <p:cNvSpPr txBox="1"/>
          <p:nvPr/>
        </p:nvSpPr>
        <p:spPr>
          <a:xfrm>
            <a:off x="9516694" y="2712763"/>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Anywhere City</a:t>
            </a:r>
            <a:endParaRPr/>
          </a:p>
        </p:txBody>
      </p:sp>
      <p:sp>
        <p:nvSpPr>
          <p:cNvPr id="260" name="Google Shape;260;p20"/>
          <p:cNvSpPr txBox="1"/>
          <p:nvPr/>
        </p:nvSpPr>
        <p:spPr>
          <a:xfrm>
            <a:off x="9516694" y="3668307"/>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HOBBIES:</a:t>
            </a:r>
            <a:endParaRPr/>
          </a:p>
        </p:txBody>
      </p:sp>
      <p:sp>
        <p:nvSpPr>
          <p:cNvPr id="261" name="Google Shape;261;p20"/>
          <p:cNvSpPr txBox="1"/>
          <p:nvPr/>
        </p:nvSpPr>
        <p:spPr>
          <a:xfrm>
            <a:off x="9516694" y="4091217"/>
            <a:ext cx="3203180" cy="6877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2100" u="none" cap="none" strike="noStrike">
                <a:solidFill>
                  <a:srgbClr val="000000"/>
                </a:solidFill>
                <a:latin typeface="Prompt"/>
                <a:ea typeface="Prompt"/>
                <a:cs typeface="Prompt"/>
                <a:sym typeface="Prompt"/>
              </a:rPr>
              <a:t>DIY Crafts, Camping, Parasailing</a:t>
            </a:r>
            <a:endParaRPr/>
          </a:p>
        </p:txBody>
      </p:sp>
      <p:sp>
        <p:nvSpPr>
          <p:cNvPr id="262" name="Google Shape;262;p20"/>
          <p:cNvSpPr txBox="1"/>
          <p:nvPr/>
        </p:nvSpPr>
        <p:spPr>
          <a:xfrm>
            <a:off x="5731709" y="5097958"/>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CONTACT:</a:t>
            </a:r>
            <a:endParaRPr/>
          </a:p>
        </p:txBody>
      </p:sp>
      <p:sp>
        <p:nvSpPr>
          <p:cNvPr id="263" name="Google Shape;263;p20"/>
          <p:cNvSpPr txBox="1"/>
          <p:nvPr/>
        </p:nvSpPr>
        <p:spPr>
          <a:xfrm>
            <a:off x="5731709" y="5501818"/>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123-456-7890</a:t>
            </a:r>
            <a:endParaRPr/>
          </a:p>
        </p:txBody>
      </p:sp>
      <p:sp>
        <p:nvSpPr>
          <p:cNvPr id="264" name="Google Shape;264;p20"/>
          <p:cNvSpPr txBox="1"/>
          <p:nvPr/>
        </p:nvSpPr>
        <p:spPr>
          <a:xfrm>
            <a:off x="14890273" y="2308903"/>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13B32"/>
                </a:solidFill>
                <a:latin typeface="Prompt"/>
                <a:ea typeface="Prompt"/>
                <a:cs typeface="Prompt"/>
                <a:sym typeface="Prompt"/>
              </a:rPr>
              <a:t>FUN FACTS:</a:t>
            </a:r>
            <a:endParaRPr/>
          </a:p>
        </p:txBody>
      </p:sp>
      <p:sp>
        <p:nvSpPr>
          <p:cNvPr id="265" name="Google Shape;265;p20"/>
          <p:cNvSpPr txBox="1"/>
          <p:nvPr/>
        </p:nvSpPr>
        <p:spPr>
          <a:xfrm>
            <a:off x="14862460" y="2759895"/>
            <a:ext cx="28164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a:t>
            </a:r>
            <a:endParaRPr/>
          </a:p>
        </p:txBody>
      </p:sp>
      <p:sp>
        <p:nvSpPr>
          <p:cNvPr id="266" name="Google Shape;266;p20"/>
          <p:cNvSpPr txBox="1"/>
          <p:nvPr/>
        </p:nvSpPr>
        <p:spPr>
          <a:xfrm>
            <a:off x="14890273" y="4265663"/>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13B32"/>
                </a:solidFill>
                <a:latin typeface="Prompt"/>
                <a:ea typeface="Prompt"/>
                <a:cs typeface="Prompt"/>
                <a:sym typeface="Prompt"/>
              </a:rPr>
              <a:t>OTHER INFO:</a:t>
            </a:r>
            <a:endParaRPr/>
          </a:p>
        </p:txBody>
      </p:sp>
      <p:sp>
        <p:nvSpPr>
          <p:cNvPr id="267" name="Google Shape;267;p20"/>
          <p:cNvSpPr txBox="1"/>
          <p:nvPr/>
        </p:nvSpPr>
        <p:spPr>
          <a:xfrm>
            <a:off x="14687068" y="4762868"/>
            <a:ext cx="2600045" cy="945642"/>
          </a:xfrm>
          <a:prstGeom prst="rect">
            <a:avLst/>
          </a:prstGeom>
          <a:noFill/>
          <a:ln>
            <a:noFill/>
          </a:ln>
        </p:spPr>
        <p:txBody>
          <a:bodyPr anchorCtr="0" anchor="t" bIns="0" lIns="0" spcFirstLastPara="1" rIns="0" wrap="square" tIns="0">
            <a:spAutoFit/>
          </a:bodyPr>
          <a:lstStyle/>
          <a:p>
            <a:pPr indent="-226694" lvl="1" marL="453388" marR="0" rtl="0" algn="l">
              <a:lnSpc>
                <a:spcPct val="119009"/>
              </a:lnSpc>
              <a:spcBef>
                <a:spcPts val="0"/>
              </a:spcBef>
              <a:spcAft>
                <a:spcPts val="0"/>
              </a:spcAft>
              <a:buClr>
                <a:srgbClr val="000000"/>
              </a:buClr>
              <a:buSzPts val="2099"/>
              <a:buFont typeface="Arial"/>
              <a:buChar char="•"/>
            </a:pPr>
            <a:r>
              <a:rPr b="0" i="0" lang="en-US" sz="2099" u="none" cap="none" strike="noStrike">
                <a:solidFill>
                  <a:srgbClr val="000000"/>
                </a:solidFill>
                <a:latin typeface="Prompt"/>
                <a:ea typeface="Prompt"/>
                <a:cs typeface="Prompt"/>
                <a:sym typeface="Prompt"/>
              </a:rPr>
              <a:t>Add text here</a:t>
            </a:r>
            <a:endParaRPr/>
          </a:p>
          <a:p>
            <a:pPr indent="-226694" lvl="1" marL="453388" marR="0" rtl="0" algn="l">
              <a:lnSpc>
                <a:spcPct val="119009"/>
              </a:lnSpc>
              <a:spcBef>
                <a:spcPts val="0"/>
              </a:spcBef>
              <a:spcAft>
                <a:spcPts val="0"/>
              </a:spcAft>
              <a:buClr>
                <a:srgbClr val="000000"/>
              </a:buClr>
              <a:buSzPts val="2099"/>
              <a:buFont typeface="Arial"/>
              <a:buChar char="•"/>
            </a:pPr>
            <a:r>
              <a:rPr b="0" i="0" lang="en-US" sz="2099" u="none" cap="none" strike="noStrike">
                <a:solidFill>
                  <a:srgbClr val="000000"/>
                </a:solidFill>
                <a:latin typeface="Prompt"/>
                <a:ea typeface="Prompt"/>
                <a:cs typeface="Prompt"/>
                <a:sym typeface="Prompt"/>
              </a:rPr>
              <a:t>Add text here</a:t>
            </a:r>
            <a:endParaRPr/>
          </a:p>
          <a:p>
            <a:pPr indent="-226694" lvl="1" marL="453388" marR="0" rtl="0" algn="l">
              <a:lnSpc>
                <a:spcPct val="119009"/>
              </a:lnSpc>
              <a:spcBef>
                <a:spcPts val="0"/>
              </a:spcBef>
              <a:spcAft>
                <a:spcPts val="0"/>
              </a:spcAft>
              <a:buClr>
                <a:srgbClr val="000000"/>
              </a:buClr>
              <a:buSzPts val="2099"/>
              <a:buFont typeface="Arial"/>
              <a:buChar char="•"/>
            </a:pPr>
            <a:r>
              <a:rPr b="0" i="0" lang="en-US" sz="2099" u="none" cap="none" strike="noStrike">
                <a:solidFill>
                  <a:srgbClr val="000000"/>
                </a:solidFill>
                <a:latin typeface="Prompt"/>
                <a:ea typeface="Prompt"/>
                <a:cs typeface="Prompt"/>
                <a:sym typeface="Prompt"/>
              </a:rPr>
              <a:t>Add text here</a:t>
            </a:r>
            <a:endParaRPr/>
          </a:p>
        </p:txBody>
      </p:sp>
      <p:sp>
        <p:nvSpPr>
          <p:cNvPr id="268" name="Google Shape;268;p20"/>
          <p:cNvSpPr txBox="1"/>
          <p:nvPr/>
        </p:nvSpPr>
        <p:spPr>
          <a:xfrm>
            <a:off x="4841497" y="8705393"/>
            <a:ext cx="8186785" cy="899033"/>
          </a:xfrm>
          <a:prstGeom prst="rect">
            <a:avLst/>
          </a:prstGeom>
          <a:noFill/>
          <a:ln>
            <a:noFill/>
          </a:ln>
        </p:spPr>
        <p:txBody>
          <a:bodyPr anchorCtr="0" anchor="t" bIns="0" lIns="0" spcFirstLastPara="1" rIns="0" wrap="square" tIns="0">
            <a:spAutoFit/>
          </a:bodyPr>
          <a:lstStyle/>
          <a:p>
            <a:pPr indent="0" lvl="0" marL="0" marR="0" rtl="0" algn="ctr">
              <a:lnSpc>
                <a:spcPct val="109001"/>
              </a:lnSpc>
              <a:spcBef>
                <a:spcPts val="0"/>
              </a:spcBef>
              <a:spcAft>
                <a:spcPts val="0"/>
              </a:spcAft>
              <a:buNone/>
            </a:pPr>
            <a:r>
              <a:rPr b="1" i="0" lang="en-US" sz="6399" u="none" cap="none" strike="noStrike">
                <a:solidFill>
                  <a:srgbClr val="FFFFFF"/>
                </a:solidFill>
                <a:latin typeface="Prompt"/>
                <a:ea typeface="Prompt"/>
                <a:cs typeface="Prompt"/>
                <a:sym typeface="Prompt"/>
              </a:rPr>
              <a:t>ALL ABOUT 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272" name="Shape 272"/>
        <p:cNvGrpSpPr/>
        <p:nvPr/>
      </p:nvGrpSpPr>
      <p:grpSpPr>
        <a:xfrm>
          <a:off x="0" y="0"/>
          <a:ext cx="0" cy="0"/>
          <a:chOff x="0" y="0"/>
          <a:chExt cx="0" cy="0"/>
        </a:xfrm>
      </p:grpSpPr>
      <p:pic>
        <p:nvPicPr>
          <p:cNvPr id="273" name="Google Shape;273;p21"/>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274" name="Google Shape;274;p21"/>
          <p:cNvPicPr preferRelativeResize="0"/>
          <p:nvPr/>
        </p:nvPicPr>
        <p:blipFill>
          <a:blip r:embed="rId4">
            <a:alphaModFix/>
          </a:blip>
          <a:stretch>
            <a:fillRect/>
          </a:stretch>
        </p:blipFill>
        <p:spPr>
          <a:xfrm>
            <a:off x="991550" y="-341387"/>
            <a:ext cx="16304901" cy="10978726"/>
          </a:xfrm>
          <a:prstGeom prst="rect">
            <a:avLst/>
          </a:prstGeom>
          <a:noFill/>
          <a:ln>
            <a:noFill/>
          </a:ln>
        </p:spPr>
      </p:pic>
      <p:pic>
        <p:nvPicPr>
          <p:cNvPr id="275" name="Google Shape;275;p21"/>
          <p:cNvPicPr preferRelativeResize="0"/>
          <p:nvPr/>
        </p:nvPicPr>
        <p:blipFill rotWithShape="1">
          <a:blip r:embed="rId5">
            <a:alphaModFix/>
          </a:blip>
          <a:srcRect b="15124" l="7895" r="10020" t="17250"/>
          <a:stretch/>
        </p:blipFill>
        <p:spPr>
          <a:xfrm>
            <a:off x="2972833" y="4666656"/>
            <a:ext cx="3232584" cy="3994800"/>
          </a:xfrm>
          <a:prstGeom prst="rect">
            <a:avLst/>
          </a:prstGeom>
          <a:noFill/>
          <a:ln>
            <a:noFill/>
          </a:ln>
        </p:spPr>
      </p:pic>
      <p:sp>
        <p:nvSpPr>
          <p:cNvPr id="276" name="Google Shape;276;p21"/>
          <p:cNvSpPr txBox="1"/>
          <p:nvPr/>
        </p:nvSpPr>
        <p:spPr>
          <a:xfrm>
            <a:off x="5022033" y="1258828"/>
            <a:ext cx="8186700" cy="984900"/>
          </a:xfrm>
          <a:prstGeom prst="rect">
            <a:avLst/>
          </a:prstGeom>
          <a:noFill/>
          <a:ln>
            <a:noFill/>
          </a:ln>
        </p:spPr>
        <p:txBody>
          <a:bodyPr anchorCtr="0" anchor="t" bIns="0" lIns="0" spcFirstLastPara="1" rIns="0" wrap="square" tIns="0">
            <a:spAutoFit/>
          </a:bodyPr>
          <a:lstStyle/>
          <a:p>
            <a:pPr indent="0" lvl="0" marL="0" marR="0" rtl="0" algn="ctr">
              <a:lnSpc>
                <a:spcPct val="109001"/>
              </a:lnSpc>
              <a:spcBef>
                <a:spcPts val="0"/>
              </a:spcBef>
              <a:spcAft>
                <a:spcPts val="0"/>
              </a:spcAft>
              <a:buNone/>
            </a:pPr>
            <a:r>
              <a:rPr b="1" i="0" lang="en-US" sz="6399" u="none" cap="none" strike="noStrike">
                <a:solidFill>
                  <a:srgbClr val="FFFFFF"/>
                </a:solidFill>
                <a:latin typeface="Prompt"/>
                <a:ea typeface="Prompt"/>
                <a:cs typeface="Prompt"/>
                <a:sym typeface="Prompt"/>
              </a:rPr>
              <a:t>ALL ABOUT ME</a:t>
            </a:r>
            <a:endParaRPr/>
          </a:p>
        </p:txBody>
      </p:sp>
      <p:sp>
        <p:nvSpPr>
          <p:cNvPr id="277" name="Google Shape;277;p21"/>
          <p:cNvSpPr txBox="1"/>
          <p:nvPr/>
        </p:nvSpPr>
        <p:spPr>
          <a:xfrm>
            <a:off x="7463999" y="3711880"/>
            <a:ext cx="4793679"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NAME:</a:t>
            </a:r>
            <a:endParaRPr/>
          </a:p>
        </p:txBody>
      </p:sp>
      <p:sp>
        <p:nvSpPr>
          <p:cNvPr id="278" name="Google Shape;278;p21"/>
          <p:cNvSpPr txBox="1"/>
          <p:nvPr/>
        </p:nvSpPr>
        <p:spPr>
          <a:xfrm>
            <a:off x="8259249" y="4096563"/>
            <a:ext cx="3203180"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Amanda Smith</a:t>
            </a:r>
            <a:endParaRPr/>
          </a:p>
        </p:txBody>
      </p:sp>
      <p:sp>
        <p:nvSpPr>
          <p:cNvPr id="279" name="Google Shape;279;p21"/>
          <p:cNvSpPr txBox="1"/>
          <p:nvPr/>
        </p:nvSpPr>
        <p:spPr>
          <a:xfrm>
            <a:off x="7463999" y="4859194"/>
            <a:ext cx="4793679"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BIRTHDAY:</a:t>
            </a:r>
            <a:endParaRPr/>
          </a:p>
        </p:txBody>
      </p:sp>
      <p:sp>
        <p:nvSpPr>
          <p:cNvPr id="280" name="Google Shape;280;p21"/>
          <p:cNvSpPr txBox="1"/>
          <p:nvPr/>
        </p:nvSpPr>
        <p:spPr>
          <a:xfrm>
            <a:off x="8259249" y="5243876"/>
            <a:ext cx="3203180"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July 1, 1995</a:t>
            </a:r>
            <a:endParaRPr/>
          </a:p>
        </p:txBody>
      </p:sp>
      <p:sp>
        <p:nvSpPr>
          <p:cNvPr id="281" name="Google Shape;281;p21"/>
          <p:cNvSpPr txBox="1"/>
          <p:nvPr/>
        </p:nvSpPr>
        <p:spPr>
          <a:xfrm>
            <a:off x="7463999" y="6009179"/>
            <a:ext cx="4793679"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HOMETOWN:</a:t>
            </a:r>
            <a:endParaRPr/>
          </a:p>
        </p:txBody>
      </p:sp>
      <p:sp>
        <p:nvSpPr>
          <p:cNvPr id="282" name="Google Shape;282;p21"/>
          <p:cNvSpPr txBox="1"/>
          <p:nvPr/>
        </p:nvSpPr>
        <p:spPr>
          <a:xfrm>
            <a:off x="8259249" y="6393861"/>
            <a:ext cx="3203180"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Anywhere City</a:t>
            </a:r>
            <a:endParaRPr/>
          </a:p>
        </p:txBody>
      </p:sp>
      <p:sp>
        <p:nvSpPr>
          <p:cNvPr id="283" name="Google Shape;283;p21"/>
          <p:cNvSpPr txBox="1"/>
          <p:nvPr/>
        </p:nvSpPr>
        <p:spPr>
          <a:xfrm>
            <a:off x="7463999" y="7334237"/>
            <a:ext cx="4793679"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HOBBIES:</a:t>
            </a:r>
            <a:endParaRPr/>
          </a:p>
        </p:txBody>
      </p:sp>
      <p:sp>
        <p:nvSpPr>
          <p:cNvPr id="284" name="Google Shape;284;p21"/>
          <p:cNvSpPr txBox="1"/>
          <p:nvPr/>
        </p:nvSpPr>
        <p:spPr>
          <a:xfrm>
            <a:off x="8259249" y="7737970"/>
            <a:ext cx="3203180" cy="6877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100" u="none" cap="none" strike="noStrike">
                <a:solidFill>
                  <a:srgbClr val="000000"/>
                </a:solidFill>
                <a:latin typeface="Prompt"/>
                <a:ea typeface="Prompt"/>
                <a:cs typeface="Prompt"/>
                <a:sym typeface="Prompt"/>
              </a:rPr>
              <a:t>Surfing, Makeup, Travelling</a:t>
            </a:r>
            <a:endParaRPr/>
          </a:p>
        </p:txBody>
      </p:sp>
      <p:sp>
        <p:nvSpPr>
          <p:cNvPr id="285" name="Google Shape;285;p21"/>
          <p:cNvSpPr txBox="1"/>
          <p:nvPr/>
        </p:nvSpPr>
        <p:spPr>
          <a:xfrm rot="-517782">
            <a:off x="12130661" y="6298373"/>
            <a:ext cx="4793679"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Prompt"/>
                <a:ea typeface="Prompt"/>
                <a:cs typeface="Prompt"/>
                <a:sym typeface="Prompt"/>
              </a:rPr>
              <a:t>FUN FACTS:</a:t>
            </a:r>
            <a:endParaRPr/>
          </a:p>
        </p:txBody>
      </p:sp>
      <p:sp>
        <p:nvSpPr>
          <p:cNvPr id="286" name="Google Shape;286;p21"/>
          <p:cNvSpPr txBox="1"/>
          <p:nvPr/>
        </p:nvSpPr>
        <p:spPr>
          <a:xfrm rot="-517946">
            <a:off x="13587334" y="6744011"/>
            <a:ext cx="2240582" cy="1438266"/>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rompt"/>
                <a:ea typeface="Prompt"/>
                <a:cs typeface="Prompt"/>
                <a:sym typeface="Prompt"/>
              </a:rPr>
              <a:t>Lorem ipsum dolor sit amet, consectetur adipiscing elit. </a:t>
            </a:r>
            <a:endParaRPr/>
          </a:p>
        </p:txBody>
      </p:sp>
      <p:sp>
        <p:nvSpPr>
          <p:cNvPr id="287" name="Google Shape;287;p21"/>
          <p:cNvSpPr txBox="1"/>
          <p:nvPr/>
        </p:nvSpPr>
        <p:spPr>
          <a:xfrm rot="529352">
            <a:off x="12136594" y="2893812"/>
            <a:ext cx="4793679"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OTHER INFO:</a:t>
            </a:r>
            <a:endParaRPr/>
          </a:p>
        </p:txBody>
      </p:sp>
      <p:sp>
        <p:nvSpPr>
          <p:cNvPr id="288" name="Google Shape;288;p21"/>
          <p:cNvSpPr txBox="1"/>
          <p:nvPr/>
        </p:nvSpPr>
        <p:spPr>
          <a:xfrm rot="529352">
            <a:off x="13165581" y="3339482"/>
            <a:ext cx="2383608" cy="945642"/>
          </a:xfrm>
          <a:prstGeom prst="rect">
            <a:avLst/>
          </a:prstGeom>
          <a:noFill/>
          <a:ln>
            <a:noFill/>
          </a:ln>
        </p:spPr>
        <p:txBody>
          <a:bodyPr anchorCtr="0" anchor="t" bIns="0" lIns="0" spcFirstLastPara="1" rIns="0" wrap="square" tIns="0">
            <a:spAutoFit/>
          </a:bodyPr>
          <a:lstStyle/>
          <a:p>
            <a:pPr indent="-226695" lvl="1" marL="453390" marR="0" rtl="0" algn="l">
              <a:lnSpc>
                <a:spcPct val="119000"/>
              </a:lnSpc>
              <a:spcBef>
                <a:spcPts val="0"/>
              </a:spcBef>
              <a:spcAft>
                <a:spcPts val="0"/>
              </a:spcAft>
              <a:buClr>
                <a:srgbClr val="000000"/>
              </a:buClr>
              <a:buSzPts val="2100"/>
              <a:buFont typeface="Arial"/>
              <a:buChar char="•"/>
            </a:pPr>
            <a:r>
              <a:rPr b="0" i="0" lang="en-US" sz="2100" u="none" cap="none" strike="noStrike">
                <a:solidFill>
                  <a:srgbClr val="000000"/>
                </a:solidFill>
                <a:latin typeface="Prompt"/>
                <a:ea typeface="Prompt"/>
                <a:cs typeface="Prompt"/>
                <a:sym typeface="Prompt"/>
              </a:rPr>
              <a:t>Add text here</a:t>
            </a:r>
            <a:endParaRPr/>
          </a:p>
          <a:p>
            <a:pPr indent="-226695" lvl="1" marL="453390" marR="0" rtl="0" algn="l">
              <a:lnSpc>
                <a:spcPct val="119000"/>
              </a:lnSpc>
              <a:spcBef>
                <a:spcPts val="0"/>
              </a:spcBef>
              <a:spcAft>
                <a:spcPts val="0"/>
              </a:spcAft>
              <a:buClr>
                <a:srgbClr val="000000"/>
              </a:buClr>
              <a:buSzPts val="2100"/>
              <a:buFont typeface="Arial"/>
              <a:buChar char="•"/>
            </a:pPr>
            <a:r>
              <a:rPr b="0" i="0" lang="en-US" sz="2100" u="none" cap="none" strike="noStrike">
                <a:solidFill>
                  <a:srgbClr val="000000"/>
                </a:solidFill>
                <a:latin typeface="Prompt"/>
                <a:ea typeface="Prompt"/>
                <a:cs typeface="Prompt"/>
                <a:sym typeface="Prompt"/>
              </a:rPr>
              <a:t>Add text here</a:t>
            </a:r>
            <a:endParaRPr/>
          </a:p>
          <a:p>
            <a:pPr indent="-226695" lvl="1" marL="453390" marR="0" rtl="0" algn="l">
              <a:lnSpc>
                <a:spcPct val="119000"/>
              </a:lnSpc>
              <a:spcBef>
                <a:spcPts val="0"/>
              </a:spcBef>
              <a:spcAft>
                <a:spcPts val="0"/>
              </a:spcAft>
              <a:buClr>
                <a:srgbClr val="000000"/>
              </a:buClr>
              <a:buSzPts val="2100"/>
              <a:buFont typeface="Arial"/>
              <a:buChar char="•"/>
            </a:pPr>
            <a:r>
              <a:rPr b="0" i="0" lang="en-US" sz="2100" u="none" cap="none" strike="noStrike">
                <a:solidFill>
                  <a:srgbClr val="000000"/>
                </a:solidFill>
                <a:latin typeface="Prompt"/>
                <a:ea typeface="Prompt"/>
                <a:cs typeface="Prompt"/>
                <a:sym typeface="Prompt"/>
              </a:rPr>
              <a:t>Add text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292" name="Shape 292"/>
        <p:cNvGrpSpPr/>
        <p:nvPr/>
      </p:nvGrpSpPr>
      <p:grpSpPr>
        <a:xfrm>
          <a:off x="0" y="0"/>
          <a:ext cx="0" cy="0"/>
          <a:chOff x="0" y="0"/>
          <a:chExt cx="0" cy="0"/>
        </a:xfrm>
      </p:grpSpPr>
      <p:pic>
        <p:nvPicPr>
          <p:cNvPr id="293" name="Google Shape;293;p22"/>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294" name="Google Shape;294;p22"/>
          <p:cNvPicPr preferRelativeResize="0"/>
          <p:nvPr/>
        </p:nvPicPr>
        <p:blipFill>
          <a:blip r:embed="rId4">
            <a:alphaModFix/>
          </a:blip>
          <a:stretch>
            <a:fillRect/>
          </a:stretch>
        </p:blipFill>
        <p:spPr>
          <a:xfrm>
            <a:off x="376935" y="152400"/>
            <a:ext cx="17838930" cy="10287000"/>
          </a:xfrm>
          <a:prstGeom prst="rect">
            <a:avLst/>
          </a:prstGeom>
          <a:noFill/>
          <a:ln>
            <a:noFill/>
          </a:ln>
        </p:spPr>
      </p:pic>
      <p:pic>
        <p:nvPicPr>
          <p:cNvPr id="295" name="Google Shape;295;p22"/>
          <p:cNvPicPr preferRelativeResize="0"/>
          <p:nvPr/>
        </p:nvPicPr>
        <p:blipFill rotWithShape="1">
          <a:blip r:embed="rId5">
            <a:alphaModFix/>
          </a:blip>
          <a:srcRect b="17613" l="0" r="0" t="0"/>
          <a:stretch/>
        </p:blipFill>
        <p:spPr>
          <a:xfrm>
            <a:off x="3644180" y="1728141"/>
            <a:ext cx="3232584" cy="3994800"/>
          </a:xfrm>
          <a:prstGeom prst="rect">
            <a:avLst/>
          </a:prstGeom>
          <a:noFill/>
          <a:ln>
            <a:noFill/>
          </a:ln>
        </p:spPr>
      </p:pic>
      <p:grpSp>
        <p:nvGrpSpPr>
          <p:cNvPr id="296" name="Google Shape;296;p22"/>
          <p:cNvGrpSpPr/>
          <p:nvPr/>
        </p:nvGrpSpPr>
        <p:grpSpPr>
          <a:xfrm>
            <a:off x="3644180" y="5735685"/>
            <a:ext cx="3232584" cy="2428120"/>
            <a:chOff x="0" y="-38100"/>
            <a:chExt cx="851380" cy="639505"/>
          </a:xfrm>
        </p:grpSpPr>
        <p:sp>
          <p:nvSpPr>
            <p:cNvPr id="297" name="Google Shape;297;p22"/>
            <p:cNvSpPr/>
            <p:nvPr/>
          </p:nvSpPr>
          <p:spPr>
            <a:xfrm>
              <a:off x="0" y="0"/>
              <a:ext cx="851380" cy="601405"/>
            </a:xfrm>
            <a:custGeom>
              <a:rect b="b" l="l" r="r" t="t"/>
              <a:pathLst>
                <a:path extrusionOk="0" h="601405" w="851380">
                  <a:moveTo>
                    <a:pt x="52689" y="0"/>
                  </a:moveTo>
                  <a:lnTo>
                    <a:pt x="798691" y="0"/>
                  </a:lnTo>
                  <a:cubicBezTo>
                    <a:pt x="812665" y="0"/>
                    <a:pt x="826067" y="5551"/>
                    <a:pt x="835948" y="15432"/>
                  </a:cubicBezTo>
                  <a:cubicBezTo>
                    <a:pt x="845829" y="25313"/>
                    <a:pt x="851380" y="38715"/>
                    <a:pt x="851380" y="52689"/>
                  </a:cubicBezTo>
                  <a:lnTo>
                    <a:pt x="851380" y="548716"/>
                  </a:lnTo>
                  <a:cubicBezTo>
                    <a:pt x="851380" y="562690"/>
                    <a:pt x="845829" y="576091"/>
                    <a:pt x="835948" y="585973"/>
                  </a:cubicBezTo>
                  <a:cubicBezTo>
                    <a:pt x="826067" y="595854"/>
                    <a:pt x="812665" y="601405"/>
                    <a:pt x="798691" y="601405"/>
                  </a:cubicBezTo>
                  <a:lnTo>
                    <a:pt x="52689" y="601405"/>
                  </a:lnTo>
                  <a:cubicBezTo>
                    <a:pt x="38715" y="601405"/>
                    <a:pt x="25313" y="595854"/>
                    <a:pt x="15432" y="585973"/>
                  </a:cubicBezTo>
                  <a:cubicBezTo>
                    <a:pt x="5551" y="576091"/>
                    <a:pt x="0" y="562690"/>
                    <a:pt x="0" y="548716"/>
                  </a:cubicBezTo>
                  <a:lnTo>
                    <a:pt x="0" y="52689"/>
                  </a:lnTo>
                  <a:cubicBezTo>
                    <a:pt x="0" y="38715"/>
                    <a:pt x="5551" y="25313"/>
                    <a:pt x="15432" y="15432"/>
                  </a:cubicBezTo>
                  <a:cubicBezTo>
                    <a:pt x="25313" y="5551"/>
                    <a:pt x="38715" y="0"/>
                    <a:pt x="52689" y="0"/>
                  </a:cubicBezTo>
                  <a:close/>
                </a:path>
              </a:pathLst>
            </a:custGeom>
            <a:solidFill>
              <a:srgbClr val="AAC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txBox="1"/>
            <p:nvPr/>
          </p:nvSpPr>
          <p:spPr>
            <a:xfrm>
              <a:off x="0" y="-38100"/>
              <a:ext cx="851380" cy="63950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22"/>
          <p:cNvGrpSpPr/>
          <p:nvPr/>
        </p:nvGrpSpPr>
        <p:grpSpPr>
          <a:xfrm>
            <a:off x="7162494" y="1583480"/>
            <a:ext cx="7452922" cy="4139465"/>
            <a:chOff x="0" y="-38100"/>
            <a:chExt cx="1962910" cy="1090229"/>
          </a:xfrm>
        </p:grpSpPr>
        <p:sp>
          <p:nvSpPr>
            <p:cNvPr id="300" name="Google Shape;300;p22"/>
            <p:cNvSpPr/>
            <p:nvPr/>
          </p:nvSpPr>
          <p:spPr>
            <a:xfrm>
              <a:off x="0" y="0"/>
              <a:ext cx="1962910" cy="1052129"/>
            </a:xfrm>
            <a:custGeom>
              <a:rect b="b" l="l" r="r" t="t"/>
              <a:pathLst>
                <a:path extrusionOk="0" h="1052129" w="1962910">
                  <a:moveTo>
                    <a:pt x="22853" y="0"/>
                  </a:moveTo>
                  <a:lnTo>
                    <a:pt x="1940057" y="0"/>
                  </a:lnTo>
                  <a:cubicBezTo>
                    <a:pt x="1952678" y="0"/>
                    <a:pt x="1962910" y="10232"/>
                    <a:pt x="1962910" y="22853"/>
                  </a:cubicBezTo>
                  <a:lnTo>
                    <a:pt x="1962910" y="1029275"/>
                  </a:lnTo>
                  <a:cubicBezTo>
                    <a:pt x="1962910" y="1035336"/>
                    <a:pt x="1960502" y="1041149"/>
                    <a:pt x="1956216" y="1045435"/>
                  </a:cubicBezTo>
                  <a:cubicBezTo>
                    <a:pt x="1951930" y="1049721"/>
                    <a:pt x="1946118" y="1052129"/>
                    <a:pt x="1940057" y="1052129"/>
                  </a:cubicBezTo>
                  <a:lnTo>
                    <a:pt x="22853" y="1052129"/>
                  </a:lnTo>
                  <a:cubicBezTo>
                    <a:pt x="10232" y="1052129"/>
                    <a:pt x="0" y="1041897"/>
                    <a:pt x="0" y="1029275"/>
                  </a:cubicBezTo>
                  <a:lnTo>
                    <a:pt x="0" y="22853"/>
                  </a:lnTo>
                  <a:cubicBezTo>
                    <a:pt x="0" y="16792"/>
                    <a:pt x="2408" y="10979"/>
                    <a:pt x="6694" y="6694"/>
                  </a:cubicBezTo>
                  <a:cubicBezTo>
                    <a:pt x="10979" y="2408"/>
                    <a:pt x="16792" y="0"/>
                    <a:pt x="22853" y="0"/>
                  </a:cubicBezTo>
                  <a:close/>
                </a:path>
              </a:pathLst>
            </a:custGeom>
            <a:solidFill>
              <a:srgbClr val="E6F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txBox="1"/>
            <p:nvPr/>
          </p:nvSpPr>
          <p:spPr>
            <a:xfrm>
              <a:off x="0" y="-38100"/>
              <a:ext cx="1962910" cy="1090228"/>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2"/>
          <p:cNvGrpSpPr/>
          <p:nvPr/>
        </p:nvGrpSpPr>
        <p:grpSpPr>
          <a:xfrm>
            <a:off x="7162494" y="5735685"/>
            <a:ext cx="4527166" cy="2428120"/>
            <a:chOff x="0" y="-38100"/>
            <a:chExt cx="1192340" cy="639505"/>
          </a:xfrm>
        </p:grpSpPr>
        <p:sp>
          <p:nvSpPr>
            <p:cNvPr id="303" name="Google Shape;303;p22"/>
            <p:cNvSpPr/>
            <p:nvPr/>
          </p:nvSpPr>
          <p:spPr>
            <a:xfrm>
              <a:off x="0" y="0"/>
              <a:ext cx="1192340" cy="601405"/>
            </a:xfrm>
            <a:custGeom>
              <a:rect b="b" l="l" r="r" t="t"/>
              <a:pathLst>
                <a:path extrusionOk="0" h="601405" w="1192340">
                  <a:moveTo>
                    <a:pt x="37622" y="0"/>
                  </a:moveTo>
                  <a:lnTo>
                    <a:pt x="1154718" y="0"/>
                  </a:lnTo>
                  <a:cubicBezTo>
                    <a:pt x="1175496" y="0"/>
                    <a:pt x="1192340" y="16844"/>
                    <a:pt x="1192340" y="37622"/>
                  </a:cubicBezTo>
                  <a:lnTo>
                    <a:pt x="1192340" y="563783"/>
                  </a:lnTo>
                  <a:cubicBezTo>
                    <a:pt x="1192340" y="573761"/>
                    <a:pt x="1188376" y="583330"/>
                    <a:pt x="1181321" y="590386"/>
                  </a:cubicBezTo>
                  <a:cubicBezTo>
                    <a:pt x="1174265" y="597441"/>
                    <a:pt x="1164696" y="601405"/>
                    <a:pt x="1154718" y="601405"/>
                  </a:cubicBezTo>
                  <a:lnTo>
                    <a:pt x="37622" y="601405"/>
                  </a:lnTo>
                  <a:cubicBezTo>
                    <a:pt x="27644" y="601405"/>
                    <a:pt x="18075" y="597441"/>
                    <a:pt x="11019" y="590386"/>
                  </a:cubicBezTo>
                  <a:cubicBezTo>
                    <a:pt x="3964" y="583330"/>
                    <a:pt x="0" y="573761"/>
                    <a:pt x="0" y="563783"/>
                  </a:cubicBezTo>
                  <a:lnTo>
                    <a:pt x="0" y="37622"/>
                  </a:lnTo>
                  <a:cubicBezTo>
                    <a:pt x="0" y="27644"/>
                    <a:pt x="3964" y="18075"/>
                    <a:pt x="11019" y="11019"/>
                  </a:cubicBezTo>
                  <a:cubicBezTo>
                    <a:pt x="18075" y="3964"/>
                    <a:pt x="27644" y="0"/>
                    <a:pt x="37622" y="0"/>
                  </a:cubicBezTo>
                  <a:close/>
                </a:path>
              </a:pathLst>
            </a:custGeom>
            <a:solidFill>
              <a:srgbClr val="FFFD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txBox="1"/>
            <p:nvPr/>
          </p:nvSpPr>
          <p:spPr>
            <a:xfrm>
              <a:off x="0" y="-38100"/>
              <a:ext cx="1192340" cy="63950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2"/>
          <p:cNvGrpSpPr/>
          <p:nvPr/>
        </p:nvGrpSpPr>
        <p:grpSpPr>
          <a:xfrm>
            <a:off x="11975410" y="5735685"/>
            <a:ext cx="2640006" cy="2428120"/>
            <a:chOff x="0" y="-38100"/>
            <a:chExt cx="695310" cy="639505"/>
          </a:xfrm>
        </p:grpSpPr>
        <p:sp>
          <p:nvSpPr>
            <p:cNvPr id="306" name="Google Shape;306;p22"/>
            <p:cNvSpPr/>
            <p:nvPr/>
          </p:nvSpPr>
          <p:spPr>
            <a:xfrm>
              <a:off x="0" y="0"/>
              <a:ext cx="695310" cy="601405"/>
            </a:xfrm>
            <a:custGeom>
              <a:rect b="b" l="l" r="r" t="t"/>
              <a:pathLst>
                <a:path extrusionOk="0" h="601405" w="695310">
                  <a:moveTo>
                    <a:pt x="64516" y="0"/>
                  </a:moveTo>
                  <a:lnTo>
                    <a:pt x="630794" y="0"/>
                  </a:lnTo>
                  <a:cubicBezTo>
                    <a:pt x="647905" y="0"/>
                    <a:pt x="664315" y="6797"/>
                    <a:pt x="676414" y="18896"/>
                  </a:cubicBezTo>
                  <a:cubicBezTo>
                    <a:pt x="688513" y="30995"/>
                    <a:pt x="695310" y="47405"/>
                    <a:pt x="695310" y="64516"/>
                  </a:cubicBezTo>
                  <a:lnTo>
                    <a:pt x="695310" y="536889"/>
                  </a:lnTo>
                  <a:cubicBezTo>
                    <a:pt x="695310" y="554000"/>
                    <a:pt x="688513" y="570410"/>
                    <a:pt x="676414" y="582509"/>
                  </a:cubicBezTo>
                  <a:cubicBezTo>
                    <a:pt x="664315" y="594608"/>
                    <a:pt x="647905" y="601405"/>
                    <a:pt x="630794" y="601405"/>
                  </a:cubicBezTo>
                  <a:lnTo>
                    <a:pt x="64516" y="601405"/>
                  </a:lnTo>
                  <a:cubicBezTo>
                    <a:pt x="47405" y="601405"/>
                    <a:pt x="30995" y="594608"/>
                    <a:pt x="18896" y="582509"/>
                  </a:cubicBezTo>
                  <a:cubicBezTo>
                    <a:pt x="6797" y="570410"/>
                    <a:pt x="0" y="554000"/>
                    <a:pt x="0" y="536889"/>
                  </a:cubicBezTo>
                  <a:lnTo>
                    <a:pt x="0" y="64516"/>
                  </a:lnTo>
                  <a:cubicBezTo>
                    <a:pt x="0" y="47405"/>
                    <a:pt x="6797" y="30995"/>
                    <a:pt x="18896" y="18896"/>
                  </a:cubicBezTo>
                  <a:cubicBezTo>
                    <a:pt x="30995" y="6797"/>
                    <a:pt x="47405" y="0"/>
                    <a:pt x="64516" y="0"/>
                  </a:cubicBezTo>
                  <a:close/>
                </a:path>
              </a:pathLst>
            </a:custGeom>
            <a:solidFill>
              <a:srgbClr val="238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txBox="1"/>
            <p:nvPr/>
          </p:nvSpPr>
          <p:spPr>
            <a:xfrm>
              <a:off x="0" y="-38100"/>
              <a:ext cx="695310" cy="63950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2"/>
          <p:cNvSpPr txBox="1"/>
          <p:nvPr/>
        </p:nvSpPr>
        <p:spPr>
          <a:xfrm>
            <a:off x="3668736" y="5951022"/>
            <a:ext cx="3126000" cy="2212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792" u="none" cap="none" strike="noStrike">
                <a:solidFill>
                  <a:srgbClr val="FFFFFF"/>
                </a:solidFill>
                <a:latin typeface="Prompt"/>
                <a:ea typeface="Prompt"/>
                <a:cs typeface="Prompt"/>
                <a:sym typeface="Prompt"/>
              </a:rPr>
              <a:t>ALL ABOUT ME</a:t>
            </a:r>
            <a:endParaRPr/>
          </a:p>
        </p:txBody>
      </p:sp>
      <p:sp>
        <p:nvSpPr>
          <p:cNvPr id="309" name="Google Shape;309;p22"/>
          <p:cNvSpPr txBox="1"/>
          <p:nvPr/>
        </p:nvSpPr>
        <p:spPr>
          <a:xfrm>
            <a:off x="7754940" y="2204648"/>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NAME:</a:t>
            </a:r>
            <a:endParaRPr/>
          </a:p>
        </p:txBody>
      </p:sp>
      <p:sp>
        <p:nvSpPr>
          <p:cNvPr id="310" name="Google Shape;310;p22"/>
          <p:cNvSpPr txBox="1"/>
          <p:nvPr/>
        </p:nvSpPr>
        <p:spPr>
          <a:xfrm>
            <a:off x="7754940" y="2630712"/>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Robert Green</a:t>
            </a:r>
            <a:endParaRPr/>
          </a:p>
        </p:txBody>
      </p:sp>
      <p:sp>
        <p:nvSpPr>
          <p:cNvPr id="311" name="Google Shape;311;p22"/>
          <p:cNvSpPr txBox="1"/>
          <p:nvPr/>
        </p:nvSpPr>
        <p:spPr>
          <a:xfrm>
            <a:off x="7754940" y="3351962"/>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BIRTHDAY:</a:t>
            </a:r>
            <a:endParaRPr/>
          </a:p>
        </p:txBody>
      </p:sp>
      <p:sp>
        <p:nvSpPr>
          <p:cNvPr id="312" name="Google Shape;312;p22"/>
          <p:cNvSpPr txBox="1"/>
          <p:nvPr/>
        </p:nvSpPr>
        <p:spPr>
          <a:xfrm>
            <a:off x="7754940" y="3778026"/>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July 30, 1995</a:t>
            </a:r>
            <a:endParaRPr/>
          </a:p>
        </p:txBody>
      </p:sp>
      <p:sp>
        <p:nvSpPr>
          <p:cNvPr id="313" name="Google Shape;313;p22"/>
          <p:cNvSpPr txBox="1"/>
          <p:nvPr/>
        </p:nvSpPr>
        <p:spPr>
          <a:xfrm>
            <a:off x="11122279" y="2204648"/>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HOMETOWN:</a:t>
            </a:r>
            <a:endParaRPr/>
          </a:p>
        </p:txBody>
      </p:sp>
      <p:sp>
        <p:nvSpPr>
          <p:cNvPr id="314" name="Google Shape;314;p22"/>
          <p:cNvSpPr txBox="1"/>
          <p:nvPr/>
        </p:nvSpPr>
        <p:spPr>
          <a:xfrm>
            <a:off x="11122279" y="2630712"/>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Anywhere City</a:t>
            </a:r>
            <a:endParaRPr/>
          </a:p>
        </p:txBody>
      </p:sp>
      <p:sp>
        <p:nvSpPr>
          <p:cNvPr id="315" name="Google Shape;315;p22"/>
          <p:cNvSpPr txBox="1"/>
          <p:nvPr/>
        </p:nvSpPr>
        <p:spPr>
          <a:xfrm>
            <a:off x="11122279" y="3351962"/>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HOBBIES:</a:t>
            </a:r>
            <a:endParaRPr/>
          </a:p>
        </p:txBody>
      </p:sp>
      <p:sp>
        <p:nvSpPr>
          <p:cNvPr id="316" name="Google Shape;316;p22"/>
          <p:cNvSpPr txBox="1"/>
          <p:nvPr/>
        </p:nvSpPr>
        <p:spPr>
          <a:xfrm>
            <a:off x="11122279" y="3797076"/>
            <a:ext cx="3203180" cy="6877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2100" u="none" cap="none" strike="noStrike">
                <a:solidFill>
                  <a:srgbClr val="000000"/>
                </a:solidFill>
                <a:latin typeface="Prompt"/>
                <a:ea typeface="Prompt"/>
                <a:cs typeface="Prompt"/>
                <a:sym typeface="Prompt"/>
              </a:rPr>
              <a:t>Hiking, Collectibles, Movies</a:t>
            </a:r>
            <a:endParaRPr/>
          </a:p>
        </p:txBody>
      </p:sp>
      <p:sp>
        <p:nvSpPr>
          <p:cNvPr id="317" name="Google Shape;317;p22"/>
          <p:cNvSpPr txBox="1"/>
          <p:nvPr/>
        </p:nvSpPr>
        <p:spPr>
          <a:xfrm>
            <a:off x="7754940" y="4380251"/>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CONTACT:</a:t>
            </a:r>
            <a:endParaRPr/>
          </a:p>
        </p:txBody>
      </p:sp>
      <p:sp>
        <p:nvSpPr>
          <p:cNvPr id="318" name="Google Shape;318;p22"/>
          <p:cNvSpPr txBox="1"/>
          <p:nvPr/>
        </p:nvSpPr>
        <p:spPr>
          <a:xfrm>
            <a:off x="7754940" y="4806315"/>
            <a:ext cx="320318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Prompt"/>
                <a:ea typeface="Prompt"/>
                <a:cs typeface="Prompt"/>
                <a:sym typeface="Prompt"/>
              </a:rPr>
              <a:t>123-456-7890</a:t>
            </a:r>
            <a:endParaRPr/>
          </a:p>
        </p:txBody>
      </p:sp>
      <p:sp>
        <p:nvSpPr>
          <p:cNvPr id="319" name="Google Shape;319;p22"/>
          <p:cNvSpPr txBox="1"/>
          <p:nvPr/>
        </p:nvSpPr>
        <p:spPr>
          <a:xfrm>
            <a:off x="7754940" y="6216824"/>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13B32"/>
                </a:solidFill>
                <a:latin typeface="Prompt"/>
                <a:ea typeface="Prompt"/>
                <a:cs typeface="Prompt"/>
                <a:sym typeface="Prompt"/>
              </a:rPr>
              <a:t>FUN FACTS:</a:t>
            </a:r>
            <a:endParaRPr/>
          </a:p>
        </p:txBody>
      </p:sp>
      <p:sp>
        <p:nvSpPr>
          <p:cNvPr id="320" name="Google Shape;320;p22"/>
          <p:cNvSpPr txBox="1"/>
          <p:nvPr/>
        </p:nvSpPr>
        <p:spPr>
          <a:xfrm>
            <a:off x="7754940" y="6667816"/>
            <a:ext cx="34533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a:t>
            </a:r>
            <a:endParaRPr/>
          </a:p>
        </p:txBody>
      </p:sp>
      <p:sp>
        <p:nvSpPr>
          <p:cNvPr id="321" name="Google Shape;321;p22"/>
          <p:cNvSpPr txBox="1"/>
          <p:nvPr/>
        </p:nvSpPr>
        <p:spPr>
          <a:xfrm>
            <a:off x="12275121" y="6347761"/>
            <a:ext cx="479367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FFFFFF"/>
                </a:solidFill>
                <a:latin typeface="Prompt"/>
                <a:ea typeface="Prompt"/>
                <a:cs typeface="Prompt"/>
                <a:sym typeface="Prompt"/>
              </a:rPr>
              <a:t>OTHER INFO:</a:t>
            </a:r>
            <a:endParaRPr/>
          </a:p>
        </p:txBody>
      </p:sp>
      <p:sp>
        <p:nvSpPr>
          <p:cNvPr id="322" name="Google Shape;322;p22"/>
          <p:cNvSpPr txBox="1"/>
          <p:nvPr/>
        </p:nvSpPr>
        <p:spPr>
          <a:xfrm>
            <a:off x="12057482" y="6846378"/>
            <a:ext cx="2415000" cy="1079700"/>
          </a:xfrm>
          <a:prstGeom prst="rect">
            <a:avLst/>
          </a:prstGeom>
          <a:noFill/>
          <a:ln>
            <a:noFill/>
          </a:ln>
        </p:spPr>
        <p:txBody>
          <a:bodyPr anchorCtr="0" anchor="t" bIns="0" lIns="0" spcFirstLastPara="1" rIns="0" wrap="square" tIns="0">
            <a:spAutoFit/>
          </a:bodyPr>
          <a:lstStyle/>
          <a:p>
            <a:pPr indent="-226695" lvl="1" marL="453390" marR="0" rtl="0" algn="l">
              <a:lnSpc>
                <a:spcPct val="119000"/>
              </a:lnSpc>
              <a:spcBef>
                <a:spcPts val="0"/>
              </a:spcBef>
              <a:spcAft>
                <a:spcPts val="0"/>
              </a:spcAft>
              <a:buClr>
                <a:srgbClr val="FFFFFF"/>
              </a:buClr>
              <a:buSzPts val="2100"/>
              <a:buFont typeface="Arial"/>
              <a:buChar char="•"/>
            </a:pPr>
            <a:r>
              <a:rPr b="0" i="0" lang="en-US" sz="2100" u="none" cap="none" strike="noStrike">
                <a:solidFill>
                  <a:srgbClr val="FFFFFF"/>
                </a:solidFill>
                <a:latin typeface="Prompt"/>
                <a:ea typeface="Prompt"/>
                <a:cs typeface="Prompt"/>
                <a:sym typeface="Prompt"/>
              </a:rPr>
              <a:t>Add text here</a:t>
            </a:r>
            <a:endParaRPr/>
          </a:p>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Prompt"/>
                <a:ea typeface="Prompt"/>
                <a:cs typeface="Prompt"/>
                <a:sym typeface="Prompt"/>
              </a:rPr>
              <a:t>Add text here</a:t>
            </a:r>
            <a:endParaRPr/>
          </a:p>
          <a:p>
            <a:pPr indent="-226695" lvl="1" marL="453390" marR="0" rtl="0" algn="l">
              <a:lnSpc>
                <a:spcPct val="119000"/>
              </a:lnSpc>
              <a:spcBef>
                <a:spcPts val="0"/>
              </a:spcBef>
              <a:spcAft>
                <a:spcPts val="0"/>
              </a:spcAft>
              <a:buClr>
                <a:srgbClr val="FFFFFF"/>
              </a:buClr>
              <a:buSzPts val="2100"/>
              <a:buFont typeface="Arial"/>
              <a:buChar char="•"/>
            </a:pPr>
            <a:r>
              <a:rPr b="0" i="0" lang="en-US" sz="2100" u="none" cap="none" strike="noStrike">
                <a:solidFill>
                  <a:srgbClr val="FFFFFF"/>
                </a:solidFill>
                <a:latin typeface="Prompt"/>
                <a:ea typeface="Prompt"/>
                <a:cs typeface="Prompt"/>
                <a:sym typeface="Prompt"/>
              </a:rPr>
              <a:t>Add text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326" name="Shape 326"/>
        <p:cNvGrpSpPr/>
        <p:nvPr/>
      </p:nvGrpSpPr>
      <p:grpSpPr>
        <a:xfrm>
          <a:off x="0" y="0"/>
          <a:ext cx="0" cy="0"/>
          <a:chOff x="0" y="0"/>
          <a:chExt cx="0" cy="0"/>
        </a:xfrm>
      </p:grpSpPr>
      <p:pic>
        <p:nvPicPr>
          <p:cNvPr id="327" name="Google Shape;327;p23"/>
          <p:cNvPicPr preferRelativeResize="0"/>
          <p:nvPr/>
        </p:nvPicPr>
        <p:blipFill>
          <a:blip r:embed="rId3">
            <a:alphaModFix/>
          </a:blip>
          <a:stretch>
            <a:fillRect/>
          </a:stretch>
        </p:blipFill>
        <p:spPr>
          <a:xfrm>
            <a:off x="0" y="0"/>
            <a:ext cx="18288000" cy="10295959"/>
          </a:xfrm>
          <a:prstGeom prst="rect">
            <a:avLst/>
          </a:prstGeom>
          <a:noFill/>
          <a:ln>
            <a:noFill/>
          </a:ln>
        </p:spPr>
      </p:pic>
      <p:grpSp>
        <p:nvGrpSpPr>
          <p:cNvPr id="328" name="Google Shape;328;p23"/>
          <p:cNvGrpSpPr/>
          <p:nvPr/>
        </p:nvGrpSpPr>
        <p:grpSpPr>
          <a:xfrm>
            <a:off x="1028700" y="738949"/>
            <a:ext cx="4386446" cy="2463451"/>
            <a:chOff x="0" y="-38100"/>
            <a:chExt cx="1292892" cy="726095"/>
          </a:xfrm>
        </p:grpSpPr>
        <p:sp>
          <p:nvSpPr>
            <p:cNvPr id="329" name="Google Shape;329;p23"/>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txBox="1"/>
            <p:nvPr/>
          </p:nvSpPr>
          <p:spPr>
            <a:xfrm>
              <a:off x="0" y="-38100"/>
              <a:ext cx="1292892" cy="72609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23"/>
          <p:cNvGrpSpPr/>
          <p:nvPr/>
        </p:nvGrpSpPr>
        <p:grpSpPr>
          <a:xfrm>
            <a:off x="5701700" y="738949"/>
            <a:ext cx="4386446" cy="2463451"/>
            <a:chOff x="0" y="-38100"/>
            <a:chExt cx="1292892" cy="726095"/>
          </a:xfrm>
        </p:grpSpPr>
        <p:sp>
          <p:nvSpPr>
            <p:cNvPr id="332" name="Google Shape;332;p23"/>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txBox="1"/>
            <p:nvPr/>
          </p:nvSpPr>
          <p:spPr>
            <a:xfrm>
              <a:off x="0" y="-38100"/>
              <a:ext cx="1292892" cy="72609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23"/>
          <p:cNvGrpSpPr/>
          <p:nvPr/>
        </p:nvGrpSpPr>
        <p:grpSpPr>
          <a:xfrm>
            <a:off x="1028700" y="3749701"/>
            <a:ext cx="4386446" cy="2463451"/>
            <a:chOff x="0" y="-38100"/>
            <a:chExt cx="1292892" cy="726095"/>
          </a:xfrm>
        </p:grpSpPr>
        <p:sp>
          <p:nvSpPr>
            <p:cNvPr id="335" name="Google Shape;335;p23"/>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txBox="1"/>
            <p:nvPr/>
          </p:nvSpPr>
          <p:spPr>
            <a:xfrm>
              <a:off x="0" y="-38100"/>
              <a:ext cx="1292892" cy="72609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23"/>
          <p:cNvGrpSpPr/>
          <p:nvPr/>
        </p:nvGrpSpPr>
        <p:grpSpPr>
          <a:xfrm>
            <a:off x="5701700" y="3749701"/>
            <a:ext cx="4386446" cy="2463451"/>
            <a:chOff x="0" y="-38100"/>
            <a:chExt cx="1292892" cy="726095"/>
          </a:xfrm>
        </p:grpSpPr>
        <p:sp>
          <p:nvSpPr>
            <p:cNvPr id="338" name="Google Shape;338;p23"/>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txBox="1"/>
            <p:nvPr/>
          </p:nvSpPr>
          <p:spPr>
            <a:xfrm>
              <a:off x="0" y="-38100"/>
              <a:ext cx="1292892" cy="72609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23"/>
          <p:cNvGrpSpPr/>
          <p:nvPr/>
        </p:nvGrpSpPr>
        <p:grpSpPr>
          <a:xfrm>
            <a:off x="1028700" y="6760454"/>
            <a:ext cx="4386446" cy="2463451"/>
            <a:chOff x="0" y="-38100"/>
            <a:chExt cx="1292892" cy="726095"/>
          </a:xfrm>
        </p:grpSpPr>
        <p:sp>
          <p:nvSpPr>
            <p:cNvPr id="341" name="Google Shape;341;p23"/>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txBox="1"/>
            <p:nvPr/>
          </p:nvSpPr>
          <p:spPr>
            <a:xfrm>
              <a:off x="0" y="-38100"/>
              <a:ext cx="1292892" cy="72609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43" name="Google Shape;343;p23"/>
          <p:cNvPicPr preferRelativeResize="0"/>
          <p:nvPr/>
        </p:nvPicPr>
        <p:blipFill>
          <a:blip r:embed="rId4">
            <a:alphaModFix/>
          </a:blip>
          <a:stretch>
            <a:fillRect/>
          </a:stretch>
        </p:blipFill>
        <p:spPr>
          <a:xfrm>
            <a:off x="12711042" y="1214400"/>
            <a:ext cx="3370741" cy="10287001"/>
          </a:xfrm>
          <a:prstGeom prst="rect">
            <a:avLst/>
          </a:prstGeom>
          <a:noFill/>
          <a:ln>
            <a:noFill/>
          </a:ln>
        </p:spPr>
      </p:pic>
      <p:pic>
        <p:nvPicPr>
          <p:cNvPr id="344" name="Google Shape;344;p23"/>
          <p:cNvPicPr preferRelativeResize="0"/>
          <p:nvPr/>
        </p:nvPicPr>
        <p:blipFill>
          <a:blip r:embed="rId5">
            <a:alphaModFix/>
          </a:blip>
          <a:stretch>
            <a:fillRect/>
          </a:stretch>
        </p:blipFill>
        <p:spPr>
          <a:xfrm>
            <a:off x="9627750" y="4377538"/>
            <a:ext cx="8732476" cy="6612477"/>
          </a:xfrm>
          <a:prstGeom prst="rect">
            <a:avLst/>
          </a:prstGeom>
          <a:noFill/>
          <a:ln>
            <a:noFill/>
          </a:ln>
        </p:spPr>
      </p:pic>
      <p:grpSp>
        <p:nvGrpSpPr>
          <p:cNvPr id="345" name="Google Shape;345;p23"/>
          <p:cNvGrpSpPr/>
          <p:nvPr/>
        </p:nvGrpSpPr>
        <p:grpSpPr>
          <a:xfrm>
            <a:off x="5701700" y="6760454"/>
            <a:ext cx="4386446" cy="2463451"/>
            <a:chOff x="0" y="-38100"/>
            <a:chExt cx="1292892" cy="726095"/>
          </a:xfrm>
        </p:grpSpPr>
        <p:sp>
          <p:nvSpPr>
            <p:cNvPr id="346" name="Google Shape;346;p23"/>
            <p:cNvSpPr/>
            <p:nvPr/>
          </p:nvSpPr>
          <p:spPr>
            <a:xfrm>
              <a:off x="0" y="0"/>
              <a:ext cx="1292892" cy="687995"/>
            </a:xfrm>
            <a:custGeom>
              <a:rect b="b" l="l" r="r" t="t"/>
              <a:pathLst>
                <a:path extrusionOk="0" h="687995" w="1292892">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txBox="1"/>
            <p:nvPr/>
          </p:nvSpPr>
          <p:spPr>
            <a:xfrm>
              <a:off x="0" y="-38100"/>
              <a:ext cx="1292892" cy="726095"/>
            </a:xfrm>
            <a:prstGeom prst="rect">
              <a:avLst/>
            </a:prstGeom>
            <a:noFill/>
            <a:ln>
              <a:noFill/>
            </a:ln>
          </p:spPr>
          <p:txBody>
            <a:bodyPr anchorCtr="0" anchor="ctr" bIns="50800" lIns="50800" spcFirstLastPara="1" rIns="50800" wrap="square" tIns="50800">
              <a:noAutofit/>
            </a:bodyPr>
            <a:lstStyle/>
            <a:p>
              <a:pPr indent="0" lvl="0" marL="0" marR="0" rtl="0" algn="ctr">
                <a:lnSpc>
                  <a:spcPct val="15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3"/>
          <p:cNvSpPr txBox="1"/>
          <p:nvPr/>
        </p:nvSpPr>
        <p:spPr>
          <a:xfrm>
            <a:off x="11256781" y="7548511"/>
            <a:ext cx="54744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FFFFFF"/>
                </a:solidFill>
                <a:latin typeface="Prompt"/>
                <a:ea typeface="Prompt"/>
                <a:cs typeface="Prompt"/>
                <a:sym typeface="Prompt"/>
              </a:rPr>
              <a:t>ADDITIONAL INFO</a:t>
            </a:r>
            <a:endParaRPr/>
          </a:p>
        </p:txBody>
      </p:sp>
      <p:grpSp>
        <p:nvGrpSpPr>
          <p:cNvPr id="349" name="Google Shape;349;p23"/>
          <p:cNvGrpSpPr/>
          <p:nvPr/>
        </p:nvGrpSpPr>
        <p:grpSpPr>
          <a:xfrm>
            <a:off x="1310286" y="1214408"/>
            <a:ext cx="3823200" cy="1789644"/>
            <a:chOff x="0" y="38100"/>
            <a:chExt cx="5097600" cy="2386193"/>
          </a:xfrm>
        </p:grpSpPr>
        <p:sp>
          <p:nvSpPr>
            <p:cNvPr id="350" name="Google Shape;350;p23"/>
            <p:cNvSpPr txBox="1"/>
            <p:nvPr/>
          </p:nvSpPr>
          <p:spPr>
            <a:xfrm>
              <a:off x="700309" y="38100"/>
              <a:ext cx="36972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13B32"/>
                  </a:solidFill>
                  <a:latin typeface="Prompt"/>
                  <a:ea typeface="Prompt"/>
                  <a:cs typeface="Prompt"/>
                  <a:sym typeface="Prompt"/>
                </a:rPr>
                <a:t>POINT 01</a:t>
              </a:r>
              <a:endParaRPr/>
            </a:p>
          </p:txBody>
        </p:sp>
        <p:sp>
          <p:nvSpPr>
            <p:cNvPr id="351" name="Google Shape;351;p23"/>
            <p:cNvSpPr txBox="1"/>
            <p:nvPr/>
          </p:nvSpPr>
          <p:spPr>
            <a:xfrm>
              <a:off x="0" y="1001993"/>
              <a:ext cx="5097600" cy="14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a:t>
              </a:r>
              <a:endParaRPr/>
            </a:p>
          </p:txBody>
        </p:sp>
      </p:grpSp>
      <p:grpSp>
        <p:nvGrpSpPr>
          <p:cNvPr id="352" name="Google Shape;352;p23"/>
          <p:cNvGrpSpPr/>
          <p:nvPr/>
        </p:nvGrpSpPr>
        <p:grpSpPr>
          <a:xfrm>
            <a:off x="5983286" y="1214408"/>
            <a:ext cx="3823200" cy="1789644"/>
            <a:chOff x="0" y="38100"/>
            <a:chExt cx="5097600" cy="2386193"/>
          </a:xfrm>
        </p:grpSpPr>
        <p:sp>
          <p:nvSpPr>
            <p:cNvPr id="353" name="Google Shape;353;p23"/>
            <p:cNvSpPr txBox="1"/>
            <p:nvPr/>
          </p:nvSpPr>
          <p:spPr>
            <a:xfrm>
              <a:off x="700309" y="38100"/>
              <a:ext cx="36972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13B32"/>
                  </a:solidFill>
                  <a:latin typeface="Prompt"/>
                  <a:ea typeface="Prompt"/>
                  <a:cs typeface="Prompt"/>
                  <a:sym typeface="Prompt"/>
                </a:rPr>
                <a:t>POINT 02</a:t>
              </a:r>
              <a:endParaRPr/>
            </a:p>
          </p:txBody>
        </p:sp>
        <p:sp>
          <p:nvSpPr>
            <p:cNvPr id="354" name="Google Shape;354;p23"/>
            <p:cNvSpPr txBox="1"/>
            <p:nvPr/>
          </p:nvSpPr>
          <p:spPr>
            <a:xfrm>
              <a:off x="0" y="1001993"/>
              <a:ext cx="5097600" cy="14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a:t>
              </a:r>
              <a:endParaRPr/>
            </a:p>
          </p:txBody>
        </p:sp>
      </p:grpSp>
      <p:grpSp>
        <p:nvGrpSpPr>
          <p:cNvPr id="355" name="Google Shape;355;p23"/>
          <p:cNvGrpSpPr/>
          <p:nvPr/>
        </p:nvGrpSpPr>
        <p:grpSpPr>
          <a:xfrm>
            <a:off x="1310286" y="4225160"/>
            <a:ext cx="3823200" cy="1789644"/>
            <a:chOff x="0" y="38100"/>
            <a:chExt cx="5097600" cy="2386193"/>
          </a:xfrm>
        </p:grpSpPr>
        <p:sp>
          <p:nvSpPr>
            <p:cNvPr id="356" name="Google Shape;356;p23"/>
            <p:cNvSpPr txBox="1"/>
            <p:nvPr/>
          </p:nvSpPr>
          <p:spPr>
            <a:xfrm>
              <a:off x="700309" y="38100"/>
              <a:ext cx="36972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13B32"/>
                  </a:solidFill>
                  <a:latin typeface="Prompt"/>
                  <a:ea typeface="Prompt"/>
                  <a:cs typeface="Prompt"/>
                  <a:sym typeface="Prompt"/>
                </a:rPr>
                <a:t>POINT 03</a:t>
              </a:r>
              <a:endParaRPr/>
            </a:p>
          </p:txBody>
        </p:sp>
        <p:sp>
          <p:nvSpPr>
            <p:cNvPr id="357" name="Google Shape;357;p23"/>
            <p:cNvSpPr txBox="1"/>
            <p:nvPr/>
          </p:nvSpPr>
          <p:spPr>
            <a:xfrm>
              <a:off x="0" y="1001993"/>
              <a:ext cx="5097600" cy="14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a:t>
              </a:r>
              <a:endParaRPr/>
            </a:p>
          </p:txBody>
        </p:sp>
      </p:grpSp>
      <p:grpSp>
        <p:nvGrpSpPr>
          <p:cNvPr id="358" name="Google Shape;358;p23"/>
          <p:cNvGrpSpPr/>
          <p:nvPr/>
        </p:nvGrpSpPr>
        <p:grpSpPr>
          <a:xfrm>
            <a:off x="5983286" y="4225160"/>
            <a:ext cx="3823200" cy="1789644"/>
            <a:chOff x="0" y="38100"/>
            <a:chExt cx="5097600" cy="2386193"/>
          </a:xfrm>
        </p:grpSpPr>
        <p:sp>
          <p:nvSpPr>
            <p:cNvPr id="359" name="Google Shape;359;p23"/>
            <p:cNvSpPr txBox="1"/>
            <p:nvPr/>
          </p:nvSpPr>
          <p:spPr>
            <a:xfrm>
              <a:off x="700309" y="38100"/>
              <a:ext cx="36972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13B32"/>
                  </a:solidFill>
                  <a:latin typeface="Prompt"/>
                  <a:ea typeface="Prompt"/>
                  <a:cs typeface="Prompt"/>
                  <a:sym typeface="Prompt"/>
                </a:rPr>
                <a:t>POINT 04</a:t>
              </a:r>
              <a:endParaRPr/>
            </a:p>
          </p:txBody>
        </p:sp>
        <p:sp>
          <p:nvSpPr>
            <p:cNvPr id="360" name="Google Shape;360;p23"/>
            <p:cNvSpPr txBox="1"/>
            <p:nvPr/>
          </p:nvSpPr>
          <p:spPr>
            <a:xfrm>
              <a:off x="0" y="1001993"/>
              <a:ext cx="5097600" cy="14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a:t>
              </a:r>
              <a:endParaRPr/>
            </a:p>
          </p:txBody>
        </p:sp>
      </p:grpSp>
      <p:grpSp>
        <p:nvGrpSpPr>
          <p:cNvPr id="361" name="Google Shape;361;p23"/>
          <p:cNvGrpSpPr/>
          <p:nvPr/>
        </p:nvGrpSpPr>
        <p:grpSpPr>
          <a:xfrm>
            <a:off x="1310286" y="7232328"/>
            <a:ext cx="3823200" cy="1789644"/>
            <a:chOff x="0" y="38100"/>
            <a:chExt cx="5097600" cy="2386193"/>
          </a:xfrm>
        </p:grpSpPr>
        <p:sp>
          <p:nvSpPr>
            <p:cNvPr id="362" name="Google Shape;362;p23"/>
            <p:cNvSpPr txBox="1"/>
            <p:nvPr/>
          </p:nvSpPr>
          <p:spPr>
            <a:xfrm>
              <a:off x="700309" y="38100"/>
              <a:ext cx="36972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13B32"/>
                  </a:solidFill>
                  <a:latin typeface="Prompt"/>
                  <a:ea typeface="Prompt"/>
                  <a:cs typeface="Prompt"/>
                  <a:sym typeface="Prompt"/>
                </a:rPr>
                <a:t>POINT 05</a:t>
              </a:r>
              <a:endParaRPr/>
            </a:p>
          </p:txBody>
        </p:sp>
        <p:sp>
          <p:nvSpPr>
            <p:cNvPr id="363" name="Google Shape;363;p23"/>
            <p:cNvSpPr txBox="1"/>
            <p:nvPr/>
          </p:nvSpPr>
          <p:spPr>
            <a:xfrm>
              <a:off x="0" y="1001993"/>
              <a:ext cx="5097600" cy="14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a:t>
              </a:r>
              <a:endParaRPr/>
            </a:p>
          </p:txBody>
        </p:sp>
      </p:grpSp>
      <p:grpSp>
        <p:nvGrpSpPr>
          <p:cNvPr id="364" name="Google Shape;364;p23"/>
          <p:cNvGrpSpPr/>
          <p:nvPr/>
        </p:nvGrpSpPr>
        <p:grpSpPr>
          <a:xfrm>
            <a:off x="5983286" y="7235913"/>
            <a:ext cx="3823200" cy="1789644"/>
            <a:chOff x="0" y="38100"/>
            <a:chExt cx="5097600" cy="2386193"/>
          </a:xfrm>
        </p:grpSpPr>
        <p:sp>
          <p:nvSpPr>
            <p:cNvPr id="365" name="Google Shape;365;p23"/>
            <p:cNvSpPr txBox="1"/>
            <p:nvPr/>
          </p:nvSpPr>
          <p:spPr>
            <a:xfrm>
              <a:off x="700309" y="38100"/>
              <a:ext cx="36972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13B32"/>
                  </a:solidFill>
                  <a:latin typeface="Prompt"/>
                  <a:ea typeface="Prompt"/>
                  <a:cs typeface="Prompt"/>
                  <a:sym typeface="Prompt"/>
                </a:rPr>
                <a:t>POINT 06</a:t>
              </a:r>
              <a:endParaRPr/>
            </a:p>
          </p:txBody>
        </p:sp>
        <p:sp>
          <p:nvSpPr>
            <p:cNvPr id="366" name="Google Shape;366;p23"/>
            <p:cNvSpPr txBox="1"/>
            <p:nvPr/>
          </p:nvSpPr>
          <p:spPr>
            <a:xfrm>
              <a:off x="0" y="1001993"/>
              <a:ext cx="5097600" cy="14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rompt"/>
                  <a:ea typeface="Prompt"/>
                  <a:cs typeface="Prompt"/>
                  <a:sym typeface="Prompt"/>
                </a:rPr>
                <a:t>Lorem ipsum dolor sit amet, consectetur adipiscing elit, sed do eiusmod tempor.</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9B4"/>
        </a:solidFill>
      </p:bgPr>
    </p:bg>
    <p:spTree>
      <p:nvGrpSpPr>
        <p:cNvPr id="370" name="Shape 370"/>
        <p:cNvGrpSpPr/>
        <p:nvPr/>
      </p:nvGrpSpPr>
      <p:grpSpPr>
        <a:xfrm>
          <a:off x="0" y="0"/>
          <a:ext cx="0" cy="0"/>
          <a:chOff x="0" y="0"/>
          <a:chExt cx="0" cy="0"/>
        </a:xfrm>
      </p:grpSpPr>
      <p:pic>
        <p:nvPicPr>
          <p:cNvPr id="371" name="Google Shape;371;p24"/>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372" name="Google Shape;372;p24"/>
          <p:cNvPicPr preferRelativeResize="0"/>
          <p:nvPr/>
        </p:nvPicPr>
        <p:blipFill>
          <a:blip r:embed="rId4">
            <a:alphaModFix/>
          </a:blip>
          <a:stretch>
            <a:fillRect/>
          </a:stretch>
        </p:blipFill>
        <p:spPr>
          <a:xfrm>
            <a:off x="834550" y="1030087"/>
            <a:ext cx="16618900" cy="8487984"/>
          </a:xfrm>
          <a:prstGeom prst="rect">
            <a:avLst/>
          </a:prstGeom>
          <a:noFill/>
          <a:ln>
            <a:noFill/>
          </a:ln>
        </p:spPr>
      </p:pic>
      <p:sp>
        <p:nvSpPr>
          <p:cNvPr id="373" name="Google Shape;373;p24"/>
          <p:cNvSpPr txBox="1"/>
          <p:nvPr/>
        </p:nvSpPr>
        <p:spPr>
          <a:xfrm>
            <a:off x="8811324" y="2780572"/>
            <a:ext cx="6906600" cy="39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FFFFFF"/>
                </a:solidFill>
                <a:latin typeface="Prompt"/>
                <a:ea typeface="Prompt"/>
                <a:cs typeface="Prompt"/>
                <a:sym typeface="Prompt"/>
              </a:rPr>
              <a:t>"Teachers plant the seeds of knowledge that last a lifetime."</a:t>
            </a:r>
            <a:endParaRPr/>
          </a:p>
        </p:txBody>
      </p:sp>
      <p:sp>
        <p:nvSpPr>
          <p:cNvPr id="374" name="Google Shape;374;p24"/>
          <p:cNvSpPr txBox="1"/>
          <p:nvPr/>
        </p:nvSpPr>
        <p:spPr>
          <a:xfrm>
            <a:off x="8811324" y="7120994"/>
            <a:ext cx="6906609" cy="492633"/>
          </a:xfrm>
          <a:prstGeom prst="rect">
            <a:avLst/>
          </a:prstGeom>
          <a:noFill/>
          <a:ln>
            <a:noFill/>
          </a:ln>
        </p:spPr>
        <p:txBody>
          <a:bodyPr anchorCtr="0" anchor="t" bIns="0" lIns="0" spcFirstLastPara="1" rIns="0" wrap="square" tIns="0">
            <a:spAutoFit/>
          </a:bodyPr>
          <a:lstStyle/>
          <a:p>
            <a:pPr indent="0" lvl="0" marL="0" marR="0" rtl="0" algn="l">
              <a:lnSpc>
                <a:spcPct val="123000"/>
              </a:lnSpc>
              <a:spcBef>
                <a:spcPts val="0"/>
              </a:spcBef>
              <a:spcAft>
                <a:spcPts val="0"/>
              </a:spcAft>
              <a:buNone/>
            </a:pPr>
            <a:r>
              <a:rPr b="0" i="0" lang="en-US" sz="3200" u="none" cap="none" strike="noStrike">
                <a:solidFill>
                  <a:srgbClr val="FFCE2A"/>
                </a:solidFill>
                <a:latin typeface="Prompt"/>
                <a:ea typeface="Prompt"/>
                <a:cs typeface="Prompt"/>
                <a:sym typeface="Prompt"/>
              </a:rPr>
              <a:t>ADD SOURCE HERE</a:t>
            </a:r>
            <a:endParaRPr/>
          </a:p>
        </p:txBody>
      </p:sp>
      <p:pic>
        <p:nvPicPr>
          <p:cNvPr id="375" name="Google Shape;375;p24"/>
          <p:cNvPicPr preferRelativeResize="0"/>
          <p:nvPr/>
        </p:nvPicPr>
        <p:blipFill>
          <a:blip r:embed="rId5">
            <a:alphaModFix/>
          </a:blip>
          <a:stretch>
            <a:fillRect/>
          </a:stretch>
        </p:blipFill>
        <p:spPr>
          <a:xfrm>
            <a:off x="1562523" y="2207800"/>
            <a:ext cx="6291100" cy="158671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