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oor Story"/>
      <p:regular r:id="rId25"/>
    </p:embeddedFont>
    <p:embeddedFont>
      <p:font typeface="Sawarabi Mincho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awarabiMincho-regular.fntdata"/><Relationship Id="rId25" Type="http://schemas.openxmlformats.org/officeDocument/2006/relationships/font" Target="fonts/PoorStor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1db2229961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31db2229961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db2229961_2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31db2229961_2_6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1db2229961_2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31db2229961_2_7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1db2229961_2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31db2229961_2_8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1db2229961_2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g31db2229961_2_8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1db2229961_2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31db2229961_2_9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1db2229961_2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g31db2229961_2_10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1db2229961_2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g31db2229961_2_10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1db2229961_2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31db2229961_2_11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1db2229961_2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31db2229961_2_12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1db2229961_2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g31db2229961_2_13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1db2229961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31db2229961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1db2229961_2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31db2229961_2_6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1db2229961_2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31db2229961_2_2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db2229961_2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31db2229961_2_4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1db2229961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g31db2229961_2_2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1db2229961_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31db2229961_2_3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1db2229961_2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31db2229961_2_4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1db2229961_2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31db2229961_2_5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2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9" name="Google Shape;59;p2"/>
          <p:cNvSpPr/>
          <p:nvPr/>
        </p:nvSpPr>
        <p:spPr>
          <a:xfrm rot="-533899">
            <a:off x="93389" y="2970885"/>
            <a:ext cx="2546086" cy="2337770"/>
          </a:xfrm>
          <a:custGeom>
            <a:rect b="b" l="l" r="r" t="t"/>
            <a:pathLst>
              <a:path extrusionOk="0" h="4665927" w="5081702">
                <a:moveTo>
                  <a:pt x="0" y="0"/>
                </a:moveTo>
                <a:lnTo>
                  <a:pt x="5081703" y="0"/>
                </a:lnTo>
                <a:lnTo>
                  <a:pt x="5081703" y="4665927"/>
                </a:lnTo>
                <a:lnTo>
                  <a:pt x="0" y="466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2"/>
          <p:cNvSpPr/>
          <p:nvPr/>
        </p:nvSpPr>
        <p:spPr>
          <a:xfrm rot="292966">
            <a:off x="6540340" y="2959495"/>
            <a:ext cx="2942742" cy="2054569"/>
          </a:xfrm>
          <a:custGeom>
            <a:rect b="b" l="l" r="r" t="t"/>
            <a:pathLst>
              <a:path extrusionOk="0" h="4114800" w="5893594">
                <a:moveTo>
                  <a:pt x="0" y="0"/>
                </a:moveTo>
                <a:lnTo>
                  <a:pt x="5893594" y="0"/>
                </a:lnTo>
                <a:lnTo>
                  <a:pt x="5893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2"/>
          <p:cNvSpPr/>
          <p:nvPr/>
        </p:nvSpPr>
        <p:spPr>
          <a:xfrm rot="692077">
            <a:off x="9518" y="479741"/>
            <a:ext cx="1900181" cy="1917614"/>
          </a:xfrm>
          <a:custGeom>
            <a:rect b="b" l="l" r="r" t="t"/>
            <a:pathLst>
              <a:path extrusionOk="0" h="3834462" w="3799603">
                <a:moveTo>
                  <a:pt x="0" y="0"/>
                </a:moveTo>
                <a:lnTo>
                  <a:pt x="3799603" y="0"/>
                </a:lnTo>
                <a:lnTo>
                  <a:pt x="3799603" y="3834462"/>
                </a:lnTo>
                <a:lnTo>
                  <a:pt x="0" y="3834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2"/>
          <p:cNvSpPr/>
          <p:nvPr/>
        </p:nvSpPr>
        <p:spPr>
          <a:xfrm rot="-499954">
            <a:off x="6781187" y="265465"/>
            <a:ext cx="2910573" cy="2328458"/>
          </a:xfrm>
          <a:custGeom>
            <a:rect b="b" l="l" r="r" t="t"/>
            <a:pathLst>
              <a:path extrusionOk="0" h="4654299" w="5817874">
                <a:moveTo>
                  <a:pt x="0" y="0"/>
                </a:moveTo>
                <a:lnTo>
                  <a:pt x="5817874" y="0"/>
                </a:lnTo>
                <a:lnTo>
                  <a:pt x="5817874" y="4654300"/>
                </a:lnTo>
                <a:lnTo>
                  <a:pt x="0" y="4654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3" name="Google Shape;63;p2"/>
          <p:cNvGrpSpPr/>
          <p:nvPr/>
        </p:nvGrpSpPr>
        <p:grpSpPr>
          <a:xfrm rot="286903">
            <a:off x="2508314" y="3273858"/>
            <a:ext cx="4127284" cy="1383639"/>
            <a:chOff x="0" y="0"/>
            <a:chExt cx="1479148" cy="495855"/>
          </a:xfrm>
        </p:grpSpPr>
        <p:sp>
          <p:nvSpPr>
            <p:cNvPr id="64" name="Google Shape;64;p2"/>
            <p:cNvSpPr/>
            <p:nvPr/>
          </p:nvSpPr>
          <p:spPr>
            <a:xfrm>
              <a:off x="0" y="0"/>
              <a:ext cx="1479148" cy="495855"/>
            </a:xfrm>
            <a:custGeom>
              <a:rect b="b" l="l" r="r" t="t"/>
              <a:pathLst>
                <a:path extrusionOk="0" h="495855" w="1479148">
                  <a:moveTo>
                    <a:pt x="739574" y="0"/>
                  </a:moveTo>
                  <a:cubicBezTo>
                    <a:pt x="331119" y="0"/>
                    <a:pt x="0" y="111001"/>
                    <a:pt x="0" y="247928"/>
                  </a:cubicBezTo>
                  <a:cubicBezTo>
                    <a:pt x="0" y="384854"/>
                    <a:pt x="331119" y="495855"/>
                    <a:pt x="739574" y="495855"/>
                  </a:cubicBezTo>
                  <a:cubicBezTo>
                    <a:pt x="1148029" y="495855"/>
                    <a:pt x="1479148" y="384854"/>
                    <a:pt x="1479148" y="247928"/>
                  </a:cubicBezTo>
                  <a:cubicBezTo>
                    <a:pt x="1479148" y="111001"/>
                    <a:pt x="1148029" y="0"/>
                    <a:pt x="739574" y="0"/>
                  </a:cubicBezTo>
                  <a:close/>
                </a:path>
              </a:pathLst>
            </a:custGeom>
            <a:solidFill>
              <a:srgbClr val="F6D46C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 txBox="1"/>
            <p:nvPr/>
          </p:nvSpPr>
          <p:spPr>
            <a:xfrm>
              <a:off x="138670" y="8386"/>
              <a:ext cx="12018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2"/>
          <p:cNvSpPr txBox="1"/>
          <p:nvPr>
            <p:ph type="ctrTitle"/>
          </p:nvPr>
        </p:nvSpPr>
        <p:spPr>
          <a:xfrm>
            <a:off x="1640850" y="1376075"/>
            <a:ext cx="5709900" cy="148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7" name="Google Shape;67;p2"/>
          <p:cNvSpPr txBox="1"/>
          <p:nvPr>
            <p:ph idx="1" type="subTitle"/>
          </p:nvPr>
        </p:nvSpPr>
        <p:spPr>
          <a:xfrm rot="330615">
            <a:off x="2224146" y="3482311"/>
            <a:ext cx="4626981" cy="79267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8" name="Google Shape;6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3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71" name="Google Shape;71;p3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" name="Google Shape;72;p3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" name="Google Shape;73;p3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" name="Google Shape;74;p3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" name="Google Shape;75;p3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" name="Google Shape;76;p3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3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" name="Google Shape;78;p3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" name="Google Shape;79;p3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3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" name="Google Shape;97;p3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" name="Google Shape;98;p3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" name="Google Shape;99;p3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" name="Google Shape;100;p3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" name="Google Shape;101;p3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p3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3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3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5" name="Google Shape;105;p3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3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3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" name="Google Shape;108;p3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" name="Google Shape;109;p3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3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3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" name="Google Shape;112;p3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3" name="Google Shape;113;p3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" name="Google Shape;114;p3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3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3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3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3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9" name="Google Shape;119;p3"/>
          <p:cNvSpPr txBox="1"/>
          <p:nvPr>
            <p:ph type="title"/>
          </p:nvPr>
        </p:nvSpPr>
        <p:spPr>
          <a:xfrm>
            <a:off x="311700" y="2531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0" name="Google Shape;1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3243150" y="465285"/>
            <a:ext cx="2657701" cy="1739587"/>
          </a:xfrm>
          <a:custGeom>
            <a:rect b="b" l="l" r="r" t="t"/>
            <a:pathLst>
              <a:path extrusionOk="0" h="3479173" w="5315403">
                <a:moveTo>
                  <a:pt x="0" y="0"/>
                </a:moveTo>
                <a:lnTo>
                  <a:pt x="5315402" y="0"/>
                </a:lnTo>
                <a:lnTo>
                  <a:pt x="5315402" y="3479172"/>
                </a:lnTo>
                <a:lnTo>
                  <a:pt x="0" y="3479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3"/>
          <p:cNvSpPr/>
          <p:nvPr/>
        </p:nvSpPr>
        <p:spPr>
          <a:xfrm>
            <a:off x="263088" y="470398"/>
            <a:ext cx="2606449" cy="1734473"/>
          </a:xfrm>
          <a:custGeom>
            <a:rect b="b" l="l" r="r" t="t"/>
            <a:pathLst>
              <a:path extrusionOk="0" h="3468946" w="5212898">
                <a:moveTo>
                  <a:pt x="0" y="0"/>
                </a:moveTo>
                <a:lnTo>
                  <a:pt x="5212897" y="0"/>
                </a:lnTo>
                <a:lnTo>
                  <a:pt x="5212897" y="3468946"/>
                </a:lnTo>
                <a:lnTo>
                  <a:pt x="0" y="3468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3"/>
          <p:cNvSpPr/>
          <p:nvPr/>
        </p:nvSpPr>
        <p:spPr>
          <a:xfrm>
            <a:off x="6349272" y="482890"/>
            <a:ext cx="2631166" cy="1669595"/>
          </a:xfrm>
          <a:custGeom>
            <a:rect b="b" l="l" r="r" t="t"/>
            <a:pathLst>
              <a:path extrusionOk="0" h="3339189" w="5262332">
                <a:moveTo>
                  <a:pt x="0" y="0"/>
                </a:moveTo>
                <a:lnTo>
                  <a:pt x="5262332" y="0"/>
                </a:lnTo>
                <a:lnTo>
                  <a:pt x="5262332" y="3339188"/>
                </a:lnTo>
                <a:lnTo>
                  <a:pt x="0" y="3339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126" name="Google Shape;126;p4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" name="Google Shape;127;p4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4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4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p4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1" name="Google Shape;131;p4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" name="Google Shape;132;p4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" name="Google Shape;133;p4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" name="Google Shape;134;p4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5" name="Google Shape;135;p4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" name="Google Shape;136;p4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" name="Google Shape;137;p4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4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p4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4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" name="Google Shape;141;p4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4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" name="Google Shape;143;p4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" name="Google Shape;144;p4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" name="Google Shape;145;p4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" name="Google Shape;146;p4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" name="Google Shape;147;p4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" name="Google Shape;148;p4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9" name="Google Shape;149;p4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4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4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p4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3" name="Google Shape;153;p4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4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4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6" name="Google Shape;156;p4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7" name="Google Shape;157;p4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p4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4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4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4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4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4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8" name="Google Shape;168;p4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9" name="Google Shape;169;p4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4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1" name="Google Shape;171;p4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2" name="Google Shape;172;p4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3" name="Google Shape;173;p4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4" name="Google Shape;174;p4"/>
          <p:cNvSpPr/>
          <p:nvPr>
            <p:ph idx="2" type="pic"/>
          </p:nvPr>
        </p:nvSpPr>
        <p:spPr>
          <a:xfrm>
            <a:off x="4474675" y="575600"/>
            <a:ext cx="4025700" cy="40257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6" name="Google Shape;176;p4"/>
          <p:cNvSpPr txBox="1"/>
          <p:nvPr>
            <p:ph idx="1" type="body"/>
          </p:nvPr>
        </p:nvSpPr>
        <p:spPr>
          <a:xfrm>
            <a:off x="311700" y="1152475"/>
            <a:ext cx="402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7" name="Google Shape;17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4"/>
          <p:cNvSpPr/>
          <p:nvPr/>
        </p:nvSpPr>
        <p:spPr>
          <a:xfrm>
            <a:off x="7390862" y="4163071"/>
            <a:ext cx="1576785" cy="894468"/>
          </a:xfrm>
          <a:custGeom>
            <a:rect b="b" l="l" r="r" t="t"/>
            <a:pathLst>
              <a:path extrusionOk="0" h="1788935" w="3153571">
                <a:moveTo>
                  <a:pt x="0" y="0"/>
                </a:moveTo>
                <a:lnTo>
                  <a:pt x="3153571" y="0"/>
                </a:lnTo>
                <a:lnTo>
                  <a:pt x="3153571" y="1788935"/>
                </a:lnTo>
                <a:lnTo>
                  <a:pt x="0" y="1788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" name="Google Shape;179;p4"/>
          <p:cNvGrpSpPr/>
          <p:nvPr/>
        </p:nvGrpSpPr>
        <p:grpSpPr>
          <a:xfrm rot="468313">
            <a:off x="4911961" y="4301147"/>
            <a:ext cx="2510091" cy="536727"/>
            <a:chOff x="0" y="0"/>
            <a:chExt cx="2318945" cy="495855"/>
          </a:xfrm>
        </p:grpSpPr>
        <p:sp>
          <p:nvSpPr>
            <p:cNvPr id="180" name="Google Shape;180;p4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 txBox="1"/>
            <p:nvPr/>
          </p:nvSpPr>
          <p:spPr>
            <a:xfrm>
              <a:off x="217401" y="8386"/>
              <a:ext cx="1884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5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184" name="Google Shape;184;p5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5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5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5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8" name="Google Shape;188;p5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9" name="Google Shape;189;p5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0" name="Google Shape;190;p5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1" name="Google Shape;191;p5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" name="Google Shape;192;p5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3" name="Google Shape;193;p5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4" name="Google Shape;194;p5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5" name="Google Shape;195;p5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6" name="Google Shape;196;p5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" name="Google Shape;197;p5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" name="Google Shape;198;p5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9" name="Google Shape;199;p5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0" name="Google Shape;200;p5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1" name="Google Shape;201;p5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2" name="Google Shape;202;p5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3" name="Google Shape;203;p5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p5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5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5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5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5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5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5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5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2" name="Google Shape;212;p5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3" name="Google Shape;213;p5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4" name="Google Shape;214;p5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5" name="Google Shape;215;p5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6" name="Google Shape;216;p5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7" name="Google Shape;217;p5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8" name="Google Shape;218;p5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9" name="Google Shape;219;p5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0" name="Google Shape;220;p5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1" name="Google Shape;221;p5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2" name="Google Shape;222;p5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5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4" name="Google Shape;224;p5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5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5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5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5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9" name="Google Shape;229;p5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0" name="Google Shape;230;p5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5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2" name="Google Shape;23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3" name="Google Shape;233;p5"/>
          <p:cNvSpPr txBox="1"/>
          <p:nvPr>
            <p:ph idx="1" type="body"/>
          </p:nvPr>
        </p:nvSpPr>
        <p:spPr>
          <a:xfrm>
            <a:off x="311700" y="1152475"/>
            <a:ext cx="298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4" name="Google Shape;23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5" name="Google Shape;23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3025940" y="2926474"/>
            <a:ext cx="4683600" cy="2716488"/>
          </a:xfrm>
          <a:custGeom>
            <a:rect b="b" l="l" r="r" t="t"/>
            <a:pathLst>
              <a:path extrusionOk="0" h="5432976" w="9367200">
                <a:moveTo>
                  <a:pt x="0" y="0"/>
                </a:moveTo>
                <a:lnTo>
                  <a:pt x="9367200" y="0"/>
                </a:lnTo>
                <a:lnTo>
                  <a:pt x="9367200" y="5432976"/>
                </a:lnTo>
                <a:lnTo>
                  <a:pt x="0" y="5432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6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239" name="Google Shape;239;p6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0" name="Google Shape;240;p6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1" name="Google Shape;241;p6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" name="Google Shape;242;p6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3" name="Google Shape;243;p6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" name="Google Shape;244;p6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5" name="Google Shape;245;p6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6" name="Google Shape;246;p6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" name="Google Shape;247;p6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" name="Google Shape;248;p6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9" name="Google Shape;249;p6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6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" name="Google Shape;251;p6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6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6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6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6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6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6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6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" name="Google Shape;259;p6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" name="Google Shape;260;p6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1" name="Google Shape;261;p6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2" name="Google Shape;262;p6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3" name="Google Shape;263;p6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4" name="Google Shape;264;p6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6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6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6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6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6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6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6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6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6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6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" name="Google Shape;275;p6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6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6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6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6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6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6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6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6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6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6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6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87" name="Google Shape;287;p6"/>
          <p:cNvSpPr/>
          <p:nvPr>
            <p:ph idx="2" type="pic"/>
          </p:nvPr>
        </p:nvSpPr>
        <p:spPr>
          <a:xfrm>
            <a:off x="4148875" y="1573525"/>
            <a:ext cx="4202100" cy="16194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6"/>
          <p:cNvSpPr/>
          <p:nvPr>
            <p:ph idx="3" type="pic"/>
          </p:nvPr>
        </p:nvSpPr>
        <p:spPr>
          <a:xfrm rot="-323003">
            <a:off x="438709" y="3076176"/>
            <a:ext cx="3162449" cy="1619359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6"/>
          <p:cNvSpPr/>
          <p:nvPr/>
        </p:nvSpPr>
        <p:spPr>
          <a:xfrm rot="361440">
            <a:off x="7876330" y="436889"/>
            <a:ext cx="952237" cy="1339463"/>
          </a:xfrm>
          <a:custGeom>
            <a:rect b="b" l="l" r="r" t="t"/>
            <a:pathLst>
              <a:path extrusionOk="0" h="2677521" w="1903474">
                <a:moveTo>
                  <a:pt x="0" y="0"/>
                </a:moveTo>
                <a:lnTo>
                  <a:pt x="1903474" y="0"/>
                </a:lnTo>
                <a:lnTo>
                  <a:pt x="1903474" y="2677522"/>
                </a:lnTo>
                <a:lnTo>
                  <a:pt x="0" y="2677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7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294" name="Google Shape;294;p7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7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7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7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7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7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7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7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7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7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7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7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7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7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7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7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7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7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7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7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7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7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7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7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7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7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7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" name="Google Shape;321;p7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7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7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7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7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" name="Google Shape;326;p7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7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7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7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7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7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7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7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7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7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6" name="Google Shape;336;p7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7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7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7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7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7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2" name="Google Shape;342;p7"/>
          <p:cNvSpPr txBox="1"/>
          <p:nvPr>
            <p:ph type="title"/>
          </p:nvPr>
        </p:nvSpPr>
        <p:spPr>
          <a:xfrm>
            <a:off x="490250" y="450150"/>
            <a:ext cx="363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3" name="Google Shape;3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4" name="Google Shape;344;p7"/>
          <p:cNvGrpSpPr/>
          <p:nvPr/>
        </p:nvGrpSpPr>
        <p:grpSpPr>
          <a:xfrm>
            <a:off x="142771" y="1573225"/>
            <a:ext cx="347472" cy="347472"/>
            <a:chOff x="0" y="0"/>
            <a:chExt cx="812800" cy="812800"/>
          </a:xfrm>
        </p:grpSpPr>
        <p:sp>
          <p:nvSpPr>
            <p:cNvPr id="345" name="Google Shape;34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7"/>
          <p:cNvSpPr/>
          <p:nvPr/>
        </p:nvSpPr>
        <p:spPr>
          <a:xfrm flipH="1">
            <a:off x="4129088" y="1259709"/>
            <a:ext cx="4616666" cy="3777272"/>
          </a:xfrm>
          <a:custGeom>
            <a:rect b="b" l="l" r="r" t="t"/>
            <a:pathLst>
              <a:path extrusionOk="0" h="7554543" w="9233331">
                <a:moveTo>
                  <a:pt x="9233331" y="0"/>
                </a:moveTo>
                <a:lnTo>
                  <a:pt x="0" y="0"/>
                </a:lnTo>
                <a:lnTo>
                  <a:pt x="0" y="7554544"/>
                </a:lnTo>
                <a:lnTo>
                  <a:pt x="9233331" y="7554544"/>
                </a:lnTo>
                <a:lnTo>
                  <a:pt x="923333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8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350" name="Google Shape;350;p8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8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" name="Google Shape;352;p8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" name="Google Shape;353;p8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4" name="Google Shape;354;p8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8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6" name="Google Shape;356;p8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7" name="Google Shape;357;p8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8" name="Google Shape;358;p8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" name="Google Shape;359;p8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" name="Google Shape;360;p8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1" name="Google Shape;361;p8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2" name="Google Shape;362;p8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" name="Google Shape;363;p8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4" name="Google Shape;364;p8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" name="Google Shape;365;p8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" name="Google Shape;366;p8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" name="Google Shape;367;p8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" name="Google Shape;368;p8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" name="Google Shape;369;p8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0" name="Google Shape;370;p8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1" name="Google Shape;371;p8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" name="Google Shape;372;p8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3" name="Google Shape;373;p8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4" name="Google Shape;374;p8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8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8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8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8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8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8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" name="Google Shape;381;p8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2" name="Google Shape;382;p8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" name="Google Shape;383;p8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4" name="Google Shape;384;p8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5" name="Google Shape;385;p8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8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7" name="Google Shape;387;p8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8" name="Google Shape;388;p8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9" name="Google Shape;389;p8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0" name="Google Shape;390;p8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8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2" name="Google Shape;392;p8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3" name="Google Shape;393;p8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4" name="Google Shape;394;p8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" name="Google Shape;395;p8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8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8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8" name="Google Shape;398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9" name="Google Shape;399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0" name="Google Shape;400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1" name="Google Shape;40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8"/>
          <p:cNvSpPr/>
          <p:nvPr/>
        </p:nvSpPr>
        <p:spPr>
          <a:xfrm rot="604460">
            <a:off x="7058169" y="132734"/>
            <a:ext cx="1699012" cy="2058274"/>
          </a:xfrm>
          <a:custGeom>
            <a:rect b="b" l="l" r="r" t="t"/>
            <a:pathLst>
              <a:path extrusionOk="0" h="4114800" w="3396580">
                <a:moveTo>
                  <a:pt x="0" y="0"/>
                </a:moveTo>
                <a:lnTo>
                  <a:pt x="3396580" y="0"/>
                </a:lnTo>
                <a:lnTo>
                  <a:pt x="339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8"/>
          <p:cNvSpPr/>
          <p:nvPr/>
        </p:nvSpPr>
        <p:spPr>
          <a:xfrm>
            <a:off x="4310697" y="2999426"/>
            <a:ext cx="1933956" cy="2057400"/>
          </a:xfrm>
          <a:custGeom>
            <a:rect b="b" l="l" r="r" t="t"/>
            <a:pathLst>
              <a:path extrusionOk="0"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9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406" name="Google Shape;406;p9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9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9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9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9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1" name="Google Shape;411;p9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9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" name="Google Shape;413;p9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" name="Google Shape;414;p9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" name="Google Shape;415;p9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" name="Google Shape;416;p9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" name="Google Shape;417;p9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" name="Google Shape;418;p9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" name="Google Shape;419;p9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" name="Google Shape;420;p9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" name="Google Shape;421;p9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" name="Google Shape;422;p9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" name="Google Shape;423;p9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" name="Google Shape;424;p9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" name="Google Shape;425;p9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" name="Google Shape;426;p9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7" name="Google Shape;427;p9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" name="Google Shape;428;p9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" name="Google Shape;429;p9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" name="Google Shape;430;p9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" name="Google Shape;431;p9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" name="Google Shape;432;p9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" name="Google Shape;433;p9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" name="Google Shape;434;p9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" name="Google Shape;435;p9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9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9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9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9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9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" name="Google Shape;441;p9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" name="Google Shape;442;p9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9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" name="Google Shape;444;p9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" name="Google Shape;445;p9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" name="Google Shape;446;p9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" name="Google Shape;447;p9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" name="Google Shape;448;p9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" name="Google Shape;449;p9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" name="Google Shape;450;p9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" name="Google Shape;451;p9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" name="Google Shape;452;p9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9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54" name="Google Shape;454;p9"/>
          <p:cNvSpPr/>
          <p:nvPr>
            <p:ph idx="2" type="pic"/>
          </p:nvPr>
        </p:nvSpPr>
        <p:spPr>
          <a:xfrm>
            <a:off x="633600" y="289316"/>
            <a:ext cx="7876800" cy="4564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55" name="Google Shape;455;p9"/>
          <p:cNvGrpSpPr/>
          <p:nvPr/>
        </p:nvGrpSpPr>
        <p:grpSpPr>
          <a:xfrm>
            <a:off x="6675666" y="3512964"/>
            <a:ext cx="2268968" cy="1000647"/>
            <a:chOff x="0" y="-38100"/>
            <a:chExt cx="1195200" cy="527100"/>
          </a:xfrm>
        </p:grpSpPr>
        <p:sp>
          <p:nvSpPr>
            <p:cNvPr id="456" name="Google Shape;456;p9"/>
            <p:cNvSpPr/>
            <p:nvPr/>
          </p:nvSpPr>
          <p:spPr>
            <a:xfrm>
              <a:off x="0" y="0"/>
              <a:ext cx="1195172" cy="488908"/>
            </a:xfrm>
            <a:custGeom>
              <a:rect b="b" l="l" r="r" t="t"/>
              <a:pathLst>
                <a:path extrusionOk="0" h="488908" w="1195172">
                  <a:moveTo>
                    <a:pt x="0" y="0"/>
                  </a:moveTo>
                  <a:lnTo>
                    <a:pt x="1195172" y="0"/>
                  </a:lnTo>
                  <a:lnTo>
                    <a:pt x="1195172" y="488908"/>
                  </a:lnTo>
                  <a:lnTo>
                    <a:pt x="0" y="488908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7" name="Google Shape;457;p9"/>
            <p:cNvSpPr txBox="1"/>
            <p:nvPr/>
          </p:nvSpPr>
          <p:spPr>
            <a:xfrm>
              <a:off x="0" y="-38100"/>
              <a:ext cx="1195200" cy="5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9"/>
          <p:cNvGrpSpPr/>
          <p:nvPr/>
        </p:nvGrpSpPr>
        <p:grpSpPr>
          <a:xfrm rot="468398">
            <a:off x="6280975" y="4424430"/>
            <a:ext cx="2236479" cy="478222"/>
            <a:chOff x="0" y="0"/>
            <a:chExt cx="2318945" cy="495855"/>
          </a:xfrm>
        </p:grpSpPr>
        <p:sp>
          <p:nvSpPr>
            <p:cNvPr id="459" name="Google Shape;459;p9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9"/>
            <p:cNvSpPr txBox="1"/>
            <p:nvPr/>
          </p:nvSpPr>
          <p:spPr>
            <a:xfrm>
              <a:off x="217401" y="8386"/>
              <a:ext cx="1884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9"/>
          <p:cNvSpPr/>
          <p:nvPr/>
        </p:nvSpPr>
        <p:spPr>
          <a:xfrm flipH="1">
            <a:off x="7810147" y="2137988"/>
            <a:ext cx="1189920" cy="1652666"/>
          </a:xfrm>
          <a:custGeom>
            <a:rect b="b" l="l" r="r" t="t"/>
            <a:pathLst>
              <a:path extrusionOk="0" h="3305333" w="2379840">
                <a:moveTo>
                  <a:pt x="2379840" y="0"/>
                </a:moveTo>
                <a:lnTo>
                  <a:pt x="0" y="0"/>
                </a:lnTo>
                <a:lnTo>
                  <a:pt x="0" y="3305334"/>
                </a:lnTo>
                <a:lnTo>
                  <a:pt x="2379840" y="3305334"/>
                </a:lnTo>
                <a:lnTo>
                  <a:pt x="237984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9"/>
          <p:cNvSpPr txBox="1"/>
          <p:nvPr>
            <p:ph idx="1" type="body"/>
          </p:nvPr>
        </p:nvSpPr>
        <p:spPr>
          <a:xfrm>
            <a:off x="6663775" y="3625700"/>
            <a:ext cx="22806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3" name="Google Shape;46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6" name="Google Shape;466;p10"/>
          <p:cNvGrpSpPr/>
          <p:nvPr/>
        </p:nvGrpSpPr>
        <p:grpSpPr>
          <a:xfrm>
            <a:off x="-2422537" y="-2662331"/>
            <a:ext cx="13989073" cy="10468162"/>
            <a:chOff x="0" y="0"/>
            <a:chExt cx="37304194" cy="27915098"/>
          </a:xfrm>
        </p:grpSpPr>
        <p:sp>
          <p:nvSpPr>
            <p:cNvPr id="467" name="Google Shape;467;p10"/>
            <p:cNvSpPr/>
            <p:nvPr/>
          </p:nvSpPr>
          <p:spPr>
            <a:xfrm>
              <a:off x="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10"/>
            <p:cNvSpPr/>
            <p:nvPr/>
          </p:nvSpPr>
          <p:spPr>
            <a:xfrm>
              <a:off x="4663024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10"/>
            <p:cNvSpPr/>
            <p:nvPr/>
          </p:nvSpPr>
          <p:spPr>
            <a:xfrm>
              <a:off x="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10"/>
            <p:cNvSpPr/>
            <p:nvPr/>
          </p:nvSpPr>
          <p:spPr>
            <a:xfrm>
              <a:off x="4663024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10"/>
            <p:cNvSpPr/>
            <p:nvPr/>
          </p:nvSpPr>
          <p:spPr>
            <a:xfrm>
              <a:off x="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10"/>
            <p:cNvSpPr/>
            <p:nvPr/>
          </p:nvSpPr>
          <p:spPr>
            <a:xfrm>
              <a:off x="4663024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10"/>
            <p:cNvSpPr/>
            <p:nvPr/>
          </p:nvSpPr>
          <p:spPr>
            <a:xfrm>
              <a:off x="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10"/>
            <p:cNvSpPr/>
            <p:nvPr/>
          </p:nvSpPr>
          <p:spPr>
            <a:xfrm>
              <a:off x="4663024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10"/>
            <p:cNvSpPr/>
            <p:nvPr/>
          </p:nvSpPr>
          <p:spPr>
            <a:xfrm>
              <a:off x="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10"/>
            <p:cNvSpPr/>
            <p:nvPr/>
          </p:nvSpPr>
          <p:spPr>
            <a:xfrm>
              <a:off x="4663024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" name="Google Shape;477;p10"/>
            <p:cNvSpPr/>
            <p:nvPr/>
          </p:nvSpPr>
          <p:spPr>
            <a:xfrm>
              <a:off x="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10"/>
            <p:cNvSpPr/>
            <p:nvPr/>
          </p:nvSpPr>
          <p:spPr>
            <a:xfrm>
              <a:off x="4663024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10"/>
            <p:cNvSpPr/>
            <p:nvPr/>
          </p:nvSpPr>
          <p:spPr>
            <a:xfrm>
              <a:off x="9326048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10"/>
            <p:cNvSpPr/>
            <p:nvPr/>
          </p:nvSpPr>
          <p:spPr>
            <a:xfrm>
              <a:off x="13989073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10"/>
            <p:cNvSpPr/>
            <p:nvPr/>
          </p:nvSpPr>
          <p:spPr>
            <a:xfrm>
              <a:off x="9326048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10"/>
            <p:cNvSpPr/>
            <p:nvPr/>
          </p:nvSpPr>
          <p:spPr>
            <a:xfrm>
              <a:off x="13989073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10"/>
            <p:cNvSpPr/>
            <p:nvPr/>
          </p:nvSpPr>
          <p:spPr>
            <a:xfrm>
              <a:off x="9326048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p10"/>
            <p:cNvSpPr/>
            <p:nvPr/>
          </p:nvSpPr>
          <p:spPr>
            <a:xfrm>
              <a:off x="13989073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p10"/>
            <p:cNvSpPr/>
            <p:nvPr/>
          </p:nvSpPr>
          <p:spPr>
            <a:xfrm>
              <a:off x="9326048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10"/>
            <p:cNvSpPr/>
            <p:nvPr/>
          </p:nvSpPr>
          <p:spPr>
            <a:xfrm>
              <a:off x="13989073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p10"/>
            <p:cNvSpPr/>
            <p:nvPr/>
          </p:nvSpPr>
          <p:spPr>
            <a:xfrm>
              <a:off x="9326048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p10"/>
            <p:cNvSpPr/>
            <p:nvPr/>
          </p:nvSpPr>
          <p:spPr>
            <a:xfrm>
              <a:off x="13989073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9" name="Google Shape;489;p10"/>
            <p:cNvSpPr/>
            <p:nvPr/>
          </p:nvSpPr>
          <p:spPr>
            <a:xfrm>
              <a:off x="9326048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10"/>
            <p:cNvSpPr/>
            <p:nvPr/>
          </p:nvSpPr>
          <p:spPr>
            <a:xfrm>
              <a:off x="13989073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1" name="Google Shape;491;p10"/>
            <p:cNvSpPr/>
            <p:nvPr/>
          </p:nvSpPr>
          <p:spPr>
            <a:xfrm>
              <a:off x="18652097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2" name="Google Shape;492;p10"/>
            <p:cNvSpPr/>
            <p:nvPr/>
          </p:nvSpPr>
          <p:spPr>
            <a:xfrm>
              <a:off x="23315121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3" name="Google Shape;493;p10"/>
            <p:cNvSpPr/>
            <p:nvPr/>
          </p:nvSpPr>
          <p:spPr>
            <a:xfrm>
              <a:off x="18652097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4" name="Google Shape;494;p10"/>
            <p:cNvSpPr/>
            <p:nvPr/>
          </p:nvSpPr>
          <p:spPr>
            <a:xfrm>
              <a:off x="23315121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5" name="Google Shape;495;p10"/>
            <p:cNvSpPr/>
            <p:nvPr/>
          </p:nvSpPr>
          <p:spPr>
            <a:xfrm>
              <a:off x="18652097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6" name="Google Shape;496;p10"/>
            <p:cNvSpPr/>
            <p:nvPr/>
          </p:nvSpPr>
          <p:spPr>
            <a:xfrm>
              <a:off x="23315121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7" name="Google Shape;497;p10"/>
            <p:cNvSpPr/>
            <p:nvPr/>
          </p:nvSpPr>
          <p:spPr>
            <a:xfrm>
              <a:off x="18652097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8" name="Google Shape;498;p10"/>
            <p:cNvSpPr/>
            <p:nvPr/>
          </p:nvSpPr>
          <p:spPr>
            <a:xfrm>
              <a:off x="23315121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10"/>
            <p:cNvSpPr/>
            <p:nvPr/>
          </p:nvSpPr>
          <p:spPr>
            <a:xfrm>
              <a:off x="18652097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10"/>
            <p:cNvSpPr/>
            <p:nvPr/>
          </p:nvSpPr>
          <p:spPr>
            <a:xfrm>
              <a:off x="23315121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10"/>
            <p:cNvSpPr/>
            <p:nvPr/>
          </p:nvSpPr>
          <p:spPr>
            <a:xfrm>
              <a:off x="18652097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10"/>
            <p:cNvSpPr/>
            <p:nvPr/>
          </p:nvSpPr>
          <p:spPr>
            <a:xfrm>
              <a:off x="23315121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10"/>
            <p:cNvSpPr/>
            <p:nvPr/>
          </p:nvSpPr>
          <p:spPr>
            <a:xfrm>
              <a:off x="27978145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10"/>
            <p:cNvSpPr/>
            <p:nvPr/>
          </p:nvSpPr>
          <p:spPr>
            <a:xfrm>
              <a:off x="32641170" y="0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10"/>
            <p:cNvSpPr/>
            <p:nvPr/>
          </p:nvSpPr>
          <p:spPr>
            <a:xfrm>
              <a:off x="27978145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p10"/>
            <p:cNvSpPr/>
            <p:nvPr/>
          </p:nvSpPr>
          <p:spPr>
            <a:xfrm>
              <a:off x="32641170" y="4642008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10"/>
            <p:cNvSpPr/>
            <p:nvPr/>
          </p:nvSpPr>
          <p:spPr>
            <a:xfrm>
              <a:off x="27978145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10"/>
            <p:cNvSpPr/>
            <p:nvPr/>
          </p:nvSpPr>
          <p:spPr>
            <a:xfrm>
              <a:off x="32641170" y="9305033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10"/>
            <p:cNvSpPr/>
            <p:nvPr/>
          </p:nvSpPr>
          <p:spPr>
            <a:xfrm>
              <a:off x="27978145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10"/>
            <p:cNvSpPr/>
            <p:nvPr/>
          </p:nvSpPr>
          <p:spPr>
            <a:xfrm>
              <a:off x="32641170" y="13947041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10"/>
            <p:cNvSpPr/>
            <p:nvPr/>
          </p:nvSpPr>
          <p:spPr>
            <a:xfrm>
              <a:off x="27978145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10"/>
            <p:cNvSpPr/>
            <p:nvPr/>
          </p:nvSpPr>
          <p:spPr>
            <a:xfrm>
              <a:off x="32641170" y="18610065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5"/>
                  </a:lnTo>
                  <a:lnTo>
                    <a:pt x="0" y="46630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10"/>
            <p:cNvSpPr/>
            <p:nvPr/>
          </p:nvSpPr>
          <p:spPr>
            <a:xfrm>
              <a:off x="27978145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5" y="0"/>
                  </a:lnTo>
                  <a:lnTo>
                    <a:pt x="4663025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10"/>
            <p:cNvSpPr/>
            <p:nvPr/>
          </p:nvSpPr>
          <p:spPr>
            <a:xfrm>
              <a:off x="32641170" y="23252074"/>
              <a:ext cx="4663024" cy="4663024"/>
            </a:xfrm>
            <a:custGeom>
              <a:rect b="b" l="l" r="r" t="t"/>
              <a:pathLst>
                <a:path extrusionOk="0" h="4663024" w="4663024">
                  <a:moveTo>
                    <a:pt x="0" y="0"/>
                  </a:moveTo>
                  <a:lnTo>
                    <a:pt x="4663024" y="0"/>
                  </a:lnTo>
                  <a:lnTo>
                    <a:pt x="4663024" y="4663024"/>
                  </a:lnTo>
                  <a:lnTo>
                    <a:pt x="0" y="46630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warabi Mincho"/>
              <a:buNone/>
              <a:defRPr sz="2800">
                <a:solidFill>
                  <a:schemeClr val="dk1"/>
                </a:solidFill>
                <a:latin typeface="Sawarabi Mincho"/>
                <a:ea typeface="Sawarabi Mincho"/>
                <a:cs typeface="Sawarabi Mincho"/>
                <a:sym typeface="Sawarabi Minch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awarabi Mincho"/>
              <a:buChar char="●"/>
              <a:defRPr sz="1800">
                <a:solidFill>
                  <a:schemeClr val="dk2"/>
                </a:solidFill>
                <a:latin typeface="Sawarabi Mincho"/>
                <a:ea typeface="Sawarabi Mincho"/>
                <a:cs typeface="Sawarabi Mincho"/>
                <a:sym typeface="Sawarabi Minch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○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■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●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○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■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●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○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or Story"/>
              <a:buChar char="■"/>
              <a:defRPr>
                <a:solidFill>
                  <a:schemeClr val="dk2"/>
                </a:solidFill>
                <a:latin typeface="Poor Story"/>
                <a:ea typeface="Poor Story"/>
                <a:cs typeface="Poor Story"/>
                <a:sym typeface="Poor Stor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6.png"/><Relationship Id="rId13" Type="http://schemas.openxmlformats.org/officeDocument/2006/relationships/image" Target="../media/image29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20.jp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"/>
          <p:cNvSpPr/>
          <p:nvPr/>
        </p:nvSpPr>
        <p:spPr>
          <a:xfrm rot="-529685">
            <a:off x="91876" y="2973078"/>
            <a:ext cx="2540851" cy="2332964"/>
          </a:xfrm>
          <a:custGeom>
            <a:rect b="b" l="l" r="r" t="t"/>
            <a:pathLst>
              <a:path extrusionOk="0" h="4665927" w="5081702">
                <a:moveTo>
                  <a:pt x="0" y="0"/>
                </a:moveTo>
                <a:lnTo>
                  <a:pt x="5081703" y="0"/>
                </a:lnTo>
                <a:lnTo>
                  <a:pt x="5081703" y="4665927"/>
                </a:lnTo>
                <a:lnTo>
                  <a:pt x="0" y="4665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11"/>
          <p:cNvSpPr/>
          <p:nvPr/>
        </p:nvSpPr>
        <p:spPr>
          <a:xfrm rot="298896">
            <a:off x="6538225" y="2962042"/>
            <a:ext cx="2946797" cy="2057400"/>
          </a:xfrm>
          <a:custGeom>
            <a:rect b="b" l="l" r="r" t="t"/>
            <a:pathLst>
              <a:path extrusionOk="0" h="4114800" w="5893594">
                <a:moveTo>
                  <a:pt x="0" y="0"/>
                </a:moveTo>
                <a:lnTo>
                  <a:pt x="5893594" y="0"/>
                </a:lnTo>
                <a:lnTo>
                  <a:pt x="5893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11"/>
          <p:cNvSpPr/>
          <p:nvPr/>
        </p:nvSpPr>
        <p:spPr>
          <a:xfrm rot="688995">
            <a:off x="10572" y="479044"/>
            <a:ext cx="1899802" cy="1917231"/>
          </a:xfrm>
          <a:custGeom>
            <a:rect b="b" l="l" r="r" t="t"/>
            <a:pathLst>
              <a:path extrusionOk="0" h="3834462" w="3799603">
                <a:moveTo>
                  <a:pt x="0" y="0"/>
                </a:moveTo>
                <a:lnTo>
                  <a:pt x="3799603" y="0"/>
                </a:lnTo>
                <a:lnTo>
                  <a:pt x="3799603" y="3834462"/>
                </a:lnTo>
                <a:lnTo>
                  <a:pt x="0" y="3834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11"/>
          <p:cNvSpPr/>
          <p:nvPr/>
        </p:nvSpPr>
        <p:spPr>
          <a:xfrm rot="-498409">
            <a:off x="6780678" y="266313"/>
            <a:ext cx="2908937" cy="2327150"/>
          </a:xfrm>
          <a:custGeom>
            <a:rect b="b" l="l" r="r" t="t"/>
            <a:pathLst>
              <a:path extrusionOk="0" h="4654299" w="5817874">
                <a:moveTo>
                  <a:pt x="0" y="0"/>
                </a:moveTo>
                <a:lnTo>
                  <a:pt x="5817874" y="0"/>
                </a:lnTo>
                <a:lnTo>
                  <a:pt x="5817874" y="4654300"/>
                </a:lnTo>
                <a:lnTo>
                  <a:pt x="0" y="4654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3" name="Google Shape;523;p11"/>
          <p:cNvGrpSpPr/>
          <p:nvPr/>
        </p:nvGrpSpPr>
        <p:grpSpPr>
          <a:xfrm rot="286862">
            <a:off x="2508324" y="3273837"/>
            <a:ext cx="4127353" cy="1383614"/>
            <a:chOff x="0" y="0"/>
            <a:chExt cx="1479148" cy="495855"/>
          </a:xfrm>
        </p:grpSpPr>
        <p:sp>
          <p:nvSpPr>
            <p:cNvPr id="524" name="Google Shape;524;p11"/>
            <p:cNvSpPr/>
            <p:nvPr/>
          </p:nvSpPr>
          <p:spPr>
            <a:xfrm>
              <a:off x="0" y="0"/>
              <a:ext cx="1479148" cy="495855"/>
            </a:xfrm>
            <a:custGeom>
              <a:rect b="b" l="l" r="r" t="t"/>
              <a:pathLst>
                <a:path extrusionOk="0" h="495855" w="1479148">
                  <a:moveTo>
                    <a:pt x="739574" y="0"/>
                  </a:moveTo>
                  <a:cubicBezTo>
                    <a:pt x="331119" y="0"/>
                    <a:pt x="0" y="111001"/>
                    <a:pt x="0" y="247928"/>
                  </a:cubicBezTo>
                  <a:cubicBezTo>
                    <a:pt x="0" y="384854"/>
                    <a:pt x="331119" y="495855"/>
                    <a:pt x="739574" y="495855"/>
                  </a:cubicBezTo>
                  <a:cubicBezTo>
                    <a:pt x="1148029" y="495855"/>
                    <a:pt x="1479148" y="384854"/>
                    <a:pt x="1479148" y="247928"/>
                  </a:cubicBezTo>
                  <a:cubicBezTo>
                    <a:pt x="1479148" y="111001"/>
                    <a:pt x="1148029" y="0"/>
                    <a:pt x="739574" y="0"/>
                  </a:cubicBezTo>
                  <a:close/>
                </a:path>
              </a:pathLst>
            </a:custGeom>
            <a:solidFill>
              <a:srgbClr val="F6D46C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1"/>
            <p:cNvSpPr txBox="1"/>
            <p:nvPr/>
          </p:nvSpPr>
          <p:spPr>
            <a:xfrm>
              <a:off x="138670" y="8386"/>
              <a:ext cx="1201808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11"/>
          <p:cNvGrpSpPr/>
          <p:nvPr/>
        </p:nvGrpSpPr>
        <p:grpSpPr>
          <a:xfrm rot="-771524">
            <a:off x="3518806" y="2643494"/>
            <a:ext cx="2106387" cy="706125"/>
            <a:chOff x="0" y="0"/>
            <a:chExt cx="1479148" cy="495855"/>
          </a:xfrm>
        </p:grpSpPr>
        <p:sp>
          <p:nvSpPr>
            <p:cNvPr id="527" name="Google Shape;527;p11"/>
            <p:cNvSpPr/>
            <p:nvPr/>
          </p:nvSpPr>
          <p:spPr>
            <a:xfrm>
              <a:off x="0" y="0"/>
              <a:ext cx="1479148" cy="495855"/>
            </a:xfrm>
            <a:custGeom>
              <a:rect b="b" l="l" r="r" t="t"/>
              <a:pathLst>
                <a:path extrusionOk="0" h="495855" w="1479148">
                  <a:moveTo>
                    <a:pt x="739574" y="0"/>
                  </a:moveTo>
                  <a:cubicBezTo>
                    <a:pt x="331119" y="0"/>
                    <a:pt x="0" y="111001"/>
                    <a:pt x="0" y="247928"/>
                  </a:cubicBezTo>
                  <a:cubicBezTo>
                    <a:pt x="0" y="384854"/>
                    <a:pt x="331119" y="495855"/>
                    <a:pt x="739574" y="495855"/>
                  </a:cubicBezTo>
                  <a:cubicBezTo>
                    <a:pt x="1148029" y="495855"/>
                    <a:pt x="1479148" y="384854"/>
                    <a:pt x="1479148" y="247928"/>
                  </a:cubicBezTo>
                  <a:cubicBezTo>
                    <a:pt x="1479148" y="111001"/>
                    <a:pt x="1148029" y="0"/>
                    <a:pt x="739574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1"/>
            <p:cNvSpPr txBox="1"/>
            <p:nvPr/>
          </p:nvSpPr>
          <p:spPr>
            <a:xfrm>
              <a:off x="138670" y="8386"/>
              <a:ext cx="1201808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11"/>
          <p:cNvSpPr txBox="1"/>
          <p:nvPr/>
        </p:nvSpPr>
        <p:spPr>
          <a:xfrm rot="-771355">
            <a:off x="3705325" y="2751313"/>
            <a:ext cx="1681347" cy="415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Activities For</a:t>
            </a:r>
            <a:endParaRPr sz="700"/>
          </a:p>
        </p:txBody>
      </p:sp>
      <p:sp>
        <p:nvSpPr>
          <p:cNvPr id="530" name="Google Shape;530;p11"/>
          <p:cNvSpPr txBox="1"/>
          <p:nvPr/>
        </p:nvSpPr>
        <p:spPr>
          <a:xfrm>
            <a:off x="1733641" y="99670"/>
            <a:ext cx="5676600" cy="23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7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Team Building </a:t>
            </a:r>
            <a:endParaRPr sz="700"/>
          </a:p>
        </p:txBody>
      </p:sp>
      <p:sp>
        <p:nvSpPr>
          <p:cNvPr id="531" name="Google Shape;531;p11"/>
          <p:cNvSpPr txBox="1"/>
          <p:nvPr/>
        </p:nvSpPr>
        <p:spPr>
          <a:xfrm rot="286827">
            <a:off x="2632966" y="3475989"/>
            <a:ext cx="3905787" cy="954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Teachers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00" y="173738"/>
            <a:ext cx="7876710" cy="4796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p20"/>
          <p:cNvGrpSpPr/>
          <p:nvPr/>
        </p:nvGrpSpPr>
        <p:grpSpPr>
          <a:xfrm>
            <a:off x="6675667" y="3512963"/>
            <a:ext cx="2268960" cy="1000492"/>
            <a:chOff x="0" y="-38100"/>
            <a:chExt cx="1195172" cy="527008"/>
          </a:xfrm>
        </p:grpSpPr>
        <p:sp>
          <p:nvSpPr>
            <p:cNvPr id="701" name="Google Shape;701;p20"/>
            <p:cNvSpPr/>
            <p:nvPr/>
          </p:nvSpPr>
          <p:spPr>
            <a:xfrm>
              <a:off x="0" y="0"/>
              <a:ext cx="1195172" cy="488908"/>
            </a:xfrm>
            <a:custGeom>
              <a:rect b="b" l="l" r="r" t="t"/>
              <a:pathLst>
                <a:path extrusionOk="0" h="488908" w="1195172">
                  <a:moveTo>
                    <a:pt x="0" y="0"/>
                  </a:moveTo>
                  <a:lnTo>
                    <a:pt x="1195172" y="0"/>
                  </a:lnTo>
                  <a:lnTo>
                    <a:pt x="1195172" y="488908"/>
                  </a:lnTo>
                  <a:lnTo>
                    <a:pt x="0" y="488908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2" name="Google Shape;702;p20"/>
            <p:cNvSpPr txBox="1"/>
            <p:nvPr/>
          </p:nvSpPr>
          <p:spPr>
            <a:xfrm>
              <a:off x="0" y="-38100"/>
              <a:ext cx="1195172" cy="527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p20"/>
          <p:cNvGrpSpPr/>
          <p:nvPr/>
        </p:nvGrpSpPr>
        <p:grpSpPr>
          <a:xfrm rot="468282">
            <a:off x="6280989" y="4424392"/>
            <a:ext cx="2236452" cy="478216"/>
            <a:chOff x="0" y="0"/>
            <a:chExt cx="2318945" cy="495855"/>
          </a:xfrm>
        </p:grpSpPr>
        <p:sp>
          <p:nvSpPr>
            <p:cNvPr id="704" name="Google Shape;704;p20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0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6" name="Google Shape;706;p20"/>
          <p:cNvSpPr/>
          <p:nvPr/>
        </p:nvSpPr>
        <p:spPr>
          <a:xfrm flipH="1">
            <a:off x="7810147" y="2137988"/>
            <a:ext cx="1189920" cy="1652666"/>
          </a:xfrm>
          <a:custGeom>
            <a:rect b="b" l="l" r="r" t="t"/>
            <a:pathLst>
              <a:path extrusionOk="0" h="3305333" w="2379840">
                <a:moveTo>
                  <a:pt x="2379840" y="0"/>
                </a:moveTo>
                <a:lnTo>
                  <a:pt x="0" y="0"/>
                </a:lnTo>
                <a:lnTo>
                  <a:pt x="0" y="3305334"/>
                </a:lnTo>
                <a:lnTo>
                  <a:pt x="2379840" y="3305334"/>
                </a:lnTo>
                <a:lnTo>
                  <a:pt x="237984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7" name="Google Shape;707;p20"/>
          <p:cNvSpPr txBox="1"/>
          <p:nvPr/>
        </p:nvSpPr>
        <p:spPr>
          <a:xfrm>
            <a:off x="6928949" y="3766843"/>
            <a:ext cx="2015678" cy="5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“Alone we can do so little; together we can do so much.”</a:t>
            </a:r>
            <a:endParaRPr sz="700"/>
          </a:p>
        </p:txBody>
      </p:sp>
      <p:sp>
        <p:nvSpPr>
          <p:cNvPr id="708" name="Google Shape;708;p20"/>
          <p:cNvSpPr txBox="1"/>
          <p:nvPr/>
        </p:nvSpPr>
        <p:spPr>
          <a:xfrm rot="468105">
            <a:off x="6293482" y="4416301"/>
            <a:ext cx="2243163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Helen Keller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713;p21"/>
          <p:cNvGrpSpPr/>
          <p:nvPr/>
        </p:nvGrpSpPr>
        <p:grpSpPr>
          <a:xfrm>
            <a:off x="-144345" y="95678"/>
            <a:ext cx="2926015" cy="997487"/>
            <a:chOff x="0" y="0"/>
            <a:chExt cx="7802707" cy="2659966"/>
          </a:xfrm>
        </p:grpSpPr>
        <p:grpSp>
          <p:nvGrpSpPr>
            <p:cNvPr id="714" name="Google Shape;714;p21"/>
            <p:cNvGrpSpPr/>
            <p:nvPr/>
          </p:nvGrpSpPr>
          <p:grpSpPr>
            <a:xfrm rot="468282">
              <a:off x="75649" y="511941"/>
              <a:ext cx="7651409" cy="1636084"/>
              <a:chOff x="0" y="0"/>
              <a:chExt cx="2318945" cy="495855"/>
            </a:xfrm>
          </p:grpSpPr>
          <p:sp>
            <p:nvSpPr>
              <p:cNvPr id="715" name="Google Shape;715;p21"/>
              <p:cNvSpPr/>
              <p:nvPr/>
            </p:nvSpPr>
            <p:spPr>
              <a:xfrm>
                <a:off x="0" y="0"/>
                <a:ext cx="2318945" cy="495855"/>
              </a:xfrm>
              <a:custGeom>
                <a:rect b="b" l="l" r="r" t="t"/>
                <a:pathLst>
                  <a:path extrusionOk="0" h="495855" w="2318945">
                    <a:moveTo>
                      <a:pt x="1159472" y="0"/>
                    </a:moveTo>
                    <a:cubicBezTo>
                      <a:pt x="519113" y="0"/>
                      <a:pt x="0" y="111001"/>
                      <a:pt x="0" y="247928"/>
                    </a:cubicBezTo>
                    <a:cubicBezTo>
                      <a:pt x="0" y="384854"/>
                      <a:pt x="519113" y="495855"/>
                      <a:pt x="1159472" y="495855"/>
                    </a:cubicBezTo>
                    <a:cubicBezTo>
                      <a:pt x="1799831" y="495855"/>
                      <a:pt x="2318945" y="384854"/>
                      <a:pt x="2318945" y="247928"/>
                    </a:cubicBezTo>
                    <a:cubicBezTo>
                      <a:pt x="2318945" y="111001"/>
                      <a:pt x="1799831" y="0"/>
                      <a:pt x="1159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21"/>
              <p:cNvSpPr txBox="1"/>
              <p:nvPr/>
            </p:nvSpPr>
            <p:spPr>
              <a:xfrm>
                <a:off x="217401" y="8386"/>
                <a:ext cx="1884142" cy="440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800" lIns="17800" spcFirstLastPara="1" rIns="17800" wrap="square" tIns="178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7" name="Google Shape;717;p21"/>
            <p:cNvSpPr txBox="1"/>
            <p:nvPr/>
          </p:nvSpPr>
          <p:spPr>
            <a:xfrm rot="468282">
              <a:off x="279004" y="545335"/>
              <a:ext cx="7277032" cy="13333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000000"/>
                  </a:solidFill>
                  <a:latin typeface="Poor Story"/>
                  <a:ea typeface="Poor Story"/>
                  <a:cs typeface="Poor Story"/>
                  <a:sym typeface="Poor Story"/>
                </a:rPr>
                <a:t>Activity Example 1</a:t>
              </a:r>
              <a:endParaRPr sz="700"/>
            </a:p>
          </p:txBody>
        </p:sp>
      </p:grpSp>
      <p:grpSp>
        <p:nvGrpSpPr>
          <p:cNvPr id="718" name="Google Shape;718;p21"/>
          <p:cNvGrpSpPr/>
          <p:nvPr/>
        </p:nvGrpSpPr>
        <p:grpSpPr>
          <a:xfrm rot="468282">
            <a:off x="-182652" y="786399"/>
            <a:ext cx="2869279" cy="613532"/>
            <a:chOff x="0" y="0"/>
            <a:chExt cx="2318945" cy="495855"/>
          </a:xfrm>
        </p:grpSpPr>
        <p:sp>
          <p:nvSpPr>
            <p:cNvPr id="719" name="Google Shape;719;p21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1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21"/>
          <p:cNvSpPr txBox="1"/>
          <p:nvPr/>
        </p:nvSpPr>
        <p:spPr>
          <a:xfrm rot="468191">
            <a:off x="-96596" y="845988"/>
            <a:ext cx="2728868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Icebreaker</a:t>
            </a:r>
            <a:endParaRPr sz="700"/>
          </a:p>
        </p:txBody>
      </p:sp>
      <p:sp>
        <p:nvSpPr>
          <p:cNvPr id="722" name="Google Shape;722;p21"/>
          <p:cNvSpPr/>
          <p:nvPr/>
        </p:nvSpPr>
        <p:spPr>
          <a:xfrm>
            <a:off x="4275512" y="324278"/>
            <a:ext cx="4354138" cy="3380395"/>
          </a:xfrm>
          <a:custGeom>
            <a:rect b="b" l="l" r="r" t="t"/>
            <a:pathLst>
              <a:path extrusionOk="0" h="6760789" w="8708276">
                <a:moveTo>
                  <a:pt x="0" y="0"/>
                </a:moveTo>
                <a:lnTo>
                  <a:pt x="8708276" y="0"/>
                </a:lnTo>
                <a:lnTo>
                  <a:pt x="8708276" y="6760788"/>
                </a:lnTo>
                <a:lnTo>
                  <a:pt x="0" y="676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3" name="Google Shape;723;p21"/>
          <p:cNvSpPr txBox="1"/>
          <p:nvPr/>
        </p:nvSpPr>
        <p:spPr>
          <a:xfrm>
            <a:off x="425150" y="4011875"/>
            <a:ext cx="86409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Two Truths and a Lie</a:t>
            </a:r>
            <a:endParaRPr sz="700"/>
          </a:p>
        </p:txBody>
      </p:sp>
      <p:grpSp>
        <p:nvGrpSpPr>
          <p:cNvPr id="724" name="Google Shape;724;p21"/>
          <p:cNvGrpSpPr/>
          <p:nvPr/>
        </p:nvGrpSpPr>
        <p:grpSpPr>
          <a:xfrm>
            <a:off x="276225" y="1867714"/>
            <a:ext cx="347433" cy="347433"/>
            <a:chOff x="0" y="0"/>
            <a:chExt cx="812800" cy="812800"/>
          </a:xfrm>
        </p:grpSpPr>
        <p:sp>
          <p:nvSpPr>
            <p:cNvPr id="725" name="Google Shape;72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21"/>
          <p:cNvGrpSpPr/>
          <p:nvPr/>
        </p:nvGrpSpPr>
        <p:grpSpPr>
          <a:xfrm>
            <a:off x="276225" y="2894549"/>
            <a:ext cx="347433" cy="347433"/>
            <a:chOff x="0" y="0"/>
            <a:chExt cx="812800" cy="812800"/>
          </a:xfrm>
        </p:grpSpPr>
        <p:sp>
          <p:nvSpPr>
            <p:cNvPr id="728" name="Google Shape;72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0" name="Google Shape;730;p21"/>
          <p:cNvSpPr txBox="1"/>
          <p:nvPr/>
        </p:nvSpPr>
        <p:spPr>
          <a:xfrm>
            <a:off x="779490" y="1810564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731" name="Google Shape;731;p21"/>
          <p:cNvSpPr txBox="1"/>
          <p:nvPr/>
        </p:nvSpPr>
        <p:spPr>
          <a:xfrm>
            <a:off x="779490" y="2837399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2"/>
          <p:cNvGrpSpPr/>
          <p:nvPr/>
        </p:nvGrpSpPr>
        <p:grpSpPr>
          <a:xfrm rot="468282">
            <a:off x="-115977" y="287655"/>
            <a:ext cx="2869279" cy="613532"/>
            <a:chOff x="0" y="0"/>
            <a:chExt cx="2318945" cy="495855"/>
          </a:xfrm>
        </p:grpSpPr>
        <p:sp>
          <p:nvSpPr>
            <p:cNvPr id="737" name="Google Shape;737;p22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2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9" name="Google Shape;739;p22"/>
          <p:cNvSpPr txBox="1"/>
          <p:nvPr/>
        </p:nvSpPr>
        <p:spPr>
          <a:xfrm rot="468191">
            <a:off x="-29921" y="347244"/>
            <a:ext cx="2728868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Activity Example 2</a:t>
            </a:r>
            <a:endParaRPr sz="700"/>
          </a:p>
        </p:txBody>
      </p:sp>
      <p:grpSp>
        <p:nvGrpSpPr>
          <p:cNvPr id="740" name="Google Shape;740;p22"/>
          <p:cNvGrpSpPr/>
          <p:nvPr/>
        </p:nvGrpSpPr>
        <p:grpSpPr>
          <a:xfrm rot="468282">
            <a:off x="-182652" y="786399"/>
            <a:ext cx="2869279" cy="613532"/>
            <a:chOff x="0" y="0"/>
            <a:chExt cx="2318945" cy="495855"/>
          </a:xfrm>
        </p:grpSpPr>
        <p:sp>
          <p:nvSpPr>
            <p:cNvPr id="741" name="Google Shape;741;p22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2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p22"/>
          <p:cNvSpPr/>
          <p:nvPr/>
        </p:nvSpPr>
        <p:spPr>
          <a:xfrm>
            <a:off x="107631" y="1591908"/>
            <a:ext cx="4039160" cy="3231328"/>
          </a:xfrm>
          <a:custGeom>
            <a:rect b="b" l="l" r="r" t="t"/>
            <a:pathLst>
              <a:path extrusionOk="0" h="6462656" w="8078319">
                <a:moveTo>
                  <a:pt x="0" y="0"/>
                </a:moveTo>
                <a:lnTo>
                  <a:pt x="8078319" y="0"/>
                </a:lnTo>
                <a:lnTo>
                  <a:pt x="8078319" y="6462656"/>
                </a:lnTo>
                <a:lnTo>
                  <a:pt x="0" y="6462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22"/>
          <p:cNvSpPr txBox="1"/>
          <p:nvPr/>
        </p:nvSpPr>
        <p:spPr>
          <a:xfrm rot="468191">
            <a:off x="-96596" y="845988"/>
            <a:ext cx="2728868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Problem-Solving</a:t>
            </a:r>
            <a:endParaRPr sz="700"/>
          </a:p>
        </p:txBody>
      </p:sp>
      <p:sp>
        <p:nvSpPr>
          <p:cNvPr id="745" name="Google Shape;745;p22"/>
          <p:cNvSpPr txBox="1"/>
          <p:nvPr/>
        </p:nvSpPr>
        <p:spPr>
          <a:xfrm>
            <a:off x="3981450" y="477139"/>
            <a:ext cx="8115300" cy="1625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Science Fair Challenge</a:t>
            </a:r>
            <a:endParaRPr sz="700"/>
          </a:p>
        </p:txBody>
      </p:sp>
      <p:grpSp>
        <p:nvGrpSpPr>
          <p:cNvPr id="746" name="Google Shape;746;p22"/>
          <p:cNvGrpSpPr/>
          <p:nvPr/>
        </p:nvGrpSpPr>
        <p:grpSpPr>
          <a:xfrm>
            <a:off x="4800600" y="2619375"/>
            <a:ext cx="347433" cy="347433"/>
            <a:chOff x="0" y="0"/>
            <a:chExt cx="812800" cy="812800"/>
          </a:xfrm>
        </p:grpSpPr>
        <p:sp>
          <p:nvSpPr>
            <p:cNvPr id="747" name="Google Shape;74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22"/>
          <p:cNvGrpSpPr/>
          <p:nvPr/>
        </p:nvGrpSpPr>
        <p:grpSpPr>
          <a:xfrm>
            <a:off x="4800600" y="3646210"/>
            <a:ext cx="347433" cy="347433"/>
            <a:chOff x="0" y="0"/>
            <a:chExt cx="812800" cy="812800"/>
          </a:xfrm>
        </p:grpSpPr>
        <p:sp>
          <p:nvSpPr>
            <p:cNvPr id="750" name="Google Shape;75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2"/>
          <p:cNvSpPr txBox="1"/>
          <p:nvPr/>
        </p:nvSpPr>
        <p:spPr>
          <a:xfrm>
            <a:off x="5303865" y="2562225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753" name="Google Shape;753;p22"/>
          <p:cNvSpPr txBox="1"/>
          <p:nvPr/>
        </p:nvSpPr>
        <p:spPr>
          <a:xfrm>
            <a:off x="5303865" y="3589060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23"/>
          <p:cNvGrpSpPr/>
          <p:nvPr/>
        </p:nvGrpSpPr>
        <p:grpSpPr>
          <a:xfrm>
            <a:off x="-144345" y="171878"/>
            <a:ext cx="2926015" cy="997487"/>
            <a:chOff x="0" y="0"/>
            <a:chExt cx="7802707" cy="2659966"/>
          </a:xfrm>
        </p:grpSpPr>
        <p:grpSp>
          <p:nvGrpSpPr>
            <p:cNvPr id="759" name="Google Shape;759;p23"/>
            <p:cNvGrpSpPr/>
            <p:nvPr/>
          </p:nvGrpSpPr>
          <p:grpSpPr>
            <a:xfrm rot="468282">
              <a:off x="75649" y="511941"/>
              <a:ext cx="7651409" cy="1636084"/>
              <a:chOff x="0" y="0"/>
              <a:chExt cx="2318945" cy="495855"/>
            </a:xfrm>
          </p:grpSpPr>
          <p:sp>
            <p:nvSpPr>
              <p:cNvPr id="760" name="Google Shape;760;p23"/>
              <p:cNvSpPr/>
              <p:nvPr/>
            </p:nvSpPr>
            <p:spPr>
              <a:xfrm>
                <a:off x="0" y="0"/>
                <a:ext cx="2318945" cy="495855"/>
              </a:xfrm>
              <a:custGeom>
                <a:rect b="b" l="l" r="r" t="t"/>
                <a:pathLst>
                  <a:path extrusionOk="0" h="495855" w="2318945">
                    <a:moveTo>
                      <a:pt x="1159472" y="0"/>
                    </a:moveTo>
                    <a:cubicBezTo>
                      <a:pt x="519113" y="0"/>
                      <a:pt x="0" y="111001"/>
                      <a:pt x="0" y="247928"/>
                    </a:cubicBezTo>
                    <a:cubicBezTo>
                      <a:pt x="0" y="384854"/>
                      <a:pt x="519113" y="495855"/>
                      <a:pt x="1159472" y="495855"/>
                    </a:cubicBezTo>
                    <a:cubicBezTo>
                      <a:pt x="1799831" y="495855"/>
                      <a:pt x="2318945" y="384854"/>
                      <a:pt x="2318945" y="247928"/>
                    </a:cubicBezTo>
                    <a:cubicBezTo>
                      <a:pt x="2318945" y="111001"/>
                      <a:pt x="1799831" y="0"/>
                      <a:pt x="11594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23"/>
              <p:cNvSpPr txBox="1"/>
              <p:nvPr/>
            </p:nvSpPr>
            <p:spPr>
              <a:xfrm>
                <a:off x="217401" y="8386"/>
                <a:ext cx="1884142" cy="440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7800" lIns="17800" spcFirstLastPara="1" rIns="17800" wrap="square" tIns="178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23"/>
            <p:cNvSpPr txBox="1"/>
            <p:nvPr/>
          </p:nvSpPr>
          <p:spPr>
            <a:xfrm rot="468284">
              <a:off x="294238" y="546372"/>
              <a:ext cx="7277010" cy="1108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700" u="none" cap="none" strike="noStrike">
                  <a:solidFill>
                    <a:srgbClr val="000000"/>
                  </a:solidFill>
                  <a:latin typeface="Poor Story"/>
                  <a:ea typeface="Poor Story"/>
                  <a:cs typeface="Poor Story"/>
                  <a:sym typeface="Poor Story"/>
                </a:rPr>
                <a:t>Activity Example 1</a:t>
              </a:r>
              <a:endParaRPr sz="700"/>
            </a:p>
          </p:txBody>
        </p:sp>
      </p:grpSp>
      <p:grpSp>
        <p:nvGrpSpPr>
          <p:cNvPr id="763" name="Google Shape;763;p23"/>
          <p:cNvGrpSpPr/>
          <p:nvPr/>
        </p:nvGrpSpPr>
        <p:grpSpPr>
          <a:xfrm rot="468282">
            <a:off x="-182652" y="786399"/>
            <a:ext cx="2869279" cy="613532"/>
            <a:chOff x="0" y="0"/>
            <a:chExt cx="2318945" cy="495855"/>
          </a:xfrm>
        </p:grpSpPr>
        <p:sp>
          <p:nvSpPr>
            <p:cNvPr id="764" name="Google Shape;764;p2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23"/>
          <p:cNvGrpSpPr/>
          <p:nvPr/>
        </p:nvGrpSpPr>
        <p:grpSpPr>
          <a:xfrm>
            <a:off x="453821" y="1886982"/>
            <a:ext cx="347433" cy="347433"/>
            <a:chOff x="0" y="0"/>
            <a:chExt cx="812800" cy="812800"/>
          </a:xfrm>
        </p:grpSpPr>
        <p:sp>
          <p:nvSpPr>
            <p:cNvPr id="767" name="Google Shape;76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23"/>
          <p:cNvGrpSpPr/>
          <p:nvPr/>
        </p:nvGrpSpPr>
        <p:grpSpPr>
          <a:xfrm>
            <a:off x="453821" y="3449725"/>
            <a:ext cx="347433" cy="347433"/>
            <a:chOff x="0" y="0"/>
            <a:chExt cx="812800" cy="812800"/>
          </a:xfrm>
        </p:grpSpPr>
        <p:sp>
          <p:nvSpPr>
            <p:cNvPr id="770" name="Google Shape;77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2" name="Google Shape;772;p23"/>
          <p:cNvSpPr/>
          <p:nvPr/>
        </p:nvSpPr>
        <p:spPr>
          <a:xfrm flipH="1">
            <a:off x="4129088" y="1259709"/>
            <a:ext cx="4616666" cy="3777272"/>
          </a:xfrm>
          <a:custGeom>
            <a:rect b="b" l="l" r="r" t="t"/>
            <a:pathLst>
              <a:path extrusionOk="0" h="7554543" w="9233331">
                <a:moveTo>
                  <a:pt x="9233331" y="0"/>
                </a:moveTo>
                <a:lnTo>
                  <a:pt x="0" y="0"/>
                </a:lnTo>
                <a:lnTo>
                  <a:pt x="0" y="7554544"/>
                </a:lnTo>
                <a:lnTo>
                  <a:pt x="9233331" y="7554544"/>
                </a:lnTo>
                <a:lnTo>
                  <a:pt x="923333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23"/>
          <p:cNvSpPr txBox="1"/>
          <p:nvPr/>
        </p:nvSpPr>
        <p:spPr>
          <a:xfrm rot="468191">
            <a:off x="-96596" y="845988"/>
            <a:ext cx="2728868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Creative Task</a:t>
            </a:r>
            <a:endParaRPr sz="700"/>
          </a:p>
        </p:txBody>
      </p:sp>
      <p:sp>
        <p:nvSpPr>
          <p:cNvPr id="774" name="Google Shape;774;p23"/>
          <p:cNvSpPr txBox="1"/>
          <p:nvPr/>
        </p:nvSpPr>
        <p:spPr>
          <a:xfrm>
            <a:off x="957086" y="1829831"/>
            <a:ext cx="26718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775" name="Google Shape;775;p23"/>
          <p:cNvSpPr txBox="1"/>
          <p:nvPr/>
        </p:nvSpPr>
        <p:spPr>
          <a:xfrm>
            <a:off x="957086" y="3392575"/>
            <a:ext cx="26718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776" name="Google Shape;776;p23"/>
          <p:cNvSpPr txBox="1"/>
          <p:nvPr/>
        </p:nvSpPr>
        <p:spPr>
          <a:xfrm>
            <a:off x="3186386" y="452008"/>
            <a:ext cx="5867400" cy="863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Museum Visit 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25" y="323575"/>
            <a:ext cx="5754072" cy="3482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2" name="Google Shape;782;p24"/>
          <p:cNvGrpSpPr/>
          <p:nvPr/>
        </p:nvGrpSpPr>
        <p:grpSpPr>
          <a:xfrm>
            <a:off x="6076950" y="724714"/>
            <a:ext cx="347433" cy="347433"/>
            <a:chOff x="0" y="0"/>
            <a:chExt cx="812800" cy="812800"/>
          </a:xfrm>
        </p:grpSpPr>
        <p:sp>
          <p:nvSpPr>
            <p:cNvPr id="783" name="Google Shape;78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4"/>
          <p:cNvGrpSpPr/>
          <p:nvPr/>
        </p:nvGrpSpPr>
        <p:grpSpPr>
          <a:xfrm>
            <a:off x="6076950" y="2246849"/>
            <a:ext cx="347433" cy="347433"/>
            <a:chOff x="0" y="0"/>
            <a:chExt cx="812800" cy="812800"/>
          </a:xfrm>
        </p:grpSpPr>
        <p:sp>
          <p:nvSpPr>
            <p:cNvPr id="786" name="Google Shape;78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8" name="Google Shape;788;p24"/>
          <p:cNvSpPr/>
          <p:nvPr/>
        </p:nvSpPr>
        <p:spPr>
          <a:xfrm>
            <a:off x="309052" y="345911"/>
            <a:ext cx="2391796" cy="1452472"/>
          </a:xfrm>
          <a:custGeom>
            <a:rect b="b" l="l" r="r" t="t"/>
            <a:pathLst>
              <a:path extrusionOk="0" h="2904944" w="4783591">
                <a:moveTo>
                  <a:pt x="0" y="0"/>
                </a:moveTo>
                <a:lnTo>
                  <a:pt x="4783590" y="0"/>
                </a:lnTo>
                <a:lnTo>
                  <a:pt x="4783590" y="2904944"/>
                </a:lnTo>
                <a:lnTo>
                  <a:pt x="0" y="2904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9" name="Google Shape;789;p24"/>
          <p:cNvSpPr txBox="1"/>
          <p:nvPr/>
        </p:nvSpPr>
        <p:spPr>
          <a:xfrm>
            <a:off x="6580215" y="667564"/>
            <a:ext cx="20493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790" name="Google Shape;790;p24"/>
          <p:cNvSpPr txBox="1"/>
          <p:nvPr/>
        </p:nvSpPr>
        <p:spPr>
          <a:xfrm>
            <a:off x="6580215" y="2189699"/>
            <a:ext cx="20493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791" name="Google Shape;791;p24"/>
          <p:cNvSpPr txBox="1"/>
          <p:nvPr/>
        </p:nvSpPr>
        <p:spPr>
          <a:xfrm>
            <a:off x="190415" y="3995374"/>
            <a:ext cx="8953585" cy="86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Building Skills Playing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25"/>
          <p:cNvGrpSpPr/>
          <p:nvPr/>
        </p:nvGrpSpPr>
        <p:grpSpPr>
          <a:xfrm>
            <a:off x="5454446" y="514350"/>
            <a:ext cx="347433" cy="347433"/>
            <a:chOff x="0" y="0"/>
            <a:chExt cx="812800" cy="812800"/>
          </a:xfrm>
        </p:grpSpPr>
        <p:sp>
          <p:nvSpPr>
            <p:cNvPr id="797" name="Google Shape;79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9" name="Google Shape;799;p25"/>
          <p:cNvGrpSpPr/>
          <p:nvPr/>
        </p:nvGrpSpPr>
        <p:grpSpPr>
          <a:xfrm>
            <a:off x="5454446" y="2077093"/>
            <a:ext cx="347433" cy="347433"/>
            <a:chOff x="0" y="0"/>
            <a:chExt cx="812800" cy="812800"/>
          </a:xfrm>
        </p:grpSpPr>
        <p:sp>
          <p:nvSpPr>
            <p:cNvPr id="800" name="Google Shape;80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25"/>
          <p:cNvGrpSpPr/>
          <p:nvPr/>
        </p:nvGrpSpPr>
        <p:grpSpPr>
          <a:xfrm>
            <a:off x="5454446" y="3637518"/>
            <a:ext cx="347433" cy="347433"/>
            <a:chOff x="0" y="0"/>
            <a:chExt cx="812800" cy="812800"/>
          </a:xfrm>
        </p:grpSpPr>
        <p:sp>
          <p:nvSpPr>
            <p:cNvPr id="803" name="Google Shape;80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5" name="Google Shape;805;p25"/>
          <p:cNvSpPr/>
          <p:nvPr/>
        </p:nvSpPr>
        <p:spPr>
          <a:xfrm>
            <a:off x="1463250" y="2666806"/>
            <a:ext cx="2540851" cy="2332964"/>
          </a:xfrm>
          <a:custGeom>
            <a:rect b="b" l="l" r="r" t="t"/>
            <a:pathLst>
              <a:path extrusionOk="0" h="4665927" w="5081702">
                <a:moveTo>
                  <a:pt x="0" y="0"/>
                </a:moveTo>
                <a:lnTo>
                  <a:pt x="5081702" y="0"/>
                </a:lnTo>
                <a:lnTo>
                  <a:pt x="5081702" y="4665926"/>
                </a:lnTo>
                <a:lnTo>
                  <a:pt x="0" y="4665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6" name="Google Shape;806;p25"/>
          <p:cNvSpPr txBox="1"/>
          <p:nvPr/>
        </p:nvSpPr>
        <p:spPr>
          <a:xfrm>
            <a:off x="514350" y="252413"/>
            <a:ext cx="4438800" cy="17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Scheduling Activity </a:t>
            </a:r>
            <a:endParaRPr sz="700"/>
          </a:p>
        </p:txBody>
      </p:sp>
      <p:sp>
        <p:nvSpPr>
          <p:cNvPr id="807" name="Google Shape;807;p25"/>
          <p:cNvSpPr txBox="1"/>
          <p:nvPr/>
        </p:nvSpPr>
        <p:spPr>
          <a:xfrm>
            <a:off x="5957711" y="457200"/>
            <a:ext cx="26718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808" name="Google Shape;808;p25"/>
          <p:cNvSpPr txBox="1"/>
          <p:nvPr/>
        </p:nvSpPr>
        <p:spPr>
          <a:xfrm>
            <a:off x="5957711" y="2019943"/>
            <a:ext cx="26718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809" name="Google Shape;809;p25"/>
          <p:cNvSpPr txBox="1"/>
          <p:nvPr/>
        </p:nvSpPr>
        <p:spPr>
          <a:xfrm>
            <a:off x="5957711" y="3580368"/>
            <a:ext cx="26718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grpSp>
        <p:nvGrpSpPr>
          <p:cNvPr id="810" name="Google Shape;810;p25"/>
          <p:cNvGrpSpPr/>
          <p:nvPr/>
        </p:nvGrpSpPr>
        <p:grpSpPr>
          <a:xfrm rot="468176">
            <a:off x="1679827" y="2095087"/>
            <a:ext cx="2107726" cy="450690"/>
            <a:chOff x="0" y="0"/>
            <a:chExt cx="2318945" cy="495855"/>
          </a:xfrm>
        </p:grpSpPr>
        <p:sp>
          <p:nvSpPr>
            <p:cNvPr id="811" name="Google Shape;811;p25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5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3" name="Google Shape;813;p25"/>
          <p:cNvSpPr txBox="1"/>
          <p:nvPr/>
        </p:nvSpPr>
        <p:spPr>
          <a:xfrm rot="468502">
            <a:off x="2122443" y="2073366"/>
            <a:ext cx="1254229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Guide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200" y="177501"/>
            <a:ext cx="3693474" cy="239167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26"/>
          <p:cNvSpPr txBox="1"/>
          <p:nvPr/>
        </p:nvSpPr>
        <p:spPr>
          <a:xfrm>
            <a:off x="514350" y="500063"/>
            <a:ext cx="4057650" cy="1625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3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Activity Timetable</a:t>
            </a:r>
            <a:endParaRPr sz="700"/>
          </a:p>
        </p:txBody>
      </p:sp>
      <p:grpSp>
        <p:nvGrpSpPr>
          <p:cNvPr id="820" name="Google Shape;820;p26"/>
          <p:cNvGrpSpPr/>
          <p:nvPr/>
        </p:nvGrpSpPr>
        <p:grpSpPr>
          <a:xfrm rot="468282">
            <a:off x="549537" y="2663772"/>
            <a:ext cx="1397142" cy="613532"/>
            <a:chOff x="0" y="0"/>
            <a:chExt cx="1129167" cy="495855"/>
          </a:xfrm>
        </p:grpSpPr>
        <p:sp>
          <p:nvSpPr>
            <p:cNvPr id="821" name="Google Shape;821;p26"/>
            <p:cNvSpPr/>
            <p:nvPr/>
          </p:nvSpPr>
          <p:spPr>
            <a:xfrm>
              <a:off x="0" y="0"/>
              <a:ext cx="1129167" cy="495855"/>
            </a:xfrm>
            <a:custGeom>
              <a:rect b="b" l="l" r="r" t="t"/>
              <a:pathLst>
                <a:path extrusionOk="0" h="495855" w="1129167">
                  <a:moveTo>
                    <a:pt x="564584" y="0"/>
                  </a:moveTo>
                  <a:cubicBezTo>
                    <a:pt x="252773" y="0"/>
                    <a:pt x="0" y="111001"/>
                    <a:pt x="0" y="247928"/>
                  </a:cubicBezTo>
                  <a:cubicBezTo>
                    <a:pt x="0" y="384854"/>
                    <a:pt x="252773" y="495855"/>
                    <a:pt x="564584" y="495855"/>
                  </a:cubicBezTo>
                  <a:cubicBezTo>
                    <a:pt x="876394" y="495855"/>
                    <a:pt x="1129167" y="384854"/>
                    <a:pt x="1129167" y="247928"/>
                  </a:cubicBezTo>
                  <a:cubicBezTo>
                    <a:pt x="1129167" y="111001"/>
                    <a:pt x="876394" y="0"/>
                    <a:pt x="564584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6"/>
            <p:cNvSpPr txBox="1"/>
            <p:nvPr/>
          </p:nvSpPr>
          <p:spPr>
            <a:xfrm>
              <a:off x="105859" y="8386"/>
              <a:ext cx="917448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26"/>
          <p:cNvGrpSpPr/>
          <p:nvPr/>
        </p:nvGrpSpPr>
        <p:grpSpPr>
          <a:xfrm rot="468282">
            <a:off x="549537" y="3768672"/>
            <a:ext cx="1397142" cy="613532"/>
            <a:chOff x="0" y="0"/>
            <a:chExt cx="1129167" cy="495855"/>
          </a:xfrm>
        </p:grpSpPr>
        <p:sp>
          <p:nvSpPr>
            <p:cNvPr id="824" name="Google Shape;824;p26"/>
            <p:cNvSpPr/>
            <p:nvPr/>
          </p:nvSpPr>
          <p:spPr>
            <a:xfrm>
              <a:off x="0" y="0"/>
              <a:ext cx="1129167" cy="495855"/>
            </a:xfrm>
            <a:custGeom>
              <a:rect b="b" l="l" r="r" t="t"/>
              <a:pathLst>
                <a:path extrusionOk="0" h="495855" w="1129167">
                  <a:moveTo>
                    <a:pt x="564584" y="0"/>
                  </a:moveTo>
                  <a:cubicBezTo>
                    <a:pt x="252773" y="0"/>
                    <a:pt x="0" y="111001"/>
                    <a:pt x="0" y="247928"/>
                  </a:cubicBezTo>
                  <a:cubicBezTo>
                    <a:pt x="0" y="384854"/>
                    <a:pt x="252773" y="495855"/>
                    <a:pt x="564584" y="495855"/>
                  </a:cubicBezTo>
                  <a:cubicBezTo>
                    <a:pt x="876394" y="495855"/>
                    <a:pt x="1129167" y="384854"/>
                    <a:pt x="1129167" y="247928"/>
                  </a:cubicBezTo>
                  <a:cubicBezTo>
                    <a:pt x="1129167" y="111001"/>
                    <a:pt x="876394" y="0"/>
                    <a:pt x="564584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6"/>
            <p:cNvSpPr txBox="1"/>
            <p:nvPr/>
          </p:nvSpPr>
          <p:spPr>
            <a:xfrm>
              <a:off x="105859" y="8386"/>
              <a:ext cx="917448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26"/>
          <p:cNvGrpSpPr/>
          <p:nvPr/>
        </p:nvGrpSpPr>
        <p:grpSpPr>
          <a:xfrm rot="468282">
            <a:off x="6217412" y="2663772"/>
            <a:ext cx="1397142" cy="613532"/>
            <a:chOff x="0" y="0"/>
            <a:chExt cx="1129167" cy="495855"/>
          </a:xfrm>
        </p:grpSpPr>
        <p:sp>
          <p:nvSpPr>
            <p:cNvPr id="827" name="Google Shape;827;p26"/>
            <p:cNvSpPr/>
            <p:nvPr/>
          </p:nvSpPr>
          <p:spPr>
            <a:xfrm>
              <a:off x="0" y="0"/>
              <a:ext cx="1129167" cy="495855"/>
            </a:xfrm>
            <a:custGeom>
              <a:rect b="b" l="l" r="r" t="t"/>
              <a:pathLst>
                <a:path extrusionOk="0" h="495855" w="1129167">
                  <a:moveTo>
                    <a:pt x="564584" y="0"/>
                  </a:moveTo>
                  <a:cubicBezTo>
                    <a:pt x="252773" y="0"/>
                    <a:pt x="0" y="111001"/>
                    <a:pt x="0" y="247928"/>
                  </a:cubicBezTo>
                  <a:cubicBezTo>
                    <a:pt x="0" y="384854"/>
                    <a:pt x="252773" y="495855"/>
                    <a:pt x="564584" y="495855"/>
                  </a:cubicBezTo>
                  <a:cubicBezTo>
                    <a:pt x="876394" y="495855"/>
                    <a:pt x="1129167" y="384854"/>
                    <a:pt x="1129167" y="247928"/>
                  </a:cubicBezTo>
                  <a:cubicBezTo>
                    <a:pt x="1129167" y="111001"/>
                    <a:pt x="876394" y="0"/>
                    <a:pt x="564584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6"/>
            <p:cNvSpPr txBox="1"/>
            <p:nvPr/>
          </p:nvSpPr>
          <p:spPr>
            <a:xfrm>
              <a:off x="105859" y="8386"/>
              <a:ext cx="917448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9" name="Google Shape;829;p26"/>
          <p:cNvSpPr txBox="1"/>
          <p:nvPr/>
        </p:nvSpPr>
        <p:spPr>
          <a:xfrm rot="468257">
            <a:off x="551493" y="2765520"/>
            <a:ext cx="1424999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8:00 AM</a:t>
            </a:r>
            <a:endParaRPr sz="700"/>
          </a:p>
        </p:txBody>
      </p:sp>
      <p:sp>
        <p:nvSpPr>
          <p:cNvPr id="830" name="Google Shape;830;p26"/>
          <p:cNvSpPr txBox="1"/>
          <p:nvPr/>
        </p:nvSpPr>
        <p:spPr>
          <a:xfrm rot="468257">
            <a:off x="551493" y="3870420"/>
            <a:ext cx="1424999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9:30 AM</a:t>
            </a:r>
            <a:endParaRPr sz="700"/>
          </a:p>
        </p:txBody>
      </p:sp>
      <p:sp>
        <p:nvSpPr>
          <p:cNvPr id="831" name="Google Shape;831;p26"/>
          <p:cNvSpPr txBox="1"/>
          <p:nvPr/>
        </p:nvSpPr>
        <p:spPr>
          <a:xfrm rot="468257">
            <a:off x="6219368" y="2765520"/>
            <a:ext cx="1424999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11:00 AM</a:t>
            </a:r>
            <a:endParaRPr sz="700"/>
          </a:p>
        </p:txBody>
      </p:sp>
      <p:sp>
        <p:nvSpPr>
          <p:cNvPr id="832" name="Google Shape;832;p26"/>
          <p:cNvSpPr txBox="1"/>
          <p:nvPr/>
        </p:nvSpPr>
        <p:spPr>
          <a:xfrm>
            <a:off x="2118635" y="2613180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833" name="Google Shape;833;p26"/>
          <p:cNvSpPr txBox="1"/>
          <p:nvPr/>
        </p:nvSpPr>
        <p:spPr>
          <a:xfrm>
            <a:off x="2118635" y="3718080"/>
            <a:ext cx="32052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  <p:sp>
        <p:nvSpPr>
          <p:cNvPr id="834" name="Google Shape;834;p26"/>
          <p:cNvSpPr txBox="1"/>
          <p:nvPr/>
        </p:nvSpPr>
        <p:spPr>
          <a:xfrm>
            <a:off x="6319661" y="3392575"/>
            <a:ext cx="23100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lorem.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7"/>
          <p:cNvSpPr txBox="1"/>
          <p:nvPr/>
        </p:nvSpPr>
        <p:spPr>
          <a:xfrm>
            <a:off x="1888632" y="872461"/>
            <a:ext cx="5366700" cy="2549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Thank you!</a:t>
            </a:r>
            <a:endParaRPr sz="700"/>
          </a:p>
        </p:txBody>
      </p:sp>
      <p:grpSp>
        <p:nvGrpSpPr>
          <p:cNvPr id="840" name="Google Shape;840;p27"/>
          <p:cNvGrpSpPr/>
          <p:nvPr/>
        </p:nvGrpSpPr>
        <p:grpSpPr>
          <a:xfrm rot="468200">
            <a:off x="2739735" y="3631010"/>
            <a:ext cx="3664665" cy="613550"/>
            <a:chOff x="0" y="0"/>
            <a:chExt cx="2961685" cy="495855"/>
          </a:xfrm>
        </p:grpSpPr>
        <p:sp>
          <p:nvSpPr>
            <p:cNvPr id="841" name="Google Shape;841;p27"/>
            <p:cNvSpPr/>
            <p:nvPr/>
          </p:nvSpPr>
          <p:spPr>
            <a:xfrm>
              <a:off x="0" y="0"/>
              <a:ext cx="2961685" cy="495855"/>
            </a:xfrm>
            <a:custGeom>
              <a:rect b="b" l="l" r="r" t="t"/>
              <a:pathLst>
                <a:path extrusionOk="0" h="495855" w="2961685">
                  <a:moveTo>
                    <a:pt x="1480842" y="0"/>
                  </a:moveTo>
                  <a:cubicBezTo>
                    <a:pt x="662996" y="0"/>
                    <a:pt x="0" y="111001"/>
                    <a:pt x="0" y="247928"/>
                  </a:cubicBezTo>
                  <a:cubicBezTo>
                    <a:pt x="0" y="384854"/>
                    <a:pt x="662996" y="495855"/>
                    <a:pt x="1480842" y="495855"/>
                  </a:cubicBezTo>
                  <a:cubicBezTo>
                    <a:pt x="2298689" y="495855"/>
                    <a:pt x="2961685" y="384854"/>
                    <a:pt x="2961685" y="247928"/>
                  </a:cubicBezTo>
                  <a:cubicBezTo>
                    <a:pt x="2961685" y="111001"/>
                    <a:pt x="2298689" y="0"/>
                    <a:pt x="148084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7"/>
            <p:cNvSpPr txBox="1"/>
            <p:nvPr/>
          </p:nvSpPr>
          <p:spPr>
            <a:xfrm>
              <a:off x="277658" y="8386"/>
              <a:ext cx="24063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3" name="Google Shape;843;p27"/>
          <p:cNvSpPr txBox="1"/>
          <p:nvPr/>
        </p:nvSpPr>
        <p:spPr>
          <a:xfrm rot="468257">
            <a:off x="2446393" y="3720155"/>
            <a:ext cx="4274996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FOR YOUR ATTENTION </a:t>
            </a:r>
            <a:endParaRPr sz="700"/>
          </a:p>
        </p:txBody>
      </p:sp>
      <p:sp>
        <p:nvSpPr>
          <p:cNvPr id="844" name="Google Shape;844;p27"/>
          <p:cNvSpPr/>
          <p:nvPr/>
        </p:nvSpPr>
        <p:spPr>
          <a:xfrm rot="607851">
            <a:off x="6875630" y="2688624"/>
            <a:ext cx="1698290" cy="2057400"/>
          </a:xfrm>
          <a:custGeom>
            <a:rect b="b" l="l" r="r" t="t"/>
            <a:pathLst>
              <a:path extrusionOk="0" h="4114800" w="3396580">
                <a:moveTo>
                  <a:pt x="0" y="0"/>
                </a:moveTo>
                <a:lnTo>
                  <a:pt x="3396580" y="0"/>
                </a:lnTo>
                <a:lnTo>
                  <a:pt x="339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5" name="Google Shape;845;p27"/>
          <p:cNvSpPr/>
          <p:nvPr/>
        </p:nvSpPr>
        <p:spPr>
          <a:xfrm>
            <a:off x="347472" y="497901"/>
            <a:ext cx="1933956" cy="2057400"/>
          </a:xfrm>
          <a:custGeom>
            <a:rect b="b" l="l" r="r" t="t"/>
            <a:pathLst>
              <a:path extrusionOk="0"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28"/>
          <p:cNvGrpSpPr/>
          <p:nvPr/>
        </p:nvGrpSpPr>
        <p:grpSpPr>
          <a:xfrm>
            <a:off x="3116154" y="1106783"/>
            <a:ext cx="5756490" cy="3736326"/>
            <a:chOff x="0" y="-19050"/>
            <a:chExt cx="3032225" cy="1968106"/>
          </a:xfrm>
        </p:grpSpPr>
        <p:sp>
          <p:nvSpPr>
            <p:cNvPr id="851" name="Google Shape;851;p2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8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3" name="Google Shape;853;p28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854" name="Google Shape;854;p2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8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6" name="Google Shape;856;p28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857" name="Google Shape;857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9" name="Google Shape;859;p28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860" name="Google Shape;860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p28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863" name="Google Shape;863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5" name="Google Shape;865;p28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866" name="Google Shape;866;p28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867" name="Google Shape;867;p28"/>
          <p:cNvSpPr txBox="1"/>
          <p:nvPr/>
        </p:nvSpPr>
        <p:spPr>
          <a:xfrm>
            <a:off x="873885" y="2181217"/>
            <a:ext cx="1575268" cy="96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SAWARABI  MINCHO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POOR STORY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POOR STORY</a:t>
            </a:r>
            <a:endParaRPr sz="700"/>
          </a:p>
        </p:txBody>
      </p:sp>
      <p:sp>
        <p:nvSpPr>
          <p:cNvPr id="868" name="Google Shape;868;p28"/>
          <p:cNvSpPr txBox="1"/>
          <p:nvPr/>
        </p:nvSpPr>
        <p:spPr>
          <a:xfrm>
            <a:off x="2105002" y="784618"/>
            <a:ext cx="4933995" cy="26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Use these design resources in your Canva Presentation.</a:t>
            </a:r>
            <a:endParaRPr sz="700"/>
          </a:p>
        </p:txBody>
      </p:sp>
      <p:sp>
        <p:nvSpPr>
          <p:cNvPr id="869" name="Google Shape;869;p28"/>
          <p:cNvSpPr txBox="1"/>
          <p:nvPr/>
        </p:nvSpPr>
        <p:spPr>
          <a:xfrm>
            <a:off x="2218837" y="269375"/>
            <a:ext cx="4706327" cy="572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Resource Page</a:t>
            </a:r>
            <a:endParaRPr sz="700"/>
          </a:p>
        </p:txBody>
      </p:sp>
      <p:sp>
        <p:nvSpPr>
          <p:cNvPr id="870" name="Google Shape;870;p28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871" name="Google Shape;871;p28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872" name="Google Shape;872;p28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873" name="Google Shape;873;p28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F7575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grpSp>
        <p:nvGrpSpPr>
          <p:cNvPr id="874" name="Google Shape;874;p28"/>
          <p:cNvGrpSpPr/>
          <p:nvPr/>
        </p:nvGrpSpPr>
        <p:grpSpPr>
          <a:xfrm>
            <a:off x="416583" y="4115312"/>
            <a:ext cx="2526321" cy="537898"/>
            <a:chOff x="0" y="-23569"/>
            <a:chExt cx="6736856" cy="1434394"/>
          </a:xfrm>
        </p:grpSpPr>
        <p:grpSp>
          <p:nvGrpSpPr>
            <p:cNvPr id="875" name="Google Shape;875;p28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876" name="Google Shape;87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2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28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#FFFFFF</a:t>
              </a:r>
              <a:endParaRPr sz="700"/>
            </a:p>
          </p:txBody>
        </p:sp>
        <p:grpSp>
          <p:nvGrpSpPr>
            <p:cNvPr id="879" name="Google Shape;879;p28"/>
            <p:cNvGrpSpPr/>
            <p:nvPr/>
          </p:nvGrpSpPr>
          <p:grpSpPr>
            <a:xfrm>
              <a:off x="2865625" y="-23569"/>
              <a:ext cx="1005606" cy="1029175"/>
              <a:chOff x="0" y="-19050"/>
              <a:chExt cx="812800" cy="831850"/>
            </a:xfrm>
          </p:grpSpPr>
          <p:sp>
            <p:nvSpPr>
              <p:cNvPr id="880" name="Google Shape;88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ABD185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2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2" name="Google Shape;882;p28"/>
            <p:cNvSpPr txBox="1"/>
            <p:nvPr/>
          </p:nvSpPr>
          <p:spPr>
            <a:xfrm>
              <a:off x="2554179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#ABD185</a:t>
              </a:r>
              <a:endParaRPr sz="700"/>
            </a:p>
          </p:txBody>
        </p:sp>
        <p:grpSp>
          <p:nvGrpSpPr>
            <p:cNvPr id="883" name="Google Shape;883;p28"/>
            <p:cNvGrpSpPr/>
            <p:nvPr/>
          </p:nvGrpSpPr>
          <p:grpSpPr>
            <a:xfrm>
              <a:off x="1588536" y="-23569"/>
              <a:ext cx="1005606" cy="1029175"/>
              <a:chOff x="0" y="-19050"/>
              <a:chExt cx="812800" cy="831850"/>
            </a:xfrm>
          </p:grpSpPr>
          <p:sp>
            <p:nvSpPr>
              <p:cNvPr id="884" name="Google Shape;88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2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6" name="Google Shape;886;p28"/>
            <p:cNvSpPr txBox="1"/>
            <p:nvPr/>
          </p:nvSpPr>
          <p:spPr>
            <a:xfrm>
              <a:off x="127709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#000000</a:t>
              </a:r>
              <a:endParaRPr sz="700"/>
            </a:p>
          </p:txBody>
        </p:sp>
        <p:grpSp>
          <p:nvGrpSpPr>
            <p:cNvPr id="887" name="Google Shape;887;p28"/>
            <p:cNvGrpSpPr/>
            <p:nvPr/>
          </p:nvGrpSpPr>
          <p:grpSpPr>
            <a:xfrm>
              <a:off x="4142715" y="-23569"/>
              <a:ext cx="1005606" cy="1029175"/>
              <a:chOff x="0" y="-19050"/>
              <a:chExt cx="812800" cy="831850"/>
            </a:xfrm>
          </p:grpSpPr>
          <p:sp>
            <p:nvSpPr>
              <p:cNvPr id="888" name="Google Shape;888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A2D0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2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0" name="Google Shape;890;p28"/>
            <p:cNvSpPr txBox="1"/>
            <p:nvPr/>
          </p:nvSpPr>
          <p:spPr>
            <a:xfrm>
              <a:off x="3831269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#A2D0FF</a:t>
              </a:r>
              <a:endParaRPr sz="700"/>
            </a:p>
          </p:txBody>
        </p:sp>
        <p:grpSp>
          <p:nvGrpSpPr>
            <p:cNvPr id="891" name="Google Shape;891;p28"/>
            <p:cNvGrpSpPr/>
            <p:nvPr/>
          </p:nvGrpSpPr>
          <p:grpSpPr>
            <a:xfrm>
              <a:off x="5419804" y="-23569"/>
              <a:ext cx="1005606" cy="1029175"/>
              <a:chOff x="0" y="-19050"/>
              <a:chExt cx="812800" cy="831850"/>
            </a:xfrm>
          </p:grpSpPr>
          <p:sp>
            <p:nvSpPr>
              <p:cNvPr id="892" name="Google Shape;892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6D36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2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4" name="Google Shape;894;p28"/>
            <p:cNvSpPr txBox="1"/>
            <p:nvPr/>
          </p:nvSpPr>
          <p:spPr>
            <a:xfrm>
              <a:off x="5108358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#F6D36A</a:t>
              </a:r>
              <a:endParaRPr sz="700"/>
            </a:p>
          </p:txBody>
        </p:sp>
      </p:grpSp>
      <p:sp>
        <p:nvSpPr>
          <p:cNvPr id="895" name="Google Shape;895;p28"/>
          <p:cNvSpPr/>
          <p:nvPr/>
        </p:nvSpPr>
        <p:spPr>
          <a:xfrm rot="63281">
            <a:off x="3385682" y="2418118"/>
            <a:ext cx="1059373" cy="972697"/>
          </a:xfrm>
          <a:custGeom>
            <a:rect b="b" l="l" r="r" t="t"/>
            <a:pathLst>
              <a:path extrusionOk="0" h="1945393" w="2118745">
                <a:moveTo>
                  <a:pt x="0" y="0"/>
                </a:moveTo>
                <a:lnTo>
                  <a:pt x="2118745" y="0"/>
                </a:lnTo>
                <a:lnTo>
                  <a:pt x="2118745" y="1945393"/>
                </a:lnTo>
                <a:lnTo>
                  <a:pt x="0" y="194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6" name="Google Shape;896;p28"/>
          <p:cNvSpPr/>
          <p:nvPr/>
        </p:nvSpPr>
        <p:spPr>
          <a:xfrm rot="81907">
            <a:off x="3346346" y="1411057"/>
            <a:ext cx="1185359" cy="827596"/>
          </a:xfrm>
          <a:custGeom>
            <a:rect b="b" l="l" r="r" t="t"/>
            <a:pathLst>
              <a:path extrusionOk="0" h="1655192" w="2370718">
                <a:moveTo>
                  <a:pt x="0" y="0"/>
                </a:moveTo>
                <a:lnTo>
                  <a:pt x="2370718" y="0"/>
                </a:lnTo>
                <a:lnTo>
                  <a:pt x="2370718" y="1655192"/>
                </a:lnTo>
                <a:lnTo>
                  <a:pt x="0" y="1655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7" name="Google Shape;897;p28"/>
          <p:cNvSpPr/>
          <p:nvPr/>
        </p:nvSpPr>
        <p:spPr>
          <a:xfrm>
            <a:off x="3396099" y="3557644"/>
            <a:ext cx="1038538" cy="1048065"/>
          </a:xfrm>
          <a:custGeom>
            <a:rect b="b" l="l" r="r" t="t"/>
            <a:pathLst>
              <a:path extrusionOk="0" h="2096131" w="2077076">
                <a:moveTo>
                  <a:pt x="0" y="0"/>
                </a:moveTo>
                <a:lnTo>
                  <a:pt x="2077075" y="0"/>
                </a:lnTo>
                <a:lnTo>
                  <a:pt x="2077075" y="2096132"/>
                </a:lnTo>
                <a:lnTo>
                  <a:pt x="0" y="2096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8" name="Google Shape;898;p28"/>
          <p:cNvSpPr/>
          <p:nvPr/>
        </p:nvSpPr>
        <p:spPr>
          <a:xfrm>
            <a:off x="4572000" y="1814897"/>
            <a:ext cx="1218743" cy="974994"/>
          </a:xfrm>
          <a:custGeom>
            <a:rect b="b" l="l" r="r" t="t"/>
            <a:pathLst>
              <a:path extrusionOk="0" h="1949988" w="2437485">
                <a:moveTo>
                  <a:pt x="0" y="0"/>
                </a:moveTo>
                <a:lnTo>
                  <a:pt x="2437485" y="0"/>
                </a:lnTo>
                <a:lnTo>
                  <a:pt x="2437485" y="1949988"/>
                </a:lnTo>
                <a:lnTo>
                  <a:pt x="0" y="1949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9" name="Google Shape;899;p28"/>
          <p:cNvSpPr/>
          <p:nvPr/>
        </p:nvSpPr>
        <p:spPr>
          <a:xfrm>
            <a:off x="4572000" y="2863616"/>
            <a:ext cx="1313704" cy="824050"/>
          </a:xfrm>
          <a:custGeom>
            <a:rect b="b" l="l" r="r" t="t"/>
            <a:pathLst>
              <a:path extrusionOk="0" h="1648101" w="2627408">
                <a:moveTo>
                  <a:pt x="0" y="0"/>
                </a:moveTo>
                <a:lnTo>
                  <a:pt x="2627408" y="0"/>
                </a:lnTo>
                <a:lnTo>
                  <a:pt x="2627408" y="1648101"/>
                </a:lnTo>
                <a:lnTo>
                  <a:pt x="0" y="1648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0" name="Google Shape;900;p28"/>
          <p:cNvSpPr/>
          <p:nvPr/>
        </p:nvSpPr>
        <p:spPr>
          <a:xfrm>
            <a:off x="4592602" y="3843762"/>
            <a:ext cx="1313704" cy="761949"/>
          </a:xfrm>
          <a:custGeom>
            <a:rect b="b" l="l" r="r" t="t"/>
            <a:pathLst>
              <a:path extrusionOk="0" h="1523897" w="2627408">
                <a:moveTo>
                  <a:pt x="0" y="0"/>
                </a:moveTo>
                <a:lnTo>
                  <a:pt x="2627408" y="0"/>
                </a:lnTo>
                <a:lnTo>
                  <a:pt x="2627408" y="1523897"/>
                </a:lnTo>
                <a:lnTo>
                  <a:pt x="0" y="1523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1" name="Google Shape;901;p28"/>
          <p:cNvSpPr/>
          <p:nvPr/>
        </p:nvSpPr>
        <p:spPr>
          <a:xfrm>
            <a:off x="6044419" y="3771293"/>
            <a:ext cx="1274804" cy="834418"/>
          </a:xfrm>
          <a:custGeom>
            <a:rect b="b" l="l" r="r" t="t"/>
            <a:pathLst>
              <a:path extrusionOk="0" h="1668835" w="2549609">
                <a:moveTo>
                  <a:pt x="0" y="0"/>
                </a:moveTo>
                <a:lnTo>
                  <a:pt x="2549609" y="0"/>
                </a:lnTo>
                <a:lnTo>
                  <a:pt x="2549609" y="1668835"/>
                </a:lnTo>
                <a:lnTo>
                  <a:pt x="0" y="166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2" name="Google Shape;902;p28"/>
          <p:cNvSpPr/>
          <p:nvPr/>
        </p:nvSpPr>
        <p:spPr>
          <a:xfrm>
            <a:off x="6019835" y="1798537"/>
            <a:ext cx="1299389" cy="864684"/>
          </a:xfrm>
          <a:custGeom>
            <a:rect b="b" l="l" r="r" t="t"/>
            <a:pathLst>
              <a:path extrusionOk="0" h="1729368" w="2598777">
                <a:moveTo>
                  <a:pt x="0" y="0"/>
                </a:moveTo>
                <a:lnTo>
                  <a:pt x="2598777" y="0"/>
                </a:lnTo>
                <a:lnTo>
                  <a:pt x="2598777" y="1729368"/>
                </a:lnTo>
                <a:lnTo>
                  <a:pt x="0" y="1729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3" name="Google Shape;903;p28"/>
          <p:cNvSpPr/>
          <p:nvPr/>
        </p:nvSpPr>
        <p:spPr>
          <a:xfrm>
            <a:off x="5994399" y="2799662"/>
            <a:ext cx="1262077" cy="800845"/>
          </a:xfrm>
          <a:custGeom>
            <a:rect b="b" l="l" r="r" t="t"/>
            <a:pathLst>
              <a:path extrusionOk="0" h="1601690" w="2524153">
                <a:moveTo>
                  <a:pt x="0" y="0"/>
                </a:moveTo>
                <a:lnTo>
                  <a:pt x="2524153" y="0"/>
                </a:lnTo>
                <a:lnTo>
                  <a:pt x="2524153" y="1601689"/>
                </a:lnTo>
                <a:lnTo>
                  <a:pt x="0" y="160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4" name="Google Shape;904;p28"/>
          <p:cNvSpPr/>
          <p:nvPr/>
        </p:nvSpPr>
        <p:spPr>
          <a:xfrm flipH="1">
            <a:off x="7438286" y="1351454"/>
            <a:ext cx="1294987" cy="1059535"/>
          </a:xfrm>
          <a:custGeom>
            <a:rect b="b" l="l" r="r" t="t"/>
            <a:pathLst>
              <a:path extrusionOk="0" h="2119069" w="2589974">
                <a:moveTo>
                  <a:pt x="2589974" y="0"/>
                </a:moveTo>
                <a:lnTo>
                  <a:pt x="0" y="0"/>
                </a:lnTo>
                <a:lnTo>
                  <a:pt x="0" y="2119069"/>
                </a:lnTo>
                <a:lnTo>
                  <a:pt x="2589974" y="2119069"/>
                </a:lnTo>
                <a:lnTo>
                  <a:pt x="2589974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5" name="Google Shape;905;p28"/>
          <p:cNvSpPr/>
          <p:nvPr/>
        </p:nvSpPr>
        <p:spPr>
          <a:xfrm>
            <a:off x="7434759" y="3724666"/>
            <a:ext cx="1194891" cy="927670"/>
          </a:xfrm>
          <a:custGeom>
            <a:rect b="b" l="l" r="r" t="t"/>
            <a:pathLst>
              <a:path extrusionOk="0" h="1855340" w="2389782">
                <a:moveTo>
                  <a:pt x="0" y="0"/>
                </a:moveTo>
                <a:lnTo>
                  <a:pt x="2389782" y="0"/>
                </a:lnTo>
                <a:lnTo>
                  <a:pt x="2389782" y="1855340"/>
                </a:lnTo>
                <a:lnTo>
                  <a:pt x="0" y="1855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6" name="Google Shape;906;p28"/>
          <p:cNvSpPr/>
          <p:nvPr/>
        </p:nvSpPr>
        <p:spPr>
          <a:xfrm>
            <a:off x="7452574" y="2453468"/>
            <a:ext cx="1252158" cy="1104176"/>
          </a:xfrm>
          <a:custGeom>
            <a:rect b="b" l="l" r="r" t="t"/>
            <a:pathLst>
              <a:path extrusionOk="0" h="2208352" w="2504317">
                <a:moveTo>
                  <a:pt x="0" y="0"/>
                </a:moveTo>
                <a:lnTo>
                  <a:pt x="2504317" y="0"/>
                </a:lnTo>
                <a:lnTo>
                  <a:pt x="2504317" y="2208352"/>
                </a:lnTo>
                <a:lnTo>
                  <a:pt x="0" y="2208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2997636" y="1290019"/>
            <a:ext cx="3148728" cy="1287724"/>
            <a:chOff x="0" y="-19050"/>
            <a:chExt cx="1658589" cy="678307"/>
          </a:xfrm>
        </p:grpSpPr>
        <p:sp>
          <p:nvSpPr>
            <p:cNvPr id="912" name="Google Shape;912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4" name="Google Shape;914;p29"/>
          <p:cNvSpPr/>
          <p:nvPr/>
        </p:nvSpPr>
        <p:spPr>
          <a:xfrm>
            <a:off x="3389498" y="1554083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15" name="Google Shape;915;p29"/>
          <p:cNvGrpSpPr/>
          <p:nvPr/>
        </p:nvGrpSpPr>
        <p:grpSpPr>
          <a:xfrm>
            <a:off x="2997636" y="2827327"/>
            <a:ext cx="3148728" cy="1287724"/>
            <a:chOff x="0" y="-19050"/>
            <a:chExt cx="1658589" cy="678307"/>
          </a:xfrm>
        </p:grpSpPr>
        <p:sp>
          <p:nvSpPr>
            <p:cNvPr id="916" name="Google Shape;916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8" name="Google Shape;918;p29"/>
          <p:cNvSpPr txBox="1"/>
          <p:nvPr/>
        </p:nvSpPr>
        <p:spPr>
          <a:xfrm>
            <a:off x="1688740" y="865206"/>
            <a:ext cx="5766520" cy="26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919" name="Google Shape;919;p29"/>
          <p:cNvSpPr txBox="1"/>
          <p:nvPr/>
        </p:nvSpPr>
        <p:spPr>
          <a:xfrm>
            <a:off x="2569682" y="4357939"/>
            <a:ext cx="4004637" cy="409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Happy designing!</a:t>
            </a:r>
            <a:endParaRPr sz="700"/>
          </a:p>
        </p:txBody>
      </p:sp>
      <p:sp>
        <p:nvSpPr>
          <p:cNvPr id="920" name="Google Shape;920;p29"/>
          <p:cNvSpPr txBox="1"/>
          <p:nvPr/>
        </p:nvSpPr>
        <p:spPr>
          <a:xfrm>
            <a:off x="2105002" y="224536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921" name="Google Shape;921;p29"/>
          <p:cNvSpPr txBox="1"/>
          <p:nvPr/>
        </p:nvSpPr>
        <p:spPr>
          <a:xfrm>
            <a:off x="2105002" y="3597618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922" name="Google Shape;922;p29"/>
          <p:cNvSpPr txBox="1"/>
          <p:nvPr/>
        </p:nvSpPr>
        <p:spPr>
          <a:xfrm>
            <a:off x="2734987" y="394372"/>
            <a:ext cx="3674027" cy="569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Credits</a:t>
            </a:r>
            <a:endParaRPr sz="700"/>
          </a:p>
        </p:txBody>
      </p:sp>
      <p:sp>
        <p:nvSpPr>
          <p:cNvPr id="923" name="Google Shape;923;p29"/>
          <p:cNvSpPr txBox="1"/>
          <p:nvPr/>
        </p:nvSpPr>
        <p:spPr>
          <a:xfrm>
            <a:off x="3055013" y="3231385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4650" y="558875"/>
            <a:ext cx="4025750" cy="40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2"/>
          <p:cNvSpPr txBox="1"/>
          <p:nvPr/>
        </p:nvSpPr>
        <p:spPr>
          <a:xfrm>
            <a:off x="428949" y="846638"/>
            <a:ext cx="3728075" cy="133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7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Hello</a:t>
            </a:r>
            <a:endParaRPr sz="700"/>
          </a:p>
        </p:txBody>
      </p:sp>
      <p:grpSp>
        <p:nvGrpSpPr>
          <p:cNvPr id="538" name="Google Shape;538;p12"/>
          <p:cNvGrpSpPr/>
          <p:nvPr/>
        </p:nvGrpSpPr>
        <p:grpSpPr>
          <a:xfrm rot="468282">
            <a:off x="641835" y="2299429"/>
            <a:ext cx="3302304" cy="706124"/>
            <a:chOff x="0" y="0"/>
            <a:chExt cx="2318945" cy="495855"/>
          </a:xfrm>
        </p:grpSpPr>
        <p:sp>
          <p:nvSpPr>
            <p:cNvPr id="539" name="Google Shape;539;p12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2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12"/>
          <p:cNvSpPr/>
          <p:nvPr/>
        </p:nvSpPr>
        <p:spPr>
          <a:xfrm>
            <a:off x="7390862" y="4163071"/>
            <a:ext cx="1576785" cy="894467"/>
          </a:xfrm>
          <a:custGeom>
            <a:rect b="b" l="l" r="r" t="t"/>
            <a:pathLst>
              <a:path extrusionOk="0" h="1788935" w="3153571">
                <a:moveTo>
                  <a:pt x="0" y="0"/>
                </a:moveTo>
                <a:lnTo>
                  <a:pt x="3153571" y="0"/>
                </a:lnTo>
                <a:lnTo>
                  <a:pt x="3153571" y="1788935"/>
                </a:lnTo>
                <a:lnTo>
                  <a:pt x="0" y="1788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2" name="Google Shape;542;p12"/>
          <p:cNvGrpSpPr/>
          <p:nvPr/>
        </p:nvGrpSpPr>
        <p:grpSpPr>
          <a:xfrm rot="468282">
            <a:off x="4911966" y="4301131"/>
            <a:ext cx="2510022" cy="536713"/>
            <a:chOff x="0" y="0"/>
            <a:chExt cx="2318945" cy="495855"/>
          </a:xfrm>
        </p:grpSpPr>
        <p:sp>
          <p:nvSpPr>
            <p:cNvPr id="543" name="Google Shape;543;p12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2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12"/>
          <p:cNvSpPr txBox="1"/>
          <p:nvPr/>
        </p:nvSpPr>
        <p:spPr>
          <a:xfrm rot="468212">
            <a:off x="4975493" y="4416105"/>
            <a:ext cx="2441510" cy="323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NAME SURNAME</a:t>
            </a:r>
            <a:endParaRPr sz="700"/>
          </a:p>
        </p:txBody>
      </p:sp>
      <p:sp>
        <p:nvSpPr>
          <p:cNvPr id="546" name="Google Shape;546;p12"/>
          <p:cNvSpPr txBox="1"/>
          <p:nvPr/>
        </p:nvSpPr>
        <p:spPr>
          <a:xfrm rot="468281">
            <a:off x="702797" y="2405355"/>
            <a:ext cx="3212155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and nice to meet you!</a:t>
            </a:r>
            <a:endParaRPr sz="700"/>
          </a:p>
        </p:txBody>
      </p:sp>
      <p:sp>
        <p:nvSpPr>
          <p:cNvPr id="547" name="Google Shape;547;p12"/>
          <p:cNvSpPr txBox="1"/>
          <p:nvPr/>
        </p:nvSpPr>
        <p:spPr>
          <a:xfrm>
            <a:off x="609185" y="3169354"/>
            <a:ext cx="3367602" cy="993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 txBox="1"/>
          <p:nvPr/>
        </p:nvSpPr>
        <p:spPr>
          <a:xfrm>
            <a:off x="-53706" y="349416"/>
            <a:ext cx="9251411" cy="1699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5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Types of Team Building Activities</a:t>
            </a:r>
            <a:endParaRPr sz="700"/>
          </a:p>
        </p:txBody>
      </p:sp>
      <p:grpSp>
        <p:nvGrpSpPr>
          <p:cNvPr id="553" name="Google Shape;553;p13"/>
          <p:cNvGrpSpPr/>
          <p:nvPr/>
        </p:nvGrpSpPr>
        <p:grpSpPr>
          <a:xfrm>
            <a:off x="448073" y="2488951"/>
            <a:ext cx="2236391" cy="478203"/>
            <a:chOff x="0" y="0"/>
            <a:chExt cx="2318945" cy="495855"/>
          </a:xfrm>
        </p:grpSpPr>
        <p:sp>
          <p:nvSpPr>
            <p:cNvPr id="554" name="Google Shape;554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13"/>
          <p:cNvGrpSpPr/>
          <p:nvPr/>
        </p:nvGrpSpPr>
        <p:grpSpPr>
          <a:xfrm>
            <a:off x="6530447" y="2593097"/>
            <a:ext cx="2236391" cy="478203"/>
            <a:chOff x="0" y="0"/>
            <a:chExt cx="2318945" cy="495855"/>
          </a:xfrm>
        </p:grpSpPr>
        <p:sp>
          <p:nvSpPr>
            <p:cNvPr id="557" name="Google Shape;557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6594406" y="3690813"/>
            <a:ext cx="2236391" cy="478203"/>
            <a:chOff x="0" y="0"/>
            <a:chExt cx="2318945" cy="495855"/>
          </a:xfrm>
        </p:grpSpPr>
        <p:sp>
          <p:nvSpPr>
            <p:cNvPr id="560" name="Google Shape;560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6561829" y="4164530"/>
            <a:ext cx="2236391" cy="478203"/>
            <a:chOff x="0" y="0"/>
            <a:chExt cx="2318945" cy="495855"/>
          </a:xfrm>
        </p:grpSpPr>
        <p:sp>
          <p:nvSpPr>
            <p:cNvPr id="563" name="Google Shape;563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13"/>
          <p:cNvGrpSpPr/>
          <p:nvPr/>
        </p:nvGrpSpPr>
        <p:grpSpPr>
          <a:xfrm>
            <a:off x="3283857" y="2226166"/>
            <a:ext cx="2576348" cy="550895"/>
            <a:chOff x="0" y="0"/>
            <a:chExt cx="2318945" cy="495855"/>
          </a:xfrm>
        </p:grpSpPr>
        <p:sp>
          <p:nvSpPr>
            <p:cNvPr id="566" name="Google Shape;566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3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8" name="Google Shape;568;p13"/>
          <p:cNvSpPr txBox="1"/>
          <p:nvPr/>
        </p:nvSpPr>
        <p:spPr>
          <a:xfrm rot="-577">
            <a:off x="3555094" y="2280424"/>
            <a:ext cx="2011838" cy="415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Problem-solving </a:t>
            </a:r>
            <a:endParaRPr sz="700"/>
          </a:p>
        </p:txBody>
      </p:sp>
      <p:sp>
        <p:nvSpPr>
          <p:cNvPr id="569" name="Google Shape;569;p13"/>
          <p:cNvSpPr/>
          <p:nvPr/>
        </p:nvSpPr>
        <p:spPr>
          <a:xfrm>
            <a:off x="3194087" y="2832174"/>
            <a:ext cx="3016371" cy="2659890"/>
          </a:xfrm>
          <a:custGeom>
            <a:rect b="b" l="l" r="r" t="t"/>
            <a:pathLst>
              <a:path extrusionOk="0" h="5319781" w="6032742">
                <a:moveTo>
                  <a:pt x="0" y="0"/>
                </a:moveTo>
                <a:lnTo>
                  <a:pt x="6032742" y="0"/>
                </a:lnTo>
                <a:lnTo>
                  <a:pt x="6032742" y="5319781"/>
                </a:lnTo>
                <a:lnTo>
                  <a:pt x="0" y="5319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13"/>
          <p:cNvSpPr txBox="1"/>
          <p:nvPr/>
        </p:nvSpPr>
        <p:spPr>
          <a:xfrm>
            <a:off x="771995" y="2480845"/>
            <a:ext cx="162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Icebreakers</a:t>
            </a:r>
            <a:endParaRPr sz="700"/>
          </a:p>
        </p:txBody>
      </p:sp>
      <p:sp>
        <p:nvSpPr>
          <p:cNvPr id="571" name="Google Shape;571;p13"/>
          <p:cNvSpPr txBox="1"/>
          <p:nvPr/>
        </p:nvSpPr>
        <p:spPr>
          <a:xfrm rot="660">
            <a:off x="6847871" y="2585547"/>
            <a:ext cx="1563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Creative</a:t>
            </a:r>
            <a:endParaRPr sz="700"/>
          </a:p>
        </p:txBody>
      </p:sp>
      <p:sp>
        <p:nvSpPr>
          <p:cNvPr id="572" name="Google Shape;572;p13"/>
          <p:cNvSpPr txBox="1"/>
          <p:nvPr/>
        </p:nvSpPr>
        <p:spPr>
          <a:xfrm rot="856">
            <a:off x="7093517" y="3680592"/>
            <a:ext cx="12051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Physical activities</a:t>
            </a:r>
            <a:endParaRPr sz="700"/>
          </a:p>
        </p:txBody>
      </p:sp>
      <p:grpSp>
        <p:nvGrpSpPr>
          <p:cNvPr id="573" name="Google Shape;573;p13"/>
          <p:cNvGrpSpPr/>
          <p:nvPr/>
        </p:nvGrpSpPr>
        <p:grpSpPr>
          <a:xfrm>
            <a:off x="481528" y="3750433"/>
            <a:ext cx="2237086" cy="478351"/>
            <a:chOff x="0" y="0"/>
            <a:chExt cx="2318945" cy="495855"/>
          </a:xfrm>
        </p:grpSpPr>
        <p:sp>
          <p:nvSpPr>
            <p:cNvPr id="574" name="Google Shape;574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13"/>
            <p:cNvSpPr txBox="1"/>
            <p:nvPr/>
          </p:nvSpPr>
          <p:spPr>
            <a:xfrm>
              <a:off x="217401" y="8386"/>
              <a:ext cx="1884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13"/>
          <p:cNvGrpSpPr/>
          <p:nvPr/>
        </p:nvGrpSpPr>
        <p:grpSpPr>
          <a:xfrm>
            <a:off x="481528" y="4237256"/>
            <a:ext cx="2237086" cy="478351"/>
            <a:chOff x="0" y="0"/>
            <a:chExt cx="2318945" cy="495855"/>
          </a:xfrm>
        </p:grpSpPr>
        <p:sp>
          <p:nvSpPr>
            <p:cNvPr id="577" name="Google Shape;577;p13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13"/>
            <p:cNvSpPr txBox="1"/>
            <p:nvPr/>
          </p:nvSpPr>
          <p:spPr>
            <a:xfrm>
              <a:off x="217401" y="8386"/>
              <a:ext cx="1884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13"/>
          <p:cNvSpPr txBox="1"/>
          <p:nvPr/>
        </p:nvSpPr>
        <p:spPr>
          <a:xfrm>
            <a:off x="421532" y="3760601"/>
            <a:ext cx="22437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Reflection sessions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4"/>
          <p:cNvSpPr/>
          <p:nvPr/>
        </p:nvSpPr>
        <p:spPr>
          <a:xfrm>
            <a:off x="-100852" y="1638952"/>
            <a:ext cx="5911170" cy="3707916"/>
          </a:xfrm>
          <a:custGeom>
            <a:rect b="b" l="l" r="r" t="t"/>
            <a:pathLst>
              <a:path extrusionOk="0" h="7415831" w="11822339">
                <a:moveTo>
                  <a:pt x="0" y="0"/>
                </a:moveTo>
                <a:lnTo>
                  <a:pt x="11822339" y="0"/>
                </a:lnTo>
                <a:lnTo>
                  <a:pt x="11822339" y="7415831"/>
                </a:lnTo>
                <a:lnTo>
                  <a:pt x="0" y="7415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5" name="Google Shape;585;p14"/>
          <p:cNvGrpSpPr/>
          <p:nvPr/>
        </p:nvGrpSpPr>
        <p:grpSpPr>
          <a:xfrm>
            <a:off x="5636601" y="2003152"/>
            <a:ext cx="347433" cy="347433"/>
            <a:chOff x="0" y="0"/>
            <a:chExt cx="812800" cy="812800"/>
          </a:xfrm>
        </p:grpSpPr>
        <p:sp>
          <p:nvSpPr>
            <p:cNvPr id="586" name="Google Shape;58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14"/>
          <p:cNvGrpSpPr/>
          <p:nvPr/>
        </p:nvGrpSpPr>
        <p:grpSpPr>
          <a:xfrm>
            <a:off x="5636601" y="3470839"/>
            <a:ext cx="347433" cy="347433"/>
            <a:chOff x="0" y="0"/>
            <a:chExt cx="812800" cy="812800"/>
          </a:xfrm>
        </p:grpSpPr>
        <p:sp>
          <p:nvSpPr>
            <p:cNvPr id="589" name="Google Shape;58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7B5B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14"/>
          <p:cNvSpPr txBox="1"/>
          <p:nvPr/>
        </p:nvSpPr>
        <p:spPr>
          <a:xfrm>
            <a:off x="448054" y="358572"/>
            <a:ext cx="8401825" cy="13329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7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Introduction!</a:t>
            </a:r>
            <a:endParaRPr sz="700"/>
          </a:p>
        </p:txBody>
      </p:sp>
      <p:sp>
        <p:nvSpPr>
          <p:cNvPr id="592" name="Google Shape;592;p14"/>
          <p:cNvSpPr txBox="1"/>
          <p:nvPr/>
        </p:nvSpPr>
        <p:spPr>
          <a:xfrm>
            <a:off x="6139866" y="1924887"/>
            <a:ext cx="2573371" cy="1236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593" name="Google Shape;593;p14"/>
          <p:cNvSpPr txBox="1"/>
          <p:nvPr/>
        </p:nvSpPr>
        <p:spPr>
          <a:xfrm>
            <a:off x="6139866" y="3392575"/>
            <a:ext cx="2573371" cy="12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15"/>
          <p:cNvGrpSpPr/>
          <p:nvPr/>
        </p:nvGrpSpPr>
        <p:grpSpPr>
          <a:xfrm rot="468282">
            <a:off x="448087" y="2488913"/>
            <a:ext cx="2236452" cy="478216"/>
            <a:chOff x="0" y="0"/>
            <a:chExt cx="2318945" cy="495855"/>
          </a:xfrm>
        </p:grpSpPr>
        <p:sp>
          <p:nvSpPr>
            <p:cNvPr id="599" name="Google Shape;599;p15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5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15"/>
          <p:cNvSpPr txBox="1"/>
          <p:nvPr/>
        </p:nvSpPr>
        <p:spPr>
          <a:xfrm rot="468105">
            <a:off x="460580" y="2480822"/>
            <a:ext cx="2243163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Collaboration</a:t>
            </a:r>
            <a:endParaRPr sz="700"/>
          </a:p>
        </p:txBody>
      </p:sp>
      <p:sp>
        <p:nvSpPr>
          <p:cNvPr id="602" name="Google Shape;602;p15"/>
          <p:cNvSpPr txBox="1"/>
          <p:nvPr/>
        </p:nvSpPr>
        <p:spPr>
          <a:xfrm>
            <a:off x="646852" y="3127345"/>
            <a:ext cx="18390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grpSp>
        <p:nvGrpSpPr>
          <p:cNvPr id="603" name="Google Shape;603;p15"/>
          <p:cNvGrpSpPr/>
          <p:nvPr/>
        </p:nvGrpSpPr>
        <p:grpSpPr>
          <a:xfrm rot="-463967">
            <a:off x="3448208" y="2488913"/>
            <a:ext cx="2236452" cy="478216"/>
            <a:chOff x="0" y="0"/>
            <a:chExt cx="2318945" cy="495855"/>
          </a:xfrm>
        </p:grpSpPr>
        <p:sp>
          <p:nvSpPr>
            <p:cNvPr id="604" name="Google Shape;604;p15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5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p15"/>
          <p:cNvSpPr txBox="1"/>
          <p:nvPr/>
        </p:nvSpPr>
        <p:spPr>
          <a:xfrm rot="-463601">
            <a:off x="3897068" y="2480915"/>
            <a:ext cx="1307572" cy="41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Creativity</a:t>
            </a:r>
            <a:endParaRPr sz="700"/>
          </a:p>
        </p:txBody>
      </p:sp>
      <p:sp>
        <p:nvSpPr>
          <p:cNvPr id="607" name="Google Shape;607;p15"/>
          <p:cNvSpPr txBox="1"/>
          <p:nvPr/>
        </p:nvSpPr>
        <p:spPr>
          <a:xfrm>
            <a:off x="3646974" y="3127345"/>
            <a:ext cx="18390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608" name="Google Shape;608;p15"/>
          <p:cNvSpPr/>
          <p:nvPr/>
        </p:nvSpPr>
        <p:spPr>
          <a:xfrm>
            <a:off x="3243150" y="465285"/>
            <a:ext cx="2657701" cy="1739587"/>
          </a:xfrm>
          <a:custGeom>
            <a:rect b="b" l="l" r="r" t="t"/>
            <a:pathLst>
              <a:path extrusionOk="0" h="3479173" w="5315403">
                <a:moveTo>
                  <a:pt x="0" y="0"/>
                </a:moveTo>
                <a:lnTo>
                  <a:pt x="5315402" y="0"/>
                </a:lnTo>
                <a:lnTo>
                  <a:pt x="5315402" y="3479172"/>
                </a:lnTo>
                <a:lnTo>
                  <a:pt x="0" y="3479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9" name="Google Shape;609;p15"/>
          <p:cNvGrpSpPr/>
          <p:nvPr/>
        </p:nvGrpSpPr>
        <p:grpSpPr>
          <a:xfrm rot="195723">
            <a:off x="6455061" y="2433101"/>
            <a:ext cx="2419587" cy="589840"/>
            <a:chOff x="0" y="0"/>
            <a:chExt cx="2508836" cy="611596"/>
          </a:xfrm>
        </p:grpSpPr>
        <p:sp>
          <p:nvSpPr>
            <p:cNvPr id="610" name="Google Shape;610;p15"/>
            <p:cNvSpPr/>
            <p:nvPr/>
          </p:nvSpPr>
          <p:spPr>
            <a:xfrm>
              <a:off x="0" y="0"/>
              <a:ext cx="2508836" cy="611596"/>
            </a:xfrm>
            <a:custGeom>
              <a:rect b="b" l="l" r="r" t="t"/>
              <a:pathLst>
                <a:path extrusionOk="0" h="611596" w="2508836">
                  <a:moveTo>
                    <a:pt x="1254418" y="0"/>
                  </a:moveTo>
                  <a:cubicBezTo>
                    <a:pt x="561622" y="0"/>
                    <a:pt x="0" y="136911"/>
                    <a:pt x="0" y="305798"/>
                  </a:cubicBezTo>
                  <a:cubicBezTo>
                    <a:pt x="0" y="474686"/>
                    <a:pt x="561622" y="611596"/>
                    <a:pt x="1254418" y="611596"/>
                  </a:cubicBezTo>
                  <a:cubicBezTo>
                    <a:pt x="1947214" y="611596"/>
                    <a:pt x="2508836" y="474686"/>
                    <a:pt x="2508836" y="305798"/>
                  </a:cubicBezTo>
                  <a:cubicBezTo>
                    <a:pt x="2508836" y="136911"/>
                    <a:pt x="1947214" y="0"/>
                    <a:pt x="1254418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5"/>
            <p:cNvSpPr txBox="1"/>
            <p:nvPr/>
          </p:nvSpPr>
          <p:spPr>
            <a:xfrm>
              <a:off x="235203" y="19237"/>
              <a:ext cx="2038430" cy="5350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15"/>
          <p:cNvSpPr txBox="1"/>
          <p:nvPr/>
        </p:nvSpPr>
        <p:spPr>
          <a:xfrm rot="195901">
            <a:off x="6686668" y="2480049"/>
            <a:ext cx="1969998" cy="415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Communication</a:t>
            </a:r>
            <a:endParaRPr sz="700"/>
          </a:p>
        </p:txBody>
      </p:sp>
      <p:sp>
        <p:nvSpPr>
          <p:cNvPr id="613" name="Google Shape;613;p15"/>
          <p:cNvSpPr txBox="1"/>
          <p:nvPr/>
        </p:nvSpPr>
        <p:spPr>
          <a:xfrm>
            <a:off x="6745395" y="3127345"/>
            <a:ext cx="18390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614" name="Google Shape;614;p15"/>
          <p:cNvSpPr/>
          <p:nvPr/>
        </p:nvSpPr>
        <p:spPr>
          <a:xfrm>
            <a:off x="263088" y="470398"/>
            <a:ext cx="2606449" cy="1734473"/>
          </a:xfrm>
          <a:custGeom>
            <a:rect b="b" l="l" r="r" t="t"/>
            <a:pathLst>
              <a:path extrusionOk="0" h="3468946" w="5212898">
                <a:moveTo>
                  <a:pt x="0" y="0"/>
                </a:moveTo>
                <a:lnTo>
                  <a:pt x="5212897" y="0"/>
                </a:lnTo>
                <a:lnTo>
                  <a:pt x="5212897" y="3468946"/>
                </a:lnTo>
                <a:lnTo>
                  <a:pt x="0" y="3468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15"/>
          <p:cNvSpPr/>
          <p:nvPr/>
        </p:nvSpPr>
        <p:spPr>
          <a:xfrm>
            <a:off x="6349272" y="482890"/>
            <a:ext cx="2631166" cy="1669595"/>
          </a:xfrm>
          <a:custGeom>
            <a:rect b="b" l="l" r="r" t="t"/>
            <a:pathLst>
              <a:path extrusionOk="0" h="3339189" w="5262332">
                <a:moveTo>
                  <a:pt x="0" y="0"/>
                </a:moveTo>
                <a:lnTo>
                  <a:pt x="5262332" y="0"/>
                </a:lnTo>
                <a:lnTo>
                  <a:pt x="5262332" y="3339188"/>
                </a:lnTo>
                <a:lnTo>
                  <a:pt x="0" y="3339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400" y="1572000"/>
            <a:ext cx="4194574" cy="1608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" name="Google Shape;621;p16"/>
          <p:cNvGrpSpPr/>
          <p:nvPr/>
        </p:nvGrpSpPr>
        <p:grpSpPr>
          <a:xfrm rot="468282">
            <a:off x="901477" y="1514748"/>
            <a:ext cx="2236452" cy="478216"/>
            <a:chOff x="0" y="0"/>
            <a:chExt cx="2318945" cy="495855"/>
          </a:xfrm>
        </p:grpSpPr>
        <p:sp>
          <p:nvSpPr>
            <p:cNvPr id="622" name="Google Shape;622;p16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6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16"/>
          <p:cNvSpPr/>
          <p:nvPr/>
        </p:nvSpPr>
        <p:spPr>
          <a:xfrm rot="-306723">
            <a:off x="494607" y="3417276"/>
            <a:ext cx="3050191" cy="1394086"/>
          </a:xfrm>
          <a:custGeom>
            <a:rect b="b" l="l" r="r" t="t"/>
            <a:pathLst>
              <a:path extrusionOk="0" h="431961" w="945109">
                <a:moveTo>
                  <a:pt x="0" y="0"/>
                </a:moveTo>
                <a:lnTo>
                  <a:pt x="945109" y="0"/>
                </a:lnTo>
                <a:lnTo>
                  <a:pt x="945109" y="431961"/>
                </a:lnTo>
                <a:lnTo>
                  <a:pt x="0" y="43196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883" l="0" r="0" t="-22882"/>
            </a:stretch>
          </a:blipFill>
          <a:ln cap="sq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25" name="Google Shape;625;p16"/>
          <p:cNvSpPr txBox="1"/>
          <p:nvPr/>
        </p:nvSpPr>
        <p:spPr>
          <a:xfrm>
            <a:off x="4157396" y="3688587"/>
            <a:ext cx="44724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grpSp>
        <p:nvGrpSpPr>
          <p:cNvPr id="626" name="Google Shape;626;p16"/>
          <p:cNvGrpSpPr/>
          <p:nvPr/>
        </p:nvGrpSpPr>
        <p:grpSpPr>
          <a:xfrm rot="-764726">
            <a:off x="6090314" y="3026710"/>
            <a:ext cx="2236452" cy="478215"/>
            <a:chOff x="0" y="0"/>
            <a:chExt cx="2318945" cy="495855"/>
          </a:xfrm>
        </p:grpSpPr>
        <p:sp>
          <p:nvSpPr>
            <p:cNvPr id="627" name="Google Shape;627;p16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6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9" name="Google Shape;629;p16"/>
          <p:cNvSpPr/>
          <p:nvPr/>
        </p:nvSpPr>
        <p:spPr>
          <a:xfrm rot="362753">
            <a:off x="7876095" y="437018"/>
            <a:ext cx="951737" cy="1338761"/>
          </a:xfrm>
          <a:custGeom>
            <a:rect b="b" l="l" r="r" t="t"/>
            <a:pathLst>
              <a:path extrusionOk="0" h="2677521" w="1903474">
                <a:moveTo>
                  <a:pt x="0" y="0"/>
                </a:moveTo>
                <a:lnTo>
                  <a:pt x="1903474" y="0"/>
                </a:lnTo>
                <a:lnTo>
                  <a:pt x="1903474" y="2677522"/>
                </a:lnTo>
                <a:lnTo>
                  <a:pt x="0" y="2677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16"/>
          <p:cNvSpPr txBox="1"/>
          <p:nvPr/>
        </p:nvSpPr>
        <p:spPr>
          <a:xfrm>
            <a:off x="849807" y="258509"/>
            <a:ext cx="7444500" cy="9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5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My Classroom</a:t>
            </a:r>
            <a:endParaRPr sz="700"/>
          </a:p>
        </p:txBody>
      </p:sp>
      <p:sp>
        <p:nvSpPr>
          <p:cNvPr id="631" name="Google Shape;631;p16"/>
          <p:cNvSpPr txBox="1"/>
          <p:nvPr/>
        </p:nvSpPr>
        <p:spPr>
          <a:xfrm rot="468397">
            <a:off x="1381782" y="1506736"/>
            <a:ext cx="1307518" cy="415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Main Point</a:t>
            </a:r>
            <a:endParaRPr sz="700"/>
          </a:p>
        </p:txBody>
      </p:sp>
      <p:sp>
        <p:nvSpPr>
          <p:cNvPr id="632" name="Google Shape;632;p16"/>
          <p:cNvSpPr txBox="1"/>
          <p:nvPr/>
        </p:nvSpPr>
        <p:spPr>
          <a:xfrm>
            <a:off x="733017" y="2085450"/>
            <a:ext cx="25734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633" name="Google Shape;633;p16"/>
          <p:cNvSpPr txBox="1"/>
          <p:nvPr/>
        </p:nvSpPr>
        <p:spPr>
          <a:xfrm rot="-764795">
            <a:off x="6489415" y="3020444"/>
            <a:ext cx="1386879" cy="4155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Main Point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7"/>
          <p:cNvGrpSpPr/>
          <p:nvPr/>
        </p:nvGrpSpPr>
        <p:grpSpPr>
          <a:xfrm rot="468282">
            <a:off x="433466" y="434592"/>
            <a:ext cx="2236452" cy="478216"/>
            <a:chOff x="0" y="0"/>
            <a:chExt cx="2318945" cy="495855"/>
          </a:xfrm>
        </p:grpSpPr>
        <p:sp>
          <p:nvSpPr>
            <p:cNvPr id="639" name="Google Shape;639;p17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7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17"/>
          <p:cNvGrpSpPr/>
          <p:nvPr/>
        </p:nvGrpSpPr>
        <p:grpSpPr>
          <a:xfrm rot="91843">
            <a:off x="403907" y="909929"/>
            <a:ext cx="2236452" cy="478215"/>
            <a:chOff x="0" y="0"/>
            <a:chExt cx="2318945" cy="495855"/>
          </a:xfrm>
        </p:grpSpPr>
        <p:sp>
          <p:nvSpPr>
            <p:cNvPr id="642" name="Google Shape;642;p17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7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17"/>
          <p:cNvGrpSpPr/>
          <p:nvPr/>
        </p:nvGrpSpPr>
        <p:grpSpPr>
          <a:xfrm rot="621234">
            <a:off x="368313" y="1408611"/>
            <a:ext cx="2236452" cy="478215"/>
            <a:chOff x="0" y="0"/>
            <a:chExt cx="2318945" cy="495855"/>
          </a:xfrm>
        </p:grpSpPr>
        <p:sp>
          <p:nvSpPr>
            <p:cNvPr id="645" name="Google Shape;645;p17"/>
            <p:cNvSpPr/>
            <p:nvPr/>
          </p:nvSpPr>
          <p:spPr>
            <a:xfrm>
              <a:off x="0" y="0"/>
              <a:ext cx="2318945" cy="495855"/>
            </a:xfrm>
            <a:custGeom>
              <a:rect b="b" l="l" r="r" t="t"/>
              <a:pathLst>
                <a:path extrusionOk="0" h="495855" w="2318945">
                  <a:moveTo>
                    <a:pt x="1159472" y="0"/>
                  </a:moveTo>
                  <a:cubicBezTo>
                    <a:pt x="519113" y="0"/>
                    <a:pt x="0" y="111001"/>
                    <a:pt x="0" y="247928"/>
                  </a:cubicBezTo>
                  <a:cubicBezTo>
                    <a:pt x="0" y="384854"/>
                    <a:pt x="519113" y="495855"/>
                    <a:pt x="1159472" y="495855"/>
                  </a:cubicBezTo>
                  <a:cubicBezTo>
                    <a:pt x="1799831" y="495855"/>
                    <a:pt x="2318945" y="384854"/>
                    <a:pt x="2318945" y="247928"/>
                  </a:cubicBezTo>
                  <a:cubicBezTo>
                    <a:pt x="2318945" y="111001"/>
                    <a:pt x="1799831" y="0"/>
                    <a:pt x="1159472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7"/>
            <p:cNvSpPr txBox="1"/>
            <p:nvPr/>
          </p:nvSpPr>
          <p:spPr>
            <a:xfrm>
              <a:off x="217401" y="8386"/>
              <a:ext cx="1884142" cy="440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800" lIns="17800" spcFirstLastPara="1" rIns="17800" wrap="square" tIns="178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17"/>
          <p:cNvSpPr/>
          <p:nvPr/>
        </p:nvSpPr>
        <p:spPr>
          <a:xfrm>
            <a:off x="-246435" y="2451824"/>
            <a:ext cx="4683600" cy="2716488"/>
          </a:xfrm>
          <a:custGeom>
            <a:rect b="b" l="l" r="r" t="t"/>
            <a:pathLst>
              <a:path extrusionOk="0" h="5432976" w="9367200">
                <a:moveTo>
                  <a:pt x="0" y="0"/>
                </a:moveTo>
                <a:lnTo>
                  <a:pt x="9367200" y="0"/>
                </a:lnTo>
                <a:lnTo>
                  <a:pt x="9367200" y="5432976"/>
                </a:lnTo>
                <a:lnTo>
                  <a:pt x="0" y="5432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17"/>
          <p:cNvSpPr txBox="1"/>
          <p:nvPr/>
        </p:nvSpPr>
        <p:spPr>
          <a:xfrm rot="468397">
            <a:off x="831829" y="450167"/>
            <a:ext cx="1307518" cy="14128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Building Stronger</a:t>
            </a:r>
            <a:endParaRPr sz="2700">
              <a:latin typeface="Poor Story"/>
              <a:ea typeface="Poor Story"/>
              <a:cs typeface="Poor Story"/>
              <a:sym typeface="Poor Story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Teams</a:t>
            </a:r>
            <a:endParaRPr sz="700"/>
          </a:p>
        </p:txBody>
      </p:sp>
      <p:sp>
        <p:nvSpPr>
          <p:cNvPr id="649" name="Google Shape;649;p17"/>
          <p:cNvSpPr txBox="1"/>
          <p:nvPr/>
        </p:nvSpPr>
        <p:spPr>
          <a:xfrm>
            <a:off x="2893288" y="604838"/>
            <a:ext cx="5650961" cy="1699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5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Activities for Teachers</a:t>
            </a:r>
            <a:endParaRPr sz="700"/>
          </a:p>
        </p:txBody>
      </p:sp>
      <p:grpSp>
        <p:nvGrpSpPr>
          <p:cNvPr id="650" name="Google Shape;650;p17"/>
          <p:cNvGrpSpPr/>
          <p:nvPr/>
        </p:nvGrpSpPr>
        <p:grpSpPr>
          <a:xfrm>
            <a:off x="4885070" y="2647560"/>
            <a:ext cx="4024589" cy="493625"/>
            <a:chOff x="0" y="-114300"/>
            <a:chExt cx="10732237" cy="1316335"/>
          </a:xfrm>
        </p:grpSpPr>
        <p:sp>
          <p:nvSpPr>
            <p:cNvPr id="651" name="Google Shape;651;p17"/>
            <p:cNvSpPr txBox="1"/>
            <p:nvPr/>
          </p:nvSpPr>
          <p:spPr>
            <a:xfrm>
              <a:off x="1342040" y="-114300"/>
              <a:ext cx="9390197" cy="1316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Poor Story"/>
                  <a:ea typeface="Poor Story"/>
                  <a:cs typeface="Poor Story"/>
                  <a:sym typeface="Poor Story"/>
                </a:rPr>
                <a:t>Lorem ipsum dolor sit amet, consectetur adipiscing elit. Mauris gravida non sem eget convallis.</a:t>
              </a:r>
              <a:endParaRPr sz="700"/>
            </a:p>
          </p:txBody>
        </p:sp>
        <p:grpSp>
          <p:nvGrpSpPr>
            <p:cNvPr id="652" name="Google Shape;652;p17"/>
            <p:cNvGrpSpPr/>
            <p:nvPr/>
          </p:nvGrpSpPr>
          <p:grpSpPr>
            <a:xfrm>
              <a:off x="0" y="137773"/>
              <a:ext cx="926488" cy="926488"/>
              <a:chOff x="0" y="0"/>
              <a:chExt cx="812800" cy="812800"/>
            </a:xfrm>
          </p:grpSpPr>
          <p:sp>
            <p:nvSpPr>
              <p:cNvPr id="653" name="Google Shape;65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D36A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5" name="Google Shape;655;p17"/>
          <p:cNvGrpSpPr/>
          <p:nvPr/>
        </p:nvGrpSpPr>
        <p:grpSpPr>
          <a:xfrm>
            <a:off x="4885070" y="3399091"/>
            <a:ext cx="4024589" cy="493625"/>
            <a:chOff x="0" y="-114300"/>
            <a:chExt cx="10732237" cy="1316335"/>
          </a:xfrm>
        </p:grpSpPr>
        <p:sp>
          <p:nvSpPr>
            <p:cNvPr id="656" name="Google Shape;656;p17"/>
            <p:cNvSpPr txBox="1"/>
            <p:nvPr/>
          </p:nvSpPr>
          <p:spPr>
            <a:xfrm>
              <a:off x="1342040" y="-114300"/>
              <a:ext cx="9390197" cy="1316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Poor Story"/>
                  <a:ea typeface="Poor Story"/>
                  <a:cs typeface="Poor Story"/>
                  <a:sym typeface="Poor Story"/>
                </a:rPr>
                <a:t>Lorem ipsum dolor sit amet, consectetur adipiscing elit. Mauris gravida non sem eget convallis.</a:t>
              </a:r>
              <a:endParaRPr sz="700"/>
            </a:p>
          </p:txBody>
        </p:sp>
        <p:grpSp>
          <p:nvGrpSpPr>
            <p:cNvPr id="657" name="Google Shape;657;p17"/>
            <p:cNvGrpSpPr/>
            <p:nvPr/>
          </p:nvGrpSpPr>
          <p:grpSpPr>
            <a:xfrm>
              <a:off x="0" y="137773"/>
              <a:ext cx="926488" cy="926488"/>
              <a:chOff x="0" y="0"/>
              <a:chExt cx="812800" cy="812800"/>
            </a:xfrm>
          </p:grpSpPr>
          <p:sp>
            <p:nvSpPr>
              <p:cNvPr id="658" name="Google Shape;658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D185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0" name="Google Shape;660;p17"/>
          <p:cNvGrpSpPr/>
          <p:nvPr/>
        </p:nvGrpSpPr>
        <p:grpSpPr>
          <a:xfrm>
            <a:off x="4885070" y="4150622"/>
            <a:ext cx="4024589" cy="493625"/>
            <a:chOff x="0" y="-114300"/>
            <a:chExt cx="10732237" cy="1316335"/>
          </a:xfrm>
        </p:grpSpPr>
        <p:sp>
          <p:nvSpPr>
            <p:cNvPr id="661" name="Google Shape;661;p17"/>
            <p:cNvSpPr txBox="1"/>
            <p:nvPr/>
          </p:nvSpPr>
          <p:spPr>
            <a:xfrm>
              <a:off x="1342040" y="-114300"/>
              <a:ext cx="9390197" cy="1316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Poor Story"/>
                  <a:ea typeface="Poor Story"/>
                  <a:cs typeface="Poor Story"/>
                  <a:sym typeface="Poor Story"/>
                </a:rPr>
                <a:t>Lorem ipsum dolor sit amet, consectetur adipiscing elit. Mauris gravida non sem eget convallis.</a:t>
              </a:r>
              <a:endParaRPr sz="700"/>
            </a:p>
          </p:txBody>
        </p:sp>
        <p:grpSp>
          <p:nvGrpSpPr>
            <p:cNvPr id="662" name="Google Shape;662;p17"/>
            <p:cNvGrpSpPr/>
            <p:nvPr/>
          </p:nvGrpSpPr>
          <p:grpSpPr>
            <a:xfrm>
              <a:off x="0" y="137773"/>
              <a:ext cx="926488" cy="926488"/>
              <a:chOff x="0" y="0"/>
              <a:chExt cx="812800" cy="812800"/>
            </a:xfrm>
          </p:grpSpPr>
          <p:sp>
            <p:nvSpPr>
              <p:cNvPr id="663" name="Google Shape;663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D0FF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900" y="1463650"/>
            <a:ext cx="3716776" cy="33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99" y="258475"/>
            <a:ext cx="3932731" cy="239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1" name="Google Shape;671;p18"/>
          <p:cNvGrpSpPr/>
          <p:nvPr/>
        </p:nvGrpSpPr>
        <p:grpSpPr>
          <a:xfrm>
            <a:off x="393404" y="2861051"/>
            <a:ext cx="347433" cy="347433"/>
            <a:chOff x="0" y="0"/>
            <a:chExt cx="812800" cy="812800"/>
          </a:xfrm>
        </p:grpSpPr>
        <p:sp>
          <p:nvSpPr>
            <p:cNvPr id="672" name="Google Shape;67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D36A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4" name="Google Shape;674;p18"/>
          <p:cNvGrpSpPr/>
          <p:nvPr/>
        </p:nvGrpSpPr>
        <p:grpSpPr>
          <a:xfrm>
            <a:off x="5205894" y="827230"/>
            <a:ext cx="347433" cy="347433"/>
            <a:chOff x="0" y="0"/>
            <a:chExt cx="812800" cy="812800"/>
          </a:xfrm>
        </p:grpSpPr>
        <p:sp>
          <p:nvSpPr>
            <p:cNvPr id="675" name="Google Shape;67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D18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7" name="Google Shape;677;p18"/>
          <p:cNvSpPr/>
          <p:nvPr/>
        </p:nvSpPr>
        <p:spPr>
          <a:xfrm rot="216963">
            <a:off x="3169196" y="2331996"/>
            <a:ext cx="2343020" cy="1222631"/>
          </a:xfrm>
          <a:custGeom>
            <a:rect b="b" l="l" r="r" t="t"/>
            <a:pathLst>
              <a:path extrusionOk="0" h="2445261" w="4686040">
                <a:moveTo>
                  <a:pt x="0" y="0"/>
                </a:moveTo>
                <a:lnTo>
                  <a:pt x="4686041" y="0"/>
                </a:lnTo>
                <a:lnTo>
                  <a:pt x="4686041" y="2445261"/>
                </a:lnTo>
                <a:lnTo>
                  <a:pt x="0" y="244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18"/>
          <p:cNvSpPr txBox="1"/>
          <p:nvPr/>
        </p:nvSpPr>
        <p:spPr>
          <a:xfrm>
            <a:off x="955379" y="2828436"/>
            <a:ext cx="20274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What can you say about your projects? Share it here!</a:t>
            </a:r>
            <a:endParaRPr sz="700"/>
          </a:p>
        </p:txBody>
      </p:sp>
      <p:sp>
        <p:nvSpPr>
          <p:cNvPr id="679" name="Google Shape;679;p18"/>
          <p:cNvSpPr txBox="1"/>
          <p:nvPr/>
        </p:nvSpPr>
        <p:spPr>
          <a:xfrm>
            <a:off x="5774297" y="742950"/>
            <a:ext cx="20274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What can you say about your projects? Share it here!</a:t>
            </a:r>
            <a:endParaRPr sz="700"/>
          </a:p>
        </p:txBody>
      </p:sp>
      <p:sp>
        <p:nvSpPr>
          <p:cNvPr id="680" name="Google Shape;680;p18"/>
          <p:cNvSpPr txBox="1"/>
          <p:nvPr/>
        </p:nvSpPr>
        <p:spPr>
          <a:xfrm>
            <a:off x="393400" y="3684650"/>
            <a:ext cx="4692900" cy="1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Image Gallery!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19"/>
          <p:cNvGrpSpPr/>
          <p:nvPr/>
        </p:nvGrpSpPr>
        <p:grpSpPr>
          <a:xfrm>
            <a:off x="514350" y="3658414"/>
            <a:ext cx="347433" cy="347433"/>
            <a:chOff x="0" y="0"/>
            <a:chExt cx="812800" cy="812800"/>
          </a:xfrm>
        </p:grpSpPr>
        <p:sp>
          <p:nvSpPr>
            <p:cNvPr id="686" name="Google Shape;68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7B5B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8" name="Google Shape;688;p19"/>
          <p:cNvSpPr txBox="1"/>
          <p:nvPr/>
        </p:nvSpPr>
        <p:spPr>
          <a:xfrm>
            <a:off x="1017615" y="3601264"/>
            <a:ext cx="3205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grpSp>
        <p:nvGrpSpPr>
          <p:cNvPr id="689" name="Google Shape;689;p19"/>
          <p:cNvGrpSpPr/>
          <p:nvPr/>
        </p:nvGrpSpPr>
        <p:grpSpPr>
          <a:xfrm>
            <a:off x="4921046" y="3658414"/>
            <a:ext cx="347433" cy="347433"/>
            <a:chOff x="0" y="0"/>
            <a:chExt cx="812800" cy="812800"/>
          </a:xfrm>
        </p:grpSpPr>
        <p:sp>
          <p:nvSpPr>
            <p:cNvPr id="690" name="Google Shape;69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0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2" name="Google Shape;692;p19"/>
          <p:cNvSpPr txBox="1"/>
          <p:nvPr/>
        </p:nvSpPr>
        <p:spPr>
          <a:xfrm>
            <a:off x="5424311" y="3601264"/>
            <a:ext cx="32052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oor Story"/>
                <a:ea typeface="Poor Story"/>
                <a:cs typeface="Poor Story"/>
                <a:sym typeface="Poor Story"/>
              </a:rPr>
              <a:t>Lorem ipsum dolor sit amet, consectetur adipiscing elit. Mauris gravida non sem eget convallis. Mauris fringilla vehicula lorem, at lacinia dolor malesuada in. Quisque id semper risus.</a:t>
            </a:r>
            <a:endParaRPr sz="700"/>
          </a:p>
        </p:txBody>
      </p:sp>
      <p:sp>
        <p:nvSpPr>
          <p:cNvPr id="693" name="Google Shape;693;p19"/>
          <p:cNvSpPr/>
          <p:nvPr/>
        </p:nvSpPr>
        <p:spPr>
          <a:xfrm>
            <a:off x="5056885" y="349152"/>
            <a:ext cx="3471686" cy="2840470"/>
          </a:xfrm>
          <a:custGeom>
            <a:rect b="b" l="l" r="r" t="t"/>
            <a:pathLst>
              <a:path extrusionOk="0" h="5680940" w="6943371">
                <a:moveTo>
                  <a:pt x="0" y="0"/>
                </a:moveTo>
                <a:lnTo>
                  <a:pt x="6943371" y="0"/>
                </a:lnTo>
                <a:lnTo>
                  <a:pt x="6943371" y="5680940"/>
                </a:lnTo>
                <a:lnTo>
                  <a:pt x="0" y="5680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4" name="Google Shape;694;p19"/>
          <p:cNvSpPr txBox="1"/>
          <p:nvPr/>
        </p:nvSpPr>
        <p:spPr>
          <a:xfrm>
            <a:off x="443255" y="585788"/>
            <a:ext cx="4547100" cy="28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200" u="none" cap="none" strike="noStrike">
                <a:solidFill>
                  <a:srgbClr val="000000"/>
                </a:solidFill>
                <a:latin typeface="Sawarabi Mincho"/>
                <a:ea typeface="Sawarabi Mincho"/>
                <a:cs typeface="Sawarabi Mincho"/>
                <a:sym typeface="Sawarabi Mincho"/>
              </a:rPr>
              <a:t>Why Team Building Matters in Education</a:t>
            </a:r>
            <a:endParaRPr sz="700"/>
          </a:p>
        </p:txBody>
      </p:sp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