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Poppins"/>
      <p:regular r:id="rId24"/>
      <p:bold r:id="rId25"/>
      <p:italic r:id="rId26"/>
      <p:boldItalic r:id="rId27"/>
    </p:embeddedFont>
    <p:embeddedFont>
      <p:font typeface="Alata"/>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Poppins-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oppins-italic.fntdata"/><Relationship Id="rId25" Type="http://schemas.openxmlformats.org/officeDocument/2006/relationships/font" Target="fonts/Poppins-bold.fntdata"/><Relationship Id="rId28" Type="http://schemas.openxmlformats.org/officeDocument/2006/relationships/font" Target="fonts/Alata-regular.fntdata"/><Relationship Id="rId27" Type="http://schemas.openxmlformats.org/officeDocument/2006/relationships/font" Target="fonts/Poppi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1d8aacd0c4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31d8aacd0c4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1d8aacd0c4_2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31d8aacd0c4_2_3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1d8aacd0c4_2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31d8aacd0c4_2_3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1d8aacd0c4_2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31d8aacd0c4_2_4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1d8aacd0c4_2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31d8aacd0c4_2_4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1d8aacd0c4_2_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31d8aacd0c4_2_5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31d8aacd0c4_2_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31d8aacd0c4_2_5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1d8aacd0c4_2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31d8aacd0c4_2_5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1d8aacd0c4_2_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31d8aacd0c4_2_5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1d8aacd0c4_2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31d8aacd0c4_2_6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1d8aacd0c4_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31d8aacd0c4_2_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1d8aacd0c4_2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31d8aacd0c4_2_1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1d8aacd0c4_2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31d8aacd0c4_2_1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1d8aacd0c4_2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31d8aacd0c4_2_1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1d8aacd0c4_2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31d8aacd0c4_2_2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1d8aacd0c4_2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31d8aacd0c4_2_2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1d8aacd0c4_2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31d8aacd0c4_2_2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1d8aacd0c4_2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31d8aacd0c4_2_3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3.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1157967" y="-138796"/>
            <a:ext cx="11220738" cy="5921886"/>
            <a:chOff x="-222473" y="-107352"/>
            <a:chExt cx="10152677" cy="5358203"/>
          </a:xfrm>
        </p:grpSpPr>
        <p:sp>
          <p:nvSpPr>
            <p:cNvPr id="11" name="Google Shape;11;p2"/>
            <p:cNvSpPr/>
            <p:nvPr/>
          </p:nvSpPr>
          <p:spPr>
            <a:xfrm>
              <a:off x="-222473" y="-107351"/>
              <a:ext cx="5358203" cy="5358203"/>
            </a:xfrm>
            <a:custGeom>
              <a:rect b="b" l="l" r="r" t="t"/>
              <a:pathLst>
                <a:path extrusionOk="0" h="14288542" w="14288542">
                  <a:moveTo>
                    <a:pt x="0" y="0"/>
                  </a:moveTo>
                  <a:lnTo>
                    <a:pt x="14288542" y="0"/>
                  </a:lnTo>
                  <a:lnTo>
                    <a:pt x="14288542" y="14288542"/>
                  </a:lnTo>
                  <a:lnTo>
                    <a:pt x="0" y="14288542"/>
                  </a:lnTo>
                  <a:lnTo>
                    <a:pt x="0" y="0"/>
                  </a:lnTo>
                  <a:close/>
                </a:path>
              </a:pathLst>
            </a:custGeom>
            <a:blipFill rotWithShape="1">
              <a:blip r:embed="rId2">
                <a:alphaModFix amt="5000"/>
              </a:blip>
              <a:stretch>
                <a:fillRect b="0" l="0" r="0" t="0"/>
              </a:stretch>
            </a:blipFill>
            <a:ln>
              <a:noFill/>
            </a:ln>
          </p:spPr>
        </p:sp>
        <p:sp>
          <p:nvSpPr>
            <p:cNvPr id="12" name="Google Shape;12;p2"/>
            <p:cNvSpPr/>
            <p:nvPr/>
          </p:nvSpPr>
          <p:spPr>
            <a:xfrm>
              <a:off x="4572000" y="-107351"/>
              <a:ext cx="5358203" cy="5358203"/>
            </a:xfrm>
            <a:custGeom>
              <a:rect b="b" l="l" r="r" t="t"/>
              <a:pathLst>
                <a:path extrusionOk="0" h="14288542" w="14288542">
                  <a:moveTo>
                    <a:pt x="0" y="0"/>
                  </a:moveTo>
                  <a:lnTo>
                    <a:pt x="14288542" y="0"/>
                  </a:lnTo>
                  <a:lnTo>
                    <a:pt x="14288542" y="14288542"/>
                  </a:lnTo>
                  <a:lnTo>
                    <a:pt x="0" y="14288542"/>
                  </a:lnTo>
                  <a:lnTo>
                    <a:pt x="0" y="0"/>
                  </a:lnTo>
                  <a:close/>
                </a:path>
              </a:pathLst>
            </a:custGeom>
            <a:blipFill rotWithShape="1">
              <a:blip r:embed="rId2">
                <a:alphaModFix amt="5000"/>
              </a:blip>
              <a:stretch>
                <a:fillRect b="0" l="0" r="0" t="0"/>
              </a:stretch>
            </a:blipFill>
            <a:ln>
              <a:noFill/>
            </a:ln>
          </p:spPr>
        </p:sp>
      </p:grpSp>
      <p:sp>
        <p:nvSpPr>
          <p:cNvPr id="13" name="Google Shape;13;p2"/>
          <p:cNvSpPr/>
          <p:nvPr>
            <p:ph idx="2" type="pic"/>
          </p:nvPr>
        </p:nvSpPr>
        <p:spPr>
          <a:xfrm rot="246736">
            <a:off x="5192245" y="487127"/>
            <a:ext cx="3539212" cy="4086646"/>
          </a:xfrm>
          <a:prstGeom prst="roundRect">
            <a:avLst>
              <a:gd fmla="val 7865" name="adj"/>
            </a:avLst>
          </a:prstGeom>
          <a:noFill/>
          <a:ln>
            <a:noFill/>
          </a:ln>
        </p:spPr>
      </p:sp>
      <p:pic>
        <p:nvPicPr>
          <p:cNvPr id="14" name="Google Shape;14;p2"/>
          <p:cNvPicPr preferRelativeResize="0"/>
          <p:nvPr/>
        </p:nvPicPr>
        <p:blipFill rotWithShape="1">
          <a:blip r:embed="rId3">
            <a:alphaModFix/>
          </a:blip>
          <a:srcRect b="0" l="0" r="46825" t="54755"/>
          <a:stretch/>
        </p:blipFill>
        <p:spPr>
          <a:xfrm>
            <a:off x="0" y="2816325"/>
            <a:ext cx="4862275" cy="2327175"/>
          </a:xfrm>
          <a:prstGeom prst="rect">
            <a:avLst/>
          </a:prstGeom>
          <a:noFill/>
          <a:ln>
            <a:noFill/>
          </a:ln>
        </p:spPr>
      </p:pic>
      <p:grpSp>
        <p:nvGrpSpPr>
          <p:cNvPr id="15" name="Google Shape;15;p2"/>
          <p:cNvGrpSpPr/>
          <p:nvPr/>
        </p:nvGrpSpPr>
        <p:grpSpPr>
          <a:xfrm>
            <a:off x="5958205" y="4245550"/>
            <a:ext cx="1944949" cy="432329"/>
            <a:chOff x="0" y="-241102"/>
            <a:chExt cx="5186531" cy="1152878"/>
          </a:xfrm>
        </p:grpSpPr>
        <p:grpSp>
          <p:nvGrpSpPr>
            <p:cNvPr id="16" name="Google Shape;16;p2"/>
            <p:cNvGrpSpPr/>
            <p:nvPr/>
          </p:nvGrpSpPr>
          <p:grpSpPr>
            <a:xfrm>
              <a:off x="0" y="-241102"/>
              <a:ext cx="5186531" cy="1152878"/>
              <a:chOff x="0" y="-47625"/>
              <a:chExt cx="1024500" cy="227729"/>
            </a:xfrm>
          </p:grpSpPr>
          <p:sp>
            <p:nvSpPr>
              <p:cNvPr id="17" name="Google Shape;17;p2"/>
              <p:cNvSpPr/>
              <p:nvPr/>
            </p:nvSpPr>
            <p:spPr>
              <a:xfrm>
                <a:off x="0" y="0"/>
                <a:ext cx="1024373" cy="180104"/>
              </a:xfrm>
              <a:custGeom>
                <a:rect b="b" l="l" r="r" t="t"/>
                <a:pathLst>
                  <a:path extrusionOk="0" h="180104" w="1024373">
                    <a:moveTo>
                      <a:pt x="90052" y="0"/>
                    </a:moveTo>
                    <a:lnTo>
                      <a:pt x="934321" y="0"/>
                    </a:lnTo>
                    <a:cubicBezTo>
                      <a:pt x="958205" y="0"/>
                      <a:pt x="981110" y="9488"/>
                      <a:pt x="997998" y="26376"/>
                    </a:cubicBezTo>
                    <a:cubicBezTo>
                      <a:pt x="1014886" y="43264"/>
                      <a:pt x="1024373" y="66169"/>
                      <a:pt x="1024373" y="90052"/>
                    </a:cubicBezTo>
                    <a:lnTo>
                      <a:pt x="1024373" y="90052"/>
                    </a:lnTo>
                    <a:cubicBezTo>
                      <a:pt x="1024373" y="139786"/>
                      <a:pt x="984056" y="180104"/>
                      <a:pt x="934321" y="180104"/>
                    </a:cubicBezTo>
                    <a:lnTo>
                      <a:pt x="90052" y="180104"/>
                    </a:lnTo>
                    <a:cubicBezTo>
                      <a:pt x="40318" y="180104"/>
                      <a:pt x="0" y="139786"/>
                      <a:pt x="0" y="90052"/>
                    </a:cubicBezTo>
                    <a:lnTo>
                      <a:pt x="0" y="90052"/>
                    </a:lnTo>
                    <a:cubicBezTo>
                      <a:pt x="0" y="40318"/>
                      <a:pt x="40318" y="0"/>
                      <a:pt x="90052" y="0"/>
                    </a:cubicBezTo>
                    <a:close/>
                  </a:path>
                </a:pathLst>
              </a:custGeom>
              <a:solidFill>
                <a:srgbClr val="FF6B57"/>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 name="Google Shape;18;p2"/>
              <p:cNvSpPr txBox="1"/>
              <p:nvPr/>
            </p:nvSpPr>
            <p:spPr>
              <a:xfrm>
                <a:off x="0" y="-47625"/>
                <a:ext cx="1024500" cy="2277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 name="Google Shape;19;p2"/>
            <p:cNvSpPr txBox="1"/>
            <p:nvPr/>
          </p:nvSpPr>
          <p:spPr>
            <a:xfrm>
              <a:off x="370538" y="124779"/>
              <a:ext cx="4444800" cy="5337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Training Slides</a:t>
              </a:r>
              <a:endParaRPr sz="700"/>
            </a:p>
          </p:txBody>
        </p:sp>
      </p:grpSp>
      <p:sp>
        <p:nvSpPr>
          <p:cNvPr id="20" name="Google Shape;20;p2"/>
          <p:cNvSpPr/>
          <p:nvPr/>
        </p:nvSpPr>
        <p:spPr>
          <a:xfrm>
            <a:off x="4020774" y="-1136051"/>
            <a:ext cx="2038696" cy="2057400"/>
          </a:xfrm>
          <a:custGeom>
            <a:rect b="b" l="l" r="r" t="t"/>
            <a:pathLst>
              <a:path extrusionOk="0" h="4114800" w="4077393">
                <a:moveTo>
                  <a:pt x="0" y="0"/>
                </a:moveTo>
                <a:lnTo>
                  <a:pt x="4077393" y="0"/>
                </a:lnTo>
                <a:lnTo>
                  <a:pt x="4077393" y="4114800"/>
                </a:lnTo>
                <a:lnTo>
                  <a:pt x="0" y="4114800"/>
                </a:lnTo>
                <a:lnTo>
                  <a:pt x="0" y="0"/>
                </a:lnTo>
                <a:close/>
              </a:path>
            </a:pathLst>
          </a:custGeom>
          <a:blipFill rotWithShape="1">
            <a:blip r:embed="rId4">
              <a:alphaModFix/>
            </a:blip>
            <a:stretch>
              <a:fillRect b="0" l="0" r="0" t="0"/>
            </a:stretch>
          </a:blipFill>
          <a:ln>
            <a:noFill/>
          </a:ln>
        </p:spPr>
      </p:sp>
      <p:sp>
        <p:nvSpPr>
          <p:cNvPr id="21" name="Google Shape;21;p2"/>
          <p:cNvSpPr/>
          <p:nvPr/>
        </p:nvSpPr>
        <p:spPr>
          <a:xfrm>
            <a:off x="8523820" y="123318"/>
            <a:ext cx="1634577" cy="1485979"/>
          </a:xfrm>
          <a:custGeom>
            <a:rect b="b" l="l" r="r" t="t"/>
            <a:pathLst>
              <a:path extrusionOk="0" h="2971957" w="3269153">
                <a:moveTo>
                  <a:pt x="0" y="0"/>
                </a:moveTo>
                <a:lnTo>
                  <a:pt x="3269153" y="0"/>
                </a:lnTo>
                <a:lnTo>
                  <a:pt x="3269153" y="2971957"/>
                </a:lnTo>
                <a:lnTo>
                  <a:pt x="0" y="2971957"/>
                </a:lnTo>
                <a:lnTo>
                  <a:pt x="0" y="0"/>
                </a:lnTo>
                <a:close/>
              </a:path>
            </a:pathLst>
          </a:custGeom>
          <a:blipFill rotWithShape="1">
            <a:blip r:embed="rId5">
              <a:alphaModFix/>
            </a:blip>
            <a:stretch>
              <a:fillRect b="0" l="0" r="0" t="0"/>
            </a:stretch>
          </a:blipFill>
          <a:ln>
            <a:noFill/>
          </a:ln>
        </p:spPr>
      </p:sp>
      <p:sp>
        <p:nvSpPr>
          <p:cNvPr id="22" name="Google Shape;22;p2"/>
          <p:cNvSpPr txBox="1"/>
          <p:nvPr/>
        </p:nvSpPr>
        <p:spPr>
          <a:xfrm>
            <a:off x="4461291" y="2438037"/>
            <a:ext cx="221400" cy="480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ag</a:t>
            </a:r>
            <a:endParaRPr sz="700"/>
          </a:p>
        </p:txBody>
      </p:sp>
      <p:sp>
        <p:nvSpPr>
          <p:cNvPr id="23" name="Google Shape;23;p2"/>
          <p:cNvSpPr txBox="1"/>
          <p:nvPr>
            <p:ph type="ctrTitle"/>
          </p:nvPr>
        </p:nvSpPr>
        <p:spPr>
          <a:xfrm>
            <a:off x="195025" y="744575"/>
            <a:ext cx="5029200" cy="2052600"/>
          </a:xfrm>
          <a:prstGeom prst="rect">
            <a:avLst/>
          </a:prstGeom>
        </p:spPr>
        <p:txBody>
          <a:bodyPr anchorCtr="0" anchor="b" bIns="91425" lIns="91425" spcFirstLastPara="1" rIns="91425" wrap="square" tIns="91425">
            <a:norm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4" name="Google Shape;2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grpSp>
        <p:nvGrpSpPr>
          <p:cNvPr id="26" name="Google Shape;26;p3"/>
          <p:cNvGrpSpPr/>
          <p:nvPr/>
        </p:nvGrpSpPr>
        <p:grpSpPr>
          <a:xfrm>
            <a:off x="-1157967" y="-138796"/>
            <a:ext cx="11220738" cy="5921886"/>
            <a:chOff x="-222473" y="-107352"/>
            <a:chExt cx="10152677" cy="5358203"/>
          </a:xfrm>
        </p:grpSpPr>
        <p:sp>
          <p:nvSpPr>
            <p:cNvPr id="27" name="Google Shape;27;p3"/>
            <p:cNvSpPr/>
            <p:nvPr/>
          </p:nvSpPr>
          <p:spPr>
            <a:xfrm>
              <a:off x="-222473" y="-107351"/>
              <a:ext cx="5358203" cy="5358203"/>
            </a:xfrm>
            <a:custGeom>
              <a:rect b="b" l="l" r="r" t="t"/>
              <a:pathLst>
                <a:path extrusionOk="0" h="14288542" w="14288542">
                  <a:moveTo>
                    <a:pt x="0" y="0"/>
                  </a:moveTo>
                  <a:lnTo>
                    <a:pt x="14288542" y="0"/>
                  </a:lnTo>
                  <a:lnTo>
                    <a:pt x="14288542" y="14288542"/>
                  </a:lnTo>
                  <a:lnTo>
                    <a:pt x="0" y="14288542"/>
                  </a:lnTo>
                  <a:lnTo>
                    <a:pt x="0" y="0"/>
                  </a:lnTo>
                  <a:close/>
                </a:path>
              </a:pathLst>
            </a:custGeom>
            <a:blipFill rotWithShape="1">
              <a:blip r:embed="rId2">
                <a:alphaModFix amt="5000"/>
              </a:blip>
              <a:stretch>
                <a:fillRect b="0" l="0" r="0" t="0"/>
              </a:stretch>
            </a:blipFill>
            <a:ln>
              <a:noFill/>
            </a:ln>
          </p:spPr>
        </p:sp>
        <p:sp>
          <p:nvSpPr>
            <p:cNvPr id="28" name="Google Shape;28;p3"/>
            <p:cNvSpPr/>
            <p:nvPr/>
          </p:nvSpPr>
          <p:spPr>
            <a:xfrm>
              <a:off x="4572000" y="-107351"/>
              <a:ext cx="5358203" cy="5358203"/>
            </a:xfrm>
            <a:custGeom>
              <a:rect b="b" l="l" r="r" t="t"/>
              <a:pathLst>
                <a:path extrusionOk="0" h="14288542" w="14288542">
                  <a:moveTo>
                    <a:pt x="0" y="0"/>
                  </a:moveTo>
                  <a:lnTo>
                    <a:pt x="14288542" y="0"/>
                  </a:lnTo>
                  <a:lnTo>
                    <a:pt x="14288542" y="14288542"/>
                  </a:lnTo>
                  <a:lnTo>
                    <a:pt x="0" y="14288542"/>
                  </a:lnTo>
                  <a:lnTo>
                    <a:pt x="0" y="0"/>
                  </a:lnTo>
                  <a:close/>
                </a:path>
              </a:pathLst>
            </a:custGeom>
            <a:blipFill rotWithShape="1">
              <a:blip r:embed="rId2">
                <a:alphaModFix amt="5000"/>
              </a:blip>
              <a:stretch>
                <a:fillRect b="0" l="0" r="0" t="0"/>
              </a:stretch>
            </a:blipFill>
            <a:ln>
              <a:noFill/>
            </a:ln>
          </p:spPr>
        </p:sp>
      </p:grpSp>
      <p:sp>
        <p:nvSpPr>
          <p:cNvPr id="29" name="Google Shape;29;p3"/>
          <p:cNvSpPr txBox="1"/>
          <p:nvPr>
            <p:ph type="title"/>
          </p:nvPr>
        </p:nvSpPr>
        <p:spPr>
          <a:xfrm>
            <a:off x="4290775" y="2150850"/>
            <a:ext cx="3581400" cy="841800"/>
          </a:xfrm>
          <a:prstGeom prst="rect">
            <a:avLst/>
          </a:prstGeom>
        </p:spPr>
        <p:txBody>
          <a:bodyPr anchorCtr="0" anchor="ctr"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30" name="Google Shape;3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1" name="Google Shape;31;p3"/>
          <p:cNvSpPr/>
          <p:nvPr>
            <p:ph idx="2" type="pic"/>
          </p:nvPr>
        </p:nvSpPr>
        <p:spPr>
          <a:xfrm rot="246736">
            <a:off x="453845" y="487127"/>
            <a:ext cx="3539212" cy="4086646"/>
          </a:xfrm>
          <a:prstGeom prst="roundRect">
            <a:avLst>
              <a:gd fmla="val 7865" name="adj"/>
            </a:avLst>
          </a:prstGeom>
          <a:noFill/>
          <a:ln>
            <a:noFill/>
          </a:ln>
        </p:spPr>
      </p:sp>
      <p:grpSp>
        <p:nvGrpSpPr>
          <p:cNvPr id="32" name="Google Shape;32;p3"/>
          <p:cNvGrpSpPr/>
          <p:nvPr/>
        </p:nvGrpSpPr>
        <p:grpSpPr>
          <a:xfrm>
            <a:off x="2896205" y="911802"/>
            <a:ext cx="1944911" cy="432321"/>
            <a:chOff x="0" y="-47625"/>
            <a:chExt cx="1024500" cy="227729"/>
          </a:xfrm>
        </p:grpSpPr>
        <p:sp>
          <p:nvSpPr>
            <p:cNvPr id="33" name="Google Shape;33;p3"/>
            <p:cNvSpPr/>
            <p:nvPr/>
          </p:nvSpPr>
          <p:spPr>
            <a:xfrm>
              <a:off x="0" y="0"/>
              <a:ext cx="1024373" cy="180104"/>
            </a:xfrm>
            <a:custGeom>
              <a:rect b="b" l="l" r="r" t="t"/>
              <a:pathLst>
                <a:path extrusionOk="0" h="180104" w="1024373">
                  <a:moveTo>
                    <a:pt x="90052" y="0"/>
                  </a:moveTo>
                  <a:lnTo>
                    <a:pt x="934321" y="0"/>
                  </a:lnTo>
                  <a:cubicBezTo>
                    <a:pt x="958205" y="0"/>
                    <a:pt x="981110" y="9488"/>
                    <a:pt x="997998" y="26376"/>
                  </a:cubicBezTo>
                  <a:cubicBezTo>
                    <a:pt x="1014886" y="43264"/>
                    <a:pt x="1024373" y="66169"/>
                    <a:pt x="1024373" y="90052"/>
                  </a:cubicBezTo>
                  <a:lnTo>
                    <a:pt x="1024373" y="90052"/>
                  </a:lnTo>
                  <a:cubicBezTo>
                    <a:pt x="1024373" y="139786"/>
                    <a:pt x="984056" y="180104"/>
                    <a:pt x="934321" y="180104"/>
                  </a:cubicBezTo>
                  <a:lnTo>
                    <a:pt x="90052" y="180104"/>
                  </a:lnTo>
                  <a:cubicBezTo>
                    <a:pt x="40318" y="180104"/>
                    <a:pt x="0" y="139786"/>
                    <a:pt x="0" y="90052"/>
                  </a:cubicBezTo>
                  <a:lnTo>
                    <a:pt x="0" y="90052"/>
                  </a:lnTo>
                  <a:cubicBezTo>
                    <a:pt x="0" y="40318"/>
                    <a:pt x="40318" y="0"/>
                    <a:pt x="90052" y="0"/>
                  </a:cubicBezTo>
                  <a:close/>
                </a:path>
              </a:pathLst>
            </a:custGeom>
            <a:solidFill>
              <a:srgbClr val="FF6B57"/>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 name="Google Shape;34;p3"/>
            <p:cNvSpPr txBox="1"/>
            <p:nvPr/>
          </p:nvSpPr>
          <p:spPr>
            <a:xfrm>
              <a:off x="0" y="-47625"/>
              <a:ext cx="1024500" cy="2277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 name="Google Shape;35;p3"/>
          <p:cNvSpPr/>
          <p:nvPr/>
        </p:nvSpPr>
        <p:spPr>
          <a:xfrm>
            <a:off x="3325468" y="4028431"/>
            <a:ext cx="2038697" cy="2057400"/>
          </a:xfrm>
          <a:custGeom>
            <a:rect b="b" l="l" r="r" t="t"/>
            <a:pathLst>
              <a:path extrusionOk="0" h="4114800" w="4077393">
                <a:moveTo>
                  <a:pt x="0" y="0"/>
                </a:moveTo>
                <a:lnTo>
                  <a:pt x="4077393" y="0"/>
                </a:lnTo>
                <a:lnTo>
                  <a:pt x="4077393" y="4114800"/>
                </a:lnTo>
                <a:lnTo>
                  <a:pt x="0" y="4114800"/>
                </a:lnTo>
                <a:lnTo>
                  <a:pt x="0" y="0"/>
                </a:lnTo>
                <a:close/>
              </a:path>
            </a:pathLst>
          </a:custGeom>
          <a:blipFill rotWithShape="1">
            <a:blip r:embed="rId3">
              <a:alphaModFix/>
            </a:blip>
            <a:stretch>
              <a:fillRect b="0" l="0" r="0" t="0"/>
            </a:stretch>
          </a:blipFill>
          <a:ln>
            <a:noFill/>
          </a:ln>
        </p:spPr>
      </p:sp>
      <p:sp>
        <p:nvSpPr>
          <p:cNvPr id="36" name="Google Shape;36;p3"/>
          <p:cNvSpPr/>
          <p:nvPr/>
        </p:nvSpPr>
        <p:spPr>
          <a:xfrm>
            <a:off x="7394441" y="-1718983"/>
            <a:ext cx="2874766" cy="2960901"/>
          </a:xfrm>
          <a:custGeom>
            <a:rect b="b" l="l" r="r" t="t"/>
            <a:pathLst>
              <a:path extrusionOk="0" h="5921802" w="5749531">
                <a:moveTo>
                  <a:pt x="0" y="0"/>
                </a:moveTo>
                <a:lnTo>
                  <a:pt x="5749531" y="0"/>
                </a:lnTo>
                <a:lnTo>
                  <a:pt x="5749531" y="5921801"/>
                </a:lnTo>
                <a:lnTo>
                  <a:pt x="0" y="5921801"/>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7" name="Shape 37"/>
        <p:cNvGrpSpPr/>
        <p:nvPr/>
      </p:nvGrpSpPr>
      <p:grpSpPr>
        <a:xfrm>
          <a:off x="0" y="0"/>
          <a:ext cx="0" cy="0"/>
          <a:chOff x="0" y="0"/>
          <a:chExt cx="0" cy="0"/>
        </a:xfrm>
      </p:grpSpPr>
      <p:grpSp>
        <p:nvGrpSpPr>
          <p:cNvPr id="38" name="Google Shape;38;p4"/>
          <p:cNvGrpSpPr/>
          <p:nvPr/>
        </p:nvGrpSpPr>
        <p:grpSpPr>
          <a:xfrm>
            <a:off x="-1157967" y="-138796"/>
            <a:ext cx="11220738" cy="5921886"/>
            <a:chOff x="-222473" y="-107352"/>
            <a:chExt cx="10152677" cy="5358203"/>
          </a:xfrm>
        </p:grpSpPr>
        <p:sp>
          <p:nvSpPr>
            <p:cNvPr id="39" name="Google Shape;39;p4"/>
            <p:cNvSpPr/>
            <p:nvPr/>
          </p:nvSpPr>
          <p:spPr>
            <a:xfrm>
              <a:off x="-222473" y="-107351"/>
              <a:ext cx="5358203" cy="5358203"/>
            </a:xfrm>
            <a:custGeom>
              <a:rect b="b" l="l" r="r" t="t"/>
              <a:pathLst>
                <a:path extrusionOk="0" h="14288542" w="14288542">
                  <a:moveTo>
                    <a:pt x="0" y="0"/>
                  </a:moveTo>
                  <a:lnTo>
                    <a:pt x="14288542" y="0"/>
                  </a:lnTo>
                  <a:lnTo>
                    <a:pt x="14288542" y="14288542"/>
                  </a:lnTo>
                  <a:lnTo>
                    <a:pt x="0" y="14288542"/>
                  </a:lnTo>
                  <a:lnTo>
                    <a:pt x="0" y="0"/>
                  </a:lnTo>
                  <a:close/>
                </a:path>
              </a:pathLst>
            </a:custGeom>
            <a:blipFill rotWithShape="1">
              <a:blip r:embed="rId2">
                <a:alphaModFix amt="5000"/>
              </a:blip>
              <a:stretch>
                <a:fillRect b="0" l="0" r="0" t="0"/>
              </a:stretch>
            </a:blipFill>
            <a:ln>
              <a:noFill/>
            </a:ln>
          </p:spPr>
        </p:sp>
        <p:sp>
          <p:nvSpPr>
            <p:cNvPr id="40" name="Google Shape;40;p4"/>
            <p:cNvSpPr/>
            <p:nvPr/>
          </p:nvSpPr>
          <p:spPr>
            <a:xfrm>
              <a:off x="4572000" y="-107351"/>
              <a:ext cx="5358203" cy="5358203"/>
            </a:xfrm>
            <a:custGeom>
              <a:rect b="b" l="l" r="r" t="t"/>
              <a:pathLst>
                <a:path extrusionOk="0" h="14288542" w="14288542">
                  <a:moveTo>
                    <a:pt x="0" y="0"/>
                  </a:moveTo>
                  <a:lnTo>
                    <a:pt x="14288542" y="0"/>
                  </a:lnTo>
                  <a:lnTo>
                    <a:pt x="14288542" y="14288542"/>
                  </a:lnTo>
                  <a:lnTo>
                    <a:pt x="0" y="14288542"/>
                  </a:lnTo>
                  <a:lnTo>
                    <a:pt x="0" y="0"/>
                  </a:lnTo>
                  <a:close/>
                </a:path>
              </a:pathLst>
            </a:custGeom>
            <a:blipFill rotWithShape="1">
              <a:blip r:embed="rId2">
                <a:alphaModFix amt="5000"/>
              </a:blip>
              <a:stretch>
                <a:fillRect b="0" l="0" r="0" t="0"/>
              </a:stretch>
            </a:blipFill>
            <a:ln>
              <a:noFill/>
            </a:ln>
          </p:spPr>
        </p:sp>
      </p:grpSp>
      <p:sp>
        <p:nvSpPr>
          <p:cNvPr id="41" name="Google Shape;4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2" name="Google Shape;4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3" name="Google Shape;4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4" name="Google Shape;44;p4"/>
          <p:cNvPicPr preferRelativeResize="0"/>
          <p:nvPr/>
        </p:nvPicPr>
        <p:blipFill rotWithShape="1">
          <a:blip r:embed="rId3">
            <a:alphaModFix/>
          </a:blip>
          <a:srcRect b="0" l="57974" r="0" t="43110"/>
          <a:stretch/>
        </p:blipFill>
        <p:spPr>
          <a:xfrm>
            <a:off x="5301100" y="2277675"/>
            <a:ext cx="3842899" cy="2926149"/>
          </a:xfrm>
          <a:prstGeom prst="rect">
            <a:avLst/>
          </a:prstGeom>
          <a:noFill/>
          <a:ln>
            <a:noFill/>
          </a:ln>
        </p:spPr>
      </p:pic>
      <p:sp>
        <p:nvSpPr>
          <p:cNvPr id="45" name="Google Shape;45;p4"/>
          <p:cNvSpPr/>
          <p:nvPr/>
        </p:nvSpPr>
        <p:spPr>
          <a:xfrm>
            <a:off x="5132761" y="-1191092"/>
            <a:ext cx="2038696" cy="2057400"/>
          </a:xfrm>
          <a:custGeom>
            <a:rect b="b" l="l" r="r" t="t"/>
            <a:pathLst>
              <a:path extrusionOk="0" h="4114800" w="4077393">
                <a:moveTo>
                  <a:pt x="0" y="0"/>
                </a:moveTo>
                <a:lnTo>
                  <a:pt x="4077393" y="0"/>
                </a:lnTo>
                <a:lnTo>
                  <a:pt x="4077393" y="4114800"/>
                </a:lnTo>
                <a:lnTo>
                  <a:pt x="0" y="4114800"/>
                </a:lnTo>
                <a:lnTo>
                  <a:pt x="0" y="0"/>
                </a:lnTo>
                <a:close/>
              </a:path>
            </a:pathLst>
          </a:custGeom>
          <a:blipFill rotWithShape="1">
            <a:blip r:embed="rId4">
              <a:alphaModFix/>
            </a:blip>
            <a:stretch>
              <a:fillRect b="0" l="0" r="0" t="0"/>
            </a:stretch>
          </a:blipFill>
          <a:ln>
            <a:noFill/>
          </a:ln>
        </p:spPr>
      </p:sp>
      <p:sp>
        <p:nvSpPr>
          <p:cNvPr id="46" name="Google Shape;46;p4"/>
          <p:cNvSpPr/>
          <p:nvPr/>
        </p:nvSpPr>
        <p:spPr>
          <a:xfrm>
            <a:off x="7677897" y="409938"/>
            <a:ext cx="1634577" cy="1485979"/>
          </a:xfrm>
          <a:custGeom>
            <a:rect b="b" l="l" r="r" t="t"/>
            <a:pathLst>
              <a:path extrusionOk="0" h="2971957" w="3269153">
                <a:moveTo>
                  <a:pt x="0" y="0"/>
                </a:moveTo>
                <a:lnTo>
                  <a:pt x="3269153" y="0"/>
                </a:lnTo>
                <a:lnTo>
                  <a:pt x="3269153" y="2971957"/>
                </a:lnTo>
                <a:lnTo>
                  <a:pt x="0" y="2971957"/>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7" name="Shape 47"/>
        <p:cNvGrpSpPr/>
        <p:nvPr/>
      </p:nvGrpSpPr>
      <p:grpSpPr>
        <a:xfrm>
          <a:off x="0" y="0"/>
          <a:ext cx="0" cy="0"/>
          <a:chOff x="0" y="0"/>
          <a:chExt cx="0" cy="0"/>
        </a:xfrm>
      </p:grpSpPr>
      <p:grpSp>
        <p:nvGrpSpPr>
          <p:cNvPr id="48" name="Google Shape;48;p5"/>
          <p:cNvGrpSpPr/>
          <p:nvPr/>
        </p:nvGrpSpPr>
        <p:grpSpPr>
          <a:xfrm>
            <a:off x="-1157967" y="-138796"/>
            <a:ext cx="11220738" cy="5921886"/>
            <a:chOff x="-222473" y="-107352"/>
            <a:chExt cx="10152677" cy="5358203"/>
          </a:xfrm>
        </p:grpSpPr>
        <p:sp>
          <p:nvSpPr>
            <p:cNvPr id="49" name="Google Shape;49;p5"/>
            <p:cNvSpPr/>
            <p:nvPr/>
          </p:nvSpPr>
          <p:spPr>
            <a:xfrm>
              <a:off x="-222473" y="-107351"/>
              <a:ext cx="5358203" cy="5358203"/>
            </a:xfrm>
            <a:custGeom>
              <a:rect b="b" l="l" r="r" t="t"/>
              <a:pathLst>
                <a:path extrusionOk="0" h="14288542" w="14288542">
                  <a:moveTo>
                    <a:pt x="0" y="0"/>
                  </a:moveTo>
                  <a:lnTo>
                    <a:pt x="14288542" y="0"/>
                  </a:lnTo>
                  <a:lnTo>
                    <a:pt x="14288542" y="14288542"/>
                  </a:lnTo>
                  <a:lnTo>
                    <a:pt x="0" y="14288542"/>
                  </a:lnTo>
                  <a:lnTo>
                    <a:pt x="0" y="0"/>
                  </a:lnTo>
                  <a:close/>
                </a:path>
              </a:pathLst>
            </a:custGeom>
            <a:blipFill rotWithShape="1">
              <a:blip r:embed="rId2">
                <a:alphaModFix amt="5000"/>
              </a:blip>
              <a:stretch>
                <a:fillRect b="0" l="0" r="0" t="0"/>
              </a:stretch>
            </a:blipFill>
            <a:ln>
              <a:noFill/>
            </a:ln>
          </p:spPr>
        </p:sp>
        <p:sp>
          <p:nvSpPr>
            <p:cNvPr id="50" name="Google Shape;50;p5"/>
            <p:cNvSpPr/>
            <p:nvPr/>
          </p:nvSpPr>
          <p:spPr>
            <a:xfrm>
              <a:off x="4572000" y="-107351"/>
              <a:ext cx="5358203" cy="5358203"/>
            </a:xfrm>
            <a:custGeom>
              <a:rect b="b" l="l" r="r" t="t"/>
              <a:pathLst>
                <a:path extrusionOk="0" h="14288542" w="14288542">
                  <a:moveTo>
                    <a:pt x="0" y="0"/>
                  </a:moveTo>
                  <a:lnTo>
                    <a:pt x="14288542" y="0"/>
                  </a:lnTo>
                  <a:lnTo>
                    <a:pt x="14288542" y="14288542"/>
                  </a:lnTo>
                  <a:lnTo>
                    <a:pt x="0" y="14288542"/>
                  </a:lnTo>
                  <a:lnTo>
                    <a:pt x="0" y="0"/>
                  </a:lnTo>
                  <a:close/>
                </a:path>
              </a:pathLst>
            </a:custGeom>
            <a:blipFill rotWithShape="1">
              <a:blip r:embed="rId2">
                <a:alphaModFix amt="5000"/>
              </a:blip>
              <a:stretch>
                <a:fillRect b="0" l="0" r="0" t="0"/>
              </a:stretch>
            </a:blipFill>
            <a:ln>
              <a:noFill/>
            </a:ln>
          </p:spPr>
        </p:sp>
      </p:grpSp>
      <p:sp>
        <p:nvSpPr>
          <p:cNvPr id="51" name="Google Shape;5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3" name="Google Shape;5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4" name="Google Shape;5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55" name="Google Shape;55;p5"/>
          <p:cNvPicPr preferRelativeResize="0"/>
          <p:nvPr/>
        </p:nvPicPr>
        <p:blipFill rotWithShape="1">
          <a:blip r:embed="rId3">
            <a:alphaModFix/>
          </a:blip>
          <a:srcRect b="0" l="36394" r="34691" t="20267"/>
          <a:stretch/>
        </p:blipFill>
        <p:spPr>
          <a:xfrm>
            <a:off x="3327925" y="1429950"/>
            <a:ext cx="2643901" cy="4100900"/>
          </a:xfrm>
          <a:prstGeom prst="rect">
            <a:avLst/>
          </a:prstGeom>
          <a:noFill/>
          <a:ln>
            <a:noFill/>
          </a:ln>
        </p:spPr>
      </p:pic>
      <p:sp>
        <p:nvSpPr>
          <p:cNvPr id="56" name="Google Shape;56;p5"/>
          <p:cNvSpPr/>
          <p:nvPr/>
        </p:nvSpPr>
        <p:spPr>
          <a:xfrm>
            <a:off x="5716552" y="4304307"/>
            <a:ext cx="2038697" cy="2057400"/>
          </a:xfrm>
          <a:custGeom>
            <a:rect b="b" l="l" r="r" t="t"/>
            <a:pathLst>
              <a:path extrusionOk="0" h="4114800" w="4077393">
                <a:moveTo>
                  <a:pt x="0" y="0"/>
                </a:moveTo>
                <a:lnTo>
                  <a:pt x="4077392" y="0"/>
                </a:lnTo>
                <a:lnTo>
                  <a:pt x="4077392" y="4114800"/>
                </a:lnTo>
                <a:lnTo>
                  <a:pt x="0" y="4114800"/>
                </a:lnTo>
                <a:lnTo>
                  <a:pt x="0" y="0"/>
                </a:lnTo>
                <a:close/>
              </a:path>
            </a:pathLst>
          </a:custGeom>
          <a:blipFill rotWithShape="1">
            <a:blip r:embed="rId4">
              <a:alphaModFix/>
            </a:blip>
            <a:stretch>
              <a:fillRect b="0" l="0" r="0" t="0"/>
            </a:stretch>
          </a:blipFill>
          <a:ln>
            <a:noFill/>
          </a:ln>
        </p:spPr>
      </p:sp>
      <p:sp>
        <p:nvSpPr>
          <p:cNvPr id="57" name="Google Shape;57;p5"/>
          <p:cNvSpPr/>
          <p:nvPr/>
        </p:nvSpPr>
        <p:spPr>
          <a:xfrm>
            <a:off x="1388752" y="4304307"/>
            <a:ext cx="2038697" cy="2057400"/>
          </a:xfrm>
          <a:custGeom>
            <a:rect b="b" l="l" r="r" t="t"/>
            <a:pathLst>
              <a:path extrusionOk="0" h="4114800" w="4077393">
                <a:moveTo>
                  <a:pt x="0" y="0"/>
                </a:moveTo>
                <a:lnTo>
                  <a:pt x="4077392" y="0"/>
                </a:lnTo>
                <a:lnTo>
                  <a:pt x="4077392" y="4114800"/>
                </a:lnTo>
                <a:lnTo>
                  <a:pt x="0" y="4114800"/>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pic>
        <p:nvPicPr>
          <p:cNvPr id="59" name="Google Shape;59;p6"/>
          <p:cNvPicPr preferRelativeResize="0"/>
          <p:nvPr/>
        </p:nvPicPr>
        <p:blipFill rotWithShape="1">
          <a:blip r:embed="rId2">
            <a:alphaModFix/>
          </a:blip>
          <a:srcRect b="0" l="0" r="60920" t="57691"/>
          <a:stretch/>
        </p:blipFill>
        <p:spPr>
          <a:xfrm>
            <a:off x="0" y="3014950"/>
            <a:ext cx="3573374" cy="2176174"/>
          </a:xfrm>
          <a:prstGeom prst="rect">
            <a:avLst/>
          </a:prstGeom>
          <a:noFill/>
          <a:ln>
            <a:noFill/>
          </a:ln>
        </p:spPr>
      </p:pic>
      <p:sp>
        <p:nvSpPr>
          <p:cNvPr id="60" name="Google Shape;60;p6"/>
          <p:cNvSpPr/>
          <p:nvPr/>
        </p:nvSpPr>
        <p:spPr>
          <a:xfrm rot="1547762">
            <a:off x="7055220" y="3341214"/>
            <a:ext cx="2873651" cy="2959753"/>
          </a:xfrm>
          <a:custGeom>
            <a:rect b="b" l="l" r="r" t="t"/>
            <a:pathLst>
              <a:path extrusionOk="0" h="5921802" w="5749531">
                <a:moveTo>
                  <a:pt x="0" y="0"/>
                </a:moveTo>
                <a:lnTo>
                  <a:pt x="5749531" y="0"/>
                </a:lnTo>
                <a:lnTo>
                  <a:pt x="5749531" y="5921802"/>
                </a:lnTo>
                <a:lnTo>
                  <a:pt x="0" y="5921802"/>
                </a:lnTo>
                <a:lnTo>
                  <a:pt x="0" y="0"/>
                </a:lnTo>
                <a:close/>
              </a:path>
            </a:pathLst>
          </a:custGeom>
          <a:blipFill rotWithShape="1">
            <a:blip r:embed="rId3">
              <a:alphaModFix/>
            </a:blip>
            <a:stretch>
              <a:fillRect b="0" l="0" r="0" t="0"/>
            </a:stretch>
          </a:blipFill>
          <a:ln>
            <a:noFill/>
          </a:ln>
        </p:spPr>
      </p:sp>
      <p:sp>
        <p:nvSpPr>
          <p:cNvPr id="61" name="Google Shape;61;p6"/>
          <p:cNvSpPr/>
          <p:nvPr/>
        </p:nvSpPr>
        <p:spPr>
          <a:xfrm rot="-2505159">
            <a:off x="-629202" y="-1636863"/>
            <a:ext cx="2282855" cy="2054569"/>
          </a:xfrm>
          <a:custGeom>
            <a:rect b="b" l="l" r="r" t="t"/>
            <a:pathLst>
              <a:path extrusionOk="0" h="4114800" w="4572000">
                <a:moveTo>
                  <a:pt x="0" y="0"/>
                </a:moveTo>
                <a:lnTo>
                  <a:pt x="4572000" y="0"/>
                </a:lnTo>
                <a:lnTo>
                  <a:pt x="4572000" y="4114800"/>
                </a:lnTo>
                <a:lnTo>
                  <a:pt x="0" y="4114800"/>
                </a:lnTo>
                <a:lnTo>
                  <a:pt x="0" y="0"/>
                </a:lnTo>
                <a:close/>
              </a:path>
            </a:pathLst>
          </a:custGeom>
          <a:blipFill rotWithShape="1">
            <a:blip r:embed="rId4">
              <a:alphaModFix/>
            </a:blip>
            <a:stretch>
              <a:fillRect b="0" l="0" r="0" t="0"/>
            </a:stretch>
          </a:blipFill>
          <a:ln>
            <a:noFill/>
          </a:ln>
        </p:spPr>
      </p:sp>
      <p:grpSp>
        <p:nvGrpSpPr>
          <p:cNvPr id="62" name="Google Shape;62;p6"/>
          <p:cNvGrpSpPr/>
          <p:nvPr/>
        </p:nvGrpSpPr>
        <p:grpSpPr>
          <a:xfrm>
            <a:off x="-1157967" y="-138796"/>
            <a:ext cx="11220738" cy="5921886"/>
            <a:chOff x="-222473" y="-107352"/>
            <a:chExt cx="10152677" cy="5358203"/>
          </a:xfrm>
        </p:grpSpPr>
        <p:sp>
          <p:nvSpPr>
            <p:cNvPr id="63" name="Google Shape;63;p6"/>
            <p:cNvSpPr/>
            <p:nvPr/>
          </p:nvSpPr>
          <p:spPr>
            <a:xfrm>
              <a:off x="-222473" y="-107351"/>
              <a:ext cx="5358203" cy="5358203"/>
            </a:xfrm>
            <a:custGeom>
              <a:rect b="b" l="l" r="r" t="t"/>
              <a:pathLst>
                <a:path extrusionOk="0" h="14288542" w="14288542">
                  <a:moveTo>
                    <a:pt x="0" y="0"/>
                  </a:moveTo>
                  <a:lnTo>
                    <a:pt x="14288542" y="0"/>
                  </a:lnTo>
                  <a:lnTo>
                    <a:pt x="14288542" y="14288542"/>
                  </a:lnTo>
                  <a:lnTo>
                    <a:pt x="0" y="14288542"/>
                  </a:lnTo>
                  <a:lnTo>
                    <a:pt x="0" y="0"/>
                  </a:lnTo>
                  <a:close/>
                </a:path>
              </a:pathLst>
            </a:custGeom>
            <a:blipFill rotWithShape="1">
              <a:blip r:embed="rId5">
                <a:alphaModFix amt="5000"/>
              </a:blip>
              <a:stretch>
                <a:fillRect b="0" l="0" r="0" t="0"/>
              </a:stretch>
            </a:blipFill>
            <a:ln>
              <a:noFill/>
            </a:ln>
          </p:spPr>
        </p:sp>
        <p:sp>
          <p:nvSpPr>
            <p:cNvPr id="64" name="Google Shape;64;p6"/>
            <p:cNvSpPr/>
            <p:nvPr/>
          </p:nvSpPr>
          <p:spPr>
            <a:xfrm>
              <a:off x="4572000" y="-107351"/>
              <a:ext cx="5358203" cy="5358203"/>
            </a:xfrm>
            <a:custGeom>
              <a:rect b="b" l="l" r="r" t="t"/>
              <a:pathLst>
                <a:path extrusionOk="0" h="14288542" w="14288542">
                  <a:moveTo>
                    <a:pt x="0" y="0"/>
                  </a:moveTo>
                  <a:lnTo>
                    <a:pt x="14288542" y="0"/>
                  </a:lnTo>
                  <a:lnTo>
                    <a:pt x="14288542" y="14288542"/>
                  </a:lnTo>
                  <a:lnTo>
                    <a:pt x="0" y="14288542"/>
                  </a:lnTo>
                  <a:lnTo>
                    <a:pt x="0" y="0"/>
                  </a:lnTo>
                  <a:close/>
                </a:path>
              </a:pathLst>
            </a:custGeom>
            <a:blipFill rotWithShape="1">
              <a:blip r:embed="rId5">
                <a:alphaModFix amt="5000"/>
              </a:blip>
              <a:stretch>
                <a:fillRect b="0" l="0" r="0" t="0"/>
              </a:stretch>
            </a:blipFill>
            <a:ln>
              <a:noFill/>
            </a:ln>
          </p:spPr>
        </p:sp>
      </p:grpSp>
      <p:sp>
        <p:nvSpPr>
          <p:cNvPr id="65" name="Google Shape;65;p6"/>
          <p:cNvSpPr txBox="1"/>
          <p:nvPr>
            <p:ph type="title"/>
          </p:nvPr>
        </p:nvSpPr>
        <p:spPr>
          <a:xfrm>
            <a:off x="311700" y="9784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6" name="Google Shape;66;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7" name="Shape 67"/>
        <p:cNvGrpSpPr/>
        <p:nvPr/>
      </p:nvGrpSpPr>
      <p:grpSpPr>
        <a:xfrm>
          <a:off x="0" y="0"/>
          <a:ext cx="0" cy="0"/>
          <a:chOff x="0" y="0"/>
          <a:chExt cx="0" cy="0"/>
        </a:xfrm>
      </p:grpSpPr>
      <p:grpSp>
        <p:nvGrpSpPr>
          <p:cNvPr id="68" name="Google Shape;68;p7"/>
          <p:cNvGrpSpPr/>
          <p:nvPr/>
        </p:nvGrpSpPr>
        <p:grpSpPr>
          <a:xfrm>
            <a:off x="-1157967" y="-138796"/>
            <a:ext cx="11220738" cy="5921886"/>
            <a:chOff x="-222473" y="-107352"/>
            <a:chExt cx="10152677" cy="5358203"/>
          </a:xfrm>
        </p:grpSpPr>
        <p:sp>
          <p:nvSpPr>
            <p:cNvPr id="69" name="Google Shape;69;p7"/>
            <p:cNvSpPr/>
            <p:nvPr/>
          </p:nvSpPr>
          <p:spPr>
            <a:xfrm>
              <a:off x="-222473" y="-107351"/>
              <a:ext cx="5358203" cy="5358203"/>
            </a:xfrm>
            <a:custGeom>
              <a:rect b="b" l="l" r="r" t="t"/>
              <a:pathLst>
                <a:path extrusionOk="0" h="14288542" w="14288542">
                  <a:moveTo>
                    <a:pt x="0" y="0"/>
                  </a:moveTo>
                  <a:lnTo>
                    <a:pt x="14288542" y="0"/>
                  </a:lnTo>
                  <a:lnTo>
                    <a:pt x="14288542" y="14288542"/>
                  </a:lnTo>
                  <a:lnTo>
                    <a:pt x="0" y="14288542"/>
                  </a:lnTo>
                  <a:lnTo>
                    <a:pt x="0" y="0"/>
                  </a:lnTo>
                  <a:close/>
                </a:path>
              </a:pathLst>
            </a:custGeom>
            <a:blipFill rotWithShape="1">
              <a:blip r:embed="rId2">
                <a:alphaModFix amt="5000"/>
              </a:blip>
              <a:stretch>
                <a:fillRect b="0" l="0" r="0" t="0"/>
              </a:stretch>
            </a:blipFill>
            <a:ln>
              <a:noFill/>
            </a:ln>
          </p:spPr>
        </p:sp>
        <p:sp>
          <p:nvSpPr>
            <p:cNvPr id="70" name="Google Shape;70;p7"/>
            <p:cNvSpPr/>
            <p:nvPr/>
          </p:nvSpPr>
          <p:spPr>
            <a:xfrm>
              <a:off x="4572000" y="-107351"/>
              <a:ext cx="5358203" cy="5358203"/>
            </a:xfrm>
            <a:custGeom>
              <a:rect b="b" l="l" r="r" t="t"/>
              <a:pathLst>
                <a:path extrusionOk="0" h="14288542" w="14288542">
                  <a:moveTo>
                    <a:pt x="0" y="0"/>
                  </a:moveTo>
                  <a:lnTo>
                    <a:pt x="14288542" y="0"/>
                  </a:lnTo>
                  <a:lnTo>
                    <a:pt x="14288542" y="14288542"/>
                  </a:lnTo>
                  <a:lnTo>
                    <a:pt x="0" y="14288542"/>
                  </a:lnTo>
                  <a:lnTo>
                    <a:pt x="0" y="0"/>
                  </a:lnTo>
                  <a:close/>
                </a:path>
              </a:pathLst>
            </a:custGeom>
            <a:blipFill rotWithShape="1">
              <a:blip r:embed="rId2">
                <a:alphaModFix amt="5000"/>
              </a:blip>
              <a:stretch>
                <a:fillRect b="0" l="0" r="0" t="0"/>
              </a:stretch>
            </a:blipFill>
            <a:ln>
              <a:noFill/>
            </a:ln>
          </p:spPr>
        </p:sp>
      </p:grpSp>
      <p:sp>
        <p:nvSpPr>
          <p:cNvPr id="71" name="Google Shape;71;p7"/>
          <p:cNvSpPr/>
          <p:nvPr>
            <p:ph idx="2" type="pic"/>
          </p:nvPr>
        </p:nvSpPr>
        <p:spPr>
          <a:xfrm>
            <a:off x="823375" y="337450"/>
            <a:ext cx="2819400" cy="2667000"/>
          </a:xfrm>
          <a:prstGeom prst="roundRect">
            <a:avLst>
              <a:gd fmla="val 7857" name="adj"/>
            </a:avLst>
          </a:prstGeom>
          <a:noFill/>
          <a:ln>
            <a:noFill/>
          </a:ln>
        </p:spPr>
      </p:sp>
      <p:sp>
        <p:nvSpPr>
          <p:cNvPr id="72" name="Google Shape;72;p7"/>
          <p:cNvSpPr/>
          <p:nvPr>
            <p:ph idx="3" type="pic"/>
          </p:nvPr>
        </p:nvSpPr>
        <p:spPr>
          <a:xfrm>
            <a:off x="5262025" y="337450"/>
            <a:ext cx="2819400" cy="2667000"/>
          </a:xfrm>
          <a:prstGeom prst="roundRect">
            <a:avLst>
              <a:gd fmla="val 7857" name="adj"/>
            </a:avLst>
          </a:prstGeom>
          <a:noFill/>
          <a:ln>
            <a:noFill/>
          </a:ln>
        </p:spPr>
      </p:sp>
      <p:sp>
        <p:nvSpPr>
          <p:cNvPr id="73" name="Google Shape;73;p7"/>
          <p:cNvSpPr txBox="1"/>
          <p:nvPr>
            <p:ph type="title"/>
          </p:nvPr>
        </p:nvSpPr>
        <p:spPr>
          <a:xfrm>
            <a:off x="490250" y="3366400"/>
            <a:ext cx="5019600" cy="16509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4" name="Google Shape;7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5" name="Google Shape;75;p7"/>
          <p:cNvSpPr/>
          <p:nvPr/>
        </p:nvSpPr>
        <p:spPr>
          <a:xfrm>
            <a:off x="6182125" y="2798332"/>
            <a:ext cx="2876291" cy="2614810"/>
          </a:xfrm>
          <a:custGeom>
            <a:rect b="b" l="l" r="r" t="t"/>
            <a:pathLst>
              <a:path extrusionOk="0" h="5229619" w="5752581">
                <a:moveTo>
                  <a:pt x="0" y="0"/>
                </a:moveTo>
                <a:lnTo>
                  <a:pt x="5752580" y="0"/>
                </a:lnTo>
                <a:lnTo>
                  <a:pt x="5752580" y="5229618"/>
                </a:lnTo>
                <a:lnTo>
                  <a:pt x="0" y="5229618"/>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6" name="Shape 76"/>
        <p:cNvGrpSpPr/>
        <p:nvPr/>
      </p:nvGrpSpPr>
      <p:grpSpPr>
        <a:xfrm>
          <a:off x="0" y="0"/>
          <a:ext cx="0" cy="0"/>
          <a:chOff x="0" y="0"/>
          <a:chExt cx="0" cy="0"/>
        </a:xfrm>
      </p:grpSpPr>
      <p:grpSp>
        <p:nvGrpSpPr>
          <p:cNvPr id="77" name="Google Shape;77;p8"/>
          <p:cNvGrpSpPr/>
          <p:nvPr/>
        </p:nvGrpSpPr>
        <p:grpSpPr>
          <a:xfrm>
            <a:off x="-1157967" y="-138796"/>
            <a:ext cx="11220738" cy="5921886"/>
            <a:chOff x="-222473" y="-107352"/>
            <a:chExt cx="10152677" cy="5358203"/>
          </a:xfrm>
        </p:grpSpPr>
        <p:sp>
          <p:nvSpPr>
            <p:cNvPr id="78" name="Google Shape;78;p8"/>
            <p:cNvSpPr/>
            <p:nvPr/>
          </p:nvSpPr>
          <p:spPr>
            <a:xfrm>
              <a:off x="-222473" y="-107351"/>
              <a:ext cx="5358203" cy="5358203"/>
            </a:xfrm>
            <a:custGeom>
              <a:rect b="b" l="l" r="r" t="t"/>
              <a:pathLst>
                <a:path extrusionOk="0" h="14288542" w="14288542">
                  <a:moveTo>
                    <a:pt x="0" y="0"/>
                  </a:moveTo>
                  <a:lnTo>
                    <a:pt x="14288542" y="0"/>
                  </a:lnTo>
                  <a:lnTo>
                    <a:pt x="14288542" y="14288542"/>
                  </a:lnTo>
                  <a:lnTo>
                    <a:pt x="0" y="14288542"/>
                  </a:lnTo>
                  <a:lnTo>
                    <a:pt x="0" y="0"/>
                  </a:lnTo>
                  <a:close/>
                </a:path>
              </a:pathLst>
            </a:custGeom>
            <a:blipFill rotWithShape="1">
              <a:blip r:embed="rId2">
                <a:alphaModFix amt="5000"/>
              </a:blip>
              <a:stretch>
                <a:fillRect b="0" l="0" r="0" t="0"/>
              </a:stretch>
            </a:blipFill>
            <a:ln>
              <a:noFill/>
            </a:ln>
          </p:spPr>
        </p:sp>
        <p:sp>
          <p:nvSpPr>
            <p:cNvPr id="79" name="Google Shape;79;p8"/>
            <p:cNvSpPr/>
            <p:nvPr/>
          </p:nvSpPr>
          <p:spPr>
            <a:xfrm>
              <a:off x="4572000" y="-107351"/>
              <a:ext cx="5358203" cy="5358203"/>
            </a:xfrm>
            <a:custGeom>
              <a:rect b="b" l="l" r="r" t="t"/>
              <a:pathLst>
                <a:path extrusionOk="0" h="14288542" w="14288542">
                  <a:moveTo>
                    <a:pt x="0" y="0"/>
                  </a:moveTo>
                  <a:lnTo>
                    <a:pt x="14288542" y="0"/>
                  </a:lnTo>
                  <a:lnTo>
                    <a:pt x="14288542" y="14288542"/>
                  </a:lnTo>
                  <a:lnTo>
                    <a:pt x="0" y="14288542"/>
                  </a:lnTo>
                  <a:lnTo>
                    <a:pt x="0" y="0"/>
                  </a:lnTo>
                  <a:close/>
                </a:path>
              </a:pathLst>
            </a:custGeom>
            <a:blipFill rotWithShape="1">
              <a:blip r:embed="rId2">
                <a:alphaModFix amt="5000"/>
              </a:blip>
              <a:stretch>
                <a:fillRect b="0" l="0" r="0" t="0"/>
              </a:stretch>
            </a:blipFill>
            <a:ln>
              <a:noFill/>
            </a:ln>
          </p:spPr>
        </p:sp>
      </p:grpSp>
      <p:sp>
        <p:nvSpPr>
          <p:cNvPr id="80" name="Google Shape;80;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1" name="Google Shape;81;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2" name="Google Shape;82;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3" name="Google Shape;83;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4" name="Google Shape;84;p8"/>
          <p:cNvSpPr/>
          <p:nvPr/>
        </p:nvSpPr>
        <p:spPr>
          <a:xfrm>
            <a:off x="-1019348" y="-514350"/>
            <a:ext cx="2038697" cy="2057400"/>
          </a:xfrm>
          <a:custGeom>
            <a:rect b="b" l="l" r="r" t="t"/>
            <a:pathLst>
              <a:path extrusionOk="0" h="4114800" w="4077393">
                <a:moveTo>
                  <a:pt x="0" y="0"/>
                </a:moveTo>
                <a:lnTo>
                  <a:pt x="4077392" y="0"/>
                </a:lnTo>
                <a:lnTo>
                  <a:pt x="4077392" y="4114800"/>
                </a:lnTo>
                <a:lnTo>
                  <a:pt x="0" y="4114800"/>
                </a:lnTo>
                <a:lnTo>
                  <a:pt x="0" y="0"/>
                </a:lnTo>
                <a:close/>
              </a:path>
            </a:pathLst>
          </a:custGeom>
          <a:blipFill rotWithShape="1">
            <a:blip r:embed="rId3">
              <a:alphaModFix/>
            </a:blip>
            <a:stretch>
              <a:fillRect b="0" l="0" r="0" t="0"/>
            </a:stretch>
          </a:blipFill>
          <a:ln>
            <a:noFill/>
          </a:ln>
        </p:spPr>
      </p:sp>
      <p:sp>
        <p:nvSpPr>
          <p:cNvPr id="85" name="Google Shape;85;p8"/>
          <p:cNvSpPr/>
          <p:nvPr/>
        </p:nvSpPr>
        <p:spPr>
          <a:xfrm>
            <a:off x="8440738" y="1085771"/>
            <a:ext cx="1634577" cy="1485979"/>
          </a:xfrm>
          <a:custGeom>
            <a:rect b="b" l="l" r="r" t="t"/>
            <a:pathLst>
              <a:path extrusionOk="0" h="2971957" w="3269153">
                <a:moveTo>
                  <a:pt x="0" y="0"/>
                </a:moveTo>
                <a:lnTo>
                  <a:pt x="3269152" y="0"/>
                </a:lnTo>
                <a:lnTo>
                  <a:pt x="3269152" y="2971957"/>
                </a:lnTo>
                <a:lnTo>
                  <a:pt x="0" y="2971957"/>
                </a:lnTo>
                <a:lnTo>
                  <a:pt x="0" y="0"/>
                </a:lnTo>
                <a:close/>
              </a:path>
            </a:pathLst>
          </a:custGeom>
          <a:blipFill rotWithShape="1">
            <a:blip r:embed="rId4">
              <a:alphaModFix/>
            </a:blip>
            <a:stretch>
              <a:fillRect b="0" l="0" r="0" t="0"/>
            </a:stretch>
          </a:blipFill>
          <a:ln>
            <a:noFill/>
          </a:ln>
        </p:spPr>
      </p:sp>
      <p:sp>
        <p:nvSpPr>
          <p:cNvPr id="86" name="Google Shape;86;p8"/>
          <p:cNvSpPr/>
          <p:nvPr/>
        </p:nvSpPr>
        <p:spPr>
          <a:xfrm rot="-2505159">
            <a:off x="3354859" y="4451275"/>
            <a:ext cx="1955904" cy="1760314"/>
          </a:xfrm>
          <a:custGeom>
            <a:rect b="b" l="l" r="r" t="t"/>
            <a:pathLst>
              <a:path extrusionOk="0" h="3525478" w="3917198">
                <a:moveTo>
                  <a:pt x="0" y="0"/>
                </a:moveTo>
                <a:lnTo>
                  <a:pt x="3917197" y="0"/>
                </a:lnTo>
                <a:lnTo>
                  <a:pt x="3917197" y="3525478"/>
                </a:lnTo>
                <a:lnTo>
                  <a:pt x="0" y="3525478"/>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7" name="Shape 87"/>
        <p:cNvGrpSpPr/>
        <p:nvPr/>
      </p:nvGrpSpPr>
      <p:grpSpPr>
        <a:xfrm>
          <a:off x="0" y="0"/>
          <a:ext cx="0" cy="0"/>
          <a:chOff x="0" y="0"/>
          <a:chExt cx="0" cy="0"/>
        </a:xfrm>
      </p:grpSpPr>
      <p:grpSp>
        <p:nvGrpSpPr>
          <p:cNvPr id="88" name="Google Shape;88;p9"/>
          <p:cNvGrpSpPr/>
          <p:nvPr/>
        </p:nvGrpSpPr>
        <p:grpSpPr>
          <a:xfrm>
            <a:off x="-1157967" y="-138796"/>
            <a:ext cx="11220738" cy="5921886"/>
            <a:chOff x="-222473" y="-107352"/>
            <a:chExt cx="10152677" cy="5358203"/>
          </a:xfrm>
        </p:grpSpPr>
        <p:sp>
          <p:nvSpPr>
            <p:cNvPr id="89" name="Google Shape;89;p9"/>
            <p:cNvSpPr/>
            <p:nvPr/>
          </p:nvSpPr>
          <p:spPr>
            <a:xfrm>
              <a:off x="-222473" y="-107351"/>
              <a:ext cx="5358203" cy="5358203"/>
            </a:xfrm>
            <a:custGeom>
              <a:rect b="b" l="l" r="r" t="t"/>
              <a:pathLst>
                <a:path extrusionOk="0" h="14288542" w="14288542">
                  <a:moveTo>
                    <a:pt x="0" y="0"/>
                  </a:moveTo>
                  <a:lnTo>
                    <a:pt x="14288542" y="0"/>
                  </a:lnTo>
                  <a:lnTo>
                    <a:pt x="14288542" y="14288542"/>
                  </a:lnTo>
                  <a:lnTo>
                    <a:pt x="0" y="14288542"/>
                  </a:lnTo>
                  <a:lnTo>
                    <a:pt x="0" y="0"/>
                  </a:lnTo>
                  <a:close/>
                </a:path>
              </a:pathLst>
            </a:custGeom>
            <a:blipFill rotWithShape="1">
              <a:blip r:embed="rId2">
                <a:alphaModFix amt="5000"/>
              </a:blip>
              <a:stretch>
                <a:fillRect b="0" l="0" r="0" t="0"/>
              </a:stretch>
            </a:blipFill>
            <a:ln>
              <a:noFill/>
            </a:ln>
          </p:spPr>
        </p:sp>
        <p:sp>
          <p:nvSpPr>
            <p:cNvPr id="90" name="Google Shape;90;p9"/>
            <p:cNvSpPr/>
            <p:nvPr/>
          </p:nvSpPr>
          <p:spPr>
            <a:xfrm>
              <a:off x="4572000" y="-107351"/>
              <a:ext cx="5358203" cy="5358203"/>
            </a:xfrm>
            <a:custGeom>
              <a:rect b="b" l="l" r="r" t="t"/>
              <a:pathLst>
                <a:path extrusionOk="0" h="14288542" w="14288542">
                  <a:moveTo>
                    <a:pt x="0" y="0"/>
                  </a:moveTo>
                  <a:lnTo>
                    <a:pt x="14288542" y="0"/>
                  </a:lnTo>
                  <a:lnTo>
                    <a:pt x="14288542" y="14288542"/>
                  </a:lnTo>
                  <a:lnTo>
                    <a:pt x="0" y="14288542"/>
                  </a:lnTo>
                  <a:lnTo>
                    <a:pt x="0" y="0"/>
                  </a:lnTo>
                  <a:close/>
                </a:path>
              </a:pathLst>
            </a:custGeom>
            <a:blipFill rotWithShape="1">
              <a:blip r:embed="rId2">
                <a:alphaModFix amt="5000"/>
              </a:blip>
              <a:stretch>
                <a:fillRect b="0" l="0" r="0" t="0"/>
              </a:stretch>
            </a:blipFill>
            <a:ln>
              <a:noFill/>
            </a:ln>
          </p:spPr>
        </p:sp>
      </p:grpSp>
      <p:sp>
        <p:nvSpPr>
          <p:cNvPr id="91" name="Google Shape;91;p9"/>
          <p:cNvSpPr/>
          <p:nvPr>
            <p:ph idx="2" type="pic"/>
          </p:nvPr>
        </p:nvSpPr>
        <p:spPr>
          <a:xfrm rot="-243533">
            <a:off x="292299" y="3156926"/>
            <a:ext cx="3619579" cy="2343180"/>
          </a:xfrm>
          <a:prstGeom prst="roundRect">
            <a:avLst>
              <a:gd fmla="val 8943" name="adj"/>
            </a:avLst>
          </a:prstGeom>
          <a:noFill/>
          <a:ln>
            <a:noFill/>
          </a:ln>
        </p:spPr>
      </p:sp>
      <p:sp>
        <p:nvSpPr>
          <p:cNvPr id="92" name="Google Shape;92;p9"/>
          <p:cNvSpPr/>
          <p:nvPr>
            <p:ph idx="3" type="pic"/>
          </p:nvPr>
        </p:nvSpPr>
        <p:spPr>
          <a:xfrm rot="233272">
            <a:off x="4827161" y="297060"/>
            <a:ext cx="4074978" cy="2343280"/>
          </a:xfrm>
          <a:prstGeom prst="roundRect">
            <a:avLst>
              <a:gd fmla="val 8943" name="adj"/>
            </a:avLst>
          </a:prstGeom>
          <a:noFill/>
          <a:ln>
            <a:noFill/>
          </a:ln>
        </p:spPr>
      </p:sp>
      <p:sp>
        <p:nvSpPr>
          <p:cNvPr id="93" name="Google Shape;93;p9"/>
          <p:cNvSpPr/>
          <p:nvPr/>
        </p:nvSpPr>
        <p:spPr>
          <a:xfrm rot="-2505159">
            <a:off x="3144051" y="2739597"/>
            <a:ext cx="1215754" cy="1094179"/>
          </a:xfrm>
          <a:custGeom>
            <a:rect b="b" l="l" r="r" t="t"/>
            <a:pathLst>
              <a:path extrusionOk="0" h="2191373" w="2434859">
                <a:moveTo>
                  <a:pt x="0" y="0"/>
                </a:moveTo>
                <a:lnTo>
                  <a:pt x="2434859" y="0"/>
                </a:lnTo>
                <a:lnTo>
                  <a:pt x="2434859" y="2191373"/>
                </a:lnTo>
                <a:lnTo>
                  <a:pt x="0" y="2191373"/>
                </a:lnTo>
                <a:lnTo>
                  <a:pt x="0" y="0"/>
                </a:lnTo>
                <a:close/>
              </a:path>
            </a:pathLst>
          </a:custGeom>
          <a:blipFill rotWithShape="1">
            <a:blip r:embed="rId3">
              <a:alphaModFix/>
            </a:blip>
            <a:stretch>
              <a:fillRect b="0" l="0" r="0" t="0"/>
            </a:stretch>
          </a:blipFill>
          <a:ln>
            <a:noFill/>
          </a:ln>
        </p:spPr>
      </p:sp>
      <p:sp>
        <p:nvSpPr>
          <p:cNvPr id="94" name="Google Shape;94;p9"/>
          <p:cNvSpPr/>
          <p:nvPr/>
        </p:nvSpPr>
        <p:spPr>
          <a:xfrm rot="937874">
            <a:off x="4288050" y="1783034"/>
            <a:ext cx="1394994" cy="1268177"/>
          </a:xfrm>
          <a:custGeom>
            <a:rect b="b" l="l" r="r" t="t"/>
            <a:pathLst>
              <a:path extrusionOk="0" h="2531138" w="2784252">
                <a:moveTo>
                  <a:pt x="0" y="0"/>
                </a:moveTo>
                <a:lnTo>
                  <a:pt x="2784252" y="0"/>
                </a:lnTo>
                <a:lnTo>
                  <a:pt x="2784252" y="2531138"/>
                </a:lnTo>
                <a:lnTo>
                  <a:pt x="0" y="2531138"/>
                </a:lnTo>
                <a:lnTo>
                  <a:pt x="0" y="0"/>
                </a:lnTo>
                <a:close/>
              </a:path>
            </a:pathLst>
          </a:custGeom>
          <a:blipFill rotWithShape="1">
            <a:blip r:embed="rId4">
              <a:alphaModFix/>
            </a:blip>
            <a:stretch>
              <a:fillRect b="0" l="0" r="0" t="0"/>
            </a:stretch>
          </a:blipFill>
          <a:ln>
            <a:noFill/>
          </a:ln>
        </p:spPr>
      </p:sp>
      <p:sp>
        <p:nvSpPr>
          <p:cNvPr id="95" name="Google Shape;95;p9"/>
          <p:cNvSpPr txBox="1"/>
          <p:nvPr>
            <p:ph idx="1" type="body"/>
          </p:nvPr>
        </p:nvSpPr>
        <p:spPr>
          <a:xfrm>
            <a:off x="311700" y="268175"/>
            <a:ext cx="42465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96" name="Google Shape;9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
        <p:nvSpPr>
          <p:cNvPr id="98" name="Google Shape;9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99" name="Google Shape;99;p10"/>
          <p:cNvGrpSpPr/>
          <p:nvPr/>
        </p:nvGrpSpPr>
        <p:grpSpPr>
          <a:xfrm>
            <a:off x="-1157967" y="-138796"/>
            <a:ext cx="11220738" cy="5921886"/>
            <a:chOff x="-222473" y="-107352"/>
            <a:chExt cx="10152677" cy="5358203"/>
          </a:xfrm>
        </p:grpSpPr>
        <p:sp>
          <p:nvSpPr>
            <p:cNvPr id="100" name="Google Shape;100;p10"/>
            <p:cNvSpPr/>
            <p:nvPr/>
          </p:nvSpPr>
          <p:spPr>
            <a:xfrm>
              <a:off x="-222473" y="-107351"/>
              <a:ext cx="5358203" cy="5358203"/>
            </a:xfrm>
            <a:custGeom>
              <a:rect b="b" l="l" r="r" t="t"/>
              <a:pathLst>
                <a:path extrusionOk="0" h="14288542" w="14288542">
                  <a:moveTo>
                    <a:pt x="0" y="0"/>
                  </a:moveTo>
                  <a:lnTo>
                    <a:pt x="14288542" y="0"/>
                  </a:lnTo>
                  <a:lnTo>
                    <a:pt x="14288542" y="14288542"/>
                  </a:lnTo>
                  <a:lnTo>
                    <a:pt x="0" y="14288542"/>
                  </a:lnTo>
                  <a:lnTo>
                    <a:pt x="0" y="0"/>
                  </a:lnTo>
                  <a:close/>
                </a:path>
              </a:pathLst>
            </a:custGeom>
            <a:blipFill rotWithShape="1">
              <a:blip r:embed="rId2">
                <a:alphaModFix amt="5000"/>
              </a:blip>
              <a:stretch>
                <a:fillRect b="0" l="0" r="0" t="0"/>
              </a:stretch>
            </a:blipFill>
            <a:ln>
              <a:noFill/>
            </a:ln>
          </p:spPr>
        </p:sp>
        <p:sp>
          <p:nvSpPr>
            <p:cNvPr id="101" name="Google Shape;101;p10"/>
            <p:cNvSpPr/>
            <p:nvPr/>
          </p:nvSpPr>
          <p:spPr>
            <a:xfrm>
              <a:off x="4572000" y="-107351"/>
              <a:ext cx="5358203" cy="5358203"/>
            </a:xfrm>
            <a:custGeom>
              <a:rect b="b" l="l" r="r" t="t"/>
              <a:pathLst>
                <a:path extrusionOk="0" h="14288542" w="14288542">
                  <a:moveTo>
                    <a:pt x="0" y="0"/>
                  </a:moveTo>
                  <a:lnTo>
                    <a:pt x="14288542" y="0"/>
                  </a:lnTo>
                  <a:lnTo>
                    <a:pt x="14288542" y="14288542"/>
                  </a:lnTo>
                  <a:lnTo>
                    <a:pt x="0" y="14288542"/>
                  </a:lnTo>
                  <a:lnTo>
                    <a:pt x="0" y="0"/>
                  </a:lnTo>
                  <a:close/>
                </a:path>
              </a:pathLst>
            </a:custGeom>
            <a:blipFill rotWithShape="1">
              <a:blip r:embed="rId2">
                <a:alphaModFix amt="5000"/>
              </a:blip>
              <a:stretch>
                <a:fillRect b="0" l="0" r="0" t="0"/>
              </a:stretch>
            </a:blipFill>
            <a:ln>
              <a:noFill/>
            </a:ln>
          </p:spPr>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lata"/>
              <a:buNone/>
              <a:defRPr sz="2800">
                <a:solidFill>
                  <a:schemeClr val="dk1"/>
                </a:solidFill>
                <a:latin typeface="Alata"/>
                <a:ea typeface="Alata"/>
                <a:cs typeface="Alata"/>
                <a:sym typeface="Alat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lata"/>
              <a:buChar char="●"/>
              <a:defRPr sz="1800">
                <a:solidFill>
                  <a:schemeClr val="dk2"/>
                </a:solidFill>
                <a:latin typeface="Alata"/>
                <a:ea typeface="Alata"/>
                <a:cs typeface="Alata"/>
                <a:sym typeface="Alata"/>
              </a:defRPr>
            </a:lvl1pPr>
            <a:lvl2pPr indent="-317500" lvl="1" marL="914400">
              <a:lnSpc>
                <a:spcPct val="115000"/>
              </a:lnSpc>
              <a:spcBef>
                <a:spcPts val="0"/>
              </a:spcBef>
              <a:spcAft>
                <a:spcPts val="0"/>
              </a:spcAft>
              <a:buClr>
                <a:schemeClr val="dk2"/>
              </a:buClr>
              <a:buSzPts val="1400"/>
              <a:buFont typeface="Poppins"/>
              <a:buChar char="○"/>
              <a:defRPr b="1">
                <a:solidFill>
                  <a:schemeClr val="dk2"/>
                </a:solidFill>
                <a:latin typeface="Poppins"/>
                <a:ea typeface="Poppins"/>
                <a:cs typeface="Poppins"/>
                <a:sym typeface="Poppins"/>
              </a:defRPr>
            </a:lvl2pPr>
            <a:lvl3pPr indent="-317500" lvl="2" marL="13716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indent="-317500" lvl="3" marL="18288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indent="-317500" lvl="4" marL="22860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indent="-317500" lvl="5" marL="27432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indent="-317500" lvl="6" marL="32004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indent="-317500" lvl="7" marL="36576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indent="-317500" lvl="8" marL="41148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5.png"/><Relationship Id="rId4" Type="http://schemas.openxmlformats.org/officeDocument/2006/relationships/image" Target="../media/image22.png"/><Relationship Id="rId5" Type="http://schemas.openxmlformats.org/officeDocument/2006/relationships/image" Target="../media/image1.png"/><Relationship Id="rId6"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9.png"/><Relationship Id="rId4" Type="http://schemas.openxmlformats.org/officeDocument/2006/relationships/image" Target="../media/image2.png"/><Relationship Id="rId5"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5.png"/><Relationship Id="rId5"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13.png"/><Relationship Id="rId5"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51.jpg"/><Relationship Id="rId5" Type="http://schemas.openxmlformats.org/officeDocument/2006/relationships/image" Target="../media/image3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44.png"/><Relationship Id="rId4" Type="http://schemas.openxmlformats.org/officeDocument/2006/relationships/image" Target="../media/image47.jpg"/><Relationship Id="rId5" Type="http://schemas.openxmlformats.org/officeDocument/2006/relationships/image" Target="../media/image2.png"/><Relationship Id="rId6" Type="http://schemas.openxmlformats.org/officeDocument/2006/relationships/image" Target="../media/image5.png"/><Relationship Id="rId7" Type="http://schemas.openxmlformats.org/officeDocument/2006/relationships/image" Target="../media/image13.png"/><Relationship Id="rId8"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50.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41.png"/><Relationship Id="rId4" Type="http://schemas.openxmlformats.org/officeDocument/2006/relationships/image" Target="../media/image9.png"/><Relationship Id="rId5" Type="http://schemas.openxmlformats.org/officeDocument/2006/relationships/image" Target="../media/image5.png"/></Relationships>
</file>

<file path=ppt/slides/_rels/slide17.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48.png"/><Relationship Id="rId13" Type="http://schemas.openxmlformats.org/officeDocument/2006/relationships/image" Target="../media/image41.png"/><Relationship Id="rId12" Type="http://schemas.openxmlformats.org/officeDocument/2006/relationships/image" Target="../media/image23.png"/><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49.png"/><Relationship Id="rId14" Type="http://schemas.openxmlformats.org/officeDocument/2006/relationships/image" Target="../media/image31.png"/><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image" Target="../media/image13.png"/><Relationship Id="rId8"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40.png"/><Relationship Id="rId4" Type="http://schemas.openxmlformats.org/officeDocument/2006/relationships/image" Target="../media/image7.png"/><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46.png"/><Relationship Id="rId4" Type="http://schemas.openxmlformats.org/officeDocument/2006/relationships/image" Target="../media/image27.png"/><Relationship Id="rId5" Type="http://schemas.openxmlformats.org/officeDocument/2006/relationships/image" Target="../media/image13.png"/><Relationship Id="rId6"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19.png"/><Relationship Id="rId5"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3D2"/>
        </a:solidFill>
      </p:bgPr>
    </p:bg>
    <p:spTree>
      <p:nvGrpSpPr>
        <p:cNvPr id="105" name="Shape 105"/>
        <p:cNvGrpSpPr/>
        <p:nvPr/>
      </p:nvGrpSpPr>
      <p:grpSpPr>
        <a:xfrm>
          <a:off x="0" y="0"/>
          <a:ext cx="0" cy="0"/>
          <a:chOff x="0" y="0"/>
          <a:chExt cx="0" cy="0"/>
        </a:xfrm>
      </p:grpSpPr>
      <p:pic>
        <p:nvPicPr>
          <p:cNvPr id="106" name="Google Shape;106;p11"/>
          <p:cNvPicPr preferRelativeResize="0"/>
          <p:nvPr/>
        </p:nvPicPr>
        <p:blipFill rotWithShape="1">
          <a:blip r:embed="rId3">
            <a:alphaModFix/>
          </a:blip>
          <a:srcRect b="0" l="0" r="46825" t="54755"/>
          <a:stretch/>
        </p:blipFill>
        <p:spPr>
          <a:xfrm>
            <a:off x="0" y="2816325"/>
            <a:ext cx="4862275" cy="2327175"/>
          </a:xfrm>
          <a:prstGeom prst="rect">
            <a:avLst/>
          </a:prstGeom>
          <a:noFill/>
          <a:ln>
            <a:noFill/>
          </a:ln>
        </p:spPr>
      </p:pic>
      <p:pic>
        <p:nvPicPr>
          <p:cNvPr id="107" name="Google Shape;107;p11"/>
          <p:cNvPicPr preferRelativeResize="0"/>
          <p:nvPr/>
        </p:nvPicPr>
        <p:blipFill>
          <a:blip r:embed="rId4">
            <a:alphaModFix/>
          </a:blip>
          <a:stretch>
            <a:fillRect/>
          </a:stretch>
        </p:blipFill>
        <p:spPr>
          <a:xfrm>
            <a:off x="5040125" y="349625"/>
            <a:ext cx="3780874" cy="4270202"/>
          </a:xfrm>
          <a:prstGeom prst="rect">
            <a:avLst/>
          </a:prstGeom>
          <a:noFill/>
          <a:ln>
            <a:noFill/>
          </a:ln>
        </p:spPr>
      </p:pic>
      <p:grpSp>
        <p:nvGrpSpPr>
          <p:cNvPr id="108" name="Google Shape;108;p11"/>
          <p:cNvGrpSpPr/>
          <p:nvPr/>
        </p:nvGrpSpPr>
        <p:grpSpPr>
          <a:xfrm>
            <a:off x="5958206" y="4245550"/>
            <a:ext cx="1944709" cy="432329"/>
            <a:chOff x="0" y="-241101"/>
            <a:chExt cx="5185891" cy="1152877"/>
          </a:xfrm>
        </p:grpSpPr>
        <p:grpSp>
          <p:nvGrpSpPr>
            <p:cNvPr id="109" name="Google Shape;109;p11"/>
            <p:cNvGrpSpPr/>
            <p:nvPr/>
          </p:nvGrpSpPr>
          <p:grpSpPr>
            <a:xfrm>
              <a:off x="0" y="-241101"/>
              <a:ext cx="5185891" cy="1152877"/>
              <a:chOff x="0" y="-47625"/>
              <a:chExt cx="1024373" cy="227729"/>
            </a:xfrm>
          </p:grpSpPr>
          <p:sp>
            <p:nvSpPr>
              <p:cNvPr id="110" name="Google Shape;110;p11"/>
              <p:cNvSpPr/>
              <p:nvPr/>
            </p:nvSpPr>
            <p:spPr>
              <a:xfrm>
                <a:off x="0" y="0"/>
                <a:ext cx="1024373" cy="180104"/>
              </a:xfrm>
              <a:custGeom>
                <a:rect b="b" l="l" r="r" t="t"/>
                <a:pathLst>
                  <a:path extrusionOk="0" h="180104" w="1024373">
                    <a:moveTo>
                      <a:pt x="90052" y="0"/>
                    </a:moveTo>
                    <a:lnTo>
                      <a:pt x="934321" y="0"/>
                    </a:lnTo>
                    <a:cubicBezTo>
                      <a:pt x="958205" y="0"/>
                      <a:pt x="981110" y="9488"/>
                      <a:pt x="997998" y="26376"/>
                    </a:cubicBezTo>
                    <a:cubicBezTo>
                      <a:pt x="1014886" y="43264"/>
                      <a:pt x="1024373" y="66169"/>
                      <a:pt x="1024373" y="90052"/>
                    </a:cubicBezTo>
                    <a:lnTo>
                      <a:pt x="1024373" y="90052"/>
                    </a:lnTo>
                    <a:cubicBezTo>
                      <a:pt x="1024373" y="139786"/>
                      <a:pt x="984056" y="180104"/>
                      <a:pt x="934321" y="180104"/>
                    </a:cubicBezTo>
                    <a:lnTo>
                      <a:pt x="90052" y="180104"/>
                    </a:lnTo>
                    <a:cubicBezTo>
                      <a:pt x="40318" y="180104"/>
                      <a:pt x="0" y="139786"/>
                      <a:pt x="0" y="90052"/>
                    </a:cubicBezTo>
                    <a:lnTo>
                      <a:pt x="0" y="90052"/>
                    </a:lnTo>
                    <a:cubicBezTo>
                      <a:pt x="0" y="40318"/>
                      <a:pt x="40318" y="0"/>
                      <a:pt x="90052" y="0"/>
                    </a:cubicBezTo>
                    <a:close/>
                  </a:path>
                </a:pathLst>
              </a:custGeom>
              <a:solidFill>
                <a:srgbClr val="FF6B57"/>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1" name="Google Shape;111;p11"/>
              <p:cNvSpPr txBox="1"/>
              <p:nvPr/>
            </p:nvSpPr>
            <p:spPr>
              <a:xfrm>
                <a:off x="0" y="-47625"/>
                <a:ext cx="1024373" cy="22772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2" name="Google Shape;112;p11"/>
            <p:cNvSpPr txBox="1"/>
            <p:nvPr/>
          </p:nvSpPr>
          <p:spPr>
            <a:xfrm>
              <a:off x="370538" y="124779"/>
              <a:ext cx="4444815" cy="58614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Training Slides</a:t>
              </a:r>
              <a:endParaRPr sz="700"/>
            </a:p>
          </p:txBody>
        </p:sp>
      </p:grpSp>
      <p:sp>
        <p:nvSpPr>
          <p:cNvPr id="113" name="Google Shape;113;p11"/>
          <p:cNvSpPr/>
          <p:nvPr/>
        </p:nvSpPr>
        <p:spPr>
          <a:xfrm>
            <a:off x="4020774" y="-1136051"/>
            <a:ext cx="2038696" cy="2057400"/>
          </a:xfrm>
          <a:custGeom>
            <a:rect b="b" l="l" r="r" t="t"/>
            <a:pathLst>
              <a:path extrusionOk="0" h="4114800" w="4077393">
                <a:moveTo>
                  <a:pt x="0" y="0"/>
                </a:moveTo>
                <a:lnTo>
                  <a:pt x="4077393" y="0"/>
                </a:lnTo>
                <a:lnTo>
                  <a:pt x="4077393" y="4114800"/>
                </a:lnTo>
                <a:lnTo>
                  <a:pt x="0" y="4114800"/>
                </a:lnTo>
                <a:lnTo>
                  <a:pt x="0" y="0"/>
                </a:lnTo>
                <a:close/>
              </a:path>
            </a:pathLst>
          </a:custGeom>
          <a:blipFill rotWithShape="1">
            <a:blip r:embed="rId5">
              <a:alphaModFix/>
            </a:blip>
            <a:stretch>
              <a:fillRect b="0" l="0" r="0" t="0"/>
            </a:stretch>
          </a:blipFill>
          <a:ln>
            <a:noFill/>
          </a:ln>
        </p:spPr>
      </p:sp>
      <p:sp>
        <p:nvSpPr>
          <p:cNvPr id="114" name="Google Shape;114;p11"/>
          <p:cNvSpPr/>
          <p:nvPr/>
        </p:nvSpPr>
        <p:spPr>
          <a:xfrm>
            <a:off x="8523820" y="123318"/>
            <a:ext cx="1634577" cy="1485979"/>
          </a:xfrm>
          <a:custGeom>
            <a:rect b="b" l="l" r="r" t="t"/>
            <a:pathLst>
              <a:path extrusionOk="0" h="2971957" w="3269153">
                <a:moveTo>
                  <a:pt x="0" y="0"/>
                </a:moveTo>
                <a:lnTo>
                  <a:pt x="3269153" y="0"/>
                </a:lnTo>
                <a:lnTo>
                  <a:pt x="3269153" y="2971957"/>
                </a:lnTo>
                <a:lnTo>
                  <a:pt x="0" y="2971957"/>
                </a:lnTo>
                <a:lnTo>
                  <a:pt x="0" y="0"/>
                </a:lnTo>
                <a:close/>
              </a:path>
            </a:pathLst>
          </a:custGeom>
          <a:blipFill rotWithShape="1">
            <a:blip r:embed="rId6">
              <a:alphaModFix/>
            </a:blip>
            <a:stretch>
              <a:fillRect b="0" l="0" r="0" t="0"/>
            </a:stretch>
          </a:blipFill>
          <a:ln>
            <a:noFill/>
          </a:ln>
        </p:spPr>
      </p:sp>
      <p:sp>
        <p:nvSpPr>
          <p:cNvPr id="115" name="Google Shape;115;p11"/>
          <p:cNvSpPr txBox="1"/>
          <p:nvPr/>
        </p:nvSpPr>
        <p:spPr>
          <a:xfrm>
            <a:off x="322151" y="536571"/>
            <a:ext cx="4767300" cy="25464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0" i="0" lang="en" sz="9400" u="none" cap="none" strike="noStrike">
                <a:solidFill>
                  <a:srgbClr val="000000"/>
                </a:solidFill>
                <a:latin typeface="Alata"/>
                <a:ea typeface="Alata"/>
                <a:cs typeface="Alata"/>
                <a:sym typeface="Alata"/>
              </a:rPr>
              <a:t>Team Building</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3D2"/>
        </a:solidFill>
      </p:bgPr>
    </p:bg>
    <p:spTree>
      <p:nvGrpSpPr>
        <p:cNvPr id="356" name="Shape 356"/>
        <p:cNvGrpSpPr/>
        <p:nvPr/>
      </p:nvGrpSpPr>
      <p:grpSpPr>
        <a:xfrm>
          <a:off x="0" y="0"/>
          <a:ext cx="0" cy="0"/>
          <a:chOff x="0" y="0"/>
          <a:chExt cx="0" cy="0"/>
        </a:xfrm>
      </p:grpSpPr>
      <p:pic>
        <p:nvPicPr>
          <p:cNvPr id="357" name="Google Shape;357;p20"/>
          <p:cNvPicPr preferRelativeResize="0"/>
          <p:nvPr/>
        </p:nvPicPr>
        <p:blipFill>
          <a:blip r:embed="rId3">
            <a:alphaModFix/>
          </a:blip>
          <a:stretch>
            <a:fillRect/>
          </a:stretch>
        </p:blipFill>
        <p:spPr>
          <a:xfrm>
            <a:off x="2149388" y="2302875"/>
            <a:ext cx="4867800" cy="2458277"/>
          </a:xfrm>
          <a:prstGeom prst="rect">
            <a:avLst/>
          </a:prstGeom>
          <a:noFill/>
          <a:ln>
            <a:noFill/>
          </a:ln>
        </p:spPr>
      </p:pic>
      <p:sp>
        <p:nvSpPr>
          <p:cNvPr id="358" name="Google Shape;358;p20"/>
          <p:cNvSpPr txBox="1"/>
          <p:nvPr/>
        </p:nvSpPr>
        <p:spPr>
          <a:xfrm>
            <a:off x="952278" y="427900"/>
            <a:ext cx="7239300" cy="1600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6500" u="none" cap="none" strike="noStrike">
                <a:solidFill>
                  <a:srgbClr val="000000"/>
                </a:solidFill>
                <a:latin typeface="Alata"/>
                <a:ea typeface="Alata"/>
                <a:cs typeface="Alata"/>
                <a:sym typeface="Alata"/>
              </a:rPr>
              <a:t>Trust-Building Activities</a:t>
            </a:r>
            <a:endParaRPr sz="700"/>
          </a:p>
        </p:txBody>
      </p:sp>
      <p:sp>
        <p:nvSpPr>
          <p:cNvPr id="359" name="Google Shape;359;p20"/>
          <p:cNvSpPr txBox="1"/>
          <p:nvPr/>
        </p:nvSpPr>
        <p:spPr>
          <a:xfrm>
            <a:off x="347908" y="2675251"/>
            <a:ext cx="1521600" cy="169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Nullam pellentesque turpis sit amet tincidunt lacinia. Sed placerat, mauris et finibus pretium, dolor mi consequat libero, non condimentum nulla purus et justo. Curabitur vel mauris ligula. Donec sit amet feugiat nisl.</a:t>
            </a:r>
            <a:endParaRPr sz="700"/>
          </a:p>
        </p:txBody>
      </p:sp>
      <p:sp>
        <p:nvSpPr>
          <p:cNvPr id="360" name="Google Shape;360;p20"/>
          <p:cNvSpPr txBox="1"/>
          <p:nvPr/>
        </p:nvSpPr>
        <p:spPr>
          <a:xfrm>
            <a:off x="7341875" y="2675251"/>
            <a:ext cx="1521600" cy="169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Nullam pellentesque turpis sit amet tincidunt lacinia. Sed placerat, mauris et finibus pretium, dolor mi consequat libero, non condimentum nulla purus et justo. Curabitur vel mauris ligula. Donec sit amet feugiat nisl.</a:t>
            </a:r>
            <a:endParaRPr sz="700"/>
          </a:p>
        </p:txBody>
      </p:sp>
      <p:grpSp>
        <p:nvGrpSpPr>
          <p:cNvPr id="361" name="Google Shape;361;p20"/>
          <p:cNvGrpSpPr/>
          <p:nvPr/>
        </p:nvGrpSpPr>
        <p:grpSpPr>
          <a:xfrm>
            <a:off x="923856" y="1958212"/>
            <a:ext cx="369742" cy="417632"/>
            <a:chOff x="0" y="-47625"/>
            <a:chExt cx="194761" cy="219987"/>
          </a:xfrm>
        </p:grpSpPr>
        <p:sp>
          <p:nvSpPr>
            <p:cNvPr id="362" name="Google Shape;362;p20"/>
            <p:cNvSpPr/>
            <p:nvPr/>
          </p:nvSpPr>
          <p:spPr>
            <a:xfrm>
              <a:off x="0" y="0"/>
              <a:ext cx="194761" cy="172362"/>
            </a:xfrm>
            <a:custGeom>
              <a:rect b="b" l="l" r="r" t="t"/>
              <a:pathLst>
                <a:path extrusionOk="0" h="172362" w="194761">
                  <a:moveTo>
                    <a:pt x="86181" y="0"/>
                  </a:moveTo>
                  <a:lnTo>
                    <a:pt x="108580" y="0"/>
                  </a:lnTo>
                  <a:cubicBezTo>
                    <a:pt x="156177" y="0"/>
                    <a:pt x="194761" y="38585"/>
                    <a:pt x="194761" y="86181"/>
                  </a:cubicBezTo>
                  <a:lnTo>
                    <a:pt x="194761" y="86181"/>
                  </a:lnTo>
                  <a:cubicBezTo>
                    <a:pt x="194761" y="109038"/>
                    <a:pt x="185681" y="130958"/>
                    <a:pt x="169519" y="147120"/>
                  </a:cubicBezTo>
                  <a:cubicBezTo>
                    <a:pt x="153357" y="163282"/>
                    <a:pt x="131437" y="172362"/>
                    <a:pt x="108580" y="172362"/>
                  </a:cubicBezTo>
                  <a:lnTo>
                    <a:pt x="86181" y="172362"/>
                  </a:lnTo>
                  <a:cubicBezTo>
                    <a:pt x="38585" y="172362"/>
                    <a:pt x="0" y="133778"/>
                    <a:pt x="0" y="86181"/>
                  </a:cubicBezTo>
                  <a:lnTo>
                    <a:pt x="0" y="86181"/>
                  </a:lnTo>
                  <a:cubicBezTo>
                    <a:pt x="0" y="38585"/>
                    <a:pt x="38585" y="0"/>
                    <a:pt x="86181" y="0"/>
                  </a:cubicBezTo>
                  <a:close/>
                </a:path>
              </a:pathLst>
            </a:custGeom>
            <a:solidFill>
              <a:srgbClr val="24BB7F"/>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3" name="Google Shape;363;p20"/>
            <p:cNvSpPr txBox="1"/>
            <p:nvPr/>
          </p:nvSpPr>
          <p:spPr>
            <a:xfrm>
              <a:off x="0" y="-47625"/>
              <a:ext cx="194761"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4" name="Google Shape;364;p20"/>
          <p:cNvGrpSpPr/>
          <p:nvPr/>
        </p:nvGrpSpPr>
        <p:grpSpPr>
          <a:xfrm>
            <a:off x="7917822" y="1958212"/>
            <a:ext cx="369742" cy="417632"/>
            <a:chOff x="0" y="-47625"/>
            <a:chExt cx="194761" cy="219987"/>
          </a:xfrm>
        </p:grpSpPr>
        <p:sp>
          <p:nvSpPr>
            <p:cNvPr id="365" name="Google Shape;365;p20"/>
            <p:cNvSpPr/>
            <p:nvPr/>
          </p:nvSpPr>
          <p:spPr>
            <a:xfrm>
              <a:off x="0" y="0"/>
              <a:ext cx="194761" cy="172362"/>
            </a:xfrm>
            <a:custGeom>
              <a:rect b="b" l="l" r="r" t="t"/>
              <a:pathLst>
                <a:path extrusionOk="0" h="172362" w="194761">
                  <a:moveTo>
                    <a:pt x="86181" y="0"/>
                  </a:moveTo>
                  <a:lnTo>
                    <a:pt x="108580" y="0"/>
                  </a:lnTo>
                  <a:cubicBezTo>
                    <a:pt x="156177" y="0"/>
                    <a:pt x="194761" y="38585"/>
                    <a:pt x="194761" y="86181"/>
                  </a:cubicBezTo>
                  <a:lnTo>
                    <a:pt x="194761" y="86181"/>
                  </a:lnTo>
                  <a:cubicBezTo>
                    <a:pt x="194761" y="109038"/>
                    <a:pt x="185681" y="130958"/>
                    <a:pt x="169519" y="147120"/>
                  </a:cubicBezTo>
                  <a:cubicBezTo>
                    <a:pt x="153357" y="163282"/>
                    <a:pt x="131437" y="172362"/>
                    <a:pt x="108580" y="172362"/>
                  </a:cubicBezTo>
                  <a:lnTo>
                    <a:pt x="86181" y="172362"/>
                  </a:lnTo>
                  <a:cubicBezTo>
                    <a:pt x="38585" y="172362"/>
                    <a:pt x="0" y="133778"/>
                    <a:pt x="0" y="86181"/>
                  </a:cubicBezTo>
                  <a:lnTo>
                    <a:pt x="0" y="86181"/>
                  </a:lnTo>
                  <a:cubicBezTo>
                    <a:pt x="0" y="38585"/>
                    <a:pt x="38585" y="0"/>
                    <a:pt x="86181" y="0"/>
                  </a:cubicBezTo>
                  <a:close/>
                </a:path>
              </a:pathLst>
            </a:custGeom>
            <a:solidFill>
              <a:srgbClr val="FDBD00"/>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6" name="Google Shape;366;p20"/>
            <p:cNvSpPr txBox="1"/>
            <p:nvPr/>
          </p:nvSpPr>
          <p:spPr>
            <a:xfrm>
              <a:off x="0" y="-47625"/>
              <a:ext cx="194761"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7" name="Google Shape;367;p20"/>
          <p:cNvSpPr txBox="1"/>
          <p:nvPr/>
        </p:nvSpPr>
        <p:spPr>
          <a:xfrm>
            <a:off x="1051160" y="2071663"/>
            <a:ext cx="191334" cy="229328"/>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1.</a:t>
            </a:r>
            <a:endParaRPr sz="700"/>
          </a:p>
        </p:txBody>
      </p:sp>
      <p:sp>
        <p:nvSpPr>
          <p:cNvPr id="368" name="Google Shape;368;p20"/>
          <p:cNvSpPr txBox="1"/>
          <p:nvPr/>
        </p:nvSpPr>
        <p:spPr>
          <a:xfrm>
            <a:off x="8045126" y="2071663"/>
            <a:ext cx="191334" cy="229328"/>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2.</a:t>
            </a:r>
            <a:endParaRPr sz="700"/>
          </a:p>
        </p:txBody>
      </p:sp>
      <p:grpSp>
        <p:nvGrpSpPr>
          <p:cNvPr id="369" name="Google Shape;369;p20"/>
          <p:cNvGrpSpPr/>
          <p:nvPr/>
        </p:nvGrpSpPr>
        <p:grpSpPr>
          <a:xfrm rot="-158908">
            <a:off x="3597557" y="4426868"/>
            <a:ext cx="1944709" cy="432329"/>
            <a:chOff x="0" y="-241101"/>
            <a:chExt cx="5185891" cy="1152877"/>
          </a:xfrm>
        </p:grpSpPr>
        <p:grpSp>
          <p:nvGrpSpPr>
            <p:cNvPr id="370" name="Google Shape;370;p20"/>
            <p:cNvGrpSpPr/>
            <p:nvPr/>
          </p:nvGrpSpPr>
          <p:grpSpPr>
            <a:xfrm>
              <a:off x="0" y="-241101"/>
              <a:ext cx="5185891" cy="1152877"/>
              <a:chOff x="0" y="-47625"/>
              <a:chExt cx="1024373" cy="227729"/>
            </a:xfrm>
          </p:grpSpPr>
          <p:sp>
            <p:nvSpPr>
              <p:cNvPr id="371" name="Google Shape;371;p20"/>
              <p:cNvSpPr/>
              <p:nvPr/>
            </p:nvSpPr>
            <p:spPr>
              <a:xfrm>
                <a:off x="0" y="0"/>
                <a:ext cx="1024373" cy="180104"/>
              </a:xfrm>
              <a:custGeom>
                <a:rect b="b" l="l" r="r" t="t"/>
                <a:pathLst>
                  <a:path extrusionOk="0" h="180104" w="1024373">
                    <a:moveTo>
                      <a:pt x="90052" y="0"/>
                    </a:moveTo>
                    <a:lnTo>
                      <a:pt x="934321" y="0"/>
                    </a:lnTo>
                    <a:cubicBezTo>
                      <a:pt x="958205" y="0"/>
                      <a:pt x="981110" y="9488"/>
                      <a:pt x="997998" y="26376"/>
                    </a:cubicBezTo>
                    <a:cubicBezTo>
                      <a:pt x="1014886" y="43264"/>
                      <a:pt x="1024373" y="66169"/>
                      <a:pt x="1024373" y="90052"/>
                    </a:cubicBezTo>
                    <a:lnTo>
                      <a:pt x="1024373" y="90052"/>
                    </a:lnTo>
                    <a:cubicBezTo>
                      <a:pt x="1024373" y="139786"/>
                      <a:pt x="984056" y="180104"/>
                      <a:pt x="934321" y="180104"/>
                    </a:cubicBezTo>
                    <a:lnTo>
                      <a:pt x="90052" y="180104"/>
                    </a:lnTo>
                    <a:cubicBezTo>
                      <a:pt x="40318" y="180104"/>
                      <a:pt x="0" y="139786"/>
                      <a:pt x="0" y="90052"/>
                    </a:cubicBezTo>
                    <a:lnTo>
                      <a:pt x="0" y="90052"/>
                    </a:lnTo>
                    <a:cubicBezTo>
                      <a:pt x="0" y="40318"/>
                      <a:pt x="40318" y="0"/>
                      <a:pt x="90052" y="0"/>
                    </a:cubicBezTo>
                    <a:close/>
                  </a:path>
                </a:pathLst>
              </a:custGeom>
              <a:solidFill>
                <a:srgbClr val="FF6B57"/>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2" name="Google Shape;372;p20"/>
              <p:cNvSpPr txBox="1"/>
              <p:nvPr/>
            </p:nvSpPr>
            <p:spPr>
              <a:xfrm>
                <a:off x="0" y="-47625"/>
                <a:ext cx="1024373" cy="22772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3" name="Google Shape;373;p20"/>
            <p:cNvSpPr txBox="1"/>
            <p:nvPr/>
          </p:nvSpPr>
          <p:spPr>
            <a:xfrm>
              <a:off x="370538" y="124779"/>
              <a:ext cx="4444815" cy="58614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Add a Main Point</a:t>
              </a:r>
              <a:endParaRPr sz="700"/>
            </a:p>
          </p:txBody>
        </p:sp>
      </p:grpSp>
      <p:sp>
        <p:nvSpPr>
          <p:cNvPr id="374" name="Google Shape;374;p20"/>
          <p:cNvSpPr/>
          <p:nvPr/>
        </p:nvSpPr>
        <p:spPr>
          <a:xfrm>
            <a:off x="-504998" y="-618762"/>
            <a:ext cx="2038697" cy="2057400"/>
          </a:xfrm>
          <a:custGeom>
            <a:rect b="b" l="l" r="r" t="t"/>
            <a:pathLst>
              <a:path extrusionOk="0" h="4114800" w="4077393">
                <a:moveTo>
                  <a:pt x="0" y="0"/>
                </a:moveTo>
                <a:lnTo>
                  <a:pt x="4077392" y="0"/>
                </a:lnTo>
                <a:lnTo>
                  <a:pt x="4077392" y="4114800"/>
                </a:lnTo>
                <a:lnTo>
                  <a:pt x="0" y="4114800"/>
                </a:lnTo>
                <a:lnTo>
                  <a:pt x="0" y="0"/>
                </a:lnTo>
                <a:close/>
              </a:path>
            </a:pathLst>
          </a:custGeom>
          <a:blipFill rotWithShape="1">
            <a:blip r:embed="rId4">
              <a:alphaModFix/>
            </a:blip>
            <a:stretch>
              <a:fillRect b="0" l="0" r="0" t="0"/>
            </a:stretch>
          </a:blipFill>
          <a:ln>
            <a:noFill/>
          </a:ln>
        </p:spPr>
      </p:sp>
      <p:sp>
        <p:nvSpPr>
          <p:cNvPr id="375" name="Google Shape;375;p20"/>
          <p:cNvSpPr/>
          <p:nvPr/>
        </p:nvSpPr>
        <p:spPr>
          <a:xfrm>
            <a:off x="7677897" y="409938"/>
            <a:ext cx="1634577" cy="1485979"/>
          </a:xfrm>
          <a:custGeom>
            <a:rect b="b" l="l" r="r" t="t"/>
            <a:pathLst>
              <a:path extrusionOk="0" h="2971957" w="3269153">
                <a:moveTo>
                  <a:pt x="0" y="0"/>
                </a:moveTo>
                <a:lnTo>
                  <a:pt x="3269153" y="0"/>
                </a:lnTo>
                <a:lnTo>
                  <a:pt x="3269153" y="2971957"/>
                </a:lnTo>
                <a:lnTo>
                  <a:pt x="0" y="2971957"/>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3D2"/>
        </a:solidFill>
      </p:bgPr>
    </p:bg>
    <p:spTree>
      <p:nvGrpSpPr>
        <p:cNvPr id="379" name="Shape 379"/>
        <p:cNvGrpSpPr/>
        <p:nvPr/>
      </p:nvGrpSpPr>
      <p:grpSpPr>
        <a:xfrm>
          <a:off x="0" y="0"/>
          <a:ext cx="0" cy="0"/>
          <a:chOff x="0" y="0"/>
          <a:chExt cx="0" cy="0"/>
        </a:xfrm>
      </p:grpSpPr>
      <p:sp>
        <p:nvSpPr>
          <p:cNvPr id="380" name="Google Shape;380;p21"/>
          <p:cNvSpPr txBox="1"/>
          <p:nvPr/>
        </p:nvSpPr>
        <p:spPr>
          <a:xfrm>
            <a:off x="420753" y="460229"/>
            <a:ext cx="6876600" cy="1600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 sz="6500" u="none" cap="none" strike="noStrike">
                <a:solidFill>
                  <a:srgbClr val="000000"/>
                </a:solidFill>
                <a:latin typeface="Alata"/>
                <a:ea typeface="Alata"/>
                <a:cs typeface="Alata"/>
                <a:sym typeface="Alata"/>
              </a:rPr>
              <a:t>Conflict Resolution </a:t>
            </a:r>
            <a:endParaRPr sz="700"/>
          </a:p>
        </p:txBody>
      </p:sp>
      <p:grpSp>
        <p:nvGrpSpPr>
          <p:cNvPr id="381" name="Google Shape;381;p21"/>
          <p:cNvGrpSpPr/>
          <p:nvPr/>
        </p:nvGrpSpPr>
        <p:grpSpPr>
          <a:xfrm>
            <a:off x="4737195" y="2319710"/>
            <a:ext cx="3262494" cy="417632"/>
            <a:chOff x="0" y="-47625"/>
            <a:chExt cx="1718516" cy="219987"/>
          </a:xfrm>
        </p:grpSpPr>
        <p:sp>
          <p:nvSpPr>
            <p:cNvPr id="382" name="Google Shape;382;p21"/>
            <p:cNvSpPr/>
            <p:nvPr/>
          </p:nvSpPr>
          <p:spPr>
            <a:xfrm>
              <a:off x="0" y="0"/>
              <a:ext cx="1718516" cy="172362"/>
            </a:xfrm>
            <a:custGeom>
              <a:rect b="b" l="l" r="r" t="t"/>
              <a:pathLst>
                <a:path extrusionOk="0" h="172362" w="1718516">
                  <a:moveTo>
                    <a:pt x="86181" y="0"/>
                  </a:moveTo>
                  <a:lnTo>
                    <a:pt x="1632334" y="0"/>
                  </a:lnTo>
                  <a:cubicBezTo>
                    <a:pt x="1655191" y="0"/>
                    <a:pt x="1677112" y="9080"/>
                    <a:pt x="1693274" y="25242"/>
                  </a:cubicBezTo>
                  <a:cubicBezTo>
                    <a:pt x="1709436" y="41404"/>
                    <a:pt x="1718516" y="63324"/>
                    <a:pt x="1718516" y="86181"/>
                  </a:cubicBezTo>
                  <a:lnTo>
                    <a:pt x="1718516" y="86181"/>
                  </a:lnTo>
                  <a:cubicBezTo>
                    <a:pt x="1718516" y="133778"/>
                    <a:pt x="1679931" y="172362"/>
                    <a:pt x="1632334" y="172362"/>
                  </a:cubicBezTo>
                  <a:lnTo>
                    <a:pt x="86181" y="172362"/>
                  </a:lnTo>
                  <a:cubicBezTo>
                    <a:pt x="38585" y="172362"/>
                    <a:pt x="0" y="133778"/>
                    <a:pt x="0" y="86181"/>
                  </a:cubicBezTo>
                  <a:lnTo>
                    <a:pt x="0" y="86181"/>
                  </a:lnTo>
                  <a:cubicBezTo>
                    <a:pt x="0" y="38585"/>
                    <a:pt x="38585" y="0"/>
                    <a:pt x="86181" y="0"/>
                  </a:cubicBezTo>
                  <a:close/>
                </a:path>
              </a:pathLst>
            </a:custGeom>
            <a:solidFill>
              <a:srgbClr val="FDBD00"/>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3" name="Google Shape;383;p21"/>
            <p:cNvSpPr txBox="1"/>
            <p:nvPr/>
          </p:nvSpPr>
          <p:spPr>
            <a:xfrm>
              <a:off x="0" y="-47625"/>
              <a:ext cx="1718516"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4" name="Google Shape;384;p21"/>
          <p:cNvGrpSpPr/>
          <p:nvPr/>
        </p:nvGrpSpPr>
        <p:grpSpPr>
          <a:xfrm>
            <a:off x="4033714" y="2319710"/>
            <a:ext cx="603881" cy="417632"/>
            <a:chOff x="0" y="-47625"/>
            <a:chExt cx="318094" cy="219987"/>
          </a:xfrm>
        </p:grpSpPr>
        <p:sp>
          <p:nvSpPr>
            <p:cNvPr id="385" name="Google Shape;385;p21"/>
            <p:cNvSpPr/>
            <p:nvPr/>
          </p:nvSpPr>
          <p:spPr>
            <a:xfrm>
              <a:off x="0" y="0"/>
              <a:ext cx="318094" cy="172362"/>
            </a:xfrm>
            <a:custGeom>
              <a:rect b="b" l="l" r="r" t="t"/>
              <a:pathLst>
                <a:path extrusionOk="0" h="172362" w="318094">
                  <a:moveTo>
                    <a:pt x="86181" y="0"/>
                  </a:moveTo>
                  <a:lnTo>
                    <a:pt x="231913" y="0"/>
                  </a:lnTo>
                  <a:cubicBezTo>
                    <a:pt x="279509" y="0"/>
                    <a:pt x="318094" y="38585"/>
                    <a:pt x="318094" y="86181"/>
                  </a:cubicBezTo>
                  <a:lnTo>
                    <a:pt x="318094" y="86181"/>
                  </a:lnTo>
                  <a:cubicBezTo>
                    <a:pt x="318094" y="133778"/>
                    <a:pt x="279509" y="172362"/>
                    <a:pt x="231913" y="172362"/>
                  </a:cubicBezTo>
                  <a:lnTo>
                    <a:pt x="86181" y="172362"/>
                  </a:lnTo>
                  <a:cubicBezTo>
                    <a:pt x="38585" y="172362"/>
                    <a:pt x="0" y="133778"/>
                    <a:pt x="0" y="86181"/>
                  </a:cubicBezTo>
                  <a:lnTo>
                    <a:pt x="0" y="86181"/>
                  </a:lnTo>
                  <a:cubicBezTo>
                    <a:pt x="0" y="38585"/>
                    <a:pt x="38585" y="0"/>
                    <a:pt x="86181" y="0"/>
                  </a:cubicBezTo>
                  <a:close/>
                </a:path>
              </a:pathLst>
            </a:custGeom>
            <a:solidFill>
              <a:srgbClr val="FDBD00"/>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6" name="Google Shape;386;p21"/>
            <p:cNvSpPr txBox="1"/>
            <p:nvPr/>
          </p:nvSpPr>
          <p:spPr>
            <a:xfrm>
              <a:off x="0" y="-47625"/>
              <a:ext cx="318094"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7" name="Google Shape;387;p21"/>
          <p:cNvGrpSpPr/>
          <p:nvPr/>
        </p:nvGrpSpPr>
        <p:grpSpPr>
          <a:xfrm>
            <a:off x="4737195" y="2931493"/>
            <a:ext cx="4150177" cy="417632"/>
            <a:chOff x="0" y="-47625"/>
            <a:chExt cx="2186101" cy="219987"/>
          </a:xfrm>
        </p:grpSpPr>
        <p:sp>
          <p:nvSpPr>
            <p:cNvPr id="388" name="Google Shape;388;p21"/>
            <p:cNvSpPr/>
            <p:nvPr/>
          </p:nvSpPr>
          <p:spPr>
            <a:xfrm>
              <a:off x="0" y="0"/>
              <a:ext cx="2186101" cy="172362"/>
            </a:xfrm>
            <a:custGeom>
              <a:rect b="b" l="l" r="r" t="t"/>
              <a:pathLst>
                <a:path extrusionOk="0" h="172362" w="2186101">
                  <a:moveTo>
                    <a:pt x="86181" y="0"/>
                  </a:moveTo>
                  <a:lnTo>
                    <a:pt x="2099920" y="0"/>
                  </a:lnTo>
                  <a:cubicBezTo>
                    <a:pt x="2147517" y="0"/>
                    <a:pt x="2186101" y="38585"/>
                    <a:pt x="2186101" y="86181"/>
                  </a:cubicBezTo>
                  <a:lnTo>
                    <a:pt x="2186101" y="86181"/>
                  </a:lnTo>
                  <a:cubicBezTo>
                    <a:pt x="2186101" y="109038"/>
                    <a:pt x="2177022" y="130958"/>
                    <a:pt x="2160860" y="147120"/>
                  </a:cubicBezTo>
                  <a:cubicBezTo>
                    <a:pt x="2144698" y="163282"/>
                    <a:pt x="2122777" y="172362"/>
                    <a:pt x="2099920" y="172362"/>
                  </a:cubicBezTo>
                  <a:lnTo>
                    <a:pt x="86181" y="172362"/>
                  </a:lnTo>
                  <a:cubicBezTo>
                    <a:pt x="38585" y="172362"/>
                    <a:pt x="0" y="133778"/>
                    <a:pt x="0" y="86181"/>
                  </a:cubicBezTo>
                  <a:lnTo>
                    <a:pt x="0" y="86181"/>
                  </a:lnTo>
                  <a:cubicBezTo>
                    <a:pt x="0" y="38585"/>
                    <a:pt x="38585" y="0"/>
                    <a:pt x="86181" y="0"/>
                  </a:cubicBezTo>
                  <a:close/>
                </a:path>
              </a:pathLst>
            </a:custGeom>
            <a:solidFill>
              <a:srgbClr val="24BB7F"/>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9" name="Google Shape;389;p21"/>
            <p:cNvSpPr txBox="1"/>
            <p:nvPr/>
          </p:nvSpPr>
          <p:spPr>
            <a:xfrm>
              <a:off x="0" y="-47625"/>
              <a:ext cx="2186101"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0" name="Google Shape;390;p21"/>
          <p:cNvGrpSpPr/>
          <p:nvPr/>
        </p:nvGrpSpPr>
        <p:grpSpPr>
          <a:xfrm>
            <a:off x="4737195" y="4156245"/>
            <a:ext cx="4150177" cy="417632"/>
            <a:chOff x="0" y="-47625"/>
            <a:chExt cx="2186101" cy="219987"/>
          </a:xfrm>
        </p:grpSpPr>
        <p:sp>
          <p:nvSpPr>
            <p:cNvPr id="391" name="Google Shape;391;p21"/>
            <p:cNvSpPr/>
            <p:nvPr/>
          </p:nvSpPr>
          <p:spPr>
            <a:xfrm>
              <a:off x="0" y="0"/>
              <a:ext cx="2186101" cy="172362"/>
            </a:xfrm>
            <a:custGeom>
              <a:rect b="b" l="l" r="r" t="t"/>
              <a:pathLst>
                <a:path extrusionOk="0" h="172362" w="2186101">
                  <a:moveTo>
                    <a:pt x="86181" y="0"/>
                  </a:moveTo>
                  <a:lnTo>
                    <a:pt x="2099920" y="0"/>
                  </a:lnTo>
                  <a:cubicBezTo>
                    <a:pt x="2147517" y="0"/>
                    <a:pt x="2186101" y="38585"/>
                    <a:pt x="2186101" y="86181"/>
                  </a:cubicBezTo>
                  <a:lnTo>
                    <a:pt x="2186101" y="86181"/>
                  </a:lnTo>
                  <a:cubicBezTo>
                    <a:pt x="2186101" y="109038"/>
                    <a:pt x="2177022" y="130958"/>
                    <a:pt x="2160860" y="147120"/>
                  </a:cubicBezTo>
                  <a:cubicBezTo>
                    <a:pt x="2144698" y="163282"/>
                    <a:pt x="2122777" y="172362"/>
                    <a:pt x="2099920" y="172362"/>
                  </a:cubicBezTo>
                  <a:lnTo>
                    <a:pt x="86181" y="172362"/>
                  </a:lnTo>
                  <a:cubicBezTo>
                    <a:pt x="38585" y="172362"/>
                    <a:pt x="0" y="133778"/>
                    <a:pt x="0" y="86181"/>
                  </a:cubicBezTo>
                  <a:lnTo>
                    <a:pt x="0" y="86181"/>
                  </a:lnTo>
                  <a:cubicBezTo>
                    <a:pt x="0" y="38585"/>
                    <a:pt x="38585" y="0"/>
                    <a:pt x="86181" y="0"/>
                  </a:cubicBezTo>
                  <a:close/>
                </a:path>
              </a:pathLst>
            </a:custGeom>
            <a:solidFill>
              <a:srgbClr val="7996FD"/>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2" name="Google Shape;392;p21"/>
            <p:cNvSpPr txBox="1"/>
            <p:nvPr/>
          </p:nvSpPr>
          <p:spPr>
            <a:xfrm>
              <a:off x="0" y="-47625"/>
              <a:ext cx="2186101"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3" name="Google Shape;393;p21"/>
          <p:cNvGrpSpPr/>
          <p:nvPr/>
        </p:nvGrpSpPr>
        <p:grpSpPr>
          <a:xfrm>
            <a:off x="4033714" y="2931493"/>
            <a:ext cx="603881" cy="417632"/>
            <a:chOff x="0" y="-47625"/>
            <a:chExt cx="318094" cy="219987"/>
          </a:xfrm>
        </p:grpSpPr>
        <p:sp>
          <p:nvSpPr>
            <p:cNvPr id="394" name="Google Shape;394;p21"/>
            <p:cNvSpPr/>
            <p:nvPr/>
          </p:nvSpPr>
          <p:spPr>
            <a:xfrm>
              <a:off x="0" y="0"/>
              <a:ext cx="318094" cy="172362"/>
            </a:xfrm>
            <a:custGeom>
              <a:rect b="b" l="l" r="r" t="t"/>
              <a:pathLst>
                <a:path extrusionOk="0" h="172362" w="318094">
                  <a:moveTo>
                    <a:pt x="86181" y="0"/>
                  </a:moveTo>
                  <a:lnTo>
                    <a:pt x="231913" y="0"/>
                  </a:lnTo>
                  <a:cubicBezTo>
                    <a:pt x="279509" y="0"/>
                    <a:pt x="318094" y="38585"/>
                    <a:pt x="318094" y="86181"/>
                  </a:cubicBezTo>
                  <a:lnTo>
                    <a:pt x="318094" y="86181"/>
                  </a:lnTo>
                  <a:cubicBezTo>
                    <a:pt x="318094" y="133778"/>
                    <a:pt x="279509" y="172362"/>
                    <a:pt x="231913" y="172362"/>
                  </a:cubicBezTo>
                  <a:lnTo>
                    <a:pt x="86181" y="172362"/>
                  </a:lnTo>
                  <a:cubicBezTo>
                    <a:pt x="38585" y="172362"/>
                    <a:pt x="0" y="133778"/>
                    <a:pt x="0" y="86181"/>
                  </a:cubicBezTo>
                  <a:lnTo>
                    <a:pt x="0" y="86181"/>
                  </a:lnTo>
                  <a:cubicBezTo>
                    <a:pt x="0" y="38585"/>
                    <a:pt x="38585" y="0"/>
                    <a:pt x="86181" y="0"/>
                  </a:cubicBezTo>
                  <a:close/>
                </a:path>
              </a:pathLst>
            </a:custGeom>
            <a:solidFill>
              <a:srgbClr val="24BB7F"/>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5" name="Google Shape;395;p21"/>
            <p:cNvSpPr txBox="1"/>
            <p:nvPr/>
          </p:nvSpPr>
          <p:spPr>
            <a:xfrm>
              <a:off x="0" y="-47625"/>
              <a:ext cx="318094"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6" name="Google Shape;396;p21"/>
          <p:cNvGrpSpPr/>
          <p:nvPr/>
        </p:nvGrpSpPr>
        <p:grpSpPr>
          <a:xfrm>
            <a:off x="4033714" y="4156245"/>
            <a:ext cx="603881" cy="417632"/>
            <a:chOff x="0" y="-47625"/>
            <a:chExt cx="318094" cy="219987"/>
          </a:xfrm>
        </p:grpSpPr>
        <p:sp>
          <p:nvSpPr>
            <p:cNvPr id="397" name="Google Shape;397;p21"/>
            <p:cNvSpPr/>
            <p:nvPr/>
          </p:nvSpPr>
          <p:spPr>
            <a:xfrm>
              <a:off x="0" y="0"/>
              <a:ext cx="318094" cy="172362"/>
            </a:xfrm>
            <a:custGeom>
              <a:rect b="b" l="l" r="r" t="t"/>
              <a:pathLst>
                <a:path extrusionOk="0" h="172362" w="318094">
                  <a:moveTo>
                    <a:pt x="86181" y="0"/>
                  </a:moveTo>
                  <a:lnTo>
                    <a:pt x="231913" y="0"/>
                  </a:lnTo>
                  <a:cubicBezTo>
                    <a:pt x="279509" y="0"/>
                    <a:pt x="318094" y="38585"/>
                    <a:pt x="318094" y="86181"/>
                  </a:cubicBezTo>
                  <a:lnTo>
                    <a:pt x="318094" y="86181"/>
                  </a:lnTo>
                  <a:cubicBezTo>
                    <a:pt x="318094" y="133778"/>
                    <a:pt x="279509" y="172362"/>
                    <a:pt x="231913" y="172362"/>
                  </a:cubicBezTo>
                  <a:lnTo>
                    <a:pt x="86181" y="172362"/>
                  </a:lnTo>
                  <a:cubicBezTo>
                    <a:pt x="38585" y="172362"/>
                    <a:pt x="0" y="133778"/>
                    <a:pt x="0" y="86181"/>
                  </a:cubicBezTo>
                  <a:lnTo>
                    <a:pt x="0" y="86181"/>
                  </a:lnTo>
                  <a:cubicBezTo>
                    <a:pt x="0" y="38585"/>
                    <a:pt x="38585" y="0"/>
                    <a:pt x="86181" y="0"/>
                  </a:cubicBezTo>
                  <a:close/>
                </a:path>
              </a:pathLst>
            </a:custGeom>
            <a:solidFill>
              <a:srgbClr val="7996FD"/>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8" name="Google Shape;398;p21"/>
            <p:cNvSpPr txBox="1"/>
            <p:nvPr/>
          </p:nvSpPr>
          <p:spPr>
            <a:xfrm>
              <a:off x="0" y="-47625"/>
              <a:ext cx="318094"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9" name="Google Shape;399;p21"/>
          <p:cNvGrpSpPr/>
          <p:nvPr/>
        </p:nvGrpSpPr>
        <p:grpSpPr>
          <a:xfrm>
            <a:off x="4737195" y="3543276"/>
            <a:ext cx="2560077" cy="417632"/>
            <a:chOff x="0" y="-47625"/>
            <a:chExt cx="1348518" cy="219987"/>
          </a:xfrm>
        </p:grpSpPr>
        <p:sp>
          <p:nvSpPr>
            <p:cNvPr id="400" name="Google Shape;400;p21"/>
            <p:cNvSpPr/>
            <p:nvPr/>
          </p:nvSpPr>
          <p:spPr>
            <a:xfrm>
              <a:off x="0" y="0"/>
              <a:ext cx="1348518" cy="172362"/>
            </a:xfrm>
            <a:custGeom>
              <a:rect b="b" l="l" r="r" t="t"/>
              <a:pathLst>
                <a:path extrusionOk="0" h="172362" w="1348518">
                  <a:moveTo>
                    <a:pt x="86181" y="0"/>
                  </a:moveTo>
                  <a:lnTo>
                    <a:pt x="1262337" y="0"/>
                  </a:lnTo>
                  <a:cubicBezTo>
                    <a:pt x="1285193" y="0"/>
                    <a:pt x="1307114" y="9080"/>
                    <a:pt x="1323276" y="25242"/>
                  </a:cubicBezTo>
                  <a:cubicBezTo>
                    <a:pt x="1339438" y="41404"/>
                    <a:pt x="1348518" y="63324"/>
                    <a:pt x="1348518" y="86181"/>
                  </a:cubicBezTo>
                  <a:lnTo>
                    <a:pt x="1348518" y="86181"/>
                  </a:lnTo>
                  <a:cubicBezTo>
                    <a:pt x="1348518" y="133778"/>
                    <a:pt x="1309933" y="172362"/>
                    <a:pt x="1262337" y="172362"/>
                  </a:cubicBezTo>
                  <a:lnTo>
                    <a:pt x="86181" y="172362"/>
                  </a:lnTo>
                  <a:cubicBezTo>
                    <a:pt x="38585" y="172362"/>
                    <a:pt x="0" y="133778"/>
                    <a:pt x="0" y="86181"/>
                  </a:cubicBezTo>
                  <a:lnTo>
                    <a:pt x="0" y="86181"/>
                  </a:lnTo>
                  <a:cubicBezTo>
                    <a:pt x="0" y="38585"/>
                    <a:pt x="38585" y="0"/>
                    <a:pt x="86181" y="0"/>
                  </a:cubicBezTo>
                  <a:close/>
                </a:path>
              </a:pathLst>
            </a:custGeom>
            <a:solidFill>
              <a:srgbClr val="FF6B57"/>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1" name="Google Shape;401;p21"/>
            <p:cNvSpPr txBox="1"/>
            <p:nvPr/>
          </p:nvSpPr>
          <p:spPr>
            <a:xfrm>
              <a:off x="0" y="-47625"/>
              <a:ext cx="1348518"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2" name="Google Shape;402;p21"/>
          <p:cNvGrpSpPr/>
          <p:nvPr/>
        </p:nvGrpSpPr>
        <p:grpSpPr>
          <a:xfrm>
            <a:off x="4033714" y="3543276"/>
            <a:ext cx="603881" cy="417632"/>
            <a:chOff x="0" y="-47625"/>
            <a:chExt cx="318094" cy="219987"/>
          </a:xfrm>
        </p:grpSpPr>
        <p:sp>
          <p:nvSpPr>
            <p:cNvPr id="403" name="Google Shape;403;p21"/>
            <p:cNvSpPr/>
            <p:nvPr/>
          </p:nvSpPr>
          <p:spPr>
            <a:xfrm>
              <a:off x="0" y="0"/>
              <a:ext cx="318094" cy="172362"/>
            </a:xfrm>
            <a:custGeom>
              <a:rect b="b" l="l" r="r" t="t"/>
              <a:pathLst>
                <a:path extrusionOk="0" h="172362" w="318094">
                  <a:moveTo>
                    <a:pt x="86181" y="0"/>
                  </a:moveTo>
                  <a:lnTo>
                    <a:pt x="231913" y="0"/>
                  </a:lnTo>
                  <a:cubicBezTo>
                    <a:pt x="279509" y="0"/>
                    <a:pt x="318094" y="38585"/>
                    <a:pt x="318094" y="86181"/>
                  </a:cubicBezTo>
                  <a:lnTo>
                    <a:pt x="318094" y="86181"/>
                  </a:lnTo>
                  <a:cubicBezTo>
                    <a:pt x="318094" y="133778"/>
                    <a:pt x="279509" y="172362"/>
                    <a:pt x="231913" y="172362"/>
                  </a:cubicBezTo>
                  <a:lnTo>
                    <a:pt x="86181" y="172362"/>
                  </a:lnTo>
                  <a:cubicBezTo>
                    <a:pt x="38585" y="172362"/>
                    <a:pt x="0" y="133778"/>
                    <a:pt x="0" y="86181"/>
                  </a:cubicBezTo>
                  <a:lnTo>
                    <a:pt x="0" y="86181"/>
                  </a:lnTo>
                  <a:cubicBezTo>
                    <a:pt x="0" y="38585"/>
                    <a:pt x="38585" y="0"/>
                    <a:pt x="86181" y="0"/>
                  </a:cubicBezTo>
                  <a:close/>
                </a:path>
              </a:pathLst>
            </a:custGeom>
            <a:solidFill>
              <a:srgbClr val="FF6B57"/>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4" name="Google Shape;404;p21"/>
            <p:cNvSpPr txBox="1"/>
            <p:nvPr/>
          </p:nvSpPr>
          <p:spPr>
            <a:xfrm>
              <a:off x="0" y="-47625"/>
              <a:ext cx="318094"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5" name="Google Shape;405;p21"/>
          <p:cNvSpPr/>
          <p:nvPr/>
        </p:nvSpPr>
        <p:spPr>
          <a:xfrm>
            <a:off x="573943" y="2181222"/>
            <a:ext cx="3035908" cy="2699198"/>
          </a:xfrm>
          <a:custGeom>
            <a:rect b="b" l="l" r="r" t="t"/>
            <a:pathLst>
              <a:path extrusionOk="0" h="5398397" w="6071816">
                <a:moveTo>
                  <a:pt x="0" y="0"/>
                </a:moveTo>
                <a:lnTo>
                  <a:pt x="6071817" y="0"/>
                </a:lnTo>
                <a:lnTo>
                  <a:pt x="6071817" y="5398397"/>
                </a:lnTo>
                <a:lnTo>
                  <a:pt x="0" y="5398397"/>
                </a:lnTo>
                <a:lnTo>
                  <a:pt x="0" y="0"/>
                </a:lnTo>
                <a:close/>
              </a:path>
            </a:pathLst>
          </a:custGeom>
          <a:blipFill rotWithShape="1">
            <a:blip r:embed="rId3">
              <a:alphaModFix/>
            </a:blip>
            <a:stretch>
              <a:fillRect b="0" l="0" r="0" t="0"/>
            </a:stretch>
          </a:blipFill>
          <a:ln>
            <a:noFill/>
          </a:ln>
        </p:spPr>
      </p:sp>
      <p:sp>
        <p:nvSpPr>
          <p:cNvPr id="406" name="Google Shape;406;p21"/>
          <p:cNvSpPr txBox="1"/>
          <p:nvPr/>
        </p:nvSpPr>
        <p:spPr>
          <a:xfrm>
            <a:off x="4854046" y="2477194"/>
            <a:ext cx="3399000" cy="1692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1100" u="none" cap="none" strike="noStrike">
                <a:solidFill>
                  <a:srgbClr val="000000"/>
                </a:solidFill>
                <a:latin typeface="Poppins"/>
                <a:ea typeface="Poppins"/>
                <a:cs typeface="Poppins"/>
                <a:sym typeface="Poppins"/>
              </a:rPr>
              <a:t>Identify the root cause of disagreements.</a:t>
            </a:r>
            <a:endParaRPr sz="700"/>
          </a:p>
        </p:txBody>
      </p:sp>
      <p:sp>
        <p:nvSpPr>
          <p:cNvPr id="407" name="Google Shape;407;p21"/>
          <p:cNvSpPr txBox="1"/>
          <p:nvPr/>
        </p:nvSpPr>
        <p:spPr>
          <a:xfrm>
            <a:off x="4239987" y="2433160"/>
            <a:ext cx="191334" cy="23280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1.</a:t>
            </a:r>
            <a:endParaRPr sz="700"/>
          </a:p>
        </p:txBody>
      </p:sp>
      <p:sp>
        <p:nvSpPr>
          <p:cNvPr id="408" name="Google Shape;408;p21"/>
          <p:cNvSpPr txBox="1"/>
          <p:nvPr/>
        </p:nvSpPr>
        <p:spPr>
          <a:xfrm>
            <a:off x="4854046" y="3083855"/>
            <a:ext cx="4033200" cy="1692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1100" u="none" cap="none" strike="noStrike">
                <a:solidFill>
                  <a:srgbClr val="000000"/>
                </a:solidFill>
                <a:latin typeface="Poppins"/>
                <a:ea typeface="Poppins"/>
                <a:cs typeface="Poppins"/>
                <a:sym typeface="Poppins"/>
              </a:rPr>
              <a:t>Stay calm and focused on the issue, not the person.</a:t>
            </a:r>
            <a:endParaRPr sz="700"/>
          </a:p>
        </p:txBody>
      </p:sp>
      <p:sp>
        <p:nvSpPr>
          <p:cNvPr id="409" name="Google Shape;409;p21"/>
          <p:cNvSpPr txBox="1"/>
          <p:nvPr/>
        </p:nvSpPr>
        <p:spPr>
          <a:xfrm>
            <a:off x="4854046" y="4308608"/>
            <a:ext cx="4033200" cy="1692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1100" u="none" cap="none" strike="noStrike">
                <a:solidFill>
                  <a:srgbClr val="000000"/>
                </a:solidFill>
                <a:latin typeface="Poppins"/>
                <a:ea typeface="Poppins"/>
                <a:cs typeface="Poppins"/>
                <a:sym typeface="Poppins"/>
              </a:rPr>
              <a:t>Use empathy to understand different perspectives.</a:t>
            </a:r>
            <a:endParaRPr sz="700"/>
          </a:p>
        </p:txBody>
      </p:sp>
      <p:sp>
        <p:nvSpPr>
          <p:cNvPr id="410" name="Google Shape;410;p21"/>
          <p:cNvSpPr txBox="1"/>
          <p:nvPr/>
        </p:nvSpPr>
        <p:spPr>
          <a:xfrm>
            <a:off x="4239987" y="3044943"/>
            <a:ext cx="191334" cy="23280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2.</a:t>
            </a:r>
            <a:endParaRPr sz="700"/>
          </a:p>
        </p:txBody>
      </p:sp>
      <p:sp>
        <p:nvSpPr>
          <p:cNvPr id="411" name="Google Shape;411;p21"/>
          <p:cNvSpPr txBox="1"/>
          <p:nvPr/>
        </p:nvSpPr>
        <p:spPr>
          <a:xfrm>
            <a:off x="4239987" y="4269695"/>
            <a:ext cx="191334" cy="23280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4.</a:t>
            </a:r>
            <a:endParaRPr sz="700"/>
          </a:p>
        </p:txBody>
      </p:sp>
      <p:sp>
        <p:nvSpPr>
          <p:cNvPr id="412" name="Google Shape;412;p21"/>
          <p:cNvSpPr txBox="1"/>
          <p:nvPr/>
        </p:nvSpPr>
        <p:spPr>
          <a:xfrm>
            <a:off x="4854046" y="3700149"/>
            <a:ext cx="2545500" cy="1692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1100" u="none" cap="none" strike="noStrike">
                <a:solidFill>
                  <a:srgbClr val="000000"/>
                </a:solidFill>
                <a:latin typeface="Poppins"/>
                <a:ea typeface="Poppins"/>
                <a:cs typeface="Poppins"/>
                <a:sym typeface="Poppins"/>
              </a:rPr>
              <a:t>Brainstorm solutions together.</a:t>
            </a:r>
            <a:endParaRPr sz="700"/>
          </a:p>
        </p:txBody>
      </p:sp>
      <p:sp>
        <p:nvSpPr>
          <p:cNvPr id="413" name="Google Shape;413;p21"/>
          <p:cNvSpPr txBox="1"/>
          <p:nvPr/>
        </p:nvSpPr>
        <p:spPr>
          <a:xfrm>
            <a:off x="4239987" y="3656726"/>
            <a:ext cx="191334" cy="23280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3.</a:t>
            </a:r>
            <a:endParaRPr sz="700"/>
          </a:p>
        </p:txBody>
      </p:sp>
      <p:sp>
        <p:nvSpPr>
          <p:cNvPr id="414" name="Google Shape;414;p21"/>
          <p:cNvSpPr txBox="1"/>
          <p:nvPr/>
        </p:nvSpPr>
        <p:spPr>
          <a:xfrm>
            <a:off x="4774174" y="1325861"/>
            <a:ext cx="38556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Nullam pellentesque turpis sit amet tincidunt lacinia. Sed placerat, mauris et finibus pretium, dolor mi consequat libero, non condimentum nulla purus et justo. Curabitur vel mauris ligula. Donec sit amet feugiat nisl.</a:t>
            </a:r>
            <a:endParaRPr sz="700"/>
          </a:p>
        </p:txBody>
      </p:sp>
      <p:sp>
        <p:nvSpPr>
          <p:cNvPr id="415" name="Google Shape;415;p21"/>
          <p:cNvSpPr/>
          <p:nvPr/>
        </p:nvSpPr>
        <p:spPr>
          <a:xfrm rot="944001">
            <a:off x="3567320" y="-913345"/>
            <a:ext cx="2009361" cy="1826691"/>
          </a:xfrm>
          <a:custGeom>
            <a:rect b="b" l="l" r="r" t="t"/>
            <a:pathLst>
              <a:path extrusionOk="0" h="3653382" w="4018721">
                <a:moveTo>
                  <a:pt x="0" y="0"/>
                </a:moveTo>
                <a:lnTo>
                  <a:pt x="4018720" y="0"/>
                </a:lnTo>
                <a:lnTo>
                  <a:pt x="4018720" y="3653382"/>
                </a:lnTo>
                <a:lnTo>
                  <a:pt x="0" y="3653382"/>
                </a:lnTo>
                <a:lnTo>
                  <a:pt x="0" y="0"/>
                </a:lnTo>
                <a:close/>
              </a:path>
            </a:pathLst>
          </a:custGeom>
          <a:blipFill rotWithShape="1">
            <a:blip r:embed="rId4">
              <a:alphaModFix/>
            </a:blip>
            <a:stretch>
              <a:fillRect b="0" l="0" r="0" t="0"/>
            </a:stretch>
          </a:blipFill>
          <a:ln>
            <a:noFill/>
          </a:ln>
        </p:spPr>
      </p:sp>
      <p:sp>
        <p:nvSpPr>
          <p:cNvPr id="416" name="Google Shape;416;p21"/>
          <p:cNvSpPr/>
          <p:nvPr/>
        </p:nvSpPr>
        <p:spPr>
          <a:xfrm rot="1621174">
            <a:off x="7105273" y="-680602"/>
            <a:ext cx="1410874" cy="1269786"/>
          </a:xfrm>
          <a:custGeom>
            <a:rect b="b" l="l" r="r" t="t"/>
            <a:pathLst>
              <a:path extrusionOk="0" h="2539572" w="2821747">
                <a:moveTo>
                  <a:pt x="0" y="0"/>
                </a:moveTo>
                <a:lnTo>
                  <a:pt x="2821746" y="0"/>
                </a:lnTo>
                <a:lnTo>
                  <a:pt x="2821746" y="2539572"/>
                </a:lnTo>
                <a:lnTo>
                  <a:pt x="0" y="2539572"/>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3D2"/>
        </a:solidFill>
      </p:bgPr>
    </p:bg>
    <p:spTree>
      <p:nvGrpSpPr>
        <p:cNvPr id="420" name="Shape 420"/>
        <p:cNvGrpSpPr/>
        <p:nvPr/>
      </p:nvGrpSpPr>
      <p:grpSpPr>
        <a:xfrm>
          <a:off x="0" y="0"/>
          <a:ext cx="0" cy="0"/>
          <a:chOff x="0" y="0"/>
          <a:chExt cx="0" cy="0"/>
        </a:xfrm>
      </p:grpSpPr>
      <p:grpSp>
        <p:nvGrpSpPr>
          <p:cNvPr id="421" name="Google Shape;421;p22"/>
          <p:cNvGrpSpPr/>
          <p:nvPr/>
        </p:nvGrpSpPr>
        <p:grpSpPr>
          <a:xfrm>
            <a:off x="325345" y="1878328"/>
            <a:ext cx="2378808" cy="417632"/>
            <a:chOff x="0" y="-47625"/>
            <a:chExt cx="1253035" cy="219987"/>
          </a:xfrm>
        </p:grpSpPr>
        <p:sp>
          <p:nvSpPr>
            <p:cNvPr id="422" name="Google Shape;422;p22"/>
            <p:cNvSpPr/>
            <p:nvPr/>
          </p:nvSpPr>
          <p:spPr>
            <a:xfrm>
              <a:off x="0" y="0"/>
              <a:ext cx="1253035" cy="172362"/>
            </a:xfrm>
            <a:custGeom>
              <a:rect b="b" l="l" r="r" t="t"/>
              <a:pathLst>
                <a:path extrusionOk="0" h="172362" w="1253035">
                  <a:moveTo>
                    <a:pt x="86181" y="0"/>
                  </a:moveTo>
                  <a:lnTo>
                    <a:pt x="1166853" y="0"/>
                  </a:lnTo>
                  <a:cubicBezTo>
                    <a:pt x="1214450" y="0"/>
                    <a:pt x="1253035" y="38585"/>
                    <a:pt x="1253035" y="86181"/>
                  </a:cubicBezTo>
                  <a:lnTo>
                    <a:pt x="1253035" y="86181"/>
                  </a:lnTo>
                  <a:cubicBezTo>
                    <a:pt x="1253035" y="133778"/>
                    <a:pt x="1214450" y="172362"/>
                    <a:pt x="1166853" y="172362"/>
                  </a:cubicBezTo>
                  <a:lnTo>
                    <a:pt x="86181" y="172362"/>
                  </a:lnTo>
                  <a:cubicBezTo>
                    <a:pt x="38585" y="172362"/>
                    <a:pt x="0" y="133778"/>
                    <a:pt x="0" y="86181"/>
                  </a:cubicBezTo>
                  <a:lnTo>
                    <a:pt x="0" y="86181"/>
                  </a:lnTo>
                  <a:cubicBezTo>
                    <a:pt x="0" y="38585"/>
                    <a:pt x="38585" y="0"/>
                    <a:pt x="86181" y="0"/>
                  </a:cubicBezTo>
                  <a:close/>
                </a:path>
              </a:pathLst>
            </a:custGeom>
            <a:solidFill>
              <a:srgbClr val="FDBD00"/>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3" name="Google Shape;423;p22"/>
            <p:cNvSpPr txBox="1"/>
            <p:nvPr/>
          </p:nvSpPr>
          <p:spPr>
            <a:xfrm>
              <a:off x="0" y="-47625"/>
              <a:ext cx="1253035"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4" name="Google Shape;424;p22"/>
          <p:cNvGrpSpPr/>
          <p:nvPr/>
        </p:nvGrpSpPr>
        <p:grpSpPr>
          <a:xfrm>
            <a:off x="3172432" y="1878328"/>
            <a:ext cx="2318385" cy="417632"/>
            <a:chOff x="0" y="-47625"/>
            <a:chExt cx="1221207" cy="219987"/>
          </a:xfrm>
        </p:grpSpPr>
        <p:sp>
          <p:nvSpPr>
            <p:cNvPr id="425" name="Google Shape;425;p22"/>
            <p:cNvSpPr/>
            <p:nvPr/>
          </p:nvSpPr>
          <p:spPr>
            <a:xfrm>
              <a:off x="0" y="0"/>
              <a:ext cx="1221207" cy="172362"/>
            </a:xfrm>
            <a:custGeom>
              <a:rect b="b" l="l" r="r" t="t"/>
              <a:pathLst>
                <a:path extrusionOk="0" h="172362" w="1221207">
                  <a:moveTo>
                    <a:pt x="86181" y="0"/>
                  </a:moveTo>
                  <a:lnTo>
                    <a:pt x="1135026" y="0"/>
                  </a:lnTo>
                  <a:cubicBezTo>
                    <a:pt x="1182622" y="0"/>
                    <a:pt x="1221207" y="38585"/>
                    <a:pt x="1221207" y="86181"/>
                  </a:cubicBezTo>
                  <a:lnTo>
                    <a:pt x="1221207" y="86181"/>
                  </a:lnTo>
                  <a:cubicBezTo>
                    <a:pt x="1221207" y="109038"/>
                    <a:pt x="1212127" y="130958"/>
                    <a:pt x="1195965" y="147120"/>
                  </a:cubicBezTo>
                  <a:cubicBezTo>
                    <a:pt x="1179803" y="163282"/>
                    <a:pt x="1157882" y="172362"/>
                    <a:pt x="1135026" y="172362"/>
                  </a:cubicBezTo>
                  <a:lnTo>
                    <a:pt x="86181" y="172362"/>
                  </a:lnTo>
                  <a:cubicBezTo>
                    <a:pt x="38585" y="172362"/>
                    <a:pt x="0" y="133778"/>
                    <a:pt x="0" y="86181"/>
                  </a:cubicBezTo>
                  <a:lnTo>
                    <a:pt x="0" y="86181"/>
                  </a:lnTo>
                  <a:cubicBezTo>
                    <a:pt x="0" y="38585"/>
                    <a:pt x="38585" y="0"/>
                    <a:pt x="86181" y="0"/>
                  </a:cubicBezTo>
                  <a:close/>
                </a:path>
              </a:pathLst>
            </a:custGeom>
            <a:solidFill>
              <a:srgbClr val="7996FD"/>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6" name="Google Shape;426;p22"/>
            <p:cNvSpPr txBox="1"/>
            <p:nvPr/>
          </p:nvSpPr>
          <p:spPr>
            <a:xfrm>
              <a:off x="0" y="-47625"/>
              <a:ext cx="1221207"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7" name="Google Shape;427;p22"/>
          <p:cNvGrpSpPr/>
          <p:nvPr/>
        </p:nvGrpSpPr>
        <p:grpSpPr>
          <a:xfrm>
            <a:off x="327146" y="1433280"/>
            <a:ext cx="603881" cy="417632"/>
            <a:chOff x="0" y="-47625"/>
            <a:chExt cx="318094" cy="219987"/>
          </a:xfrm>
        </p:grpSpPr>
        <p:sp>
          <p:nvSpPr>
            <p:cNvPr id="428" name="Google Shape;428;p22"/>
            <p:cNvSpPr/>
            <p:nvPr/>
          </p:nvSpPr>
          <p:spPr>
            <a:xfrm>
              <a:off x="0" y="0"/>
              <a:ext cx="318094" cy="172362"/>
            </a:xfrm>
            <a:custGeom>
              <a:rect b="b" l="l" r="r" t="t"/>
              <a:pathLst>
                <a:path extrusionOk="0" h="172362" w="318094">
                  <a:moveTo>
                    <a:pt x="86181" y="0"/>
                  </a:moveTo>
                  <a:lnTo>
                    <a:pt x="231913" y="0"/>
                  </a:lnTo>
                  <a:cubicBezTo>
                    <a:pt x="279509" y="0"/>
                    <a:pt x="318094" y="38585"/>
                    <a:pt x="318094" y="86181"/>
                  </a:cubicBezTo>
                  <a:lnTo>
                    <a:pt x="318094" y="86181"/>
                  </a:lnTo>
                  <a:cubicBezTo>
                    <a:pt x="318094" y="133778"/>
                    <a:pt x="279509" y="172362"/>
                    <a:pt x="231913" y="172362"/>
                  </a:cubicBezTo>
                  <a:lnTo>
                    <a:pt x="86181" y="172362"/>
                  </a:lnTo>
                  <a:cubicBezTo>
                    <a:pt x="38585" y="172362"/>
                    <a:pt x="0" y="133778"/>
                    <a:pt x="0" y="86181"/>
                  </a:cubicBezTo>
                  <a:lnTo>
                    <a:pt x="0" y="86181"/>
                  </a:lnTo>
                  <a:cubicBezTo>
                    <a:pt x="0" y="38585"/>
                    <a:pt x="38585" y="0"/>
                    <a:pt x="86181" y="0"/>
                  </a:cubicBezTo>
                  <a:close/>
                </a:path>
              </a:pathLst>
            </a:custGeom>
            <a:solidFill>
              <a:srgbClr val="FDBD00"/>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9" name="Google Shape;429;p22"/>
            <p:cNvSpPr txBox="1"/>
            <p:nvPr/>
          </p:nvSpPr>
          <p:spPr>
            <a:xfrm>
              <a:off x="0" y="-47625"/>
              <a:ext cx="318094"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0" name="Google Shape;430;p22"/>
          <p:cNvGrpSpPr/>
          <p:nvPr/>
        </p:nvGrpSpPr>
        <p:grpSpPr>
          <a:xfrm>
            <a:off x="3174232" y="1433280"/>
            <a:ext cx="603881" cy="417632"/>
            <a:chOff x="0" y="-47625"/>
            <a:chExt cx="318094" cy="219987"/>
          </a:xfrm>
        </p:grpSpPr>
        <p:sp>
          <p:nvSpPr>
            <p:cNvPr id="431" name="Google Shape;431;p22"/>
            <p:cNvSpPr/>
            <p:nvPr/>
          </p:nvSpPr>
          <p:spPr>
            <a:xfrm>
              <a:off x="0" y="0"/>
              <a:ext cx="318094" cy="172362"/>
            </a:xfrm>
            <a:custGeom>
              <a:rect b="b" l="l" r="r" t="t"/>
              <a:pathLst>
                <a:path extrusionOk="0" h="172362" w="318094">
                  <a:moveTo>
                    <a:pt x="86181" y="0"/>
                  </a:moveTo>
                  <a:lnTo>
                    <a:pt x="231913" y="0"/>
                  </a:lnTo>
                  <a:cubicBezTo>
                    <a:pt x="279509" y="0"/>
                    <a:pt x="318094" y="38585"/>
                    <a:pt x="318094" y="86181"/>
                  </a:cubicBezTo>
                  <a:lnTo>
                    <a:pt x="318094" y="86181"/>
                  </a:lnTo>
                  <a:cubicBezTo>
                    <a:pt x="318094" y="133778"/>
                    <a:pt x="279509" y="172362"/>
                    <a:pt x="231913" y="172362"/>
                  </a:cubicBezTo>
                  <a:lnTo>
                    <a:pt x="86181" y="172362"/>
                  </a:lnTo>
                  <a:cubicBezTo>
                    <a:pt x="38585" y="172362"/>
                    <a:pt x="0" y="133778"/>
                    <a:pt x="0" y="86181"/>
                  </a:cubicBezTo>
                  <a:lnTo>
                    <a:pt x="0" y="86181"/>
                  </a:lnTo>
                  <a:cubicBezTo>
                    <a:pt x="0" y="38585"/>
                    <a:pt x="38585" y="0"/>
                    <a:pt x="86181" y="0"/>
                  </a:cubicBezTo>
                  <a:close/>
                </a:path>
              </a:pathLst>
            </a:custGeom>
            <a:solidFill>
              <a:srgbClr val="7996FD"/>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2" name="Google Shape;432;p22"/>
            <p:cNvSpPr txBox="1"/>
            <p:nvPr/>
          </p:nvSpPr>
          <p:spPr>
            <a:xfrm>
              <a:off x="0" y="-47625"/>
              <a:ext cx="318094"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3" name="Google Shape;433;p22"/>
          <p:cNvGrpSpPr/>
          <p:nvPr/>
        </p:nvGrpSpPr>
        <p:grpSpPr>
          <a:xfrm>
            <a:off x="325345" y="3643310"/>
            <a:ext cx="2499654" cy="417632"/>
            <a:chOff x="0" y="-47625"/>
            <a:chExt cx="1316690" cy="219987"/>
          </a:xfrm>
        </p:grpSpPr>
        <p:sp>
          <p:nvSpPr>
            <p:cNvPr id="434" name="Google Shape;434;p22"/>
            <p:cNvSpPr/>
            <p:nvPr/>
          </p:nvSpPr>
          <p:spPr>
            <a:xfrm>
              <a:off x="0" y="0"/>
              <a:ext cx="1316690" cy="172362"/>
            </a:xfrm>
            <a:custGeom>
              <a:rect b="b" l="l" r="r" t="t"/>
              <a:pathLst>
                <a:path extrusionOk="0" h="172362" w="1316690">
                  <a:moveTo>
                    <a:pt x="86181" y="0"/>
                  </a:moveTo>
                  <a:lnTo>
                    <a:pt x="1230509" y="0"/>
                  </a:lnTo>
                  <a:cubicBezTo>
                    <a:pt x="1278106" y="0"/>
                    <a:pt x="1316690" y="38585"/>
                    <a:pt x="1316690" y="86181"/>
                  </a:cubicBezTo>
                  <a:lnTo>
                    <a:pt x="1316690" y="86181"/>
                  </a:lnTo>
                  <a:cubicBezTo>
                    <a:pt x="1316690" y="109038"/>
                    <a:pt x="1307610" y="130958"/>
                    <a:pt x="1291448" y="147120"/>
                  </a:cubicBezTo>
                  <a:cubicBezTo>
                    <a:pt x="1275286" y="163282"/>
                    <a:pt x="1253366" y="172362"/>
                    <a:pt x="1230509" y="172362"/>
                  </a:cubicBezTo>
                  <a:lnTo>
                    <a:pt x="86181" y="172362"/>
                  </a:lnTo>
                  <a:cubicBezTo>
                    <a:pt x="38585" y="172362"/>
                    <a:pt x="0" y="133778"/>
                    <a:pt x="0" y="86181"/>
                  </a:cubicBezTo>
                  <a:lnTo>
                    <a:pt x="0" y="86181"/>
                  </a:lnTo>
                  <a:cubicBezTo>
                    <a:pt x="0" y="38585"/>
                    <a:pt x="38585" y="0"/>
                    <a:pt x="86181" y="0"/>
                  </a:cubicBezTo>
                  <a:close/>
                </a:path>
              </a:pathLst>
            </a:custGeom>
            <a:solidFill>
              <a:srgbClr val="24BB7F"/>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5" name="Google Shape;435;p22"/>
            <p:cNvSpPr txBox="1"/>
            <p:nvPr/>
          </p:nvSpPr>
          <p:spPr>
            <a:xfrm>
              <a:off x="0" y="-47625"/>
              <a:ext cx="1316690"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6" name="Google Shape;436;p22"/>
          <p:cNvGrpSpPr/>
          <p:nvPr/>
        </p:nvGrpSpPr>
        <p:grpSpPr>
          <a:xfrm>
            <a:off x="3172432" y="3643310"/>
            <a:ext cx="2318385" cy="417632"/>
            <a:chOff x="0" y="-47625"/>
            <a:chExt cx="1221207" cy="219987"/>
          </a:xfrm>
        </p:grpSpPr>
        <p:sp>
          <p:nvSpPr>
            <p:cNvPr id="437" name="Google Shape;437;p22"/>
            <p:cNvSpPr/>
            <p:nvPr/>
          </p:nvSpPr>
          <p:spPr>
            <a:xfrm>
              <a:off x="0" y="0"/>
              <a:ext cx="1221207" cy="172362"/>
            </a:xfrm>
            <a:custGeom>
              <a:rect b="b" l="l" r="r" t="t"/>
              <a:pathLst>
                <a:path extrusionOk="0" h="172362" w="1221207">
                  <a:moveTo>
                    <a:pt x="86181" y="0"/>
                  </a:moveTo>
                  <a:lnTo>
                    <a:pt x="1135026" y="0"/>
                  </a:lnTo>
                  <a:cubicBezTo>
                    <a:pt x="1182622" y="0"/>
                    <a:pt x="1221207" y="38585"/>
                    <a:pt x="1221207" y="86181"/>
                  </a:cubicBezTo>
                  <a:lnTo>
                    <a:pt x="1221207" y="86181"/>
                  </a:lnTo>
                  <a:cubicBezTo>
                    <a:pt x="1221207" y="109038"/>
                    <a:pt x="1212127" y="130958"/>
                    <a:pt x="1195965" y="147120"/>
                  </a:cubicBezTo>
                  <a:cubicBezTo>
                    <a:pt x="1179803" y="163282"/>
                    <a:pt x="1157882" y="172362"/>
                    <a:pt x="1135026" y="172362"/>
                  </a:cubicBezTo>
                  <a:lnTo>
                    <a:pt x="86181" y="172362"/>
                  </a:lnTo>
                  <a:cubicBezTo>
                    <a:pt x="38585" y="172362"/>
                    <a:pt x="0" y="133778"/>
                    <a:pt x="0" y="86181"/>
                  </a:cubicBezTo>
                  <a:lnTo>
                    <a:pt x="0" y="86181"/>
                  </a:lnTo>
                  <a:cubicBezTo>
                    <a:pt x="0" y="38585"/>
                    <a:pt x="38585" y="0"/>
                    <a:pt x="86181" y="0"/>
                  </a:cubicBezTo>
                  <a:close/>
                </a:path>
              </a:pathLst>
            </a:custGeom>
            <a:solidFill>
              <a:srgbClr val="FDBD00"/>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8" name="Google Shape;438;p22"/>
            <p:cNvSpPr txBox="1"/>
            <p:nvPr/>
          </p:nvSpPr>
          <p:spPr>
            <a:xfrm>
              <a:off x="0" y="-47625"/>
              <a:ext cx="1221207"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9" name="Google Shape;439;p22"/>
          <p:cNvGrpSpPr/>
          <p:nvPr/>
        </p:nvGrpSpPr>
        <p:grpSpPr>
          <a:xfrm>
            <a:off x="354491" y="3179625"/>
            <a:ext cx="603881" cy="417632"/>
            <a:chOff x="0" y="-47625"/>
            <a:chExt cx="318094" cy="219987"/>
          </a:xfrm>
        </p:grpSpPr>
        <p:sp>
          <p:nvSpPr>
            <p:cNvPr id="440" name="Google Shape;440;p22"/>
            <p:cNvSpPr/>
            <p:nvPr/>
          </p:nvSpPr>
          <p:spPr>
            <a:xfrm>
              <a:off x="0" y="0"/>
              <a:ext cx="318094" cy="172362"/>
            </a:xfrm>
            <a:custGeom>
              <a:rect b="b" l="l" r="r" t="t"/>
              <a:pathLst>
                <a:path extrusionOk="0" h="172362" w="318094">
                  <a:moveTo>
                    <a:pt x="86181" y="0"/>
                  </a:moveTo>
                  <a:lnTo>
                    <a:pt x="231913" y="0"/>
                  </a:lnTo>
                  <a:cubicBezTo>
                    <a:pt x="279509" y="0"/>
                    <a:pt x="318094" y="38585"/>
                    <a:pt x="318094" y="86181"/>
                  </a:cubicBezTo>
                  <a:lnTo>
                    <a:pt x="318094" y="86181"/>
                  </a:lnTo>
                  <a:cubicBezTo>
                    <a:pt x="318094" y="133778"/>
                    <a:pt x="279509" y="172362"/>
                    <a:pt x="231913" y="172362"/>
                  </a:cubicBezTo>
                  <a:lnTo>
                    <a:pt x="86181" y="172362"/>
                  </a:lnTo>
                  <a:cubicBezTo>
                    <a:pt x="38585" y="172362"/>
                    <a:pt x="0" y="133778"/>
                    <a:pt x="0" y="86181"/>
                  </a:cubicBezTo>
                  <a:lnTo>
                    <a:pt x="0" y="86181"/>
                  </a:lnTo>
                  <a:cubicBezTo>
                    <a:pt x="0" y="38585"/>
                    <a:pt x="38585" y="0"/>
                    <a:pt x="86181" y="0"/>
                  </a:cubicBezTo>
                  <a:close/>
                </a:path>
              </a:pathLst>
            </a:custGeom>
            <a:solidFill>
              <a:srgbClr val="24BB7F"/>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1" name="Google Shape;441;p22"/>
            <p:cNvSpPr txBox="1"/>
            <p:nvPr/>
          </p:nvSpPr>
          <p:spPr>
            <a:xfrm>
              <a:off x="0" y="-47625"/>
              <a:ext cx="318094"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2" name="Google Shape;442;p22"/>
          <p:cNvGrpSpPr/>
          <p:nvPr/>
        </p:nvGrpSpPr>
        <p:grpSpPr>
          <a:xfrm>
            <a:off x="3201578" y="3179625"/>
            <a:ext cx="603881" cy="417632"/>
            <a:chOff x="0" y="-47625"/>
            <a:chExt cx="318094" cy="219987"/>
          </a:xfrm>
        </p:grpSpPr>
        <p:sp>
          <p:nvSpPr>
            <p:cNvPr id="443" name="Google Shape;443;p22"/>
            <p:cNvSpPr/>
            <p:nvPr/>
          </p:nvSpPr>
          <p:spPr>
            <a:xfrm>
              <a:off x="0" y="0"/>
              <a:ext cx="318094" cy="172362"/>
            </a:xfrm>
            <a:custGeom>
              <a:rect b="b" l="l" r="r" t="t"/>
              <a:pathLst>
                <a:path extrusionOk="0" h="172362" w="318094">
                  <a:moveTo>
                    <a:pt x="86181" y="0"/>
                  </a:moveTo>
                  <a:lnTo>
                    <a:pt x="231913" y="0"/>
                  </a:lnTo>
                  <a:cubicBezTo>
                    <a:pt x="279509" y="0"/>
                    <a:pt x="318094" y="38585"/>
                    <a:pt x="318094" y="86181"/>
                  </a:cubicBezTo>
                  <a:lnTo>
                    <a:pt x="318094" y="86181"/>
                  </a:lnTo>
                  <a:cubicBezTo>
                    <a:pt x="318094" y="133778"/>
                    <a:pt x="279509" y="172362"/>
                    <a:pt x="231913" y="172362"/>
                  </a:cubicBezTo>
                  <a:lnTo>
                    <a:pt x="86181" y="172362"/>
                  </a:lnTo>
                  <a:cubicBezTo>
                    <a:pt x="38585" y="172362"/>
                    <a:pt x="0" y="133778"/>
                    <a:pt x="0" y="86181"/>
                  </a:cubicBezTo>
                  <a:lnTo>
                    <a:pt x="0" y="86181"/>
                  </a:lnTo>
                  <a:cubicBezTo>
                    <a:pt x="0" y="38585"/>
                    <a:pt x="38585" y="0"/>
                    <a:pt x="86181" y="0"/>
                  </a:cubicBezTo>
                  <a:close/>
                </a:path>
              </a:pathLst>
            </a:custGeom>
            <a:solidFill>
              <a:srgbClr val="FDBD00"/>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4" name="Google Shape;444;p22"/>
            <p:cNvSpPr txBox="1"/>
            <p:nvPr/>
          </p:nvSpPr>
          <p:spPr>
            <a:xfrm>
              <a:off x="0" y="-47625"/>
              <a:ext cx="318094"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5" name="Google Shape;445;p22"/>
          <p:cNvSpPr/>
          <p:nvPr/>
        </p:nvSpPr>
        <p:spPr>
          <a:xfrm>
            <a:off x="5829402" y="1596004"/>
            <a:ext cx="3534596" cy="3547496"/>
          </a:xfrm>
          <a:custGeom>
            <a:rect b="b" l="l" r="r" t="t"/>
            <a:pathLst>
              <a:path extrusionOk="0" h="7094991" w="7069191">
                <a:moveTo>
                  <a:pt x="0" y="0"/>
                </a:moveTo>
                <a:lnTo>
                  <a:pt x="7069191" y="0"/>
                </a:lnTo>
                <a:lnTo>
                  <a:pt x="7069191" y="7094991"/>
                </a:lnTo>
                <a:lnTo>
                  <a:pt x="0" y="7094991"/>
                </a:lnTo>
                <a:lnTo>
                  <a:pt x="0" y="0"/>
                </a:lnTo>
                <a:close/>
              </a:path>
            </a:pathLst>
          </a:custGeom>
          <a:blipFill rotWithShape="1">
            <a:blip r:embed="rId3">
              <a:alphaModFix/>
            </a:blip>
            <a:stretch>
              <a:fillRect b="0" l="0" r="0" t="0"/>
            </a:stretch>
          </a:blipFill>
          <a:ln>
            <a:noFill/>
          </a:ln>
        </p:spPr>
      </p:sp>
      <p:sp>
        <p:nvSpPr>
          <p:cNvPr id="446" name="Google Shape;446;p22"/>
          <p:cNvSpPr txBox="1"/>
          <p:nvPr/>
        </p:nvSpPr>
        <p:spPr>
          <a:xfrm>
            <a:off x="442196" y="2047019"/>
            <a:ext cx="2538000" cy="1692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1100" u="none" cap="none" strike="noStrike">
                <a:solidFill>
                  <a:srgbClr val="000000"/>
                </a:solidFill>
                <a:latin typeface="Poppins"/>
                <a:ea typeface="Poppins"/>
                <a:cs typeface="Poppins"/>
                <a:sym typeface="Poppins"/>
              </a:rPr>
              <a:t>Set team goals</a:t>
            </a:r>
            <a:endParaRPr sz="700"/>
          </a:p>
        </p:txBody>
      </p:sp>
      <p:sp>
        <p:nvSpPr>
          <p:cNvPr id="447" name="Google Shape;447;p22"/>
          <p:cNvSpPr txBox="1"/>
          <p:nvPr/>
        </p:nvSpPr>
        <p:spPr>
          <a:xfrm>
            <a:off x="3289282" y="2047019"/>
            <a:ext cx="2930700" cy="1692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1100" u="none" cap="none" strike="noStrike">
                <a:solidFill>
                  <a:srgbClr val="000000"/>
                </a:solidFill>
                <a:latin typeface="Poppins"/>
                <a:ea typeface="Poppins"/>
                <a:cs typeface="Poppins"/>
                <a:sym typeface="Poppins"/>
              </a:rPr>
              <a:t>One team-building activity</a:t>
            </a:r>
            <a:endParaRPr sz="700"/>
          </a:p>
        </p:txBody>
      </p:sp>
      <p:sp>
        <p:nvSpPr>
          <p:cNvPr id="448" name="Google Shape;448;p22"/>
          <p:cNvSpPr txBox="1"/>
          <p:nvPr/>
        </p:nvSpPr>
        <p:spPr>
          <a:xfrm>
            <a:off x="533420" y="1546730"/>
            <a:ext cx="191334" cy="23280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1.</a:t>
            </a:r>
            <a:endParaRPr sz="700"/>
          </a:p>
        </p:txBody>
      </p:sp>
      <p:sp>
        <p:nvSpPr>
          <p:cNvPr id="449" name="Google Shape;449;p22"/>
          <p:cNvSpPr txBox="1"/>
          <p:nvPr/>
        </p:nvSpPr>
        <p:spPr>
          <a:xfrm>
            <a:off x="3380505" y="1546730"/>
            <a:ext cx="191334" cy="23280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3.</a:t>
            </a:r>
            <a:endParaRPr sz="700"/>
          </a:p>
        </p:txBody>
      </p:sp>
      <p:sp>
        <p:nvSpPr>
          <p:cNvPr id="450" name="Google Shape;450;p22"/>
          <p:cNvSpPr txBox="1"/>
          <p:nvPr/>
        </p:nvSpPr>
        <p:spPr>
          <a:xfrm>
            <a:off x="442196" y="3806878"/>
            <a:ext cx="2730300" cy="1692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1100" u="none" cap="none" strike="noStrike">
                <a:solidFill>
                  <a:srgbClr val="000000"/>
                </a:solidFill>
                <a:latin typeface="Poppins"/>
                <a:ea typeface="Poppins"/>
                <a:cs typeface="Poppins"/>
                <a:sym typeface="Poppins"/>
              </a:rPr>
              <a:t>Schedule regular check-ins</a:t>
            </a:r>
            <a:endParaRPr sz="700"/>
          </a:p>
        </p:txBody>
      </p:sp>
      <p:sp>
        <p:nvSpPr>
          <p:cNvPr id="451" name="Google Shape;451;p22"/>
          <p:cNvSpPr txBox="1"/>
          <p:nvPr/>
        </p:nvSpPr>
        <p:spPr>
          <a:xfrm>
            <a:off x="3289282" y="3806878"/>
            <a:ext cx="1869300" cy="1692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1100" u="none" cap="none" strike="noStrike">
                <a:solidFill>
                  <a:srgbClr val="000000"/>
                </a:solidFill>
                <a:latin typeface="Poppins"/>
                <a:ea typeface="Poppins"/>
                <a:cs typeface="Poppins"/>
                <a:sym typeface="Poppins"/>
              </a:rPr>
              <a:t>Celebrate milestones</a:t>
            </a:r>
            <a:endParaRPr sz="700"/>
          </a:p>
        </p:txBody>
      </p:sp>
      <p:sp>
        <p:nvSpPr>
          <p:cNvPr id="452" name="Google Shape;452;p22"/>
          <p:cNvSpPr txBox="1"/>
          <p:nvPr/>
        </p:nvSpPr>
        <p:spPr>
          <a:xfrm>
            <a:off x="560765" y="3293075"/>
            <a:ext cx="191334" cy="23280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2.</a:t>
            </a:r>
            <a:endParaRPr sz="700"/>
          </a:p>
        </p:txBody>
      </p:sp>
      <p:sp>
        <p:nvSpPr>
          <p:cNvPr id="453" name="Google Shape;453;p22"/>
          <p:cNvSpPr txBox="1"/>
          <p:nvPr/>
        </p:nvSpPr>
        <p:spPr>
          <a:xfrm>
            <a:off x="3407852" y="3293075"/>
            <a:ext cx="191334" cy="23280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4.</a:t>
            </a:r>
            <a:endParaRPr sz="700"/>
          </a:p>
        </p:txBody>
      </p:sp>
      <p:sp>
        <p:nvSpPr>
          <p:cNvPr id="454" name="Google Shape;454;p22"/>
          <p:cNvSpPr txBox="1"/>
          <p:nvPr/>
        </p:nvSpPr>
        <p:spPr>
          <a:xfrm>
            <a:off x="442196" y="2376276"/>
            <a:ext cx="25089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Mauris gravida non sem eget convallis. </a:t>
            </a:r>
            <a:endParaRPr sz="700"/>
          </a:p>
        </p:txBody>
      </p:sp>
      <p:sp>
        <p:nvSpPr>
          <p:cNvPr id="455" name="Google Shape;455;p22"/>
          <p:cNvSpPr txBox="1"/>
          <p:nvPr/>
        </p:nvSpPr>
        <p:spPr>
          <a:xfrm>
            <a:off x="3201578" y="2376276"/>
            <a:ext cx="25089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Mauris gravida non sem eget convallis. </a:t>
            </a:r>
            <a:endParaRPr sz="700"/>
          </a:p>
        </p:txBody>
      </p:sp>
      <p:sp>
        <p:nvSpPr>
          <p:cNvPr id="456" name="Google Shape;456;p22"/>
          <p:cNvSpPr txBox="1"/>
          <p:nvPr/>
        </p:nvSpPr>
        <p:spPr>
          <a:xfrm>
            <a:off x="442196" y="4141905"/>
            <a:ext cx="25089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Mauris gravida non sem eget convallis. </a:t>
            </a:r>
            <a:endParaRPr sz="700"/>
          </a:p>
        </p:txBody>
      </p:sp>
      <p:sp>
        <p:nvSpPr>
          <p:cNvPr id="457" name="Google Shape;457;p22"/>
          <p:cNvSpPr txBox="1"/>
          <p:nvPr/>
        </p:nvSpPr>
        <p:spPr>
          <a:xfrm>
            <a:off x="3201578" y="4141905"/>
            <a:ext cx="25089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Mauris gravida non sem eget convallis. </a:t>
            </a:r>
            <a:endParaRPr sz="700"/>
          </a:p>
        </p:txBody>
      </p:sp>
      <p:sp>
        <p:nvSpPr>
          <p:cNvPr id="458" name="Google Shape;458;p22"/>
          <p:cNvSpPr txBox="1"/>
          <p:nvPr/>
        </p:nvSpPr>
        <p:spPr>
          <a:xfrm>
            <a:off x="354492" y="414069"/>
            <a:ext cx="7100859" cy="842924"/>
          </a:xfrm>
          <a:prstGeom prst="rect">
            <a:avLst/>
          </a:prstGeom>
          <a:noFill/>
          <a:ln>
            <a:noFill/>
          </a:ln>
        </p:spPr>
        <p:txBody>
          <a:bodyPr anchorCtr="0" anchor="t" bIns="0" lIns="0" spcFirstLastPara="1" rIns="0" wrap="square" tIns="0">
            <a:spAutoFit/>
          </a:bodyPr>
          <a:lstStyle/>
          <a:p>
            <a:pPr indent="0" lvl="0" marL="0" marR="0" rtl="0" algn="l">
              <a:lnSpc>
                <a:spcPct val="102996"/>
              </a:lnSpc>
              <a:spcBef>
                <a:spcPts val="0"/>
              </a:spcBef>
              <a:spcAft>
                <a:spcPts val="0"/>
              </a:spcAft>
              <a:buNone/>
            </a:pPr>
            <a:r>
              <a:rPr b="0" i="0" lang="en" sz="6200" u="none" cap="none" strike="noStrike">
                <a:solidFill>
                  <a:srgbClr val="000000"/>
                </a:solidFill>
                <a:latin typeface="Alata"/>
                <a:ea typeface="Alata"/>
                <a:cs typeface="Alata"/>
                <a:sym typeface="Alata"/>
              </a:rPr>
              <a:t>Action Plan</a:t>
            </a:r>
            <a:endParaRPr sz="700"/>
          </a:p>
        </p:txBody>
      </p:sp>
      <p:sp>
        <p:nvSpPr>
          <p:cNvPr id="459" name="Google Shape;459;p22"/>
          <p:cNvSpPr/>
          <p:nvPr/>
        </p:nvSpPr>
        <p:spPr>
          <a:xfrm rot="-1914164">
            <a:off x="5513929" y="-51166"/>
            <a:ext cx="1671665" cy="1504498"/>
          </a:xfrm>
          <a:custGeom>
            <a:rect b="b" l="l" r="r" t="t"/>
            <a:pathLst>
              <a:path extrusionOk="0" h="3008996" w="3343329">
                <a:moveTo>
                  <a:pt x="0" y="0"/>
                </a:moveTo>
                <a:lnTo>
                  <a:pt x="3343329" y="0"/>
                </a:lnTo>
                <a:lnTo>
                  <a:pt x="3343329" y="3008996"/>
                </a:lnTo>
                <a:lnTo>
                  <a:pt x="0" y="3008996"/>
                </a:lnTo>
                <a:lnTo>
                  <a:pt x="0" y="0"/>
                </a:lnTo>
                <a:close/>
              </a:path>
            </a:pathLst>
          </a:custGeom>
          <a:blipFill rotWithShape="1">
            <a:blip r:embed="rId4">
              <a:alphaModFix/>
            </a:blip>
            <a:stretch>
              <a:fillRect b="0" l="0" r="0" t="0"/>
            </a:stretch>
          </a:blipFill>
          <a:ln>
            <a:noFill/>
          </a:ln>
        </p:spPr>
      </p:sp>
      <p:sp>
        <p:nvSpPr>
          <p:cNvPr id="460" name="Google Shape;460;p22"/>
          <p:cNvSpPr/>
          <p:nvPr/>
        </p:nvSpPr>
        <p:spPr>
          <a:xfrm rot="1541631">
            <a:off x="7263838" y="-1050556"/>
            <a:ext cx="1911542" cy="1737765"/>
          </a:xfrm>
          <a:custGeom>
            <a:rect b="b" l="l" r="r" t="t"/>
            <a:pathLst>
              <a:path extrusionOk="0" h="3475530" w="3823083">
                <a:moveTo>
                  <a:pt x="0" y="0"/>
                </a:moveTo>
                <a:lnTo>
                  <a:pt x="3823084" y="0"/>
                </a:lnTo>
                <a:lnTo>
                  <a:pt x="3823084" y="3475530"/>
                </a:lnTo>
                <a:lnTo>
                  <a:pt x="0" y="347553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3D2"/>
        </a:solidFill>
      </p:bgPr>
    </p:bg>
    <p:spTree>
      <p:nvGrpSpPr>
        <p:cNvPr id="464" name="Shape 464"/>
        <p:cNvGrpSpPr/>
        <p:nvPr/>
      </p:nvGrpSpPr>
      <p:grpSpPr>
        <a:xfrm>
          <a:off x="0" y="0"/>
          <a:ext cx="0" cy="0"/>
          <a:chOff x="0" y="0"/>
          <a:chExt cx="0" cy="0"/>
        </a:xfrm>
      </p:grpSpPr>
      <p:sp>
        <p:nvSpPr>
          <p:cNvPr id="465" name="Google Shape;465;p23"/>
          <p:cNvSpPr/>
          <p:nvPr/>
        </p:nvSpPr>
        <p:spPr>
          <a:xfrm rot="258961">
            <a:off x="3916381" y="263216"/>
            <a:ext cx="2281751" cy="2350118"/>
          </a:xfrm>
          <a:custGeom>
            <a:rect b="b" l="l" r="r" t="t"/>
            <a:pathLst>
              <a:path extrusionOk="0" h="4700236" w="4563502">
                <a:moveTo>
                  <a:pt x="0" y="0"/>
                </a:moveTo>
                <a:lnTo>
                  <a:pt x="4563502" y="0"/>
                </a:lnTo>
                <a:lnTo>
                  <a:pt x="4563502" y="4700236"/>
                </a:lnTo>
                <a:lnTo>
                  <a:pt x="0" y="4700236"/>
                </a:lnTo>
                <a:lnTo>
                  <a:pt x="0" y="0"/>
                </a:lnTo>
                <a:close/>
              </a:path>
            </a:pathLst>
          </a:custGeom>
          <a:blipFill rotWithShape="1">
            <a:blip r:embed="rId3">
              <a:alphaModFix/>
            </a:blip>
            <a:stretch>
              <a:fillRect b="0" l="0" r="0" t="0"/>
            </a:stretch>
          </a:blipFill>
          <a:ln>
            <a:noFill/>
          </a:ln>
        </p:spPr>
      </p:sp>
      <p:sp>
        <p:nvSpPr>
          <p:cNvPr id="466" name="Google Shape;466;p23"/>
          <p:cNvSpPr/>
          <p:nvPr/>
        </p:nvSpPr>
        <p:spPr>
          <a:xfrm rot="258961">
            <a:off x="3916381" y="2654278"/>
            <a:ext cx="2281751" cy="2350118"/>
          </a:xfrm>
          <a:custGeom>
            <a:rect b="b" l="l" r="r" t="t"/>
            <a:pathLst>
              <a:path extrusionOk="0" h="4700236" w="4563502">
                <a:moveTo>
                  <a:pt x="0" y="0"/>
                </a:moveTo>
                <a:lnTo>
                  <a:pt x="4563502" y="0"/>
                </a:lnTo>
                <a:lnTo>
                  <a:pt x="4563502" y="4700236"/>
                </a:lnTo>
                <a:lnTo>
                  <a:pt x="0" y="4700236"/>
                </a:lnTo>
                <a:lnTo>
                  <a:pt x="0" y="0"/>
                </a:lnTo>
                <a:close/>
              </a:path>
            </a:pathLst>
          </a:custGeom>
          <a:blipFill rotWithShape="1">
            <a:blip r:embed="rId3">
              <a:alphaModFix/>
            </a:blip>
            <a:stretch>
              <a:fillRect b="0" l="0" r="0" t="0"/>
            </a:stretch>
          </a:blipFill>
          <a:ln>
            <a:noFill/>
          </a:ln>
        </p:spPr>
      </p:sp>
      <p:sp>
        <p:nvSpPr>
          <p:cNvPr id="467" name="Google Shape;467;p23"/>
          <p:cNvSpPr/>
          <p:nvPr/>
        </p:nvSpPr>
        <p:spPr>
          <a:xfrm rot="258961">
            <a:off x="6503579" y="263216"/>
            <a:ext cx="2281751" cy="2350118"/>
          </a:xfrm>
          <a:custGeom>
            <a:rect b="b" l="l" r="r" t="t"/>
            <a:pathLst>
              <a:path extrusionOk="0" h="4700236" w="4563502">
                <a:moveTo>
                  <a:pt x="0" y="0"/>
                </a:moveTo>
                <a:lnTo>
                  <a:pt x="4563502" y="0"/>
                </a:lnTo>
                <a:lnTo>
                  <a:pt x="4563502" y="4700236"/>
                </a:lnTo>
                <a:lnTo>
                  <a:pt x="0" y="4700236"/>
                </a:lnTo>
                <a:lnTo>
                  <a:pt x="0" y="0"/>
                </a:lnTo>
                <a:close/>
              </a:path>
            </a:pathLst>
          </a:custGeom>
          <a:blipFill rotWithShape="1">
            <a:blip r:embed="rId3">
              <a:alphaModFix/>
            </a:blip>
            <a:stretch>
              <a:fillRect b="0" l="0" r="0" t="0"/>
            </a:stretch>
          </a:blipFill>
          <a:ln>
            <a:noFill/>
          </a:ln>
        </p:spPr>
      </p:sp>
      <p:sp>
        <p:nvSpPr>
          <p:cNvPr id="468" name="Google Shape;468;p23"/>
          <p:cNvSpPr/>
          <p:nvPr/>
        </p:nvSpPr>
        <p:spPr>
          <a:xfrm rot="258961">
            <a:off x="6503579" y="2654278"/>
            <a:ext cx="2281751" cy="2350118"/>
          </a:xfrm>
          <a:custGeom>
            <a:rect b="b" l="l" r="r" t="t"/>
            <a:pathLst>
              <a:path extrusionOk="0" h="4700236" w="4563502">
                <a:moveTo>
                  <a:pt x="0" y="0"/>
                </a:moveTo>
                <a:lnTo>
                  <a:pt x="4563502" y="0"/>
                </a:lnTo>
                <a:lnTo>
                  <a:pt x="4563502" y="4700236"/>
                </a:lnTo>
                <a:lnTo>
                  <a:pt x="0" y="4700236"/>
                </a:lnTo>
                <a:lnTo>
                  <a:pt x="0" y="0"/>
                </a:lnTo>
                <a:close/>
              </a:path>
            </a:pathLst>
          </a:custGeom>
          <a:blipFill rotWithShape="1">
            <a:blip r:embed="rId3">
              <a:alphaModFix/>
            </a:blip>
            <a:stretch>
              <a:fillRect b="0" l="0" r="0" t="0"/>
            </a:stretch>
          </a:blipFill>
          <a:ln>
            <a:noFill/>
          </a:ln>
        </p:spPr>
      </p:sp>
      <p:sp>
        <p:nvSpPr>
          <p:cNvPr id="469" name="Google Shape;469;p23"/>
          <p:cNvSpPr/>
          <p:nvPr/>
        </p:nvSpPr>
        <p:spPr>
          <a:xfrm rot="233623">
            <a:off x="4030482" y="422839"/>
            <a:ext cx="2053550" cy="2030873"/>
          </a:xfrm>
          <a:custGeom>
            <a:rect b="b" l="l" r="r" t="t"/>
            <a:pathLst>
              <a:path extrusionOk="0" h="1439311" w="1455382">
                <a:moveTo>
                  <a:pt x="43355" y="0"/>
                </a:moveTo>
                <a:lnTo>
                  <a:pt x="1412027" y="0"/>
                </a:lnTo>
                <a:cubicBezTo>
                  <a:pt x="1435972" y="0"/>
                  <a:pt x="1455382" y="19411"/>
                  <a:pt x="1455382" y="43355"/>
                </a:cubicBezTo>
                <a:lnTo>
                  <a:pt x="1455382" y="1395956"/>
                </a:lnTo>
                <a:cubicBezTo>
                  <a:pt x="1455382" y="1419900"/>
                  <a:pt x="1435972" y="1439311"/>
                  <a:pt x="1412027" y="1439311"/>
                </a:cubicBezTo>
                <a:lnTo>
                  <a:pt x="43355" y="1439311"/>
                </a:lnTo>
                <a:cubicBezTo>
                  <a:pt x="19411" y="1439311"/>
                  <a:pt x="0" y="1419900"/>
                  <a:pt x="0" y="1395956"/>
                </a:cubicBezTo>
                <a:lnTo>
                  <a:pt x="0" y="43355"/>
                </a:lnTo>
                <a:cubicBezTo>
                  <a:pt x="0" y="19411"/>
                  <a:pt x="19411" y="0"/>
                  <a:pt x="43355" y="0"/>
                </a:cubicBezTo>
                <a:close/>
              </a:path>
            </a:pathLst>
          </a:custGeom>
          <a:blipFill rotWithShape="1">
            <a:blip r:embed="rId4">
              <a:alphaModFix/>
            </a:blip>
            <a:stretch>
              <a:fillRect b="0" l="-24217" r="-24217" t="0"/>
            </a:stretch>
          </a:blip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0" name="Google Shape;470;p23"/>
          <p:cNvSpPr/>
          <p:nvPr/>
        </p:nvSpPr>
        <p:spPr>
          <a:xfrm rot="233623">
            <a:off x="4030482" y="2813900"/>
            <a:ext cx="2053550" cy="2030873"/>
          </a:xfrm>
          <a:custGeom>
            <a:rect b="b" l="l" r="r" t="t"/>
            <a:pathLst>
              <a:path extrusionOk="0" h="1439311" w="1455382">
                <a:moveTo>
                  <a:pt x="43355" y="0"/>
                </a:moveTo>
                <a:lnTo>
                  <a:pt x="1412027" y="0"/>
                </a:lnTo>
                <a:cubicBezTo>
                  <a:pt x="1435972" y="0"/>
                  <a:pt x="1455382" y="19411"/>
                  <a:pt x="1455382" y="43355"/>
                </a:cubicBezTo>
                <a:lnTo>
                  <a:pt x="1455382" y="1395956"/>
                </a:lnTo>
                <a:cubicBezTo>
                  <a:pt x="1455382" y="1419900"/>
                  <a:pt x="1435972" y="1439311"/>
                  <a:pt x="1412027" y="1439311"/>
                </a:cubicBezTo>
                <a:lnTo>
                  <a:pt x="43355" y="1439311"/>
                </a:lnTo>
                <a:cubicBezTo>
                  <a:pt x="19411" y="1439311"/>
                  <a:pt x="0" y="1419900"/>
                  <a:pt x="0" y="1395956"/>
                </a:cubicBezTo>
                <a:lnTo>
                  <a:pt x="0" y="43355"/>
                </a:lnTo>
                <a:cubicBezTo>
                  <a:pt x="0" y="19411"/>
                  <a:pt x="19411" y="0"/>
                  <a:pt x="43355" y="0"/>
                </a:cubicBezTo>
                <a:close/>
              </a:path>
            </a:pathLst>
          </a:custGeom>
          <a:blipFill rotWithShape="1">
            <a:blip r:embed="rId5">
              <a:alphaModFix/>
            </a:blip>
            <a:stretch>
              <a:fillRect b="0" l="-24078" r="-24078" t="0"/>
            </a:stretch>
          </a:blip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1" name="Google Shape;471;p23"/>
          <p:cNvSpPr/>
          <p:nvPr/>
        </p:nvSpPr>
        <p:spPr>
          <a:xfrm rot="233623">
            <a:off x="6617679" y="422839"/>
            <a:ext cx="2053550" cy="2030873"/>
          </a:xfrm>
          <a:custGeom>
            <a:rect b="b" l="l" r="r" t="t"/>
            <a:pathLst>
              <a:path extrusionOk="0" h="1439311" w="1455382">
                <a:moveTo>
                  <a:pt x="43355" y="0"/>
                </a:moveTo>
                <a:lnTo>
                  <a:pt x="1412027" y="0"/>
                </a:lnTo>
                <a:cubicBezTo>
                  <a:pt x="1435972" y="0"/>
                  <a:pt x="1455382" y="19411"/>
                  <a:pt x="1455382" y="43355"/>
                </a:cubicBezTo>
                <a:lnTo>
                  <a:pt x="1455382" y="1395956"/>
                </a:lnTo>
                <a:cubicBezTo>
                  <a:pt x="1455382" y="1419900"/>
                  <a:pt x="1435972" y="1439311"/>
                  <a:pt x="1412027" y="1439311"/>
                </a:cubicBezTo>
                <a:lnTo>
                  <a:pt x="43355" y="1439311"/>
                </a:lnTo>
                <a:cubicBezTo>
                  <a:pt x="19411" y="1439311"/>
                  <a:pt x="0" y="1419900"/>
                  <a:pt x="0" y="1395956"/>
                </a:cubicBezTo>
                <a:lnTo>
                  <a:pt x="0" y="43355"/>
                </a:lnTo>
                <a:cubicBezTo>
                  <a:pt x="0" y="19411"/>
                  <a:pt x="19411" y="0"/>
                  <a:pt x="43355" y="0"/>
                </a:cubicBezTo>
                <a:close/>
              </a:path>
            </a:pathLst>
          </a:custGeom>
          <a:blipFill rotWithShape="1">
            <a:blip r:embed="rId4">
              <a:alphaModFix/>
            </a:blip>
            <a:stretch>
              <a:fillRect b="0" l="-24217" r="-24217" t="0"/>
            </a:stretch>
          </a:blip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2" name="Google Shape;472;p23"/>
          <p:cNvSpPr/>
          <p:nvPr/>
        </p:nvSpPr>
        <p:spPr>
          <a:xfrm rot="233623">
            <a:off x="6617679" y="2813900"/>
            <a:ext cx="2053550" cy="2030873"/>
          </a:xfrm>
          <a:custGeom>
            <a:rect b="b" l="l" r="r" t="t"/>
            <a:pathLst>
              <a:path extrusionOk="0" h="1439311" w="1455382">
                <a:moveTo>
                  <a:pt x="43355" y="0"/>
                </a:moveTo>
                <a:lnTo>
                  <a:pt x="1412027" y="0"/>
                </a:lnTo>
                <a:cubicBezTo>
                  <a:pt x="1435972" y="0"/>
                  <a:pt x="1455382" y="19411"/>
                  <a:pt x="1455382" y="43355"/>
                </a:cubicBezTo>
                <a:lnTo>
                  <a:pt x="1455382" y="1395956"/>
                </a:lnTo>
                <a:cubicBezTo>
                  <a:pt x="1455382" y="1419900"/>
                  <a:pt x="1435972" y="1439311"/>
                  <a:pt x="1412027" y="1439311"/>
                </a:cubicBezTo>
                <a:lnTo>
                  <a:pt x="43355" y="1439311"/>
                </a:lnTo>
                <a:cubicBezTo>
                  <a:pt x="19411" y="1439311"/>
                  <a:pt x="0" y="1419900"/>
                  <a:pt x="0" y="1395956"/>
                </a:cubicBezTo>
                <a:lnTo>
                  <a:pt x="0" y="43355"/>
                </a:lnTo>
                <a:cubicBezTo>
                  <a:pt x="0" y="19411"/>
                  <a:pt x="19411" y="0"/>
                  <a:pt x="43355" y="0"/>
                </a:cubicBezTo>
                <a:close/>
              </a:path>
            </a:pathLst>
          </a:custGeom>
          <a:blipFill rotWithShape="1">
            <a:blip r:embed="rId4">
              <a:alphaModFix/>
            </a:blip>
            <a:stretch>
              <a:fillRect b="0" l="-24217" r="-24217" t="0"/>
            </a:stretch>
          </a:blip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473" name="Google Shape;473;p23"/>
          <p:cNvGrpSpPr/>
          <p:nvPr/>
        </p:nvGrpSpPr>
        <p:grpSpPr>
          <a:xfrm rot="-158908">
            <a:off x="4464723" y="2134952"/>
            <a:ext cx="1944709" cy="432329"/>
            <a:chOff x="0" y="-47625"/>
            <a:chExt cx="1024373" cy="227729"/>
          </a:xfrm>
        </p:grpSpPr>
        <p:sp>
          <p:nvSpPr>
            <p:cNvPr id="474" name="Google Shape;474;p23"/>
            <p:cNvSpPr/>
            <p:nvPr/>
          </p:nvSpPr>
          <p:spPr>
            <a:xfrm>
              <a:off x="0" y="0"/>
              <a:ext cx="1024373" cy="180104"/>
            </a:xfrm>
            <a:custGeom>
              <a:rect b="b" l="l" r="r" t="t"/>
              <a:pathLst>
                <a:path extrusionOk="0" h="180104" w="1024373">
                  <a:moveTo>
                    <a:pt x="90052" y="0"/>
                  </a:moveTo>
                  <a:lnTo>
                    <a:pt x="934321" y="0"/>
                  </a:lnTo>
                  <a:cubicBezTo>
                    <a:pt x="958205" y="0"/>
                    <a:pt x="981110" y="9488"/>
                    <a:pt x="997998" y="26376"/>
                  </a:cubicBezTo>
                  <a:cubicBezTo>
                    <a:pt x="1014886" y="43264"/>
                    <a:pt x="1024373" y="66169"/>
                    <a:pt x="1024373" y="90052"/>
                  </a:cubicBezTo>
                  <a:lnTo>
                    <a:pt x="1024373" y="90052"/>
                  </a:lnTo>
                  <a:cubicBezTo>
                    <a:pt x="1024373" y="139786"/>
                    <a:pt x="984056" y="180104"/>
                    <a:pt x="934321" y="180104"/>
                  </a:cubicBezTo>
                  <a:lnTo>
                    <a:pt x="90052" y="180104"/>
                  </a:lnTo>
                  <a:cubicBezTo>
                    <a:pt x="40318" y="180104"/>
                    <a:pt x="0" y="139786"/>
                    <a:pt x="0" y="90052"/>
                  </a:cubicBezTo>
                  <a:lnTo>
                    <a:pt x="0" y="90052"/>
                  </a:lnTo>
                  <a:cubicBezTo>
                    <a:pt x="0" y="40318"/>
                    <a:pt x="40318" y="0"/>
                    <a:pt x="90052" y="0"/>
                  </a:cubicBezTo>
                  <a:close/>
                </a:path>
              </a:pathLst>
            </a:custGeom>
            <a:solidFill>
              <a:srgbClr val="24BB7F"/>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5" name="Google Shape;475;p23"/>
            <p:cNvSpPr txBox="1"/>
            <p:nvPr/>
          </p:nvSpPr>
          <p:spPr>
            <a:xfrm>
              <a:off x="0" y="-47625"/>
              <a:ext cx="1024373" cy="22772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6" name="Google Shape;476;p23"/>
          <p:cNvSpPr txBox="1"/>
          <p:nvPr/>
        </p:nvSpPr>
        <p:spPr>
          <a:xfrm rot="-158458">
            <a:off x="4604678" y="2305871"/>
            <a:ext cx="1666770" cy="20001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Add a Main Point</a:t>
            </a:r>
            <a:endParaRPr sz="700"/>
          </a:p>
        </p:txBody>
      </p:sp>
      <p:grpSp>
        <p:nvGrpSpPr>
          <p:cNvPr id="477" name="Google Shape;477;p23"/>
          <p:cNvGrpSpPr/>
          <p:nvPr/>
        </p:nvGrpSpPr>
        <p:grpSpPr>
          <a:xfrm rot="-158908">
            <a:off x="4464723" y="4526013"/>
            <a:ext cx="1944709" cy="432329"/>
            <a:chOff x="0" y="-47625"/>
            <a:chExt cx="1024373" cy="227729"/>
          </a:xfrm>
        </p:grpSpPr>
        <p:sp>
          <p:nvSpPr>
            <p:cNvPr id="478" name="Google Shape;478;p23"/>
            <p:cNvSpPr/>
            <p:nvPr/>
          </p:nvSpPr>
          <p:spPr>
            <a:xfrm>
              <a:off x="0" y="0"/>
              <a:ext cx="1024373" cy="180104"/>
            </a:xfrm>
            <a:custGeom>
              <a:rect b="b" l="l" r="r" t="t"/>
              <a:pathLst>
                <a:path extrusionOk="0" h="180104" w="1024373">
                  <a:moveTo>
                    <a:pt x="90052" y="0"/>
                  </a:moveTo>
                  <a:lnTo>
                    <a:pt x="934321" y="0"/>
                  </a:lnTo>
                  <a:cubicBezTo>
                    <a:pt x="958205" y="0"/>
                    <a:pt x="981110" y="9488"/>
                    <a:pt x="997998" y="26376"/>
                  </a:cubicBezTo>
                  <a:cubicBezTo>
                    <a:pt x="1014886" y="43264"/>
                    <a:pt x="1024373" y="66169"/>
                    <a:pt x="1024373" y="90052"/>
                  </a:cubicBezTo>
                  <a:lnTo>
                    <a:pt x="1024373" y="90052"/>
                  </a:lnTo>
                  <a:cubicBezTo>
                    <a:pt x="1024373" y="139786"/>
                    <a:pt x="984056" y="180104"/>
                    <a:pt x="934321" y="180104"/>
                  </a:cubicBezTo>
                  <a:lnTo>
                    <a:pt x="90052" y="180104"/>
                  </a:lnTo>
                  <a:cubicBezTo>
                    <a:pt x="40318" y="180104"/>
                    <a:pt x="0" y="139786"/>
                    <a:pt x="0" y="90052"/>
                  </a:cubicBezTo>
                  <a:lnTo>
                    <a:pt x="0" y="90052"/>
                  </a:lnTo>
                  <a:cubicBezTo>
                    <a:pt x="0" y="40318"/>
                    <a:pt x="40318" y="0"/>
                    <a:pt x="90052" y="0"/>
                  </a:cubicBezTo>
                  <a:close/>
                </a:path>
              </a:pathLst>
            </a:custGeom>
            <a:solidFill>
              <a:srgbClr val="FF6B57"/>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9" name="Google Shape;479;p23"/>
            <p:cNvSpPr txBox="1"/>
            <p:nvPr/>
          </p:nvSpPr>
          <p:spPr>
            <a:xfrm>
              <a:off x="0" y="-47625"/>
              <a:ext cx="1024373" cy="22772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0" name="Google Shape;480;p23"/>
          <p:cNvSpPr txBox="1"/>
          <p:nvPr/>
        </p:nvSpPr>
        <p:spPr>
          <a:xfrm rot="-158458">
            <a:off x="4604678" y="4696933"/>
            <a:ext cx="1666770" cy="20001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Add a Main Point</a:t>
            </a:r>
            <a:endParaRPr sz="700"/>
          </a:p>
        </p:txBody>
      </p:sp>
      <p:grpSp>
        <p:nvGrpSpPr>
          <p:cNvPr id="481" name="Google Shape;481;p23"/>
          <p:cNvGrpSpPr/>
          <p:nvPr/>
        </p:nvGrpSpPr>
        <p:grpSpPr>
          <a:xfrm rot="-158908">
            <a:off x="7051921" y="2134952"/>
            <a:ext cx="1944709" cy="432329"/>
            <a:chOff x="0" y="-47625"/>
            <a:chExt cx="1024373" cy="227729"/>
          </a:xfrm>
        </p:grpSpPr>
        <p:sp>
          <p:nvSpPr>
            <p:cNvPr id="482" name="Google Shape;482;p23"/>
            <p:cNvSpPr/>
            <p:nvPr/>
          </p:nvSpPr>
          <p:spPr>
            <a:xfrm>
              <a:off x="0" y="0"/>
              <a:ext cx="1024373" cy="180104"/>
            </a:xfrm>
            <a:custGeom>
              <a:rect b="b" l="l" r="r" t="t"/>
              <a:pathLst>
                <a:path extrusionOk="0" h="180104" w="1024373">
                  <a:moveTo>
                    <a:pt x="90052" y="0"/>
                  </a:moveTo>
                  <a:lnTo>
                    <a:pt x="934321" y="0"/>
                  </a:lnTo>
                  <a:cubicBezTo>
                    <a:pt x="958205" y="0"/>
                    <a:pt x="981110" y="9488"/>
                    <a:pt x="997998" y="26376"/>
                  </a:cubicBezTo>
                  <a:cubicBezTo>
                    <a:pt x="1014886" y="43264"/>
                    <a:pt x="1024373" y="66169"/>
                    <a:pt x="1024373" y="90052"/>
                  </a:cubicBezTo>
                  <a:lnTo>
                    <a:pt x="1024373" y="90052"/>
                  </a:lnTo>
                  <a:cubicBezTo>
                    <a:pt x="1024373" y="139786"/>
                    <a:pt x="984056" y="180104"/>
                    <a:pt x="934321" y="180104"/>
                  </a:cubicBezTo>
                  <a:lnTo>
                    <a:pt x="90052" y="180104"/>
                  </a:lnTo>
                  <a:cubicBezTo>
                    <a:pt x="40318" y="180104"/>
                    <a:pt x="0" y="139786"/>
                    <a:pt x="0" y="90052"/>
                  </a:cubicBezTo>
                  <a:lnTo>
                    <a:pt x="0" y="90052"/>
                  </a:lnTo>
                  <a:cubicBezTo>
                    <a:pt x="0" y="40318"/>
                    <a:pt x="40318" y="0"/>
                    <a:pt x="90052" y="0"/>
                  </a:cubicBezTo>
                  <a:close/>
                </a:path>
              </a:pathLst>
            </a:custGeom>
            <a:solidFill>
              <a:srgbClr val="FDBD00"/>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3" name="Google Shape;483;p23"/>
            <p:cNvSpPr txBox="1"/>
            <p:nvPr/>
          </p:nvSpPr>
          <p:spPr>
            <a:xfrm>
              <a:off x="0" y="-47625"/>
              <a:ext cx="1024373" cy="22772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4" name="Google Shape;484;p23"/>
          <p:cNvSpPr txBox="1"/>
          <p:nvPr/>
        </p:nvSpPr>
        <p:spPr>
          <a:xfrm rot="-158458">
            <a:off x="7191876" y="2305871"/>
            <a:ext cx="1666770" cy="20001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Add a Main Point</a:t>
            </a:r>
            <a:endParaRPr sz="700"/>
          </a:p>
        </p:txBody>
      </p:sp>
      <p:grpSp>
        <p:nvGrpSpPr>
          <p:cNvPr id="485" name="Google Shape;485;p23"/>
          <p:cNvGrpSpPr/>
          <p:nvPr/>
        </p:nvGrpSpPr>
        <p:grpSpPr>
          <a:xfrm rot="-158908">
            <a:off x="7051921" y="4526013"/>
            <a:ext cx="1944709" cy="432329"/>
            <a:chOff x="0" y="-47625"/>
            <a:chExt cx="1024373" cy="227729"/>
          </a:xfrm>
        </p:grpSpPr>
        <p:sp>
          <p:nvSpPr>
            <p:cNvPr id="486" name="Google Shape;486;p23"/>
            <p:cNvSpPr/>
            <p:nvPr/>
          </p:nvSpPr>
          <p:spPr>
            <a:xfrm>
              <a:off x="0" y="0"/>
              <a:ext cx="1024373" cy="180104"/>
            </a:xfrm>
            <a:custGeom>
              <a:rect b="b" l="l" r="r" t="t"/>
              <a:pathLst>
                <a:path extrusionOk="0" h="180104" w="1024373">
                  <a:moveTo>
                    <a:pt x="90052" y="0"/>
                  </a:moveTo>
                  <a:lnTo>
                    <a:pt x="934321" y="0"/>
                  </a:lnTo>
                  <a:cubicBezTo>
                    <a:pt x="958205" y="0"/>
                    <a:pt x="981110" y="9488"/>
                    <a:pt x="997998" y="26376"/>
                  </a:cubicBezTo>
                  <a:cubicBezTo>
                    <a:pt x="1014886" y="43264"/>
                    <a:pt x="1024373" y="66169"/>
                    <a:pt x="1024373" y="90052"/>
                  </a:cubicBezTo>
                  <a:lnTo>
                    <a:pt x="1024373" y="90052"/>
                  </a:lnTo>
                  <a:cubicBezTo>
                    <a:pt x="1024373" y="139786"/>
                    <a:pt x="984056" y="180104"/>
                    <a:pt x="934321" y="180104"/>
                  </a:cubicBezTo>
                  <a:lnTo>
                    <a:pt x="90052" y="180104"/>
                  </a:lnTo>
                  <a:cubicBezTo>
                    <a:pt x="40318" y="180104"/>
                    <a:pt x="0" y="139786"/>
                    <a:pt x="0" y="90052"/>
                  </a:cubicBezTo>
                  <a:lnTo>
                    <a:pt x="0" y="90052"/>
                  </a:lnTo>
                  <a:cubicBezTo>
                    <a:pt x="0" y="40318"/>
                    <a:pt x="40318" y="0"/>
                    <a:pt x="90052" y="0"/>
                  </a:cubicBezTo>
                  <a:close/>
                </a:path>
              </a:pathLst>
            </a:custGeom>
            <a:solidFill>
              <a:srgbClr val="7996FD"/>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7" name="Google Shape;487;p23"/>
            <p:cNvSpPr txBox="1"/>
            <p:nvPr/>
          </p:nvSpPr>
          <p:spPr>
            <a:xfrm>
              <a:off x="0" y="-47625"/>
              <a:ext cx="1024373" cy="22772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8" name="Google Shape;488;p23"/>
          <p:cNvSpPr txBox="1"/>
          <p:nvPr/>
        </p:nvSpPr>
        <p:spPr>
          <a:xfrm rot="-158458">
            <a:off x="7191876" y="4696933"/>
            <a:ext cx="1666770" cy="20001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Add a Main Point</a:t>
            </a:r>
            <a:endParaRPr sz="700"/>
          </a:p>
        </p:txBody>
      </p:sp>
      <p:grpSp>
        <p:nvGrpSpPr>
          <p:cNvPr id="489" name="Google Shape;489;p23"/>
          <p:cNvGrpSpPr/>
          <p:nvPr/>
        </p:nvGrpSpPr>
        <p:grpSpPr>
          <a:xfrm>
            <a:off x="352203" y="897226"/>
            <a:ext cx="3248438" cy="3427631"/>
            <a:chOff x="0" y="209550"/>
            <a:chExt cx="8662500" cy="9140348"/>
          </a:xfrm>
        </p:grpSpPr>
        <p:sp>
          <p:nvSpPr>
            <p:cNvPr id="490" name="Google Shape;490;p23"/>
            <p:cNvSpPr txBox="1"/>
            <p:nvPr/>
          </p:nvSpPr>
          <p:spPr>
            <a:xfrm>
              <a:off x="0" y="209550"/>
              <a:ext cx="8662500" cy="6403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 sz="6500" u="none" cap="none" strike="noStrike">
                  <a:solidFill>
                    <a:srgbClr val="000000"/>
                  </a:solidFill>
                  <a:latin typeface="Alata"/>
                  <a:ea typeface="Alata"/>
                  <a:cs typeface="Alata"/>
                  <a:sym typeface="Alata"/>
                </a:rPr>
                <a:t>Team Building  Gallery</a:t>
              </a:r>
              <a:endParaRPr sz="700"/>
            </a:p>
          </p:txBody>
        </p:sp>
        <p:sp>
          <p:nvSpPr>
            <p:cNvPr id="491" name="Google Shape;491;p23"/>
            <p:cNvSpPr txBox="1"/>
            <p:nvPr/>
          </p:nvSpPr>
          <p:spPr>
            <a:xfrm>
              <a:off x="239981" y="7941256"/>
              <a:ext cx="6690030" cy="140864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Mauris gravida non sem eget convallis. </a:t>
              </a:r>
              <a:endParaRPr sz="700"/>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3D2"/>
        </a:solidFill>
      </p:bgPr>
    </p:bg>
    <p:spTree>
      <p:nvGrpSpPr>
        <p:cNvPr id="495" name="Shape 495"/>
        <p:cNvGrpSpPr/>
        <p:nvPr/>
      </p:nvGrpSpPr>
      <p:grpSpPr>
        <a:xfrm>
          <a:off x="0" y="0"/>
          <a:ext cx="0" cy="0"/>
          <a:chOff x="0" y="0"/>
          <a:chExt cx="0" cy="0"/>
        </a:xfrm>
      </p:grpSpPr>
      <p:pic>
        <p:nvPicPr>
          <p:cNvPr id="496" name="Google Shape;496;p24"/>
          <p:cNvPicPr preferRelativeResize="0"/>
          <p:nvPr/>
        </p:nvPicPr>
        <p:blipFill>
          <a:blip r:embed="rId3">
            <a:alphaModFix/>
          </a:blip>
          <a:stretch>
            <a:fillRect/>
          </a:stretch>
        </p:blipFill>
        <p:spPr>
          <a:xfrm>
            <a:off x="5010700" y="1587126"/>
            <a:ext cx="1988575" cy="1970390"/>
          </a:xfrm>
          <a:prstGeom prst="rect">
            <a:avLst/>
          </a:prstGeom>
          <a:noFill/>
          <a:ln>
            <a:noFill/>
          </a:ln>
        </p:spPr>
      </p:pic>
      <p:sp>
        <p:nvSpPr>
          <p:cNvPr id="497" name="Google Shape;497;p24"/>
          <p:cNvSpPr txBox="1"/>
          <p:nvPr/>
        </p:nvSpPr>
        <p:spPr>
          <a:xfrm>
            <a:off x="646579" y="460228"/>
            <a:ext cx="7850841" cy="878031"/>
          </a:xfrm>
          <a:prstGeom prst="rect">
            <a:avLst/>
          </a:prstGeom>
          <a:noFill/>
          <a:ln>
            <a:noFill/>
          </a:ln>
        </p:spPr>
        <p:txBody>
          <a:bodyPr anchorCtr="0" anchor="t" bIns="0" lIns="0" spcFirstLastPara="1" rIns="0" wrap="square" tIns="0">
            <a:spAutoFit/>
          </a:bodyPr>
          <a:lstStyle/>
          <a:p>
            <a:pPr indent="0" lvl="0" marL="0" marR="0" rtl="0" algn="ctr">
              <a:lnSpc>
                <a:spcPct val="103010"/>
              </a:lnSpc>
              <a:spcBef>
                <a:spcPts val="0"/>
              </a:spcBef>
              <a:spcAft>
                <a:spcPts val="0"/>
              </a:spcAft>
              <a:buNone/>
            </a:pPr>
            <a:r>
              <a:rPr b="0" i="0" lang="en" sz="6500" u="none" cap="none" strike="noStrike">
                <a:solidFill>
                  <a:srgbClr val="000000"/>
                </a:solidFill>
                <a:latin typeface="Alata"/>
                <a:ea typeface="Alata"/>
                <a:cs typeface="Alata"/>
                <a:sym typeface="Alata"/>
              </a:rPr>
              <a:t>Meet Our HR team</a:t>
            </a:r>
            <a:endParaRPr sz="700"/>
          </a:p>
        </p:txBody>
      </p:sp>
      <p:sp>
        <p:nvSpPr>
          <p:cNvPr id="498" name="Google Shape;498;p24"/>
          <p:cNvSpPr/>
          <p:nvPr/>
        </p:nvSpPr>
        <p:spPr>
          <a:xfrm rot="233624">
            <a:off x="1000378" y="1648375"/>
            <a:ext cx="1867372" cy="1846751"/>
          </a:xfrm>
          <a:custGeom>
            <a:rect b="b" l="l" r="r" t="t"/>
            <a:pathLst>
              <a:path extrusionOk="0" h="1439311" w="1455382">
                <a:moveTo>
                  <a:pt x="47678" y="0"/>
                </a:moveTo>
                <a:lnTo>
                  <a:pt x="1407705" y="0"/>
                </a:lnTo>
                <a:cubicBezTo>
                  <a:pt x="1434036" y="0"/>
                  <a:pt x="1455382" y="21346"/>
                  <a:pt x="1455382" y="47678"/>
                </a:cubicBezTo>
                <a:lnTo>
                  <a:pt x="1455382" y="1391633"/>
                </a:lnTo>
                <a:cubicBezTo>
                  <a:pt x="1455382" y="1417965"/>
                  <a:pt x="1434036" y="1439311"/>
                  <a:pt x="1407705" y="1439311"/>
                </a:cubicBezTo>
                <a:lnTo>
                  <a:pt x="47678" y="1439311"/>
                </a:lnTo>
                <a:cubicBezTo>
                  <a:pt x="21346" y="1439311"/>
                  <a:pt x="0" y="1417965"/>
                  <a:pt x="0" y="1391633"/>
                </a:cubicBezTo>
                <a:lnTo>
                  <a:pt x="0" y="47678"/>
                </a:lnTo>
                <a:cubicBezTo>
                  <a:pt x="0" y="21346"/>
                  <a:pt x="21346" y="0"/>
                  <a:pt x="47678" y="0"/>
                </a:cubicBezTo>
                <a:close/>
              </a:path>
            </a:pathLst>
          </a:custGeom>
          <a:blipFill rotWithShape="1">
            <a:blip r:embed="rId4">
              <a:alphaModFix/>
            </a:blip>
            <a:stretch>
              <a:fillRect b="-33213" l="-84019" r="-15409" t="-1139"/>
            </a:stretch>
          </a:blip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499" name="Google Shape;499;p24"/>
          <p:cNvGrpSpPr/>
          <p:nvPr/>
        </p:nvGrpSpPr>
        <p:grpSpPr>
          <a:xfrm rot="-158908">
            <a:off x="2911321" y="2509367"/>
            <a:ext cx="1219011" cy="432329"/>
            <a:chOff x="0" y="-47625"/>
            <a:chExt cx="642113" cy="227729"/>
          </a:xfrm>
        </p:grpSpPr>
        <p:sp>
          <p:nvSpPr>
            <p:cNvPr id="500" name="Google Shape;500;p24"/>
            <p:cNvSpPr/>
            <p:nvPr/>
          </p:nvSpPr>
          <p:spPr>
            <a:xfrm>
              <a:off x="0" y="0"/>
              <a:ext cx="642113" cy="180104"/>
            </a:xfrm>
            <a:custGeom>
              <a:rect b="b" l="l" r="r" t="t"/>
              <a:pathLst>
                <a:path extrusionOk="0" h="180104" w="642113">
                  <a:moveTo>
                    <a:pt x="90052" y="0"/>
                  </a:moveTo>
                  <a:lnTo>
                    <a:pt x="552061" y="0"/>
                  </a:lnTo>
                  <a:cubicBezTo>
                    <a:pt x="601795" y="0"/>
                    <a:pt x="642113" y="40318"/>
                    <a:pt x="642113" y="90052"/>
                  </a:cubicBezTo>
                  <a:lnTo>
                    <a:pt x="642113" y="90052"/>
                  </a:lnTo>
                  <a:cubicBezTo>
                    <a:pt x="642113" y="113935"/>
                    <a:pt x="632625" y="136840"/>
                    <a:pt x="615737" y="153728"/>
                  </a:cubicBezTo>
                  <a:cubicBezTo>
                    <a:pt x="598849" y="170616"/>
                    <a:pt x="575944" y="180104"/>
                    <a:pt x="552061" y="180104"/>
                  </a:cubicBezTo>
                  <a:lnTo>
                    <a:pt x="90052" y="180104"/>
                  </a:lnTo>
                  <a:cubicBezTo>
                    <a:pt x="40318" y="180104"/>
                    <a:pt x="0" y="139786"/>
                    <a:pt x="0" y="90052"/>
                  </a:cubicBezTo>
                  <a:lnTo>
                    <a:pt x="0" y="90052"/>
                  </a:lnTo>
                  <a:cubicBezTo>
                    <a:pt x="0" y="40318"/>
                    <a:pt x="40318" y="0"/>
                    <a:pt x="90052" y="0"/>
                  </a:cubicBezTo>
                  <a:close/>
                </a:path>
              </a:pathLst>
            </a:custGeom>
            <a:solidFill>
              <a:srgbClr val="FDBD00"/>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1" name="Google Shape;501;p24"/>
            <p:cNvSpPr txBox="1"/>
            <p:nvPr/>
          </p:nvSpPr>
          <p:spPr>
            <a:xfrm>
              <a:off x="0" y="-47625"/>
              <a:ext cx="642113" cy="22772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2" name="Google Shape;502;p24"/>
          <p:cNvSpPr txBox="1"/>
          <p:nvPr/>
        </p:nvSpPr>
        <p:spPr>
          <a:xfrm rot="-158977">
            <a:off x="2999337" y="2646695"/>
            <a:ext cx="1044817" cy="20001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Name </a:t>
            </a:r>
            <a:endParaRPr sz="700"/>
          </a:p>
        </p:txBody>
      </p:sp>
      <p:grpSp>
        <p:nvGrpSpPr>
          <p:cNvPr id="503" name="Google Shape;503;p24"/>
          <p:cNvGrpSpPr/>
          <p:nvPr/>
        </p:nvGrpSpPr>
        <p:grpSpPr>
          <a:xfrm rot="-158908">
            <a:off x="6982323" y="2509368"/>
            <a:ext cx="1219011" cy="432329"/>
            <a:chOff x="0" y="-47625"/>
            <a:chExt cx="642113" cy="227729"/>
          </a:xfrm>
        </p:grpSpPr>
        <p:sp>
          <p:nvSpPr>
            <p:cNvPr id="504" name="Google Shape;504;p24"/>
            <p:cNvSpPr/>
            <p:nvPr/>
          </p:nvSpPr>
          <p:spPr>
            <a:xfrm>
              <a:off x="0" y="0"/>
              <a:ext cx="642113" cy="180104"/>
            </a:xfrm>
            <a:custGeom>
              <a:rect b="b" l="l" r="r" t="t"/>
              <a:pathLst>
                <a:path extrusionOk="0" h="180104" w="642113">
                  <a:moveTo>
                    <a:pt x="90052" y="0"/>
                  </a:moveTo>
                  <a:lnTo>
                    <a:pt x="552061" y="0"/>
                  </a:lnTo>
                  <a:cubicBezTo>
                    <a:pt x="601795" y="0"/>
                    <a:pt x="642113" y="40318"/>
                    <a:pt x="642113" y="90052"/>
                  </a:cubicBezTo>
                  <a:lnTo>
                    <a:pt x="642113" y="90052"/>
                  </a:lnTo>
                  <a:cubicBezTo>
                    <a:pt x="642113" y="113935"/>
                    <a:pt x="632625" y="136840"/>
                    <a:pt x="615737" y="153728"/>
                  </a:cubicBezTo>
                  <a:cubicBezTo>
                    <a:pt x="598849" y="170616"/>
                    <a:pt x="575944" y="180104"/>
                    <a:pt x="552061" y="180104"/>
                  </a:cubicBezTo>
                  <a:lnTo>
                    <a:pt x="90052" y="180104"/>
                  </a:lnTo>
                  <a:cubicBezTo>
                    <a:pt x="40318" y="180104"/>
                    <a:pt x="0" y="139786"/>
                    <a:pt x="0" y="90052"/>
                  </a:cubicBezTo>
                  <a:lnTo>
                    <a:pt x="0" y="90052"/>
                  </a:lnTo>
                  <a:cubicBezTo>
                    <a:pt x="0" y="40318"/>
                    <a:pt x="40318" y="0"/>
                    <a:pt x="90052" y="0"/>
                  </a:cubicBezTo>
                  <a:close/>
                </a:path>
              </a:pathLst>
            </a:custGeom>
            <a:solidFill>
              <a:srgbClr val="24BB7F"/>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5" name="Google Shape;505;p24"/>
            <p:cNvSpPr txBox="1"/>
            <p:nvPr/>
          </p:nvSpPr>
          <p:spPr>
            <a:xfrm>
              <a:off x="0" y="-47625"/>
              <a:ext cx="642113" cy="22772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6" name="Google Shape;506;p24"/>
          <p:cNvSpPr txBox="1"/>
          <p:nvPr/>
        </p:nvSpPr>
        <p:spPr>
          <a:xfrm rot="-158977">
            <a:off x="7070332" y="2647000"/>
            <a:ext cx="1044817" cy="20001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Name </a:t>
            </a:r>
            <a:endParaRPr sz="700"/>
          </a:p>
        </p:txBody>
      </p:sp>
      <p:grpSp>
        <p:nvGrpSpPr>
          <p:cNvPr id="507" name="Google Shape;507;p24"/>
          <p:cNvGrpSpPr/>
          <p:nvPr/>
        </p:nvGrpSpPr>
        <p:grpSpPr>
          <a:xfrm rot="253304">
            <a:off x="2473262" y="2939955"/>
            <a:ext cx="1659402" cy="432329"/>
            <a:chOff x="0" y="-47625"/>
            <a:chExt cx="874088" cy="227729"/>
          </a:xfrm>
        </p:grpSpPr>
        <p:sp>
          <p:nvSpPr>
            <p:cNvPr id="508" name="Google Shape;508;p24"/>
            <p:cNvSpPr/>
            <p:nvPr/>
          </p:nvSpPr>
          <p:spPr>
            <a:xfrm>
              <a:off x="0" y="0"/>
              <a:ext cx="874088" cy="180104"/>
            </a:xfrm>
            <a:custGeom>
              <a:rect b="b" l="l" r="r" t="t"/>
              <a:pathLst>
                <a:path extrusionOk="0" h="180104" w="874088">
                  <a:moveTo>
                    <a:pt x="90052" y="0"/>
                  </a:moveTo>
                  <a:lnTo>
                    <a:pt x="784036" y="0"/>
                  </a:lnTo>
                  <a:cubicBezTo>
                    <a:pt x="833771" y="0"/>
                    <a:pt x="874088" y="40318"/>
                    <a:pt x="874088" y="90052"/>
                  </a:cubicBezTo>
                  <a:lnTo>
                    <a:pt x="874088" y="90052"/>
                  </a:lnTo>
                  <a:cubicBezTo>
                    <a:pt x="874088" y="113935"/>
                    <a:pt x="864601" y="136840"/>
                    <a:pt x="847713" y="153728"/>
                  </a:cubicBezTo>
                  <a:cubicBezTo>
                    <a:pt x="830825" y="170616"/>
                    <a:pt x="807920" y="180104"/>
                    <a:pt x="784036" y="180104"/>
                  </a:cubicBezTo>
                  <a:lnTo>
                    <a:pt x="90052" y="180104"/>
                  </a:lnTo>
                  <a:cubicBezTo>
                    <a:pt x="40318" y="180104"/>
                    <a:pt x="0" y="139786"/>
                    <a:pt x="0" y="90052"/>
                  </a:cubicBezTo>
                  <a:lnTo>
                    <a:pt x="0" y="90052"/>
                  </a:lnTo>
                  <a:cubicBezTo>
                    <a:pt x="0" y="40318"/>
                    <a:pt x="40318" y="0"/>
                    <a:pt x="90052" y="0"/>
                  </a:cubicBezTo>
                  <a:close/>
                </a:path>
              </a:pathLst>
            </a:custGeom>
            <a:solidFill>
              <a:srgbClr val="7996FD"/>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9" name="Google Shape;509;p24"/>
            <p:cNvSpPr txBox="1"/>
            <p:nvPr/>
          </p:nvSpPr>
          <p:spPr>
            <a:xfrm>
              <a:off x="0" y="-47625"/>
              <a:ext cx="874088" cy="22772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10" name="Google Shape;510;p24"/>
          <p:cNvSpPr txBox="1"/>
          <p:nvPr/>
        </p:nvSpPr>
        <p:spPr>
          <a:xfrm rot="253300">
            <a:off x="2590181" y="3077230"/>
            <a:ext cx="1422259" cy="20004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Surname</a:t>
            </a:r>
            <a:endParaRPr sz="700"/>
          </a:p>
        </p:txBody>
      </p:sp>
      <p:grpSp>
        <p:nvGrpSpPr>
          <p:cNvPr id="511" name="Google Shape;511;p24"/>
          <p:cNvGrpSpPr/>
          <p:nvPr/>
        </p:nvGrpSpPr>
        <p:grpSpPr>
          <a:xfrm rot="253304">
            <a:off x="6544264" y="2939955"/>
            <a:ext cx="1659402" cy="432329"/>
            <a:chOff x="0" y="-47625"/>
            <a:chExt cx="874088" cy="227729"/>
          </a:xfrm>
        </p:grpSpPr>
        <p:sp>
          <p:nvSpPr>
            <p:cNvPr id="512" name="Google Shape;512;p24"/>
            <p:cNvSpPr/>
            <p:nvPr/>
          </p:nvSpPr>
          <p:spPr>
            <a:xfrm>
              <a:off x="0" y="0"/>
              <a:ext cx="874088" cy="180104"/>
            </a:xfrm>
            <a:custGeom>
              <a:rect b="b" l="l" r="r" t="t"/>
              <a:pathLst>
                <a:path extrusionOk="0" h="180104" w="874088">
                  <a:moveTo>
                    <a:pt x="90052" y="0"/>
                  </a:moveTo>
                  <a:lnTo>
                    <a:pt x="784036" y="0"/>
                  </a:lnTo>
                  <a:cubicBezTo>
                    <a:pt x="833771" y="0"/>
                    <a:pt x="874088" y="40318"/>
                    <a:pt x="874088" y="90052"/>
                  </a:cubicBezTo>
                  <a:lnTo>
                    <a:pt x="874088" y="90052"/>
                  </a:lnTo>
                  <a:cubicBezTo>
                    <a:pt x="874088" y="113935"/>
                    <a:pt x="864601" y="136840"/>
                    <a:pt x="847713" y="153728"/>
                  </a:cubicBezTo>
                  <a:cubicBezTo>
                    <a:pt x="830825" y="170616"/>
                    <a:pt x="807920" y="180104"/>
                    <a:pt x="784036" y="180104"/>
                  </a:cubicBezTo>
                  <a:lnTo>
                    <a:pt x="90052" y="180104"/>
                  </a:lnTo>
                  <a:cubicBezTo>
                    <a:pt x="40318" y="180104"/>
                    <a:pt x="0" y="139786"/>
                    <a:pt x="0" y="90052"/>
                  </a:cubicBezTo>
                  <a:lnTo>
                    <a:pt x="0" y="90052"/>
                  </a:lnTo>
                  <a:cubicBezTo>
                    <a:pt x="0" y="40318"/>
                    <a:pt x="40318" y="0"/>
                    <a:pt x="90052" y="0"/>
                  </a:cubicBezTo>
                  <a:close/>
                </a:path>
              </a:pathLst>
            </a:custGeom>
            <a:solidFill>
              <a:srgbClr val="FF6B57"/>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3" name="Google Shape;513;p24"/>
            <p:cNvSpPr txBox="1"/>
            <p:nvPr/>
          </p:nvSpPr>
          <p:spPr>
            <a:xfrm>
              <a:off x="0" y="-47625"/>
              <a:ext cx="874088" cy="22772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14" name="Google Shape;514;p24"/>
          <p:cNvSpPr txBox="1"/>
          <p:nvPr/>
        </p:nvSpPr>
        <p:spPr>
          <a:xfrm rot="253300">
            <a:off x="6661175" y="3077534"/>
            <a:ext cx="1422259" cy="20004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Surname</a:t>
            </a:r>
            <a:endParaRPr sz="700"/>
          </a:p>
        </p:txBody>
      </p:sp>
      <p:sp>
        <p:nvSpPr>
          <p:cNvPr id="515" name="Google Shape;515;p24"/>
          <p:cNvSpPr txBox="1"/>
          <p:nvPr/>
        </p:nvSpPr>
        <p:spPr>
          <a:xfrm rot="329">
            <a:off x="1000400" y="3728614"/>
            <a:ext cx="3139200" cy="7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Nullam pellentesque turpis sit amet tincidunt lacinia. Sed placerat, mauris et finibus pretium, dolor mi consequat libero, non condimentum nulla purus et justo. Curabitur vel mauris ligula. Donec sit amet feugiat nisl.</a:t>
            </a:r>
            <a:endParaRPr sz="700"/>
          </a:p>
        </p:txBody>
      </p:sp>
      <p:sp>
        <p:nvSpPr>
          <p:cNvPr id="516" name="Google Shape;516;p24"/>
          <p:cNvSpPr txBox="1"/>
          <p:nvPr/>
        </p:nvSpPr>
        <p:spPr>
          <a:xfrm rot="329">
            <a:off x="5071394" y="3728919"/>
            <a:ext cx="3139200" cy="7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Nullam pellentesque turpis sit amet tincidunt lacinia. Sed placerat, mauris et finibus pretium, dolor mi consequat libero, non condimentum nulla purus et justo. Curabitur vel mauris ligula. Donec sit amet feugiat nisl.</a:t>
            </a:r>
            <a:endParaRPr sz="700"/>
          </a:p>
        </p:txBody>
      </p:sp>
      <p:sp>
        <p:nvSpPr>
          <p:cNvPr id="517" name="Google Shape;517;p24"/>
          <p:cNvSpPr/>
          <p:nvPr/>
        </p:nvSpPr>
        <p:spPr>
          <a:xfrm>
            <a:off x="-1019348" y="-514350"/>
            <a:ext cx="2038697" cy="2057400"/>
          </a:xfrm>
          <a:custGeom>
            <a:rect b="b" l="l" r="r" t="t"/>
            <a:pathLst>
              <a:path extrusionOk="0" h="4114800" w="4077393">
                <a:moveTo>
                  <a:pt x="0" y="0"/>
                </a:moveTo>
                <a:lnTo>
                  <a:pt x="4077392" y="0"/>
                </a:lnTo>
                <a:lnTo>
                  <a:pt x="4077392" y="4114800"/>
                </a:lnTo>
                <a:lnTo>
                  <a:pt x="0" y="4114800"/>
                </a:lnTo>
                <a:lnTo>
                  <a:pt x="0" y="0"/>
                </a:lnTo>
                <a:close/>
              </a:path>
            </a:pathLst>
          </a:custGeom>
          <a:blipFill rotWithShape="1">
            <a:blip r:embed="rId5">
              <a:alphaModFix/>
            </a:blip>
            <a:stretch>
              <a:fillRect b="0" l="0" r="0" t="0"/>
            </a:stretch>
          </a:blipFill>
          <a:ln>
            <a:noFill/>
          </a:ln>
        </p:spPr>
      </p:sp>
      <p:sp>
        <p:nvSpPr>
          <p:cNvPr id="518" name="Google Shape;518;p24"/>
          <p:cNvSpPr/>
          <p:nvPr/>
        </p:nvSpPr>
        <p:spPr>
          <a:xfrm>
            <a:off x="8440738" y="1085771"/>
            <a:ext cx="1634577" cy="1485979"/>
          </a:xfrm>
          <a:custGeom>
            <a:rect b="b" l="l" r="r" t="t"/>
            <a:pathLst>
              <a:path extrusionOk="0" h="2971957" w="3269153">
                <a:moveTo>
                  <a:pt x="0" y="0"/>
                </a:moveTo>
                <a:lnTo>
                  <a:pt x="3269152" y="0"/>
                </a:lnTo>
                <a:lnTo>
                  <a:pt x="3269152" y="2971957"/>
                </a:lnTo>
                <a:lnTo>
                  <a:pt x="0" y="2971957"/>
                </a:lnTo>
                <a:lnTo>
                  <a:pt x="0" y="0"/>
                </a:lnTo>
                <a:close/>
              </a:path>
            </a:pathLst>
          </a:custGeom>
          <a:blipFill rotWithShape="1">
            <a:blip r:embed="rId6">
              <a:alphaModFix/>
            </a:blip>
            <a:stretch>
              <a:fillRect b="0" l="0" r="0" t="0"/>
            </a:stretch>
          </a:blipFill>
          <a:ln>
            <a:noFill/>
          </a:ln>
        </p:spPr>
      </p:sp>
      <p:sp>
        <p:nvSpPr>
          <p:cNvPr id="519" name="Google Shape;519;p24"/>
          <p:cNvSpPr/>
          <p:nvPr/>
        </p:nvSpPr>
        <p:spPr>
          <a:xfrm rot="-2511794">
            <a:off x="3355332" y="4447527"/>
            <a:ext cx="1958599" cy="1762739"/>
          </a:xfrm>
          <a:custGeom>
            <a:rect b="b" l="l" r="r" t="t"/>
            <a:pathLst>
              <a:path extrusionOk="0" h="3525478" w="3917198">
                <a:moveTo>
                  <a:pt x="0" y="0"/>
                </a:moveTo>
                <a:lnTo>
                  <a:pt x="3917197" y="0"/>
                </a:lnTo>
                <a:lnTo>
                  <a:pt x="3917197" y="3525478"/>
                </a:lnTo>
                <a:lnTo>
                  <a:pt x="0" y="3525478"/>
                </a:lnTo>
                <a:lnTo>
                  <a:pt x="0" y="0"/>
                </a:lnTo>
                <a:close/>
              </a:path>
            </a:pathLst>
          </a:custGeom>
          <a:blipFill rotWithShape="1">
            <a:blip r:embed="rId7">
              <a:alphaModFix/>
            </a:blip>
            <a:stretch>
              <a:fillRect b="0" l="0" r="0" t="0"/>
            </a:stretch>
          </a:blipFill>
          <a:ln>
            <a:noFill/>
          </a:ln>
        </p:spPr>
      </p:sp>
      <p:pic>
        <p:nvPicPr>
          <p:cNvPr id="520" name="Google Shape;520;p24"/>
          <p:cNvPicPr preferRelativeResize="0"/>
          <p:nvPr/>
        </p:nvPicPr>
        <p:blipFill>
          <a:blip r:embed="rId8">
            <a:alphaModFix/>
          </a:blip>
          <a:stretch>
            <a:fillRect/>
          </a:stretch>
        </p:blipFill>
        <p:spPr>
          <a:xfrm>
            <a:off x="939700" y="1587425"/>
            <a:ext cx="1988575" cy="197041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3D2"/>
        </a:solidFill>
      </p:bgPr>
    </p:bg>
    <p:spTree>
      <p:nvGrpSpPr>
        <p:cNvPr id="524" name="Shape 524"/>
        <p:cNvGrpSpPr/>
        <p:nvPr/>
      </p:nvGrpSpPr>
      <p:grpSpPr>
        <a:xfrm>
          <a:off x="0" y="0"/>
          <a:ext cx="0" cy="0"/>
          <a:chOff x="0" y="0"/>
          <a:chExt cx="0" cy="0"/>
        </a:xfrm>
      </p:grpSpPr>
      <p:pic>
        <p:nvPicPr>
          <p:cNvPr id="525" name="Google Shape;525;p25"/>
          <p:cNvPicPr preferRelativeResize="0"/>
          <p:nvPr/>
        </p:nvPicPr>
        <p:blipFill>
          <a:blip r:embed="rId3">
            <a:alphaModFix/>
          </a:blip>
          <a:stretch>
            <a:fillRect/>
          </a:stretch>
        </p:blipFill>
        <p:spPr>
          <a:xfrm>
            <a:off x="4127725" y="-276100"/>
            <a:ext cx="4097627" cy="2437264"/>
          </a:xfrm>
          <a:prstGeom prst="rect">
            <a:avLst/>
          </a:prstGeom>
          <a:noFill/>
          <a:ln>
            <a:noFill/>
          </a:ln>
        </p:spPr>
      </p:pic>
      <p:sp>
        <p:nvSpPr>
          <p:cNvPr id="526" name="Google Shape;526;p25"/>
          <p:cNvSpPr/>
          <p:nvPr/>
        </p:nvSpPr>
        <p:spPr>
          <a:xfrm>
            <a:off x="630119" y="2332727"/>
            <a:ext cx="3457775" cy="2621622"/>
          </a:xfrm>
          <a:custGeom>
            <a:rect b="b" l="l" r="r" t="t"/>
            <a:pathLst>
              <a:path extrusionOk="0" h="5243244" w="6915550">
                <a:moveTo>
                  <a:pt x="0" y="0"/>
                </a:moveTo>
                <a:lnTo>
                  <a:pt x="6915549" y="0"/>
                </a:lnTo>
                <a:lnTo>
                  <a:pt x="6915549" y="5243244"/>
                </a:lnTo>
                <a:lnTo>
                  <a:pt x="0" y="5243244"/>
                </a:lnTo>
                <a:lnTo>
                  <a:pt x="0" y="0"/>
                </a:lnTo>
                <a:close/>
              </a:path>
            </a:pathLst>
          </a:custGeom>
          <a:blipFill rotWithShape="1">
            <a:blip r:embed="rId4">
              <a:alphaModFix/>
            </a:blip>
            <a:stretch>
              <a:fillRect b="0" l="0" r="0" t="0"/>
            </a:stretch>
          </a:blipFill>
          <a:ln>
            <a:noFill/>
          </a:ln>
        </p:spPr>
      </p:sp>
      <p:sp>
        <p:nvSpPr>
          <p:cNvPr id="527" name="Google Shape;527;p25"/>
          <p:cNvSpPr txBox="1"/>
          <p:nvPr/>
        </p:nvSpPr>
        <p:spPr>
          <a:xfrm>
            <a:off x="514350" y="1618054"/>
            <a:ext cx="28374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Now, it's your turn to engage with us. We invite you to ask any questions you may have about our team</a:t>
            </a:r>
            <a:endParaRPr sz="700"/>
          </a:p>
        </p:txBody>
      </p:sp>
      <p:sp>
        <p:nvSpPr>
          <p:cNvPr id="528" name="Google Shape;528;p25"/>
          <p:cNvSpPr txBox="1"/>
          <p:nvPr/>
        </p:nvSpPr>
        <p:spPr>
          <a:xfrm>
            <a:off x="420751" y="607725"/>
            <a:ext cx="3613500" cy="1000500"/>
          </a:xfrm>
          <a:prstGeom prst="rect">
            <a:avLst/>
          </a:prstGeom>
          <a:noFill/>
          <a:ln>
            <a:noFill/>
          </a:ln>
        </p:spPr>
        <p:txBody>
          <a:bodyPr anchorCtr="0" anchor="t" bIns="0" lIns="0" spcFirstLastPara="1" rIns="0" wrap="square" tIns="0">
            <a:spAutoFit/>
          </a:bodyPr>
          <a:lstStyle/>
          <a:p>
            <a:pPr indent="0" lvl="0" marL="0" marR="0" rtl="0" algn="l">
              <a:lnSpc>
                <a:spcPct val="103010"/>
              </a:lnSpc>
              <a:spcBef>
                <a:spcPts val="0"/>
              </a:spcBef>
              <a:spcAft>
                <a:spcPts val="0"/>
              </a:spcAft>
              <a:buNone/>
            </a:pPr>
            <a:r>
              <a:rPr b="0" i="0" lang="en" sz="6500" u="none" cap="none" strike="noStrike">
                <a:solidFill>
                  <a:srgbClr val="000000"/>
                </a:solidFill>
                <a:latin typeface="Alata"/>
                <a:ea typeface="Alata"/>
                <a:cs typeface="Alata"/>
                <a:sym typeface="Alata"/>
              </a:rPr>
              <a:t>Q &amp; A</a:t>
            </a:r>
            <a:endParaRPr sz="700"/>
          </a:p>
        </p:txBody>
      </p:sp>
      <p:sp>
        <p:nvSpPr>
          <p:cNvPr id="529" name="Google Shape;529;p25"/>
          <p:cNvSpPr txBox="1"/>
          <p:nvPr/>
        </p:nvSpPr>
        <p:spPr>
          <a:xfrm>
            <a:off x="5909115" y="3751119"/>
            <a:ext cx="2776314" cy="878031"/>
          </a:xfrm>
          <a:prstGeom prst="rect">
            <a:avLst/>
          </a:prstGeom>
          <a:noFill/>
          <a:ln>
            <a:noFill/>
          </a:ln>
        </p:spPr>
        <p:txBody>
          <a:bodyPr anchorCtr="0" anchor="t" bIns="0" lIns="0" spcFirstLastPara="1" rIns="0" wrap="square" tIns="0">
            <a:spAutoFit/>
          </a:bodyPr>
          <a:lstStyle/>
          <a:p>
            <a:pPr indent="0" lvl="0" marL="0" marR="0" rtl="0" algn="ctr">
              <a:lnSpc>
                <a:spcPct val="103010"/>
              </a:lnSpc>
              <a:spcBef>
                <a:spcPts val="0"/>
              </a:spcBef>
              <a:spcAft>
                <a:spcPts val="0"/>
              </a:spcAft>
              <a:buNone/>
            </a:pPr>
            <a:r>
              <a:rPr b="0" i="0" lang="en" sz="6500" u="none" cap="none" strike="noStrike">
                <a:solidFill>
                  <a:srgbClr val="000000"/>
                </a:solidFill>
                <a:latin typeface="Alata"/>
                <a:ea typeface="Alata"/>
                <a:cs typeface="Alata"/>
                <a:sym typeface="Alata"/>
              </a:rPr>
              <a:t>Session</a:t>
            </a:r>
            <a:endParaRPr sz="700"/>
          </a:p>
        </p:txBody>
      </p:sp>
      <p:sp>
        <p:nvSpPr>
          <p:cNvPr id="530" name="Google Shape;530;p25"/>
          <p:cNvSpPr txBox="1"/>
          <p:nvPr/>
        </p:nvSpPr>
        <p:spPr>
          <a:xfrm>
            <a:off x="4319493" y="2458721"/>
            <a:ext cx="4310100" cy="1077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Curabitur at sem ut ipsum pulvinar cursus ut tincidunt erat. Phasellus volutpat, nunc eget feugiat mattis, turpis sapien euismod augue, vel dapibus nunc orci ut libero. Aliquam iaculis orci at nisl eleifend, ullamcorper blandit purus fringilla. Suspendisse ut nisl et erat blandit accumsan. Morbi dignissim ligula eget aliquam tempor. Curabitur dictum placerat odio, pretium scelerisque nibh maximus non.</a:t>
            </a:r>
            <a:endParaRPr sz="700"/>
          </a:p>
        </p:txBody>
      </p:sp>
      <p:grpSp>
        <p:nvGrpSpPr>
          <p:cNvPr id="531" name="Google Shape;531;p25"/>
          <p:cNvGrpSpPr/>
          <p:nvPr/>
        </p:nvGrpSpPr>
        <p:grpSpPr>
          <a:xfrm rot="-158908">
            <a:off x="6731770" y="1798466"/>
            <a:ext cx="1944709" cy="432329"/>
            <a:chOff x="0" y="-241101"/>
            <a:chExt cx="5185891" cy="1152877"/>
          </a:xfrm>
        </p:grpSpPr>
        <p:grpSp>
          <p:nvGrpSpPr>
            <p:cNvPr id="532" name="Google Shape;532;p25"/>
            <p:cNvGrpSpPr/>
            <p:nvPr/>
          </p:nvGrpSpPr>
          <p:grpSpPr>
            <a:xfrm>
              <a:off x="0" y="-241101"/>
              <a:ext cx="5185891" cy="1152877"/>
              <a:chOff x="0" y="-47625"/>
              <a:chExt cx="1024373" cy="227729"/>
            </a:xfrm>
          </p:grpSpPr>
          <p:sp>
            <p:nvSpPr>
              <p:cNvPr id="533" name="Google Shape;533;p25"/>
              <p:cNvSpPr/>
              <p:nvPr/>
            </p:nvSpPr>
            <p:spPr>
              <a:xfrm>
                <a:off x="0" y="0"/>
                <a:ext cx="1024373" cy="180104"/>
              </a:xfrm>
              <a:custGeom>
                <a:rect b="b" l="l" r="r" t="t"/>
                <a:pathLst>
                  <a:path extrusionOk="0" h="180104" w="1024373">
                    <a:moveTo>
                      <a:pt x="90052" y="0"/>
                    </a:moveTo>
                    <a:lnTo>
                      <a:pt x="934321" y="0"/>
                    </a:lnTo>
                    <a:cubicBezTo>
                      <a:pt x="958205" y="0"/>
                      <a:pt x="981110" y="9488"/>
                      <a:pt x="997998" y="26376"/>
                    </a:cubicBezTo>
                    <a:cubicBezTo>
                      <a:pt x="1014886" y="43264"/>
                      <a:pt x="1024373" y="66169"/>
                      <a:pt x="1024373" y="90052"/>
                    </a:cubicBezTo>
                    <a:lnTo>
                      <a:pt x="1024373" y="90052"/>
                    </a:lnTo>
                    <a:cubicBezTo>
                      <a:pt x="1024373" y="139786"/>
                      <a:pt x="984056" y="180104"/>
                      <a:pt x="934321" y="180104"/>
                    </a:cubicBezTo>
                    <a:lnTo>
                      <a:pt x="90052" y="180104"/>
                    </a:lnTo>
                    <a:cubicBezTo>
                      <a:pt x="40318" y="180104"/>
                      <a:pt x="0" y="139786"/>
                      <a:pt x="0" y="90052"/>
                    </a:cubicBezTo>
                    <a:lnTo>
                      <a:pt x="0" y="90052"/>
                    </a:lnTo>
                    <a:cubicBezTo>
                      <a:pt x="0" y="40318"/>
                      <a:pt x="40318" y="0"/>
                      <a:pt x="90052" y="0"/>
                    </a:cubicBezTo>
                    <a:close/>
                  </a:path>
                </a:pathLst>
              </a:custGeom>
              <a:solidFill>
                <a:srgbClr val="D752B2"/>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4" name="Google Shape;534;p25"/>
              <p:cNvSpPr txBox="1"/>
              <p:nvPr/>
            </p:nvSpPr>
            <p:spPr>
              <a:xfrm>
                <a:off x="0" y="-47625"/>
                <a:ext cx="1024373" cy="22772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35" name="Google Shape;535;p25"/>
            <p:cNvSpPr txBox="1"/>
            <p:nvPr/>
          </p:nvSpPr>
          <p:spPr>
            <a:xfrm>
              <a:off x="370538" y="124779"/>
              <a:ext cx="4444815" cy="58614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Add a Main Point</a:t>
              </a:r>
              <a:endParaRPr sz="700"/>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3D2"/>
        </a:solidFill>
      </p:bgPr>
    </p:bg>
    <p:spTree>
      <p:nvGrpSpPr>
        <p:cNvPr id="539" name="Shape 539"/>
        <p:cNvGrpSpPr/>
        <p:nvPr/>
      </p:nvGrpSpPr>
      <p:grpSpPr>
        <a:xfrm>
          <a:off x="0" y="0"/>
          <a:ext cx="0" cy="0"/>
          <a:chOff x="0" y="0"/>
          <a:chExt cx="0" cy="0"/>
        </a:xfrm>
      </p:grpSpPr>
      <p:sp>
        <p:nvSpPr>
          <p:cNvPr id="540" name="Google Shape;540;p26"/>
          <p:cNvSpPr/>
          <p:nvPr/>
        </p:nvSpPr>
        <p:spPr>
          <a:xfrm flipH="1">
            <a:off x="3377351" y="1489712"/>
            <a:ext cx="5393725" cy="5187783"/>
          </a:xfrm>
          <a:custGeom>
            <a:rect b="b" l="l" r="r" t="t"/>
            <a:pathLst>
              <a:path extrusionOk="0" h="10375566" w="10787450">
                <a:moveTo>
                  <a:pt x="10787450" y="0"/>
                </a:moveTo>
                <a:lnTo>
                  <a:pt x="0" y="0"/>
                </a:lnTo>
                <a:lnTo>
                  <a:pt x="0" y="10375566"/>
                </a:lnTo>
                <a:lnTo>
                  <a:pt x="10787450" y="10375566"/>
                </a:lnTo>
                <a:lnTo>
                  <a:pt x="10787450" y="0"/>
                </a:lnTo>
                <a:close/>
              </a:path>
            </a:pathLst>
          </a:custGeom>
          <a:blipFill rotWithShape="1">
            <a:blip r:embed="rId3">
              <a:alphaModFix/>
            </a:blip>
            <a:stretch>
              <a:fillRect b="0" l="0" r="0" t="0"/>
            </a:stretch>
          </a:blipFill>
          <a:ln>
            <a:noFill/>
          </a:ln>
        </p:spPr>
      </p:sp>
      <p:sp>
        <p:nvSpPr>
          <p:cNvPr id="541" name="Google Shape;541;p26"/>
          <p:cNvSpPr txBox="1"/>
          <p:nvPr/>
        </p:nvSpPr>
        <p:spPr>
          <a:xfrm>
            <a:off x="590328" y="666750"/>
            <a:ext cx="7012748" cy="1270314"/>
          </a:xfrm>
          <a:prstGeom prst="rect">
            <a:avLst/>
          </a:prstGeom>
          <a:noFill/>
          <a:ln>
            <a:noFill/>
          </a:ln>
        </p:spPr>
        <p:txBody>
          <a:bodyPr anchorCtr="0" anchor="t" bIns="0" lIns="0" spcFirstLastPara="1" rIns="0" wrap="square" tIns="0">
            <a:spAutoFit/>
          </a:bodyPr>
          <a:lstStyle/>
          <a:p>
            <a:pPr indent="0" lvl="0" marL="0" marR="0" rtl="0" algn="l">
              <a:lnSpc>
                <a:spcPct val="103002"/>
              </a:lnSpc>
              <a:spcBef>
                <a:spcPts val="0"/>
              </a:spcBef>
              <a:spcAft>
                <a:spcPts val="0"/>
              </a:spcAft>
              <a:buNone/>
            </a:pPr>
            <a:r>
              <a:rPr b="0" i="0" lang="en" sz="9400" u="none" cap="none" strike="noStrike">
                <a:solidFill>
                  <a:srgbClr val="000000"/>
                </a:solidFill>
                <a:latin typeface="Alata"/>
                <a:ea typeface="Alata"/>
                <a:cs typeface="Alata"/>
                <a:sym typeface="Alata"/>
              </a:rPr>
              <a:t>Thank you!</a:t>
            </a:r>
            <a:endParaRPr sz="700"/>
          </a:p>
        </p:txBody>
      </p:sp>
      <p:sp>
        <p:nvSpPr>
          <p:cNvPr id="542" name="Google Shape;542;p26"/>
          <p:cNvSpPr txBox="1"/>
          <p:nvPr/>
        </p:nvSpPr>
        <p:spPr>
          <a:xfrm>
            <a:off x="590328" y="2288538"/>
            <a:ext cx="18837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Nullam pellentesque turpis sit amet tincidunt lacinia. Sed placerat, mauris et finibus pretium, dolor mi consequat libero, non condimentum nulla purus et justo. Curabitur vel mauris ligula. Donec sit amet feugiat nisl.</a:t>
            </a:r>
            <a:endParaRPr sz="700"/>
          </a:p>
        </p:txBody>
      </p:sp>
      <p:sp>
        <p:nvSpPr>
          <p:cNvPr id="543" name="Google Shape;543;p26"/>
          <p:cNvSpPr/>
          <p:nvPr/>
        </p:nvSpPr>
        <p:spPr>
          <a:xfrm>
            <a:off x="247477" y="4114800"/>
            <a:ext cx="2038697" cy="2057400"/>
          </a:xfrm>
          <a:custGeom>
            <a:rect b="b" l="l" r="r" t="t"/>
            <a:pathLst>
              <a:path extrusionOk="0" h="4114800" w="4077393">
                <a:moveTo>
                  <a:pt x="0" y="0"/>
                </a:moveTo>
                <a:lnTo>
                  <a:pt x="4077392" y="0"/>
                </a:lnTo>
                <a:lnTo>
                  <a:pt x="4077392" y="4114800"/>
                </a:lnTo>
                <a:lnTo>
                  <a:pt x="0" y="4114800"/>
                </a:lnTo>
                <a:lnTo>
                  <a:pt x="0" y="0"/>
                </a:lnTo>
                <a:close/>
              </a:path>
            </a:pathLst>
          </a:custGeom>
          <a:blipFill rotWithShape="1">
            <a:blip r:embed="rId4">
              <a:alphaModFix/>
            </a:blip>
            <a:stretch>
              <a:fillRect b="0" l="0" r="0" t="0"/>
            </a:stretch>
          </a:blipFill>
          <a:ln>
            <a:noFill/>
          </a:ln>
        </p:spPr>
      </p:sp>
      <p:sp>
        <p:nvSpPr>
          <p:cNvPr id="544" name="Google Shape;544;p26"/>
          <p:cNvSpPr/>
          <p:nvPr/>
        </p:nvSpPr>
        <p:spPr>
          <a:xfrm>
            <a:off x="7677897" y="-561612"/>
            <a:ext cx="1634577" cy="1485979"/>
          </a:xfrm>
          <a:custGeom>
            <a:rect b="b" l="l" r="r" t="t"/>
            <a:pathLst>
              <a:path extrusionOk="0" h="2971957" w="3269153">
                <a:moveTo>
                  <a:pt x="0" y="0"/>
                </a:moveTo>
                <a:lnTo>
                  <a:pt x="3269153" y="0"/>
                </a:lnTo>
                <a:lnTo>
                  <a:pt x="3269153" y="2971957"/>
                </a:lnTo>
                <a:lnTo>
                  <a:pt x="0" y="2971957"/>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3D2"/>
        </a:solidFill>
      </p:bgPr>
    </p:bg>
    <p:spTree>
      <p:nvGrpSpPr>
        <p:cNvPr id="548" name="Shape 548"/>
        <p:cNvGrpSpPr/>
        <p:nvPr/>
      </p:nvGrpSpPr>
      <p:grpSpPr>
        <a:xfrm>
          <a:off x="0" y="0"/>
          <a:ext cx="0" cy="0"/>
          <a:chOff x="0" y="0"/>
          <a:chExt cx="0" cy="0"/>
        </a:xfrm>
      </p:grpSpPr>
      <p:grpSp>
        <p:nvGrpSpPr>
          <p:cNvPr id="549" name="Google Shape;549;p27"/>
          <p:cNvGrpSpPr/>
          <p:nvPr/>
        </p:nvGrpSpPr>
        <p:grpSpPr>
          <a:xfrm>
            <a:off x="3116154" y="1106783"/>
            <a:ext cx="5756490" cy="3736326"/>
            <a:chOff x="0" y="-19050"/>
            <a:chExt cx="3032225" cy="1968106"/>
          </a:xfrm>
        </p:grpSpPr>
        <p:sp>
          <p:nvSpPr>
            <p:cNvPr id="550" name="Google Shape;550;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1" name="Google Shape;551;p27"/>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2" name="Google Shape;552;p27"/>
          <p:cNvGrpSpPr/>
          <p:nvPr/>
        </p:nvGrpSpPr>
        <p:grpSpPr>
          <a:xfrm>
            <a:off x="387109" y="1106783"/>
            <a:ext cx="2548821" cy="3736326"/>
            <a:chOff x="0" y="-19050"/>
            <a:chExt cx="1342589" cy="1968106"/>
          </a:xfrm>
        </p:grpSpPr>
        <p:sp>
          <p:nvSpPr>
            <p:cNvPr id="553" name="Google Shape;553;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4" name="Google Shape;554;p27"/>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5" name="Google Shape;555;p27"/>
          <p:cNvGrpSpPr/>
          <p:nvPr/>
        </p:nvGrpSpPr>
        <p:grpSpPr>
          <a:xfrm>
            <a:off x="569502" y="1247142"/>
            <a:ext cx="2184034" cy="359784"/>
            <a:chOff x="0" y="-19050"/>
            <a:chExt cx="1150437" cy="189516"/>
          </a:xfrm>
        </p:grpSpPr>
        <p:sp>
          <p:nvSpPr>
            <p:cNvPr id="556" name="Google Shape;556;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7" name="Google Shape;557;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8" name="Google Shape;558;p27"/>
          <p:cNvGrpSpPr/>
          <p:nvPr/>
        </p:nvGrpSpPr>
        <p:grpSpPr>
          <a:xfrm>
            <a:off x="4841220" y="1247142"/>
            <a:ext cx="2184034" cy="359784"/>
            <a:chOff x="0" y="-19050"/>
            <a:chExt cx="1150437" cy="189516"/>
          </a:xfrm>
        </p:grpSpPr>
        <p:sp>
          <p:nvSpPr>
            <p:cNvPr id="559" name="Google Shape;559;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0" name="Google Shape;560;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61" name="Google Shape;561;p27"/>
          <p:cNvGrpSpPr/>
          <p:nvPr/>
        </p:nvGrpSpPr>
        <p:grpSpPr>
          <a:xfrm>
            <a:off x="569502" y="3564341"/>
            <a:ext cx="2184034" cy="359784"/>
            <a:chOff x="0" y="-19050"/>
            <a:chExt cx="1150437" cy="189516"/>
          </a:xfrm>
        </p:grpSpPr>
        <p:sp>
          <p:nvSpPr>
            <p:cNvPr id="562" name="Google Shape;562;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3" name="Google Shape;563;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64" name="Google Shape;564;p27"/>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565" name="Google Shape;565;p27"/>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566" name="Google Shape;566;p27"/>
          <p:cNvSpPr txBox="1"/>
          <p:nvPr/>
        </p:nvSpPr>
        <p:spPr>
          <a:xfrm>
            <a:off x="873885" y="2120892"/>
            <a:ext cx="1575300" cy="105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ALATA</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POPPINS BOLD</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 POPPINS</a:t>
            </a:r>
            <a:endParaRPr sz="700"/>
          </a:p>
        </p:txBody>
      </p:sp>
      <p:sp>
        <p:nvSpPr>
          <p:cNvPr id="567" name="Google Shape;567;p27"/>
          <p:cNvSpPr txBox="1"/>
          <p:nvPr/>
        </p:nvSpPr>
        <p:spPr>
          <a:xfrm>
            <a:off x="2105002" y="808431"/>
            <a:ext cx="4933995" cy="1841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00000"/>
                </a:solidFill>
                <a:latin typeface="Poppins"/>
                <a:ea typeface="Poppins"/>
                <a:cs typeface="Poppins"/>
                <a:sym typeface="Poppins"/>
              </a:rPr>
              <a:t>Use these design resources in your Canva Presentation.</a:t>
            </a:r>
            <a:endParaRPr sz="700"/>
          </a:p>
        </p:txBody>
      </p:sp>
      <p:sp>
        <p:nvSpPr>
          <p:cNvPr id="568" name="Google Shape;568;p27"/>
          <p:cNvSpPr txBox="1"/>
          <p:nvPr/>
        </p:nvSpPr>
        <p:spPr>
          <a:xfrm>
            <a:off x="2102307" y="224410"/>
            <a:ext cx="4939387" cy="579258"/>
          </a:xfrm>
          <a:prstGeom prst="rect">
            <a:avLst/>
          </a:prstGeom>
          <a:noFill/>
          <a:ln>
            <a:noFill/>
          </a:ln>
        </p:spPr>
        <p:txBody>
          <a:bodyPr anchorCtr="0" anchor="t" bIns="0" lIns="0" spcFirstLastPara="1" rIns="0" wrap="square" tIns="0">
            <a:spAutoFit/>
          </a:bodyPr>
          <a:lstStyle/>
          <a:p>
            <a:pPr indent="0" lvl="0" marL="0" marR="0" rtl="0" algn="ctr">
              <a:lnSpc>
                <a:spcPct val="103005"/>
              </a:lnSpc>
              <a:spcBef>
                <a:spcPts val="0"/>
              </a:spcBef>
              <a:spcAft>
                <a:spcPts val="0"/>
              </a:spcAft>
              <a:buNone/>
            </a:pPr>
            <a:r>
              <a:rPr b="0" i="0" lang="en" sz="4200" u="none" cap="none" strike="noStrike">
                <a:solidFill>
                  <a:srgbClr val="000000"/>
                </a:solidFill>
                <a:latin typeface="Alata"/>
                <a:ea typeface="Alata"/>
                <a:cs typeface="Alata"/>
                <a:sym typeface="Alata"/>
              </a:rPr>
              <a:t>Resource Page</a:t>
            </a:r>
            <a:endParaRPr sz="700"/>
          </a:p>
        </p:txBody>
      </p:sp>
      <p:sp>
        <p:nvSpPr>
          <p:cNvPr id="569" name="Google Shape;569;p27"/>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570" name="Google Shape;570;p27"/>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571" name="Google Shape;571;p27"/>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sp>
        <p:nvSpPr>
          <p:cNvPr id="572" name="Google Shape;572;p27"/>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 sz="600" u="none" cap="none" strike="noStrike">
                <a:solidFill>
                  <a:srgbClr val="FF7575"/>
                </a:solidFill>
                <a:latin typeface="Arial"/>
                <a:ea typeface="Arial"/>
                <a:cs typeface="Arial"/>
                <a:sym typeface="Arial"/>
              </a:rPr>
              <a:t>DON'T FORGET TO DELETE THIS PAGE BEFORE PRESENTING. </a:t>
            </a:r>
            <a:endParaRPr sz="700"/>
          </a:p>
        </p:txBody>
      </p:sp>
      <p:grpSp>
        <p:nvGrpSpPr>
          <p:cNvPr id="573" name="Google Shape;573;p27"/>
          <p:cNvGrpSpPr/>
          <p:nvPr/>
        </p:nvGrpSpPr>
        <p:grpSpPr>
          <a:xfrm>
            <a:off x="416583" y="4115312"/>
            <a:ext cx="2526321" cy="537898"/>
            <a:chOff x="0" y="-23569"/>
            <a:chExt cx="6736856" cy="1434394"/>
          </a:xfrm>
        </p:grpSpPr>
        <p:grpSp>
          <p:nvGrpSpPr>
            <p:cNvPr id="574" name="Google Shape;574;p27"/>
            <p:cNvGrpSpPr/>
            <p:nvPr/>
          </p:nvGrpSpPr>
          <p:grpSpPr>
            <a:xfrm>
              <a:off x="311446" y="-23569"/>
              <a:ext cx="1005606" cy="1029175"/>
              <a:chOff x="0" y="-19050"/>
              <a:chExt cx="812800" cy="831850"/>
            </a:xfrm>
          </p:grpSpPr>
          <p:sp>
            <p:nvSpPr>
              <p:cNvPr id="575" name="Google Shape;575;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EE3D2"/>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6" name="Google Shape;576;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77" name="Google Shape;577;p27"/>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#EEE3D2</a:t>
              </a:r>
              <a:endParaRPr sz="700"/>
            </a:p>
          </p:txBody>
        </p:sp>
        <p:grpSp>
          <p:nvGrpSpPr>
            <p:cNvPr id="578" name="Google Shape;578;p27"/>
            <p:cNvGrpSpPr/>
            <p:nvPr/>
          </p:nvGrpSpPr>
          <p:grpSpPr>
            <a:xfrm>
              <a:off x="2865625" y="-23569"/>
              <a:ext cx="1005606" cy="1029175"/>
              <a:chOff x="0" y="-19050"/>
              <a:chExt cx="812800" cy="831850"/>
            </a:xfrm>
          </p:grpSpPr>
          <p:sp>
            <p:nvSpPr>
              <p:cNvPr id="579" name="Google Shape;579;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6B5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0" name="Google Shape;580;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81" name="Google Shape;581;p27"/>
            <p:cNvSpPr txBox="1"/>
            <p:nvPr/>
          </p:nvSpPr>
          <p:spPr>
            <a:xfrm>
              <a:off x="2554179"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#FF6B57</a:t>
              </a:r>
              <a:endParaRPr sz="700"/>
            </a:p>
          </p:txBody>
        </p:sp>
        <p:grpSp>
          <p:nvGrpSpPr>
            <p:cNvPr id="582" name="Google Shape;582;p27"/>
            <p:cNvGrpSpPr/>
            <p:nvPr/>
          </p:nvGrpSpPr>
          <p:grpSpPr>
            <a:xfrm>
              <a:off x="1588536" y="-23569"/>
              <a:ext cx="1005606" cy="1029175"/>
              <a:chOff x="0" y="-19050"/>
              <a:chExt cx="812800" cy="831850"/>
            </a:xfrm>
          </p:grpSpPr>
          <p:sp>
            <p:nvSpPr>
              <p:cNvPr id="583" name="Google Shape;583;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DBD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4" name="Google Shape;584;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85" name="Google Shape;585;p27"/>
            <p:cNvSpPr txBox="1"/>
            <p:nvPr/>
          </p:nvSpPr>
          <p:spPr>
            <a:xfrm>
              <a:off x="127709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#FDBD00</a:t>
              </a:r>
              <a:endParaRPr sz="700"/>
            </a:p>
          </p:txBody>
        </p:sp>
        <p:grpSp>
          <p:nvGrpSpPr>
            <p:cNvPr id="586" name="Google Shape;586;p27"/>
            <p:cNvGrpSpPr/>
            <p:nvPr/>
          </p:nvGrpSpPr>
          <p:grpSpPr>
            <a:xfrm>
              <a:off x="4142715" y="-23569"/>
              <a:ext cx="1005606" cy="1029175"/>
              <a:chOff x="0" y="-19050"/>
              <a:chExt cx="812800" cy="831850"/>
            </a:xfrm>
          </p:grpSpPr>
          <p:sp>
            <p:nvSpPr>
              <p:cNvPr id="587" name="Google Shape;587;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B70F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8" name="Google Shape;588;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89" name="Google Shape;589;p27"/>
            <p:cNvSpPr txBox="1"/>
            <p:nvPr/>
          </p:nvSpPr>
          <p:spPr>
            <a:xfrm>
              <a:off x="3831269"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#4B70F6</a:t>
              </a:r>
              <a:endParaRPr sz="700"/>
            </a:p>
          </p:txBody>
        </p:sp>
        <p:grpSp>
          <p:nvGrpSpPr>
            <p:cNvPr id="590" name="Google Shape;590;p27"/>
            <p:cNvGrpSpPr/>
            <p:nvPr/>
          </p:nvGrpSpPr>
          <p:grpSpPr>
            <a:xfrm>
              <a:off x="5419804" y="-23569"/>
              <a:ext cx="1005606" cy="1029175"/>
              <a:chOff x="0" y="-19050"/>
              <a:chExt cx="812800" cy="831850"/>
            </a:xfrm>
          </p:grpSpPr>
          <p:sp>
            <p:nvSpPr>
              <p:cNvPr id="591" name="Google Shape;591;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4BB7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2" name="Google Shape;592;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93" name="Google Shape;593;p27"/>
            <p:cNvSpPr txBox="1"/>
            <p:nvPr/>
          </p:nvSpPr>
          <p:spPr>
            <a:xfrm>
              <a:off x="5108358"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#24BB7F</a:t>
              </a:r>
              <a:endParaRPr sz="700"/>
            </a:p>
          </p:txBody>
        </p:sp>
      </p:grpSp>
      <p:sp>
        <p:nvSpPr>
          <p:cNvPr id="594" name="Google Shape;594;p27"/>
          <p:cNvSpPr/>
          <p:nvPr/>
        </p:nvSpPr>
        <p:spPr>
          <a:xfrm>
            <a:off x="3290982" y="1982664"/>
            <a:ext cx="1304540" cy="1017542"/>
          </a:xfrm>
          <a:custGeom>
            <a:rect b="b" l="l" r="r" t="t"/>
            <a:pathLst>
              <a:path extrusionOk="0" h="2035083" w="2609080">
                <a:moveTo>
                  <a:pt x="0" y="0"/>
                </a:moveTo>
                <a:lnTo>
                  <a:pt x="2609080" y="0"/>
                </a:lnTo>
                <a:lnTo>
                  <a:pt x="2609080" y="2035082"/>
                </a:lnTo>
                <a:lnTo>
                  <a:pt x="0" y="2035082"/>
                </a:lnTo>
                <a:lnTo>
                  <a:pt x="0" y="0"/>
                </a:lnTo>
                <a:close/>
              </a:path>
            </a:pathLst>
          </a:custGeom>
          <a:blipFill rotWithShape="1">
            <a:blip r:embed="rId3">
              <a:alphaModFix/>
            </a:blip>
            <a:stretch>
              <a:fillRect b="0" l="0" r="0" t="0"/>
            </a:stretch>
          </a:blipFill>
          <a:ln>
            <a:noFill/>
          </a:ln>
        </p:spPr>
      </p:sp>
      <p:sp>
        <p:nvSpPr>
          <p:cNvPr id="595" name="Google Shape;595;p27"/>
          <p:cNvSpPr/>
          <p:nvPr/>
        </p:nvSpPr>
        <p:spPr>
          <a:xfrm>
            <a:off x="3290982" y="1275854"/>
            <a:ext cx="521070" cy="525851"/>
          </a:xfrm>
          <a:custGeom>
            <a:rect b="b" l="l" r="r" t="t"/>
            <a:pathLst>
              <a:path extrusionOk="0" h="1051701" w="1042140">
                <a:moveTo>
                  <a:pt x="0" y="0"/>
                </a:moveTo>
                <a:lnTo>
                  <a:pt x="1042141" y="0"/>
                </a:lnTo>
                <a:lnTo>
                  <a:pt x="1042141" y="1051701"/>
                </a:lnTo>
                <a:lnTo>
                  <a:pt x="0" y="1051701"/>
                </a:lnTo>
                <a:lnTo>
                  <a:pt x="0" y="0"/>
                </a:lnTo>
                <a:close/>
              </a:path>
            </a:pathLst>
          </a:custGeom>
          <a:blipFill rotWithShape="1">
            <a:blip r:embed="rId4">
              <a:alphaModFix/>
            </a:blip>
            <a:stretch>
              <a:fillRect b="0" l="0" r="0" t="0"/>
            </a:stretch>
          </a:blipFill>
          <a:ln>
            <a:noFill/>
          </a:ln>
        </p:spPr>
      </p:sp>
      <p:sp>
        <p:nvSpPr>
          <p:cNvPr id="596" name="Google Shape;596;p27"/>
          <p:cNvSpPr/>
          <p:nvPr/>
        </p:nvSpPr>
        <p:spPr>
          <a:xfrm>
            <a:off x="4017087" y="1275854"/>
            <a:ext cx="578436" cy="525851"/>
          </a:xfrm>
          <a:custGeom>
            <a:rect b="b" l="l" r="r" t="t"/>
            <a:pathLst>
              <a:path extrusionOk="0" h="1051701" w="1156872">
                <a:moveTo>
                  <a:pt x="0" y="0"/>
                </a:moveTo>
                <a:lnTo>
                  <a:pt x="1156871" y="0"/>
                </a:lnTo>
                <a:lnTo>
                  <a:pt x="1156871" y="1051701"/>
                </a:lnTo>
                <a:lnTo>
                  <a:pt x="0" y="1051701"/>
                </a:lnTo>
                <a:lnTo>
                  <a:pt x="0" y="0"/>
                </a:lnTo>
                <a:close/>
              </a:path>
            </a:pathLst>
          </a:custGeom>
          <a:blipFill rotWithShape="1">
            <a:blip r:embed="rId5">
              <a:alphaModFix/>
            </a:blip>
            <a:stretch>
              <a:fillRect b="0" l="0" r="0" t="0"/>
            </a:stretch>
          </a:blipFill>
          <a:ln>
            <a:noFill/>
          </a:ln>
        </p:spPr>
      </p:sp>
      <p:sp>
        <p:nvSpPr>
          <p:cNvPr id="597" name="Google Shape;597;p27"/>
          <p:cNvSpPr/>
          <p:nvPr/>
        </p:nvSpPr>
        <p:spPr>
          <a:xfrm>
            <a:off x="7272904" y="1229691"/>
            <a:ext cx="578436" cy="595767"/>
          </a:xfrm>
          <a:custGeom>
            <a:rect b="b" l="l" r="r" t="t"/>
            <a:pathLst>
              <a:path extrusionOk="0" h="1191534" w="1156872">
                <a:moveTo>
                  <a:pt x="0" y="0"/>
                </a:moveTo>
                <a:lnTo>
                  <a:pt x="1156871" y="0"/>
                </a:lnTo>
                <a:lnTo>
                  <a:pt x="1156871" y="1191534"/>
                </a:lnTo>
                <a:lnTo>
                  <a:pt x="0" y="1191534"/>
                </a:lnTo>
                <a:lnTo>
                  <a:pt x="0" y="0"/>
                </a:lnTo>
                <a:close/>
              </a:path>
            </a:pathLst>
          </a:custGeom>
          <a:blipFill rotWithShape="1">
            <a:blip r:embed="rId6">
              <a:alphaModFix/>
            </a:blip>
            <a:stretch>
              <a:fillRect b="0" l="0" r="0" t="0"/>
            </a:stretch>
          </a:blipFill>
          <a:ln>
            <a:noFill/>
          </a:ln>
        </p:spPr>
      </p:sp>
      <p:sp>
        <p:nvSpPr>
          <p:cNvPr id="598" name="Google Shape;598;p27"/>
          <p:cNvSpPr/>
          <p:nvPr/>
        </p:nvSpPr>
        <p:spPr>
          <a:xfrm>
            <a:off x="8053653" y="1283307"/>
            <a:ext cx="575997" cy="518397"/>
          </a:xfrm>
          <a:custGeom>
            <a:rect b="b" l="l" r="r" t="t"/>
            <a:pathLst>
              <a:path extrusionOk="0" h="1036794" w="1151994">
                <a:moveTo>
                  <a:pt x="0" y="0"/>
                </a:moveTo>
                <a:lnTo>
                  <a:pt x="1151994" y="0"/>
                </a:lnTo>
                <a:lnTo>
                  <a:pt x="1151994" y="1036794"/>
                </a:lnTo>
                <a:lnTo>
                  <a:pt x="0" y="1036794"/>
                </a:lnTo>
                <a:lnTo>
                  <a:pt x="0" y="0"/>
                </a:lnTo>
                <a:close/>
              </a:path>
            </a:pathLst>
          </a:custGeom>
          <a:blipFill rotWithShape="1">
            <a:blip r:embed="rId7">
              <a:alphaModFix/>
            </a:blip>
            <a:stretch>
              <a:fillRect b="0" l="0" r="0" t="0"/>
            </a:stretch>
          </a:blipFill>
          <a:ln>
            <a:noFill/>
          </a:ln>
        </p:spPr>
      </p:sp>
      <p:sp>
        <p:nvSpPr>
          <p:cNvPr id="599" name="Google Shape;599;p27"/>
          <p:cNvSpPr/>
          <p:nvPr/>
        </p:nvSpPr>
        <p:spPr>
          <a:xfrm>
            <a:off x="4830824" y="1766707"/>
            <a:ext cx="2242055" cy="1239245"/>
          </a:xfrm>
          <a:custGeom>
            <a:rect b="b" l="l" r="r" t="t"/>
            <a:pathLst>
              <a:path extrusionOk="0" h="2478489" w="4484109">
                <a:moveTo>
                  <a:pt x="0" y="0"/>
                </a:moveTo>
                <a:lnTo>
                  <a:pt x="4484109" y="0"/>
                </a:lnTo>
                <a:lnTo>
                  <a:pt x="4484109" y="2478489"/>
                </a:lnTo>
                <a:lnTo>
                  <a:pt x="0" y="2478489"/>
                </a:lnTo>
                <a:lnTo>
                  <a:pt x="0" y="0"/>
                </a:lnTo>
                <a:close/>
              </a:path>
            </a:pathLst>
          </a:custGeom>
          <a:blipFill rotWithShape="1">
            <a:blip r:embed="rId8">
              <a:alphaModFix/>
            </a:blip>
            <a:stretch>
              <a:fillRect b="0" l="0" r="0" t="0"/>
            </a:stretch>
          </a:blipFill>
          <a:ln>
            <a:noFill/>
          </a:ln>
        </p:spPr>
      </p:sp>
      <p:sp>
        <p:nvSpPr>
          <p:cNvPr id="600" name="Google Shape;600;p27"/>
          <p:cNvSpPr/>
          <p:nvPr/>
        </p:nvSpPr>
        <p:spPr>
          <a:xfrm>
            <a:off x="7272904" y="1982664"/>
            <a:ext cx="1374110" cy="1006847"/>
          </a:xfrm>
          <a:custGeom>
            <a:rect b="b" l="l" r="r" t="t"/>
            <a:pathLst>
              <a:path extrusionOk="0" h="2013695" w="2748219">
                <a:moveTo>
                  <a:pt x="0" y="0"/>
                </a:moveTo>
                <a:lnTo>
                  <a:pt x="2748219" y="0"/>
                </a:lnTo>
                <a:lnTo>
                  <a:pt x="2748219" y="2013695"/>
                </a:lnTo>
                <a:lnTo>
                  <a:pt x="0" y="2013695"/>
                </a:lnTo>
                <a:lnTo>
                  <a:pt x="0" y="0"/>
                </a:lnTo>
                <a:close/>
              </a:path>
            </a:pathLst>
          </a:custGeom>
          <a:blipFill rotWithShape="1">
            <a:blip r:embed="rId9">
              <a:alphaModFix/>
            </a:blip>
            <a:stretch>
              <a:fillRect b="0" l="0" r="0" t="0"/>
            </a:stretch>
          </a:blipFill>
          <a:ln>
            <a:noFill/>
          </a:ln>
        </p:spPr>
      </p:sp>
      <p:sp>
        <p:nvSpPr>
          <p:cNvPr id="601" name="Google Shape;601;p27"/>
          <p:cNvSpPr/>
          <p:nvPr/>
        </p:nvSpPr>
        <p:spPr>
          <a:xfrm>
            <a:off x="3290982" y="3181180"/>
            <a:ext cx="943689" cy="1495761"/>
          </a:xfrm>
          <a:custGeom>
            <a:rect b="b" l="l" r="r" t="t"/>
            <a:pathLst>
              <a:path extrusionOk="0" h="2991522" w="1887379">
                <a:moveTo>
                  <a:pt x="0" y="0"/>
                </a:moveTo>
                <a:lnTo>
                  <a:pt x="1887379" y="0"/>
                </a:lnTo>
                <a:lnTo>
                  <a:pt x="1887379" y="2991523"/>
                </a:lnTo>
                <a:lnTo>
                  <a:pt x="0" y="2991523"/>
                </a:lnTo>
                <a:lnTo>
                  <a:pt x="0" y="0"/>
                </a:lnTo>
                <a:close/>
              </a:path>
            </a:pathLst>
          </a:custGeom>
          <a:blipFill rotWithShape="1">
            <a:blip r:embed="rId10">
              <a:alphaModFix/>
            </a:blip>
            <a:stretch>
              <a:fillRect b="0" l="0" r="0" t="0"/>
            </a:stretch>
          </a:blipFill>
          <a:ln>
            <a:noFill/>
          </a:ln>
        </p:spPr>
      </p:sp>
      <p:sp>
        <p:nvSpPr>
          <p:cNvPr id="602" name="Google Shape;602;p27"/>
          <p:cNvSpPr/>
          <p:nvPr/>
        </p:nvSpPr>
        <p:spPr>
          <a:xfrm>
            <a:off x="4263756" y="3199141"/>
            <a:ext cx="1688096" cy="1534632"/>
          </a:xfrm>
          <a:custGeom>
            <a:rect b="b" l="l" r="r" t="t"/>
            <a:pathLst>
              <a:path extrusionOk="0" h="3069264" w="3376191">
                <a:moveTo>
                  <a:pt x="0" y="0"/>
                </a:moveTo>
                <a:lnTo>
                  <a:pt x="3376190" y="0"/>
                </a:lnTo>
                <a:lnTo>
                  <a:pt x="3376190" y="3069264"/>
                </a:lnTo>
                <a:lnTo>
                  <a:pt x="0" y="3069264"/>
                </a:lnTo>
                <a:lnTo>
                  <a:pt x="0" y="0"/>
                </a:lnTo>
                <a:close/>
              </a:path>
            </a:pathLst>
          </a:custGeom>
          <a:blipFill rotWithShape="1">
            <a:blip r:embed="rId11">
              <a:alphaModFix/>
            </a:blip>
            <a:stretch>
              <a:fillRect b="0" l="0" r="0" t="0"/>
            </a:stretch>
          </a:blipFill>
          <a:ln>
            <a:noFill/>
          </a:ln>
        </p:spPr>
      </p:sp>
      <p:sp>
        <p:nvSpPr>
          <p:cNvPr id="603" name="Google Shape;603;p27"/>
          <p:cNvSpPr/>
          <p:nvPr/>
        </p:nvSpPr>
        <p:spPr>
          <a:xfrm>
            <a:off x="6124251" y="2938699"/>
            <a:ext cx="948627" cy="952090"/>
          </a:xfrm>
          <a:custGeom>
            <a:rect b="b" l="l" r="r" t="t"/>
            <a:pathLst>
              <a:path extrusionOk="0" h="1904179" w="1897254">
                <a:moveTo>
                  <a:pt x="0" y="0"/>
                </a:moveTo>
                <a:lnTo>
                  <a:pt x="1897255" y="0"/>
                </a:lnTo>
                <a:lnTo>
                  <a:pt x="1897255" y="1904178"/>
                </a:lnTo>
                <a:lnTo>
                  <a:pt x="0" y="1904178"/>
                </a:lnTo>
                <a:lnTo>
                  <a:pt x="0" y="0"/>
                </a:lnTo>
                <a:close/>
              </a:path>
            </a:pathLst>
          </a:custGeom>
          <a:blipFill rotWithShape="1">
            <a:blip r:embed="rId12">
              <a:alphaModFix/>
            </a:blip>
            <a:stretch>
              <a:fillRect b="0" l="0" r="0" t="0"/>
            </a:stretch>
          </a:blipFill>
          <a:ln>
            <a:noFill/>
          </a:ln>
        </p:spPr>
      </p:sp>
      <p:sp>
        <p:nvSpPr>
          <p:cNvPr id="604" name="Google Shape;604;p27"/>
          <p:cNvSpPr/>
          <p:nvPr/>
        </p:nvSpPr>
        <p:spPr>
          <a:xfrm flipH="1">
            <a:off x="7188520" y="3202027"/>
            <a:ext cx="1511792" cy="1454068"/>
          </a:xfrm>
          <a:custGeom>
            <a:rect b="b" l="l" r="r" t="t"/>
            <a:pathLst>
              <a:path extrusionOk="0" h="2908137" w="3023583">
                <a:moveTo>
                  <a:pt x="3023583" y="0"/>
                </a:moveTo>
                <a:lnTo>
                  <a:pt x="0" y="0"/>
                </a:lnTo>
                <a:lnTo>
                  <a:pt x="0" y="2908137"/>
                </a:lnTo>
                <a:lnTo>
                  <a:pt x="3023583" y="2908137"/>
                </a:lnTo>
                <a:lnTo>
                  <a:pt x="3023583" y="0"/>
                </a:lnTo>
                <a:close/>
              </a:path>
            </a:pathLst>
          </a:custGeom>
          <a:blipFill rotWithShape="1">
            <a:blip r:embed="rId13">
              <a:alphaModFix/>
            </a:blip>
            <a:stretch>
              <a:fillRect b="0" l="0" r="0" t="0"/>
            </a:stretch>
          </a:blipFill>
          <a:ln>
            <a:noFill/>
          </a:ln>
        </p:spPr>
      </p:sp>
      <p:sp>
        <p:nvSpPr>
          <p:cNvPr id="605" name="Google Shape;605;p27"/>
          <p:cNvSpPr/>
          <p:nvPr/>
        </p:nvSpPr>
        <p:spPr>
          <a:xfrm>
            <a:off x="6135570" y="3966291"/>
            <a:ext cx="937309" cy="710650"/>
          </a:xfrm>
          <a:custGeom>
            <a:rect b="b" l="l" r="r" t="t"/>
            <a:pathLst>
              <a:path extrusionOk="0" h="1421301" w="1874618">
                <a:moveTo>
                  <a:pt x="0" y="0"/>
                </a:moveTo>
                <a:lnTo>
                  <a:pt x="1874618" y="0"/>
                </a:lnTo>
                <a:lnTo>
                  <a:pt x="1874618" y="1421301"/>
                </a:lnTo>
                <a:lnTo>
                  <a:pt x="0" y="1421301"/>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3D2"/>
        </a:solidFill>
      </p:bgPr>
    </p:bg>
    <p:spTree>
      <p:nvGrpSpPr>
        <p:cNvPr id="609" name="Shape 609"/>
        <p:cNvGrpSpPr/>
        <p:nvPr/>
      </p:nvGrpSpPr>
      <p:grpSpPr>
        <a:xfrm>
          <a:off x="0" y="0"/>
          <a:ext cx="0" cy="0"/>
          <a:chOff x="0" y="0"/>
          <a:chExt cx="0" cy="0"/>
        </a:xfrm>
      </p:grpSpPr>
      <p:grpSp>
        <p:nvGrpSpPr>
          <p:cNvPr id="610" name="Google Shape;610;p28"/>
          <p:cNvGrpSpPr/>
          <p:nvPr/>
        </p:nvGrpSpPr>
        <p:grpSpPr>
          <a:xfrm>
            <a:off x="2997636" y="1371331"/>
            <a:ext cx="3148728" cy="1287724"/>
            <a:chOff x="0" y="-19050"/>
            <a:chExt cx="1658589" cy="678307"/>
          </a:xfrm>
        </p:grpSpPr>
        <p:sp>
          <p:nvSpPr>
            <p:cNvPr id="611" name="Google Shape;611;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12" name="Google Shape;612;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13" name="Google Shape;613;p28"/>
          <p:cNvSpPr/>
          <p:nvPr/>
        </p:nvSpPr>
        <p:spPr>
          <a:xfrm>
            <a:off x="3389498" y="1630283"/>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614" name="Google Shape;614;p28"/>
          <p:cNvGrpSpPr/>
          <p:nvPr/>
        </p:nvGrpSpPr>
        <p:grpSpPr>
          <a:xfrm>
            <a:off x="2997636" y="2794339"/>
            <a:ext cx="3148728" cy="1287724"/>
            <a:chOff x="0" y="-19050"/>
            <a:chExt cx="1658589" cy="678307"/>
          </a:xfrm>
        </p:grpSpPr>
        <p:sp>
          <p:nvSpPr>
            <p:cNvPr id="615" name="Google Shape;615;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16" name="Google Shape;616;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17" name="Google Shape;617;p28"/>
          <p:cNvSpPr txBox="1"/>
          <p:nvPr/>
        </p:nvSpPr>
        <p:spPr>
          <a:xfrm>
            <a:off x="1688740" y="962045"/>
            <a:ext cx="5766520" cy="1841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00000"/>
                </a:solidFill>
                <a:latin typeface="Poppins"/>
                <a:ea typeface="Poppins"/>
                <a:cs typeface="Poppins"/>
                <a:sym typeface="Poppins"/>
              </a:rPr>
              <a:t>This presentation template is free for everyone to use thanks to the following:</a:t>
            </a:r>
            <a:endParaRPr sz="700"/>
          </a:p>
        </p:txBody>
      </p:sp>
      <p:sp>
        <p:nvSpPr>
          <p:cNvPr id="618" name="Google Shape;618;p28"/>
          <p:cNvSpPr txBox="1"/>
          <p:nvPr/>
        </p:nvSpPr>
        <p:spPr>
          <a:xfrm>
            <a:off x="1901440" y="4310663"/>
            <a:ext cx="5341121" cy="472075"/>
          </a:xfrm>
          <a:prstGeom prst="rect">
            <a:avLst/>
          </a:prstGeom>
          <a:noFill/>
          <a:ln>
            <a:noFill/>
          </a:ln>
        </p:spPr>
        <p:txBody>
          <a:bodyPr anchorCtr="0" anchor="t" bIns="0" lIns="0" spcFirstLastPara="1" rIns="0" wrap="square" tIns="0">
            <a:spAutoFit/>
          </a:bodyPr>
          <a:lstStyle/>
          <a:p>
            <a:pPr indent="0" lvl="0" marL="0" marR="0" rtl="0" algn="ctr">
              <a:lnSpc>
                <a:spcPct val="103009"/>
              </a:lnSpc>
              <a:spcBef>
                <a:spcPts val="0"/>
              </a:spcBef>
              <a:spcAft>
                <a:spcPts val="0"/>
              </a:spcAft>
              <a:buNone/>
            </a:pPr>
            <a:r>
              <a:rPr b="0" i="0" lang="en" sz="3500" u="none" cap="none" strike="noStrike">
                <a:solidFill>
                  <a:srgbClr val="000000"/>
                </a:solidFill>
                <a:latin typeface="Alata"/>
                <a:ea typeface="Alata"/>
                <a:cs typeface="Alata"/>
                <a:sym typeface="Alata"/>
              </a:rPr>
              <a:t>Happy designing!</a:t>
            </a:r>
            <a:endParaRPr sz="700"/>
          </a:p>
        </p:txBody>
      </p:sp>
      <p:sp>
        <p:nvSpPr>
          <p:cNvPr id="619" name="Google Shape;619;p28"/>
          <p:cNvSpPr txBox="1"/>
          <p:nvPr/>
        </p:nvSpPr>
        <p:spPr>
          <a:xfrm>
            <a:off x="2105002" y="2326676"/>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620" name="Google Shape;620;p28"/>
          <p:cNvSpPr txBox="1"/>
          <p:nvPr/>
        </p:nvSpPr>
        <p:spPr>
          <a:xfrm>
            <a:off x="2105002" y="356463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621" name="Google Shape;621;p28"/>
          <p:cNvSpPr txBox="1"/>
          <p:nvPr/>
        </p:nvSpPr>
        <p:spPr>
          <a:xfrm>
            <a:off x="2175245" y="311084"/>
            <a:ext cx="4793511" cy="577375"/>
          </a:xfrm>
          <a:prstGeom prst="rect">
            <a:avLst/>
          </a:prstGeom>
          <a:noFill/>
          <a:ln>
            <a:noFill/>
          </a:ln>
        </p:spPr>
        <p:txBody>
          <a:bodyPr anchorCtr="0" anchor="t" bIns="0" lIns="0" spcFirstLastPara="1" rIns="0" wrap="square" tIns="0">
            <a:spAutoFit/>
          </a:bodyPr>
          <a:lstStyle/>
          <a:p>
            <a:pPr indent="0" lvl="0" marL="0" marR="0" rtl="0" algn="ctr">
              <a:lnSpc>
                <a:spcPct val="102993"/>
              </a:lnSpc>
              <a:spcBef>
                <a:spcPts val="0"/>
              </a:spcBef>
              <a:spcAft>
                <a:spcPts val="0"/>
              </a:spcAft>
              <a:buNone/>
            </a:pPr>
            <a:r>
              <a:rPr b="0" i="0" lang="en" sz="4200" u="none" cap="none" strike="noStrike">
                <a:solidFill>
                  <a:srgbClr val="000000"/>
                </a:solidFill>
                <a:latin typeface="Alata"/>
                <a:ea typeface="Alata"/>
                <a:cs typeface="Alata"/>
                <a:sym typeface="Alata"/>
              </a:rPr>
              <a:t>Credits</a:t>
            </a:r>
            <a:endParaRPr sz="700"/>
          </a:p>
        </p:txBody>
      </p:sp>
      <p:sp>
        <p:nvSpPr>
          <p:cNvPr id="622" name="Google Shape;622;p28"/>
          <p:cNvSpPr txBox="1"/>
          <p:nvPr/>
        </p:nvSpPr>
        <p:spPr>
          <a:xfrm>
            <a:off x="3055013" y="3198396"/>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3D2"/>
        </a:solidFill>
      </p:bgPr>
    </p:bg>
    <p:spTree>
      <p:nvGrpSpPr>
        <p:cNvPr id="119" name="Shape 119"/>
        <p:cNvGrpSpPr/>
        <p:nvPr/>
      </p:nvGrpSpPr>
      <p:grpSpPr>
        <a:xfrm>
          <a:off x="0" y="0"/>
          <a:ext cx="0" cy="0"/>
          <a:chOff x="0" y="0"/>
          <a:chExt cx="0" cy="0"/>
        </a:xfrm>
      </p:grpSpPr>
      <p:pic>
        <p:nvPicPr>
          <p:cNvPr id="120" name="Google Shape;120;p12"/>
          <p:cNvPicPr preferRelativeResize="0"/>
          <p:nvPr/>
        </p:nvPicPr>
        <p:blipFill>
          <a:blip r:embed="rId3">
            <a:alphaModFix/>
          </a:blip>
          <a:stretch>
            <a:fillRect/>
          </a:stretch>
        </p:blipFill>
        <p:spPr>
          <a:xfrm>
            <a:off x="409825" y="255775"/>
            <a:ext cx="4098850" cy="4630967"/>
          </a:xfrm>
          <a:prstGeom prst="rect">
            <a:avLst/>
          </a:prstGeom>
          <a:noFill/>
          <a:ln>
            <a:noFill/>
          </a:ln>
        </p:spPr>
      </p:pic>
      <p:grpSp>
        <p:nvGrpSpPr>
          <p:cNvPr id="121" name="Google Shape;121;p12"/>
          <p:cNvGrpSpPr/>
          <p:nvPr/>
        </p:nvGrpSpPr>
        <p:grpSpPr>
          <a:xfrm rot="-158908">
            <a:off x="2957624" y="635322"/>
            <a:ext cx="1944709" cy="432329"/>
            <a:chOff x="0" y="-241101"/>
            <a:chExt cx="5185891" cy="1152877"/>
          </a:xfrm>
        </p:grpSpPr>
        <p:grpSp>
          <p:nvGrpSpPr>
            <p:cNvPr id="122" name="Google Shape;122;p12"/>
            <p:cNvGrpSpPr/>
            <p:nvPr/>
          </p:nvGrpSpPr>
          <p:grpSpPr>
            <a:xfrm>
              <a:off x="0" y="-241101"/>
              <a:ext cx="5185891" cy="1152877"/>
              <a:chOff x="0" y="-47625"/>
              <a:chExt cx="1024373" cy="227729"/>
            </a:xfrm>
          </p:grpSpPr>
          <p:sp>
            <p:nvSpPr>
              <p:cNvPr id="123" name="Google Shape;123;p12"/>
              <p:cNvSpPr/>
              <p:nvPr/>
            </p:nvSpPr>
            <p:spPr>
              <a:xfrm>
                <a:off x="0" y="0"/>
                <a:ext cx="1024373" cy="180104"/>
              </a:xfrm>
              <a:custGeom>
                <a:rect b="b" l="l" r="r" t="t"/>
                <a:pathLst>
                  <a:path extrusionOk="0" h="180104" w="1024373">
                    <a:moveTo>
                      <a:pt x="90052" y="0"/>
                    </a:moveTo>
                    <a:lnTo>
                      <a:pt x="934321" y="0"/>
                    </a:lnTo>
                    <a:cubicBezTo>
                      <a:pt x="958205" y="0"/>
                      <a:pt x="981110" y="9488"/>
                      <a:pt x="997998" y="26376"/>
                    </a:cubicBezTo>
                    <a:cubicBezTo>
                      <a:pt x="1014886" y="43264"/>
                      <a:pt x="1024373" y="66169"/>
                      <a:pt x="1024373" y="90052"/>
                    </a:cubicBezTo>
                    <a:lnTo>
                      <a:pt x="1024373" y="90052"/>
                    </a:lnTo>
                    <a:cubicBezTo>
                      <a:pt x="1024373" y="139786"/>
                      <a:pt x="984056" y="180104"/>
                      <a:pt x="934321" y="180104"/>
                    </a:cubicBezTo>
                    <a:lnTo>
                      <a:pt x="90052" y="180104"/>
                    </a:lnTo>
                    <a:cubicBezTo>
                      <a:pt x="40318" y="180104"/>
                      <a:pt x="0" y="139786"/>
                      <a:pt x="0" y="90052"/>
                    </a:cubicBezTo>
                    <a:lnTo>
                      <a:pt x="0" y="90052"/>
                    </a:lnTo>
                    <a:cubicBezTo>
                      <a:pt x="0" y="40318"/>
                      <a:pt x="40318" y="0"/>
                      <a:pt x="90052" y="0"/>
                    </a:cubicBezTo>
                    <a:close/>
                  </a:path>
                </a:pathLst>
              </a:custGeom>
              <a:solidFill>
                <a:srgbClr val="FF6B57"/>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4" name="Google Shape;124;p12"/>
              <p:cNvSpPr txBox="1"/>
              <p:nvPr/>
            </p:nvSpPr>
            <p:spPr>
              <a:xfrm>
                <a:off x="0" y="-47625"/>
                <a:ext cx="1024373" cy="22772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5" name="Google Shape;125;p12"/>
            <p:cNvSpPr txBox="1"/>
            <p:nvPr/>
          </p:nvSpPr>
          <p:spPr>
            <a:xfrm>
              <a:off x="370538" y="124779"/>
              <a:ext cx="4444815" cy="58614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Name Surname</a:t>
              </a:r>
              <a:endParaRPr sz="700"/>
            </a:p>
          </p:txBody>
        </p:sp>
      </p:grpSp>
      <p:sp>
        <p:nvSpPr>
          <p:cNvPr id="126" name="Google Shape;126;p12"/>
          <p:cNvSpPr/>
          <p:nvPr/>
        </p:nvSpPr>
        <p:spPr>
          <a:xfrm>
            <a:off x="3325468" y="4028431"/>
            <a:ext cx="2038697" cy="2057400"/>
          </a:xfrm>
          <a:custGeom>
            <a:rect b="b" l="l" r="r" t="t"/>
            <a:pathLst>
              <a:path extrusionOk="0" h="4114800" w="4077393">
                <a:moveTo>
                  <a:pt x="0" y="0"/>
                </a:moveTo>
                <a:lnTo>
                  <a:pt x="4077393" y="0"/>
                </a:lnTo>
                <a:lnTo>
                  <a:pt x="4077393" y="4114800"/>
                </a:lnTo>
                <a:lnTo>
                  <a:pt x="0" y="4114800"/>
                </a:lnTo>
                <a:lnTo>
                  <a:pt x="0" y="0"/>
                </a:lnTo>
                <a:close/>
              </a:path>
            </a:pathLst>
          </a:custGeom>
          <a:blipFill rotWithShape="1">
            <a:blip r:embed="rId4">
              <a:alphaModFix/>
            </a:blip>
            <a:stretch>
              <a:fillRect b="0" l="0" r="0" t="0"/>
            </a:stretch>
          </a:blipFill>
          <a:ln>
            <a:noFill/>
          </a:ln>
        </p:spPr>
      </p:sp>
      <p:sp>
        <p:nvSpPr>
          <p:cNvPr id="127" name="Google Shape;127;p12"/>
          <p:cNvSpPr/>
          <p:nvPr/>
        </p:nvSpPr>
        <p:spPr>
          <a:xfrm>
            <a:off x="7394441" y="-1718983"/>
            <a:ext cx="2874766" cy="2960901"/>
          </a:xfrm>
          <a:custGeom>
            <a:rect b="b" l="l" r="r" t="t"/>
            <a:pathLst>
              <a:path extrusionOk="0" h="5921802" w="5749531">
                <a:moveTo>
                  <a:pt x="0" y="0"/>
                </a:moveTo>
                <a:lnTo>
                  <a:pt x="5749531" y="0"/>
                </a:lnTo>
                <a:lnTo>
                  <a:pt x="5749531" y="5921801"/>
                </a:lnTo>
                <a:lnTo>
                  <a:pt x="0" y="5921801"/>
                </a:lnTo>
                <a:lnTo>
                  <a:pt x="0" y="0"/>
                </a:lnTo>
                <a:close/>
              </a:path>
            </a:pathLst>
          </a:custGeom>
          <a:blipFill rotWithShape="1">
            <a:blip r:embed="rId5">
              <a:alphaModFix/>
            </a:blip>
            <a:stretch>
              <a:fillRect b="0" l="0" r="0" t="0"/>
            </a:stretch>
          </a:blipFill>
          <a:ln>
            <a:noFill/>
          </a:ln>
        </p:spPr>
      </p:sp>
      <p:sp>
        <p:nvSpPr>
          <p:cNvPr id="128" name="Google Shape;128;p12"/>
          <p:cNvSpPr txBox="1"/>
          <p:nvPr/>
        </p:nvSpPr>
        <p:spPr>
          <a:xfrm>
            <a:off x="4911283" y="1670542"/>
            <a:ext cx="3845819" cy="1133199"/>
          </a:xfrm>
          <a:prstGeom prst="rect">
            <a:avLst/>
          </a:prstGeom>
          <a:noFill/>
          <a:ln>
            <a:noFill/>
          </a:ln>
        </p:spPr>
        <p:txBody>
          <a:bodyPr anchorCtr="0" anchor="t" bIns="0" lIns="0" spcFirstLastPara="1" rIns="0" wrap="square" tIns="0">
            <a:spAutoFit/>
          </a:bodyPr>
          <a:lstStyle/>
          <a:p>
            <a:pPr indent="0" lvl="0" marL="0" marR="0" rtl="0" algn="l">
              <a:lnSpc>
                <a:spcPct val="88001"/>
              </a:lnSpc>
              <a:spcBef>
                <a:spcPts val="0"/>
              </a:spcBef>
              <a:spcAft>
                <a:spcPts val="0"/>
              </a:spcAft>
              <a:buNone/>
            </a:pPr>
            <a:r>
              <a:rPr b="0" i="0" lang="en" sz="9400" u="none" cap="none" strike="noStrike">
                <a:solidFill>
                  <a:srgbClr val="000000"/>
                </a:solidFill>
                <a:latin typeface="Alata"/>
                <a:ea typeface="Alata"/>
                <a:cs typeface="Alata"/>
                <a:sym typeface="Alata"/>
              </a:rPr>
              <a:t>Hello!</a:t>
            </a:r>
            <a:endParaRPr sz="700"/>
          </a:p>
        </p:txBody>
      </p:sp>
      <p:sp>
        <p:nvSpPr>
          <p:cNvPr id="129" name="Google Shape;129;p12"/>
          <p:cNvSpPr txBox="1"/>
          <p:nvPr/>
        </p:nvSpPr>
        <p:spPr>
          <a:xfrm>
            <a:off x="4911282" y="2903754"/>
            <a:ext cx="3742182" cy="1124677"/>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 sz="1300" u="none" cap="none" strike="noStrike">
                <a:solidFill>
                  <a:srgbClr val="000000"/>
                </a:solidFill>
                <a:latin typeface="Poppins"/>
                <a:ea typeface="Poppins"/>
                <a:cs typeface="Poppins"/>
                <a:sym typeface="Poppins"/>
              </a:rPr>
              <a:t>Lorem ipsum dolor sit amet, consectetur adipiscing elit. Mauris gravida non sem eget convallis. Mauris fringilla vehicula lorem, at lacinia dolor malesuada in. Quisque id semper risus.</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3D2"/>
        </a:solidFill>
      </p:bgPr>
    </p:bg>
    <p:spTree>
      <p:nvGrpSpPr>
        <p:cNvPr id="133" name="Shape 133"/>
        <p:cNvGrpSpPr/>
        <p:nvPr/>
      </p:nvGrpSpPr>
      <p:grpSpPr>
        <a:xfrm>
          <a:off x="0" y="0"/>
          <a:ext cx="0" cy="0"/>
          <a:chOff x="0" y="0"/>
          <a:chExt cx="0" cy="0"/>
        </a:xfrm>
      </p:grpSpPr>
      <p:pic>
        <p:nvPicPr>
          <p:cNvPr id="134" name="Google Shape;134;p13"/>
          <p:cNvPicPr preferRelativeResize="0"/>
          <p:nvPr/>
        </p:nvPicPr>
        <p:blipFill rotWithShape="1">
          <a:blip r:embed="rId3">
            <a:alphaModFix/>
          </a:blip>
          <a:srcRect b="0" l="0" r="60920" t="57691"/>
          <a:stretch/>
        </p:blipFill>
        <p:spPr>
          <a:xfrm>
            <a:off x="0" y="3014950"/>
            <a:ext cx="3573374" cy="2176174"/>
          </a:xfrm>
          <a:prstGeom prst="rect">
            <a:avLst/>
          </a:prstGeom>
          <a:noFill/>
          <a:ln>
            <a:noFill/>
          </a:ln>
        </p:spPr>
      </p:pic>
      <p:sp>
        <p:nvSpPr>
          <p:cNvPr id="135" name="Google Shape;135;p13"/>
          <p:cNvSpPr/>
          <p:nvPr/>
        </p:nvSpPr>
        <p:spPr>
          <a:xfrm rot="1548380">
            <a:off x="7054562" y="3341516"/>
            <a:ext cx="2874765" cy="2960901"/>
          </a:xfrm>
          <a:custGeom>
            <a:rect b="b" l="l" r="r" t="t"/>
            <a:pathLst>
              <a:path extrusionOk="0" h="5921802" w="5749531">
                <a:moveTo>
                  <a:pt x="0" y="0"/>
                </a:moveTo>
                <a:lnTo>
                  <a:pt x="5749531" y="0"/>
                </a:lnTo>
                <a:lnTo>
                  <a:pt x="5749531" y="5921802"/>
                </a:lnTo>
                <a:lnTo>
                  <a:pt x="0" y="5921802"/>
                </a:lnTo>
                <a:lnTo>
                  <a:pt x="0" y="0"/>
                </a:lnTo>
                <a:close/>
              </a:path>
            </a:pathLst>
          </a:custGeom>
          <a:blipFill rotWithShape="1">
            <a:blip r:embed="rId4">
              <a:alphaModFix/>
            </a:blip>
            <a:stretch>
              <a:fillRect b="0" l="0" r="0" t="0"/>
            </a:stretch>
          </a:blipFill>
          <a:ln>
            <a:noFill/>
          </a:ln>
        </p:spPr>
      </p:sp>
      <p:grpSp>
        <p:nvGrpSpPr>
          <p:cNvPr id="136" name="Google Shape;136;p13"/>
          <p:cNvGrpSpPr/>
          <p:nvPr/>
        </p:nvGrpSpPr>
        <p:grpSpPr>
          <a:xfrm>
            <a:off x="5639059" y="889221"/>
            <a:ext cx="2990591" cy="417632"/>
            <a:chOff x="0" y="-241102"/>
            <a:chExt cx="7974909" cy="1113686"/>
          </a:xfrm>
        </p:grpSpPr>
        <p:grpSp>
          <p:nvGrpSpPr>
            <p:cNvPr id="137" name="Google Shape;137;p13"/>
            <p:cNvGrpSpPr/>
            <p:nvPr/>
          </p:nvGrpSpPr>
          <p:grpSpPr>
            <a:xfrm>
              <a:off x="0" y="-241102"/>
              <a:ext cx="7974909" cy="1113686"/>
              <a:chOff x="0" y="-47625"/>
              <a:chExt cx="1575291" cy="219987"/>
            </a:xfrm>
          </p:grpSpPr>
          <p:sp>
            <p:nvSpPr>
              <p:cNvPr id="138" name="Google Shape;138;p13"/>
              <p:cNvSpPr/>
              <p:nvPr/>
            </p:nvSpPr>
            <p:spPr>
              <a:xfrm>
                <a:off x="0" y="0"/>
                <a:ext cx="1575291" cy="172362"/>
              </a:xfrm>
              <a:custGeom>
                <a:rect b="b" l="l" r="r" t="t"/>
                <a:pathLst>
                  <a:path extrusionOk="0" h="172362" w="1575291">
                    <a:moveTo>
                      <a:pt x="86181" y="0"/>
                    </a:moveTo>
                    <a:lnTo>
                      <a:pt x="1489110" y="0"/>
                    </a:lnTo>
                    <a:cubicBezTo>
                      <a:pt x="1536706" y="0"/>
                      <a:pt x="1575291" y="38585"/>
                      <a:pt x="1575291" y="86181"/>
                    </a:cubicBezTo>
                    <a:lnTo>
                      <a:pt x="1575291" y="86181"/>
                    </a:lnTo>
                    <a:cubicBezTo>
                      <a:pt x="1575291" y="133778"/>
                      <a:pt x="1536706" y="172362"/>
                      <a:pt x="1489110" y="172362"/>
                    </a:cubicBezTo>
                    <a:lnTo>
                      <a:pt x="86181" y="172362"/>
                    </a:lnTo>
                    <a:cubicBezTo>
                      <a:pt x="38585" y="172362"/>
                      <a:pt x="0" y="133778"/>
                      <a:pt x="0" y="86181"/>
                    </a:cubicBezTo>
                    <a:lnTo>
                      <a:pt x="0" y="86181"/>
                    </a:lnTo>
                    <a:cubicBezTo>
                      <a:pt x="0" y="38585"/>
                      <a:pt x="38585" y="0"/>
                      <a:pt x="86181" y="0"/>
                    </a:cubicBezTo>
                    <a:close/>
                  </a:path>
                </a:pathLst>
              </a:custGeom>
              <a:solidFill>
                <a:srgbClr val="FDBD00"/>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9" name="Google Shape;139;p13"/>
              <p:cNvSpPr txBox="1"/>
              <p:nvPr/>
            </p:nvSpPr>
            <p:spPr>
              <a:xfrm>
                <a:off x="0" y="-47625"/>
                <a:ext cx="1575291"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0" name="Google Shape;140;p13"/>
            <p:cNvSpPr txBox="1"/>
            <p:nvPr/>
          </p:nvSpPr>
          <p:spPr>
            <a:xfrm>
              <a:off x="620556" y="147413"/>
              <a:ext cx="6733800" cy="5337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Add an Agenda Here</a:t>
              </a:r>
              <a:endParaRPr sz="700"/>
            </a:p>
          </p:txBody>
        </p:sp>
      </p:grpSp>
      <p:grpSp>
        <p:nvGrpSpPr>
          <p:cNvPr id="141" name="Google Shape;141;p13"/>
          <p:cNvGrpSpPr/>
          <p:nvPr/>
        </p:nvGrpSpPr>
        <p:grpSpPr>
          <a:xfrm>
            <a:off x="5639059" y="1408366"/>
            <a:ext cx="2990591" cy="471880"/>
            <a:chOff x="0" y="-385763"/>
            <a:chExt cx="7974909" cy="1258347"/>
          </a:xfrm>
        </p:grpSpPr>
        <p:grpSp>
          <p:nvGrpSpPr>
            <p:cNvPr id="142" name="Google Shape;142;p13"/>
            <p:cNvGrpSpPr/>
            <p:nvPr/>
          </p:nvGrpSpPr>
          <p:grpSpPr>
            <a:xfrm>
              <a:off x="0" y="-385763"/>
              <a:ext cx="7974909" cy="1258347"/>
              <a:chOff x="0" y="-76200"/>
              <a:chExt cx="1575291" cy="248562"/>
            </a:xfrm>
          </p:grpSpPr>
          <p:sp>
            <p:nvSpPr>
              <p:cNvPr id="143" name="Google Shape;143;p13"/>
              <p:cNvSpPr/>
              <p:nvPr/>
            </p:nvSpPr>
            <p:spPr>
              <a:xfrm>
                <a:off x="0" y="0"/>
                <a:ext cx="1575291" cy="172362"/>
              </a:xfrm>
              <a:custGeom>
                <a:rect b="b" l="l" r="r" t="t"/>
                <a:pathLst>
                  <a:path extrusionOk="0" h="172362" w="1575291">
                    <a:moveTo>
                      <a:pt x="86181" y="0"/>
                    </a:moveTo>
                    <a:lnTo>
                      <a:pt x="1489110" y="0"/>
                    </a:lnTo>
                    <a:cubicBezTo>
                      <a:pt x="1536706" y="0"/>
                      <a:pt x="1575291" y="38585"/>
                      <a:pt x="1575291" y="86181"/>
                    </a:cubicBezTo>
                    <a:lnTo>
                      <a:pt x="1575291" y="86181"/>
                    </a:lnTo>
                    <a:cubicBezTo>
                      <a:pt x="1575291" y="133778"/>
                      <a:pt x="1536706" y="172362"/>
                      <a:pt x="1489110" y="172362"/>
                    </a:cubicBezTo>
                    <a:lnTo>
                      <a:pt x="86181" y="172362"/>
                    </a:lnTo>
                    <a:cubicBezTo>
                      <a:pt x="38585" y="172362"/>
                      <a:pt x="0" y="133778"/>
                      <a:pt x="0" y="86181"/>
                    </a:cubicBezTo>
                    <a:lnTo>
                      <a:pt x="0" y="86181"/>
                    </a:lnTo>
                    <a:cubicBezTo>
                      <a:pt x="0" y="38585"/>
                      <a:pt x="38585" y="0"/>
                      <a:pt x="86181" y="0"/>
                    </a:cubicBezTo>
                    <a:close/>
                  </a:path>
                </a:pathLst>
              </a:custGeom>
              <a:solidFill>
                <a:srgbClr val="24BB7F"/>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4" name="Google Shape;144;p13"/>
              <p:cNvSpPr txBox="1"/>
              <p:nvPr/>
            </p:nvSpPr>
            <p:spPr>
              <a:xfrm>
                <a:off x="0" y="-76200"/>
                <a:ext cx="1575291" cy="248562"/>
              </a:xfrm>
              <a:prstGeom prst="rect">
                <a:avLst/>
              </a:prstGeom>
              <a:noFill/>
              <a:ln>
                <a:noFill/>
              </a:ln>
            </p:spPr>
            <p:txBody>
              <a:bodyPr anchorCtr="0" anchor="ctr" bIns="25400" lIns="25400" spcFirstLastPara="1" rIns="25400" wrap="square" tIns="25400">
                <a:noAutofit/>
              </a:bodyPr>
              <a:lstStyle/>
              <a:p>
                <a:pPr indent="0" lvl="0" marL="0" marR="0" rtl="0" algn="ctr">
                  <a:lnSpc>
                    <a:spcPct val="199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5" name="Google Shape;145;p13"/>
            <p:cNvSpPr txBox="1"/>
            <p:nvPr/>
          </p:nvSpPr>
          <p:spPr>
            <a:xfrm>
              <a:off x="620556" y="147413"/>
              <a:ext cx="6733800" cy="5337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Add an Agenda Here</a:t>
              </a:r>
              <a:endParaRPr sz="700"/>
            </a:p>
          </p:txBody>
        </p:sp>
      </p:grpSp>
      <p:grpSp>
        <p:nvGrpSpPr>
          <p:cNvPr id="146" name="Google Shape;146;p13"/>
          <p:cNvGrpSpPr/>
          <p:nvPr/>
        </p:nvGrpSpPr>
        <p:grpSpPr>
          <a:xfrm>
            <a:off x="5639059" y="1981760"/>
            <a:ext cx="2990591" cy="471880"/>
            <a:chOff x="0" y="-385763"/>
            <a:chExt cx="7974909" cy="1258347"/>
          </a:xfrm>
        </p:grpSpPr>
        <p:grpSp>
          <p:nvGrpSpPr>
            <p:cNvPr id="147" name="Google Shape;147;p13"/>
            <p:cNvGrpSpPr/>
            <p:nvPr/>
          </p:nvGrpSpPr>
          <p:grpSpPr>
            <a:xfrm>
              <a:off x="0" y="-385763"/>
              <a:ext cx="7974909" cy="1258347"/>
              <a:chOff x="0" y="-76200"/>
              <a:chExt cx="1575291" cy="248562"/>
            </a:xfrm>
          </p:grpSpPr>
          <p:sp>
            <p:nvSpPr>
              <p:cNvPr id="148" name="Google Shape;148;p13"/>
              <p:cNvSpPr/>
              <p:nvPr/>
            </p:nvSpPr>
            <p:spPr>
              <a:xfrm>
                <a:off x="0" y="0"/>
                <a:ext cx="1575291" cy="172362"/>
              </a:xfrm>
              <a:custGeom>
                <a:rect b="b" l="l" r="r" t="t"/>
                <a:pathLst>
                  <a:path extrusionOk="0" h="172362" w="1575291">
                    <a:moveTo>
                      <a:pt x="86181" y="0"/>
                    </a:moveTo>
                    <a:lnTo>
                      <a:pt x="1489110" y="0"/>
                    </a:lnTo>
                    <a:cubicBezTo>
                      <a:pt x="1536706" y="0"/>
                      <a:pt x="1575291" y="38585"/>
                      <a:pt x="1575291" y="86181"/>
                    </a:cubicBezTo>
                    <a:lnTo>
                      <a:pt x="1575291" y="86181"/>
                    </a:lnTo>
                    <a:cubicBezTo>
                      <a:pt x="1575291" y="133778"/>
                      <a:pt x="1536706" y="172362"/>
                      <a:pt x="1489110" y="172362"/>
                    </a:cubicBezTo>
                    <a:lnTo>
                      <a:pt x="86181" y="172362"/>
                    </a:lnTo>
                    <a:cubicBezTo>
                      <a:pt x="38585" y="172362"/>
                      <a:pt x="0" y="133778"/>
                      <a:pt x="0" y="86181"/>
                    </a:cubicBezTo>
                    <a:lnTo>
                      <a:pt x="0" y="86181"/>
                    </a:lnTo>
                    <a:cubicBezTo>
                      <a:pt x="0" y="38585"/>
                      <a:pt x="38585" y="0"/>
                      <a:pt x="86181" y="0"/>
                    </a:cubicBezTo>
                    <a:close/>
                  </a:path>
                </a:pathLst>
              </a:custGeom>
              <a:solidFill>
                <a:srgbClr val="FDBD00"/>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9" name="Google Shape;149;p13"/>
              <p:cNvSpPr txBox="1"/>
              <p:nvPr/>
            </p:nvSpPr>
            <p:spPr>
              <a:xfrm>
                <a:off x="0" y="-76200"/>
                <a:ext cx="1575291" cy="248562"/>
              </a:xfrm>
              <a:prstGeom prst="rect">
                <a:avLst/>
              </a:prstGeom>
              <a:noFill/>
              <a:ln>
                <a:noFill/>
              </a:ln>
            </p:spPr>
            <p:txBody>
              <a:bodyPr anchorCtr="0" anchor="ctr" bIns="25400" lIns="25400" spcFirstLastPara="1" rIns="25400" wrap="square" tIns="25400">
                <a:noAutofit/>
              </a:bodyPr>
              <a:lstStyle/>
              <a:p>
                <a:pPr indent="0" lvl="0" marL="0" marR="0" rtl="0" algn="ctr">
                  <a:lnSpc>
                    <a:spcPct val="199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0" name="Google Shape;150;p13"/>
            <p:cNvSpPr txBox="1"/>
            <p:nvPr/>
          </p:nvSpPr>
          <p:spPr>
            <a:xfrm>
              <a:off x="620556" y="147413"/>
              <a:ext cx="6733800" cy="5337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Add an Agenda Here</a:t>
              </a:r>
              <a:endParaRPr sz="700"/>
            </a:p>
          </p:txBody>
        </p:sp>
      </p:grpSp>
      <p:grpSp>
        <p:nvGrpSpPr>
          <p:cNvPr id="151" name="Google Shape;151;p13"/>
          <p:cNvGrpSpPr/>
          <p:nvPr/>
        </p:nvGrpSpPr>
        <p:grpSpPr>
          <a:xfrm>
            <a:off x="5639059" y="2555153"/>
            <a:ext cx="2990591" cy="471880"/>
            <a:chOff x="0" y="-385763"/>
            <a:chExt cx="7974909" cy="1258347"/>
          </a:xfrm>
        </p:grpSpPr>
        <p:grpSp>
          <p:nvGrpSpPr>
            <p:cNvPr id="152" name="Google Shape;152;p13"/>
            <p:cNvGrpSpPr/>
            <p:nvPr/>
          </p:nvGrpSpPr>
          <p:grpSpPr>
            <a:xfrm>
              <a:off x="0" y="-385763"/>
              <a:ext cx="7974909" cy="1258347"/>
              <a:chOff x="0" y="-76200"/>
              <a:chExt cx="1575291" cy="248562"/>
            </a:xfrm>
          </p:grpSpPr>
          <p:sp>
            <p:nvSpPr>
              <p:cNvPr id="153" name="Google Shape;153;p13"/>
              <p:cNvSpPr/>
              <p:nvPr/>
            </p:nvSpPr>
            <p:spPr>
              <a:xfrm>
                <a:off x="0" y="0"/>
                <a:ext cx="1575291" cy="172362"/>
              </a:xfrm>
              <a:custGeom>
                <a:rect b="b" l="l" r="r" t="t"/>
                <a:pathLst>
                  <a:path extrusionOk="0" h="172362" w="1575291">
                    <a:moveTo>
                      <a:pt x="86181" y="0"/>
                    </a:moveTo>
                    <a:lnTo>
                      <a:pt x="1489110" y="0"/>
                    </a:lnTo>
                    <a:cubicBezTo>
                      <a:pt x="1536706" y="0"/>
                      <a:pt x="1575291" y="38585"/>
                      <a:pt x="1575291" y="86181"/>
                    </a:cubicBezTo>
                    <a:lnTo>
                      <a:pt x="1575291" y="86181"/>
                    </a:lnTo>
                    <a:cubicBezTo>
                      <a:pt x="1575291" y="133778"/>
                      <a:pt x="1536706" y="172362"/>
                      <a:pt x="1489110" y="172362"/>
                    </a:cubicBezTo>
                    <a:lnTo>
                      <a:pt x="86181" y="172362"/>
                    </a:lnTo>
                    <a:cubicBezTo>
                      <a:pt x="38585" y="172362"/>
                      <a:pt x="0" y="133778"/>
                      <a:pt x="0" y="86181"/>
                    </a:cubicBezTo>
                    <a:lnTo>
                      <a:pt x="0" y="86181"/>
                    </a:lnTo>
                    <a:cubicBezTo>
                      <a:pt x="0" y="38585"/>
                      <a:pt x="38585" y="0"/>
                      <a:pt x="86181" y="0"/>
                    </a:cubicBezTo>
                    <a:close/>
                  </a:path>
                </a:pathLst>
              </a:custGeom>
              <a:solidFill>
                <a:srgbClr val="24BB7F"/>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4" name="Google Shape;154;p13"/>
              <p:cNvSpPr txBox="1"/>
              <p:nvPr/>
            </p:nvSpPr>
            <p:spPr>
              <a:xfrm>
                <a:off x="0" y="-76200"/>
                <a:ext cx="1575291" cy="248562"/>
              </a:xfrm>
              <a:prstGeom prst="rect">
                <a:avLst/>
              </a:prstGeom>
              <a:noFill/>
              <a:ln>
                <a:noFill/>
              </a:ln>
            </p:spPr>
            <p:txBody>
              <a:bodyPr anchorCtr="0" anchor="ctr" bIns="25400" lIns="25400" spcFirstLastPara="1" rIns="25400" wrap="square" tIns="25400">
                <a:noAutofit/>
              </a:bodyPr>
              <a:lstStyle/>
              <a:p>
                <a:pPr indent="0" lvl="0" marL="0" marR="0" rtl="0" algn="ctr">
                  <a:lnSpc>
                    <a:spcPct val="199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5" name="Google Shape;155;p13"/>
            <p:cNvSpPr txBox="1"/>
            <p:nvPr/>
          </p:nvSpPr>
          <p:spPr>
            <a:xfrm>
              <a:off x="620556" y="147413"/>
              <a:ext cx="6733800" cy="5337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Add an Agenda Here</a:t>
              </a:r>
              <a:endParaRPr sz="700"/>
            </a:p>
          </p:txBody>
        </p:sp>
      </p:grpSp>
      <p:grpSp>
        <p:nvGrpSpPr>
          <p:cNvPr id="156" name="Google Shape;156;p13"/>
          <p:cNvGrpSpPr/>
          <p:nvPr/>
        </p:nvGrpSpPr>
        <p:grpSpPr>
          <a:xfrm>
            <a:off x="5639059" y="3128547"/>
            <a:ext cx="2990591" cy="471880"/>
            <a:chOff x="0" y="-385763"/>
            <a:chExt cx="7974909" cy="1258347"/>
          </a:xfrm>
        </p:grpSpPr>
        <p:grpSp>
          <p:nvGrpSpPr>
            <p:cNvPr id="157" name="Google Shape;157;p13"/>
            <p:cNvGrpSpPr/>
            <p:nvPr/>
          </p:nvGrpSpPr>
          <p:grpSpPr>
            <a:xfrm>
              <a:off x="0" y="-385763"/>
              <a:ext cx="7974909" cy="1258347"/>
              <a:chOff x="0" y="-76200"/>
              <a:chExt cx="1575291" cy="248562"/>
            </a:xfrm>
          </p:grpSpPr>
          <p:sp>
            <p:nvSpPr>
              <p:cNvPr id="158" name="Google Shape;158;p13"/>
              <p:cNvSpPr/>
              <p:nvPr/>
            </p:nvSpPr>
            <p:spPr>
              <a:xfrm>
                <a:off x="0" y="0"/>
                <a:ext cx="1575291" cy="172362"/>
              </a:xfrm>
              <a:custGeom>
                <a:rect b="b" l="l" r="r" t="t"/>
                <a:pathLst>
                  <a:path extrusionOk="0" h="172362" w="1575291">
                    <a:moveTo>
                      <a:pt x="86181" y="0"/>
                    </a:moveTo>
                    <a:lnTo>
                      <a:pt x="1489110" y="0"/>
                    </a:lnTo>
                    <a:cubicBezTo>
                      <a:pt x="1536706" y="0"/>
                      <a:pt x="1575291" y="38585"/>
                      <a:pt x="1575291" y="86181"/>
                    </a:cubicBezTo>
                    <a:lnTo>
                      <a:pt x="1575291" y="86181"/>
                    </a:lnTo>
                    <a:cubicBezTo>
                      <a:pt x="1575291" y="133778"/>
                      <a:pt x="1536706" y="172362"/>
                      <a:pt x="1489110" y="172362"/>
                    </a:cubicBezTo>
                    <a:lnTo>
                      <a:pt x="86181" y="172362"/>
                    </a:lnTo>
                    <a:cubicBezTo>
                      <a:pt x="38585" y="172362"/>
                      <a:pt x="0" y="133778"/>
                      <a:pt x="0" y="86181"/>
                    </a:cubicBezTo>
                    <a:lnTo>
                      <a:pt x="0" y="86181"/>
                    </a:lnTo>
                    <a:cubicBezTo>
                      <a:pt x="0" y="38585"/>
                      <a:pt x="38585" y="0"/>
                      <a:pt x="86181" y="0"/>
                    </a:cubicBezTo>
                    <a:close/>
                  </a:path>
                </a:pathLst>
              </a:custGeom>
              <a:solidFill>
                <a:srgbClr val="FDBD00"/>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9" name="Google Shape;159;p13"/>
              <p:cNvSpPr txBox="1"/>
              <p:nvPr/>
            </p:nvSpPr>
            <p:spPr>
              <a:xfrm>
                <a:off x="0" y="-76200"/>
                <a:ext cx="1575291" cy="248562"/>
              </a:xfrm>
              <a:prstGeom prst="rect">
                <a:avLst/>
              </a:prstGeom>
              <a:noFill/>
              <a:ln>
                <a:noFill/>
              </a:ln>
            </p:spPr>
            <p:txBody>
              <a:bodyPr anchorCtr="0" anchor="ctr" bIns="25400" lIns="25400" spcFirstLastPara="1" rIns="25400" wrap="square" tIns="25400">
                <a:noAutofit/>
              </a:bodyPr>
              <a:lstStyle/>
              <a:p>
                <a:pPr indent="0" lvl="0" marL="0" marR="0" rtl="0" algn="ctr">
                  <a:lnSpc>
                    <a:spcPct val="199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0" name="Google Shape;160;p13"/>
            <p:cNvSpPr txBox="1"/>
            <p:nvPr/>
          </p:nvSpPr>
          <p:spPr>
            <a:xfrm>
              <a:off x="620556" y="147413"/>
              <a:ext cx="6733800" cy="5337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Add an Agenda Here</a:t>
              </a:r>
              <a:endParaRPr sz="700"/>
            </a:p>
          </p:txBody>
        </p:sp>
      </p:grpSp>
      <p:grpSp>
        <p:nvGrpSpPr>
          <p:cNvPr id="161" name="Google Shape;161;p13"/>
          <p:cNvGrpSpPr/>
          <p:nvPr/>
        </p:nvGrpSpPr>
        <p:grpSpPr>
          <a:xfrm>
            <a:off x="5639059" y="3701941"/>
            <a:ext cx="2990591" cy="471880"/>
            <a:chOff x="0" y="-385763"/>
            <a:chExt cx="7974909" cy="1258347"/>
          </a:xfrm>
        </p:grpSpPr>
        <p:grpSp>
          <p:nvGrpSpPr>
            <p:cNvPr id="162" name="Google Shape;162;p13"/>
            <p:cNvGrpSpPr/>
            <p:nvPr/>
          </p:nvGrpSpPr>
          <p:grpSpPr>
            <a:xfrm>
              <a:off x="0" y="-385763"/>
              <a:ext cx="7974909" cy="1258347"/>
              <a:chOff x="0" y="-76200"/>
              <a:chExt cx="1575291" cy="248562"/>
            </a:xfrm>
          </p:grpSpPr>
          <p:sp>
            <p:nvSpPr>
              <p:cNvPr id="163" name="Google Shape;163;p13"/>
              <p:cNvSpPr/>
              <p:nvPr/>
            </p:nvSpPr>
            <p:spPr>
              <a:xfrm>
                <a:off x="0" y="0"/>
                <a:ext cx="1575291" cy="172362"/>
              </a:xfrm>
              <a:custGeom>
                <a:rect b="b" l="l" r="r" t="t"/>
                <a:pathLst>
                  <a:path extrusionOk="0" h="172362" w="1575291">
                    <a:moveTo>
                      <a:pt x="86181" y="0"/>
                    </a:moveTo>
                    <a:lnTo>
                      <a:pt x="1489110" y="0"/>
                    </a:lnTo>
                    <a:cubicBezTo>
                      <a:pt x="1536706" y="0"/>
                      <a:pt x="1575291" y="38585"/>
                      <a:pt x="1575291" y="86181"/>
                    </a:cubicBezTo>
                    <a:lnTo>
                      <a:pt x="1575291" y="86181"/>
                    </a:lnTo>
                    <a:cubicBezTo>
                      <a:pt x="1575291" y="133778"/>
                      <a:pt x="1536706" y="172362"/>
                      <a:pt x="1489110" y="172362"/>
                    </a:cubicBezTo>
                    <a:lnTo>
                      <a:pt x="86181" y="172362"/>
                    </a:lnTo>
                    <a:cubicBezTo>
                      <a:pt x="38585" y="172362"/>
                      <a:pt x="0" y="133778"/>
                      <a:pt x="0" y="86181"/>
                    </a:cubicBezTo>
                    <a:lnTo>
                      <a:pt x="0" y="86181"/>
                    </a:lnTo>
                    <a:cubicBezTo>
                      <a:pt x="0" y="38585"/>
                      <a:pt x="38585" y="0"/>
                      <a:pt x="86181" y="0"/>
                    </a:cubicBezTo>
                    <a:close/>
                  </a:path>
                </a:pathLst>
              </a:custGeom>
              <a:solidFill>
                <a:srgbClr val="24BB7F"/>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4" name="Google Shape;164;p13"/>
              <p:cNvSpPr txBox="1"/>
              <p:nvPr/>
            </p:nvSpPr>
            <p:spPr>
              <a:xfrm>
                <a:off x="0" y="-76200"/>
                <a:ext cx="1575291" cy="248562"/>
              </a:xfrm>
              <a:prstGeom prst="rect">
                <a:avLst/>
              </a:prstGeom>
              <a:noFill/>
              <a:ln>
                <a:noFill/>
              </a:ln>
            </p:spPr>
            <p:txBody>
              <a:bodyPr anchorCtr="0" anchor="ctr" bIns="25400" lIns="25400" spcFirstLastPara="1" rIns="25400" wrap="square" tIns="25400">
                <a:noAutofit/>
              </a:bodyPr>
              <a:lstStyle/>
              <a:p>
                <a:pPr indent="0" lvl="0" marL="0" marR="0" rtl="0" algn="ctr">
                  <a:lnSpc>
                    <a:spcPct val="199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5" name="Google Shape;165;p13"/>
            <p:cNvSpPr txBox="1"/>
            <p:nvPr/>
          </p:nvSpPr>
          <p:spPr>
            <a:xfrm>
              <a:off x="620556" y="147413"/>
              <a:ext cx="6733800" cy="5337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Add an Agenda Here</a:t>
              </a:r>
              <a:endParaRPr sz="700"/>
            </a:p>
          </p:txBody>
        </p:sp>
      </p:grpSp>
      <p:sp>
        <p:nvSpPr>
          <p:cNvPr id="166" name="Google Shape;166;p13"/>
          <p:cNvSpPr/>
          <p:nvPr/>
        </p:nvSpPr>
        <p:spPr>
          <a:xfrm rot="-2511794">
            <a:off x="-628650" y="-1641237"/>
            <a:ext cx="2286000" cy="2057400"/>
          </a:xfrm>
          <a:custGeom>
            <a:rect b="b" l="l" r="r" t="t"/>
            <a:pathLst>
              <a:path extrusionOk="0" h="4114800" w="4572000">
                <a:moveTo>
                  <a:pt x="0" y="0"/>
                </a:moveTo>
                <a:lnTo>
                  <a:pt x="4572000" y="0"/>
                </a:lnTo>
                <a:lnTo>
                  <a:pt x="4572000" y="4114800"/>
                </a:lnTo>
                <a:lnTo>
                  <a:pt x="0" y="4114800"/>
                </a:lnTo>
                <a:lnTo>
                  <a:pt x="0" y="0"/>
                </a:lnTo>
                <a:close/>
              </a:path>
            </a:pathLst>
          </a:custGeom>
          <a:blipFill rotWithShape="1">
            <a:blip r:embed="rId5">
              <a:alphaModFix/>
            </a:blip>
            <a:stretch>
              <a:fillRect b="0" l="0" r="0" t="0"/>
            </a:stretch>
          </a:blipFill>
          <a:ln>
            <a:noFill/>
          </a:ln>
        </p:spPr>
      </p:sp>
      <p:sp>
        <p:nvSpPr>
          <p:cNvPr id="167" name="Google Shape;167;p13"/>
          <p:cNvSpPr txBox="1"/>
          <p:nvPr/>
        </p:nvSpPr>
        <p:spPr>
          <a:xfrm>
            <a:off x="514350" y="687238"/>
            <a:ext cx="4767270" cy="2176187"/>
          </a:xfrm>
          <a:prstGeom prst="rect">
            <a:avLst/>
          </a:prstGeom>
          <a:noFill/>
          <a:ln>
            <a:noFill/>
          </a:ln>
        </p:spPr>
        <p:txBody>
          <a:bodyPr anchorCtr="0" anchor="t" bIns="0" lIns="0" spcFirstLastPara="1" rIns="0" wrap="square" tIns="0">
            <a:spAutoFit/>
          </a:bodyPr>
          <a:lstStyle/>
          <a:p>
            <a:pPr indent="0" lvl="0" marL="0" marR="0" rtl="0" algn="l">
              <a:lnSpc>
                <a:spcPct val="88001"/>
              </a:lnSpc>
              <a:spcBef>
                <a:spcPts val="0"/>
              </a:spcBef>
              <a:spcAft>
                <a:spcPts val="0"/>
              </a:spcAft>
              <a:buNone/>
            </a:pPr>
            <a:r>
              <a:rPr b="0" i="0" lang="en" sz="9400" u="none" cap="none" strike="noStrike">
                <a:solidFill>
                  <a:srgbClr val="000000"/>
                </a:solidFill>
                <a:latin typeface="Alata"/>
                <a:ea typeface="Alata"/>
                <a:cs typeface="Alata"/>
                <a:sym typeface="Alata"/>
              </a:rPr>
              <a:t>Agenda </a:t>
            </a:r>
            <a:endParaRPr sz="700"/>
          </a:p>
          <a:p>
            <a:pPr indent="0" lvl="0" marL="0" marR="0" rtl="0" algn="l">
              <a:lnSpc>
                <a:spcPct val="88001"/>
              </a:lnSpc>
              <a:spcBef>
                <a:spcPts val="0"/>
              </a:spcBef>
              <a:spcAft>
                <a:spcPts val="0"/>
              </a:spcAft>
              <a:buNone/>
            </a:pPr>
            <a:r>
              <a:rPr b="0" i="0" lang="en" sz="9400" u="none" cap="none" strike="noStrike">
                <a:solidFill>
                  <a:srgbClr val="000000"/>
                </a:solidFill>
                <a:latin typeface="Alata"/>
                <a:ea typeface="Alata"/>
                <a:cs typeface="Alata"/>
                <a:sym typeface="Alata"/>
              </a:rPr>
              <a:t>Page</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3D2"/>
        </a:solidFill>
      </p:bgPr>
    </p:bg>
    <p:spTree>
      <p:nvGrpSpPr>
        <p:cNvPr id="171" name="Shape 171"/>
        <p:cNvGrpSpPr/>
        <p:nvPr/>
      </p:nvGrpSpPr>
      <p:grpSpPr>
        <a:xfrm>
          <a:off x="0" y="0"/>
          <a:ext cx="0" cy="0"/>
          <a:chOff x="0" y="0"/>
          <a:chExt cx="0" cy="0"/>
        </a:xfrm>
      </p:grpSpPr>
      <p:pic>
        <p:nvPicPr>
          <p:cNvPr id="172" name="Google Shape;172;p14"/>
          <p:cNvPicPr preferRelativeResize="0"/>
          <p:nvPr/>
        </p:nvPicPr>
        <p:blipFill rotWithShape="1">
          <a:blip r:embed="rId3">
            <a:alphaModFix/>
          </a:blip>
          <a:srcRect b="0" l="36394" r="34691" t="20267"/>
          <a:stretch/>
        </p:blipFill>
        <p:spPr>
          <a:xfrm>
            <a:off x="3327925" y="1087050"/>
            <a:ext cx="2643901" cy="4100900"/>
          </a:xfrm>
          <a:prstGeom prst="rect">
            <a:avLst/>
          </a:prstGeom>
          <a:noFill/>
          <a:ln>
            <a:noFill/>
          </a:ln>
        </p:spPr>
      </p:pic>
      <p:sp>
        <p:nvSpPr>
          <p:cNvPr id="173" name="Google Shape;173;p14"/>
          <p:cNvSpPr txBox="1"/>
          <p:nvPr/>
        </p:nvSpPr>
        <p:spPr>
          <a:xfrm>
            <a:off x="47185" y="377536"/>
            <a:ext cx="9049630" cy="779898"/>
          </a:xfrm>
          <a:prstGeom prst="rect">
            <a:avLst/>
          </a:prstGeom>
          <a:noFill/>
          <a:ln>
            <a:noFill/>
          </a:ln>
        </p:spPr>
        <p:txBody>
          <a:bodyPr anchorCtr="0" anchor="t" bIns="0" lIns="0" spcFirstLastPara="1" rIns="0" wrap="square" tIns="0">
            <a:spAutoFit/>
          </a:bodyPr>
          <a:lstStyle/>
          <a:p>
            <a:pPr indent="0" lvl="0" marL="0" marR="0" rtl="0" algn="ctr">
              <a:lnSpc>
                <a:spcPct val="87999"/>
              </a:lnSpc>
              <a:spcBef>
                <a:spcPts val="0"/>
              </a:spcBef>
              <a:spcAft>
                <a:spcPts val="0"/>
              </a:spcAft>
              <a:buNone/>
            </a:pPr>
            <a:r>
              <a:rPr b="0" i="0" lang="en" sz="6400" u="none" cap="none" strike="noStrike">
                <a:solidFill>
                  <a:srgbClr val="000000"/>
                </a:solidFill>
                <a:latin typeface="Alata"/>
                <a:ea typeface="Alata"/>
                <a:cs typeface="Alata"/>
                <a:sym typeface="Alata"/>
              </a:rPr>
              <a:t>The Power of Teams</a:t>
            </a:r>
            <a:endParaRPr sz="700"/>
          </a:p>
        </p:txBody>
      </p:sp>
      <p:grpSp>
        <p:nvGrpSpPr>
          <p:cNvPr id="174" name="Google Shape;174;p14"/>
          <p:cNvGrpSpPr/>
          <p:nvPr/>
        </p:nvGrpSpPr>
        <p:grpSpPr>
          <a:xfrm>
            <a:off x="261856" y="1760796"/>
            <a:ext cx="3620283" cy="417632"/>
            <a:chOff x="0" y="-47625"/>
            <a:chExt cx="1906980" cy="219987"/>
          </a:xfrm>
        </p:grpSpPr>
        <p:sp>
          <p:nvSpPr>
            <p:cNvPr id="175" name="Google Shape;175;p14"/>
            <p:cNvSpPr/>
            <p:nvPr/>
          </p:nvSpPr>
          <p:spPr>
            <a:xfrm>
              <a:off x="0" y="0"/>
              <a:ext cx="1906980" cy="172362"/>
            </a:xfrm>
            <a:custGeom>
              <a:rect b="b" l="l" r="r" t="t"/>
              <a:pathLst>
                <a:path extrusionOk="0" h="172362" w="1906980">
                  <a:moveTo>
                    <a:pt x="86181" y="0"/>
                  </a:moveTo>
                  <a:lnTo>
                    <a:pt x="1820799" y="0"/>
                  </a:lnTo>
                  <a:cubicBezTo>
                    <a:pt x="1843656" y="0"/>
                    <a:pt x="1865576" y="9080"/>
                    <a:pt x="1881738" y="25242"/>
                  </a:cubicBezTo>
                  <a:cubicBezTo>
                    <a:pt x="1897901" y="41404"/>
                    <a:pt x="1906980" y="63324"/>
                    <a:pt x="1906980" y="86181"/>
                  </a:cubicBezTo>
                  <a:lnTo>
                    <a:pt x="1906980" y="86181"/>
                  </a:lnTo>
                  <a:cubicBezTo>
                    <a:pt x="1906980" y="133778"/>
                    <a:pt x="1868396" y="172362"/>
                    <a:pt x="1820799" y="172362"/>
                  </a:cubicBezTo>
                  <a:lnTo>
                    <a:pt x="86181" y="172362"/>
                  </a:lnTo>
                  <a:cubicBezTo>
                    <a:pt x="38585" y="172362"/>
                    <a:pt x="0" y="133778"/>
                    <a:pt x="0" y="86181"/>
                  </a:cubicBezTo>
                  <a:lnTo>
                    <a:pt x="0" y="86181"/>
                  </a:lnTo>
                  <a:cubicBezTo>
                    <a:pt x="0" y="38585"/>
                    <a:pt x="38585" y="0"/>
                    <a:pt x="86181" y="0"/>
                  </a:cubicBezTo>
                  <a:close/>
                </a:path>
              </a:pathLst>
            </a:custGeom>
            <a:solidFill>
              <a:srgbClr val="FDBD00"/>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6" name="Google Shape;176;p14"/>
            <p:cNvSpPr txBox="1"/>
            <p:nvPr/>
          </p:nvSpPr>
          <p:spPr>
            <a:xfrm>
              <a:off x="0" y="-47625"/>
              <a:ext cx="1906980"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7" name="Google Shape;177;p14"/>
          <p:cNvGrpSpPr/>
          <p:nvPr/>
        </p:nvGrpSpPr>
        <p:grpSpPr>
          <a:xfrm>
            <a:off x="5261861" y="1760796"/>
            <a:ext cx="3620283" cy="417632"/>
            <a:chOff x="0" y="-47625"/>
            <a:chExt cx="1906980" cy="219987"/>
          </a:xfrm>
        </p:grpSpPr>
        <p:sp>
          <p:nvSpPr>
            <p:cNvPr id="178" name="Google Shape;178;p14"/>
            <p:cNvSpPr/>
            <p:nvPr/>
          </p:nvSpPr>
          <p:spPr>
            <a:xfrm>
              <a:off x="0" y="0"/>
              <a:ext cx="1906980" cy="172362"/>
            </a:xfrm>
            <a:custGeom>
              <a:rect b="b" l="l" r="r" t="t"/>
              <a:pathLst>
                <a:path extrusionOk="0" h="172362" w="1906980">
                  <a:moveTo>
                    <a:pt x="86181" y="0"/>
                  </a:moveTo>
                  <a:lnTo>
                    <a:pt x="1820799" y="0"/>
                  </a:lnTo>
                  <a:cubicBezTo>
                    <a:pt x="1843656" y="0"/>
                    <a:pt x="1865576" y="9080"/>
                    <a:pt x="1881738" y="25242"/>
                  </a:cubicBezTo>
                  <a:cubicBezTo>
                    <a:pt x="1897901" y="41404"/>
                    <a:pt x="1906980" y="63324"/>
                    <a:pt x="1906980" y="86181"/>
                  </a:cubicBezTo>
                  <a:lnTo>
                    <a:pt x="1906980" y="86181"/>
                  </a:lnTo>
                  <a:cubicBezTo>
                    <a:pt x="1906980" y="133778"/>
                    <a:pt x="1868396" y="172362"/>
                    <a:pt x="1820799" y="172362"/>
                  </a:cubicBezTo>
                  <a:lnTo>
                    <a:pt x="86181" y="172362"/>
                  </a:lnTo>
                  <a:cubicBezTo>
                    <a:pt x="38585" y="172362"/>
                    <a:pt x="0" y="133778"/>
                    <a:pt x="0" y="86181"/>
                  </a:cubicBezTo>
                  <a:lnTo>
                    <a:pt x="0" y="86181"/>
                  </a:lnTo>
                  <a:cubicBezTo>
                    <a:pt x="0" y="38585"/>
                    <a:pt x="38585" y="0"/>
                    <a:pt x="86181" y="0"/>
                  </a:cubicBezTo>
                  <a:close/>
                </a:path>
              </a:pathLst>
            </a:custGeom>
            <a:solidFill>
              <a:srgbClr val="7996FD"/>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9" name="Google Shape;179;p14"/>
            <p:cNvSpPr txBox="1"/>
            <p:nvPr/>
          </p:nvSpPr>
          <p:spPr>
            <a:xfrm>
              <a:off x="0" y="-47625"/>
              <a:ext cx="1906980" cy="219987"/>
            </a:xfrm>
            <a:prstGeom prst="rect">
              <a:avLst/>
            </a:prstGeom>
            <a:noFill/>
            <a:ln>
              <a:noFill/>
            </a:ln>
          </p:spPr>
          <p:txBody>
            <a:bodyPr anchorCtr="0" anchor="ctr" bIns="25400" lIns="25400" spcFirstLastPara="1" rIns="25400" wrap="square" tIns="25400">
              <a:noAutofit/>
            </a:bodyPr>
            <a:lstStyle/>
            <a:p>
              <a:pPr indent="0" lvl="0" marL="0" marR="0" rtl="0" algn="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0" name="Google Shape;180;p14"/>
          <p:cNvGrpSpPr/>
          <p:nvPr/>
        </p:nvGrpSpPr>
        <p:grpSpPr>
          <a:xfrm>
            <a:off x="261856" y="3375489"/>
            <a:ext cx="3066120" cy="417632"/>
            <a:chOff x="0" y="-47625"/>
            <a:chExt cx="1615075" cy="219987"/>
          </a:xfrm>
        </p:grpSpPr>
        <p:sp>
          <p:nvSpPr>
            <p:cNvPr id="181" name="Google Shape;181;p14"/>
            <p:cNvSpPr/>
            <p:nvPr/>
          </p:nvSpPr>
          <p:spPr>
            <a:xfrm>
              <a:off x="0" y="0"/>
              <a:ext cx="1615075" cy="172362"/>
            </a:xfrm>
            <a:custGeom>
              <a:rect b="b" l="l" r="r" t="t"/>
              <a:pathLst>
                <a:path extrusionOk="0" h="172362" w="1615075">
                  <a:moveTo>
                    <a:pt x="86181" y="0"/>
                  </a:moveTo>
                  <a:lnTo>
                    <a:pt x="1528894" y="0"/>
                  </a:lnTo>
                  <a:cubicBezTo>
                    <a:pt x="1551751" y="0"/>
                    <a:pt x="1573671" y="9080"/>
                    <a:pt x="1589834" y="25242"/>
                  </a:cubicBezTo>
                  <a:cubicBezTo>
                    <a:pt x="1605996" y="41404"/>
                    <a:pt x="1615075" y="63324"/>
                    <a:pt x="1615075" y="86181"/>
                  </a:cubicBezTo>
                  <a:lnTo>
                    <a:pt x="1615075" y="86181"/>
                  </a:lnTo>
                  <a:cubicBezTo>
                    <a:pt x="1615075" y="133778"/>
                    <a:pt x="1576491" y="172362"/>
                    <a:pt x="1528894" y="172362"/>
                  </a:cubicBezTo>
                  <a:lnTo>
                    <a:pt x="86181" y="172362"/>
                  </a:lnTo>
                  <a:cubicBezTo>
                    <a:pt x="38585" y="172362"/>
                    <a:pt x="0" y="133778"/>
                    <a:pt x="0" y="86181"/>
                  </a:cubicBezTo>
                  <a:lnTo>
                    <a:pt x="0" y="86181"/>
                  </a:lnTo>
                  <a:cubicBezTo>
                    <a:pt x="0" y="38585"/>
                    <a:pt x="38585" y="0"/>
                    <a:pt x="86181" y="0"/>
                  </a:cubicBezTo>
                  <a:close/>
                </a:path>
              </a:pathLst>
            </a:custGeom>
            <a:solidFill>
              <a:srgbClr val="FDBD00"/>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2" name="Google Shape;182;p14"/>
            <p:cNvSpPr txBox="1"/>
            <p:nvPr/>
          </p:nvSpPr>
          <p:spPr>
            <a:xfrm>
              <a:off x="0" y="-47625"/>
              <a:ext cx="1615075"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3" name="Google Shape;183;p14"/>
          <p:cNvGrpSpPr/>
          <p:nvPr/>
        </p:nvGrpSpPr>
        <p:grpSpPr>
          <a:xfrm>
            <a:off x="5816025" y="3375489"/>
            <a:ext cx="3066120" cy="417632"/>
            <a:chOff x="0" y="-47625"/>
            <a:chExt cx="1615075" cy="219987"/>
          </a:xfrm>
        </p:grpSpPr>
        <p:sp>
          <p:nvSpPr>
            <p:cNvPr id="184" name="Google Shape;184;p14"/>
            <p:cNvSpPr/>
            <p:nvPr/>
          </p:nvSpPr>
          <p:spPr>
            <a:xfrm>
              <a:off x="0" y="0"/>
              <a:ext cx="1615075" cy="172362"/>
            </a:xfrm>
            <a:custGeom>
              <a:rect b="b" l="l" r="r" t="t"/>
              <a:pathLst>
                <a:path extrusionOk="0" h="172362" w="1615075">
                  <a:moveTo>
                    <a:pt x="86181" y="0"/>
                  </a:moveTo>
                  <a:lnTo>
                    <a:pt x="1528894" y="0"/>
                  </a:lnTo>
                  <a:cubicBezTo>
                    <a:pt x="1551751" y="0"/>
                    <a:pt x="1573671" y="9080"/>
                    <a:pt x="1589834" y="25242"/>
                  </a:cubicBezTo>
                  <a:cubicBezTo>
                    <a:pt x="1605996" y="41404"/>
                    <a:pt x="1615075" y="63324"/>
                    <a:pt x="1615075" y="86181"/>
                  </a:cubicBezTo>
                  <a:lnTo>
                    <a:pt x="1615075" y="86181"/>
                  </a:lnTo>
                  <a:cubicBezTo>
                    <a:pt x="1615075" y="133778"/>
                    <a:pt x="1576491" y="172362"/>
                    <a:pt x="1528894" y="172362"/>
                  </a:cubicBezTo>
                  <a:lnTo>
                    <a:pt x="86181" y="172362"/>
                  </a:lnTo>
                  <a:cubicBezTo>
                    <a:pt x="38585" y="172362"/>
                    <a:pt x="0" y="133778"/>
                    <a:pt x="0" y="86181"/>
                  </a:cubicBezTo>
                  <a:lnTo>
                    <a:pt x="0" y="86181"/>
                  </a:lnTo>
                  <a:cubicBezTo>
                    <a:pt x="0" y="38585"/>
                    <a:pt x="38585" y="0"/>
                    <a:pt x="86181" y="0"/>
                  </a:cubicBezTo>
                  <a:close/>
                </a:path>
              </a:pathLst>
            </a:custGeom>
            <a:solidFill>
              <a:srgbClr val="7996FD"/>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5" name="Google Shape;185;p14"/>
            <p:cNvSpPr txBox="1"/>
            <p:nvPr/>
          </p:nvSpPr>
          <p:spPr>
            <a:xfrm>
              <a:off x="0" y="-47625"/>
              <a:ext cx="1615075" cy="219987"/>
            </a:xfrm>
            <a:prstGeom prst="rect">
              <a:avLst/>
            </a:prstGeom>
            <a:noFill/>
            <a:ln>
              <a:noFill/>
            </a:ln>
          </p:spPr>
          <p:txBody>
            <a:bodyPr anchorCtr="0" anchor="ctr" bIns="25400" lIns="25400" spcFirstLastPara="1" rIns="25400" wrap="square" tIns="25400">
              <a:noAutofit/>
            </a:bodyPr>
            <a:lstStyle/>
            <a:p>
              <a:pPr indent="0" lvl="0" marL="0" marR="0" rtl="0" algn="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6" name="Google Shape;186;p14"/>
          <p:cNvSpPr txBox="1"/>
          <p:nvPr/>
        </p:nvSpPr>
        <p:spPr>
          <a:xfrm>
            <a:off x="378706" y="1918281"/>
            <a:ext cx="3503400" cy="1692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1100" u="none" cap="none" strike="noStrike">
                <a:solidFill>
                  <a:srgbClr val="000000"/>
                </a:solidFill>
                <a:latin typeface="Poppins"/>
                <a:ea typeface="Poppins"/>
                <a:cs typeface="Poppins"/>
                <a:sym typeface="Poppins"/>
              </a:rPr>
              <a:t>Better problem-solving and decision-making.</a:t>
            </a:r>
            <a:endParaRPr sz="700"/>
          </a:p>
        </p:txBody>
      </p:sp>
      <p:sp>
        <p:nvSpPr>
          <p:cNvPr id="187" name="Google Shape;187;p14"/>
          <p:cNvSpPr txBox="1"/>
          <p:nvPr/>
        </p:nvSpPr>
        <p:spPr>
          <a:xfrm>
            <a:off x="5257099" y="1918281"/>
            <a:ext cx="3503400" cy="169200"/>
          </a:xfrm>
          <a:prstGeom prst="rect">
            <a:avLst/>
          </a:prstGeom>
          <a:noFill/>
          <a:ln>
            <a:noFill/>
          </a:ln>
        </p:spPr>
        <p:txBody>
          <a:bodyPr anchorCtr="0" anchor="t" bIns="0" lIns="0" spcFirstLastPara="1" rIns="0" wrap="square" tIns="0">
            <a:spAutoFit/>
          </a:bodyPr>
          <a:lstStyle/>
          <a:p>
            <a:pPr indent="0" lvl="0" marL="0" marR="0" rtl="0" algn="r">
              <a:lnSpc>
                <a:spcPct val="140008"/>
              </a:lnSpc>
              <a:spcBef>
                <a:spcPts val="0"/>
              </a:spcBef>
              <a:spcAft>
                <a:spcPts val="0"/>
              </a:spcAft>
              <a:buNone/>
            </a:pPr>
            <a:r>
              <a:rPr b="1" i="0" lang="en" sz="1100" u="none" cap="none" strike="noStrike">
                <a:solidFill>
                  <a:srgbClr val="000000"/>
                </a:solidFill>
                <a:latin typeface="Poppins"/>
                <a:ea typeface="Poppins"/>
                <a:cs typeface="Poppins"/>
                <a:sym typeface="Poppins"/>
              </a:rPr>
              <a:t>Stronger employee satisfaction and retention.</a:t>
            </a:r>
            <a:endParaRPr sz="700"/>
          </a:p>
        </p:txBody>
      </p:sp>
      <p:sp>
        <p:nvSpPr>
          <p:cNvPr id="188" name="Google Shape;188;p14"/>
          <p:cNvSpPr txBox="1"/>
          <p:nvPr/>
        </p:nvSpPr>
        <p:spPr>
          <a:xfrm>
            <a:off x="378706" y="3532974"/>
            <a:ext cx="2861400" cy="1692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1100" u="none" cap="none" strike="noStrike">
                <a:solidFill>
                  <a:srgbClr val="000000"/>
                </a:solidFill>
                <a:latin typeface="Poppins"/>
                <a:ea typeface="Poppins"/>
                <a:cs typeface="Poppins"/>
                <a:sym typeface="Poppins"/>
              </a:rPr>
              <a:t>Enhanced productivity and efficiency.</a:t>
            </a:r>
            <a:endParaRPr sz="700"/>
          </a:p>
        </p:txBody>
      </p:sp>
      <p:sp>
        <p:nvSpPr>
          <p:cNvPr id="189" name="Google Shape;189;p14"/>
          <p:cNvSpPr txBox="1"/>
          <p:nvPr/>
        </p:nvSpPr>
        <p:spPr>
          <a:xfrm>
            <a:off x="5899094" y="3532974"/>
            <a:ext cx="2861400" cy="169200"/>
          </a:xfrm>
          <a:prstGeom prst="rect">
            <a:avLst/>
          </a:prstGeom>
          <a:noFill/>
          <a:ln>
            <a:noFill/>
          </a:ln>
        </p:spPr>
        <p:txBody>
          <a:bodyPr anchorCtr="0" anchor="t" bIns="0" lIns="0" spcFirstLastPara="1" rIns="0" wrap="square" tIns="0">
            <a:spAutoFit/>
          </a:bodyPr>
          <a:lstStyle/>
          <a:p>
            <a:pPr indent="0" lvl="0" marL="0" marR="0" rtl="0" algn="r">
              <a:lnSpc>
                <a:spcPct val="140008"/>
              </a:lnSpc>
              <a:spcBef>
                <a:spcPts val="0"/>
              </a:spcBef>
              <a:spcAft>
                <a:spcPts val="0"/>
              </a:spcAft>
              <a:buNone/>
            </a:pPr>
            <a:r>
              <a:rPr b="1" i="0" lang="en" sz="1100" u="none" cap="none" strike="noStrike">
                <a:solidFill>
                  <a:srgbClr val="000000"/>
                </a:solidFill>
                <a:latin typeface="Poppins"/>
                <a:ea typeface="Poppins"/>
                <a:cs typeface="Poppins"/>
                <a:sym typeface="Poppins"/>
              </a:rPr>
              <a:t>Increased innovation and creativity.</a:t>
            </a:r>
            <a:endParaRPr sz="700"/>
          </a:p>
        </p:txBody>
      </p:sp>
      <p:sp>
        <p:nvSpPr>
          <p:cNvPr id="190" name="Google Shape;190;p14"/>
          <p:cNvSpPr txBox="1"/>
          <p:nvPr/>
        </p:nvSpPr>
        <p:spPr>
          <a:xfrm>
            <a:off x="378706" y="2281627"/>
            <a:ext cx="2767861" cy="5365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Mauris gravida non sem eget convallis. </a:t>
            </a:r>
            <a:endParaRPr sz="700"/>
          </a:p>
        </p:txBody>
      </p:sp>
      <p:sp>
        <p:nvSpPr>
          <p:cNvPr id="191" name="Google Shape;191;p14"/>
          <p:cNvSpPr txBox="1"/>
          <p:nvPr/>
        </p:nvSpPr>
        <p:spPr>
          <a:xfrm>
            <a:off x="5971833" y="2281627"/>
            <a:ext cx="2767861" cy="53657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Mauris gravida non sem eget convallis. </a:t>
            </a:r>
            <a:endParaRPr sz="700"/>
          </a:p>
        </p:txBody>
      </p:sp>
      <p:sp>
        <p:nvSpPr>
          <p:cNvPr id="192" name="Google Shape;192;p14"/>
          <p:cNvSpPr txBox="1"/>
          <p:nvPr/>
        </p:nvSpPr>
        <p:spPr>
          <a:xfrm>
            <a:off x="378706" y="3896320"/>
            <a:ext cx="2767861" cy="5365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Mauris gravida non sem eget convallis. </a:t>
            </a:r>
            <a:endParaRPr sz="700"/>
          </a:p>
        </p:txBody>
      </p:sp>
      <p:sp>
        <p:nvSpPr>
          <p:cNvPr id="193" name="Google Shape;193;p14"/>
          <p:cNvSpPr txBox="1"/>
          <p:nvPr/>
        </p:nvSpPr>
        <p:spPr>
          <a:xfrm>
            <a:off x="5971833" y="3896320"/>
            <a:ext cx="2767861" cy="53657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Mauris gravida non sem eget convallis. </a:t>
            </a:r>
            <a:endParaRPr sz="700"/>
          </a:p>
        </p:txBody>
      </p:sp>
      <p:sp>
        <p:nvSpPr>
          <p:cNvPr id="194" name="Google Shape;194;p14"/>
          <p:cNvSpPr/>
          <p:nvPr/>
        </p:nvSpPr>
        <p:spPr>
          <a:xfrm>
            <a:off x="5716552" y="4647207"/>
            <a:ext cx="2038697" cy="2057400"/>
          </a:xfrm>
          <a:custGeom>
            <a:rect b="b" l="l" r="r" t="t"/>
            <a:pathLst>
              <a:path extrusionOk="0" h="4114800" w="4077393">
                <a:moveTo>
                  <a:pt x="0" y="0"/>
                </a:moveTo>
                <a:lnTo>
                  <a:pt x="4077392" y="0"/>
                </a:lnTo>
                <a:lnTo>
                  <a:pt x="4077392" y="4114800"/>
                </a:lnTo>
                <a:lnTo>
                  <a:pt x="0" y="4114800"/>
                </a:lnTo>
                <a:lnTo>
                  <a:pt x="0" y="0"/>
                </a:lnTo>
                <a:close/>
              </a:path>
            </a:pathLst>
          </a:custGeom>
          <a:blipFill rotWithShape="1">
            <a:blip r:embed="rId4">
              <a:alphaModFix/>
            </a:blip>
            <a:stretch>
              <a:fillRect b="0" l="0" r="0" t="0"/>
            </a:stretch>
          </a:blipFill>
          <a:ln>
            <a:noFill/>
          </a:ln>
        </p:spPr>
      </p:sp>
      <p:sp>
        <p:nvSpPr>
          <p:cNvPr id="195" name="Google Shape;195;p14"/>
          <p:cNvSpPr/>
          <p:nvPr/>
        </p:nvSpPr>
        <p:spPr>
          <a:xfrm>
            <a:off x="1388752" y="4647207"/>
            <a:ext cx="2038697" cy="2057400"/>
          </a:xfrm>
          <a:custGeom>
            <a:rect b="b" l="l" r="r" t="t"/>
            <a:pathLst>
              <a:path extrusionOk="0" h="4114800" w="4077393">
                <a:moveTo>
                  <a:pt x="0" y="0"/>
                </a:moveTo>
                <a:lnTo>
                  <a:pt x="4077392" y="0"/>
                </a:lnTo>
                <a:lnTo>
                  <a:pt x="4077392" y="4114800"/>
                </a:lnTo>
                <a:lnTo>
                  <a:pt x="0" y="41148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3D2"/>
        </a:solidFill>
      </p:bgPr>
    </p:bg>
    <p:spTree>
      <p:nvGrpSpPr>
        <p:cNvPr id="199" name="Shape 199"/>
        <p:cNvGrpSpPr/>
        <p:nvPr/>
      </p:nvGrpSpPr>
      <p:grpSpPr>
        <a:xfrm>
          <a:off x="0" y="0"/>
          <a:ext cx="0" cy="0"/>
          <a:chOff x="0" y="0"/>
          <a:chExt cx="0" cy="0"/>
        </a:xfrm>
      </p:grpSpPr>
      <p:pic>
        <p:nvPicPr>
          <p:cNvPr id="200" name="Google Shape;200;p15"/>
          <p:cNvPicPr preferRelativeResize="0"/>
          <p:nvPr/>
        </p:nvPicPr>
        <p:blipFill rotWithShape="1">
          <a:blip r:embed="rId3">
            <a:alphaModFix/>
          </a:blip>
          <a:srcRect b="0" l="57974" r="0" t="43110"/>
          <a:stretch/>
        </p:blipFill>
        <p:spPr>
          <a:xfrm>
            <a:off x="5301100" y="2277675"/>
            <a:ext cx="3842899" cy="2926149"/>
          </a:xfrm>
          <a:prstGeom prst="rect">
            <a:avLst/>
          </a:prstGeom>
          <a:noFill/>
          <a:ln>
            <a:noFill/>
          </a:ln>
        </p:spPr>
      </p:pic>
      <p:sp>
        <p:nvSpPr>
          <p:cNvPr id="201" name="Google Shape;201;p15"/>
          <p:cNvSpPr txBox="1"/>
          <p:nvPr/>
        </p:nvSpPr>
        <p:spPr>
          <a:xfrm>
            <a:off x="347908" y="344818"/>
            <a:ext cx="7239444" cy="1720994"/>
          </a:xfrm>
          <a:prstGeom prst="rect">
            <a:avLst/>
          </a:prstGeom>
          <a:noFill/>
          <a:ln>
            <a:noFill/>
          </a:ln>
        </p:spPr>
        <p:txBody>
          <a:bodyPr anchorCtr="0" anchor="t" bIns="0" lIns="0" spcFirstLastPara="1" rIns="0" wrap="square" tIns="0">
            <a:spAutoFit/>
          </a:bodyPr>
          <a:lstStyle/>
          <a:p>
            <a:pPr indent="0" lvl="0" marL="0" marR="0" rtl="0" algn="l">
              <a:lnSpc>
                <a:spcPct val="103010"/>
              </a:lnSpc>
              <a:spcBef>
                <a:spcPts val="0"/>
              </a:spcBef>
              <a:spcAft>
                <a:spcPts val="0"/>
              </a:spcAft>
              <a:buNone/>
            </a:pPr>
            <a:r>
              <a:rPr b="0" i="0" lang="en" sz="6500" u="none" cap="none" strike="noStrike">
                <a:solidFill>
                  <a:srgbClr val="000000"/>
                </a:solidFill>
                <a:latin typeface="Alata"/>
                <a:ea typeface="Alata"/>
                <a:cs typeface="Alata"/>
                <a:sym typeface="Alata"/>
              </a:rPr>
              <a:t>Why Team Building Matters</a:t>
            </a:r>
            <a:endParaRPr sz="700"/>
          </a:p>
        </p:txBody>
      </p:sp>
      <p:grpSp>
        <p:nvGrpSpPr>
          <p:cNvPr id="202" name="Google Shape;202;p15"/>
          <p:cNvGrpSpPr/>
          <p:nvPr/>
        </p:nvGrpSpPr>
        <p:grpSpPr>
          <a:xfrm>
            <a:off x="1051389" y="2561402"/>
            <a:ext cx="2847087" cy="417632"/>
            <a:chOff x="0" y="-47625"/>
            <a:chExt cx="1499700" cy="219987"/>
          </a:xfrm>
        </p:grpSpPr>
        <p:sp>
          <p:nvSpPr>
            <p:cNvPr id="203" name="Google Shape;203;p15"/>
            <p:cNvSpPr/>
            <p:nvPr/>
          </p:nvSpPr>
          <p:spPr>
            <a:xfrm>
              <a:off x="0" y="0"/>
              <a:ext cx="1499700" cy="172362"/>
            </a:xfrm>
            <a:custGeom>
              <a:rect b="b" l="l" r="r" t="t"/>
              <a:pathLst>
                <a:path extrusionOk="0" h="172362" w="1499700">
                  <a:moveTo>
                    <a:pt x="86181" y="0"/>
                  </a:moveTo>
                  <a:lnTo>
                    <a:pt x="1413519" y="0"/>
                  </a:lnTo>
                  <a:cubicBezTo>
                    <a:pt x="1461115" y="0"/>
                    <a:pt x="1499700" y="38585"/>
                    <a:pt x="1499700" y="86181"/>
                  </a:cubicBezTo>
                  <a:lnTo>
                    <a:pt x="1499700" y="86181"/>
                  </a:lnTo>
                  <a:cubicBezTo>
                    <a:pt x="1499700" y="109038"/>
                    <a:pt x="1490620" y="130958"/>
                    <a:pt x="1474458" y="147120"/>
                  </a:cubicBezTo>
                  <a:cubicBezTo>
                    <a:pt x="1458296" y="163282"/>
                    <a:pt x="1436375" y="172362"/>
                    <a:pt x="1413519" y="172362"/>
                  </a:cubicBezTo>
                  <a:lnTo>
                    <a:pt x="86181" y="172362"/>
                  </a:lnTo>
                  <a:cubicBezTo>
                    <a:pt x="38585" y="172362"/>
                    <a:pt x="0" y="133778"/>
                    <a:pt x="0" y="86181"/>
                  </a:cubicBezTo>
                  <a:lnTo>
                    <a:pt x="0" y="86181"/>
                  </a:lnTo>
                  <a:cubicBezTo>
                    <a:pt x="0" y="38585"/>
                    <a:pt x="38585" y="0"/>
                    <a:pt x="86181" y="0"/>
                  </a:cubicBezTo>
                  <a:close/>
                </a:path>
              </a:pathLst>
            </a:custGeom>
            <a:solidFill>
              <a:srgbClr val="FDBD00"/>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4" name="Google Shape;204;p15"/>
            <p:cNvSpPr txBox="1"/>
            <p:nvPr/>
          </p:nvSpPr>
          <p:spPr>
            <a:xfrm>
              <a:off x="0" y="-47625"/>
              <a:ext cx="1499700"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5" name="Google Shape;205;p15"/>
          <p:cNvSpPr txBox="1"/>
          <p:nvPr/>
        </p:nvSpPr>
        <p:spPr>
          <a:xfrm>
            <a:off x="1168240" y="2718886"/>
            <a:ext cx="3399000" cy="1692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1100" u="none" cap="none" strike="noStrike">
                <a:solidFill>
                  <a:srgbClr val="000000"/>
                </a:solidFill>
                <a:latin typeface="Poppins"/>
                <a:ea typeface="Poppins"/>
                <a:cs typeface="Poppins"/>
                <a:sym typeface="Poppins"/>
              </a:rPr>
              <a:t>The key traits of successful teams.</a:t>
            </a:r>
            <a:endParaRPr sz="700"/>
          </a:p>
        </p:txBody>
      </p:sp>
      <p:grpSp>
        <p:nvGrpSpPr>
          <p:cNvPr id="206" name="Google Shape;206;p15"/>
          <p:cNvGrpSpPr/>
          <p:nvPr/>
        </p:nvGrpSpPr>
        <p:grpSpPr>
          <a:xfrm>
            <a:off x="347908" y="2561402"/>
            <a:ext cx="603881" cy="417632"/>
            <a:chOff x="0" y="-47625"/>
            <a:chExt cx="318094" cy="219987"/>
          </a:xfrm>
        </p:grpSpPr>
        <p:sp>
          <p:nvSpPr>
            <p:cNvPr id="207" name="Google Shape;207;p15"/>
            <p:cNvSpPr/>
            <p:nvPr/>
          </p:nvSpPr>
          <p:spPr>
            <a:xfrm>
              <a:off x="0" y="0"/>
              <a:ext cx="318094" cy="172362"/>
            </a:xfrm>
            <a:custGeom>
              <a:rect b="b" l="l" r="r" t="t"/>
              <a:pathLst>
                <a:path extrusionOk="0" h="172362" w="318094">
                  <a:moveTo>
                    <a:pt x="86181" y="0"/>
                  </a:moveTo>
                  <a:lnTo>
                    <a:pt x="231913" y="0"/>
                  </a:lnTo>
                  <a:cubicBezTo>
                    <a:pt x="279509" y="0"/>
                    <a:pt x="318094" y="38585"/>
                    <a:pt x="318094" y="86181"/>
                  </a:cubicBezTo>
                  <a:lnTo>
                    <a:pt x="318094" y="86181"/>
                  </a:lnTo>
                  <a:cubicBezTo>
                    <a:pt x="318094" y="133778"/>
                    <a:pt x="279509" y="172362"/>
                    <a:pt x="231913" y="172362"/>
                  </a:cubicBezTo>
                  <a:lnTo>
                    <a:pt x="86181" y="172362"/>
                  </a:lnTo>
                  <a:cubicBezTo>
                    <a:pt x="38585" y="172362"/>
                    <a:pt x="0" y="133778"/>
                    <a:pt x="0" y="86181"/>
                  </a:cubicBezTo>
                  <a:lnTo>
                    <a:pt x="0" y="86181"/>
                  </a:lnTo>
                  <a:cubicBezTo>
                    <a:pt x="0" y="38585"/>
                    <a:pt x="38585" y="0"/>
                    <a:pt x="86181" y="0"/>
                  </a:cubicBezTo>
                  <a:close/>
                </a:path>
              </a:pathLst>
            </a:custGeom>
            <a:solidFill>
              <a:srgbClr val="FDBD00"/>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8" name="Google Shape;208;p15"/>
            <p:cNvSpPr txBox="1"/>
            <p:nvPr/>
          </p:nvSpPr>
          <p:spPr>
            <a:xfrm>
              <a:off x="0" y="-47625"/>
              <a:ext cx="318094"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9" name="Google Shape;209;p15"/>
          <p:cNvSpPr txBox="1"/>
          <p:nvPr/>
        </p:nvSpPr>
        <p:spPr>
          <a:xfrm>
            <a:off x="554182" y="2674852"/>
            <a:ext cx="191334" cy="23280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1.</a:t>
            </a:r>
            <a:endParaRPr sz="700"/>
          </a:p>
        </p:txBody>
      </p:sp>
      <p:grpSp>
        <p:nvGrpSpPr>
          <p:cNvPr id="210" name="Google Shape;210;p15"/>
          <p:cNvGrpSpPr/>
          <p:nvPr/>
        </p:nvGrpSpPr>
        <p:grpSpPr>
          <a:xfrm>
            <a:off x="1051390" y="3173185"/>
            <a:ext cx="4150177" cy="417632"/>
            <a:chOff x="0" y="-47625"/>
            <a:chExt cx="2186101" cy="219987"/>
          </a:xfrm>
        </p:grpSpPr>
        <p:sp>
          <p:nvSpPr>
            <p:cNvPr id="211" name="Google Shape;211;p15"/>
            <p:cNvSpPr/>
            <p:nvPr/>
          </p:nvSpPr>
          <p:spPr>
            <a:xfrm>
              <a:off x="0" y="0"/>
              <a:ext cx="2186101" cy="172362"/>
            </a:xfrm>
            <a:custGeom>
              <a:rect b="b" l="l" r="r" t="t"/>
              <a:pathLst>
                <a:path extrusionOk="0" h="172362" w="2186101">
                  <a:moveTo>
                    <a:pt x="86181" y="0"/>
                  </a:moveTo>
                  <a:lnTo>
                    <a:pt x="2099920" y="0"/>
                  </a:lnTo>
                  <a:cubicBezTo>
                    <a:pt x="2147517" y="0"/>
                    <a:pt x="2186101" y="38585"/>
                    <a:pt x="2186101" y="86181"/>
                  </a:cubicBezTo>
                  <a:lnTo>
                    <a:pt x="2186101" y="86181"/>
                  </a:lnTo>
                  <a:cubicBezTo>
                    <a:pt x="2186101" y="109038"/>
                    <a:pt x="2177022" y="130958"/>
                    <a:pt x="2160860" y="147120"/>
                  </a:cubicBezTo>
                  <a:cubicBezTo>
                    <a:pt x="2144698" y="163282"/>
                    <a:pt x="2122777" y="172362"/>
                    <a:pt x="2099920" y="172362"/>
                  </a:cubicBezTo>
                  <a:lnTo>
                    <a:pt x="86181" y="172362"/>
                  </a:lnTo>
                  <a:cubicBezTo>
                    <a:pt x="38585" y="172362"/>
                    <a:pt x="0" y="133778"/>
                    <a:pt x="0" y="86181"/>
                  </a:cubicBezTo>
                  <a:lnTo>
                    <a:pt x="0" y="86181"/>
                  </a:lnTo>
                  <a:cubicBezTo>
                    <a:pt x="0" y="38585"/>
                    <a:pt x="38585" y="0"/>
                    <a:pt x="86181" y="0"/>
                  </a:cubicBezTo>
                  <a:close/>
                </a:path>
              </a:pathLst>
            </a:custGeom>
            <a:solidFill>
              <a:srgbClr val="24BB7F"/>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2" name="Google Shape;212;p15"/>
            <p:cNvSpPr txBox="1"/>
            <p:nvPr/>
          </p:nvSpPr>
          <p:spPr>
            <a:xfrm>
              <a:off x="0" y="-47625"/>
              <a:ext cx="2186101"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3" name="Google Shape;213;p15"/>
          <p:cNvSpPr txBox="1"/>
          <p:nvPr/>
        </p:nvSpPr>
        <p:spPr>
          <a:xfrm>
            <a:off x="1168240" y="3325548"/>
            <a:ext cx="4033200" cy="1692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1100" u="none" cap="none" strike="noStrike">
                <a:solidFill>
                  <a:srgbClr val="000000"/>
                </a:solidFill>
                <a:latin typeface="Poppins"/>
                <a:ea typeface="Poppins"/>
                <a:cs typeface="Poppins"/>
                <a:sym typeface="Poppins"/>
              </a:rPr>
              <a:t>Hands-on activities to build trust and engagement.</a:t>
            </a:r>
            <a:endParaRPr sz="700"/>
          </a:p>
        </p:txBody>
      </p:sp>
      <p:grpSp>
        <p:nvGrpSpPr>
          <p:cNvPr id="214" name="Google Shape;214;p15"/>
          <p:cNvGrpSpPr/>
          <p:nvPr/>
        </p:nvGrpSpPr>
        <p:grpSpPr>
          <a:xfrm>
            <a:off x="347908" y="3173185"/>
            <a:ext cx="603881" cy="417632"/>
            <a:chOff x="0" y="-47625"/>
            <a:chExt cx="318094" cy="219987"/>
          </a:xfrm>
        </p:grpSpPr>
        <p:sp>
          <p:nvSpPr>
            <p:cNvPr id="215" name="Google Shape;215;p15"/>
            <p:cNvSpPr/>
            <p:nvPr/>
          </p:nvSpPr>
          <p:spPr>
            <a:xfrm>
              <a:off x="0" y="0"/>
              <a:ext cx="318094" cy="172362"/>
            </a:xfrm>
            <a:custGeom>
              <a:rect b="b" l="l" r="r" t="t"/>
              <a:pathLst>
                <a:path extrusionOk="0" h="172362" w="318094">
                  <a:moveTo>
                    <a:pt x="86181" y="0"/>
                  </a:moveTo>
                  <a:lnTo>
                    <a:pt x="231913" y="0"/>
                  </a:lnTo>
                  <a:cubicBezTo>
                    <a:pt x="279509" y="0"/>
                    <a:pt x="318094" y="38585"/>
                    <a:pt x="318094" y="86181"/>
                  </a:cubicBezTo>
                  <a:lnTo>
                    <a:pt x="318094" y="86181"/>
                  </a:lnTo>
                  <a:cubicBezTo>
                    <a:pt x="318094" y="133778"/>
                    <a:pt x="279509" y="172362"/>
                    <a:pt x="231913" y="172362"/>
                  </a:cubicBezTo>
                  <a:lnTo>
                    <a:pt x="86181" y="172362"/>
                  </a:lnTo>
                  <a:cubicBezTo>
                    <a:pt x="38585" y="172362"/>
                    <a:pt x="0" y="133778"/>
                    <a:pt x="0" y="86181"/>
                  </a:cubicBezTo>
                  <a:lnTo>
                    <a:pt x="0" y="86181"/>
                  </a:lnTo>
                  <a:cubicBezTo>
                    <a:pt x="0" y="38585"/>
                    <a:pt x="38585" y="0"/>
                    <a:pt x="86181" y="0"/>
                  </a:cubicBezTo>
                  <a:close/>
                </a:path>
              </a:pathLst>
            </a:custGeom>
            <a:solidFill>
              <a:srgbClr val="24BB7F"/>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6" name="Google Shape;216;p15"/>
            <p:cNvSpPr txBox="1"/>
            <p:nvPr/>
          </p:nvSpPr>
          <p:spPr>
            <a:xfrm>
              <a:off x="0" y="-47625"/>
              <a:ext cx="318094"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7" name="Google Shape;217;p15"/>
          <p:cNvSpPr txBox="1"/>
          <p:nvPr/>
        </p:nvSpPr>
        <p:spPr>
          <a:xfrm>
            <a:off x="554182" y="3286635"/>
            <a:ext cx="191334" cy="23280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2.</a:t>
            </a:r>
            <a:endParaRPr sz="700"/>
          </a:p>
        </p:txBody>
      </p:sp>
      <p:grpSp>
        <p:nvGrpSpPr>
          <p:cNvPr id="218" name="Google Shape;218;p15"/>
          <p:cNvGrpSpPr/>
          <p:nvPr/>
        </p:nvGrpSpPr>
        <p:grpSpPr>
          <a:xfrm>
            <a:off x="1051390" y="3784968"/>
            <a:ext cx="4342557" cy="417632"/>
            <a:chOff x="0" y="-47625"/>
            <a:chExt cx="2287437" cy="219987"/>
          </a:xfrm>
        </p:grpSpPr>
        <p:sp>
          <p:nvSpPr>
            <p:cNvPr id="219" name="Google Shape;219;p15"/>
            <p:cNvSpPr/>
            <p:nvPr/>
          </p:nvSpPr>
          <p:spPr>
            <a:xfrm>
              <a:off x="0" y="0"/>
              <a:ext cx="2287437" cy="172362"/>
            </a:xfrm>
            <a:custGeom>
              <a:rect b="b" l="l" r="r" t="t"/>
              <a:pathLst>
                <a:path extrusionOk="0" h="172362" w="2287437">
                  <a:moveTo>
                    <a:pt x="86181" y="0"/>
                  </a:moveTo>
                  <a:lnTo>
                    <a:pt x="2201256" y="0"/>
                  </a:lnTo>
                  <a:cubicBezTo>
                    <a:pt x="2248852" y="0"/>
                    <a:pt x="2287437" y="38585"/>
                    <a:pt x="2287437" y="86181"/>
                  </a:cubicBezTo>
                  <a:lnTo>
                    <a:pt x="2287437" y="86181"/>
                  </a:lnTo>
                  <a:cubicBezTo>
                    <a:pt x="2287437" y="109038"/>
                    <a:pt x="2278357" y="130958"/>
                    <a:pt x="2262195" y="147120"/>
                  </a:cubicBezTo>
                  <a:cubicBezTo>
                    <a:pt x="2246033" y="163282"/>
                    <a:pt x="2224113" y="172362"/>
                    <a:pt x="2201256" y="172362"/>
                  </a:cubicBezTo>
                  <a:lnTo>
                    <a:pt x="86181" y="172362"/>
                  </a:lnTo>
                  <a:cubicBezTo>
                    <a:pt x="38585" y="172362"/>
                    <a:pt x="0" y="133778"/>
                    <a:pt x="0" y="86181"/>
                  </a:cubicBezTo>
                  <a:lnTo>
                    <a:pt x="0" y="86181"/>
                  </a:lnTo>
                  <a:cubicBezTo>
                    <a:pt x="0" y="38585"/>
                    <a:pt x="38585" y="0"/>
                    <a:pt x="86181" y="0"/>
                  </a:cubicBezTo>
                  <a:close/>
                </a:path>
              </a:pathLst>
            </a:custGeom>
            <a:solidFill>
              <a:srgbClr val="FF6B57"/>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0" name="Google Shape;220;p15"/>
            <p:cNvSpPr txBox="1"/>
            <p:nvPr/>
          </p:nvSpPr>
          <p:spPr>
            <a:xfrm>
              <a:off x="0" y="-47625"/>
              <a:ext cx="2287437"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1" name="Google Shape;221;p15"/>
          <p:cNvSpPr txBox="1"/>
          <p:nvPr/>
        </p:nvSpPr>
        <p:spPr>
          <a:xfrm>
            <a:off x="1168240" y="3941841"/>
            <a:ext cx="4395900" cy="1692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1100" u="none" cap="none" strike="noStrike">
                <a:solidFill>
                  <a:srgbClr val="000000"/>
                </a:solidFill>
                <a:latin typeface="Poppins"/>
                <a:ea typeface="Poppins"/>
                <a:cs typeface="Poppins"/>
                <a:sym typeface="Poppins"/>
              </a:rPr>
              <a:t>Tools to resolve conflicts and improve problem-solving.</a:t>
            </a:r>
            <a:endParaRPr sz="700"/>
          </a:p>
        </p:txBody>
      </p:sp>
      <p:grpSp>
        <p:nvGrpSpPr>
          <p:cNvPr id="222" name="Google Shape;222;p15"/>
          <p:cNvGrpSpPr/>
          <p:nvPr/>
        </p:nvGrpSpPr>
        <p:grpSpPr>
          <a:xfrm>
            <a:off x="347908" y="3784968"/>
            <a:ext cx="603881" cy="417632"/>
            <a:chOff x="0" y="-47625"/>
            <a:chExt cx="318094" cy="219987"/>
          </a:xfrm>
        </p:grpSpPr>
        <p:sp>
          <p:nvSpPr>
            <p:cNvPr id="223" name="Google Shape;223;p15"/>
            <p:cNvSpPr/>
            <p:nvPr/>
          </p:nvSpPr>
          <p:spPr>
            <a:xfrm>
              <a:off x="0" y="0"/>
              <a:ext cx="318094" cy="172362"/>
            </a:xfrm>
            <a:custGeom>
              <a:rect b="b" l="l" r="r" t="t"/>
              <a:pathLst>
                <a:path extrusionOk="0" h="172362" w="318094">
                  <a:moveTo>
                    <a:pt x="86181" y="0"/>
                  </a:moveTo>
                  <a:lnTo>
                    <a:pt x="231913" y="0"/>
                  </a:lnTo>
                  <a:cubicBezTo>
                    <a:pt x="279509" y="0"/>
                    <a:pt x="318094" y="38585"/>
                    <a:pt x="318094" y="86181"/>
                  </a:cubicBezTo>
                  <a:lnTo>
                    <a:pt x="318094" y="86181"/>
                  </a:lnTo>
                  <a:cubicBezTo>
                    <a:pt x="318094" y="133778"/>
                    <a:pt x="279509" y="172362"/>
                    <a:pt x="231913" y="172362"/>
                  </a:cubicBezTo>
                  <a:lnTo>
                    <a:pt x="86181" y="172362"/>
                  </a:lnTo>
                  <a:cubicBezTo>
                    <a:pt x="38585" y="172362"/>
                    <a:pt x="0" y="133778"/>
                    <a:pt x="0" y="86181"/>
                  </a:cubicBezTo>
                  <a:lnTo>
                    <a:pt x="0" y="86181"/>
                  </a:lnTo>
                  <a:cubicBezTo>
                    <a:pt x="0" y="38585"/>
                    <a:pt x="38585" y="0"/>
                    <a:pt x="86181" y="0"/>
                  </a:cubicBezTo>
                  <a:close/>
                </a:path>
              </a:pathLst>
            </a:custGeom>
            <a:solidFill>
              <a:srgbClr val="FF6B57"/>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4" name="Google Shape;224;p15"/>
            <p:cNvSpPr txBox="1"/>
            <p:nvPr/>
          </p:nvSpPr>
          <p:spPr>
            <a:xfrm>
              <a:off x="0" y="-47625"/>
              <a:ext cx="318094"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5" name="Google Shape;225;p15"/>
          <p:cNvSpPr txBox="1"/>
          <p:nvPr/>
        </p:nvSpPr>
        <p:spPr>
          <a:xfrm>
            <a:off x="554182" y="3898419"/>
            <a:ext cx="191334" cy="23280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3.</a:t>
            </a:r>
            <a:endParaRPr sz="700"/>
          </a:p>
        </p:txBody>
      </p:sp>
      <p:sp>
        <p:nvSpPr>
          <p:cNvPr id="226" name="Google Shape;226;p15"/>
          <p:cNvSpPr/>
          <p:nvPr/>
        </p:nvSpPr>
        <p:spPr>
          <a:xfrm>
            <a:off x="5132761" y="-1191092"/>
            <a:ext cx="2038696" cy="2057400"/>
          </a:xfrm>
          <a:custGeom>
            <a:rect b="b" l="l" r="r" t="t"/>
            <a:pathLst>
              <a:path extrusionOk="0" h="4114800" w="4077393">
                <a:moveTo>
                  <a:pt x="0" y="0"/>
                </a:moveTo>
                <a:lnTo>
                  <a:pt x="4077393" y="0"/>
                </a:lnTo>
                <a:lnTo>
                  <a:pt x="4077393" y="4114800"/>
                </a:lnTo>
                <a:lnTo>
                  <a:pt x="0" y="4114800"/>
                </a:lnTo>
                <a:lnTo>
                  <a:pt x="0" y="0"/>
                </a:lnTo>
                <a:close/>
              </a:path>
            </a:pathLst>
          </a:custGeom>
          <a:blipFill rotWithShape="1">
            <a:blip r:embed="rId4">
              <a:alphaModFix/>
            </a:blip>
            <a:stretch>
              <a:fillRect b="0" l="0" r="0" t="0"/>
            </a:stretch>
          </a:blipFill>
          <a:ln>
            <a:noFill/>
          </a:ln>
        </p:spPr>
      </p:sp>
      <p:sp>
        <p:nvSpPr>
          <p:cNvPr id="227" name="Google Shape;227;p15"/>
          <p:cNvSpPr/>
          <p:nvPr/>
        </p:nvSpPr>
        <p:spPr>
          <a:xfrm>
            <a:off x="7677897" y="409938"/>
            <a:ext cx="1634577" cy="1485979"/>
          </a:xfrm>
          <a:custGeom>
            <a:rect b="b" l="l" r="r" t="t"/>
            <a:pathLst>
              <a:path extrusionOk="0" h="2971957" w="3269153">
                <a:moveTo>
                  <a:pt x="0" y="0"/>
                </a:moveTo>
                <a:lnTo>
                  <a:pt x="3269153" y="0"/>
                </a:lnTo>
                <a:lnTo>
                  <a:pt x="3269153" y="2971957"/>
                </a:lnTo>
                <a:lnTo>
                  <a:pt x="0" y="2971957"/>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3D2"/>
        </a:solidFill>
      </p:bgPr>
    </p:bg>
    <p:spTree>
      <p:nvGrpSpPr>
        <p:cNvPr id="231" name="Shape 231"/>
        <p:cNvGrpSpPr/>
        <p:nvPr/>
      </p:nvGrpSpPr>
      <p:grpSpPr>
        <a:xfrm>
          <a:off x="0" y="0"/>
          <a:ext cx="0" cy="0"/>
          <a:chOff x="0" y="0"/>
          <a:chExt cx="0" cy="0"/>
        </a:xfrm>
      </p:grpSpPr>
      <p:sp>
        <p:nvSpPr>
          <p:cNvPr id="232" name="Google Shape;232;p16"/>
          <p:cNvSpPr/>
          <p:nvPr/>
        </p:nvSpPr>
        <p:spPr>
          <a:xfrm rot="258961">
            <a:off x="4477276" y="330464"/>
            <a:ext cx="4548708" cy="4684999"/>
          </a:xfrm>
          <a:custGeom>
            <a:rect b="b" l="l" r="r" t="t"/>
            <a:pathLst>
              <a:path extrusionOk="0" h="9369998" w="9097416">
                <a:moveTo>
                  <a:pt x="0" y="0"/>
                </a:moveTo>
                <a:lnTo>
                  <a:pt x="9097417" y="0"/>
                </a:lnTo>
                <a:lnTo>
                  <a:pt x="9097417" y="9369998"/>
                </a:lnTo>
                <a:lnTo>
                  <a:pt x="0" y="9369998"/>
                </a:lnTo>
                <a:lnTo>
                  <a:pt x="0" y="0"/>
                </a:lnTo>
                <a:close/>
              </a:path>
            </a:pathLst>
          </a:custGeom>
          <a:blipFill rotWithShape="1">
            <a:blip r:embed="rId3">
              <a:alphaModFix/>
            </a:blip>
            <a:stretch>
              <a:fillRect b="0" l="0" r="0" t="0"/>
            </a:stretch>
          </a:blipFill>
          <a:ln>
            <a:noFill/>
          </a:ln>
        </p:spPr>
      </p:sp>
      <p:pic>
        <p:nvPicPr>
          <p:cNvPr id="233" name="Google Shape;233;p16"/>
          <p:cNvPicPr preferRelativeResize="0"/>
          <p:nvPr/>
        </p:nvPicPr>
        <p:blipFill>
          <a:blip r:embed="rId4">
            <a:alphaModFix/>
          </a:blip>
          <a:stretch>
            <a:fillRect/>
          </a:stretch>
        </p:blipFill>
        <p:spPr>
          <a:xfrm>
            <a:off x="4572000" y="514600"/>
            <a:ext cx="4359250" cy="4316717"/>
          </a:xfrm>
          <a:prstGeom prst="rect">
            <a:avLst/>
          </a:prstGeom>
          <a:noFill/>
          <a:ln>
            <a:noFill/>
          </a:ln>
        </p:spPr>
      </p:pic>
      <p:sp>
        <p:nvSpPr>
          <p:cNvPr id="234" name="Google Shape;234;p16"/>
          <p:cNvSpPr txBox="1"/>
          <p:nvPr/>
        </p:nvSpPr>
        <p:spPr>
          <a:xfrm>
            <a:off x="372535" y="674839"/>
            <a:ext cx="4454549" cy="1451460"/>
          </a:xfrm>
          <a:prstGeom prst="rect">
            <a:avLst/>
          </a:prstGeom>
          <a:noFill/>
          <a:ln>
            <a:noFill/>
          </a:ln>
        </p:spPr>
        <p:txBody>
          <a:bodyPr anchorCtr="0" anchor="t" bIns="0" lIns="0" spcFirstLastPara="1" rIns="0" wrap="square" tIns="0">
            <a:spAutoFit/>
          </a:bodyPr>
          <a:lstStyle/>
          <a:p>
            <a:pPr indent="0" lvl="0" marL="0" marR="0" rtl="0" algn="l">
              <a:lnSpc>
                <a:spcPct val="102998"/>
              </a:lnSpc>
              <a:spcBef>
                <a:spcPts val="0"/>
              </a:spcBef>
              <a:spcAft>
                <a:spcPts val="0"/>
              </a:spcAft>
              <a:buNone/>
            </a:pPr>
            <a:r>
              <a:rPr b="0" i="0" lang="en" sz="5500" u="none" cap="none" strike="noStrike">
                <a:solidFill>
                  <a:srgbClr val="000000"/>
                </a:solidFill>
                <a:latin typeface="Alata"/>
                <a:ea typeface="Alata"/>
                <a:cs typeface="Alata"/>
                <a:sym typeface="Alata"/>
              </a:rPr>
              <a:t>Benefits of a Strong Team</a:t>
            </a:r>
            <a:endParaRPr sz="700"/>
          </a:p>
        </p:txBody>
      </p:sp>
      <p:sp>
        <p:nvSpPr>
          <p:cNvPr id="235" name="Google Shape;235;p16"/>
          <p:cNvSpPr txBox="1"/>
          <p:nvPr/>
        </p:nvSpPr>
        <p:spPr>
          <a:xfrm>
            <a:off x="372535" y="2444213"/>
            <a:ext cx="38556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Nullam pellentesque turpis sit amet tincidunt lacinia. Sed placerat, mauris et finibus pretium, dolor mi consequat libero, non condimentum nulla purus et justo. Curabitur vel mauris ligula. Donec sit amet feugiat nisl.</a:t>
            </a:r>
            <a:endParaRPr sz="700"/>
          </a:p>
          <a:p>
            <a:pPr indent="0" lvl="0" marL="0" marR="0" rtl="0" algn="l">
              <a:lnSpc>
                <a:spcPct val="100000"/>
              </a:lnSpc>
              <a:spcBef>
                <a:spcPts val="0"/>
              </a:spcBef>
              <a:spcAft>
                <a:spcPts val="0"/>
              </a:spcAft>
              <a:buNone/>
            </a:pPr>
            <a:r>
              <a:t/>
            </a:r>
            <a:endParaRPr b="0" i="0" sz="10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Curabitur at sem ut ipsum pulvinar cursus ut tincidunt erat. Phasellus volutpat, nunc eget feugiat mattis, turpis sapien euismod augue, vel dapibus nunc orci ut libero. Aliquam iaculis orci at nisl eleifend, ullamcorper blandit purus fringilla. Suspendisse ut nisl et erat blandit accumsan. Morbi dignissim ligula eget aliquam tempor. Curabitur dictum placerat odio, pretium scelerisque nibh maximus non.</a:t>
            </a:r>
            <a:endParaRPr sz="700"/>
          </a:p>
        </p:txBody>
      </p:sp>
      <p:grpSp>
        <p:nvGrpSpPr>
          <p:cNvPr id="236" name="Google Shape;236;p16"/>
          <p:cNvGrpSpPr/>
          <p:nvPr/>
        </p:nvGrpSpPr>
        <p:grpSpPr>
          <a:xfrm rot="-158908">
            <a:off x="5366992" y="340760"/>
            <a:ext cx="1944709" cy="432329"/>
            <a:chOff x="0" y="-241101"/>
            <a:chExt cx="5185891" cy="1152877"/>
          </a:xfrm>
        </p:grpSpPr>
        <p:grpSp>
          <p:nvGrpSpPr>
            <p:cNvPr id="237" name="Google Shape;237;p16"/>
            <p:cNvGrpSpPr/>
            <p:nvPr/>
          </p:nvGrpSpPr>
          <p:grpSpPr>
            <a:xfrm>
              <a:off x="0" y="-241101"/>
              <a:ext cx="5185891" cy="1152877"/>
              <a:chOff x="0" y="-47625"/>
              <a:chExt cx="1024373" cy="227729"/>
            </a:xfrm>
          </p:grpSpPr>
          <p:sp>
            <p:nvSpPr>
              <p:cNvPr id="238" name="Google Shape;238;p16"/>
              <p:cNvSpPr/>
              <p:nvPr/>
            </p:nvSpPr>
            <p:spPr>
              <a:xfrm>
                <a:off x="0" y="0"/>
                <a:ext cx="1024373" cy="180104"/>
              </a:xfrm>
              <a:custGeom>
                <a:rect b="b" l="l" r="r" t="t"/>
                <a:pathLst>
                  <a:path extrusionOk="0" h="180104" w="1024373">
                    <a:moveTo>
                      <a:pt x="90052" y="0"/>
                    </a:moveTo>
                    <a:lnTo>
                      <a:pt x="934321" y="0"/>
                    </a:lnTo>
                    <a:cubicBezTo>
                      <a:pt x="958205" y="0"/>
                      <a:pt x="981110" y="9488"/>
                      <a:pt x="997998" y="26376"/>
                    </a:cubicBezTo>
                    <a:cubicBezTo>
                      <a:pt x="1014886" y="43264"/>
                      <a:pt x="1024373" y="66169"/>
                      <a:pt x="1024373" y="90052"/>
                    </a:cubicBezTo>
                    <a:lnTo>
                      <a:pt x="1024373" y="90052"/>
                    </a:lnTo>
                    <a:cubicBezTo>
                      <a:pt x="1024373" y="139786"/>
                      <a:pt x="984056" y="180104"/>
                      <a:pt x="934321" y="180104"/>
                    </a:cubicBezTo>
                    <a:lnTo>
                      <a:pt x="90052" y="180104"/>
                    </a:lnTo>
                    <a:cubicBezTo>
                      <a:pt x="40318" y="180104"/>
                      <a:pt x="0" y="139786"/>
                      <a:pt x="0" y="90052"/>
                    </a:cubicBezTo>
                    <a:lnTo>
                      <a:pt x="0" y="90052"/>
                    </a:lnTo>
                    <a:cubicBezTo>
                      <a:pt x="0" y="40318"/>
                      <a:pt x="40318" y="0"/>
                      <a:pt x="90052" y="0"/>
                    </a:cubicBezTo>
                    <a:close/>
                  </a:path>
                </a:pathLst>
              </a:custGeom>
              <a:solidFill>
                <a:srgbClr val="FF6B57"/>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9" name="Google Shape;239;p16"/>
              <p:cNvSpPr txBox="1"/>
              <p:nvPr/>
            </p:nvSpPr>
            <p:spPr>
              <a:xfrm>
                <a:off x="0" y="-47625"/>
                <a:ext cx="1024373" cy="22772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0" name="Google Shape;240;p16"/>
            <p:cNvSpPr txBox="1"/>
            <p:nvPr/>
          </p:nvSpPr>
          <p:spPr>
            <a:xfrm>
              <a:off x="370538" y="124779"/>
              <a:ext cx="4444815" cy="58614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Add a Main Point</a:t>
              </a:r>
              <a:endParaRPr sz="700"/>
            </a:p>
          </p:txBody>
        </p:sp>
      </p:grpSp>
      <p:grpSp>
        <p:nvGrpSpPr>
          <p:cNvPr id="241" name="Google Shape;241;p16"/>
          <p:cNvGrpSpPr/>
          <p:nvPr/>
        </p:nvGrpSpPr>
        <p:grpSpPr>
          <a:xfrm rot="-158908">
            <a:off x="6346208" y="4449527"/>
            <a:ext cx="1944709" cy="432329"/>
            <a:chOff x="0" y="-241101"/>
            <a:chExt cx="5185891" cy="1152877"/>
          </a:xfrm>
        </p:grpSpPr>
        <p:grpSp>
          <p:nvGrpSpPr>
            <p:cNvPr id="242" name="Google Shape;242;p16"/>
            <p:cNvGrpSpPr/>
            <p:nvPr/>
          </p:nvGrpSpPr>
          <p:grpSpPr>
            <a:xfrm>
              <a:off x="0" y="-241101"/>
              <a:ext cx="5185891" cy="1152877"/>
              <a:chOff x="0" y="-47625"/>
              <a:chExt cx="1024373" cy="227729"/>
            </a:xfrm>
          </p:grpSpPr>
          <p:sp>
            <p:nvSpPr>
              <p:cNvPr id="243" name="Google Shape;243;p16"/>
              <p:cNvSpPr/>
              <p:nvPr/>
            </p:nvSpPr>
            <p:spPr>
              <a:xfrm>
                <a:off x="0" y="0"/>
                <a:ext cx="1024373" cy="180104"/>
              </a:xfrm>
              <a:custGeom>
                <a:rect b="b" l="l" r="r" t="t"/>
                <a:pathLst>
                  <a:path extrusionOk="0" h="180104" w="1024373">
                    <a:moveTo>
                      <a:pt x="90052" y="0"/>
                    </a:moveTo>
                    <a:lnTo>
                      <a:pt x="934321" y="0"/>
                    </a:lnTo>
                    <a:cubicBezTo>
                      <a:pt x="958205" y="0"/>
                      <a:pt x="981110" y="9488"/>
                      <a:pt x="997998" y="26376"/>
                    </a:cubicBezTo>
                    <a:cubicBezTo>
                      <a:pt x="1014886" y="43264"/>
                      <a:pt x="1024373" y="66169"/>
                      <a:pt x="1024373" y="90052"/>
                    </a:cubicBezTo>
                    <a:lnTo>
                      <a:pt x="1024373" y="90052"/>
                    </a:lnTo>
                    <a:cubicBezTo>
                      <a:pt x="1024373" y="139786"/>
                      <a:pt x="984056" y="180104"/>
                      <a:pt x="934321" y="180104"/>
                    </a:cubicBezTo>
                    <a:lnTo>
                      <a:pt x="90052" y="180104"/>
                    </a:lnTo>
                    <a:cubicBezTo>
                      <a:pt x="40318" y="180104"/>
                      <a:pt x="0" y="139786"/>
                      <a:pt x="0" y="90052"/>
                    </a:cubicBezTo>
                    <a:lnTo>
                      <a:pt x="0" y="90052"/>
                    </a:lnTo>
                    <a:cubicBezTo>
                      <a:pt x="0" y="40318"/>
                      <a:pt x="40318" y="0"/>
                      <a:pt x="90052" y="0"/>
                    </a:cubicBezTo>
                    <a:close/>
                  </a:path>
                </a:pathLst>
              </a:custGeom>
              <a:solidFill>
                <a:srgbClr val="24BB7F"/>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4" name="Google Shape;244;p16"/>
              <p:cNvSpPr txBox="1"/>
              <p:nvPr/>
            </p:nvSpPr>
            <p:spPr>
              <a:xfrm>
                <a:off x="0" y="-47625"/>
                <a:ext cx="1024373" cy="22772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5" name="Google Shape;245;p16"/>
            <p:cNvSpPr txBox="1"/>
            <p:nvPr/>
          </p:nvSpPr>
          <p:spPr>
            <a:xfrm>
              <a:off x="370538" y="124779"/>
              <a:ext cx="4444815" cy="58614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Add a Main Point</a:t>
              </a:r>
              <a:endParaRPr sz="700"/>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3D2"/>
        </a:solidFill>
      </p:bgPr>
    </p:bg>
    <p:spTree>
      <p:nvGrpSpPr>
        <p:cNvPr id="249" name="Shape 249"/>
        <p:cNvGrpSpPr/>
        <p:nvPr/>
      </p:nvGrpSpPr>
      <p:grpSpPr>
        <a:xfrm>
          <a:off x="0" y="0"/>
          <a:ext cx="0" cy="0"/>
          <a:chOff x="0" y="0"/>
          <a:chExt cx="0" cy="0"/>
        </a:xfrm>
      </p:grpSpPr>
      <p:grpSp>
        <p:nvGrpSpPr>
          <p:cNvPr id="250" name="Google Shape;250;p17"/>
          <p:cNvGrpSpPr/>
          <p:nvPr/>
        </p:nvGrpSpPr>
        <p:grpSpPr>
          <a:xfrm>
            <a:off x="1080633" y="423937"/>
            <a:ext cx="2847087" cy="417632"/>
            <a:chOff x="0" y="-47625"/>
            <a:chExt cx="1499700" cy="219987"/>
          </a:xfrm>
        </p:grpSpPr>
        <p:sp>
          <p:nvSpPr>
            <p:cNvPr id="251" name="Google Shape;251;p17"/>
            <p:cNvSpPr/>
            <p:nvPr/>
          </p:nvSpPr>
          <p:spPr>
            <a:xfrm>
              <a:off x="0" y="0"/>
              <a:ext cx="1499700" cy="172362"/>
            </a:xfrm>
            <a:custGeom>
              <a:rect b="b" l="l" r="r" t="t"/>
              <a:pathLst>
                <a:path extrusionOk="0" h="172362" w="1499700">
                  <a:moveTo>
                    <a:pt x="86181" y="0"/>
                  </a:moveTo>
                  <a:lnTo>
                    <a:pt x="1413519" y="0"/>
                  </a:lnTo>
                  <a:cubicBezTo>
                    <a:pt x="1461115" y="0"/>
                    <a:pt x="1499700" y="38585"/>
                    <a:pt x="1499700" y="86181"/>
                  </a:cubicBezTo>
                  <a:lnTo>
                    <a:pt x="1499700" y="86181"/>
                  </a:lnTo>
                  <a:cubicBezTo>
                    <a:pt x="1499700" y="109038"/>
                    <a:pt x="1490620" y="130958"/>
                    <a:pt x="1474458" y="147120"/>
                  </a:cubicBezTo>
                  <a:cubicBezTo>
                    <a:pt x="1458296" y="163282"/>
                    <a:pt x="1436375" y="172362"/>
                    <a:pt x="1413519" y="172362"/>
                  </a:cubicBezTo>
                  <a:lnTo>
                    <a:pt x="86181" y="172362"/>
                  </a:lnTo>
                  <a:cubicBezTo>
                    <a:pt x="38585" y="172362"/>
                    <a:pt x="0" y="133778"/>
                    <a:pt x="0" y="86181"/>
                  </a:cubicBezTo>
                  <a:lnTo>
                    <a:pt x="0" y="86181"/>
                  </a:lnTo>
                  <a:cubicBezTo>
                    <a:pt x="0" y="38585"/>
                    <a:pt x="38585" y="0"/>
                    <a:pt x="86181" y="0"/>
                  </a:cubicBezTo>
                  <a:close/>
                </a:path>
              </a:pathLst>
            </a:custGeom>
            <a:solidFill>
              <a:srgbClr val="FDBD00"/>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2" name="Google Shape;252;p17"/>
            <p:cNvSpPr txBox="1"/>
            <p:nvPr/>
          </p:nvSpPr>
          <p:spPr>
            <a:xfrm>
              <a:off x="0" y="-47625"/>
              <a:ext cx="1499700"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3" name="Google Shape;253;p17"/>
          <p:cNvGrpSpPr/>
          <p:nvPr/>
        </p:nvGrpSpPr>
        <p:grpSpPr>
          <a:xfrm>
            <a:off x="5782563" y="423937"/>
            <a:ext cx="2137116" cy="417632"/>
            <a:chOff x="0" y="-47625"/>
            <a:chExt cx="1125723" cy="219987"/>
          </a:xfrm>
        </p:grpSpPr>
        <p:sp>
          <p:nvSpPr>
            <p:cNvPr id="254" name="Google Shape;254;p17"/>
            <p:cNvSpPr/>
            <p:nvPr/>
          </p:nvSpPr>
          <p:spPr>
            <a:xfrm>
              <a:off x="0" y="0"/>
              <a:ext cx="1125723" cy="172362"/>
            </a:xfrm>
            <a:custGeom>
              <a:rect b="b" l="l" r="r" t="t"/>
              <a:pathLst>
                <a:path extrusionOk="0" h="172362" w="1125723">
                  <a:moveTo>
                    <a:pt x="86181" y="0"/>
                  </a:moveTo>
                  <a:lnTo>
                    <a:pt x="1039542" y="0"/>
                  </a:lnTo>
                  <a:cubicBezTo>
                    <a:pt x="1087139" y="0"/>
                    <a:pt x="1125723" y="38585"/>
                    <a:pt x="1125723" y="86181"/>
                  </a:cubicBezTo>
                  <a:lnTo>
                    <a:pt x="1125723" y="86181"/>
                  </a:lnTo>
                  <a:cubicBezTo>
                    <a:pt x="1125723" y="109038"/>
                    <a:pt x="1116644" y="130958"/>
                    <a:pt x="1100482" y="147120"/>
                  </a:cubicBezTo>
                  <a:cubicBezTo>
                    <a:pt x="1084319" y="163282"/>
                    <a:pt x="1062399" y="172362"/>
                    <a:pt x="1039542" y="172362"/>
                  </a:cubicBezTo>
                  <a:lnTo>
                    <a:pt x="86181" y="172362"/>
                  </a:lnTo>
                  <a:cubicBezTo>
                    <a:pt x="38585" y="172362"/>
                    <a:pt x="0" y="133778"/>
                    <a:pt x="0" y="86181"/>
                  </a:cubicBezTo>
                  <a:lnTo>
                    <a:pt x="0" y="86181"/>
                  </a:lnTo>
                  <a:cubicBezTo>
                    <a:pt x="0" y="38585"/>
                    <a:pt x="38585" y="0"/>
                    <a:pt x="86181" y="0"/>
                  </a:cubicBezTo>
                  <a:close/>
                </a:path>
              </a:pathLst>
            </a:custGeom>
            <a:solidFill>
              <a:srgbClr val="FDBD00"/>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5" name="Google Shape;255;p17"/>
            <p:cNvSpPr txBox="1"/>
            <p:nvPr/>
          </p:nvSpPr>
          <p:spPr>
            <a:xfrm>
              <a:off x="0" y="-47625"/>
              <a:ext cx="1125723"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6" name="Google Shape;256;p17"/>
          <p:cNvGrpSpPr/>
          <p:nvPr/>
        </p:nvGrpSpPr>
        <p:grpSpPr>
          <a:xfrm>
            <a:off x="377152" y="423937"/>
            <a:ext cx="603881" cy="417632"/>
            <a:chOff x="0" y="-47625"/>
            <a:chExt cx="318094" cy="219987"/>
          </a:xfrm>
        </p:grpSpPr>
        <p:sp>
          <p:nvSpPr>
            <p:cNvPr id="257" name="Google Shape;257;p17"/>
            <p:cNvSpPr/>
            <p:nvPr/>
          </p:nvSpPr>
          <p:spPr>
            <a:xfrm>
              <a:off x="0" y="0"/>
              <a:ext cx="318094" cy="172362"/>
            </a:xfrm>
            <a:custGeom>
              <a:rect b="b" l="l" r="r" t="t"/>
              <a:pathLst>
                <a:path extrusionOk="0" h="172362" w="318094">
                  <a:moveTo>
                    <a:pt x="86181" y="0"/>
                  </a:moveTo>
                  <a:lnTo>
                    <a:pt x="231913" y="0"/>
                  </a:lnTo>
                  <a:cubicBezTo>
                    <a:pt x="279509" y="0"/>
                    <a:pt x="318094" y="38585"/>
                    <a:pt x="318094" y="86181"/>
                  </a:cubicBezTo>
                  <a:lnTo>
                    <a:pt x="318094" y="86181"/>
                  </a:lnTo>
                  <a:cubicBezTo>
                    <a:pt x="318094" y="133778"/>
                    <a:pt x="279509" y="172362"/>
                    <a:pt x="231913" y="172362"/>
                  </a:cubicBezTo>
                  <a:lnTo>
                    <a:pt x="86181" y="172362"/>
                  </a:lnTo>
                  <a:cubicBezTo>
                    <a:pt x="38585" y="172362"/>
                    <a:pt x="0" y="133778"/>
                    <a:pt x="0" y="86181"/>
                  </a:cubicBezTo>
                  <a:lnTo>
                    <a:pt x="0" y="86181"/>
                  </a:lnTo>
                  <a:cubicBezTo>
                    <a:pt x="0" y="38585"/>
                    <a:pt x="38585" y="0"/>
                    <a:pt x="86181" y="0"/>
                  </a:cubicBezTo>
                  <a:close/>
                </a:path>
              </a:pathLst>
            </a:custGeom>
            <a:solidFill>
              <a:srgbClr val="FDBD00"/>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8" name="Google Shape;258;p17"/>
            <p:cNvSpPr txBox="1"/>
            <p:nvPr/>
          </p:nvSpPr>
          <p:spPr>
            <a:xfrm>
              <a:off x="0" y="-47625"/>
              <a:ext cx="318094"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9" name="Google Shape;259;p17"/>
          <p:cNvGrpSpPr/>
          <p:nvPr/>
        </p:nvGrpSpPr>
        <p:grpSpPr>
          <a:xfrm>
            <a:off x="5079083" y="423937"/>
            <a:ext cx="603881" cy="417632"/>
            <a:chOff x="0" y="-47625"/>
            <a:chExt cx="318094" cy="219987"/>
          </a:xfrm>
        </p:grpSpPr>
        <p:sp>
          <p:nvSpPr>
            <p:cNvPr id="260" name="Google Shape;260;p17"/>
            <p:cNvSpPr/>
            <p:nvPr/>
          </p:nvSpPr>
          <p:spPr>
            <a:xfrm>
              <a:off x="0" y="0"/>
              <a:ext cx="318094" cy="172362"/>
            </a:xfrm>
            <a:custGeom>
              <a:rect b="b" l="l" r="r" t="t"/>
              <a:pathLst>
                <a:path extrusionOk="0" h="172362" w="318094">
                  <a:moveTo>
                    <a:pt x="86181" y="0"/>
                  </a:moveTo>
                  <a:lnTo>
                    <a:pt x="231913" y="0"/>
                  </a:lnTo>
                  <a:cubicBezTo>
                    <a:pt x="279509" y="0"/>
                    <a:pt x="318094" y="38585"/>
                    <a:pt x="318094" y="86181"/>
                  </a:cubicBezTo>
                  <a:lnTo>
                    <a:pt x="318094" y="86181"/>
                  </a:lnTo>
                  <a:cubicBezTo>
                    <a:pt x="318094" y="133778"/>
                    <a:pt x="279509" y="172362"/>
                    <a:pt x="231913" y="172362"/>
                  </a:cubicBezTo>
                  <a:lnTo>
                    <a:pt x="86181" y="172362"/>
                  </a:lnTo>
                  <a:cubicBezTo>
                    <a:pt x="38585" y="172362"/>
                    <a:pt x="0" y="133778"/>
                    <a:pt x="0" y="86181"/>
                  </a:cubicBezTo>
                  <a:lnTo>
                    <a:pt x="0" y="86181"/>
                  </a:lnTo>
                  <a:cubicBezTo>
                    <a:pt x="0" y="38585"/>
                    <a:pt x="38585" y="0"/>
                    <a:pt x="86181" y="0"/>
                  </a:cubicBezTo>
                  <a:close/>
                </a:path>
              </a:pathLst>
            </a:custGeom>
            <a:solidFill>
              <a:srgbClr val="FDBD00"/>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1" name="Google Shape;261;p17"/>
            <p:cNvSpPr txBox="1"/>
            <p:nvPr/>
          </p:nvSpPr>
          <p:spPr>
            <a:xfrm>
              <a:off x="0" y="-47625"/>
              <a:ext cx="318094"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2" name="Google Shape;262;p17"/>
          <p:cNvGrpSpPr/>
          <p:nvPr/>
        </p:nvGrpSpPr>
        <p:grpSpPr>
          <a:xfrm>
            <a:off x="1080633" y="1634768"/>
            <a:ext cx="2847087" cy="417632"/>
            <a:chOff x="0" y="-47625"/>
            <a:chExt cx="1499700" cy="219987"/>
          </a:xfrm>
        </p:grpSpPr>
        <p:sp>
          <p:nvSpPr>
            <p:cNvPr id="263" name="Google Shape;263;p17"/>
            <p:cNvSpPr/>
            <p:nvPr/>
          </p:nvSpPr>
          <p:spPr>
            <a:xfrm>
              <a:off x="0" y="0"/>
              <a:ext cx="1499700" cy="172362"/>
            </a:xfrm>
            <a:custGeom>
              <a:rect b="b" l="l" r="r" t="t"/>
              <a:pathLst>
                <a:path extrusionOk="0" h="172362" w="1499700">
                  <a:moveTo>
                    <a:pt x="86181" y="0"/>
                  </a:moveTo>
                  <a:lnTo>
                    <a:pt x="1413519" y="0"/>
                  </a:lnTo>
                  <a:cubicBezTo>
                    <a:pt x="1461115" y="0"/>
                    <a:pt x="1499700" y="38585"/>
                    <a:pt x="1499700" y="86181"/>
                  </a:cubicBezTo>
                  <a:lnTo>
                    <a:pt x="1499700" y="86181"/>
                  </a:lnTo>
                  <a:cubicBezTo>
                    <a:pt x="1499700" y="109038"/>
                    <a:pt x="1490620" y="130958"/>
                    <a:pt x="1474458" y="147120"/>
                  </a:cubicBezTo>
                  <a:cubicBezTo>
                    <a:pt x="1458296" y="163282"/>
                    <a:pt x="1436375" y="172362"/>
                    <a:pt x="1413519" y="172362"/>
                  </a:cubicBezTo>
                  <a:lnTo>
                    <a:pt x="86181" y="172362"/>
                  </a:lnTo>
                  <a:cubicBezTo>
                    <a:pt x="38585" y="172362"/>
                    <a:pt x="0" y="133778"/>
                    <a:pt x="0" y="86181"/>
                  </a:cubicBezTo>
                  <a:lnTo>
                    <a:pt x="0" y="86181"/>
                  </a:lnTo>
                  <a:cubicBezTo>
                    <a:pt x="0" y="38585"/>
                    <a:pt x="38585" y="0"/>
                    <a:pt x="86181" y="0"/>
                  </a:cubicBezTo>
                  <a:close/>
                </a:path>
              </a:pathLst>
            </a:custGeom>
            <a:solidFill>
              <a:srgbClr val="24BB7F"/>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4" name="Google Shape;264;p17"/>
            <p:cNvSpPr txBox="1"/>
            <p:nvPr/>
          </p:nvSpPr>
          <p:spPr>
            <a:xfrm>
              <a:off x="0" y="-47625"/>
              <a:ext cx="1499700"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5" name="Google Shape;265;p17"/>
          <p:cNvGrpSpPr/>
          <p:nvPr/>
        </p:nvGrpSpPr>
        <p:grpSpPr>
          <a:xfrm>
            <a:off x="5782563" y="1634768"/>
            <a:ext cx="2318385" cy="417632"/>
            <a:chOff x="0" y="-47625"/>
            <a:chExt cx="1221207" cy="219987"/>
          </a:xfrm>
        </p:grpSpPr>
        <p:sp>
          <p:nvSpPr>
            <p:cNvPr id="266" name="Google Shape;266;p17"/>
            <p:cNvSpPr/>
            <p:nvPr/>
          </p:nvSpPr>
          <p:spPr>
            <a:xfrm>
              <a:off x="0" y="0"/>
              <a:ext cx="1221207" cy="172362"/>
            </a:xfrm>
            <a:custGeom>
              <a:rect b="b" l="l" r="r" t="t"/>
              <a:pathLst>
                <a:path extrusionOk="0" h="172362" w="1221207">
                  <a:moveTo>
                    <a:pt x="86181" y="0"/>
                  </a:moveTo>
                  <a:lnTo>
                    <a:pt x="1135026" y="0"/>
                  </a:lnTo>
                  <a:cubicBezTo>
                    <a:pt x="1182622" y="0"/>
                    <a:pt x="1221207" y="38585"/>
                    <a:pt x="1221207" y="86181"/>
                  </a:cubicBezTo>
                  <a:lnTo>
                    <a:pt x="1221207" y="86181"/>
                  </a:lnTo>
                  <a:cubicBezTo>
                    <a:pt x="1221207" y="109038"/>
                    <a:pt x="1212127" y="130958"/>
                    <a:pt x="1195965" y="147120"/>
                  </a:cubicBezTo>
                  <a:cubicBezTo>
                    <a:pt x="1179803" y="163282"/>
                    <a:pt x="1157882" y="172362"/>
                    <a:pt x="1135026" y="172362"/>
                  </a:cubicBezTo>
                  <a:lnTo>
                    <a:pt x="86181" y="172362"/>
                  </a:lnTo>
                  <a:cubicBezTo>
                    <a:pt x="38585" y="172362"/>
                    <a:pt x="0" y="133778"/>
                    <a:pt x="0" y="86181"/>
                  </a:cubicBezTo>
                  <a:lnTo>
                    <a:pt x="0" y="86181"/>
                  </a:lnTo>
                  <a:cubicBezTo>
                    <a:pt x="0" y="38585"/>
                    <a:pt x="38585" y="0"/>
                    <a:pt x="86181" y="0"/>
                  </a:cubicBezTo>
                  <a:close/>
                </a:path>
              </a:pathLst>
            </a:custGeom>
            <a:solidFill>
              <a:srgbClr val="24BB7F"/>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7" name="Google Shape;267;p17"/>
            <p:cNvSpPr txBox="1"/>
            <p:nvPr/>
          </p:nvSpPr>
          <p:spPr>
            <a:xfrm>
              <a:off x="0" y="-47625"/>
              <a:ext cx="1221207"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8" name="Google Shape;268;p17"/>
          <p:cNvGrpSpPr/>
          <p:nvPr/>
        </p:nvGrpSpPr>
        <p:grpSpPr>
          <a:xfrm>
            <a:off x="377152" y="1634768"/>
            <a:ext cx="603881" cy="417632"/>
            <a:chOff x="0" y="-47625"/>
            <a:chExt cx="318094" cy="219987"/>
          </a:xfrm>
        </p:grpSpPr>
        <p:sp>
          <p:nvSpPr>
            <p:cNvPr id="269" name="Google Shape;269;p17"/>
            <p:cNvSpPr/>
            <p:nvPr/>
          </p:nvSpPr>
          <p:spPr>
            <a:xfrm>
              <a:off x="0" y="0"/>
              <a:ext cx="318094" cy="172362"/>
            </a:xfrm>
            <a:custGeom>
              <a:rect b="b" l="l" r="r" t="t"/>
              <a:pathLst>
                <a:path extrusionOk="0" h="172362" w="318094">
                  <a:moveTo>
                    <a:pt x="86181" y="0"/>
                  </a:moveTo>
                  <a:lnTo>
                    <a:pt x="231913" y="0"/>
                  </a:lnTo>
                  <a:cubicBezTo>
                    <a:pt x="279509" y="0"/>
                    <a:pt x="318094" y="38585"/>
                    <a:pt x="318094" y="86181"/>
                  </a:cubicBezTo>
                  <a:lnTo>
                    <a:pt x="318094" y="86181"/>
                  </a:lnTo>
                  <a:cubicBezTo>
                    <a:pt x="318094" y="133778"/>
                    <a:pt x="279509" y="172362"/>
                    <a:pt x="231913" y="172362"/>
                  </a:cubicBezTo>
                  <a:lnTo>
                    <a:pt x="86181" y="172362"/>
                  </a:lnTo>
                  <a:cubicBezTo>
                    <a:pt x="38585" y="172362"/>
                    <a:pt x="0" y="133778"/>
                    <a:pt x="0" y="86181"/>
                  </a:cubicBezTo>
                  <a:lnTo>
                    <a:pt x="0" y="86181"/>
                  </a:lnTo>
                  <a:cubicBezTo>
                    <a:pt x="0" y="38585"/>
                    <a:pt x="38585" y="0"/>
                    <a:pt x="86181" y="0"/>
                  </a:cubicBezTo>
                  <a:close/>
                </a:path>
              </a:pathLst>
            </a:custGeom>
            <a:solidFill>
              <a:srgbClr val="24BB7F"/>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0" name="Google Shape;270;p17"/>
            <p:cNvSpPr txBox="1"/>
            <p:nvPr/>
          </p:nvSpPr>
          <p:spPr>
            <a:xfrm>
              <a:off x="0" y="-47625"/>
              <a:ext cx="318094"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1" name="Google Shape;271;p17"/>
          <p:cNvGrpSpPr/>
          <p:nvPr/>
        </p:nvGrpSpPr>
        <p:grpSpPr>
          <a:xfrm>
            <a:off x="5079083" y="1634768"/>
            <a:ext cx="603881" cy="417632"/>
            <a:chOff x="0" y="-47625"/>
            <a:chExt cx="318094" cy="219987"/>
          </a:xfrm>
        </p:grpSpPr>
        <p:sp>
          <p:nvSpPr>
            <p:cNvPr id="272" name="Google Shape;272;p17"/>
            <p:cNvSpPr/>
            <p:nvPr/>
          </p:nvSpPr>
          <p:spPr>
            <a:xfrm>
              <a:off x="0" y="0"/>
              <a:ext cx="318094" cy="172362"/>
            </a:xfrm>
            <a:custGeom>
              <a:rect b="b" l="l" r="r" t="t"/>
              <a:pathLst>
                <a:path extrusionOk="0" h="172362" w="318094">
                  <a:moveTo>
                    <a:pt x="86181" y="0"/>
                  </a:moveTo>
                  <a:lnTo>
                    <a:pt x="231913" y="0"/>
                  </a:lnTo>
                  <a:cubicBezTo>
                    <a:pt x="279509" y="0"/>
                    <a:pt x="318094" y="38585"/>
                    <a:pt x="318094" y="86181"/>
                  </a:cubicBezTo>
                  <a:lnTo>
                    <a:pt x="318094" y="86181"/>
                  </a:lnTo>
                  <a:cubicBezTo>
                    <a:pt x="318094" y="133778"/>
                    <a:pt x="279509" y="172362"/>
                    <a:pt x="231913" y="172362"/>
                  </a:cubicBezTo>
                  <a:lnTo>
                    <a:pt x="86181" y="172362"/>
                  </a:lnTo>
                  <a:cubicBezTo>
                    <a:pt x="38585" y="172362"/>
                    <a:pt x="0" y="133778"/>
                    <a:pt x="0" y="86181"/>
                  </a:cubicBezTo>
                  <a:lnTo>
                    <a:pt x="0" y="86181"/>
                  </a:lnTo>
                  <a:cubicBezTo>
                    <a:pt x="0" y="38585"/>
                    <a:pt x="38585" y="0"/>
                    <a:pt x="86181" y="0"/>
                  </a:cubicBezTo>
                  <a:close/>
                </a:path>
              </a:pathLst>
            </a:custGeom>
            <a:solidFill>
              <a:srgbClr val="24BB7F"/>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3" name="Google Shape;273;p17"/>
            <p:cNvSpPr txBox="1"/>
            <p:nvPr/>
          </p:nvSpPr>
          <p:spPr>
            <a:xfrm>
              <a:off x="0" y="-47625"/>
              <a:ext cx="318094"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4" name="Google Shape;274;p17"/>
          <p:cNvSpPr/>
          <p:nvPr/>
        </p:nvSpPr>
        <p:spPr>
          <a:xfrm>
            <a:off x="6182125" y="2798332"/>
            <a:ext cx="2876291" cy="2614810"/>
          </a:xfrm>
          <a:custGeom>
            <a:rect b="b" l="l" r="r" t="t"/>
            <a:pathLst>
              <a:path extrusionOk="0" h="5229619" w="5752581">
                <a:moveTo>
                  <a:pt x="0" y="0"/>
                </a:moveTo>
                <a:lnTo>
                  <a:pt x="5752580" y="0"/>
                </a:lnTo>
                <a:lnTo>
                  <a:pt x="5752580" y="5229618"/>
                </a:lnTo>
                <a:lnTo>
                  <a:pt x="0" y="5229618"/>
                </a:lnTo>
                <a:lnTo>
                  <a:pt x="0" y="0"/>
                </a:lnTo>
                <a:close/>
              </a:path>
            </a:pathLst>
          </a:custGeom>
          <a:blipFill rotWithShape="1">
            <a:blip r:embed="rId3">
              <a:alphaModFix/>
            </a:blip>
            <a:stretch>
              <a:fillRect b="0" l="0" r="0" t="0"/>
            </a:stretch>
          </a:blipFill>
          <a:ln>
            <a:noFill/>
          </a:ln>
        </p:spPr>
      </p:sp>
      <p:sp>
        <p:nvSpPr>
          <p:cNvPr id="275" name="Google Shape;275;p17"/>
          <p:cNvSpPr txBox="1"/>
          <p:nvPr/>
        </p:nvSpPr>
        <p:spPr>
          <a:xfrm>
            <a:off x="377152" y="3053404"/>
            <a:ext cx="6473970" cy="1645236"/>
          </a:xfrm>
          <a:prstGeom prst="rect">
            <a:avLst/>
          </a:prstGeom>
          <a:noFill/>
          <a:ln>
            <a:noFill/>
          </a:ln>
        </p:spPr>
        <p:txBody>
          <a:bodyPr anchorCtr="0" anchor="t" bIns="0" lIns="0" spcFirstLastPara="1" rIns="0" wrap="square" tIns="0">
            <a:spAutoFit/>
          </a:bodyPr>
          <a:lstStyle/>
          <a:p>
            <a:pPr indent="0" lvl="0" marL="0" marR="0" rtl="0" algn="l">
              <a:lnSpc>
                <a:spcPct val="102996"/>
              </a:lnSpc>
              <a:spcBef>
                <a:spcPts val="0"/>
              </a:spcBef>
              <a:spcAft>
                <a:spcPts val="0"/>
              </a:spcAft>
              <a:buNone/>
            </a:pPr>
            <a:r>
              <a:rPr b="0" i="0" lang="en" sz="6200" u="none" cap="none" strike="noStrike">
                <a:solidFill>
                  <a:srgbClr val="000000"/>
                </a:solidFill>
                <a:latin typeface="Alata"/>
                <a:ea typeface="Alata"/>
                <a:cs typeface="Alata"/>
                <a:sym typeface="Alata"/>
              </a:rPr>
              <a:t>Key Traits of Effective Teams</a:t>
            </a:r>
            <a:endParaRPr sz="700"/>
          </a:p>
        </p:txBody>
      </p:sp>
      <p:sp>
        <p:nvSpPr>
          <p:cNvPr id="276" name="Google Shape;276;p17"/>
          <p:cNvSpPr txBox="1"/>
          <p:nvPr/>
        </p:nvSpPr>
        <p:spPr>
          <a:xfrm>
            <a:off x="1197484" y="581421"/>
            <a:ext cx="2538000" cy="1692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1100" u="none" cap="none" strike="noStrike">
                <a:solidFill>
                  <a:srgbClr val="000000"/>
                </a:solidFill>
                <a:latin typeface="Poppins"/>
                <a:ea typeface="Poppins"/>
                <a:cs typeface="Poppins"/>
                <a:sym typeface="Poppins"/>
              </a:rPr>
              <a:t>Clear roles and responsibilities.</a:t>
            </a:r>
            <a:endParaRPr sz="700"/>
          </a:p>
        </p:txBody>
      </p:sp>
      <p:sp>
        <p:nvSpPr>
          <p:cNvPr id="277" name="Google Shape;277;p17"/>
          <p:cNvSpPr txBox="1"/>
          <p:nvPr/>
        </p:nvSpPr>
        <p:spPr>
          <a:xfrm>
            <a:off x="5899414" y="581421"/>
            <a:ext cx="2538000" cy="1692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1100" u="none" cap="none" strike="noStrike">
                <a:solidFill>
                  <a:srgbClr val="000000"/>
                </a:solidFill>
                <a:latin typeface="Poppins"/>
                <a:ea typeface="Poppins"/>
                <a:cs typeface="Poppins"/>
                <a:sym typeface="Poppins"/>
              </a:rPr>
              <a:t>Shared goals and vision.</a:t>
            </a:r>
            <a:endParaRPr sz="700"/>
          </a:p>
        </p:txBody>
      </p:sp>
      <p:sp>
        <p:nvSpPr>
          <p:cNvPr id="278" name="Google Shape;278;p17"/>
          <p:cNvSpPr txBox="1"/>
          <p:nvPr/>
        </p:nvSpPr>
        <p:spPr>
          <a:xfrm>
            <a:off x="583426" y="537387"/>
            <a:ext cx="191334" cy="23280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1.</a:t>
            </a:r>
            <a:endParaRPr sz="700"/>
          </a:p>
        </p:txBody>
      </p:sp>
      <p:sp>
        <p:nvSpPr>
          <p:cNvPr id="279" name="Google Shape;279;p17"/>
          <p:cNvSpPr txBox="1"/>
          <p:nvPr/>
        </p:nvSpPr>
        <p:spPr>
          <a:xfrm>
            <a:off x="5285356" y="537387"/>
            <a:ext cx="191334" cy="23280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3.</a:t>
            </a:r>
            <a:endParaRPr sz="700"/>
          </a:p>
        </p:txBody>
      </p:sp>
      <p:sp>
        <p:nvSpPr>
          <p:cNvPr id="280" name="Google Shape;280;p17"/>
          <p:cNvSpPr txBox="1"/>
          <p:nvPr/>
        </p:nvSpPr>
        <p:spPr>
          <a:xfrm>
            <a:off x="1197484" y="1787130"/>
            <a:ext cx="2730300" cy="1692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1100" u="none" cap="none" strike="noStrike">
                <a:solidFill>
                  <a:srgbClr val="000000"/>
                </a:solidFill>
                <a:latin typeface="Poppins"/>
                <a:ea typeface="Poppins"/>
                <a:cs typeface="Poppins"/>
                <a:sym typeface="Poppins"/>
              </a:rPr>
              <a:t>Open and honest communication.</a:t>
            </a:r>
            <a:endParaRPr sz="700"/>
          </a:p>
        </p:txBody>
      </p:sp>
      <p:sp>
        <p:nvSpPr>
          <p:cNvPr id="281" name="Google Shape;281;p17"/>
          <p:cNvSpPr txBox="1"/>
          <p:nvPr/>
        </p:nvSpPr>
        <p:spPr>
          <a:xfrm>
            <a:off x="5899414" y="1787130"/>
            <a:ext cx="2730300" cy="1692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1100" u="none" cap="none" strike="noStrike">
                <a:solidFill>
                  <a:srgbClr val="000000"/>
                </a:solidFill>
                <a:latin typeface="Poppins"/>
                <a:ea typeface="Poppins"/>
                <a:cs typeface="Poppins"/>
                <a:sym typeface="Poppins"/>
              </a:rPr>
              <a:t>Trust and mutual respect .</a:t>
            </a:r>
            <a:endParaRPr sz="700"/>
          </a:p>
        </p:txBody>
      </p:sp>
      <p:sp>
        <p:nvSpPr>
          <p:cNvPr id="282" name="Google Shape;282;p17"/>
          <p:cNvSpPr txBox="1"/>
          <p:nvPr/>
        </p:nvSpPr>
        <p:spPr>
          <a:xfrm>
            <a:off x="583426" y="1748218"/>
            <a:ext cx="191334" cy="23280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2.</a:t>
            </a:r>
            <a:endParaRPr sz="700"/>
          </a:p>
        </p:txBody>
      </p:sp>
      <p:sp>
        <p:nvSpPr>
          <p:cNvPr id="283" name="Google Shape;283;p17"/>
          <p:cNvSpPr txBox="1"/>
          <p:nvPr/>
        </p:nvSpPr>
        <p:spPr>
          <a:xfrm>
            <a:off x="5285356" y="1748218"/>
            <a:ext cx="191334" cy="23280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4.</a:t>
            </a:r>
            <a:endParaRPr sz="700"/>
          </a:p>
        </p:txBody>
      </p:sp>
      <p:sp>
        <p:nvSpPr>
          <p:cNvPr id="284" name="Google Shape;284;p17"/>
          <p:cNvSpPr txBox="1"/>
          <p:nvPr/>
        </p:nvSpPr>
        <p:spPr>
          <a:xfrm>
            <a:off x="1197484" y="921885"/>
            <a:ext cx="27678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Mauris gravida non sem eget convallis. </a:t>
            </a:r>
            <a:endParaRPr sz="700"/>
          </a:p>
        </p:txBody>
      </p:sp>
      <p:sp>
        <p:nvSpPr>
          <p:cNvPr id="285" name="Google Shape;285;p17"/>
          <p:cNvSpPr txBox="1"/>
          <p:nvPr/>
        </p:nvSpPr>
        <p:spPr>
          <a:xfrm>
            <a:off x="5899414" y="921885"/>
            <a:ext cx="27678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Mauris gravida non sem eget convallis. </a:t>
            </a:r>
            <a:endParaRPr sz="700"/>
          </a:p>
        </p:txBody>
      </p:sp>
      <p:sp>
        <p:nvSpPr>
          <p:cNvPr id="286" name="Google Shape;286;p17"/>
          <p:cNvSpPr txBox="1"/>
          <p:nvPr/>
        </p:nvSpPr>
        <p:spPr>
          <a:xfrm>
            <a:off x="1197484" y="2133363"/>
            <a:ext cx="27678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Mauris gravida non sem eget convallis. </a:t>
            </a:r>
            <a:endParaRPr sz="700"/>
          </a:p>
        </p:txBody>
      </p:sp>
      <p:sp>
        <p:nvSpPr>
          <p:cNvPr id="287" name="Google Shape;287;p17"/>
          <p:cNvSpPr txBox="1"/>
          <p:nvPr/>
        </p:nvSpPr>
        <p:spPr>
          <a:xfrm>
            <a:off x="5899414" y="2133363"/>
            <a:ext cx="27678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Mauris gravida non sem eget convallis. </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3D2"/>
        </a:solidFill>
      </p:bgPr>
    </p:bg>
    <p:spTree>
      <p:nvGrpSpPr>
        <p:cNvPr id="291" name="Shape 291"/>
        <p:cNvGrpSpPr/>
        <p:nvPr/>
      </p:nvGrpSpPr>
      <p:grpSpPr>
        <a:xfrm>
          <a:off x="0" y="0"/>
          <a:ext cx="0" cy="0"/>
          <a:chOff x="0" y="0"/>
          <a:chExt cx="0" cy="0"/>
        </a:xfrm>
      </p:grpSpPr>
      <p:pic>
        <p:nvPicPr>
          <p:cNvPr id="292" name="Google Shape;292;p18"/>
          <p:cNvPicPr preferRelativeResize="0"/>
          <p:nvPr/>
        </p:nvPicPr>
        <p:blipFill>
          <a:blip r:embed="rId3">
            <a:alphaModFix/>
          </a:blip>
          <a:stretch>
            <a:fillRect/>
          </a:stretch>
        </p:blipFill>
        <p:spPr>
          <a:xfrm>
            <a:off x="314282" y="3115549"/>
            <a:ext cx="3575649" cy="2603504"/>
          </a:xfrm>
          <a:prstGeom prst="rect">
            <a:avLst/>
          </a:prstGeom>
          <a:noFill/>
          <a:ln>
            <a:noFill/>
          </a:ln>
        </p:spPr>
      </p:pic>
      <p:pic>
        <p:nvPicPr>
          <p:cNvPr id="293" name="Google Shape;293;p18"/>
          <p:cNvPicPr preferRelativeResize="0"/>
          <p:nvPr/>
        </p:nvPicPr>
        <p:blipFill>
          <a:blip r:embed="rId4">
            <a:alphaModFix/>
          </a:blip>
          <a:stretch>
            <a:fillRect/>
          </a:stretch>
        </p:blipFill>
        <p:spPr>
          <a:xfrm>
            <a:off x="4749225" y="119725"/>
            <a:ext cx="4246526" cy="2666967"/>
          </a:xfrm>
          <a:prstGeom prst="rect">
            <a:avLst/>
          </a:prstGeom>
          <a:noFill/>
          <a:ln>
            <a:noFill/>
          </a:ln>
        </p:spPr>
      </p:pic>
      <p:sp>
        <p:nvSpPr>
          <p:cNvPr id="294" name="Google Shape;294;p18"/>
          <p:cNvSpPr txBox="1"/>
          <p:nvPr/>
        </p:nvSpPr>
        <p:spPr>
          <a:xfrm>
            <a:off x="347908" y="344819"/>
            <a:ext cx="7239444" cy="878031"/>
          </a:xfrm>
          <a:prstGeom prst="rect">
            <a:avLst/>
          </a:prstGeom>
          <a:noFill/>
          <a:ln>
            <a:noFill/>
          </a:ln>
        </p:spPr>
        <p:txBody>
          <a:bodyPr anchorCtr="0" anchor="t" bIns="0" lIns="0" spcFirstLastPara="1" rIns="0" wrap="square" tIns="0">
            <a:spAutoFit/>
          </a:bodyPr>
          <a:lstStyle/>
          <a:p>
            <a:pPr indent="0" lvl="0" marL="0" marR="0" rtl="0" algn="l">
              <a:lnSpc>
                <a:spcPct val="103010"/>
              </a:lnSpc>
              <a:spcBef>
                <a:spcPts val="0"/>
              </a:spcBef>
              <a:spcAft>
                <a:spcPts val="0"/>
              </a:spcAft>
              <a:buNone/>
            </a:pPr>
            <a:r>
              <a:rPr b="0" i="0" lang="en" sz="6500" u="none" cap="none" strike="noStrike">
                <a:solidFill>
                  <a:srgbClr val="000000"/>
                </a:solidFill>
                <a:latin typeface="Alata"/>
                <a:ea typeface="Alata"/>
                <a:cs typeface="Alata"/>
                <a:sym typeface="Alata"/>
              </a:rPr>
              <a:t>Our Teams</a:t>
            </a:r>
            <a:endParaRPr sz="700"/>
          </a:p>
        </p:txBody>
      </p:sp>
      <p:grpSp>
        <p:nvGrpSpPr>
          <p:cNvPr id="295" name="Google Shape;295;p18"/>
          <p:cNvGrpSpPr/>
          <p:nvPr/>
        </p:nvGrpSpPr>
        <p:grpSpPr>
          <a:xfrm rot="-158908">
            <a:off x="268798" y="1519009"/>
            <a:ext cx="1944709" cy="432329"/>
            <a:chOff x="0" y="-241101"/>
            <a:chExt cx="5185891" cy="1152877"/>
          </a:xfrm>
        </p:grpSpPr>
        <p:grpSp>
          <p:nvGrpSpPr>
            <p:cNvPr id="296" name="Google Shape;296;p18"/>
            <p:cNvGrpSpPr/>
            <p:nvPr/>
          </p:nvGrpSpPr>
          <p:grpSpPr>
            <a:xfrm>
              <a:off x="0" y="-241101"/>
              <a:ext cx="5185891" cy="1152877"/>
              <a:chOff x="0" y="-47625"/>
              <a:chExt cx="1024373" cy="227729"/>
            </a:xfrm>
          </p:grpSpPr>
          <p:sp>
            <p:nvSpPr>
              <p:cNvPr id="297" name="Google Shape;297;p18"/>
              <p:cNvSpPr/>
              <p:nvPr/>
            </p:nvSpPr>
            <p:spPr>
              <a:xfrm>
                <a:off x="0" y="0"/>
                <a:ext cx="1024373" cy="180104"/>
              </a:xfrm>
              <a:custGeom>
                <a:rect b="b" l="l" r="r" t="t"/>
                <a:pathLst>
                  <a:path extrusionOk="0" h="180104" w="1024373">
                    <a:moveTo>
                      <a:pt x="90052" y="0"/>
                    </a:moveTo>
                    <a:lnTo>
                      <a:pt x="934321" y="0"/>
                    </a:lnTo>
                    <a:cubicBezTo>
                      <a:pt x="958205" y="0"/>
                      <a:pt x="981110" y="9488"/>
                      <a:pt x="997998" y="26376"/>
                    </a:cubicBezTo>
                    <a:cubicBezTo>
                      <a:pt x="1014886" y="43264"/>
                      <a:pt x="1024373" y="66169"/>
                      <a:pt x="1024373" y="90052"/>
                    </a:cubicBezTo>
                    <a:lnTo>
                      <a:pt x="1024373" y="90052"/>
                    </a:lnTo>
                    <a:cubicBezTo>
                      <a:pt x="1024373" y="139786"/>
                      <a:pt x="984056" y="180104"/>
                      <a:pt x="934321" y="180104"/>
                    </a:cubicBezTo>
                    <a:lnTo>
                      <a:pt x="90052" y="180104"/>
                    </a:lnTo>
                    <a:cubicBezTo>
                      <a:pt x="40318" y="180104"/>
                      <a:pt x="0" y="139786"/>
                      <a:pt x="0" y="90052"/>
                    </a:cubicBezTo>
                    <a:lnTo>
                      <a:pt x="0" y="90052"/>
                    </a:lnTo>
                    <a:cubicBezTo>
                      <a:pt x="0" y="40318"/>
                      <a:pt x="40318" y="0"/>
                      <a:pt x="90052" y="0"/>
                    </a:cubicBezTo>
                    <a:close/>
                  </a:path>
                </a:pathLst>
              </a:custGeom>
              <a:solidFill>
                <a:srgbClr val="FF6B57"/>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8" name="Google Shape;298;p18"/>
              <p:cNvSpPr txBox="1"/>
              <p:nvPr/>
            </p:nvSpPr>
            <p:spPr>
              <a:xfrm>
                <a:off x="0" y="-47625"/>
                <a:ext cx="1024373" cy="22772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9" name="Google Shape;299;p18"/>
            <p:cNvSpPr txBox="1"/>
            <p:nvPr/>
          </p:nvSpPr>
          <p:spPr>
            <a:xfrm>
              <a:off x="370538" y="124779"/>
              <a:ext cx="4444815" cy="58614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Mission</a:t>
              </a:r>
              <a:endParaRPr sz="700"/>
            </a:p>
          </p:txBody>
        </p:sp>
      </p:grpSp>
      <p:grpSp>
        <p:nvGrpSpPr>
          <p:cNvPr id="300" name="Google Shape;300;p18"/>
          <p:cNvGrpSpPr/>
          <p:nvPr/>
        </p:nvGrpSpPr>
        <p:grpSpPr>
          <a:xfrm rot="-158908">
            <a:off x="6675991" y="2735023"/>
            <a:ext cx="1944709" cy="432329"/>
            <a:chOff x="0" y="-241101"/>
            <a:chExt cx="5185891" cy="1152877"/>
          </a:xfrm>
        </p:grpSpPr>
        <p:grpSp>
          <p:nvGrpSpPr>
            <p:cNvPr id="301" name="Google Shape;301;p18"/>
            <p:cNvGrpSpPr/>
            <p:nvPr/>
          </p:nvGrpSpPr>
          <p:grpSpPr>
            <a:xfrm>
              <a:off x="0" y="-241101"/>
              <a:ext cx="5185891" cy="1152877"/>
              <a:chOff x="0" y="-47625"/>
              <a:chExt cx="1024373" cy="227729"/>
            </a:xfrm>
          </p:grpSpPr>
          <p:sp>
            <p:nvSpPr>
              <p:cNvPr id="302" name="Google Shape;302;p18"/>
              <p:cNvSpPr/>
              <p:nvPr/>
            </p:nvSpPr>
            <p:spPr>
              <a:xfrm>
                <a:off x="0" y="0"/>
                <a:ext cx="1024373" cy="180104"/>
              </a:xfrm>
              <a:custGeom>
                <a:rect b="b" l="l" r="r" t="t"/>
                <a:pathLst>
                  <a:path extrusionOk="0" h="180104" w="1024373">
                    <a:moveTo>
                      <a:pt x="90052" y="0"/>
                    </a:moveTo>
                    <a:lnTo>
                      <a:pt x="934321" y="0"/>
                    </a:lnTo>
                    <a:cubicBezTo>
                      <a:pt x="958205" y="0"/>
                      <a:pt x="981110" y="9488"/>
                      <a:pt x="997998" y="26376"/>
                    </a:cubicBezTo>
                    <a:cubicBezTo>
                      <a:pt x="1014886" y="43264"/>
                      <a:pt x="1024373" y="66169"/>
                      <a:pt x="1024373" y="90052"/>
                    </a:cubicBezTo>
                    <a:lnTo>
                      <a:pt x="1024373" y="90052"/>
                    </a:lnTo>
                    <a:cubicBezTo>
                      <a:pt x="1024373" y="139786"/>
                      <a:pt x="984056" y="180104"/>
                      <a:pt x="934321" y="180104"/>
                    </a:cubicBezTo>
                    <a:lnTo>
                      <a:pt x="90052" y="180104"/>
                    </a:lnTo>
                    <a:cubicBezTo>
                      <a:pt x="40318" y="180104"/>
                      <a:pt x="0" y="139786"/>
                      <a:pt x="0" y="90052"/>
                    </a:cubicBezTo>
                    <a:lnTo>
                      <a:pt x="0" y="90052"/>
                    </a:lnTo>
                    <a:cubicBezTo>
                      <a:pt x="0" y="40318"/>
                      <a:pt x="40318" y="0"/>
                      <a:pt x="90052" y="0"/>
                    </a:cubicBezTo>
                    <a:close/>
                  </a:path>
                </a:pathLst>
              </a:custGeom>
              <a:solidFill>
                <a:srgbClr val="FF6B57"/>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3" name="Google Shape;303;p18"/>
              <p:cNvSpPr txBox="1"/>
              <p:nvPr/>
            </p:nvSpPr>
            <p:spPr>
              <a:xfrm>
                <a:off x="0" y="-47625"/>
                <a:ext cx="1024373" cy="22772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4" name="Google Shape;304;p18"/>
            <p:cNvSpPr txBox="1"/>
            <p:nvPr/>
          </p:nvSpPr>
          <p:spPr>
            <a:xfrm>
              <a:off x="370538" y="124779"/>
              <a:ext cx="4444815" cy="58614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Vision</a:t>
              </a:r>
              <a:endParaRPr sz="700"/>
            </a:p>
          </p:txBody>
        </p:sp>
      </p:grpSp>
      <p:sp>
        <p:nvSpPr>
          <p:cNvPr id="305" name="Google Shape;305;p18"/>
          <p:cNvSpPr txBox="1"/>
          <p:nvPr/>
        </p:nvSpPr>
        <p:spPr>
          <a:xfrm>
            <a:off x="347908" y="2210074"/>
            <a:ext cx="38556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Nullam pellentesque turpis sit amet tincidunt lacinia. Sed placerat, mauris et finibus pretium, dolor mi consequat libero, non condimentum nulla purus et justo. Curabitur vel mauris ligula. Donec sit amet feugiat nisl.</a:t>
            </a:r>
            <a:endParaRPr sz="700"/>
          </a:p>
        </p:txBody>
      </p:sp>
      <p:sp>
        <p:nvSpPr>
          <p:cNvPr id="306" name="Google Shape;306;p18"/>
          <p:cNvSpPr txBox="1"/>
          <p:nvPr/>
        </p:nvSpPr>
        <p:spPr>
          <a:xfrm>
            <a:off x="4319493" y="3387725"/>
            <a:ext cx="4310100" cy="1077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Curabitur at sem ut ipsum pulvinar cursus ut tincidunt erat. Phasellus volutpat, nunc eget feugiat mattis, turpis sapien euismod augue, vel dapibus nunc orci ut libero. Aliquam iaculis orci at nisl eleifend, ullamcorper blandit purus fringilla. Suspendisse ut nisl et erat blandit accumsan. Morbi dignissim ligula eget aliquam tempor. Curabitur dictum placerat odio, pretium scelerisque nibh maximus non.</a:t>
            </a:r>
            <a:endParaRPr sz="700"/>
          </a:p>
        </p:txBody>
      </p:sp>
      <p:sp>
        <p:nvSpPr>
          <p:cNvPr id="307" name="Google Shape;307;p18"/>
          <p:cNvSpPr/>
          <p:nvPr/>
        </p:nvSpPr>
        <p:spPr>
          <a:xfrm rot="-2511794">
            <a:off x="3144345" y="2737268"/>
            <a:ext cx="1217429" cy="1095687"/>
          </a:xfrm>
          <a:custGeom>
            <a:rect b="b" l="l" r="r" t="t"/>
            <a:pathLst>
              <a:path extrusionOk="0" h="2191373" w="2434859">
                <a:moveTo>
                  <a:pt x="0" y="0"/>
                </a:moveTo>
                <a:lnTo>
                  <a:pt x="2434859" y="0"/>
                </a:lnTo>
                <a:lnTo>
                  <a:pt x="2434859" y="2191373"/>
                </a:lnTo>
                <a:lnTo>
                  <a:pt x="0" y="2191373"/>
                </a:lnTo>
                <a:lnTo>
                  <a:pt x="0" y="0"/>
                </a:lnTo>
                <a:close/>
              </a:path>
            </a:pathLst>
          </a:custGeom>
          <a:blipFill rotWithShape="1">
            <a:blip r:embed="rId5">
              <a:alphaModFix/>
            </a:blip>
            <a:stretch>
              <a:fillRect b="0" l="0" r="0" t="0"/>
            </a:stretch>
          </a:blipFill>
          <a:ln>
            <a:noFill/>
          </a:ln>
        </p:spPr>
      </p:sp>
      <p:sp>
        <p:nvSpPr>
          <p:cNvPr id="308" name="Google Shape;308;p18"/>
          <p:cNvSpPr/>
          <p:nvPr/>
        </p:nvSpPr>
        <p:spPr>
          <a:xfrm rot="944001">
            <a:off x="4287033" y="1783585"/>
            <a:ext cx="1392126" cy="1265569"/>
          </a:xfrm>
          <a:custGeom>
            <a:rect b="b" l="l" r="r" t="t"/>
            <a:pathLst>
              <a:path extrusionOk="0" h="2531138" w="2784252">
                <a:moveTo>
                  <a:pt x="0" y="0"/>
                </a:moveTo>
                <a:lnTo>
                  <a:pt x="2784252" y="0"/>
                </a:lnTo>
                <a:lnTo>
                  <a:pt x="2784252" y="2531138"/>
                </a:lnTo>
                <a:lnTo>
                  <a:pt x="0" y="2531138"/>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3D2"/>
        </a:solidFill>
      </p:bgPr>
    </p:bg>
    <p:spTree>
      <p:nvGrpSpPr>
        <p:cNvPr id="312" name="Shape 312"/>
        <p:cNvGrpSpPr/>
        <p:nvPr/>
      </p:nvGrpSpPr>
      <p:grpSpPr>
        <a:xfrm>
          <a:off x="0" y="0"/>
          <a:ext cx="0" cy="0"/>
          <a:chOff x="0" y="0"/>
          <a:chExt cx="0" cy="0"/>
        </a:xfrm>
      </p:grpSpPr>
      <p:sp>
        <p:nvSpPr>
          <p:cNvPr id="313" name="Google Shape;313;p19"/>
          <p:cNvSpPr/>
          <p:nvPr/>
        </p:nvSpPr>
        <p:spPr>
          <a:xfrm rot="1987846">
            <a:off x="5018434" y="1760587"/>
            <a:ext cx="1125560" cy="1023237"/>
          </a:xfrm>
          <a:custGeom>
            <a:rect b="b" l="l" r="r" t="t"/>
            <a:pathLst>
              <a:path extrusionOk="0" h="2046473" w="2251120">
                <a:moveTo>
                  <a:pt x="0" y="0"/>
                </a:moveTo>
                <a:lnTo>
                  <a:pt x="2251121" y="0"/>
                </a:lnTo>
                <a:lnTo>
                  <a:pt x="2251121" y="2046473"/>
                </a:lnTo>
                <a:lnTo>
                  <a:pt x="0" y="2046473"/>
                </a:lnTo>
                <a:lnTo>
                  <a:pt x="0" y="0"/>
                </a:lnTo>
                <a:close/>
              </a:path>
            </a:pathLst>
          </a:custGeom>
          <a:blipFill rotWithShape="1">
            <a:blip r:embed="rId3">
              <a:alphaModFix/>
            </a:blip>
            <a:stretch>
              <a:fillRect b="0" l="0" r="0" t="0"/>
            </a:stretch>
          </a:blipFill>
          <a:ln>
            <a:noFill/>
          </a:ln>
        </p:spPr>
      </p:sp>
      <p:grpSp>
        <p:nvGrpSpPr>
          <p:cNvPr id="314" name="Google Shape;314;p19"/>
          <p:cNvGrpSpPr/>
          <p:nvPr/>
        </p:nvGrpSpPr>
        <p:grpSpPr>
          <a:xfrm>
            <a:off x="407363" y="3242202"/>
            <a:ext cx="1522131" cy="417632"/>
            <a:chOff x="0" y="-47625"/>
            <a:chExt cx="801781" cy="219987"/>
          </a:xfrm>
        </p:grpSpPr>
        <p:sp>
          <p:nvSpPr>
            <p:cNvPr id="315" name="Google Shape;315;p19"/>
            <p:cNvSpPr/>
            <p:nvPr/>
          </p:nvSpPr>
          <p:spPr>
            <a:xfrm>
              <a:off x="0" y="0"/>
              <a:ext cx="801781" cy="172362"/>
            </a:xfrm>
            <a:custGeom>
              <a:rect b="b" l="l" r="r" t="t"/>
              <a:pathLst>
                <a:path extrusionOk="0" h="172362" w="801781">
                  <a:moveTo>
                    <a:pt x="86181" y="0"/>
                  </a:moveTo>
                  <a:lnTo>
                    <a:pt x="715600" y="0"/>
                  </a:lnTo>
                  <a:cubicBezTo>
                    <a:pt x="738456" y="0"/>
                    <a:pt x="760377" y="9080"/>
                    <a:pt x="776539" y="25242"/>
                  </a:cubicBezTo>
                  <a:cubicBezTo>
                    <a:pt x="792701" y="41404"/>
                    <a:pt x="801781" y="63324"/>
                    <a:pt x="801781" y="86181"/>
                  </a:cubicBezTo>
                  <a:lnTo>
                    <a:pt x="801781" y="86181"/>
                  </a:lnTo>
                  <a:cubicBezTo>
                    <a:pt x="801781" y="133778"/>
                    <a:pt x="763196" y="172362"/>
                    <a:pt x="715600" y="172362"/>
                  </a:cubicBezTo>
                  <a:lnTo>
                    <a:pt x="86181" y="172362"/>
                  </a:lnTo>
                  <a:cubicBezTo>
                    <a:pt x="38585" y="172362"/>
                    <a:pt x="0" y="133778"/>
                    <a:pt x="0" y="86181"/>
                  </a:cubicBezTo>
                  <a:lnTo>
                    <a:pt x="0" y="86181"/>
                  </a:lnTo>
                  <a:cubicBezTo>
                    <a:pt x="0" y="38585"/>
                    <a:pt x="38585" y="0"/>
                    <a:pt x="86181" y="0"/>
                  </a:cubicBezTo>
                  <a:close/>
                </a:path>
              </a:pathLst>
            </a:custGeom>
            <a:solidFill>
              <a:srgbClr val="D752B2"/>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6" name="Google Shape;316;p19"/>
            <p:cNvSpPr txBox="1"/>
            <p:nvPr/>
          </p:nvSpPr>
          <p:spPr>
            <a:xfrm>
              <a:off x="0" y="-47625"/>
              <a:ext cx="801781"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7" name="Google Shape;317;p19"/>
          <p:cNvGrpSpPr/>
          <p:nvPr/>
        </p:nvGrpSpPr>
        <p:grpSpPr>
          <a:xfrm>
            <a:off x="407364" y="2811688"/>
            <a:ext cx="369742" cy="417632"/>
            <a:chOff x="0" y="-47625"/>
            <a:chExt cx="194761" cy="219987"/>
          </a:xfrm>
        </p:grpSpPr>
        <p:sp>
          <p:nvSpPr>
            <p:cNvPr id="318" name="Google Shape;318;p19"/>
            <p:cNvSpPr/>
            <p:nvPr/>
          </p:nvSpPr>
          <p:spPr>
            <a:xfrm>
              <a:off x="0" y="0"/>
              <a:ext cx="194761" cy="172362"/>
            </a:xfrm>
            <a:custGeom>
              <a:rect b="b" l="l" r="r" t="t"/>
              <a:pathLst>
                <a:path extrusionOk="0" h="172362" w="194761">
                  <a:moveTo>
                    <a:pt x="86181" y="0"/>
                  </a:moveTo>
                  <a:lnTo>
                    <a:pt x="108580" y="0"/>
                  </a:lnTo>
                  <a:cubicBezTo>
                    <a:pt x="156177" y="0"/>
                    <a:pt x="194761" y="38585"/>
                    <a:pt x="194761" y="86181"/>
                  </a:cubicBezTo>
                  <a:lnTo>
                    <a:pt x="194761" y="86181"/>
                  </a:lnTo>
                  <a:cubicBezTo>
                    <a:pt x="194761" y="109038"/>
                    <a:pt x="185681" y="130958"/>
                    <a:pt x="169519" y="147120"/>
                  </a:cubicBezTo>
                  <a:cubicBezTo>
                    <a:pt x="153357" y="163282"/>
                    <a:pt x="131437" y="172362"/>
                    <a:pt x="108580" y="172362"/>
                  </a:cubicBezTo>
                  <a:lnTo>
                    <a:pt x="86181" y="172362"/>
                  </a:lnTo>
                  <a:cubicBezTo>
                    <a:pt x="38585" y="172362"/>
                    <a:pt x="0" y="133778"/>
                    <a:pt x="0" y="86181"/>
                  </a:cubicBezTo>
                  <a:lnTo>
                    <a:pt x="0" y="86181"/>
                  </a:lnTo>
                  <a:cubicBezTo>
                    <a:pt x="0" y="38585"/>
                    <a:pt x="38585" y="0"/>
                    <a:pt x="86181" y="0"/>
                  </a:cubicBezTo>
                  <a:close/>
                </a:path>
              </a:pathLst>
            </a:custGeom>
            <a:solidFill>
              <a:srgbClr val="D752B2"/>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9" name="Google Shape;319;p19"/>
            <p:cNvSpPr txBox="1"/>
            <p:nvPr/>
          </p:nvSpPr>
          <p:spPr>
            <a:xfrm>
              <a:off x="0" y="-47625"/>
              <a:ext cx="194761"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0" name="Google Shape;320;p19"/>
          <p:cNvSpPr txBox="1"/>
          <p:nvPr/>
        </p:nvSpPr>
        <p:spPr>
          <a:xfrm>
            <a:off x="544926" y="3399686"/>
            <a:ext cx="1282500" cy="1692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1100" u="none" cap="none" strike="noStrike">
                <a:solidFill>
                  <a:srgbClr val="000000"/>
                </a:solidFill>
                <a:latin typeface="Poppins"/>
                <a:ea typeface="Poppins"/>
                <a:cs typeface="Poppins"/>
                <a:sym typeface="Poppins"/>
              </a:rPr>
              <a:t>Active listening.</a:t>
            </a:r>
            <a:endParaRPr sz="700"/>
          </a:p>
        </p:txBody>
      </p:sp>
      <p:sp>
        <p:nvSpPr>
          <p:cNvPr id="321" name="Google Shape;321;p19"/>
          <p:cNvSpPr txBox="1"/>
          <p:nvPr/>
        </p:nvSpPr>
        <p:spPr>
          <a:xfrm>
            <a:off x="544927" y="2925138"/>
            <a:ext cx="191334" cy="229328"/>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1.</a:t>
            </a:r>
            <a:endParaRPr sz="700"/>
          </a:p>
        </p:txBody>
      </p:sp>
      <p:sp>
        <p:nvSpPr>
          <p:cNvPr id="322" name="Google Shape;322;p19"/>
          <p:cNvSpPr txBox="1"/>
          <p:nvPr/>
        </p:nvSpPr>
        <p:spPr>
          <a:xfrm>
            <a:off x="525876" y="3740150"/>
            <a:ext cx="1403700" cy="7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Mauris gravida non sem eget convallis. </a:t>
            </a:r>
            <a:endParaRPr sz="700"/>
          </a:p>
        </p:txBody>
      </p:sp>
      <p:sp>
        <p:nvSpPr>
          <p:cNvPr id="323" name="Google Shape;323;p19"/>
          <p:cNvSpPr/>
          <p:nvPr/>
        </p:nvSpPr>
        <p:spPr>
          <a:xfrm>
            <a:off x="5864403" y="279755"/>
            <a:ext cx="2879313" cy="2057400"/>
          </a:xfrm>
          <a:custGeom>
            <a:rect b="b" l="l" r="r" t="t"/>
            <a:pathLst>
              <a:path extrusionOk="0" h="4114800" w="5758626">
                <a:moveTo>
                  <a:pt x="0" y="0"/>
                </a:moveTo>
                <a:lnTo>
                  <a:pt x="5758626" y="0"/>
                </a:lnTo>
                <a:lnTo>
                  <a:pt x="5758626" y="4114800"/>
                </a:lnTo>
                <a:lnTo>
                  <a:pt x="0" y="4114800"/>
                </a:lnTo>
                <a:lnTo>
                  <a:pt x="0" y="0"/>
                </a:lnTo>
                <a:close/>
              </a:path>
            </a:pathLst>
          </a:custGeom>
          <a:blipFill rotWithShape="1">
            <a:blip r:embed="rId4">
              <a:alphaModFix/>
            </a:blip>
            <a:stretch>
              <a:fillRect b="0" l="0" r="0" t="0"/>
            </a:stretch>
          </a:blipFill>
          <a:ln>
            <a:noFill/>
          </a:ln>
        </p:spPr>
      </p:sp>
      <p:sp>
        <p:nvSpPr>
          <p:cNvPr id="324" name="Google Shape;324;p19"/>
          <p:cNvSpPr txBox="1"/>
          <p:nvPr/>
        </p:nvSpPr>
        <p:spPr>
          <a:xfrm>
            <a:off x="306554" y="816526"/>
            <a:ext cx="5274600" cy="1403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 sz="5700" u="none" cap="none" strike="noStrike">
                <a:solidFill>
                  <a:srgbClr val="000000"/>
                </a:solidFill>
                <a:latin typeface="Alata"/>
                <a:ea typeface="Alata"/>
                <a:cs typeface="Alata"/>
                <a:sym typeface="Alata"/>
              </a:rPr>
              <a:t>Communication Strategies</a:t>
            </a:r>
            <a:endParaRPr sz="700"/>
          </a:p>
        </p:txBody>
      </p:sp>
      <p:grpSp>
        <p:nvGrpSpPr>
          <p:cNvPr id="325" name="Google Shape;325;p19"/>
          <p:cNvGrpSpPr/>
          <p:nvPr/>
        </p:nvGrpSpPr>
        <p:grpSpPr>
          <a:xfrm>
            <a:off x="2408189" y="3242202"/>
            <a:ext cx="1839351" cy="417632"/>
            <a:chOff x="0" y="-47625"/>
            <a:chExt cx="968877" cy="219987"/>
          </a:xfrm>
        </p:grpSpPr>
        <p:sp>
          <p:nvSpPr>
            <p:cNvPr id="326" name="Google Shape;326;p19"/>
            <p:cNvSpPr/>
            <p:nvPr/>
          </p:nvSpPr>
          <p:spPr>
            <a:xfrm>
              <a:off x="0" y="0"/>
              <a:ext cx="968877" cy="172362"/>
            </a:xfrm>
            <a:custGeom>
              <a:rect b="b" l="l" r="r" t="t"/>
              <a:pathLst>
                <a:path extrusionOk="0" h="172362" w="968877">
                  <a:moveTo>
                    <a:pt x="86181" y="0"/>
                  </a:moveTo>
                  <a:lnTo>
                    <a:pt x="882696" y="0"/>
                  </a:lnTo>
                  <a:cubicBezTo>
                    <a:pt x="905552" y="0"/>
                    <a:pt x="927473" y="9080"/>
                    <a:pt x="943635" y="25242"/>
                  </a:cubicBezTo>
                  <a:cubicBezTo>
                    <a:pt x="959797" y="41404"/>
                    <a:pt x="968877" y="63324"/>
                    <a:pt x="968877" y="86181"/>
                  </a:cubicBezTo>
                  <a:lnTo>
                    <a:pt x="968877" y="86181"/>
                  </a:lnTo>
                  <a:cubicBezTo>
                    <a:pt x="968877" y="133778"/>
                    <a:pt x="930292" y="172362"/>
                    <a:pt x="882696" y="172362"/>
                  </a:cubicBezTo>
                  <a:lnTo>
                    <a:pt x="86181" y="172362"/>
                  </a:lnTo>
                  <a:cubicBezTo>
                    <a:pt x="38585" y="172362"/>
                    <a:pt x="0" y="133778"/>
                    <a:pt x="0" y="86181"/>
                  </a:cubicBezTo>
                  <a:lnTo>
                    <a:pt x="0" y="86181"/>
                  </a:lnTo>
                  <a:cubicBezTo>
                    <a:pt x="0" y="38585"/>
                    <a:pt x="38585" y="0"/>
                    <a:pt x="86181" y="0"/>
                  </a:cubicBezTo>
                  <a:close/>
                </a:path>
              </a:pathLst>
            </a:custGeom>
            <a:solidFill>
              <a:srgbClr val="FDBD00"/>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7" name="Google Shape;327;p19"/>
            <p:cNvSpPr txBox="1"/>
            <p:nvPr/>
          </p:nvSpPr>
          <p:spPr>
            <a:xfrm>
              <a:off x="0" y="-47625"/>
              <a:ext cx="968877"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8" name="Google Shape;328;p19"/>
          <p:cNvGrpSpPr/>
          <p:nvPr/>
        </p:nvGrpSpPr>
        <p:grpSpPr>
          <a:xfrm>
            <a:off x="2408189" y="2811688"/>
            <a:ext cx="369742" cy="417632"/>
            <a:chOff x="0" y="-47625"/>
            <a:chExt cx="194761" cy="219987"/>
          </a:xfrm>
        </p:grpSpPr>
        <p:sp>
          <p:nvSpPr>
            <p:cNvPr id="329" name="Google Shape;329;p19"/>
            <p:cNvSpPr/>
            <p:nvPr/>
          </p:nvSpPr>
          <p:spPr>
            <a:xfrm>
              <a:off x="0" y="0"/>
              <a:ext cx="194761" cy="172362"/>
            </a:xfrm>
            <a:custGeom>
              <a:rect b="b" l="l" r="r" t="t"/>
              <a:pathLst>
                <a:path extrusionOk="0" h="172362" w="194761">
                  <a:moveTo>
                    <a:pt x="86181" y="0"/>
                  </a:moveTo>
                  <a:lnTo>
                    <a:pt x="108580" y="0"/>
                  </a:lnTo>
                  <a:cubicBezTo>
                    <a:pt x="156177" y="0"/>
                    <a:pt x="194761" y="38585"/>
                    <a:pt x="194761" y="86181"/>
                  </a:cubicBezTo>
                  <a:lnTo>
                    <a:pt x="194761" y="86181"/>
                  </a:lnTo>
                  <a:cubicBezTo>
                    <a:pt x="194761" y="109038"/>
                    <a:pt x="185681" y="130958"/>
                    <a:pt x="169519" y="147120"/>
                  </a:cubicBezTo>
                  <a:cubicBezTo>
                    <a:pt x="153357" y="163282"/>
                    <a:pt x="131437" y="172362"/>
                    <a:pt x="108580" y="172362"/>
                  </a:cubicBezTo>
                  <a:lnTo>
                    <a:pt x="86181" y="172362"/>
                  </a:lnTo>
                  <a:cubicBezTo>
                    <a:pt x="38585" y="172362"/>
                    <a:pt x="0" y="133778"/>
                    <a:pt x="0" y="86181"/>
                  </a:cubicBezTo>
                  <a:lnTo>
                    <a:pt x="0" y="86181"/>
                  </a:lnTo>
                  <a:cubicBezTo>
                    <a:pt x="0" y="38585"/>
                    <a:pt x="38585" y="0"/>
                    <a:pt x="86181" y="0"/>
                  </a:cubicBezTo>
                  <a:close/>
                </a:path>
              </a:pathLst>
            </a:custGeom>
            <a:solidFill>
              <a:srgbClr val="FDBD00"/>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0" name="Google Shape;330;p19"/>
            <p:cNvSpPr txBox="1"/>
            <p:nvPr/>
          </p:nvSpPr>
          <p:spPr>
            <a:xfrm>
              <a:off x="0" y="-47625"/>
              <a:ext cx="194761"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1" name="Google Shape;331;p19"/>
          <p:cNvSpPr txBox="1"/>
          <p:nvPr/>
        </p:nvSpPr>
        <p:spPr>
          <a:xfrm>
            <a:off x="2574420" y="3408021"/>
            <a:ext cx="1549800" cy="1692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1100" u="none" cap="none" strike="noStrike">
                <a:solidFill>
                  <a:srgbClr val="000000"/>
                </a:solidFill>
                <a:latin typeface="Poppins"/>
                <a:ea typeface="Poppins"/>
                <a:cs typeface="Poppins"/>
                <a:sym typeface="Poppins"/>
              </a:rPr>
              <a:t>Providing  feedback.</a:t>
            </a:r>
            <a:endParaRPr sz="700"/>
          </a:p>
        </p:txBody>
      </p:sp>
      <p:sp>
        <p:nvSpPr>
          <p:cNvPr id="332" name="Google Shape;332;p19"/>
          <p:cNvSpPr txBox="1"/>
          <p:nvPr/>
        </p:nvSpPr>
        <p:spPr>
          <a:xfrm>
            <a:off x="2545752" y="2934663"/>
            <a:ext cx="191400" cy="2001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2.</a:t>
            </a:r>
            <a:endParaRPr sz="700"/>
          </a:p>
        </p:txBody>
      </p:sp>
      <p:sp>
        <p:nvSpPr>
          <p:cNvPr id="333" name="Google Shape;333;p19"/>
          <p:cNvSpPr txBox="1"/>
          <p:nvPr/>
        </p:nvSpPr>
        <p:spPr>
          <a:xfrm>
            <a:off x="2526702" y="3748485"/>
            <a:ext cx="1403700" cy="7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Mauris gravida non sem eget convallis. </a:t>
            </a:r>
            <a:endParaRPr sz="700"/>
          </a:p>
        </p:txBody>
      </p:sp>
      <p:grpSp>
        <p:nvGrpSpPr>
          <p:cNvPr id="334" name="Google Shape;334;p19"/>
          <p:cNvGrpSpPr/>
          <p:nvPr/>
        </p:nvGrpSpPr>
        <p:grpSpPr>
          <a:xfrm>
            <a:off x="4726235" y="3242202"/>
            <a:ext cx="1801587" cy="417632"/>
            <a:chOff x="0" y="-47625"/>
            <a:chExt cx="948984" cy="219987"/>
          </a:xfrm>
        </p:grpSpPr>
        <p:sp>
          <p:nvSpPr>
            <p:cNvPr id="335" name="Google Shape;335;p19"/>
            <p:cNvSpPr/>
            <p:nvPr/>
          </p:nvSpPr>
          <p:spPr>
            <a:xfrm>
              <a:off x="0" y="0"/>
              <a:ext cx="948984" cy="172362"/>
            </a:xfrm>
            <a:custGeom>
              <a:rect b="b" l="l" r="r" t="t"/>
              <a:pathLst>
                <a:path extrusionOk="0" h="172362" w="948984">
                  <a:moveTo>
                    <a:pt x="86181" y="0"/>
                  </a:moveTo>
                  <a:lnTo>
                    <a:pt x="862803" y="0"/>
                  </a:lnTo>
                  <a:cubicBezTo>
                    <a:pt x="910400" y="0"/>
                    <a:pt x="948984" y="38585"/>
                    <a:pt x="948984" y="86181"/>
                  </a:cubicBezTo>
                  <a:lnTo>
                    <a:pt x="948984" y="86181"/>
                  </a:lnTo>
                  <a:cubicBezTo>
                    <a:pt x="948984" y="109038"/>
                    <a:pt x="939904" y="130958"/>
                    <a:pt x="923742" y="147120"/>
                  </a:cubicBezTo>
                  <a:cubicBezTo>
                    <a:pt x="907580" y="163282"/>
                    <a:pt x="885660" y="172362"/>
                    <a:pt x="862803" y="172362"/>
                  </a:cubicBezTo>
                  <a:lnTo>
                    <a:pt x="86181" y="172362"/>
                  </a:lnTo>
                  <a:cubicBezTo>
                    <a:pt x="38585" y="172362"/>
                    <a:pt x="0" y="133778"/>
                    <a:pt x="0" y="86181"/>
                  </a:cubicBezTo>
                  <a:lnTo>
                    <a:pt x="0" y="86181"/>
                  </a:lnTo>
                  <a:cubicBezTo>
                    <a:pt x="0" y="38585"/>
                    <a:pt x="38585" y="0"/>
                    <a:pt x="86181" y="0"/>
                  </a:cubicBezTo>
                  <a:close/>
                </a:path>
              </a:pathLst>
            </a:custGeom>
            <a:solidFill>
              <a:srgbClr val="7996FD"/>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6" name="Google Shape;336;p19"/>
            <p:cNvSpPr txBox="1"/>
            <p:nvPr/>
          </p:nvSpPr>
          <p:spPr>
            <a:xfrm>
              <a:off x="0" y="-47625"/>
              <a:ext cx="948984"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7" name="Google Shape;337;p19"/>
          <p:cNvGrpSpPr/>
          <p:nvPr/>
        </p:nvGrpSpPr>
        <p:grpSpPr>
          <a:xfrm>
            <a:off x="4726235" y="2811688"/>
            <a:ext cx="369742" cy="417632"/>
            <a:chOff x="0" y="-47625"/>
            <a:chExt cx="194761" cy="219987"/>
          </a:xfrm>
        </p:grpSpPr>
        <p:sp>
          <p:nvSpPr>
            <p:cNvPr id="338" name="Google Shape;338;p19"/>
            <p:cNvSpPr/>
            <p:nvPr/>
          </p:nvSpPr>
          <p:spPr>
            <a:xfrm>
              <a:off x="0" y="0"/>
              <a:ext cx="194761" cy="172362"/>
            </a:xfrm>
            <a:custGeom>
              <a:rect b="b" l="l" r="r" t="t"/>
              <a:pathLst>
                <a:path extrusionOk="0" h="172362" w="194761">
                  <a:moveTo>
                    <a:pt x="86181" y="0"/>
                  </a:moveTo>
                  <a:lnTo>
                    <a:pt x="108580" y="0"/>
                  </a:lnTo>
                  <a:cubicBezTo>
                    <a:pt x="156177" y="0"/>
                    <a:pt x="194761" y="38585"/>
                    <a:pt x="194761" y="86181"/>
                  </a:cubicBezTo>
                  <a:lnTo>
                    <a:pt x="194761" y="86181"/>
                  </a:lnTo>
                  <a:cubicBezTo>
                    <a:pt x="194761" y="109038"/>
                    <a:pt x="185681" y="130958"/>
                    <a:pt x="169519" y="147120"/>
                  </a:cubicBezTo>
                  <a:cubicBezTo>
                    <a:pt x="153357" y="163282"/>
                    <a:pt x="131437" y="172362"/>
                    <a:pt x="108580" y="172362"/>
                  </a:cubicBezTo>
                  <a:lnTo>
                    <a:pt x="86181" y="172362"/>
                  </a:lnTo>
                  <a:cubicBezTo>
                    <a:pt x="38585" y="172362"/>
                    <a:pt x="0" y="133778"/>
                    <a:pt x="0" y="86181"/>
                  </a:cubicBezTo>
                  <a:lnTo>
                    <a:pt x="0" y="86181"/>
                  </a:lnTo>
                  <a:cubicBezTo>
                    <a:pt x="0" y="38585"/>
                    <a:pt x="38585" y="0"/>
                    <a:pt x="86181" y="0"/>
                  </a:cubicBezTo>
                  <a:close/>
                </a:path>
              </a:pathLst>
            </a:custGeom>
            <a:solidFill>
              <a:srgbClr val="7996FD"/>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9" name="Google Shape;339;p19"/>
            <p:cNvSpPr txBox="1"/>
            <p:nvPr/>
          </p:nvSpPr>
          <p:spPr>
            <a:xfrm>
              <a:off x="0" y="-47625"/>
              <a:ext cx="194761"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0" name="Google Shape;340;p19"/>
          <p:cNvSpPr txBox="1"/>
          <p:nvPr/>
        </p:nvSpPr>
        <p:spPr>
          <a:xfrm>
            <a:off x="4863798" y="3408021"/>
            <a:ext cx="1879200" cy="1692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1100" u="none" cap="none" strike="noStrike">
                <a:solidFill>
                  <a:srgbClr val="000000"/>
                </a:solidFill>
                <a:latin typeface="Poppins"/>
                <a:ea typeface="Poppins"/>
                <a:cs typeface="Poppins"/>
                <a:sym typeface="Poppins"/>
              </a:rPr>
              <a:t>Respecting opinions.</a:t>
            </a:r>
            <a:endParaRPr sz="700"/>
          </a:p>
        </p:txBody>
      </p:sp>
      <p:sp>
        <p:nvSpPr>
          <p:cNvPr id="341" name="Google Shape;341;p19"/>
          <p:cNvSpPr txBox="1"/>
          <p:nvPr/>
        </p:nvSpPr>
        <p:spPr>
          <a:xfrm>
            <a:off x="4863798" y="2934663"/>
            <a:ext cx="191400" cy="2001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3.</a:t>
            </a:r>
            <a:endParaRPr sz="700"/>
          </a:p>
        </p:txBody>
      </p:sp>
      <p:sp>
        <p:nvSpPr>
          <p:cNvPr id="342" name="Google Shape;342;p19"/>
          <p:cNvSpPr txBox="1"/>
          <p:nvPr/>
        </p:nvSpPr>
        <p:spPr>
          <a:xfrm>
            <a:off x="4844748" y="3748485"/>
            <a:ext cx="1403700" cy="7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Mauris gravida non sem eget convallis. </a:t>
            </a:r>
            <a:endParaRPr sz="700"/>
          </a:p>
        </p:txBody>
      </p:sp>
      <p:grpSp>
        <p:nvGrpSpPr>
          <p:cNvPr id="343" name="Google Shape;343;p19"/>
          <p:cNvGrpSpPr/>
          <p:nvPr/>
        </p:nvGrpSpPr>
        <p:grpSpPr>
          <a:xfrm>
            <a:off x="7221585" y="3242202"/>
            <a:ext cx="1646565" cy="417632"/>
            <a:chOff x="0" y="-47625"/>
            <a:chExt cx="867326" cy="219987"/>
          </a:xfrm>
        </p:grpSpPr>
        <p:sp>
          <p:nvSpPr>
            <p:cNvPr id="344" name="Google Shape;344;p19"/>
            <p:cNvSpPr/>
            <p:nvPr/>
          </p:nvSpPr>
          <p:spPr>
            <a:xfrm>
              <a:off x="0" y="0"/>
              <a:ext cx="867326" cy="172362"/>
            </a:xfrm>
            <a:custGeom>
              <a:rect b="b" l="l" r="r" t="t"/>
              <a:pathLst>
                <a:path extrusionOk="0" h="172362" w="867326">
                  <a:moveTo>
                    <a:pt x="86181" y="0"/>
                  </a:moveTo>
                  <a:lnTo>
                    <a:pt x="781145" y="0"/>
                  </a:lnTo>
                  <a:cubicBezTo>
                    <a:pt x="828742" y="0"/>
                    <a:pt x="867326" y="38585"/>
                    <a:pt x="867326" y="86181"/>
                  </a:cubicBezTo>
                  <a:lnTo>
                    <a:pt x="867326" y="86181"/>
                  </a:lnTo>
                  <a:cubicBezTo>
                    <a:pt x="867326" y="133778"/>
                    <a:pt x="828742" y="172362"/>
                    <a:pt x="781145" y="172362"/>
                  </a:cubicBezTo>
                  <a:lnTo>
                    <a:pt x="86181" y="172362"/>
                  </a:lnTo>
                  <a:cubicBezTo>
                    <a:pt x="38585" y="172362"/>
                    <a:pt x="0" y="133778"/>
                    <a:pt x="0" y="86181"/>
                  </a:cubicBezTo>
                  <a:lnTo>
                    <a:pt x="0" y="86181"/>
                  </a:lnTo>
                  <a:cubicBezTo>
                    <a:pt x="0" y="38585"/>
                    <a:pt x="38585" y="0"/>
                    <a:pt x="86181" y="0"/>
                  </a:cubicBezTo>
                  <a:close/>
                </a:path>
              </a:pathLst>
            </a:custGeom>
            <a:solidFill>
              <a:srgbClr val="FDBD00"/>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5" name="Google Shape;345;p19"/>
            <p:cNvSpPr txBox="1"/>
            <p:nvPr/>
          </p:nvSpPr>
          <p:spPr>
            <a:xfrm>
              <a:off x="0" y="-47625"/>
              <a:ext cx="867326"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6" name="Google Shape;346;p19"/>
          <p:cNvGrpSpPr/>
          <p:nvPr/>
        </p:nvGrpSpPr>
        <p:grpSpPr>
          <a:xfrm>
            <a:off x="7221586" y="2811688"/>
            <a:ext cx="369742" cy="417632"/>
            <a:chOff x="0" y="-47625"/>
            <a:chExt cx="194761" cy="219987"/>
          </a:xfrm>
        </p:grpSpPr>
        <p:sp>
          <p:nvSpPr>
            <p:cNvPr id="347" name="Google Shape;347;p19"/>
            <p:cNvSpPr/>
            <p:nvPr/>
          </p:nvSpPr>
          <p:spPr>
            <a:xfrm>
              <a:off x="0" y="0"/>
              <a:ext cx="194761" cy="172362"/>
            </a:xfrm>
            <a:custGeom>
              <a:rect b="b" l="l" r="r" t="t"/>
              <a:pathLst>
                <a:path extrusionOk="0" h="172362" w="194761">
                  <a:moveTo>
                    <a:pt x="86181" y="0"/>
                  </a:moveTo>
                  <a:lnTo>
                    <a:pt x="108580" y="0"/>
                  </a:lnTo>
                  <a:cubicBezTo>
                    <a:pt x="156177" y="0"/>
                    <a:pt x="194761" y="38585"/>
                    <a:pt x="194761" y="86181"/>
                  </a:cubicBezTo>
                  <a:lnTo>
                    <a:pt x="194761" y="86181"/>
                  </a:lnTo>
                  <a:cubicBezTo>
                    <a:pt x="194761" y="109038"/>
                    <a:pt x="185681" y="130958"/>
                    <a:pt x="169519" y="147120"/>
                  </a:cubicBezTo>
                  <a:cubicBezTo>
                    <a:pt x="153357" y="163282"/>
                    <a:pt x="131437" y="172362"/>
                    <a:pt x="108580" y="172362"/>
                  </a:cubicBezTo>
                  <a:lnTo>
                    <a:pt x="86181" y="172362"/>
                  </a:lnTo>
                  <a:cubicBezTo>
                    <a:pt x="38585" y="172362"/>
                    <a:pt x="0" y="133778"/>
                    <a:pt x="0" y="86181"/>
                  </a:cubicBezTo>
                  <a:lnTo>
                    <a:pt x="0" y="86181"/>
                  </a:lnTo>
                  <a:cubicBezTo>
                    <a:pt x="0" y="38585"/>
                    <a:pt x="38585" y="0"/>
                    <a:pt x="86181" y="0"/>
                  </a:cubicBezTo>
                  <a:close/>
                </a:path>
              </a:pathLst>
            </a:custGeom>
            <a:solidFill>
              <a:srgbClr val="FDBD00"/>
            </a:solidFill>
            <a:ln cap="rnd" cmpd="sng" w="381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8" name="Google Shape;348;p19"/>
            <p:cNvSpPr txBox="1"/>
            <p:nvPr/>
          </p:nvSpPr>
          <p:spPr>
            <a:xfrm>
              <a:off x="0" y="-47625"/>
              <a:ext cx="194761" cy="21998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9" name="Google Shape;349;p19"/>
          <p:cNvSpPr txBox="1"/>
          <p:nvPr/>
        </p:nvSpPr>
        <p:spPr>
          <a:xfrm>
            <a:off x="7359149" y="3408021"/>
            <a:ext cx="1509000" cy="1692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 sz="1100" u="none" cap="none" strike="noStrike">
                <a:solidFill>
                  <a:srgbClr val="000000"/>
                </a:solidFill>
                <a:latin typeface="Poppins"/>
                <a:ea typeface="Poppins"/>
                <a:cs typeface="Poppins"/>
                <a:sym typeface="Poppins"/>
              </a:rPr>
              <a:t>Using technology.</a:t>
            </a:r>
            <a:endParaRPr sz="700"/>
          </a:p>
        </p:txBody>
      </p:sp>
      <p:sp>
        <p:nvSpPr>
          <p:cNvPr id="350" name="Google Shape;350;p19"/>
          <p:cNvSpPr txBox="1"/>
          <p:nvPr/>
        </p:nvSpPr>
        <p:spPr>
          <a:xfrm>
            <a:off x="7359149" y="2934663"/>
            <a:ext cx="191400" cy="2001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1" i="0" lang="en" sz="1300" u="none" cap="none" strike="noStrike">
                <a:solidFill>
                  <a:srgbClr val="000000"/>
                </a:solidFill>
                <a:latin typeface="Poppins"/>
                <a:ea typeface="Poppins"/>
                <a:cs typeface="Poppins"/>
                <a:sym typeface="Poppins"/>
              </a:rPr>
              <a:t>4.</a:t>
            </a:r>
            <a:endParaRPr sz="700"/>
          </a:p>
        </p:txBody>
      </p:sp>
      <p:sp>
        <p:nvSpPr>
          <p:cNvPr id="351" name="Google Shape;351;p19"/>
          <p:cNvSpPr txBox="1"/>
          <p:nvPr/>
        </p:nvSpPr>
        <p:spPr>
          <a:xfrm>
            <a:off x="7340099" y="3748485"/>
            <a:ext cx="1403700" cy="7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00000"/>
                </a:solidFill>
                <a:latin typeface="Poppins"/>
                <a:ea typeface="Poppins"/>
                <a:cs typeface="Poppins"/>
                <a:sym typeface="Poppins"/>
              </a:rPr>
              <a:t>Lorem ipsum dolor sit amet, consectetur adipiscing elit. Mauris gravida non sem eget convallis. </a:t>
            </a:r>
            <a:endParaRPr sz="700"/>
          </a:p>
        </p:txBody>
      </p:sp>
      <p:sp>
        <p:nvSpPr>
          <p:cNvPr id="352" name="Google Shape;352;p19"/>
          <p:cNvSpPr/>
          <p:nvPr/>
        </p:nvSpPr>
        <p:spPr>
          <a:xfrm>
            <a:off x="306554" y="-1274174"/>
            <a:ext cx="2038697" cy="2057400"/>
          </a:xfrm>
          <a:custGeom>
            <a:rect b="b" l="l" r="r" t="t"/>
            <a:pathLst>
              <a:path extrusionOk="0" h="4114800" w="4077393">
                <a:moveTo>
                  <a:pt x="0" y="0"/>
                </a:moveTo>
                <a:lnTo>
                  <a:pt x="4077393" y="0"/>
                </a:lnTo>
                <a:lnTo>
                  <a:pt x="4077393" y="4114800"/>
                </a:lnTo>
                <a:lnTo>
                  <a:pt x="0" y="4114800"/>
                </a:lnTo>
                <a:lnTo>
                  <a:pt x="0" y="0"/>
                </a:lnTo>
                <a:close/>
              </a:path>
            </a:pathLst>
          </a:custGeom>
          <a:blipFill rotWithShape="1">
            <a:blip r:embed="rId5">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F1111"/>
      </a:dk1>
      <a:lt1>
        <a:srgbClr val="EEE3D2"/>
      </a:lt1>
      <a:dk2>
        <a:srgbClr val="0F1111"/>
      </a:dk2>
      <a:lt2>
        <a:srgbClr val="EEE3D2"/>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