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6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y="5143500" cx="9144000"/>
  <p:notesSz cx="6858000" cy="9144000"/>
  <p:embeddedFontLst>
    <p:embeddedFont>
      <p:font typeface="Arimo SemiBold"/>
      <p:regular r:id="rId23"/>
      <p:bold r:id="rId24"/>
      <p:italic r:id="rId25"/>
      <p:boldItalic r:id="rId26"/>
    </p:embeddedFont>
    <p:embeddedFont>
      <p:font typeface="Montserrat Black"/>
      <p:bold r:id="rId27"/>
      <p:boldItalic r:id="rId28"/>
    </p:embeddedFont>
    <p:embeddedFont>
      <p:font typeface="Nunito Light"/>
      <p:regular r:id="rId29"/>
      <p:bold r:id="rId30"/>
      <p:italic r:id="rId31"/>
      <p:boldItalic r:id="rId3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font" Target="fonts/ArimoSemiBold-bold.fntdata"/><Relationship Id="rId23" Type="http://schemas.openxmlformats.org/officeDocument/2006/relationships/font" Target="fonts/ArimoSemiBold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ArimoSemiBold-boldItalic.fntdata"/><Relationship Id="rId25" Type="http://schemas.openxmlformats.org/officeDocument/2006/relationships/font" Target="fonts/ArimoSemiBold-italic.fntdata"/><Relationship Id="rId28" Type="http://schemas.openxmlformats.org/officeDocument/2006/relationships/font" Target="fonts/MontserratBlack-boldItalic.fntdata"/><Relationship Id="rId27" Type="http://schemas.openxmlformats.org/officeDocument/2006/relationships/font" Target="fonts/MontserratBlack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NunitoLight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NunitoLight-italic.fntdata"/><Relationship Id="rId30" Type="http://schemas.openxmlformats.org/officeDocument/2006/relationships/font" Target="fonts/NunitoLight-bold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32" Type="http://schemas.openxmlformats.org/officeDocument/2006/relationships/font" Target="fonts/NunitoLight-bold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31db3961ccd_2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" name="Google Shape;71;g31db3961ccd_2_7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31db3961ccd_2_2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g31db3961ccd_2_23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31db3961ccd_2_2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g31db3961ccd_2_24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31db3961ccd_2_2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g31db3961ccd_2_27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31db3961ccd_2_2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g31db3961ccd_2_27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31db3961ccd_2_3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g31db3961ccd_2_30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31db3961ccd_2_3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8" name="Google Shape;338;g31db3961ccd_2_32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31db3961ccd_2_3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9" name="Google Shape;349;g31db3961ccd_2_33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31db3961ccd_2_4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7" name="Google Shape;437;g31db3961ccd_2_4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1db3961ccd_2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g31db3961ccd_2_9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1db3961ccd_2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g31db3961ccd_2_1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1db3961ccd_2_1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g31db3961ccd_2_13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1db3961ccd_2_1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g31db3961ccd_2_14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1db3961ccd_2_1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g31db3961ccd_2_16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31db3961ccd_2_1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g31db3961ccd_2_17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31db3961ccd_2_2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g31db3961ccd_2_20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31db3961ccd_2_2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g31db3961ccd_2_2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>
            <p:ph idx="2" type="pic"/>
          </p:nvPr>
        </p:nvSpPr>
        <p:spPr>
          <a:xfrm>
            <a:off x="-28925" y="-21125"/>
            <a:ext cx="9181800" cy="51645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1" name="Google Shape;11;p2"/>
          <p:cNvGrpSpPr/>
          <p:nvPr/>
        </p:nvGrpSpPr>
        <p:grpSpPr>
          <a:xfrm rot="-280885">
            <a:off x="738676" y="2438063"/>
            <a:ext cx="4070068" cy="1085308"/>
            <a:chOff x="0" y="-28575"/>
            <a:chExt cx="2074825" cy="688841"/>
          </a:xfrm>
        </p:grpSpPr>
        <p:sp>
          <p:nvSpPr>
            <p:cNvPr id="12" name="Google Shape;12;p2"/>
            <p:cNvSpPr/>
            <p:nvPr/>
          </p:nvSpPr>
          <p:spPr>
            <a:xfrm>
              <a:off x="0" y="0"/>
              <a:ext cx="2074825" cy="660266"/>
            </a:xfrm>
            <a:custGeom>
              <a:rect b="b" l="l" r="r" t="t"/>
              <a:pathLst>
                <a:path extrusionOk="0" h="660266" w="2074825">
                  <a:moveTo>
                    <a:pt x="41177" y="0"/>
                  </a:moveTo>
                  <a:lnTo>
                    <a:pt x="2033648" y="0"/>
                  </a:lnTo>
                  <a:cubicBezTo>
                    <a:pt x="2056389" y="0"/>
                    <a:pt x="2074825" y="18436"/>
                    <a:pt x="2074825" y="41177"/>
                  </a:cubicBezTo>
                  <a:lnTo>
                    <a:pt x="2074825" y="619088"/>
                  </a:lnTo>
                  <a:cubicBezTo>
                    <a:pt x="2074825" y="630009"/>
                    <a:pt x="2070487" y="640483"/>
                    <a:pt x="2062764" y="648205"/>
                  </a:cubicBezTo>
                  <a:cubicBezTo>
                    <a:pt x="2055042" y="655927"/>
                    <a:pt x="2044568" y="660266"/>
                    <a:pt x="2033648" y="660266"/>
                  </a:cubicBezTo>
                  <a:lnTo>
                    <a:pt x="41177" y="660266"/>
                  </a:lnTo>
                  <a:cubicBezTo>
                    <a:pt x="18436" y="660266"/>
                    <a:pt x="0" y="641830"/>
                    <a:pt x="0" y="619088"/>
                  </a:cubicBezTo>
                  <a:lnTo>
                    <a:pt x="0" y="41177"/>
                  </a:lnTo>
                  <a:cubicBezTo>
                    <a:pt x="0" y="30256"/>
                    <a:pt x="4338" y="19783"/>
                    <a:pt x="12061" y="12061"/>
                  </a:cubicBezTo>
                  <a:cubicBezTo>
                    <a:pt x="19783" y="4338"/>
                    <a:pt x="30256" y="0"/>
                    <a:pt x="41177" y="0"/>
                  </a:cubicBezTo>
                  <a:close/>
                </a:path>
              </a:pathLst>
            </a:custGeom>
            <a:solidFill>
              <a:srgbClr val="8297B4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 txBox="1"/>
            <p:nvPr/>
          </p:nvSpPr>
          <p:spPr>
            <a:xfrm>
              <a:off x="0" y="-28575"/>
              <a:ext cx="2074800" cy="688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2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" name="Google Shape;14;p2"/>
          <p:cNvGrpSpPr/>
          <p:nvPr/>
        </p:nvGrpSpPr>
        <p:grpSpPr>
          <a:xfrm rot="-283985">
            <a:off x="54934" y="3317524"/>
            <a:ext cx="5476390" cy="961247"/>
            <a:chOff x="0" y="-28575"/>
            <a:chExt cx="3317760" cy="688841"/>
          </a:xfrm>
        </p:grpSpPr>
        <p:sp>
          <p:nvSpPr>
            <p:cNvPr id="15" name="Google Shape;15;p2"/>
            <p:cNvSpPr/>
            <p:nvPr/>
          </p:nvSpPr>
          <p:spPr>
            <a:xfrm>
              <a:off x="0" y="0"/>
              <a:ext cx="3317760" cy="660266"/>
            </a:xfrm>
            <a:custGeom>
              <a:rect b="b" l="l" r="r" t="t"/>
              <a:pathLst>
                <a:path extrusionOk="0" h="660266" w="3317760">
                  <a:moveTo>
                    <a:pt x="25751" y="0"/>
                  </a:moveTo>
                  <a:lnTo>
                    <a:pt x="3292008" y="0"/>
                  </a:lnTo>
                  <a:cubicBezTo>
                    <a:pt x="3306230" y="0"/>
                    <a:pt x="3317760" y="11529"/>
                    <a:pt x="3317760" y="25751"/>
                  </a:cubicBezTo>
                  <a:lnTo>
                    <a:pt x="3317760" y="634515"/>
                  </a:lnTo>
                  <a:cubicBezTo>
                    <a:pt x="3317760" y="641344"/>
                    <a:pt x="3315046" y="647894"/>
                    <a:pt x="3310217" y="652723"/>
                  </a:cubicBezTo>
                  <a:cubicBezTo>
                    <a:pt x="3305388" y="657553"/>
                    <a:pt x="3298838" y="660266"/>
                    <a:pt x="3292008" y="660266"/>
                  </a:cubicBezTo>
                  <a:lnTo>
                    <a:pt x="25751" y="660266"/>
                  </a:lnTo>
                  <a:cubicBezTo>
                    <a:pt x="11529" y="660266"/>
                    <a:pt x="0" y="648736"/>
                    <a:pt x="0" y="634515"/>
                  </a:cubicBezTo>
                  <a:lnTo>
                    <a:pt x="0" y="25751"/>
                  </a:lnTo>
                  <a:cubicBezTo>
                    <a:pt x="0" y="11529"/>
                    <a:pt x="11529" y="0"/>
                    <a:pt x="25751" y="0"/>
                  </a:cubicBezTo>
                  <a:close/>
                </a:path>
              </a:pathLst>
            </a:custGeom>
            <a:solidFill>
              <a:srgbClr val="2F3959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" name="Google Shape;16;p2"/>
            <p:cNvSpPr txBox="1"/>
            <p:nvPr/>
          </p:nvSpPr>
          <p:spPr>
            <a:xfrm>
              <a:off x="0" y="-28575"/>
              <a:ext cx="3317700" cy="688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2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" name="Google Shape;17;p2"/>
          <p:cNvGrpSpPr/>
          <p:nvPr/>
        </p:nvGrpSpPr>
        <p:grpSpPr>
          <a:xfrm rot="228596">
            <a:off x="5684439" y="3382873"/>
            <a:ext cx="3420926" cy="909611"/>
            <a:chOff x="0" y="-28575"/>
            <a:chExt cx="1615565" cy="354698"/>
          </a:xfrm>
        </p:grpSpPr>
        <p:sp>
          <p:nvSpPr>
            <p:cNvPr id="18" name="Google Shape;18;p2"/>
            <p:cNvSpPr/>
            <p:nvPr/>
          </p:nvSpPr>
          <p:spPr>
            <a:xfrm>
              <a:off x="0" y="0"/>
              <a:ext cx="1615565" cy="326123"/>
            </a:xfrm>
            <a:custGeom>
              <a:rect b="b" l="l" r="r" t="t"/>
              <a:pathLst>
                <a:path extrusionOk="0" h="326123" w="1615565">
                  <a:moveTo>
                    <a:pt x="28289" y="0"/>
                  </a:moveTo>
                  <a:lnTo>
                    <a:pt x="1587276" y="0"/>
                  </a:lnTo>
                  <a:cubicBezTo>
                    <a:pt x="1602900" y="0"/>
                    <a:pt x="1615565" y="12666"/>
                    <a:pt x="1615565" y="28289"/>
                  </a:cubicBezTo>
                  <a:lnTo>
                    <a:pt x="1615565" y="297834"/>
                  </a:lnTo>
                  <a:cubicBezTo>
                    <a:pt x="1615565" y="313458"/>
                    <a:pt x="1602900" y="326123"/>
                    <a:pt x="1587276" y="326123"/>
                  </a:cubicBezTo>
                  <a:lnTo>
                    <a:pt x="28289" y="326123"/>
                  </a:lnTo>
                  <a:cubicBezTo>
                    <a:pt x="12666" y="326123"/>
                    <a:pt x="0" y="313458"/>
                    <a:pt x="0" y="297834"/>
                  </a:cubicBezTo>
                  <a:lnTo>
                    <a:pt x="0" y="28289"/>
                  </a:lnTo>
                  <a:cubicBezTo>
                    <a:pt x="0" y="12666"/>
                    <a:pt x="12666" y="0"/>
                    <a:pt x="28289" y="0"/>
                  </a:cubicBezTo>
                  <a:close/>
                </a:path>
              </a:pathLst>
            </a:custGeom>
            <a:solidFill>
              <a:srgbClr val="F4582A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" name="Google Shape;19;p2"/>
            <p:cNvSpPr txBox="1"/>
            <p:nvPr/>
          </p:nvSpPr>
          <p:spPr>
            <a:xfrm>
              <a:off x="0" y="-28575"/>
              <a:ext cx="1615500" cy="35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" name="Google Shape;20;p2"/>
          <p:cNvSpPr txBox="1"/>
          <p:nvPr>
            <p:ph idx="1" type="subTitle"/>
          </p:nvPr>
        </p:nvSpPr>
        <p:spPr>
          <a:xfrm rot="236382">
            <a:off x="5680426" y="3458543"/>
            <a:ext cx="3449451" cy="792662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None/>
              <a:defRPr sz="23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1" name="Google Shape;21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" name="Google Shape;22;p2"/>
          <p:cNvSpPr txBox="1"/>
          <p:nvPr>
            <p:ph type="ctrTitle"/>
          </p:nvPr>
        </p:nvSpPr>
        <p:spPr>
          <a:xfrm rot="-250882">
            <a:off x="-121677" y="2712055"/>
            <a:ext cx="5768454" cy="1437839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None/>
              <a:defRPr sz="4500"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/>
          <p:nvPr>
            <p:ph idx="2" type="pic"/>
          </p:nvPr>
        </p:nvSpPr>
        <p:spPr>
          <a:xfrm>
            <a:off x="-45350" y="-21125"/>
            <a:ext cx="9189300" cy="5164500"/>
          </a:xfrm>
          <a:prstGeom prst="rect">
            <a:avLst/>
          </a:prstGeom>
          <a:noFill/>
          <a:ln>
            <a:noFill/>
          </a:ln>
        </p:spPr>
      </p:sp>
      <p:sp>
        <p:nvSpPr>
          <p:cNvPr id="25" name="Google Shape;2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6" name="Google Shape;26;p3"/>
          <p:cNvGrpSpPr/>
          <p:nvPr/>
        </p:nvGrpSpPr>
        <p:grpSpPr>
          <a:xfrm rot="407517">
            <a:off x="-201410" y="1534525"/>
            <a:ext cx="4063161" cy="3588172"/>
            <a:chOff x="0" y="-38100"/>
            <a:chExt cx="2556000" cy="2257200"/>
          </a:xfrm>
        </p:grpSpPr>
        <p:sp>
          <p:nvSpPr>
            <p:cNvPr id="27" name="Google Shape;27;p3"/>
            <p:cNvSpPr/>
            <p:nvPr/>
          </p:nvSpPr>
          <p:spPr>
            <a:xfrm>
              <a:off x="0" y="0"/>
              <a:ext cx="2555943" cy="2219038"/>
            </a:xfrm>
            <a:custGeom>
              <a:rect b="b" l="l" r="r" t="t"/>
              <a:pathLst>
                <a:path extrusionOk="0" h="2219038" w="2555943">
                  <a:moveTo>
                    <a:pt x="37155" y="0"/>
                  </a:moveTo>
                  <a:lnTo>
                    <a:pt x="2518788" y="0"/>
                  </a:lnTo>
                  <a:cubicBezTo>
                    <a:pt x="2528642" y="0"/>
                    <a:pt x="2538092" y="3915"/>
                    <a:pt x="2545060" y="10882"/>
                  </a:cubicBezTo>
                  <a:cubicBezTo>
                    <a:pt x="2552028" y="17850"/>
                    <a:pt x="2555943" y="27301"/>
                    <a:pt x="2555943" y="37155"/>
                  </a:cubicBezTo>
                  <a:lnTo>
                    <a:pt x="2555943" y="2181883"/>
                  </a:lnTo>
                  <a:cubicBezTo>
                    <a:pt x="2555943" y="2202404"/>
                    <a:pt x="2539308" y="2219038"/>
                    <a:pt x="2518788" y="2219038"/>
                  </a:cubicBezTo>
                  <a:lnTo>
                    <a:pt x="37155" y="2219038"/>
                  </a:lnTo>
                  <a:cubicBezTo>
                    <a:pt x="27301" y="2219038"/>
                    <a:pt x="17850" y="2215124"/>
                    <a:pt x="10882" y="2208156"/>
                  </a:cubicBezTo>
                  <a:cubicBezTo>
                    <a:pt x="3915" y="2201188"/>
                    <a:pt x="0" y="2191738"/>
                    <a:pt x="0" y="2181883"/>
                  </a:cubicBezTo>
                  <a:lnTo>
                    <a:pt x="0" y="37155"/>
                  </a:lnTo>
                  <a:cubicBezTo>
                    <a:pt x="0" y="27301"/>
                    <a:pt x="3915" y="17850"/>
                    <a:pt x="10882" y="10882"/>
                  </a:cubicBezTo>
                  <a:cubicBezTo>
                    <a:pt x="17850" y="3915"/>
                    <a:pt x="27301" y="0"/>
                    <a:pt x="37155" y="0"/>
                  </a:cubicBezTo>
                  <a:close/>
                </a:path>
              </a:pathLst>
            </a:custGeom>
            <a:solidFill>
              <a:srgbClr val="8297B4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3"/>
            <p:cNvSpPr txBox="1"/>
            <p:nvPr/>
          </p:nvSpPr>
          <p:spPr>
            <a:xfrm>
              <a:off x="0" y="-38100"/>
              <a:ext cx="2556000" cy="2257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9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" name="Google Shape;29;p3"/>
          <p:cNvSpPr txBox="1"/>
          <p:nvPr>
            <p:ph type="title"/>
          </p:nvPr>
        </p:nvSpPr>
        <p:spPr>
          <a:xfrm rot="445406">
            <a:off x="211713" y="2144386"/>
            <a:ext cx="3436503" cy="2385558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oogle Shape;31;p4"/>
          <p:cNvGrpSpPr/>
          <p:nvPr/>
        </p:nvGrpSpPr>
        <p:grpSpPr>
          <a:xfrm rot="-274450">
            <a:off x="4106920" y="3386069"/>
            <a:ext cx="5026365" cy="2281149"/>
            <a:chOff x="0" y="-38100"/>
            <a:chExt cx="2647620" cy="1201587"/>
          </a:xfrm>
        </p:grpSpPr>
        <p:sp>
          <p:nvSpPr>
            <p:cNvPr id="32" name="Google Shape;32;p4"/>
            <p:cNvSpPr/>
            <p:nvPr/>
          </p:nvSpPr>
          <p:spPr>
            <a:xfrm>
              <a:off x="0" y="0"/>
              <a:ext cx="2647620" cy="1163487"/>
            </a:xfrm>
            <a:custGeom>
              <a:rect b="b" l="l" r="r" t="t"/>
              <a:pathLst>
                <a:path extrusionOk="0" h="1163487" w="2647620">
                  <a:moveTo>
                    <a:pt x="30035" y="0"/>
                  </a:moveTo>
                  <a:lnTo>
                    <a:pt x="2617585" y="0"/>
                  </a:lnTo>
                  <a:cubicBezTo>
                    <a:pt x="2634173" y="0"/>
                    <a:pt x="2647620" y="13447"/>
                    <a:pt x="2647620" y="30035"/>
                  </a:cubicBezTo>
                  <a:lnTo>
                    <a:pt x="2647620" y="1133452"/>
                  </a:lnTo>
                  <a:cubicBezTo>
                    <a:pt x="2647620" y="1150040"/>
                    <a:pt x="2634173" y="1163487"/>
                    <a:pt x="2617585" y="1163487"/>
                  </a:cubicBezTo>
                  <a:lnTo>
                    <a:pt x="30035" y="1163487"/>
                  </a:lnTo>
                  <a:cubicBezTo>
                    <a:pt x="22069" y="1163487"/>
                    <a:pt x="14430" y="1160322"/>
                    <a:pt x="8797" y="1154690"/>
                  </a:cubicBezTo>
                  <a:cubicBezTo>
                    <a:pt x="3164" y="1149057"/>
                    <a:pt x="0" y="1141417"/>
                    <a:pt x="0" y="1133452"/>
                  </a:cubicBezTo>
                  <a:lnTo>
                    <a:pt x="0" y="30035"/>
                  </a:lnTo>
                  <a:cubicBezTo>
                    <a:pt x="0" y="13447"/>
                    <a:pt x="13447" y="0"/>
                    <a:pt x="30035" y="0"/>
                  </a:cubicBezTo>
                  <a:close/>
                </a:path>
              </a:pathLst>
            </a:custGeom>
            <a:solidFill>
              <a:srgbClr val="F4582A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4"/>
            <p:cNvSpPr txBox="1"/>
            <p:nvPr/>
          </p:nvSpPr>
          <p:spPr>
            <a:xfrm>
              <a:off x="0" y="-38100"/>
              <a:ext cx="2647500" cy="120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9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" name="Google Shape;34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5" name="Google Shape;35;p4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6" name="Google Shape;36;p4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7" name="Google Shape;37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"/>
          <p:cNvSpPr/>
          <p:nvPr>
            <p:ph idx="2" type="pic"/>
          </p:nvPr>
        </p:nvSpPr>
        <p:spPr>
          <a:xfrm>
            <a:off x="348775" y="471550"/>
            <a:ext cx="3307500" cy="2051700"/>
          </a:xfrm>
          <a:prstGeom prst="rect">
            <a:avLst/>
          </a:prstGeom>
          <a:noFill/>
          <a:ln>
            <a:noFill/>
          </a:ln>
        </p:spPr>
      </p:sp>
      <p:sp>
        <p:nvSpPr>
          <p:cNvPr id="40" name="Google Shape;40;p5"/>
          <p:cNvSpPr/>
          <p:nvPr>
            <p:ph idx="3" type="pic"/>
          </p:nvPr>
        </p:nvSpPr>
        <p:spPr>
          <a:xfrm>
            <a:off x="4224475" y="373025"/>
            <a:ext cx="4626600" cy="3273000"/>
          </a:xfrm>
          <a:prstGeom prst="rect">
            <a:avLst/>
          </a:prstGeom>
          <a:noFill/>
          <a:ln>
            <a:noFill/>
          </a:ln>
        </p:spPr>
      </p:sp>
      <p:sp>
        <p:nvSpPr>
          <p:cNvPr id="41" name="Google Shape;41;p5"/>
          <p:cNvSpPr txBox="1"/>
          <p:nvPr>
            <p:ph type="title"/>
          </p:nvPr>
        </p:nvSpPr>
        <p:spPr>
          <a:xfrm>
            <a:off x="311700" y="2883425"/>
            <a:ext cx="330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100"/>
              <a:buNone/>
              <a:defRPr sz="4100"/>
            </a:lvl1pPr>
            <a:lvl2pPr lvl="1"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2pPr>
            <a:lvl3pPr lvl="2"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3pPr>
            <a:lvl4pPr lvl="3"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4pPr>
            <a:lvl5pPr lvl="4"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5pPr>
            <a:lvl6pPr lvl="5"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6pPr>
            <a:lvl7pPr lvl="6"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7pPr>
            <a:lvl8pPr lvl="7"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8pPr>
            <a:lvl9pPr lvl="8"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9pPr>
          </a:lstStyle>
          <a:p/>
        </p:txBody>
      </p:sp>
      <p:sp>
        <p:nvSpPr>
          <p:cNvPr id="42" name="Google Shape;42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oogle Shape;44;p6"/>
          <p:cNvGrpSpPr/>
          <p:nvPr/>
        </p:nvGrpSpPr>
        <p:grpSpPr>
          <a:xfrm>
            <a:off x="0" y="-72329"/>
            <a:ext cx="3969647" cy="5215727"/>
            <a:chOff x="0" y="-38100"/>
            <a:chExt cx="2091049" cy="2747433"/>
          </a:xfrm>
        </p:grpSpPr>
        <p:sp>
          <p:nvSpPr>
            <p:cNvPr id="45" name="Google Shape;45;p6"/>
            <p:cNvSpPr/>
            <p:nvPr/>
          </p:nvSpPr>
          <p:spPr>
            <a:xfrm>
              <a:off x="0" y="0"/>
              <a:ext cx="2091049" cy="2709333"/>
            </a:xfrm>
            <a:custGeom>
              <a:rect b="b" l="l" r="r" t="t"/>
              <a:pathLst>
                <a:path extrusionOk="0" h="2709333" w="2091049">
                  <a:moveTo>
                    <a:pt x="0" y="0"/>
                  </a:moveTo>
                  <a:lnTo>
                    <a:pt x="2091049" y="0"/>
                  </a:lnTo>
                  <a:lnTo>
                    <a:pt x="209104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4582A"/>
            </a:solidFill>
            <a:ln>
              <a:noFill/>
            </a:ln>
          </p:spPr>
        </p:sp>
        <p:sp>
          <p:nvSpPr>
            <p:cNvPr id="46" name="Google Shape;46;p6"/>
            <p:cNvSpPr txBox="1"/>
            <p:nvPr/>
          </p:nvSpPr>
          <p:spPr>
            <a:xfrm>
              <a:off x="0" y="-38100"/>
              <a:ext cx="2091000" cy="274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9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7" name="Google Shape;47;p6"/>
          <p:cNvSpPr/>
          <p:nvPr>
            <p:ph idx="2" type="pic"/>
          </p:nvPr>
        </p:nvSpPr>
        <p:spPr>
          <a:xfrm>
            <a:off x="611550" y="422300"/>
            <a:ext cx="2741400" cy="4322400"/>
          </a:xfrm>
          <a:prstGeom prst="rect">
            <a:avLst/>
          </a:prstGeom>
          <a:noFill/>
          <a:ln>
            <a:noFill/>
          </a:ln>
        </p:spPr>
      </p:sp>
      <p:sp>
        <p:nvSpPr>
          <p:cNvPr id="48" name="Google Shape;48;p6"/>
          <p:cNvSpPr txBox="1"/>
          <p:nvPr>
            <p:ph type="title"/>
          </p:nvPr>
        </p:nvSpPr>
        <p:spPr>
          <a:xfrm>
            <a:off x="3969650" y="450150"/>
            <a:ext cx="51744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9" name="Google Shape;49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7"/>
          <p:cNvSpPr/>
          <p:nvPr>
            <p:ph idx="2" type="pic"/>
          </p:nvPr>
        </p:nvSpPr>
        <p:spPr>
          <a:xfrm>
            <a:off x="-12500" y="3920275"/>
            <a:ext cx="3048000" cy="1231800"/>
          </a:xfrm>
          <a:prstGeom prst="rect">
            <a:avLst/>
          </a:prstGeom>
          <a:noFill/>
          <a:ln>
            <a:noFill/>
          </a:ln>
        </p:spPr>
      </p:sp>
      <p:sp>
        <p:nvSpPr>
          <p:cNvPr id="52" name="Google Shape;52;p7"/>
          <p:cNvSpPr/>
          <p:nvPr>
            <p:ph idx="3" type="pic"/>
          </p:nvPr>
        </p:nvSpPr>
        <p:spPr>
          <a:xfrm>
            <a:off x="3035500" y="3920275"/>
            <a:ext cx="3048000" cy="1231800"/>
          </a:xfrm>
          <a:prstGeom prst="rect">
            <a:avLst/>
          </a:prstGeom>
          <a:noFill/>
          <a:ln>
            <a:noFill/>
          </a:ln>
        </p:spPr>
      </p:sp>
      <p:sp>
        <p:nvSpPr>
          <p:cNvPr id="53" name="Google Shape;53;p7"/>
          <p:cNvSpPr/>
          <p:nvPr>
            <p:ph idx="4" type="pic"/>
          </p:nvPr>
        </p:nvSpPr>
        <p:spPr>
          <a:xfrm>
            <a:off x="6083500" y="3920275"/>
            <a:ext cx="3048000" cy="1231800"/>
          </a:xfrm>
          <a:prstGeom prst="rect">
            <a:avLst/>
          </a:prstGeom>
          <a:noFill/>
          <a:ln>
            <a:noFill/>
          </a:ln>
        </p:spPr>
      </p:sp>
      <p:sp>
        <p:nvSpPr>
          <p:cNvPr id="54" name="Google Shape;54;p7"/>
          <p:cNvSpPr txBox="1"/>
          <p:nvPr>
            <p:ph type="title"/>
          </p:nvPr>
        </p:nvSpPr>
        <p:spPr>
          <a:xfrm>
            <a:off x="0" y="1156975"/>
            <a:ext cx="51606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55" name="Google Shape;55;p7"/>
          <p:cNvSpPr txBox="1"/>
          <p:nvPr>
            <p:ph idx="1" type="subTitle"/>
          </p:nvPr>
        </p:nvSpPr>
        <p:spPr>
          <a:xfrm>
            <a:off x="557700" y="2772000"/>
            <a:ext cx="4045200" cy="103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6" name="Google Shape;56;p7"/>
          <p:cNvSpPr txBox="1"/>
          <p:nvPr>
            <p:ph idx="5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7" name="Google Shape;57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oogle Shape;59;p8"/>
          <p:cNvGrpSpPr/>
          <p:nvPr/>
        </p:nvGrpSpPr>
        <p:grpSpPr>
          <a:xfrm>
            <a:off x="3414392" y="-72329"/>
            <a:ext cx="5729495" cy="5215727"/>
            <a:chOff x="0" y="-38100"/>
            <a:chExt cx="3018065" cy="2747433"/>
          </a:xfrm>
        </p:grpSpPr>
        <p:sp>
          <p:nvSpPr>
            <p:cNvPr id="60" name="Google Shape;60;p8"/>
            <p:cNvSpPr/>
            <p:nvPr/>
          </p:nvSpPr>
          <p:spPr>
            <a:xfrm>
              <a:off x="0" y="0"/>
              <a:ext cx="3018065" cy="2709333"/>
            </a:xfrm>
            <a:custGeom>
              <a:rect b="b" l="l" r="r" t="t"/>
              <a:pathLst>
                <a:path extrusionOk="0" h="2709333" w="3018065">
                  <a:moveTo>
                    <a:pt x="0" y="0"/>
                  </a:moveTo>
                  <a:lnTo>
                    <a:pt x="3018065" y="0"/>
                  </a:lnTo>
                  <a:lnTo>
                    <a:pt x="301806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4582A"/>
            </a:solidFill>
            <a:ln>
              <a:noFill/>
            </a:ln>
          </p:spPr>
        </p:sp>
        <p:sp>
          <p:nvSpPr>
            <p:cNvPr id="61" name="Google Shape;61;p8"/>
            <p:cNvSpPr txBox="1"/>
            <p:nvPr/>
          </p:nvSpPr>
          <p:spPr>
            <a:xfrm>
              <a:off x="0" y="-38100"/>
              <a:ext cx="3018000" cy="274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9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2" name="Google Shape;62;p8"/>
          <p:cNvSpPr/>
          <p:nvPr>
            <p:ph idx="2" type="pic"/>
          </p:nvPr>
        </p:nvSpPr>
        <p:spPr>
          <a:xfrm>
            <a:off x="3584000" y="208800"/>
            <a:ext cx="2828100" cy="4695000"/>
          </a:xfrm>
          <a:prstGeom prst="rect">
            <a:avLst/>
          </a:prstGeom>
          <a:noFill/>
          <a:ln>
            <a:noFill/>
          </a:ln>
        </p:spPr>
      </p:sp>
      <p:sp>
        <p:nvSpPr>
          <p:cNvPr id="63" name="Google Shape;63;p8"/>
          <p:cNvSpPr/>
          <p:nvPr>
            <p:ph idx="3" type="pic"/>
          </p:nvPr>
        </p:nvSpPr>
        <p:spPr>
          <a:xfrm>
            <a:off x="6523600" y="208800"/>
            <a:ext cx="2448600" cy="22722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8"/>
          <p:cNvSpPr/>
          <p:nvPr>
            <p:ph idx="4" type="pic"/>
          </p:nvPr>
        </p:nvSpPr>
        <p:spPr>
          <a:xfrm>
            <a:off x="6523600" y="2622900"/>
            <a:ext cx="2448600" cy="2272200"/>
          </a:xfrm>
          <a:prstGeom prst="rect">
            <a:avLst/>
          </a:prstGeom>
          <a:noFill/>
          <a:ln>
            <a:noFill/>
          </a:ln>
        </p:spPr>
      </p:sp>
      <p:sp>
        <p:nvSpPr>
          <p:cNvPr id="65" name="Google Shape;65;p8"/>
          <p:cNvSpPr txBox="1"/>
          <p:nvPr>
            <p:ph idx="1" type="body"/>
          </p:nvPr>
        </p:nvSpPr>
        <p:spPr>
          <a:xfrm>
            <a:off x="311700" y="4230575"/>
            <a:ext cx="24486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</a:defRPr>
            </a:lvl1pPr>
          </a:lstStyle>
          <a:p/>
        </p:txBody>
      </p:sp>
      <p:sp>
        <p:nvSpPr>
          <p:cNvPr id="66" name="Google Shape;66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Black"/>
              <a:buNone/>
              <a:defRPr sz="28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Black"/>
              <a:buChar char="●"/>
              <a:defRPr sz="1800">
                <a:solidFill>
                  <a:schemeClr val="dk2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mo SemiBold"/>
              <a:buChar char="○"/>
              <a:defRPr>
                <a:solidFill>
                  <a:schemeClr val="dk2"/>
                </a:solidFill>
                <a:latin typeface="Arimo SemiBold"/>
                <a:ea typeface="Arimo SemiBold"/>
                <a:cs typeface="Arimo SemiBold"/>
                <a:sym typeface="Arimo SemiBold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Light"/>
              <a:buChar char="■"/>
              <a:defRPr>
                <a:solidFill>
                  <a:schemeClr val="dk2"/>
                </a:solidFill>
                <a:latin typeface="Nunito Light"/>
                <a:ea typeface="Nunito Light"/>
                <a:cs typeface="Nunito Light"/>
                <a:sym typeface="Nunito Light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Light"/>
              <a:buChar char="●"/>
              <a:defRPr>
                <a:solidFill>
                  <a:schemeClr val="dk2"/>
                </a:solidFill>
                <a:latin typeface="Nunito Light"/>
                <a:ea typeface="Nunito Light"/>
                <a:cs typeface="Nunito Light"/>
                <a:sym typeface="Nunito Light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Light"/>
              <a:buChar char="○"/>
              <a:defRPr>
                <a:solidFill>
                  <a:schemeClr val="dk2"/>
                </a:solidFill>
                <a:latin typeface="Nunito Light"/>
                <a:ea typeface="Nunito Light"/>
                <a:cs typeface="Nunito Light"/>
                <a:sym typeface="Nunito Light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Light"/>
              <a:buChar char="■"/>
              <a:defRPr>
                <a:solidFill>
                  <a:schemeClr val="dk2"/>
                </a:solidFill>
                <a:latin typeface="Nunito Light"/>
                <a:ea typeface="Nunito Light"/>
                <a:cs typeface="Nunito Light"/>
                <a:sym typeface="Nunito Light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Light"/>
              <a:buChar char="●"/>
              <a:defRPr>
                <a:solidFill>
                  <a:schemeClr val="dk2"/>
                </a:solidFill>
                <a:latin typeface="Nunito Light"/>
                <a:ea typeface="Nunito Light"/>
                <a:cs typeface="Nunito Light"/>
                <a:sym typeface="Nunito Light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Light"/>
              <a:buChar char="○"/>
              <a:defRPr>
                <a:solidFill>
                  <a:schemeClr val="dk2"/>
                </a:solidFill>
                <a:latin typeface="Nunito Light"/>
                <a:ea typeface="Nunito Light"/>
                <a:cs typeface="Nunito Light"/>
                <a:sym typeface="Nunito Light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Light"/>
              <a:buChar char="■"/>
              <a:defRPr>
                <a:solidFill>
                  <a:schemeClr val="dk2"/>
                </a:solidFill>
                <a:latin typeface="Nunito Light"/>
                <a:ea typeface="Nunito Light"/>
                <a:cs typeface="Nunito Light"/>
                <a:sym typeface="Nunito Light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jpg"/><Relationship Id="rId4" Type="http://schemas.openxmlformats.org/officeDocument/2006/relationships/image" Target="../media/image20.jpg"/><Relationship Id="rId5" Type="http://schemas.openxmlformats.org/officeDocument/2006/relationships/image" Target="../media/image29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8.png"/><Relationship Id="rId4" Type="http://schemas.openxmlformats.org/officeDocument/2006/relationships/image" Target="../media/image1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5.png"/><Relationship Id="rId4" Type="http://schemas.openxmlformats.org/officeDocument/2006/relationships/image" Target="../media/image2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3.jpg"/><Relationship Id="rId4" Type="http://schemas.openxmlformats.org/officeDocument/2006/relationships/image" Target="../media/image22.jpg"/><Relationship Id="rId5" Type="http://schemas.openxmlformats.org/officeDocument/2006/relationships/image" Target="../media/image24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8.png"/></Relationships>
</file>

<file path=ppt/slides/_rels/slide16.xml.rels><?xml version="1.0" encoding="UTF-8" standalone="yes"?><Relationships xmlns="http://schemas.openxmlformats.org/package/2006/relationships"><Relationship Id="rId40" Type="http://schemas.openxmlformats.org/officeDocument/2006/relationships/image" Target="../media/image61.png"/><Relationship Id="rId20" Type="http://schemas.openxmlformats.org/officeDocument/2006/relationships/image" Target="../media/image42.png"/><Relationship Id="rId41" Type="http://schemas.openxmlformats.org/officeDocument/2006/relationships/image" Target="../media/image68.png"/><Relationship Id="rId22" Type="http://schemas.openxmlformats.org/officeDocument/2006/relationships/image" Target="../media/image52.png"/><Relationship Id="rId21" Type="http://schemas.openxmlformats.org/officeDocument/2006/relationships/image" Target="../media/image49.png"/><Relationship Id="rId24" Type="http://schemas.openxmlformats.org/officeDocument/2006/relationships/image" Target="../media/image53.png"/><Relationship Id="rId23" Type="http://schemas.openxmlformats.org/officeDocument/2006/relationships/image" Target="../media/image46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40.png"/><Relationship Id="rId26" Type="http://schemas.openxmlformats.org/officeDocument/2006/relationships/image" Target="../media/image43.png"/><Relationship Id="rId25" Type="http://schemas.openxmlformats.org/officeDocument/2006/relationships/image" Target="../media/image48.png"/><Relationship Id="rId28" Type="http://schemas.openxmlformats.org/officeDocument/2006/relationships/image" Target="../media/image44.png"/><Relationship Id="rId27" Type="http://schemas.openxmlformats.org/officeDocument/2006/relationships/image" Target="../media/image41.png"/><Relationship Id="rId5" Type="http://schemas.openxmlformats.org/officeDocument/2006/relationships/image" Target="../media/image33.png"/><Relationship Id="rId6" Type="http://schemas.openxmlformats.org/officeDocument/2006/relationships/image" Target="../media/image35.png"/><Relationship Id="rId29" Type="http://schemas.openxmlformats.org/officeDocument/2006/relationships/image" Target="../media/image54.png"/><Relationship Id="rId7" Type="http://schemas.openxmlformats.org/officeDocument/2006/relationships/image" Target="../media/image31.png"/><Relationship Id="rId8" Type="http://schemas.openxmlformats.org/officeDocument/2006/relationships/image" Target="../media/image30.png"/><Relationship Id="rId31" Type="http://schemas.openxmlformats.org/officeDocument/2006/relationships/image" Target="../media/image55.png"/><Relationship Id="rId30" Type="http://schemas.openxmlformats.org/officeDocument/2006/relationships/image" Target="../media/image65.png"/><Relationship Id="rId11" Type="http://schemas.openxmlformats.org/officeDocument/2006/relationships/image" Target="../media/image45.png"/><Relationship Id="rId33" Type="http://schemas.openxmlformats.org/officeDocument/2006/relationships/image" Target="../media/image60.png"/><Relationship Id="rId10" Type="http://schemas.openxmlformats.org/officeDocument/2006/relationships/image" Target="../media/image36.png"/><Relationship Id="rId32" Type="http://schemas.openxmlformats.org/officeDocument/2006/relationships/image" Target="../media/image63.png"/><Relationship Id="rId13" Type="http://schemas.openxmlformats.org/officeDocument/2006/relationships/image" Target="../media/image38.png"/><Relationship Id="rId35" Type="http://schemas.openxmlformats.org/officeDocument/2006/relationships/image" Target="../media/image62.png"/><Relationship Id="rId12" Type="http://schemas.openxmlformats.org/officeDocument/2006/relationships/image" Target="../media/image32.png"/><Relationship Id="rId34" Type="http://schemas.openxmlformats.org/officeDocument/2006/relationships/image" Target="../media/image59.png"/><Relationship Id="rId15" Type="http://schemas.openxmlformats.org/officeDocument/2006/relationships/image" Target="../media/image39.png"/><Relationship Id="rId37" Type="http://schemas.openxmlformats.org/officeDocument/2006/relationships/image" Target="../media/image67.png"/><Relationship Id="rId14" Type="http://schemas.openxmlformats.org/officeDocument/2006/relationships/image" Target="../media/image34.png"/><Relationship Id="rId36" Type="http://schemas.openxmlformats.org/officeDocument/2006/relationships/image" Target="../media/image66.png"/><Relationship Id="rId17" Type="http://schemas.openxmlformats.org/officeDocument/2006/relationships/image" Target="../media/image47.png"/><Relationship Id="rId39" Type="http://schemas.openxmlformats.org/officeDocument/2006/relationships/image" Target="../media/image57.png"/><Relationship Id="rId16" Type="http://schemas.openxmlformats.org/officeDocument/2006/relationships/image" Target="../media/image37.png"/><Relationship Id="rId38" Type="http://schemas.openxmlformats.org/officeDocument/2006/relationships/image" Target="../media/image64.png"/><Relationship Id="rId19" Type="http://schemas.openxmlformats.org/officeDocument/2006/relationships/image" Target="../media/image50.png"/><Relationship Id="rId18" Type="http://schemas.openxmlformats.org/officeDocument/2006/relationships/image" Target="../media/image5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jpg"/><Relationship Id="rId4" Type="http://schemas.openxmlformats.org/officeDocument/2006/relationships/image" Target="../media/image7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Relationship Id="rId4" Type="http://schemas.openxmlformats.org/officeDocument/2006/relationships/image" Target="../media/image11.png"/><Relationship Id="rId5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png"/><Relationship Id="rId4" Type="http://schemas.openxmlformats.org/officeDocument/2006/relationships/image" Target="../media/image14.png"/><Relationship Id="rId5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4" name="Google Shape;74;p10"/>
          <p:cNvGrpSpPr/>
          <p:nvPr/>
        </p:nvGrpSpPr>
        <p:grpSpPr>
          <a:xfrm rot="-280815">
            <a:off x="734118" y="2733510"/>
            <a:ext cx="3269368" cy="1085429"/>
            <a:chOff x="0" y="-120071"/>
            <a:chExt cx="8718317" cy="2894476"/>
          </a:xfrm>
        </p:grpSpPr>
        <p:grpSp>
          <p:nvGrpSpPr>
            <p:cNvPr id="75" name="Google Shape;75;p10"/>
            <p:cNvGrpSpPr/>
            <p:nvPr/>
          </p:nvGrpSpPr>
          <p:grpSpPr>
            <a:xfrm>
              <a:off x="0" y="-120071"/>
              <a:ext cx="8718317" cy="2894476"/>
              <a:chOff x="0" y="-28575"/>
              <a:chExt cx="2074825" cy="688841"/>
            </a:xfrm>
          </p:grpSpPr>
          <p:sp>
            <p:nvSpPr>
              <p:cNvPr id="76" name="Google Shape;76;p10"/>
              <p:cNvSpPr/>
              <p:nvPr/>
            </p:nvSpPr>
            <p:spPr>
              <a:xfrm>
                <a:off x="0" y="0"/>
                <a:ext cx="2074825" cy="660266"/>
              </a:xfrm>
              <a:custGeom>
                <a:rect b="b" l="l" r="r" t="t"/>
                <a:pathLst>
                  <a:path extrusionOk="0" h="660266" w="2074825">
                    <a:moveTo>
                      <a:pt x="41177" y="0"/>
                    </a:moveTo>
                    <a:lnTo>
                      <a:pt x="2033648" y="0"/>
                    </a:lnTo>
                    <a:cubicBezTo>
                      <a:pt x="2056389" y="0"/>
                      <a:pt x="2074825" y="18436"/>
                      <a:pt x="2074825" y="41177"/>
                    </a:cubicBezTo>
                    <a:lnTo>
                      <a:pt x="2074825" y="619088"/>
                    </a:lnTo>
                    <a:cubicBezTo>
                      <a:pt x="2074825" y="630009"/>
                      <a:pt x="2070487" y="640483"/>
                      <a:pt x="2062764" y="648205"/>
                    </a:cubicBezTo>
                    <a:cubicBezTo>
                      <a:pt x="2055042" y="655927"/>
                      <a:pt x="2044568" y="660266"/>
                      <a:pt x="2033648" y="660266"/>
                    </a:cubicBezTo>
                    <a:lnTo>
                      <a:pt x="41177" y="660266"/>
                    </a:lnTo>
                    <a:cubicBezTo>
                      <a:pt x="18436" y="660266"/>
                      <a:pt x="0" y="641830"/>
                      <a:pt x="0" y="619088"/>
                    </a:cubicBezTo>
                    <a:lnTo>
                      <a:pt x="0" y="41177"/>
                    </a:lnTo>
                    <a:cubicBezTo>
                      <a:pt x="0" y="30256"/>
                      <a:pt x="4338" y="19783"/>
                      <a:pt x="12061" y="12061"/>
                    </a:cubicBezTo>
                    <a:cubicBezTo>
                      <a:pt x="19783" y="4338"/>
                      <a:pt x="30256" y="0"/>
                      <a:pt x="41177" y="0"/>
                    </a:cubicBezTo>
                    <a:close/>
                  </a:path>
                </a:pathLst>
              </a:custGeom>
              <a:solidFill>
                <a:srgbClr val="8297B4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7" name="Google Shape;77;p10"/>
              <p:cNvSpPr txBox="1"/>
              <p:nvPr/>
            </p:nvSpPr>
            <p:spPr>
              <a:xfrm>
                <a:off x="0" y="-28575"/>
                <a:ext cx="2074825" cy="6888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32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8" name="Google Shape;78;p10"/>
            <p:cNvSpPr txBox="1"/>
            <p:nvPr/>
          </p:nvSpPr>
          <p:spPr>
            <a:xfrm>
              <a:off x="488010" y="-82460"/>
              <a:ext cx="7742297" cy="28568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699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6800" u="none" cap="none" strike="noStrike">
                  <a:solidFill>
                    <a:srgbClr val="FFFFFF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TEAM</a:t>
              </a:r>
              <a:endParaRPr sz="700"/>
            </a:p>
          </p:txBody>
        </p:sp>
      </p:grpSp>
      <p:grpSp>
        <p:nvGrpSpPr>
          <p:cNvPr id="79" name="Google Shape;79;p10"/>
          <p:cNvGrpSpPr/>
          <p:nvPr/>
        </p:nvGrpSpPr>
        <p:grpSpPr>
          <a:xfrm rot="-498566">
            <a:off x="4211403" y="2567594"/>
            <a:ext cx="4629720" cy="961233"/>
            <a:chOff x="0" y="-106322"/>
            <a:chExt cx="12344697" cy="2563034"/>
          </a:xfrm>
        </p:grpSpPr>
        <p:grpSp>
          <p:nvGrpSpPr>
            <p:cNvPr id="80" name="Google Shape;80;p10"/>
            <p:cNvGrpSpPr/>
            <p:nvPr/>
          </p:nvGrpSpPr>
          <p:grpSpPr>
            <a:xfrm>
              <a:off x="0" y="-106322"/>
              <a:ext cx="12344697" cy="2563034"/>
              <a:chOff x="0" y="-28575"/>
              <a:chExt cx="3317760" cy="688841"/>
            </a:xfrm>
          </p:grpSpPr>
          <p:sp>
            <p:nvSpPr>
              <p:cNvPr id="81" name="Google Shape;81;p10"/>
              <p:cNvSpPr/>
              <p:nvPr/>
            </p:nvSpPr>
            <p:spPr>
              <a:xfrm>
                <a:off x="0" y="0"/>
                <a:ext cx="3317760" cy="660266"/>
              </a:xfrm>
              <a:custGeom>
                <a:rect b="b" l="l" r="r" t="t"/>
                <a:pathLst>
                  <a:path extrusionOk="0" h="660266" w="3317760">
                    <a:moveTo>
                      <a:pt x="25751" y="0"/>
                    </a:moveTo>
                    <a:lnTo>
                      <a:pt x="3292008" y="0"/>
                    </a:lnTo>
                    <a:cubicBezTo>
                      <a:pt x="3306230" y="0"/>
                      <a:pt x="3317760" y="11529"/>
                      <a:pt x="3317760" y="25751"/>
                    </a:cubicBezTo>
                    <a:lnTo>
                      <a:pt x="3317760" y="634515"/>
                    </a:lnTo>
                    <a:cubicBezTo>
                      <a:pt x="3317760" y="641344"/>
                      <a:pt x="3315046" y="647894"/>
                      <a:pt x="3310217" y="652723"/>
                    </a:cubicBezTo>
                    <a:cubicBezTo>
                      <a:pt x="3305388" y="657553"/>
                      <a:pt x="3298838" y="660266"/>
                      <a:pt x="3292008" y="660266"/>
                    </a:cubicBezTo>
                    <a:lnTo>
                      <a:pt x="25751" y="660266"/>
                    </a:lnTo>
                    <a:cubicBezTo>
                      <a:pt x="11529" y="660266"/>
                      <a:pt x="0" y="648736"/>
                      <a:pt x="0" y="634515"/>
                    </a:cubicBezTo>
                    <a:lnTo>
                      <a:pt x="0" y="25751"/>
                    </a:lnTo>
                    <a:cubicBezTo>
                      <a:pt x="0" y="11529"/>
                      <a:pt x="11529" y="0"/>
                      <a:pt x="25751" y="0"/>
                    </a:cubicBezTo>
                    <a:close/>
                  </a:path>
                </a:pathLst>
              </a:custGeom>
              <a:solidFill>
                <a:srgbClr val="2F3959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2" name="Google Shape;82;p10"/>
              <p:cNvSpPr txBox="1"/>
              <p:nvPr/>
            </p:nvSpPr>
            <p:spPr>
              <a:xfrm>
                <a:off x="0" y="-28575"/>
                <a:ext cx="3317700" cy="688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32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3" name="Google Shape;83;p10"/>
            <p:cNvSpPr txBox="1"/>
            <p:nvPr/>
          </p:nvSpPr>
          <p:spPr>
            <a:xfrm>
              <a:off x="652998" y="-76200"/>
              <a:ext cx="11355000" cy="250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6100" u="none" cap="none" strike="noStrike">
                  <a:solidFill>
                    <a:srgbClr val="FFFFFF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BUILDING</a:t>
              </a:r>
              <a:endParaRPr sz="700"/>
            </a:p>
          </p:txBody>
        </p:sp>
      </p:grpSp>
      <p:grpSp>
        <p:nvGrpSpPr>
          <p:cNvPr id="84" name="Google Shape;84;p10"/>
          <p:cNvGrpSpPr/>
          <p:nvPr/>
        </p:nvGrpSpPr>
        <p:grpSpPr>
          <a:xfrm rot="-244280">
            <a:off x="5208082" y="3746323"/>
            <a:ext cx="3463294" cy="976793"/>
            <a:chOff x="5276981" y="3504611"/>
            <a:chExt cx="3463212" cy="976770"/>
          </a:xfrm>
        </p:grpSpPr>
        <p:grpSp>
          <p:nvGrpSpPr>
            <p:cNvPr id="85" name="Google Shape;85;p10"/>
            <p:cNvGrpSpPr/>
            <p:nvPr/>
          </p:nvGrpSpPr>
          <p:grpSpPr>
            <a:xfrm rot="228671">
              <a:off x="5298159" y="3617470"/>
              <a:ext cx="3420856" cy="751051"/>
              <a:chOff x="0" y="-28575"/>
              <a:chExt cx="1615565" cy="354698"/>
            </a:xfrm>
          </p:grpSpPr>
          <p:sp>
            <p:nvSpPr>
              <p:cNvPr id="86" name="Google Shape;86;p10"/>
              <p:cNvSpPr/>
              <p:nvPr/>
            </p:nvSpPr>
            <p:spPr>
              <a:xfrm>
                <a:off x="0" y="0"/>
                <a:ext cx="1615565" cy="326123"/>
              </a:xfrm>
              <a:custGeom>
                <a:rect b="b" l="l" r="r" t="t"/>
                <a:pathLst>
                  <a:path extrusionOk="0" h="326123" w="1615565">
                    <a:moveTo>
                      <a:pt x="28289" y="0"/>
                    </a:moveTo>
                    <a:lnTo>
                      <a:pt x="1587276" y="0"/>
                    </a:lnTo>
                    <a:cubicBezTo>
                      <a:pt x="1602900" y="0"/>
                      <a:pt x="1615565" y="12666"/>
                      <a:pt x="1615565" y="28289"/>
                    </a:cubicBezTo>
                    <a:lnTo>
                      <a:pt x="1615565" y="297834"/>
                    </a:lnTo>
                    <a:cubicBezTo>
                      <a:pt x="1615565" y="313458"/>
                      <a:pt x="1602900" y="326123"/>
                      <a:pt x="1587276" y="326123"/>
                    </a:cubicBezTo>
                    <a:lnTo>
                      <a:pt x="28289" y="326123"/>
                    </a:lnTo>
                    <a:cubicBezTo>
                      <a:pt x="12666" y="326123"/>
                      <a:pt x="0" y="313458"/>
                      <a:pt x="0" y="297834"/>
                    </a:cubicBezTo>
                    <a:lnTo>
                      <a:pt x="0" y="28289"/>
                    </a:lnTo>
                    <a:cubicBezTo>
                      <a:pt x="0" y="12666"/>
                      <a:pt x="12666" y="0"/>
                      <a:pt x="28289" y="0"/>
                    </a:cubicBezTo>
                    <a:close/>
                  </a:path>
                </a:pathLst>
              </a:custGeom>
              <a:solidFill>
                <a:srgbClr val="F4582A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" name="Google Shape;87;p10"/>
              <p:cNvSpPr txBox="1"/>
              <p:nvPr/>
            </p:nvSpPr>
            <p:spPr>
              <a:xfrm>
                <a:off x="0" y="-28575"/>
                <a:ext cx="1615565" cy="3546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3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8" name="Google Shape;88;p10"/>
            <p:cNvSpPr txBox="1"/>
            <p:nvPr/>
          </p:nvSpPr>
          <p:spPr>
            <a:xfrm rot="228656">
              <a:off x="5367119" y="3787862"/>
              <a:ext cx="3281456" cy="43086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699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28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FOR EMPLOYEES</a:t>
              </a:r>
              <a:endParaRPr sz="700"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2DDD1"/>
        </a:solidFill>
      </p:bgPr>
    </p:bg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0" name="Google Shape;240;p19"/>
          <p:cNvGrpSpPr/>
          <p:nvPr/>
        </p:nvGrpSpPr>
        <p:grpSpPr>
          <a:xfrm>
            <a:off x="3414392" y="-72330"/>
            <a:ext cx="5729608" cy="5215830"/>
            <a:chOff x="0" y="-38100"/>
            <a:chExt cx="3018065" cy="2747433"/>
          </a:xfrm>
        </p:grpSpPr>
        <p:sp>
          <p:nvSpPr>
            <p:cNvPr id="241" name="Google Shape;241;p19"/>
            <p:cNvSpPr/>
            <p:nvPr/>
          </p:nvSpPr>
          <p:spPr>
            <a:xfrm>
              <a:off x="0" y="0"/>
              <a:ext cx="3018065" cy="2709333"/>
            </a:xfrm>
            <a:custGeom>
              <a:rect b="b" l="l" r="r" t="t"/>
              <a:pathLst>
                <a:path extrusionOk="0" h="2709333" w="3018065">
                  <a:moveTo>
                    <a:pt x="0" y="0"/>
                  </a:moveTo>
                  <a:lnTo>
                    <a:pt x="3018065" y="0"/>
                  </a:lnTo>
                  <a:lnTo>
                    <a:pt x="301806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4582A"/>
            </a:solidFill>
            <a:ln>
              <a:noFill/>
            </a:ln>
          </p:spPr>
        </p:sp>
        <p:sp>
          <p:nvSpPr>
            <p:cNvPr id="242" name="Google Shape;242;p19"/>
            <p:cNvSpPr txBox="1"/>
            <p:nvPr/>
          </p:nvSpPr>
          <p:spPr>
            <a:xfrm>
              <a:off x="0" y="-38100"/>
              <a:ext cx="3018065" cy="27474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9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43" name="Google Shape;243;p19"/>
          <p:cNvPicPr preferRelativeResize="0"/>
          <p:nvPr/>
        </p:nvPicPr>
        <p:blipFill rotWithShape="1">
          <a:blip r:embed="rId3">
            <a:alphaModFix/>
          </a:blip>
          <a:srcRect b="0" l="4878" r="4878" t="0"/>
          <a:stretch/>
        </p:blipFill>
        <p:spPr>
          <a:xfrm>
            <a:off x="3590189" y="224267"/>
            <a:ext cx="2828116" cy="46949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19"/>
          <p:cNvPicPr preferRelativeResize="0"/>
          <p:nvPr/>
        </p:nvPicPr>
        <p:blipFill rotWithShape="1">
          <a:blip r:embed="rId4">
            <a:alphaModFix/>
          </a:blip>
          <a:srcRect b="19086" l="0" r="0" t="19086"/>
          <a:stretch/>
        </p:blipFill>
        <p:spPr>
          <a:xfrm>
            <a:off x="6540241" y="224268"/>
            <a:ext cx="2448610" cy="2272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19"/>
          <p:cNvPicPr preferRelativeResize="0"/>
          <p:nvPr/>
        </p:nvPicPr>
        <p:blipFill rotWithShape="1">
          <a:blip r:embed="rId5">
            <a:alphaModFix/>
          </a:blip>
          <a:srcRect b="18258" l="0" r="0" t="18258"/>
          <a:stretch/>
        </p:blipFill>
        <p:spPr>
          <a:xfrm>
            <a:off x="6540241" y="2590462"/>
            <a:ext cx="2448610" cy="232877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6" name="Google Shape;246;p19"/>
          <p:cNvGrpSpPr/>
          <p:nvPr/>
        </p:nvGrpSpPr>
        <p:grpSpPr>
          <a:xfrm>
            <a:off x="344783" y="1658821"/>
            <a:ext cx="3427270" cy="1804426"/>
            <a:chOff x="0" y="-57150"/>
            <a:chExt cx="9139385" cy="4811803"/>
          </a:xfrm>
        </p:grpSpPr>
        <p:sp>
          <p:nvSpPr>
            <p:cNvPr id="247" name="Google Shape;247;p19"/>
            <p:cNvSpPr txBox="1"/>
            <p:nvPr/>
          </p:nvSpPr>
          <p:spPr>
            <a:xfrm>
              <a:off x="0" y="3854011"/>
              <a:ext cx="7416800" cy="9006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l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171616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What can you say about your projects?</a:t>
              </a:r>
              <a:endParaRPr sz="700"/>
            </a:p>
            <a:p>
              <a:pPr indent="0" lvl="1" marL="0" marR="0" rtl="0" algn="l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171616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Share it here!</a:t>
              </a:r>
              <a:endParaRPr sz="700"/>
            </a:p>
          </p:txBody>
        </p:sp>
        <p:sp>
          <p:nvSpPr>
            <p:cNvPr id="248" name="Google Shape;248;p19"/>
            <p:cNvSpPr txBox="1"/>
            <p:nvPr/>
          </p:nvSpPr>
          <p:spPr>
            <a:xfrm>
              <a:off x="0" y="-57150"/>
              <a:ext cx="9139385" cy="33419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701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3900" u="none" cap="none" strike="noStrike">
                  <a:solidFill>
                    <a:srgbClr val="2F3959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OUR PROJECTS</a:t>
              </a:r>
              <a:endParaRPr sz="700"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2DDD1"/>
        </a:solidFill>
      </p:bgPr>
    </p:bg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oogle Shape;253;p20"/>
          <p:cNvGrpSpPr/>
          <p:nvPr/>
        </p:nvGrpSpPr>
        <p:grpSpPr>
          <a:xfrm>
            <a:off x="4579144" y="-72330"/>
            <a:ext cx="4564856" cy="2636936"/>
            <a:chOff x="0" y="-38100"/>
            <a:chExt cx="2404533" cy="1389004"/>
          </a:xfrm>
        </p:grpSpPr>
        <p:sp>
          <p:nvSpPr>
            <p:cNvPr id="254" name="Google Shape;254;p20"/>
            <p:cNvSpPr/>
            <p:nvPr/>
          </p:nvSpPr>
          <p:spPr>
            <a:xfrm>
              <a:off x="0" y="0"/>
              <a:ext cx="2404533" cy="1350904"/>
            </a:xfrm>
            <a:custGeom>
              <a:rect b="b" l="l" r="r" t="t"/>
              <a:pathLst>
                <a:path extrusionOk="0" h="1350904" w="2404533">
                  <a:moveTo>
                    <a:pt x="0" y="0"/>
                  </a:moveTo>
                  <a:lnTo>
                    <a:pt x="2404533" y="0"/>
                  </a:lnTo>
                  <a:lnTo>
                    <a:pt x="2404533" y="1350904"/>
                  </a:lnTo>
                  <a:lnTo>
                    <a:pt x="0" y="1350904"/>
                  </a:lnTo>
                  <a:close/>
                </a:path>
              </a:pathLst>
            </a:custGeom>
            <a:solidFill>
              <a:srgbClr val="8297B4">
                <a:alpha val="66666"/>
              </a:srgbClr>
            </a:solidFill>
            <a:ln>
              <a:noFill/>
            </a:ln>
          </p:spPr>
        </p:sp>
        <p:sp>
          <p:nvSpPr>
            <p:cNvPr id="255" name="Google Shape;255;p20"/>
            <p:cNvSpPr txBox="1"/>
            <p:nvPr/>
          </p:nvSpPr>
          <p:spPr>
            <a:xfrm>
              <a:off x="0" y="-38100"/>
              <a:ext cx="2404533" cy="138900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3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6" name="Google Shape;256;p20"/>
          <p:cNvGrpSpPr/>
          <p:nvPr/>
        </p:nvGrpSpPr>
        <p:grpSpPr>
          <a:xfrm>
            <a:off x="0" y="2506564"/>
            <a:ext cx="4564856" cy="2636936"/>
            <a:chOff x="0" y="-38100"/>
            <a:chExt cx="2404533" cy="1389004"/>
          </a:xfrm>
        </p:grpSpPr>
        <p:sp>
          <p:nvSpPr>
            <p:cNvPr id="257" name="Google Shape;257;p20"/>
            <p:cNvSpPr/>
            <p:nvPr/>
          </p:nvSpPr>
          <p:spPr>
            <a:xfrm>
              <a:off x="0" y="0"/>
              <a:ext cx="2404533" cy="1350904"/>
            </a:xfrm>
            <a:custGeom>
              <a:rect b="b" l="l" r="r" t="t"/>
              <a:pathLst>
                <a:path extrusionOk="0" h="1350904" w="2404533">
                  <a:moveTo>
                    <a:pt x="0" y="0"/>
                  </a:moveTo>
                  <a:lnTo>
                    <a:pt x="2404533" y="0"/>
                  </a:lnTo>
                  <a:lnTo>
                    <a:pt x="2404533" y="1350904"/>
                  </a:lnTo>
                  <a:lnTo>
                    <a:pt x="0" y="1350904"/>
                  </a:lnTo>
                  <a:close/>
                </a:path>
              </a:pathLst>
            </a:custGeom>
            <a:solidFill>
              <a:srgbClr val="8297B4">
                <a:alpha val="66666"/>
              </a:srgbClr>
            </a:solidFill>
            <a:ln>
              <a:noFill/>
            </a:ln>
          </p:spPr>
        </p:sp>
        <p:sp>
          <p:nvSpPr>
            <p:cNvPr id="258" name="Google Shape;258;p20"/>
            <p:cNvSpPr txBox="1"/>
            <p:nvPr/>
          </p:nvSpPr>
          <p:spPr>
            <a:xfrm>
              <a:off x="0" y="-38100"/>
              <a:ext cx="2404533" cy="138900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3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59" name="Google Shape;25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53650" y="1538025"/>
            <a:ext cx="2856058" cy="20674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0" name="Google Shape;260;p20"/>
          <p:cNvGrpSpPr/>
          <p:nvPr/>
        </p:nvGrpSpPr>
        <p:grpSpPr>
          <a:xfrm>
            <a:off x="770940" y="515542"/>
            <a:ext cx="2279131" cy="1515663"/>
            <a:chOff x="0" y="-47625"/>
            <a:chExt cx="6077684" cy="4041768"/>
          </a:xfrm>
        </p:grpSpPr>
        <p:sp>
          <p:nvSpPr>
            <p:cNvPr id="261" name="Google Shape;261;p20"/>
            <p:cNvSpPr txBox="1"/>
            <p:nvPr/>
          </p:nvSpPr>
          <p:spPr>
            <a:xfrm>
              <a:off x="244" y="1743282"/>
              <a:ext cx="6077195" cy="6280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2F3959"/>
                  </a:solidFill>
                  <a:latin typeface="Arial"/>
                  <a:ea typeface="Arial"/>
                  <a:cs typeface="Arial"/>
                  <a:sym typeface="Arial"/>
                </a:rPr>
                <a:t>STRENGTHS</a:t>
              </a:r>
              <a:endParaRPr sz="700"/>
            </a:p>
          </p:txBody>
        </p:sp>
        <p:sp>
          <p:nvSpPr>
            <p:cNvPr id="262" name="Google Shape;262;p20"/>
            <p:cNvSpPr txBox="1"/>
            <p:nvPr/>
          </p:nvSpPr>
          <p:spPr>
            <a:xfrm>
              <a:off x="0" y="2623733"/>
              <a:ext cx="6077684" cy="13704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000000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What are you doing well? </a:t>
              </a:r>
              <a:endParaRPr sz="700"/>
            </a:p>
            <a:p>
              <a:pPr indent="0" lvl="0" marL="0" marR="0" rtl="0" algn="ctr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000000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What sets you apart?</a:t>
              </a:r>
              <a:endParaRPr sz="700"/>
            </a:p>
            <a:p>
              <a:pPr indent="0" lvl="0" marL="0" marR="0" rtl="0" algn="ctr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000000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What are your good qualities?</a:t>
              </a:r>
              <a:endParaRPr sz="700"/>
            </a:p>
          </p:txBody>
        </p:sp>
        <p:sp>
          <p:nvSpPr>
            <p:cNvPr id="263" name="Google Shape;263;p20"/>
            <p:cNvSpPr txBox="1"/>
            <p:nvPr/>
          </p:nvSpPr>
          <p:spPr>
            <a:xfrm>
              <a:off x="2744916" y="-47625"/>
              <a:ext cx="587851" cy="1607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700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3800" u="none" cap="none" strike="noStrike">
                  <a:solidFill>
                    <a:srgbClr val="2F3959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S</a:t>
              </a:r>
              <a:endParaRPr sz="700"/>
            </a:p>
          </p:txBody>
        </p:sp>
      </p:grpSp>
      <p:grpSp>
        <p:nvGrpSpPr>
          <p:cNvPr id="264" name="Google Shape;264;p20"/>
          <p:cNvGrpSpPr/>
          <p:nvPr/>
        </p:nvGrpSpPr>
        <p:grpSpPr>
          <a:xfrm>
            <a:off x="667356" y="3094436"/>
            <a:ext cx="2486299" cy="1515663"/>
            <a:chOff x="0" y="-47625"/>
            <a:chExt cx="6630131" cy="4041768"/>
          </a:xfrm>
        </p:grpSpPr>
        <p:sp>
          <p:nvSpPr>
            <p:cNvPr id="265" name="Google Shape;265;p20"/>
            <p:cNvSpPr txBox="1"/>
            <p:nvPr/>
          </p:nvSpPr>
          <p:spPr>
            <a:xfrm>
              <a:off x="0" y="1735957"/>
              <a:ext cx="6630131" cy="6280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2F3959"/>
                  </a:solidFill>
                  <a:latin typeface="Arial"/>
                  <a:ea typeface="Arial"/>
                  <a:cs typeface="Arial"/>
                  <a:sym typeface="Arial"/>
                </a:rPr>
                <a:t>OPPORTUNITIES</a:t>
              </a:r>
              <a:endParaRPr sz="700"/>
            </a:p>
          </p:txBody>
        </p:sp>
        <p:sp>
          <p:nvSpPr>
            <p:cNvPr id="266" name="Google Shape;266;p20"/>
            <p:cNvSpPr txBox="1"/>
            <p:nvPr/>
          </p:nvSpPr>
          <p:spPr>
            <a:xfrm>
              <a:off x="0" y="2623733"/>
              <a:ext cx="6630131" cy="13704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000000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What are your goals? </a:t>
              </a:r>
              <a:endParaRPr sz="700"/>
            </a:p>
            <a:p>
              <a:pPr indent="0" lvl="0" marL="0" marR="0" rtl="0" algn="ctr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000000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Are demands shifting?</a:t>
              </a:r>
              <a:endParaRPr sz="700"/>
            </a:p>
            <a:p>
              <a:pPr indent="0" lvl="0" marL="0" marR="0" rtl="0" algn="ctr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000000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How can it be improved?</a:t>
              </a:r>
              <a:endParaRPr sz="700"/>
            </a:p>
          </p:txBody>
        </p:sp>
        <p:sp>
          <p:nvSpPr>
            <p:cNvPr id="267" name="Google Shape;267;p20"/>
            <p:cNvSpPr txBox="1"/>
            <p:nvPr/>
          </p:nvSpPr>
          <p:spPr>
            <a:xfrm>
              <a:off x="2994423" y="-47625"/>
              <a:ext cx="641285" cy="1607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700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3800" u="none" cap="none" strike="noStrike">
                  <a:solidFill>
                    <a:srgbClr val="2F3959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O</a:t>
              </a:r>
              <a:endParaRPr sz="700"/>
            </a:p>
          </p:txBody>
        </p:sp>
      </p:grpSp>
      <p:grpSp>
        <p:nvGrpSpPr>
          <p:cNvPr id="268" name="Google Shape;268;p20"/>
          <p:cNvGrpSpPr/>
          <p:nvPr/>
        </p:nvGrpSpPr>
        <p:grpSpPr>
          <a:xfrm>
            <a:off x="5391383" y="427452"/>
            <a:ext cx="3421856" cy="1691842"/>
            <a:chOff x="0" y="-47625"/>
            <a:chExt cx="9124950" cy="4511580"/>
          </a:xfrm>
        </p:grpSpPr>
        <p:sp>
          <p:nvSpPr>
            <p:cNvPr id="269" name="Google Shape;269;p20"/>
            <p:cNvSpPr txBox="1"/>
            <p:nvPr/>
          </p:nvSpPr>
          <p:spPr>
            <a:xfrm>
              <a:off x="0" y="1743282"/>
              <a:ext cx="9124950" cy="6280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2F3959"/>
                  </a:solidFill>
                  <a:latin typeface="Arial"/>
                  <a:ea typeface="Arial"/>
                  <a:cs typeface="Arial"/>
                  <a:sym typeface="Arial"/>
                </a:rPr>
                <a:t>WEAKNESSES</a:t>
              </a:r>
              <a:endParaRPr sz="700"/>
            </a:p>
          </p:txBody>
        </p:sp>
        <p:sp>
          <p:nvSpPr>
            <p:cNvPr id="270" name="Google Shape;270;p20"/>
            <p:cNvSpPr txBox="1"/>
            <p:nvPr/>
          </p:nvSpPr>
          <p:spPr>
            <a:xfrm>
              <a:off x="1592334" y="2623689"/>
              <a:ext cx="5940282" cy="18402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000000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Where do you need to improve? </a:t>
              </a:r>
              <a:endParaRPr sz="700"/>
            </a:p>
            <a:p>
              <a:pPr indent="0" lvl="0" marL="0" marR="0" rtl="0" algn="ctr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000000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Are resources adequate?</a:t>
              </a:r>
              <a:endParaRPr sz="700"/>
            </a:p>
            <a:p>
              <a:pPr indent="0" lvl="0" marL="0" marR="0" rtl="0" algn="ctr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000000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What do others do better than you?</a:t>
              </a:r>
              <a:endParaRPr sz="700"/>
            </a:p>
            <a:p>
              <a:pPr indent="0" lvl="0" marL="0" marR="0" rtl="0" algn="ctr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  <p:sp>
          <p:nvSpPr>
            <p:cNvPr id="271" name="Google Shape;271;p20"/>
            <p:cNvSpPr txBox="1"/>
            <p:nvPr/>
          </p:nvSpPr>
          <p:spPr>
            <a:xfrm>
              <a:off x="4121144" y="-47625"/>
              <a:ext cx="882662" cy="1607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700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3800" u="none" cap="none" strike="noStrike">
                  <a:solidFill>
                    <a:srgbClr val="2F3959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W</a:t>
              </a:r>
              <a:endParaRPr sz="700"/>
            </a:p>
          </p:txBody>
        </p:sp>
      </p:grpSp>
      <p:grpSp>
        <p:nvGrpSpPr>
          <p:cNvPr id="272" name="Google Shape;272;p20"/>
          <p:cNvGrpSpPr/>
          <p:nvPr/>
        </p:nvGrpSpPr>
        <p:grpSpPr>
          <a:xfrm>
            <a:off x="5909599" y="3182534"/>
            <a:ext cx="2385425" cy="1339467"/>
            <a:chOff x="0" y="-47625"/>
            <a:chExt cx="6361133" cy="3571912"/>
          </a:xfrm>
        </p:grpSpPr>
        <p:sp>
          <p:nvSpPr>
            <p:cNvPr id="273" name="Google Shape;273;p20"/>
            <p:cNvSpPr txBox="1"/>
            <p:nvPr/>
          </p:nvSpPr>
          <p:spPr>
            <a:xfrm>
              <a:off x="91318" y="1743282"/>
              <a:ext cx="6178498" cy="6280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2F3959"/>
                  </a:solidFill>
                  <a:latin typeface="Arial"/>
                  <a:ea typeface="Arial"/>
                  <a:cs typeface="Arial"/>
                  <a:sym typeface="Arial"/>
                </a:rPr>
                <a:t>THREATS</a:t>
              </a:r>
              <a:endParaRPr sz="700"/>
            </a:p>
          </p:txBody>
        </p:sp>
        <p:sp>
          <p:nvSpPr>
            <p:cNvPr id="274" name="Google Shape;274;p20"/>
            <p:cNvSpPr txBox="1"/>
            <p:nvPr/>
          </p:nvSpPr>
          <p:spPr>
            <a:xfrm>
              <a:off x="0" y="2623733"/>
              <a:ext cx="6361133" cy="9005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000000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What are the blockers you're facing? </a:t>
              </a:r>
              <a:endParaRPr sz="700"/>
            </a:p>
            <a:p>
              <a:pPr indent="0" lvl="0" marL="0" marR="0" rtl="0" algn="ctr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000000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What are factors outside of your control?</a:t>
              </a:r>
              <a:endParaRPr sz="700"/>
            </a:p>
          </p:txBody>
        </p:sp>
        <p:sp>
          <p:nvSpPr>
            <p:cNvPr id="275" name="Google Shape;275;p20"/>
            <p:cNvSpPr txBox="1"/>
            <p:nvPr/>
          </p:nvSpPr>
          <p:spPr>
            <a:xfrm>
              <a:off x="2881741" y="-47625"/>
              <a:ext cx="597650" cy="1607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700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3800" u="none" cap="none" strike="noStrike">
                  <a:solidFill>
                    <a:srgbClr val="2F3959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T</a:t>
              </a:r>
              <a:endParaRPr sz="700"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2DDD1"/>
        </a:solidFill>
      </p:bgPr>
    </p:bg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44371" y="376725"/>
            <a:ext cx="4626674" cy="3272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6900" y="452924"/>
            <a:ext cx="3307476" cy="2051551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21"/>
          <p:cNvSpPr txBox="1"/>
          <p:nvPr/>
        </p:nvSpPr>
        <p:spPr>
          <a:xfrm>
            <a:off x="356895" y="2913463"/>
            <a:ext cx="3592500" cy="19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900" u="none" cap="none" strike="noStrike">
                <a:solidFill>
                  <a:srgbClr val="2F3959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WRITE YOUR BIG TOPIC OR IDEA</a:t>
            </a:r>
            <a:endParaRPr sz="700"/>
          </a:p>
        </p:txBody>
      </p:sp>
      <p:sp>
        <p:nvSpPr>
          <p:cNvPr id="283" name="Google Shape;283;p21"/>
          <p:cNvSpPr txBox="1"/>
          <p:nvPr/>
        </p:nvSpPr>
        <p:spPr>
          <a:xfrm>
            <a:off x="4244377" y="3935413"/>
            <a:ext cx="4474311" cy="6937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Lorem ipsum dolor sit amet, consectetur adipiscing elit. Phasellus mollis libero tortor, ut rhoncus magna blandit vel. Vestibulum pellentesque neque a aliquet molestie. In neque quam, bibendum non dapibus vel, fermentum sit amet nisl. Morbi sit amet nibh ut justo lacinia porttitor. </a:t>
            </a:r>
            <a:endParaRPr sz="7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2DDD1"/>
        </a:solidFill>
      </p:bgPr>
    </p:bg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05740" y="3563550"/>
            <a:ext cx="4010624" cy="146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4800" y="3562524"/>
            <a:ext cx="4016300" cy="146379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0" name="Google Shape;290;p22"/>
          <p:cNvCxnSpPr/>
          <p:nvPr/>
        </p:nvCxnSpPr>
        <p:spPr>
          <a:xfrm>
            <a:off x="0" y="2507394"/>
            <a:ext cx="9144000" cy="0"/>
          </a:xfrm>
          <a:prstGeom prst="straightConnector1">
            <a:avLst/>
          </a:prstGeom>
          <a:noFill/>
          <a:ln cap="flat" cmpd="sng" w="38100">
            <a:solidFill>
              <a:srgbClr val="2F3959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91" name="Google Shape;291;p22"/>
          <p:cNvSpPr txBox="1"/>
          <p:nvPr/>
        </p:nvSpPr>
        <p:spPr>
          <a:xfrm>
            <a:off x="514350" y="485775"/>
            <a:ext cx="8115300" cy="62697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7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900" u="none" cap="none" strike="noStrike">
                <a:solidFill>
                  <a:srgbClr val="2F3959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ADD A TIMELINE PAGE</a:t>
            </a:r>
            <a:endParaRPr sz="700"/>
          </a:p>
        </p:txBody>
      </p:sp>
      <p:grpSp>
        <p:nvGrpSpPr>
          <p:cNvPr id="292" name="Google Shape;292;p22"/>
          <p:cNvGrpSpPr/>
          <p:nvPr/>
        </p:nvGrpSpPr>
        <p:grpSpPr>
          <a:xfrm>
            <a:off x="224255" y="1643870"/>
            <a:ext cx="8695490" cy="1573520"/>
            <a:chOff x="0" y="-28575"/>
            <a:chExt cx="23187973" cy="4196054"/>
          </a:xfrm>
        </p:grpSpPr>
        <p:grpSp>
          <p:nvGrpSpPr>
            <p:cNvPr id="293" name="Google Shape;293;p22"/>
            <p:cNvGrpSpPr/>
            <p:nvPr/>
          </p:nvGrpSpPr>
          <p:grpSpPr>
            <a:xfrm>
              <a:off x="1830909" y="1627537"/>
              <a:ext cx="824747" cy="1049553"/>
              <a:chOff x="0" y="-38100"/>
              <a:chExt cx="162913" cy="207319"/>
            </a:xfrm>
          </p:grpSpPr>
          <p:sp>
            <p:nvSpPr>
              <p:cNvPr id="294" name="Google Shape;294;p22"/>
              <p:cNvSpPr/>
              <p:nvPr/>
            </p:nvSpPr>
            <p:spPr>
              <a:xfrm>
                <a:off x="0" y="0"/>
                <a:ext cx="162913" cy="169219"/>
              </a:xfrm>
              <a:custGeom>
                <a:rect b="b" l="l" r="r" t="t"/>
                <a:pathLst>
                  <a:path extrusionOk="0" h="169219" w="162913">
                    <a:moveTo>
                      <a:pt x="81457" y="0"/>
                    </a:moveTo>
                    <a:lnTo>
                      <a:pt x="81457" y="0"/>
                    </a:lnTo>
                    <a:cubicBezTo>
                      <a:pt x="126444" y="0"/>
                      <a:pt x="162913" y="36469"/>
                      <a:pt x="162913" y="81457"/>
                    </a:cubicBezTo>
                    <a:lnTo>
                      <a:pt x="162913" y="87763"/>
                    </a:lnTo>
                    <a:cubicBezTo>
                      <a:pt x="162913" y="132750"/>
                      <a:pt x="126444" y="169219"/>
                      <a:pt x="81457" y="169219"/>
                    </a:cubicBezTo>
                    <a:lnTo>
                      <a:pt x="81457" y="169219"/>
                    </a:lnTo>
                    <a:cubicBezTo>
                      <a:pt x="36469" y="169219"/>
                      <a:pt x="0" y="132750"/>
                      <a:pt x="0" y="87763"/>
                    </a:cubicBezTo>
                    <a:lnTo>
                      <a:pt x="0" y="81457"/>
                    </a:lnTo>
                    <a:cubicBezTo>
                      <a:pt x="0" y="36469"/>
                      <a:pt x="36469" y="0"/>
                      <a:pt x="81457" y="0"/>
                    </a:cubicBezTo>
                    <a:close/>
                  </a:path>
                </a:pathLst>
              </a:custGeom>
              <a:solidFill>
                <a:srgbClr val="F4582A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5" name="Google Shape;295;p22"/>
              <p:cNvSpPr txBox="1"/>
              <p:nvPr/>
            </p:nvSpPr>
            <p:spPr>
              <a:xfrm>
                <a:off x="0" y="-38100"/>
                <a:ext cx="162913" cy="2073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49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96" name="Google Shape;296;p22"/>
            <p:cNvSpPr txBox="1"/>
            <p:nvPr/>
          </p:nvSpPr>
          <p:spPr>
            <a:xfrm>
              <a:off x="0" y="3266925"/>
              <a:ext cx="4486566" cy="9005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000000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Elaborate on what</a:t>
              </a:r>
              <a:endParaRPr sz="700"/>
            </a:p>
            <a:p>
              <a:pPr indent="0" lvl="0" marL="0" marR="0" rtl="0" algn="ctr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000000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you want to discuss.</a:t>
              </a:r>
              <a:endParaRPr sz="700"/>
            </a:p>
          </p:txBody>
        </p:sp>
        <p:sp>
          <p:nvSpPr>
            <p:cNvPr id="297" name="Google Shape;297;p22"/>
            <p:cNvSpPr txBox="1"/>
            <p:nvPr/>
          </p:nvSpPr>
          <p:spPr>
            <a:xfrm>
              <a:off x="0" y="-28575"/>
              <a:ext cx="4486566" cy="12630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2F3959"/>
                  </a:solidFill>
                  <a:latin typeface="Arial"/>
                  <a:ea typeface="Arial"/>
                  <a:cs typeface="Arial"/>
                  <a:sym typeface="Arial"/>
                </a:rPr>
                <a:t>ADD A MAIN POINT</a:t>
              </a:r>
              <a:endParaRPr sz="700"/>
            </a:p>
          </p:txBody>
        </p:sp>
        <p:grpSp>
          <p:nvGrpSpPr>
            <p:cNvPr id="298" name="Google Shape;298;p22"/>
            <p:cNvGrpSpPr/>
            <p:nvPr/>
          </p:nvGrpSpPr>
          <p:grpSpPr>
            <a:xfrm>
              <a:off x="8063403" y="1627537"/>
              <a:ext cx="824747" cy="1049553"/>
              <a:chOff x="0" y="-38100"/>
              <a:chExt cx="162913" cy="207319"/>
            </a:xfrm>
          </p:grpSpPr>
          <p:sp>
            <p:nvSpPr>
              <p:cNvPr id="299" name="Google Shape;299;p22"/>
              <p:cNvSpPr/>
              <p:nvPr/>
            </p:nvSpPr>
            <p:spPr>
              <a:xfrm>
                <a:off x="0" y="0"/>
                <a:ext cx="162913" cy="169219"/>
              </a:xfrm>
              <a:custGeom>
                <a:rect b="b" l="l" r="r" t="t"/>
                <a:pathLst>
                  <a:path extrusionOk="0" h="169219" w="162913">
                    <a:moveTo>
                      <a:pt x="81457" y="0"/>
                    </a:moveTo>
                    <a:lnTo>
                      <a:pt x="81457" y="0"/>
                    </a:lnTo>
                    <a:cubicBezTo>
                      <a:pt x="126444" y="0"/>
                      <a:pt x="162913" y="36469"/>
                      <a:pt x="162913" y="81457"/>
                    </a:cubicBezTo>
                    <a:lnTo>
                      <a:pt x="162913" y="87763"/>
                    </a:lnTo>
                    <a:cubicBezTo>
                      <a:pt x="162913" y="132750"/>
                      <a:pt x="126444" y="169219"/>
                      <a:pt x="81457" y="169219"/>
                    </a:cubicBezTo>
                    <a:lnTo>
                      <a:pt x="81457" y="169219"/>
                    </a:lnTo>
                    <a:cubicBezTo>
                      <a:pt x="36469" y="169219"/>
                      <a:pt x="0" y="132750"/>
                      <a:pt x="0" y="87763"/>
                    </a:cubicBezTo>
                    <a:lnTo>
                      <a:pt x="0" y="81457"/>
                    </a:lnTo>
                    <a:cubicBezTo>
                      <a:pt x="0" y="36469"/>
                      <a:pt x="36469" y="0"/>
                      <a:pt x="81457" y="0"/>
                    </a:cubicBezTo>
                    <a:close/>
                  </a:path>
                </a:pathLst>
              </a:custGeom>
              <a:solidFill>
                <a:srgbClr val="8297B4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0" name="Google Shape;300;p22"/>
              <p:cNvSpPr txBox="1"/>
              <p:nvPr/>
            </p:nvSpPr>
            <p:spPr>
              <a:xfrm>
                <a:off x="0" y="-38100"/>
                <a:ext cx="162913" cy="2073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49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01" name="Google Shape;301;p22"/>
            <p:cNvSpPr txBox="1"/>
            <p:nvPr/>
          </p:nvSpPr>
          <p:spPr>
            <a:xfrm>
              <a:off x="6232493" y="3266925"/>
              <a:ext cx="4486566" cy="9005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000000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Elaborate on what</a:t>
              </a:r>
              <a:endParaRPr sz="700"/>
            </a:p>
            <a:p>
              <a:pPr indent="0" lvl="0" marL="0" marR="0" rtl="0" algn="ctr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000000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you want to discuss.</a:t>
              </a:r>
              <a:endParaRPr sz="700"/>
            </a:p>
          </p:txBody>
        </p:sp>
        <p:sp>
          <p:nvSpPr>
            <p:cNvPr id="302" name="Google Shape;302;p22"/>
            <p:cNvSpPr txBox="1"/>
            <p:nvPr/>
          </p:nvSpPr>
          <p:spPr>
            <a:xfrm>
              <a:off x="6232493" y="-28575"/>
              <a:ext cx="4486566" cy="12630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2F3959"/>
                  </a:solidFill>
                  <a:latin typeface="Arial"/>
                  <a:ea typeface="Arial"/>
                  <a:cs typeface="Arial"/>
                  <a:sym typeface="Arial"/>
                </a:rPr>
                <a:t>ADD A MAIN POINT</a:t>
              </a:r>
              <a:endParaRPr sz="700"/>
            </a:p>
          </p:txBody>
        </p:sp>
        <p:grpSp>
          <p:nvGrpSpPr>
            <p:cNvPr id="303" name="Google Shape;303;p22"/>
            <p:cNvGrpSpPr/>
            <p:nvPr/>
          </p:nvGrpSpPr>
          <p:grpSpPr>
            <a:xfrm>
              <a:off x="14295896" y="1627537"/>
              <a:ext cx="824747" cy="1049553"/>
              <a:chOff x="0" y="-38100"/>
              <a:chExt cx="162913" cy="207319"/>
            </a:xfrm>
          </p:grpSpPr>
          <p:sp>
            <p:nvSpPr>
              <p:cNvPr id="304" name="Google Shape;304;p22"/>
              <p:cNvSpPr/>
              <p:nvPr/>
            </p:nvSpPr>
            <p:spPr>
              <a:xfrm>
                <a:off x="0" y="0"/>
                <a:ext cx="162913" cy="169219"/>
              </a:xfrm>
              <a:custGeom>
                <a:rect b="b" l="l" r="r" t="t"/>
                <a:pathLst>
                  <a:path extrusionOk="0" h="169219" w="162913">
                    <a:moveTo>
                      <a:pt x="81457" y="0"/>
                    </a:moveTo>
                    <a:lnTo>
                      <a:pt x="81457" y="0"/>
                    </a:lnTo>
                    <a:cubicBezTo>
                      <a:pt x="126444" y="0"/>
                      <a:pt x="162913" y="36469"/>
                      <a:pt x="162913" y="81457"/>
                    </a:cubicBezTo>
                    <a:lnTo>
                      <a:pt x="162913" y="87763"/>
                    </a:lnTo>
                    <a:cubicBezTo>
                      <a:pt x="162913" y="132750"/>
                      <a:pt x="126444" y="169219"/>
                      <a:pt x="81457" y="169219"/>
                    </a:cubicBezTo>
                    <a:lnTo>
                      <a:pt x="81457" y="169219"/>
                    </a:lnTo>
                    <a:cubicBezTo>
                      <a:pt x="36469" y="169219"/>
                      <a:pt x="0" y="132750"/>
                      <a:pt x="0" y="87763"/>
                    </a:cubicBezTo>
                    <a:lnTo>
                      <a:pt x="0" y="81457"/>
                    </a:lnTo>
                    <a:cubicBezTo>
                      <a:pt x="0" y="36469"/>
                      <a:pt x="36469" y="0"/>
                      <a:pt x="81457" y="0"/>
                    </a:cubicBezTo>
                    <a:close/>
                  </a:path>
                </a:pathLst>
              </a:custGeom>
              <a:solidFill>
                <a:srgbClr val="F4582A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5" name="Google Shape;305;p22"/>
              <p:cNvSpPr txBox="1"/>
              <p:nvPr/>
            </p:nvSpPr>
            <p:spPr>
              <a:xfrm>
                <a:off x="0" y="-38100"/>
                <a:ext cx="162913" cy="2073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49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06" name="Google Shape;306;p22"/>
            <p:cNvSpPr txBox="1"/>
            <p:nvPr/>
          </p:nvSpPr>
          <p:spPr>
            <a:xfrm>
              <a:off x="12464987" y="3266925"/>
              <a:ext cx="4486566" cy="9005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000000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Elaborate on what</a:t>
              </a:r>
              <a:endParaRPr sz="700"/>
            </a:p>
            <a:p>
              <a:pPr indent="0" lvl="0" marL="0" marR="0" rtl="0" algn="ctr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000000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you want to discuss.</a:t>
              </a:r>
              <a:endParaRPr sz="700"/>
            </a:p>
          </p:txBody>
        </p:sp>
        <p:sp>
          <p:nvSpPr>
            <p:cNvPr id="307" name="Google Shape;307;p22"/>
            <p:cNvSpPr txBox="1"/>
            <p:nvPr/>
          </p:nvSpPr>
          <p:spPr>
            <a:xfrm>
              <a:off x="12464987" y="-28575"/>
              <a:ext cx="4486566" cy="12630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2F3959"/>
                  </a:solidFill>
                  <a:latin typeface="Arial"/>
                  <a:ea typeface="Arial"/>
                  <a:cs typeface="Arial"/>
                  <a:sym typeface="Arial"/>
                </a:rPr>
                <a:t>ADD A MAIN POINT</a:t>
              </a:r>
              <a:endParaRPr sz="700"/>
            </a:p>
          </p:txBody>
        </p:sp>
        <p:grpSp>
          <p:nvGrpSpPr>
            <p:cNvPr id="308" name="Google Shape;308;p22"/>
            <p:cNvGrpSpPr/>
            <p:nvPr/>
          </p:nvGrpSpPr>
          <p:grpSpPr>
            <a:xfrm>
              <a:off x="20528389" y="1627537"/>
              <a:ext cx="824747" cy="1049553"/>
              <a:chOff x="0" y="-38100"/>
              <a:chExt cx="162913" cy="207319"/>
            </a:xfrm>
          </p:grpSpPr>
          <p:sp>
            <p:nvSpPr>
              <p:cNvPr id="309" name="Google Shape;309;p22"/>
              <p:cNvSpPr/>
              <p:nvPr/>
            </p:nvSpPr>
            <p:spPr>
              <a:xfrm>
                <a:off x="0" y="0"/>
                <a:ext cx="162913" cy="169219"/>
              </a:xfrm>
              <a:custGeom>
                <a:rect b="b" l="l" r="r" t="t"/>
                <a:pathLst>
                  <a:path extrusionOk="0" h="169219" w="162913">
                    <a:moveTo>
                      <a:pt x="81457" y="0"/>
                    </a:moveTo>
                    <a:lnTo>
                      <a:pt x="81457" y="0"/>
                    </a:lnTo>
                    <a:cubicBezTo>
                      <a:pt x="126444" y="0"/>
                      <a:pt x="162913" y="36469"/>
                      <a:pt x="162913" y="81457"/>
                    </a:cubicBezTo>
                    <a:lnTo>
                      <a:pt x="162913" y="87763"/>
                    </a:lnTo>
                    <a:cubicBezTo>
                      <a:pt x="162913" y="132750"/>
                      <a:pt x="126444" y="169219"/>
                      <a:pt x="81457" y="169219"/>
                    </a:cubicBezTo>
                    <a:lnTo>
                      <a:pt x="81457" y="169219"/>
                    </a:lnTo>
                    <a:cubicBezTo>
                      <a:pt x="36469" y="169219"/>
                      <a:pt x="0" y="132750"/>
                      <a:pt x="0" y="87763"/>
                    </a:cubicBezTo>
                    <a:lnTo>
                      <a:pt x="0" y="81457"/>
                    </a:lnTo>
                    <a:cubicBezTo>
                      <a:pt x="0" y="36469"/>
                      <a:pt x="36469" y="0"/>
                      <a:pt x="81457" y="0"/>
                    </a:cubicBezTo>
                    <a:close/>
                  </a:path>
                </a:pathLst>
              </a:custGeom>
              <a:solidFill>
                <a:srgbClr val="8297B4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0" name="Google Shape;310;p22"/>
              <p:cNvSpPr txBox="1"/>
              <p:nvPr/>
            </p:nvSpPr>
            <p:spPr>
              <a:xfrm>
                <a:off x="0" y="-38100"/>
                <a:ext cx="162913" cy="2073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49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11" name="Google Shape;311;p22"/>
            <p:cNvSpPr txBox="1"/>
            <p:nvPr/>
          </p:nvSpPr>
          <p:spPr>
            <a:xfrm>
              <a:off x="18701407" y="3266925"/>
              <a:ext cx="4486566" cy="9005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000000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Elaborate on what</a:t>
              </a:r>
              <a:endParaRPr sz="700"/>
            </a:p>
            <a:p>
              <a:pPr indent="0" lvl="0" marL="0" marR="0" rtl="0" algn="ctr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000000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you want to discuss.</a:t>
              </a:r>
              <a:endParaRPr sz="700"/>
            </a:p>
          </p:txBody>
        </p:sp>
        <p:sp>
          <p:nvSpPr>
            <p:cNvPr id="312" name="Google Shape;312;p22"/>
            <p:cNvSpPr txBox="1"/>
            <p:nvPr/>
          </p:nvSpPr>
          <p:spPr>
            <a:xfrm>
              <a:off x="18697480" y="-28575"/>
              <a:ext cx="4486566" cy="12630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2F3959"/>
                  </a:solidFill>
                  <a:latin typeface="Arial"/>
                  <a:ea typeface="Arial"/>
                  <a:cs typeface="Arial"/>
                  <a:sym typeface="Arial"/>
                </a:rPr>
                <a:t>ADD A MAIN POINT</a:t>
              </a:r>
              <a:endParaRPr sz="700"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2DDD1"/>
        </a:solidFill>
      </p:bgPr>
    </p:bg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" name="Google Shape;317;p23"/>
          <p:cNvGrpSpPr/>
          <p:nvPr/>
        </p:nvGrpSpPr>
        <p:grpSpPr>
          <a:xfrm>
            <a:off x="983283" y="1477816"/>
            <a:ext cx="2062256" cy="3151334"/>
            <a:chOff x="0" y="-38100"/>
            <a:chExt cx="1086291" cy="1659962"/>
          </a:xfrm>
        </p:grpSpPr>
        <p:sp>
          <p:nvSpPr>
            <p:cNvPr id="318" name="Google Shape;318;p23"/>
            <p:cNvSpPr/>
            <p:nvPr/>
          </p:nvSpPr>
          <p:spPr>
            <a:xfrm>
              <a:off x="0" y="0"/>
              <a:ext cx="1086291" cy="1621862"/>
            </a:xfrm>
            <a:custGeom>
              <a:rect b="b" l="l" r="r" t="t"/>
              <a:pathLst>
                <a:path extrusionOk="0" h="1621862" w="1086291">
                  <a:moveTo>
                    <a:pt x="73205" y="0"/>
                  </a:moveTo>
                  <a:lnTo>
                    <a:pt x="1013086" y="0"/>
                  </a:lnTo>
                  <a:cubicBezTo>
                    <a:pt x="1032501" y="0"/>
                    <a:pt x="1051121" y="7713"/>
                    <a:pt x="1064850" y="21441"/>
                  </a:cubicBezTo>
                  <a:cubicBezTo>
                    <a:pt x="1078578" y="35170"/>
                    <a:pt x="1086291" y="53790"/>
                    <a:pt x="1086291" y="73205"/>
                  </a:cubicBezTo>
                  <a:lnTo>
                    <a:pt x="1086291" y="1548657"/>
                  </a:lnTo>
                  <a:cubicBezTo>
                    <a:pt x="1086291" y="1568072"/>
                    <a:pt x="1078578" y="1586692"/>
                    <a:pt x="1064850" y="1600421"/>
                  </a:cubicBezTo>
                  <a:cubicBezTo>
                    <a:pt x="1051121" y="1614150"/>
                    <a:pt x="1032501" y="1621862"/>
                    <a:pt x="1013086" y="1621862"/>
                  </a:cubicBezTo>
                  <a:lnTo>
                    <a:pt x="73205" y="1621862"/>
                  </a:lnTo>
                  <a:cubicBezTo>
                    <a:pt x="53790" y="1621862"/>
                    <a:pt x="35170" y="1614150"/>
                    <a:pt x="21441" y="1600421"/>
                  </a:cubicBezTo>
                  <a:cubicBezTo>
                    <a:pt x="7713" y="1586692"/>
                    <a:pt x="0" y="1568072"/>
                    <a:pt x="0" y="1548657"/>
                  </a:cubicBezTo>
                  <a:lnTo>
                    <a:pt x="0" y="73205"/>
                  </a:lnTo>
                  <a:cubicBezTo>
                    <a:pt x="0" y="53790"/>
                    <a:pt x="7713" y="35170"/>
                    <a:pt x="21441" y="21441"/>
                  </a:cubicBezTo>
                  <a:cubicBezTo>
                    <a:pt x="35170" y="7713"/>
                    <a:pt x="53790" y="0"/>
                    <a:pt x="73205" y="0"/>
                  </a:cubicBezTo>
                  <a:close/>
                </a:path>
              </a:pathLst>
            </a:custGeom>
            <a:solidFill>
              <a:srgbClr val="8297B4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" name="Google Shape;319;p23"/>
            <p:cNvSpPr txBox="1"/>
            <p:nvPr/>
          </p:nvSpPr>
          <p:spPr>
            <a:xfrm>
              <a:off x="0" y="-38100"/>
              <a:ext cx="1086291" cy="165996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9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0" name="Google Shape;320;p23"/>
          <p:cNvGrpSpPr/>
          <p:nvPr/>
        </p:nvGrpSpPr>
        <p:grpSpPr>
          <a:xfrm>
            <a:off x="3540907" y="1477816"/>
            <a:ext cx="2062256" cy="3151334"/>
            <a:chOff x="0" y="-38100"/>
            <a:chExt cx="1086291" cy="1659962"/>
          </a:xfrm>
        </p:grpSpPr>
        <p:sp>
          <p:nvSpPr>
            <p:cNvPr id="321" name="Google Shape;321;p23"/>
            <p:cNvSpPr/>
            <p:nvPr/>
          </p:nvSpPr>
          <p:spPr>
            <a:xfrm>
              <a:off x="0" y="0"/>
              <a:ext cx="1086291" cy="1621862"/>
            </a:xfrm>
            <a:custGeom>
              <a:rect b="b" l="l" r="r" t="t"/>
              <a:pathLst>
                <a:path extrusionOk="0" h="1621862" w="1086291">
                  <a:moveTo>
                    <a:pt x="73205" y="0"/>
                  </a:moveTo>
                  <a:lnTo>
                    <a:pt x="1013086" y="0"/>
                  </a:lnTo>
                  <a:cubicBezTo>
                    <a:pt x="1032501" y="0"/>
                    <a:pt x="1051121" y="7713"/>
                    <a:pt x="1064850" y="21441"/>
                  </a:cubicBezTo>
                  <a:cubicBezTo>
                    <a:pt x="1078578" y="35170"/>
                    <a:pt x="1086291" y="53790"/>
                    <a:pt x="1086291" y="73205"/>
                  </a:cubicBezTo>
                  <a:lnTo>
                    <a:pt x="1086291" y="1548657"/>
                  </a:lnTo>
                  <a:cubicBezTo>
                    <a:pt x="1086291" y="1568072"/>
                    <a:pt x="1078578" y="1586692"/>
                    <a:pt x="1064850" y="1600421"/>
                  </a:cubicBezTo>
                  <a:cubicBezTo>
                    <a:pt x="1051121" y="1614150"/>
                    <a:pt x="1032501" y="1621862"/>
                    <a:pt x="1013086" y="1621862"/>
                  </a:cubicBezTo>
                  <a:lnTo>
                    <a:pt x="73205" y="1621862"/>
                  </a:lnTo>
                  <a:cubicBezTo>
                    <a:pt x="53790" y="1621862"/>
                    <a:pt x="35170" y="1614150"/>
                    <a:pt x="21441" y="1600421"/>
                  </a:cubicBezTo>
                  <a:cubicBezTo>
                    <a:pt x="7713" y="1586692"/>
                    <a:pt x="0" y="1568072"/>
                    <a:pt x="0" y="1548657"/>
                  </a:cubicBezTo>
                  <a:lnTo>
                    <a:pt x="0" y="73205"/>
                  </a:lnTo>
                  <a:cubicBezTo>
                    <a:pt x="0" y="53790"/>
                    <a:pt x="7713" y="35170"/>
                    <a:pt x="21441" y="21441"/>
                  </a:cubicBezTo>
                  <a:cubicBezTo>
                    <a:pt x="35170" y="7713"/>
                    <a:pt x="53790" y="0"/>
                    <a:pt x="73205" y="0"/>
                  </a:cubicBezTo>
                  <a:close/>
                </a:path>
              </a:pathLst>
            </a:custGeom>
            <a:solidFill>
              <a:srgbClr val="F4582A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" name="Google Shape;322;p23"/>
            <p:cNvSpPr txBox="1"/>
            <p:nvPr/>
          </p:nvSpPr>
          <p:spPr>
            <a:xfrm>
              <a:off x="0" y="-38100"/>
              <a:ext cx="1086291" cy="165996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9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3" name="Google Shape;323;p23"/>
          <p:cNvGrpSpPr/>
          <p:nvPr/>
        </p:nvGrpSpPr>
        <p:grpSpPr>
          <a:xfrm>
            <a:off x="6098462" y="1477816"/>
            <a:ext cx="2062256" cy="3151334"/>
            <a:chOff x="0" y="-38100"/>
            <a:chExt cx="1086291" cy="1659962"/>
          </a:xfrm>
        </p:grpSpPr>
        <p:sp>
          <p:nvSpPr>
            <p:cNvPr id="324" name="Google Shape;324;p23"/>
            <p:cNvSpPr/>
            <p:nvPr/>
          </p:nvSpPr>
          <p:spPr>
            <a:xfrm>
              <a:off x="0" y="0"/>
              <a:ext cx="1086291" cy="1621862"/>
            </a:xfrm>
            <a:custGeom>
              <a:rect b="b" l="l" r="r" t="t"/>
              <a:pathLst>
                <a:path extrusionOk="0" h="1621862" w="1086291">
                  <a:moveTo>
                    <a:pt x="73205" y="0"/>
                  </a:moveTo>
                  <a:lnTo>
                    <a:pt x="1013086" y="0"/>
                  </a:lnTo>
                  <a:cubicBezTo>
                    <a:pt x="1032501" y="0"/>
                    <a:pt x="1051121" y="7713"/>
                    <a:pt x="1064850" y="21441"/>
                  </a:cubicBezTo>
                  <a:cubicBezTo>
                    <a:pt x="1078578" y="35170"/>
                    <a:pt x="1086291" y="53790"/>
                    <a:pt x="1086291" y="73205"/>
                  </a:cubicBezTo>
                  <a:lnTo>
                    <a:pt x="1086291" y="1548657"/>
                  </a:lnTo>
                  <a:cubicBezTo>
                    <a:pt x="1086291" y="1568072"/>
                    <a:pt x="1078578" y="1586692"/>
                    <a:pt x="1064850" y="1600421"/>
                  </a:cubicBezTo>
                  <a:cubicBezTo>
                    <a:pt x="1051121" y="1614150"/>
                    <a:pt x="1032501" y="1621862"/>
                    <a:pt x="1013086" y="1621862"/>
                  </a:cubicBezTo>
                  <a:lnTo>
                    <a:pt x="73205" y="1621862"/>
                  </a:lnTo>
                  <a:cubicBezTo>
                    <a:pt x="53790" y="1621862"/>
                    <a:pt x="35170" y="1614150"/>
                    <a:pt x="21441" y="1600421"/>
                  </a:cubicBezTo>
                  <a:cubicBezTo>
                    <a:pt x="7713" y="1586692"/>
                    <a:pt x="0" y="1568072"/>
                    <a:pt x="0" y="1548657"/>
                  </a:cubicBezTo>
                  <a:lnTo>
                    <a:pt x="0" y="73205"/>
                  </a:lnTo>
                  <a:cubicBezTo>
                    <a:pt x="0" y="53790"/>
                    <a:pt x="7713" y="35170"/>
                    <a:pt x="21441" y="21441"/>
                  </a:cubicBezTo>
                  <a:cubicBezTo>
                    <a:pt x="35170" y="7713"/>
                    <a:pt x="53790" y="0"/>
                    <a:pt x="73205" y="0"/>
                  </a:cubicBezTo>
                  <a:close/>
                </a:path>
              </a:pathLst>
            </a:custGeom>
            <a:solidFill>
              <a:srgbClr val="8297B4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" name="Google Shape;325;p23"/>
            <p:cNvSpPr txBox="1"/>
            <p:nvPr/>
          </p:nvSpPr>
          <p:spPr>
            <a:xfrm>
              <a:off x="0" y="-38100"/>
              <a:ext cx="1086291" cy="165996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9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26" name="Google Shape;326;p23"/>
          <p:cNvPicPr preferRelativeResize="0"/>
          <p:nvPr/>
        </p:nvPicPr>
        <p:blipFill rotWithShape="1">
          <a:blip r:embed="rId3">
            <a:alphaModFix/>
          </a:blip>
          <a:srcRect b="0" l="18251" r="18251" t="0"/>
          <a:stretch/>
        </p:blipFill>
        <p:spPr>
          <a:xfrm>
            <a:off x="983283" y="1887470"/>
            <a:ext cx="2062325" cy="1826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23"/>
          <p:cNvPicPr preferRelativeResize="0"/>
          <p:nvPr/>
        </p:nvPicPr>
        <p:blipFill rotWithShape="1">
          <a:blip r:embed="rId4">
            <a:alphaModFix/>
          </a:blip>
          <a:srcRect b="20489" l="0" r="0" t="20488"/>
          <a:stretch/>
        </p:blipFill>
        <p:spPr>
          <a:xfrm>
            <a:off x="3540838" y="1887470"/>
            <a:ext cx="2062324" cy="1826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23"/>
          <p:cNvPicPr preferRelativeResize="0"/>
          <p:nvPr/>
        </p:nvPicPr>
        <p:blipFill rotWithShape="1">
          <a:blip r:embed="rId5">
            <a:alphaModFix/>
          </a:blip>
          <a:srcRect b="0" l="11080" r="21175" t="10093"/>
          <a:stretch/>
        </p:blipFill>
        <p:spPr>
          <a:xfrm>
            <a:off x="6098393" y="1887470"/>
            <a:ext cx="2062325" cy="1826927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23"/>
          <p:cNvSpPr txBox="1"/>
          <p:nvPr/>
        </p:nvSpPr>
        <p:spPr>
          <a:xfrm>
            <a:off x="1661324" y="569097"/>
            <a:ext cx="5821354" cy="62697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7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900" u="none" cap="none" strike="noStrike">
                <a:solidFill>
                  <a:srgbClr val="2F3959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MEET OUR TEAM</a:t>
            </a:r>
            <a:endParaRPr sz="700"/>
          </a:p>
        </p:txBody>
      </p:sp>
      <p:sp>
        <p:nvSpPr>
          <p:cNvPr id="330" name="Google Shape;330;p23"/>
          <p:cNvSpPr txBox="1"/>
          <p:nvPr/>
        </p:nvSpPr>
        <p:spPr>
          <a:xfrm>
            <a:off x="983283" y="3922937"/>
            <a:ext cx="2062325" cy="4772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NAME</a:t>
            </a:r>
            <a:endParaRPr sz="700"/>
          </a:p>
          <a:p>
            <a:pPr indent="0" lvl="0" marL="0" marR="0" rtl="0" algn="ctr">
              <a:lnSpc>
                <a:spcPct val="12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SURNAME</a:t>
            </a:r>
            <a:endParaRPr sz="700"/>
          </a:p>
        </p:txBody>
      </p:sp>
      <p:sp>
        <p:nvSpPr>
          <p:cNvPr id="331" name="Google Shape;331;p23"/>
          <p:cNvSpPr txBox="1"/>
          <p:nvPr/>
        </p:nvSpPr>
        <p:spPr>
          <a:xfrm>
            <a:off x="3540838" y="3922937"/>
            <a:ext cx="2062325" cy="4772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NAME</a:t>
            </a:r>
            <a:endParaRPr sz="700"/>
          </a:p>
          <a:p>
            <a:pPr indent="0" lvl="0" marL="0" marR="0" rtl="0" algn="ctr">
              <a:lnSpc>
                <a:spcPct val="12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SURNAME</a:t>
            </a:r>
            <a:endParaRPr sz="700"/>
          </a:p>
        </p:txBody>
      </p:sp>
      <p:sp>
        <p:nvSpPr>
          <p:cNvPr id="332" name="Google Shape;332;p23"/>
          <p:cNvSpPr txBox="1"/>
          <p:nvPr/>
        </p:nvSpPr>
        <p:spPr>
          <a:xfrm>
            <a:off x="6098393" y="3922937"/>
            <a:ext cx="2062325" cy="4772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NAME</a:t>
            </a:r>
            <a:endParaRPr sz="700"/>
          </a:p>
          <a:p>
            <a:pPr indent="0" lvl="0" marL="0" marR="0" rtl="0" algn="ctr">
              <a:lnSpc>
                <a:spcPct val="12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SURNAME</a:t>
            </a:r>
            <a:endParaRPr sz="700"/>
          </a:p>
        </p:txBody>
      </p:sp>
      <p:sp>
        <p:nvSpPr>
          <p:cNvPr id="333" name="Google Shape;333;p23"/>
          <p:cNvSpPr txBox="1"/>
          <p:nvPr/>
        </p:nvSpPr>
        <p:spPr>
          <a:xfrm>
            <a:off x="1216285" y="1637384"/>
            <a:ext cx="1596320" cy="1882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7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TITLE</a:t>
            </a:r>
            <a:endParaRPr sz="700"/>
          </a:p>
        </p:txBody>
      </p:sp>
      <p:sp>
        <p:nvSpPr>
          <p:cNvPr id="334" name="Google Shape;334;p23"/>
          <p:cNvSpPr txBox="1"/>
          <p:nvPr/>
        </p:nvSpPr>
        <p:spPr>
          <a:xfrm>
            <a:off x="3773840" y="1637384"/>
            <a:ext cx="1596320" cy="1882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7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TITLE</a:t>
            </a:r>
            <a:endParaRPr sz="700"/>
          </a:p>
        </p:txBody>
      </p:sp>
      <p:sp>
        <p:nvSpPr>
          <p:cNvPr id="335" name="Google Shape;335;p23"/>
          <p:cNvSpPr txBox="1"/>
          <p:nvPr/>
        </p:nvSpPr>
        <p:spPr>
          <a:xfrm>
            <a:off x="6331396" y="1637384"/>
            <a:ext cx="1596320" cy="1882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7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TITLE</a:t>
            </a:r>
            <a:endParaRPr sz="7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2DDD1"/>
        </a:solidFill>
      </p:bgPr>
    </p:bg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Google Shape;340;p24"/>
          <p:cNvPicPr preferRelativeResize="0"/>
          <p:nvPr/>
        </p:nvPicPr>
        <p:blipFill rotWithShape="1">
          <a:blip r:embed="rId3">
            <a:alphaModFix/>
          </a:blip>
          <a:srcRect b="0" l="13073" r="10020" t="0"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1" name="Google Shape;341;p24"/>
          <p:cNvGrpSpPr/>
          <p:nvPr/>
        </p:nvGrpSpPr>
        <p:grpSpPr>
          <a:xfrm rot="407455">
            <a:off x="-201374" y="1534492"/>
            <a:ext cx="4063170" cy="3588162"/>
            <a:chOff x="0" y="-38100"/>
            <a:chExt cx="2555943" cy="2257138"/>
          </a:xfrm>
        </p:grpSpPr>
        <p:sp>
          <p:nvSpPr>
            <p:cNvPr id="342" name="Google Shape;342;p24"/>
            <p:cNvSpPr/>
            <p:nvPr/>
          </p:nvSpPr>
          <p:spPr>
            <a:xfrm>
              <a:off x="0" y="0"/>
              <a:ext cx="2555943" cy="2219038"/>
            </a:xfrm>
            <a:custGeom>
              <a:rect b="b" l="l" r="r" t="t"/>
              <a:pathLst>
                <a:path extrusionOk="0" h="2219038" w="2555943">
                  <a:moveTo>
                    <a:pt x="37155" y="0"/>
                  </a:moveTo>
                  <a:lnTo>
                    <a:pt x="2518788" y="0"/>
                  </a:lnTo>
                  <a:cubicBezTo>
                    <a:pt x="2528642" y="0"/>
                    <a:pt x="2538092" y="3915"/>
                    <a:pt x="2545060" y="10882"/>
                  </a:cubicBezTo>
                  <a:cubicBezTo>
                    <a:pt x="2552028" y="17850"/>
                    <a:pt x="2555943" y="27301"/>
                    <a:pt x="2555943" y="37155"/>
                  </a:cubicBezTo>
                  <a:lnTo>
                    <a:pt x="2555943" y="2181883"/>
                  </a:lnTo>
                  <a:cubicBezTo>
                    <a:pt x="2555943" y="2202404"/>
                    <a:pt x="2539308" y="2219038"/>
                    <a:pt x="2518788" y="2219038"/>
                  </a:cubicBezTo>
                  <a:lnTo>
                    <a:pt x="37155" y="2219038"/>
                  </a:lnTo>
                  <a:cubicBezTo>
                    <a:pt x="27301" y="2219038"/>
                    <a:pt x="17850" y="2215124"/>
                    <a:pt x="10882" y="2208156"/>
                  </a:cubicBezTo>
                  <a:cubicBezTo>
                    <a:pt x="3915" y="2201188"/>
                    <a:pt x="0" y="2191738"/>
                    <a:pt x="0" y="2181883"/>
                  </a:cubicBezTo>
                  <a:lnTo>
                    <a:pt x="0" y="37155"/>
                  </a:lnTo>
                  <a:cubicBezTo>
                    <a:pt x="0" y="27301"/>
                    <a:pt x="3915" y="17850"/>
                    <a:pt x="10882" y="10882"/>
                  </a:cubicBezTo>
                  <a:cubicBezTo>
                    <a:pt x="17850" y="3915"/>
                    <a:pt x="27301" y="0"/>
                    <a:pt x="37155" y="0"/>
                  </a:cubicBezTo>
                  <a:close/>
                </a:path>
              </a:pathLst>
            </a:custGeom>
            <a:solidFill>
              <a:srgbClr val="8297B4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" name="Google Shape;343;p24"/>
            <p:cNvSpPr txBox="1"/>
            <p:nvPr/>
          </p:nvSpPr>
          <p:spPr>
            <a:xfrm>
              <a:off x="0" y="-38100"/>
              <a:ext cx="2555943" cy="225713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9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4" name="Google Shape;344;p24"/>
          <p:cNvGrpSpPr/>
          <p:nvPr/>
        </p:nvGrpSpPr>
        <p:grpSpPr>
          <a:xfrm rot="407455">
            <a:off x="75958" y="1862851"/>
            <a:ext cx="3503032" cy="2977399"/>
            <a:chOff x="0" y="-38100"/>
            <a:chExt cx="9341420" cy="7939729"/>
          </a:xfrm>
        </p:grpSpPr>
        <p:sp>
          <p:nvSpPr>
            <p:cNvPr id="345" name="Google Shape;345;p24"/>
            <p:cNvSpPr txBox="1"/>
            <p:nvPr/>
          </p:nvSpPr>
          <p:spPr>
            <a:xfrm>
              <a:off x="0" y="7526766"/>
              <a:ext cx="9341420" cy="3748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2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800" u="none" cap="none" strike="noStrike">
                  <a:solidFill>
                    <a:srgbClr val="FFFFFF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— Include a credit, citation, or supporting message</a:t>
              </a:r>
              <a:endParaRPr sz="700"/>
            </a:p>
          </p:txBody>
        </p:sp>
        <p:sp>
          <p:nvSpPr>
            <p:cNvPr id="346" name="Google Shape;346;p24"/>
            <p:cNvSpPr txBox="1"/>
            <p:nvPr/>
          </p:nvSpPr>
          <p:spPr>
            <a:xfrm>
              <a:off x="0" y="-38100"/>
              <a:ext cx="9341400" cy="735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3200" u="none" cap="none" strike="noStrike">
                  <a:solidFill>
                    <a:srgbClr val="FFFFFF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WRITE AN ORIGINAL STATEMENT OR INSPIRING QUOTE</a:t>
              </a:r>
              <a:endParaRPr sz="700"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2DDD1"/>
        </a:solidFill>
      </p:bgPr>
    </p:bg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1" name="Google Shape;351;p25"/>
          <p:cNvGrpSpPr/>
          <p:nvPr/>
        </p:nvGrpSpPr>
        <p:grpSpPr>
          <a:xfrm>
            <a:off x="387109" y="1106783"/>
            <a:ext cx="2548821" cy="3736326"/>
            <a:chOff x="0" y="-19050"/>
            <a:chExt cx="1342589" cy="1968106"/>
          </a:xfrm>
        </p:grpSpPr>
        <p:sp>
          <p:nvSpPr>
            <p:cNvPr id="352" name="Google Shape;352;p25"/>
            <p:cNvSpPr/>
            <p:nvPr/>
          </p:nvSpPr>
          <p:spPr>
            <a:xfrm>
              <a:off x="0" y="0"/>
              <a:ext cx="1342589" cy="1949056"/>
            </a:xfrm>
            <a:custGeom>
              <a:rect b="b" l="l" r="r" t="t"/>
              <a:pathLst>
                <a:path extrusionOk="0" h="1949056" w="1342589">
                  <a:moveTo>
                    <a:pt x="36449" y="0"/>
                  </a:moveTo>
                  <a:lnTo>
                    <a:pt x="1306139" y="0"/>
                  </a:lnTo>
                  <a:cubicBezTo>
                    <a:pt x="1315806" y="0"/>
                    <a:pt x="1325077" y="3840"/>
                    <a:pt x="1331913" y="10676"/>
                  </a:cubicBezTo>
                  <a:cubicBezTo>
                    <a:pt x="1338748" y="17511"/>
                    <a:pt x="1342589" y="26782"/>
                    <a:pt x="1342589" y="36449"/>
                  </a:cubicBezTo>
                  <a:lnTo>
                    <a:pt x="1342589" y="1912607"/>
                  </a:lnTo>
                  <a:cubicBezTo>
                    <a:pt x="1342589" y="1932737"/>
                    <a:pt x="1326270" y="1949056"/>
                    <a:pt x="1306139" y="1949056"/>
                  </a:cubicBezTo>
                  <a:lnTo>
                    <a:pt x="36449" y="1949056"/>
                  </a:lnTo>
                  <a:cubicBezTo>
                    <a:pt x="16319" y="1949056"/>
                    <a:pt x="0" y="1932737"/>
                    <a:pt x="0" y="1912607"/>
                  </a:cubicBezTo>
                  <a:lnTo>
                    <a:pt x="0" y="36449"/>
                  </a:lnTo>
                  <a:cubicBezTo>
                    <a:pt x="0" y="16319"/>
                    <a:pt x="16319" y="0"/>
                    <a:pt x="36449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" name="Google Shape;353;p25"/>
            <p:cNvSpPr txBox="1"/>
            <p:nvPr/>
          </p:nvSpPr>
          <p:spPr>
            <a:xfrm>
              <a:off x="0" y="-19050"/>
              <a:ext cx="1342589" cy="19681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4" name="Google Shape;354;p25"/>
          <p:cNvGrpSpPr/>
          <p:nvPr/>
        </p:nvGrpSpPr>
        <p:grpSpPr>
          <a:xfrm>
            <a:off x="3054992" y="1106783"/>
            <a:ext cx="5756490" cy="3736326"/>
            <a:chOff x="0" y="-19050"/>
            <a:chExt cx="3032225" cy="1968106"/>
          </a:xfrm>
        </p:grpSpPr>
        <p:sp>
          <p:nvSpPr>
            <p:cNvPr id="355" name="Google Shape;355;p25"/>
            <p:cNvSpPr/>
            <p:nvPr/>
          </p:nvSpPr>
          <p:spPr>
            <a:xfrm>
              <a:off x="0" y="0"/>
              <a:ext cx="3032225" cy="1949056"/>
            </a:xfrm>
            <a:custGeom>
              <a:rect b="b" l="l" r="r" t="t"/>
              <a:pathLst>
                <a:path extrusionOk="0" h="1949056" w="3032225">
                  <a:moveTo>
                    <a:pt x="16139" y="0"/>
                  </a:moveTo>
                  <a:lnTo>
                    <a:pt x="3016086" y="0"/>
                  </a:lnTo>
                  <a:cubicBezTo>
                    <a:pt x="3020366" y="0"/>
                    <a:pt x="3024471" y="1700"/>
                    <a:pt x="3027498" y="4727"/>
                  </a:cubicBezTo>
                  <a:cubicBezTo>
                    <a:pt x="3030525" y="7754"/>
                    <a:pt x="3032225" y="11859"/>
                    <a:pt x="3032225" y="16139"/>
                  </a:cubicBezTo>
                  <a:lnTo>
                    <a:pt x="3032225" y="1932917"/>
                  </a:lnTo>
                  <a:cubicBezTo>
                    <a:pt x="3032225" y="1937197"/>
                    <a:pt x="3030525" y="1941302"/>
                    <a:pt x="3027498" y="1944329"/>
                  </a:cubicBezTo>
                  <a:cubicBezTo>
                    <a:pt x="3024471" y="1947356"/>
                    <a:pt x="3020366" y="1949056"/>
                    <a:pt x="3016086" y="1949056"/>
                  </a:cubicBezTo>
                  <a:lnTo>
                    <a:pt x="16139" y="1949056"/>
                  </a:lnTo>
                  <a:cubicBezTo>
                    <a:pt x="11859" y="1949056"/>
                    <a:pt x="7754" y="1947356"/>
                    <a:pt x="4727" y="1944329"/>
                  </a:cubicBezTo>
                  <a:cubicBezTo>
                    <a:pt x="1700" y="1941302"/>
                    <a:pt x="0" y="1937197"/>
                    <a:pt x="0" y="1932917"/>
                  </a:cubicBezTo>
                  <a:lnTo>
                    <a:pt x="0" y="16139"/>
                  </a:lnTo>
                  <a:cubicBezTo>
                    <a:pt x="0" y="11859"/>
                    <a:pt x="1700" y="7754"/>
                    <a:pt x="4727" y="4727"/>
                  </a:cubicBezTo>
                  <a:cubicBezTo>
                    <a:pt x="7754" y="1700"/>
                    <a:pt x="11859" y="0"/>
                    <a:pt x="16139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" name="Google Shape;356;p25"/>
            <p:cNvSpPr txBox="1"/>
            <p:nvPr/>
          </p:nvSpPr>
          <p:spPr>
            <a:xfrm>
              <a:off x="0" y="-19050"/>
              <a:ext cx="3032225" cy="19681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7" name="Google Shape;357;p25"/>
          <p:cNvGrpSpPr/>
          <p:nvPr/>
        </p:nvGrpSpPr>
        <p:grpSpPr>
          <a:xfrm>
            <a:off x="569502" y="1247142"/>
            <a:ext cx="2184034" cy="359784"/>
            <a:chOff x="0" y="-19050"/>
            <a:chExt cx="1150437" cy="189516"/>
          </a:xfrm>
        </p:grpSpPr>
        <p:sp>
          <p:nvSpPr>
            <p:cNvPr id="358" name="Google Shape;358;p25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F1A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" name="Google Shape;359;p25"/>
            <p:cNvSpPr txBox="1"/>
            <p:nvPr/>
          </p:nvSpPr>
          <p:spPr>
            <a:xfrm>
              <a:off x="0" y="-19050"/>
              <a:ext cx="1150437" cy="189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0" name="Google Shape;360;p25"/>
          <p:cNvGrpSpPr/>
          <p:nvPr/>
        </p:nvGrpSpPr>
        <p:grpSpPr>
          <a:xfrm>
            <a:off x="4841220" y="1247142"/>
            <a:ext cx="2184034" cy="359784"/>
            <a:chOff x="0" y="-19050"/>
            <a:chExt cx="1150437" cy="189516"/>
          </a:xfrm>
        </p:grpSpPr>
        <p:sp>
          <p:nvSpPr>
            <p:cNvPr id="361" name="Google Shape;361;p25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F1A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" name="Google Shape;362;p25"/>
            <p:cNvSpPr txBox="1"/>
            <p:nvPr/>
          </p:nvSpPr>
          <p:spPr>
            <a:xfrm>
              <a:off x="0" y="-19050"/>
              <a:ext cx="1150437" cy="189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3" name="Google Shape;363;p25"/>
          <p:cNvGrpSpPr/>
          <p:nvPr/>
        </p:nvGrpSpPr>
        <p:grpSpPr>
          <a:xfrm>
            <a:off x="569502" y="3564341"/>
            <a:ext cx="2184034" cy="359784"/>
            <a:chOff x="0" y="-19050"/>
            <a:chExt cx="1150437" cy="189516"/>
          </a:xfrm>
        </p:grpSpPr>
        <p:sp>
          <p:nvSpPr>
            <p:cNvPr id="364" name="Google Shape;364;p25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F1A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" name="Google Shape;365;p25"/>
            <p:cNvSpPr txBox="1"/>
            <p:nvPr/>
          </p:nvSpPr>
          <p:spPr>
            <a:xfrm>
              <a:off x="0" y="-19050"/>
              <a:ext cx="1150437" cy="189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6" name="Google Shape;366;p25"/>
          <p:cNvSpPr txBox="1"/>
          <p:nvPr/>
        </p:nvSpPr>
        <p:spPr>
          <a:xfrm>
            <a:off x="616198" y="1730823"/>
            <a:ext cx="2090643" cy="2518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This presentation template</a:t>
            </a:r>
            <a:endParaRPr sz="700"/>
          </a:p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uses the following free fonts:</a:t>
            </a:r>
            <a:endParaRPr sz="700"/>
          </a:p>
        </p:txBody>
      </p:sp>
      <p:sp>
        <p:nvSpPr>
          <p:cNvPr id="367" name="Google Shape;367;p25"/>
          <p:cNvSpPr txBox="1"/>
          <p:nvPr/>
        </p:nvSpPr>
        <p:spPr>
          <a:xfrm>
            <a:off x="587727" y="3275641"/>
            <a:ext cx="2184034" cy="1248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You can find these fonts online too.</a:t>
            </a:r>
            <a:endParaRPr sz="700"/>
          </a:p>
        </p:txBody>
      </p:sp>
      <p:sp>
        <p:nvSpPr>
          <p:cNvPr id="368" name="Google Shape;368;p25"/>
          <p:cNvSpPr txBox="1"/>
          <p:nvPr/>
        </p:nvSpPr>
        <p:spPr>
          <a:xfrm>
            <a:off x="873885" y="2105017"/>
            <a:ext cx="1575300" cy="105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TITLES:</a:t>
            </a:r>
            <a:endParaRPr sz="700"/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MONTSERRAT</a:t>
            </a:r>
            <a:endParaRPr sz="700"/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HEADERS:</a:t>
            </a:r>
            <a:endParaRPr sz="700"/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ALMARAI</a:t>
            </a:r>
            <a:endParaRPr sz="700"/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BODY COPY:</a:t>
            </a:r>
            <a:endParaRPr sz="700"/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NUNITO LIGHT</a:t>
            </a:r>
            <a:endParaRPr sz="700"/>
          </a:p>
        </p:txBody>
      </p:sp>
      <p:grpSp>
        <p:nvGrpSpPr>
          <p:cNvPr id="369" name="Google Shape;369;p25"/>
          <p:cNvGrpSpPr/>
          <p:nvPr/>
        </p:nvGrpSpPr>
        <p:grpSpPr>
          <a:xfrm>
            <a:off x="1057183" y="4048637"/>
            <a:ext cx="610687" cy="537898"/>
            <a:chOff x="0" y="-23569"/>
            <a:chExt cx="1628498" cy="1434394"/>
          </a:xfrm>
        </p:grpSpPr>
        <p:grpSp>
          <p:nvGrpSpPr>
            <p:cNvPr id="370" name="Google Shape;370;p25"/>
            <p:cNvGrpSpPr/>
            <p:nvPr/>
          </p:nvGrpSpPr>
          <p:grpSpPr>
            <a:xfrm>
              <a:off x="311446" y="-23569"/>
              <a:ext cx="1005606" cy="1029175"/>
              <a:chOff x="0" y="-19050"/>
              <a:chExt cx="812800" cy="831850"/>
            </a:xfrm>
          </p:grpSpPr>
          <p:sp>
            <p:nvSpPr>
              <p:cNvPr id="371" name="Google Shape;371;p2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lnTo>
                      <a:pt x="406400" y="0"/>
                    </a:lnTo>
                    <a:cubicBezTo>
                      <a:pt x="630849" y="0"/>
                      <a:pt x="812800" y="181951"/>
                      <a:pt x="812800" y="406400"/>
                    </a:cubicBezTo>
                    <a:lnTo>
                      <a:pt x="812800" y="406400"/>
                    </a:lnTo>
                    <a:cubicBezTo>
                      <a:pt x="812800" y="630849"/>
                      <a:pt x="630849" y="812800"/>
                      <a:pt x="406400" y="812800"/>
                    </a:cubicBezTo>
                    <a:lnTo>
                      <a:pt x="406400" y="812800"/>
                    </a:lnTo>
                    <a:cubicBezTo>
                      <a:pt x="181951" y="812800"/>
                      <a:pt x="0" y="630849"/>
                      <a:pt x="0" y="406400"/>
                    </a:cubicBezTo>
                    <a:lnTo>
                      <a:pt x="0" y="406400"/>
                    </a:lnTo>
                    <a:cubicBezTo>
                      <a:pt x="0" y="181951"/>
                      <a:pt x="181951" y="0"/>
                      <a:pt x="406400" y="0"/>
                    </a:cubicBezTo>
                    <a:close/>
                  </a:path>
                </a:pathLst>
              </a:custGeom>
              <a:solidFill>
                <a:srgbClr val="8297B4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2" name="Google Shape;372;p25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36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73" name="Google Shape;373;p25"/>
            <p:cNvSpPr txBox="1"/>
            <p:nvPr/>
          </p:nvSpPr>
          <p:spPr>
            <a:xfrm>
              <a:off x="0" y="1167027"/>
              <a:ext cx="1628498" cy="2437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#8297B4</a:t>
              </a:r>
              <a:endParaRPr sz="700"/>
            </a:p>
          </p:txBody>
        </p:sp>
      </p:grpSp>
      <p:grpSp>
        <p:nvGrpSpPr>
          <p:cNvPr id="374" name="Google Shape;374;p25"/>
          <p:cNvGrpSpPr/>
          <p:nvPr/>
        </p:nvGrpSpPr>
        <p:grpSpPr>
          <a:xfrm>
            <a:off x="1600016" y="4048637"/>
            <a:ext cx="610687" cy="537898"/>
            <a:chOff x="0" y="-23569"/>
            <a:chExt cx="1628498" cy="1434394"/>
          </a:xfrm>
        </p:grpSpPr>
        <p:grpSp>
          <p:nvGrpSpPr>
            <p:cNvPr id="375" name="Google Shape;375;p25"/>
            <p:cNvGrpSpPr/>
            <p:nvPr/>
          </p:nvGrpSpPr>
          <p:grpSpPr>
            <a:xfrm>
              <a:off x="311446" y="-23569"/>
              <a:ext cx="1005606" cy="1029175"/>
              <a:chOff x="0" y="-19050"/>
              <a:chExt cx="812800" cy="831850"/>
            </a:xfrm>
          </p:grpSpPr>
          <p:sp>
            <p:nvSpPr>
              <p:cNvPr id="376" name="Google Shape;376;p2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lnTo>
                      <a:pt x="406400" y="0"/>
                    </a:lnTo>
                    <a:cubicBezTo>
                      <a:pt x="630849" y="0"/>
                      <a:pt x="812800" y="181951"/>
                      <a:pt x="812800" y="406400"/>
                    </a:cubicBezTo>
                    <a:lnTo>
                      <a:pt x="812800" y="406400"/>
                    </a:lnTo>
                    <a:cubicBezTo>
                      <a:pt x="812800" y="630849"/>
                      <a:pt x="630849" y="812800"/>
                      <a:pt x="406400" y="812800"/>
                    </a:cubicBezTo>
                    <a:lnTo>
                      <a:pt x="406400" y="812800"/>
                    </a:lnTo>
                    <a:cubicBezTo>
                      <a:pt x="181951" y="812800"/>
                      <a:pt x="0" y="630849"/>
                      <a:pt x="0" y="406400"/>
                    </a:cubicBezTo>
                    <a:lnTo>
                      <a:pt x="0" y="406400"/>
                    </a:lnTo>
                    <a:cubicBezTo>
                      <a:pt x="0" y="181951"/>
                      <a:pt x="181951" y="0"/>
                      <a:pt x="406400" y="0"/>
                    </a:cubicBezTo>
                    <a:close/>
                  </a:path>
                </a:pathLst>
              </a:custGeom>
              <a:solidFill>
                <a:srgbClr val="2F3959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7" name="Google Shape;377;p25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36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78" name="Google Shape;378;p25"/>
            <p:cNvSpPr txBox="1"/>
            <p:nvPr/>
          </p:nvSpPr>
          <p:spPr>
            <a:xfrm>
              <a:off x="0" y="1167027"/>
              <a:ext cx="1628498" cy="2437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#2F3959</a:t>
              </a:r>
              <a:endParaRPr sz="700"/>
            </a:p>
          </p:txBody>
        </p:sp>
      </p:grpSp>
      <p:grpSp>
        <p:nvGrpSpPr>
          <p:cNvPr id="379" name="Google Shape;379;p25"/>
          <p:cNvGrpSpPr/>
          <p:nvPr/>
        </p:nvGrpSpPr>
        <p:grpSpPr>
          <a:xfrm>
            <a:off x="2142849" y="4048637"/>
            <a:ext cx="610687" cy="537898"/>
            <a:chOff x="0" y="-23569"/>
            <a:chExt cx="1628498" cy="1434394"/>
          </a:xfrm>
        </p:grpSpPr>
        <p:grpSp>
          <p:nvGrpSpPr>
            <p:cNvPr id="380" name="Google Shape;380;p25"/>
            <p:cNvGrpSpPr/>
            <p:nvPr/>
          </p:nvGrpSpPr>
          <p:grpSpPr>
            <a:xfrm>
              <a:off x="311446" y="-23569"/>
              <a:ext cx="1005606" cy="1029175"/>
              <a:chOff x="0" y="-19050"/>
              <a:chExt cx="812800" cy="831850"/>
            </a:xfrm>
          </p:grpSpPr>
          <p:sp>
            <p:nvSpPr>
              <p:cNvPr id="381" name="Google Shape;381;p2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lnTo>
                      <a:pt x="406400" y="0"/>
                    </a:lnTo>
                    <a:cubicBezTo>
                      <a:pt x="630849" y="0"/>
                      <a:pt x="812800" y="181951"/>
                      <a:pt x="812800" y="406400"/>
                    </a:cubicBezTo>
                    <a:lnTo>
                      <a:pt x="812800" y="406400"/>
                    </a:lnTo>
                    <a:cubicBezTo>
                      <a:pt x="812800" y="630849"/>
                      <a:pt x="630849" y="812800"/>
                      <a:pt x="406400" y="812800"/>
                    </a:cubicBezTo>
                    <a:lnTo>
                      <a:pt x="406400" y="812800"/>
                    </a:lnTo>
                    <a:cubicBezTo>
                      <a:pt x="181951" y="812800"/>
                      <a:pt x="0" y="630849"/>
                      <a:pt x="0" y="406400"/>
                    </a:cubicBezTo>
                    <a:lnTo>
                      <a:pt x="0" y="406400"/>
                    </a:lnTo>
                    <a:cubicBezTo>
                      <a:pt x="0" y="181951"/>
                      <a:pt x="181951" y="0"/>
                      <a:pt x="406400" y="0"/>
                    </a:cubicBezTo>
                    <a:close/>
                  </a:path>
                </a:pathLst>
              </a:custGeom>
              <a:solidFill>
                <a:srgbClr val="E2DDD1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2" name="Google Shape;382;p25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36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83" name="Google Shape;383;p25"/>
            <p:cNvSpPr txBox="1"/>
            <p:nvPr/>
          </p:nvSpPr>
          <p:spPr>
            <a:xfrm>
              <a:off x="0" y="1167027"/>
              <a:ext cx="1628498" cy="2437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#E2DDD1</a:t>
              </a:r>
              <a:endParaRPr sz="700"/>
            </a:p>
          </p:txBody>
        </p:sp>
      </p:grpSp>
      <p:grpSp>
        <p:nvGrpSpPr>
          <p:cNvPr id="384" name="Google Shape;384;p25"/>
          <p:cNvGrpSpPr/>
          <p:nvPr/>
        </p:nvGrpSpPr>
        <p:grpSpPr>
          <a:xfrm>
            <a:off x="514350" y="4048637"/>
            <a:ext cx="610687" cy="537898"/>
            <a:chOff x="0" y="-23569"/>
            <a:chExt cx="1628498" cy="1434394"/>
          </a:xfrm>
        </p:grpSpPr>
        <p:grpSp>
          <p:nvGrpSpPr>
            <p:cNvPr id="385" name="Google Shape;385;p25"/>
            <p:cNvGrpSpPr/>
            <p:nvPr/>
          </p:nvGrpSpPr>
          <p:grpSpPr>
            <a:xfrm>
              <a:off x="311446" y="-23569"/>
              <a:ext cx="1005606" cy="1029175"/>
              <a:chOff x="0" y="-19050"/>
              <a:chExt cx="812800" cy="831850"/>
            </a:xfrm>
          </p:grpSpPr>
          <p:sp>
            <p:nvSpPr>
              <p:cNvPr id="386" name="Google Shape;386;p2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lnTo>
                      <a:pt x="406400" y="0"/>
                    </a:lnTo>
                    <a:cubicBezTo>
                      <a:pt x="630849" y="0"/>
                      <a:pt x="812800" y="181951"/>
                      <a:pt x="812800" y="406400"/>
                    </a:cubicBezTo>
                    <a:lnTo>
                      <a:pt x="812800" y="406400"/>
                    </a:lnTo>
                    <a:cubicBezTo>
                      <a:pt x="812800" y="630849"/>
                      <a:pt x="630849" y="812800"/>
                      <a:pt x="406400" y="812800"/>
                    </a:cubicBezTo>
                    <a:lnTo>
                      <a:pt x="406400" y="812800"/>
                    </a:lnTo>
                    <a:cubicBezTo>
                      <a:pt x="181951" y="812800"/>
                      <a:pt x="0" y="630849"/>
                      <a:pt x="0" y="406400"/>
                    </a:cubicBezTo>
                    <a:lnTo>
                      <a:pt x="0" y="406400"/>
                    </a:lnTo>
                    <a:cubicBezTo>
                      <a:pt x="0" y="181951"/>
                      <a:pt x="181951" y="0"/>
                      <a:pt x="406400" y="0"/>
                    </a:cubicBezTo>
                    <a:close/>
                  </a:path>
                </a:pathLst>
              </a:custGeom>
              <a:solidFill>
                <a:srgbClr val="F4582A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7" name="Google Shape;387;p25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36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88" name="Google Shape;388;p25"/>
            <p:cNvSpPr txBox="1"/>
            <p:nvPr/>
          </p:nvSpPr>
          <p:spPr>
            <a:xfrm>
              <a:off x="0" y="1167027"/>
              <a:ext cx="1628498" cy="2437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#F4582A</a:t>
              </a:r>
              <a:endParaRPr sz="700"/>
            </a:p>
          </p:txBody>
        </p:sp>
      </p:grpSp>
      <p:sp>
        <p:nvSpPr>
          <p:cNvPr id="389" name="Google Shape;389;p25"/>
          <p:cNvSpPr txBox="1"/>
          <p:nvPr/>
        </p:nvSpPr>
        <p:spPr>
          <a:xfrm>
            <a:off x="2105002" y="747280"/>
            <a:ext cx="4933995" cy="1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Use these design resources in your Canva Presentation.</a:t>
            </a:r>
            <a:endParaRPr sz="700"/>
          </a:p>
        </p:txBody>
      </p:sp>
      <p:sp>
        <p:nvSpPr>
          <p:cNvPr id="390" name="Google Shape;390;p25"/>
          <p:cNvSpPr txBox="1"/>
          <p:nvPr/>
        </p:nvSpPr>
        <p:spPr>
          <a:xfrm>
            <a:off x="5853103" y="4957918"/>
            <a:ext cx="2958379" cy="835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r">
              <a:lnSpc>
                <a:spcPct val="122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600" u="none" cap="none" strike="noStrike">
                <a:solidFill>
                  <a:srgbClr val="B60000"/>
                </a:solidFill>
                <a:latin typeface="Arial"/>
                <a:ea typeface="Arial"/>
                <a:cs typeface="Arial"/>
                <a:sym typeface="Arial"/>
              </a:rPr>
              <a:t>DON'T FORGET TO DELETE THIS PAGE BEFORE PRESENTING. </a:t>
            </a:r>
            <a:endParaRPr sz="700"/>
          </a:p>
        </p:txBody>
      </p:sp>
      <p:sp>
        <p:nvSpPr>
          <p:cNvPr id="391" name="Google Shape;391;p25"/>
          <p:cNvSpPr txBox="1"/>
          <p:nvPr/>
        </p:nvSpPr>
        <p:spPr>
          <a:xfrm>
            <a:off x="1989851" y="255385"/>
            <a:ext cx="5164298" cy="4941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69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100" u="none" cap="none" strike="noStrike">
                <a:solidFill>
                  <a:srgbClr val="2F3959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RESOURCE PAGE</a:t>
            </a:r>
            <a:endParaRPr sz="700"/>
          </a:p>
        </p:txBody>
      </p:sp>
      <p:sp>
        <p:nvSpPr>
          <p:cNvPr id="392" name="Google Shape;392;p25"/>
          <p:cNvSpPr txBox="1"/>
          <p:nvPr/>
        </p:nvSpPr>
        <p:spPr>
          <a:xfrm>
            <a:off x="873885" y="1346692"/>
            <a:ext cx="1575268" cy="1920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200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Fonts</a:t>
            </a:r>
            <a:endParaRPr sz="700"/>
          </a:p>
        </p:txBody>
      </p:sp>
      <p:sp>
        <p:nvSpPr>
          <p:cNvPr id="393" name="Google Shape;393;p25"/>
          <p:cNvSpPr txBox="1"/>
          <p:nvPr/>
        </p:nvSpPr>
        <p:spPr>
          <a:xfrm>
            <a:off x="5145603" y="1346692"/>
            <a:ext cx="1575268" cy="1920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200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Design Elements</a:t>
            </a:r>
            <a:endParaRPr sz="700"/>
          </a:p>
        </p:txBody>
      </p:sp>
      <p:sp>
        <p:nvSpPr>
          <p:cNvPr id="394" name="Google Shape;394;p25"/>
          <p:cNvSpPr txBox="1"/>
          <p:nvPr/>
        </p:nvSpPr>
        <p:spPr>
          <a:xfrm>
            <a:off x="873885" y="3648261"/>
            <a:ext cx="1575268" cy="1920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200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Colors</a:t>
            </a:r>
            <a:endParaRPr sz="700"/>
          </a:p>
        </p:txBody>
      </p:sp>
      <p:grpSp>
        <p:nvGrpSpPr>
          <p:cNvPr id="395" name="Google Shape;395;p25"/>
          <p:cNvGrpSpPr/>
          <p:nvPr/>
        </p:nvGrpSpPr>
        <p:grpSpPr>
          <a:xfrm>
            <a:off x="4006874" y="1730823"/>
            <a:ext cx="3852727" cy="2911584"/>
            <a:chOff x="0" y="0"/>
            <a:chExt cx="10273937" cy="7764224"/>
          </a:xfrm>
        </p:grpSpPr>
        <p:sp>
          <p:nvSpPr>
            <p:cNvPr id="396" name="Google Shape;396;p25"/>
            <p:cNvSpPr/>
            <p:nvPr/>
          </p:nvSpPr>
          <p:spPr>
            <a:xfrm>
              <a:off x="6643" y="0"/>
              <a:ext cx="931905" cy="801438"/>
            </a:xfrm>
            <a:custGeom>
              <a:rect b="b" l="l" r="r" t="t"/>
              <a:pathLst>
                <a:path extrusionOk="0" h="801438" w="931905">
                  <a:moveTo>
                    <a:pt x="0" y="0"/>
                  </a:moveTo>
                  <a:lnTo>
                    <a:pt x="931905" y="0"/>
                  </a:lnTo>
                  <a:lnTo>
                    <a:pt x="931905" y="801438"/>
                  </a:lnTo>
                  <a:lnTo>
                    <a:pt x="0" y="80143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97" name="Google Shape;397;p25"/>
            <p:cNvSpPr/>
            <p:nvPr/>
          </p:nvSpPr>
          <p:spPr>
            <a:xfrm>
              <a:off x="9517017" y="0"/>
              <a:ext cx="662343" cy="915298"/>
            </a:xfrm>
            <a:custGeom>
              <a:rect b="b" l="l" r="r" t="t"/>
              <a:pathLst>
                <a:path extrusionOk="0" h="915298" w="662343">
                  <a:moveTo>
                    <a:pt x="0" y="0"/>
                  </a:moveTo>
                  <a:lnTo>
                    <a:pt x="662342" y="0"/>
                  </a:lnTo>
                  <a:lnTo>
                    <a:pt x="662342" y="915298"/>
                  </a:lnTo>
                  <a:lnTo>
                    <a:pt x="0" y="9152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98" name="Google Shape;398;p25"/>
            <p:cNvSpPr/>
            <p:nvPr/>
          </p:nvSpPr>
          <p:spPr>
            <a:xfrm>
              <a:off x="8447403" y="48758"/>
              <a:ext cx="545684" cy="817782"/>
            </a:xfrm>
            <a:custGeom>
              <a:rect b="b" l="l" r="r" t="t"/>
              <a:pathLst>
                <a:path extrusionOk="0" h="817782" w="545684">
                  <a:moveTo>
                    <a:pt x="0" y="0"/>
                  </a:moveTo>
                  <a:lnTo>
                    <a:pt x="545684" y="0"/>
                  </a:lnTo>
                  <a:lnTo>
                    <a:pt x="545684" y="817782"/>
                  </a:lnTo>
                  <a:lnTo>
                    <a:pt x="0" y="81778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99" name="Google Shape;399;p25"/>
            <p:cNvSpPr/>
            <p:nvPr/>
          </p:nvSpPr>
          <p:spPr>
            <a:xfrm>
              <a:off x="7023318" y="48758"/>
              <a:ext cx="904990" cy="817782"/>
            </a:xfrm>
            <a:custGeom>
              <a:rect b="b" l="l" r="r" t="t"/>
              <a:pathLst>
                <a:path extrusionOk="0" h="817782" w="904990">
                  <a:moveTo>
                    <a:pt x="0" y="0"/>
                  </a:moveTo>
                  <a:lnTo>
                    <a:pt x="904991" y="0"/>
                  </a:lnTo>
                  <a:lnTo>
                    <a:pt x="904991" y="817782"/>
                  </a:lnTo>
                  <a:lnTo>
                    <a:pt x="0" y="81778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00" name="Google Shape;400;p25"/>
            <p:cNvSpPr/>
            <p:nvPr/>
          </p:nvSpPr>
          <p:spPr>
            <a:xfrm>
              <a:off x="5686442" y="48758"/>
              <a:ext cx="817782" cy="817782"/>
            </a:xfrm>
            <a:custGeom>
              <a:rect b="b" l="l" r="r" t="t"/>
              <a:pathLst>
                <a:path extrusionOk="0" h="817782" w="817782">
                  <a:moveTo>
                    <a:pt x="0" y="0"/>
                  </a:moveTo>
                  <a:lnTo>
                    <a:pt x="817783" y="0"/>
                  </a:lnTo>
                  <a:lnTo>
                    <a:pt x="817783" y="817782"/>
                  </a:lnTo>
                  <a:lnTo>
                    <a:pt x="0" y="81778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01" name="Google Shape;401;p25"/>
            <p:cNvSpPr/>
            <p:nvPr/>
          </p:nvSpPr>
          <p:spPr>
            <a:xfrm>
              <a:off x="4048508" y="56930"/>
              <a:ext cx="1118841" cy="687578"/>
            </a:xfrm>
            <a:custGeom>
              <a:rect b="b" l="l" r="r" t="t"/>
              <a:pathLst>
                <a:path extrusionOk="0" h="687578" w="1118841">
                  <a:moveTo>
                    <a:pt x="0" y="0"/>
                  </a:moveTo>
                  <a:lnTo>
                    <a:pt x="1118840" y="0"/>
                  </a:lnTo>
                  <a:lnTo>
                    <a:pt x="1118840" y="687578"/>
                  </a:lnTo>
                  <a:lnTo>
                    <a:pt x="0" y="68757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02" name="Google Shape;402;p25"/>
            <p:cNvSpPr/>
            <p:nvPr/>
          </p:nvSpPr>
          <p:spPr>
            <a:xfrm>
              <a:off x="1457642" y="0"/>
              <a:ext cx="915298" cy="915298"/>
            </a:xfrm>
            <a:custGeom>
              <a:rect b="b" l="l" r="r" t="t"/>
              <a:pathLst>
                <a:path extrusionOk="0" h="915298" w="915298">
                  <a:moveTo>
                    <a:pt x="0" y="0"/>
                  </a:moveTo>
                  <a:lnTo>
                    <a:pt x="915298" y="0"/>
                  </a:lnTo>
                  <a:lnTo>
                    <a:pt x="915298" y="915298"/>
                  </a:lnTo>
                  <a:lnTo>
                    <a:pt x="0" y="9152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03" name="Google Shape;403;p25"/>
            <p:cNvSpPr/>
            <p:nvPr/>
          </p:nvSpPr>
          <p:spPr>
            <a:xfrm>
              <a:off x="2892034" y="0"/>
              <a:ext cx="637380" cy="915298"/>
            </a:xfrm>
            <a:custGeom>
              <a:rect b="b" l="l" r="r" t="t"/>
              <a:pathLst>
                <a:path extrusionOk="0" h="915298" w="637380">
                  <a:moveTo>
                    <a:pt x="0" y="0"/>
                  </a:moveTo>
                  <a:lnTo>
                    <a:pt x="637380" y="0"/>
                  </a:lnTo>
                  <a:lnTo>
                    <a:pt x="637380" y="915298"/>
                  </a:lnTo>
                  <a:lnTo>
                    <a:pt x="0" y="9152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04" name="Google Shape;404;p25"/>
            <p:cNvSpPr/>
            <p:nvPr/>
          </p:nvSpPr>
          <p:spPr>
            <a:xfrm>
              <a:off x="6550046" y="1703464"/>
              <a:ext cx="803798" cy="915298"/>
            </a:xfrm>
            <a:custGeom>
              <a:rect b="b" l="l" r="r" t="t"/>
              <a:pathLst>
                <a:path extrusionOk="0" h="915298" w="803798">
                  <a:moveTo>
                    <a:pt x="0" y="0"/>
                  </a:moveTo>
                  <a:lnTo>
                    <a:pt x="803798" y="0"/>
                  </a:lnTo>
                  <a:lnTo>
                    <a:pt x="803798" y="915298"/>
                  </a:lnTo>
                  <a:lnTo>
                    <a:pt x="0" y="9152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1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05" name="Google Shape;405;p25"/>
            <p:cNvSpPr/>
            <p:nvPr/>
          </p:nvSpPr>
          <p:spPr>
            <a:xfrm>
              <a:off x="9205372" y="1869529"/>
              <a:ext cx="1061225" cy="630947"/>
            </a:xfrm>
            <a:custGeom>
              <a:rect b="b" l="l" r="r" t="t"/>
              <a:pathLst>
                <a:path extrusionOk="0" h="630947" w="1061225">
                  <a:moveTo>
                    <a:pt x="0" y="0"/>
                  </a:moveTo>
                  <a:lnTo>
                    <a:pt x="1061225" y="0"/>
                  </a:lnTo>
                  <a:lnTo>
                    <a:pt x="1061225" y="630947"/>
                  </a:lnTo>
                  <a:lnTo>
                    <a:pt x="0" y="63094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06" name="Google Shape;406;p25"/>
            <p:cNvSpPr/>
            <p:nvPr/>
          </p:nvSpPr>
          <p:spPr>
            <a:xfrm>
              <a:off x="1273131" y="1752222"/>
              <a:ext cx="817782" cy="817782"/>
            </a:xfrm>
            <a:custGeom>
              <a:rect b="b" l="l" r="r" t="t"/>
              <a:pathLst>
                <a:path extrusionOk="0" h="817782" w="817782">
                  <a:moveTo>
                    <a:pt x="0" y="0"/>
                  </a:moveTo>
                  <a:lnTo>
                    <a:pt x="817783" y="0"/>
                  </a:lnTo>
                  <a:lnTo>
                    <a:pt x="817783" y="817782"/>
                  </a:lnTo>
                  <a:lnTo>
                    <a:pt x="0" y="81778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07" name="Google Shape;407;p25"/>
            <p:cNvSpPr/>
            <p:nvPr/>
          </p:nvSpPr>
          <p:spPr>
            <a:xfrm>
              <a:off x="6643" y="1752222"/>
              <a:ext cx="817782" cy="817782"/>
            </a:xfrm>
            <a:custGeom>
              <a:rect b="b" l="l" r="r" t="t"/>
              <a:pathLst>
                <a:path extrusionOk="0" h="817782" w="817782">
                  <a:moveTo>
                    <a:pt x="0" y="0"/>
                  </a:moveTo>
                  <a:lnTo>
                    <a:pt x="817782" y="0"/>
                  </a:lnTo>
                  <a:lnTo>
                    <a:pt x="817782" y="817782"/>
                  </a:lnTo>
                  <a:lnTo>
                    <a:pt x="0" y="81778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08" name="Google Shape;408;p25"/>
            <p:cNvSpPr/>
            <p:nvPr/>
          </p:nvSpPr>
          <p:spPr>
            <a:xfrm>
              <a:off x="5154166" y="1727970"/>
              <a:ext cx="907537" cy="866285"/>
            </a:xfrm>
            <a:custGeom>
              <a:rect b="b" l="l" r="r" t="t"/>
              <a:pathLst>
                <a:path extrusionOk="0" h="866285" w="907537">
                  <a:moveTo>
                    <a:pt x="0" y="0"/>
                  </a:moveTo>
                  <a:lnTo>
                    <a:pt x="907536" y="0"/>
                  </a:lnTo>
                  <a:lnTo>
                    <a:pt x="907536" y="866285"/>
                  </a:lnTo>
                  <a:lnTo>
                    <a:pt x="0" y="86628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09" name="Google Shape;409;p25"/>
            <p:cNvSpPr/>
            <p:nvPr/>
          </p:nvSpPr>
          <p:spPr>
            <a:xfrm>
              <a:off x="2558115" y="1703464"/>
              <a:ext cx="908641" cy="915298"/>
            </a:xfrm>
            <a:custGeom>
              <a:rect b="b" l="l" r="r" t="t"/>
              <a:pathLst>
                <a:path extrusionOk="0" h="915298" w="908641">
                  <a:moveTo>
                    <a:pt x="0" y="0"/>
                  </a:moveTo>
                  <a:lnTo>
                    <a:pt x="908641" y="0"/>
                  </a:lnTo>
                  <a:lnTo>
                    <a:pt x="908641" y="915298"/>
                  </a:lnTo>
                  <a:lnTo>
                    <a:pt x="0" y="9152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10" name="Google Shape;410;p25"/>
            <p:cNvSpPr/>
            <p:nvPr/>
          </p:nvSpPr>
          <p:spPr>
            <a:xfrm>
              <a:off x="3924710" y="1694471"/>
              <a:ext cx="757918" cy="924291"/>
            </a:xfrm>
            <a:custGeom>
              <a:rect b="b" l="l" r="r" t="t"/>
              <a:pathLst>
                <a:path extrusionOk="0" h="924291" w="757918">
                  <a:moveTo>
                    <a:pt x="0" y="0"/>
                  </a:moveTo>
                  <a:lnTo>
                    <a:pt x="757919" y="0"/>
                  </a:lnTo>
                  <a:lnTo>
                    <a:pt x="757919" y="924291"/>
                  </a:lnTo>
                  <a:lnTo>
                    <a:pt x="0" y="92429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11" name="Google Shape;411;p25"/>
            <p:cNvSpPr/>
            <p:nvPr/>
          </p:nvSpPr>
          <p:spPr>
            <a:xfrm>
              <a:off x="7863712" y="1752222"/>
              <a:ext cx="860840" cy="865561"/>
            </a:xfrm>
            <a:custGeom>
              <a:rect b="b" l="l" r="r" t="t"/>
              <a:pathLst>
                <a:path extrusionOk="0" h="865561" w="860840">
                  <a:moveTo>
                    <a:pt x="0" y="0"/>
                  </a:moveTo>
                  <a:lnTo>
                    <a:pt x="860840" y="0"/>
                  </a:lnTo>
                  <a:lnTo>
                    <a:pt x="860840" y="865561"/>
                  </a:lnTo>
                  <a:lnTo>
                    <a:pt x="0" y="86556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12" name="Google Shape;412;p25"/>
            <p:cNvSpPr/>
            <p:nvPr/>
          </p:nvSpPr>
          <p:spPr>
            <a:xfrm>
              <a:off x="7771699" y="3385578"/>
              <a:ext cx="738895" cy="915298"/>
            </a:xfrm>
            <a:custGeom>
              <a:rect b="b" l="l" r="r" t="t"/>
              <a:pathLst>
                <a:path extrusionOk="0" h="915298" w="738895">
                  <a:moveTo>
                    <a:pt x="0" y="0"/>
                  </a:moveTo>
                  <a:lnTo>
                    <a:pt x="738895" y="0"/>
                  </a:lnTo>
                  <a:lnTo>
                    <a:pt x="738895" y="915298"/>
                  </a:lnTo>
                  <a:lnTo>
                    <a:pt x="0" y="9152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13" name="Google Shape;413;p25"/>
            <p:cNvSpPr/>
            <p:nvPr/>
          </p:nvSpPr>
          <p:spPr>
            <a:xfrm>
              <a:off x="6179530" y="3385578"/>
              <a:ext cx="994889" cy="915298"/>
            </a:xfrm>
            <a:custGeom>
              <a:rect b="b" l="l" r="r" t="t"/>
              <a:pathLst>
                <a:path extrusionOk="0" h="915298" w="994889">
                  <a:moveTo>
                    <a:pt x="0" y="0"/>
                  </a:moveTo>
                  <a:lnTo>
                    <a:pt x="994889" y="0"/>
                  </a:lnTo>
                  <a:lnTo>
                    <a:pt x="994889" y="915298"/>
                  </a:lnTo>
                  <a:lnTo>
                    <a:pt x="0" y="9152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14" name="Google Shape;414;p25"/>
            <p:cNvSpPr/>
            <p:nvPr/>
          </p:nvSpPr>
          <p:spPr>
            <a:xfrm>
              <a:off x="9169323" y="3593146"/>
              <a:ext cx="1045986" cy="600967"/>
            </a:xfrm>
            <a:custGeom>
              <a:rect b="b" l="l" r="r" t="t"/>
              <a:pathLst>
                <a:path extrusionOk="0" h="600967" w="1045986">
                  <a:moveTo>
                    <a:pt x="0" y="0"/>
                  </a:moveTo>
                  <a:lnTo>
                    <a:pt x="1045986" y="0"/>
                  </a:lnTo>
                  <a:lnTo>
                    <a:pt x="1045986" y="600966"/>
                  </a:lnTo>
                  <a:lnTo>
                    <a:pt x="0" y="60096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1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15" name="Google Shape;415;p25"/>
            <p:cNvSpPr/>
            <p:nvPr/>
          </p:nvSpPr>
          <p:spPr>
            <a:xfrm>
              <a:off x="3174485" y="3385578"/>
              <a:ext cx="915298" cy="915298"/>
            </a:xfrm>
            <a:custGeom>
              <a:rect b="b" l="l" r="r" t="t"/>
              <a:pathLst>
                <a:path extrusionOk="0" h="915298" w="915298">
                  <a:moveTo>
                    <a:pt x="0" y="0"/>
                  </a:moveTo>
                  <a:lnTo>
                    <a:pt x="915298" y="0"/>
                  </a:lnTo>
                  <a:lnTo>
                    <a:pt x="915298" y="915298"/>
                  </a:lnTo>
                  <a:lnTo>
                    <a:pt x="0" y="9152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16" name="Google Shape;416;p25"/>
            <p:cNvSpPr/>
            <p:nvPr/>
          </p:nvSpPr>
          <p:spPr>
            <a:xfrm>
              <a:off x="6643" y="3385578"/>
              <a:ext cx="1064300" cy="915298"/>
            </a:xfrm>
            <a:custGeom>
              <a:rect b="b" l="l" r="r" t="t"/>
              <a:pathLst>
                <a:path extrusionOk="0" h="915298" w="1064300">
                  <a:moveTo>
                    <a:pt x="0" y="0"/>
                  </a:moveTo>
                  <a:lnTo>
                    <a:pt x="1064300" y="0"/>
                  </a:lnTo>
                  <a:lnTo>
                    <a:pt x="1064300" y="915298"/>
                  </a:lnTo>
                  <a:lnTo>
                    <a:pt x="0" y="9152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17" name="Google Shape;417;p25"/>
            <p:cNvSpPr/>
            <p:nvPr/>
          </p:nvSpPr>
          <p:spPr>
            <a:xfrm>
              <a:off x="4578861" y="3385578"/>
              <a:ext cx="913634" cy="915298"/>
            </a:xfrm>
            <a:custGeom>
              <a:rect b="b" l="l" r="r" t="t"/>
              <a:pathLst>
                <a:path extrusionOk="0" h="915298" w="913634">
                  <a:moveTo>
                    <a:pt x="0" y="0"/>
                  </a:moveTo>
                  <a:lnTo>
                    <a:pt x="913634" y="0"/>
                  </a:lnTo>
                  <a:lnTo>
                    <a:pt x="913634" y="915298"/>
                  </a:lnTo>
                  <a:lnTo>
                    <a:pt x="0" y="9152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18" name="Google Shape;418;p25"/>
            <p:cNvSpPr/>
            <p:nvPr/>
          </p:nvSpPr>
          <p:spPr>
            <a:xfrm>
              <a:off x="1665065" y="3385578"/>
              <a:ext cx="915298" cy="915298"/>
            </a:xfrm>
            <a:custGeom>
              <a:rect b="b" l="l" r="r" t="t"/>
              <a:pathLst>
                <a:path extrusionOk="0" h="915298" w="915298">
                  <a:moveTo>
                    <a:pt x="0" y="0"/>
                  </a:moveTo>
                  <a:lnTo>
                    <a:pt x="915298" y="0"/>
                  </a:lnTo>
                  <a:lnTo>
                    <a:pt x="915298" y="915298"/>
                  </a:lnTo>
                  <a:lnTo>
                    <a:pt x="0" y="9152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19" name="Google Shape;419;p25"/>
            <p:cNvSpPr/>
            <p:nvPr/>
          </p:nvSpPr>
          <p:spPr>
            <a:xfrm>
              <a:off x="6676585" y="5092854"/>
              <a:ext cx="1003119" cy="791552"/>
            </a:xfrm>
            <a:custGeom>
              <a:rect b="b" l="l" r="r" t="t"/>
              <a:pathLst>
                <a:path extrusionOk="0" h="791552" w="1003119">
                  <a:moveTo>
                    <a:pt x="0" y="0"/>
                  </a:moveTo>
                  <a:lnTo>
                    <a:pt x="1003119" y="0"/>
                  </a:lnTo>
                  <a:lnTo>
                    <a:pt x="1003119" y="791552"/>
                  </a:lnTo>
                  <a:lnTo>
                    <a:pt x="0" y="79155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20" name="Google Shape;420;p25"/>
            <p:cNvSpPr/>
            <p:nvPr/>
          </p:nvSpPr>
          <p:spPr>
            <a:xfrm>
              <a:off x="5139080" y="5130054"/>
              <a:ext cx="1034532" cy="622600"/>
            </a:xfrm>
            <a:custGeom>
              <a:rect b="b" l="l" r="r" t="t"/>
              <a:pathLst>
                <a:path extrusionOk="0" h="622600" w="1034532">
                  <a:moveTo>
                    <a:pt x="0" y="0"/>
                  </a:moveTo>
                  <a:lnTo>
                    <a:pt x="1034532" y="0"/>
                  </a:lnTo>
                  <a:lnTo>
                    <a:pt x="1034532" y="622600"/>
                  </a:lnTo>
                  <a:lnTo>
                    <a:pt x="0" y="62260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21" name="Google Shape;421;p25"/>
            <p:cNvSpPr/>
            <p:nvPr/>
          </p:nvSpPr>
          <p:spPr>
            <a:xfrm>
              <a:off x="2703309" y="5034948"/>
              <a:ext cx="851272" cy="907363"/>
            </a:xfrm>
            <a:custGeom>
              <a:rect b="b" l="l" r="r" t="t"/>
              <a:pathLst>
                <a:path extrusionOk="0" h="907363" w="851272">
                  <a:moveTo>
                    <a:pt x="0" y="0"/>
                  </a:moveTo>
                  <a:lnTo>
                    <a:pt x="851272" y="0"/>
                  </a:lnTo>
                  <a:lnTo>
                    <a:pt x="851272" y="907364"/>
                  </a:lnTo>
                  <a:lnTo>
                    <a:pt x="0" y="90736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22" name="Google Shape;422;p25"/>
            <p:cNvSpPr/>
            <p:nvPr/>
          </p:nvSpPr>
          <p:spPr>
            <a:xfrm>
              <a:off x="4057554" y="5045578"/>
              <a:ext cx="578553" cy="791552"/>
            </a:xfrm>
            <a:custGeom>
              <a:rect b="b" l="l" r="r" t="t"/>
              <a:pathLst>
                <a:path extrusionOk="0" h="791552" w="578553">
                  <a:moveTo>
                    <a:pt x="0" y="0"/>
                  </a:moveTo>
                  <a:lnTo>
                    <a:pt x="578553" y="0"/>
                  </a:lnTo>
                  <a:lnTo>
                    <a:pt x="578553" y="791552"/>
                  </a:lnTo>
                  <a:lnTo>
                    <a:pt x="0" y="79155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23" name="Google Shape;423;p25"/>
            <p:cNvSpPr/>
            <p:nvPr/>
          </p:nvSpPr>
          <p:spPr>
            <a:xfrm>
              <a:off x="1536194" y="5034948"/>
              <a:ext cx="661550" cy="907363"/>
            </a:xfrm>
            <a:custGeom>
              <a:rect b="b" l="l" r="r" t="t"/>
              <a:pathLst>
                <a:path extrusionOk="0" h="907363" w="661550">
                  <a:moveTo>
                    <a:pt x="0" y="0"/>
                  </a:moveTo>
                  <a:lnTo>
                    <a:pt x="661551" y="0"/>
                  </a:lnTo>
                  <a:lnTo>
                    <a:pt x="661551" y="907364"/>
                  </a:lnTo>
                  <a:lnTo>
                    <a:pt x="0" y="90736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24" name="Google Shape;424;p25"/>
            <p:cNvSpPr/>
            <p:nvPr/>
          </p:nvSpPr>
          <p:spPr>
            <a:xfrm>
              <a:off x="9482385" y="5092854"/>
              <a:ext cx="791552" cy="791552"/>
            </a:xfrm>
            <a:custGeom>
              <a:rect b="b" l="l" r="r" t="t"/>
              <a:pathLst>
                <a:path extrusionOk="0" h="791552" w="791552">
                  <a:moveTo>
                    <a:pt x="0" y="0"/>
                  </a:moveTo>
                  <a:lnTo>
                    <a:pt x="791552" y="0"/>
                  </a:lnTo>
                  <a:lnTo>
                    <a:pt x="791552" y="791552"/>
                  </a:lnTo>
                  <a:lnTo>
                    <a:pt x="0" y="79155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1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25" name="Google Shape;425;p25"/>
            <p:cNvSpPr/>
            <p:nvPr/>
          </p:nvSpPr>
          <p:spPr>
            <a:xfrm>
              <a:off x="8186564" y="5092854"/>
              <a:ext cx="791552" cy="791552"/>
            </a:xfrm>
            <a:custGeom>
              <a:rect b="b" l="l" r="r" t="t"/>
              <a:pathLst>
                <a:path extrusionOk="0" h="791552" w="791552">
                  <a:moveTo>
                    <a:pt x="0" y="0"/>
                  </a:moveTo>
                  <a:lnTo>
                    <a:pt x="791552" y="0"/>
                  </a:lnTo>
                  <a:lnTo>
                    <a:pt x="791552" y="791552"/>
                  </a:lnTo>
                  <a:lnTo>
                    <a:pt x="0" y="79155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26" name="Google Shape;426;p25"/>
            <p:cNvSpPr/>
            <p:nvPr/>
          </p:nvSpPr>
          <p:spPr>
            <a:xfrm>
              <a:off x="6643" y="4983705"/>
              <a:ext cx="1025283" cy="915298"/>
            </a:xfrm>
            <a:custGeom>
              <a:rect b="b" l="l" r="r" t="t"/>
              <a:pathLst>
                <a:path extrusionOk="0" h="915298" w="1025283">
                  <a:moveTo>
                    <a:pt x="0" y="0"/>
                  </a:moveTo>
                  <a:lnTo>
                    <a:pt x="1025283" y="0"/>
                  </a:lnTo>
                  <a:lnTo>
                    <a:pt x="1025283" y="915298"/>
                  </a:lnTo>
                  <a:lnTo>
                    <a:pt x="0" y="9152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27" name="Google Shape;427;p25"/>
            <p:cNvSpPr/>
            <p:nvPr/>
          </p:nvSpPr>
          <p:spPr>
            <a:xfrm>
              <a:off x="9287756" y="6787733"/>
              <a:ext cx="783600" cy="896008"/>
            </a:xfrm>
            <a:custGeom>
              <a:rect b="b" l="l" r="r" t="t"/>
              <a:pathLst>
                <a:path extrusionOk="0" h="896008" w="783600">
                  <a:moveTo>
                    <a:pt x="0" y="0"/>
                  </a:moveTo>
                  <a:lnTo>
                    <a:pt x="783600" y="0"/>
                  </a:lnTo>
                  <a:lnTo>
                    <a:pt x="783600" y="896008"/>
                  </a:lnTo>
                  <a:lnTo>
                    <a:pt x="0" y="89600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28" name="Google Shape;428;p25"/>
            <p:cNvSpPr/>
            <p:nvPr/>
          </p:nvSpPr>
          <p:spPr>
            <a:xfrm>
              <a:off x="7736603" y="6905549"/>
              <a:ext cx="943394" cy="660376"/>
            </a:xfrm>
            <a:custGeom>
              <a:rect b="b" l="l" r="r" t="t"/>
              <a:pathLst>
                <a:path extrusionOk="0" h="660376" w="943394">
                  <a:moveTo>
                    <a:pt x="0" y="0"/>
                  </a:moveTo>
                  <a:lnTo>
                    <a:pt x="943394" y="0"/>
                  </a:lnTo>
                  <a:lnTo>
                    <a:pt x="943394" y="660376"/>
                  </a:lnTo>
                  <a:lnTo>
                    <a:pt x="0" y="66037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29" name="Google Shape;429;p25"/>
            <p:cNvSpPr/>
            <p:nvPr/>
          </p:nvSpPr>
          <p:spPr>
            <a:xfrm>
              <a:off x="6313435" y="6905549"/>
              <a:ext cx="807126" cy="660376"/>
            </a:xfrm>
            <a:custGeom>
              <a:rect b="b" l="l" r="r" t="t"/>
              <a:pathLst>
                <a:path extrusionOk="0" h="660376" w="807126">
                  <a:moveTo>
                    <a:pt x="0" y="0"/>
                  </a:moveTo>
                  <a:lnTo>
                    <a:pt x="807126" y="0"/>
                  </a:lnTo>
                  <a:lnTo>
                    <a:pt x="807126" y="660376"/>
                  </a:lnTo>
                  <a:lnTo>
                    <a:pt x="0" y="66037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0" name="Google Shape;430;p25"/>
            <p:cNvSpPr/>
            <p:nvPr/>
          </p:nvSpPr>
          <p:spPr>
            <a:xfrm>
              <a:off x="3986279" y="6787733"/>
              <a:ext cx="451262" cy="896008"/>
            </a:xfrm>
            <a:custGeom>
              <a:rect b="b" l="l" r="r" t="t"/>
              <a:pathLst>
                <a:path extrusionOk="0" h="896008" w="451262">
                  <a:moveTo>
                    <a:pt x="0" y="0"/>
                  </a:moveTo>
                  <a:lnTo>
                    <a:pt x="451262" y="0"/>
                  </a:lnTo>
                  <a:lnTo>
                    <a:pt x="451262" y="896008"/>
                  </a:lnTo>
                  <a:lnTo>
                    <a:pt x="0" y="89600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1" name="Google Shape;431;p25"/>
            <p:cNvSpPr/>
            <p:nvPr/>
          </p:nvSpPr>
          <p:spPr>
            <a:xfrm>
              <a:off x="5045300" y="6905549"/>
              <a:ext cx="660376" cy="660376"/>
            </a:xfrm>
            <a:custGeom>
              <a:rect b="b" l="l" r="r" t="t"/>
              <a:pathLst>
                <a:path extrusionOk="0" h="660376" w="660376">
                  <a:moveTo>
                    <a:pt x="0" y="0"/>
                  </a:moveTo>
                  <a:lnTo>
                    <a:pt x="660376" y="0"/>
                  </a:lnTo>
                  <a:lnTo>
                    <a:pt x="660376" y="660376"/>
                  </a:lnTo>
                  <a:lnTo>
                    <a:pt x="0" y="66037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2" name="Google Shape;432;p25"/>
            <p:cNvSpPr/>
            <p:nvPr/>
          </p:nvSpPr>
          <p:spPr>
            <a:xfrm>
              <a:off x="0" y="6707249"/>
              <a:ext cx="568845" cy="1056975"/>
            </a:xfrm>
            <a:custGeom>
              <a:rect b="b" l="l" r="r" t="t"/>
              <a:pathLst>
                <a:path extrusionOk="0" h="1056975" w="568845">
                  <a:moveTo>
                    <a:pt x="0" y="0"/>
                  </a:moveTo>
                  <a:lnTo>
                    <a:pt x="568845" y="0"/>
                  </a:lnTo>
                  <a:lnTo>
                    <a:pt x="568845" y="1056976"/>
                  </a:lnTo>
                  <a:lnTo>
                    <a:pt x="0" y="105697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3" name="Google Shape;433;p25"/>
            <p:cNvSpPr/>
            <p:nvPr/>
          </p:nvSpPr>
          <p:spPr>
            <a:xfrm>
              <a:off x="1178260" y="6707249"/>
              <a:ext cx="818675" cy="1056975"/>
            </a:xfrm>
            <a:custGeom>
              <a:rect b="b" l="l" r="r" t="t"/>
              <a:pathLst>
                <a:path extrusionOk="0" h="1056975" w="818675">
                  <a:moveTo>
                    <a:pt x="0" y="0"/>
                  </a:moveTo>
                  <a:lnTo>
                    <a:pt x="818676" y="0"/>
                  </a:lnTo>
                  <a:lnTo>
                    <a:pt x="818676" y="1056976"/>
                  </a:lnTo>
                  <a:lnTo>
                    <a:pt x="0" y="105697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4" name="Google Shape;434;p25"/>
            <p:cNvSpPr/>
            <p:nvPr/>
          </p:nvSpPr>
          <p:spPr>
            <a:xfrm>
              <a:off x="2604695" y="6787733"/>
              <a:ext cx="773825" cy="896008"/>
            </a:xfrm>
            <a:custGeom>
              <a:rect b="b" l="l" r="r" t="t"/>
              <a:pathLst>
                <a:path extrusionOk="0" h="896008" w="773825">
                  <a:moveTo>
                    <a:pt x="0" y="0"/>
                  </a:moveTo>
                  <a:lnTo>
                    <a:pt x="773825" y="0"/>
                  </a:lnTo>
                  <a:lnTo>
                    <a:pt x="773825" y="896008"/>
                  </a:lnTo>
                  <a:lnTo>
                    <a:pt x="0" y="89600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1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2DDD1"/>
        </a:solidFill>
      </p:bgPr>
    </p:bg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9" name="Google Shape;439;p26"/>
          <p:cNvGrpSpPr/>
          <p:nvPr/>
        </p:nvGrpSpPr>
        <p:grpSpPr>
          <a:xfrm>
            <a:off x="2997636" y="1438006"/>
            <a:ext cx="3148728" cy="1287724"/>
            <a:chOff x="0" y="-19050"/>
            <a:chExt cx="1658589" cy="678307"/>
          </a:xfrm>
        </p:grpSpPr>
        <p:sp>
          <p:nvSpPr>
            <p:cNvPr id="440" name="Google Shape;440;p26"/>
            <p:cNvSpPr/>
            <p:nvPr/>
          </p:nvSpPr>
          <p:spPr>
            <a:xfrm>
              <a:off x="0" y="0"/>
              <a:ext cx="1658589" cy="659257"/>
            </a:xfrm>
            <a:custGeom>
              <a:rect b="b" l="l" r="r" t="t"/>
              <a:pathLst>
                <a:path extrusionOk="0" h="659257" w="1658589">
                  <a:moveTo>
                    <a:pt x="29505" y="0"/>
                  </a:moveTo>
                  <a:lnTo>
                    <a:pt x="1629084" y="0"/>
                  </a:lnTo>
                  <a:cubicBezTo>
                    <a:pt x="1636910" y="0"/>
                    <a:pt x="1644414" y="3109"/>
                    <a:pt x="1649948" y="8642"/>
                  </a:cubicBezTo>
                  <a:cubicBezTo>
                    <a:pt x="1655481" y="14175"/>
                    <a:pt x="1658589" y="21680"/>
                    <a:pt x="1658589" y="29505"/>
                  </a:cubicBezTo>
                  <a:lnTo>
                    <a:pt x="1658589" y="629752"/>
                  </a:lnTo>
                  <a:cubicBezTo>
                    <a:pt x="1658589" y="637577"/>
                    <a:pt x="1655481" y="645082"/>
                    <a:pt x="1649948" y="650615"/>
                  </a:cubicBezTo>
                  <a:cubicBezTo>
                    <a:pt x="1644414" y="656149"/>
                    <a:pt x="1636910" y="659257"/>
                    <a:pt x="1629084" y="659257"/>
                  </a:cubicBezTo>
                  <a:lnTo>
                    <a:pt x="29505" y="659257"/>
                  </a:lnTo>
                  <a:cubicBezTo>
                    <a:pt x="21680" y="659257"/>
                    <a:pt x="14175" y="656149"/>
                    <a:pt x="8642" y="650615"/>
                  </a:cubicBezTo>
                  <a:cubicBezTo>
                    <a:pt x="3109" y="645082"/>
                    <a:pt x="0" y="637577"/>
                    <a:pt x="0" y="629752"/>
                  </a:cubicBezTo>
                  <a:lnTo>
                    <a:pt x="0" y="29505"/>
                  </a:lnTo>
                  <a:cubicBezTo>
                    <a:pt x="0" y="21680"/>
                    <a:pt x="3109" y="14175"/>
                    <a:pt x="8642" y="8642"/>
                  </a:cubicBezTo>
                  <a:cubicBezTo>
                    <a:pt x="14175" y="3109"/>
                    <a:pt x="21680" y="0"/>
                    <a:pt x="29505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1" name="Google Shape;441;p26"/>
            <p:cNvSpPr txBox="1"/>
            <p:nvPr/>
          </p:nvSpPr>
          <p:spPr>
            <a:xfrm>
              <a:off x="0" y="-19050"/>
              <a:ext cx="1658589" cy="6783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42" name="Google Shape;442;p26"/>
          <p:cNvSpPr/>
          <p:nvPr/>
        </p:nvSpPr>
        <p:spPr>
          <a:xfrm>
            <a:off x="3389498" y="1699695"/>
            <a:ext cx="2365004" cy="583719"/>
          </a:xfrm>
          <a:custGeom>
            <a:rect b="b" l="l" r="r" t="t"/>
            <a:pathLst>
              <a:path extrusionOk="0" h="1506372" w="6025487">
                <a:moveTo>
                  <a:pt x="0" y="0"/>
                </a:moveTo>
                <a:lnTo>
                  <a:pt x="6025488" y="0"/>
                </a:lnTo>
                <a:lnTo>
                  <a:pt x="6025488" y="1506372"/>
                </a:lnTo>
                <a:lnTo>
                  <a:pt x="0" y="15063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443" name="Google Shape;443;p26"/>
          <p:cNvGrpSpPr/>
          <p:nvPr/>
        </p:nvGrpSpPr>
        <p:grpSpPr>
          <a:xfrm>
            <a:off x="2997636" y="2975314"/>
            <a:ext cx="3148728" cy="1287724"/>
            <a:chOff x="0" y="-19050"/>
            <a:chExt cx="1658589" cy="678307"/>
          </a:xfrm>
        </p:grpSpPr>
        <p:sp>
          <p:nvSpPr>
            <p:cNvPr id="444" name="Google Shape;444;p26"/>
            <p:cNvSpPr/>
            <p:nvPr/>
          </p:nvSpPr>
          <p:spPr>
            <a:xfrm>
              <a:off x="0" y="0"/>
              <a:ext cx="1658589" cy="659257"/>
            </a:xfrm>
            <a:custGeom>
              <a:rect b="b" l="l" r="r" t="t"/>
              <a:pathLst>
                <a:path extrusionOk="0" h="659257" w="1658589">
                  <a:moveTo>
                    <a:pt x="29505" y="0"/>
                  </a:moveTo>
                  <a:lnTo>
                    <a:pt x="1629084" y="0"/>
                  </a:lnTo>
                  <a:cubicBezTo>
                    <a:pt x="1636910" y="0"/>
                    <a:pt x="1644414" y="3109"/>
                    <a:pt x="1649948" y="8642"/>
                  </a:cubicBezTo>
                  <a:cubicBezTo>
                    <a:pt x="1655481" y="14175"/>
                    <a:pt x="1658589" y="21680"/>
                    <a:pt x="1658589" y="29505"/>
                  </a:cubicBezTo>
                  <a:lnTo>
                    <a:pt x="1658589" y="629752"/>
                  </a:lnTo>
                  <a:cubicBezTo>
                    <a:pt x="1658589" y="637577"/>
                    <a:pt x="1655481" y="645082"/>
                    <a:pt x="1649948" y="650615"/>
                  </a:cubicBezTo>
                  <a:cubicBezTo>
                    <a:pt x="1644414" y="656149"/>
                    <a:pt x="1636910" y="659257"/>
                    <a:pt x="1629084" y="659257"/>
                  </a:cubicBezTo>
                  <a:lnTo>
                    <a:pt x="29505" y="659257"/>
                  </a:lnTo>
                  <a:cubicBezTo>
                    <a:pt x="21680" y="659257"/>
                    <a:pt x="14175" y="656149"/>
                    <a:pt x="8642" y="650615"/>
                  </a:cubicBezTo>
                  <a:cubicBezTo>
                    <a:pt x="3109" y="645082"/>
                    <a:pt x="0" y="637577"/>
                    <a:pt x="0" y="629752"/>
                  </a:cubicBezTo>
                  <a:lnTo>
                    <a:pt x="0" y="29505"/>
                  </a:lnTo>
                  <a:cubicBezTo>
                    <a:pt x="0" y="21680"/>
                    <a:pt x="3109" y="14175"/>
                    <a:pt x="8642" y="8642"/>
                  </a:cubicBezTo>
                  <a:cubicBezTo>
                    <a:pt x="14175" y="3109"/>
                    <a:pt x="21680" y="0"/>
                    <a:pt x="29505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5" name="Google Shape;445;p26"/>
            <p:cNvSpPr txBox="1"/>
            <p:nvPr/>
          </p:nvSpPr>
          <p:spPr>
            <a:xfrm>
              <a:off x="0" y="-19050"/>
              <a:ext cx="1658589" cy="6783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46" name="Google Shape;446;p26"/>
          <p:cNvSpPr txBox="1"/>
          <p:nvPr/>
        </p:nvSpPr>
        <p:spPr>
          <a:xfrm>
            <a:off x="1688740" y="981095"/>
            <a:ext cx="5766520" cy="1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This presentation template is free for everyone to use thanks to the following:</a:t>
            </a:r>
            <a:endParaRPr sz="700"/>
          </a:p>
        </p:txBody>
      </p:sp>
      <p:sp>
        <p:nvSpPr>
          <p:cNvPr id="447" name="Google Shape;447;p26"/>
          <p:cNvSpPr txBox="1"/>
          <p:nvPr/>
        </p:nvSpPr>
        <p:spPr>
          <a:xfrm>
            <a:off x="2589219" y="4539263"/>
            <a:ext cx="3965562" cy="27702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7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800" u="none" cap="none" strike="noStrike">
                <a:solidFill>
                  <a:srgbClr val="2F3959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HAPPY DESIGNING!</a:t>
            </a:r>
            <a:endParaRPr sz="700"/>
          </a:p>
        </p:txBody>
      </p:sp>
      <p:sp>
        <p:nvSpPr>
          <p:cNvPr id="448" name="Google Shape;448;p26"/>
          <p:cNvSpPr txBox="1"/>
          <p:nvPr/>
        </p:nvSpPr>
        <p:spPr>
          <a:xfrm>
            <a:off x="2105002" y="2393351"/>
            <a:ext cx="4933995" cy="1546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 the presentation template</a:t>
            </a:r>
            <a:endParaRPr sz="700"/>
          </a:p>
        </p:txBody>
      </p:sp>
      <p:sp>
        <p:nvSpPr>
          <p:cNvPr id="449" name="Google Shape;449;p26"/>
          <p:cNvSpPr txBox="1"/>
          <p:nvPr/>
        </p:nvSpPr>
        <p:spPr>
          <a:xfrm>
            <a:off x="2105002" y="3745605"/>
            <a:ext cx="4933995" cy="1546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 the photos</a:t>
            </a:r>
            <a:endParaRPr sz="700"/>
          </a:p>
        </p:txBody>
      </p:sp>
      <p:sp>
        <p:nvSpPr>
          <p:cNvPr id="450" name="Google Shape;450;p26"/>
          <p:cNvSpPr txBox="1"/>
          <p:nvPr/>
        </p:nvSpPr>
        <p:spPr>
          <a:xfrm>
            <a:off x="2175245" y="337542"/>
            <a:ext cx="4793511" cy="4934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69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100" u="none" cap="none" strike="noStrike">
                <a:solidFill>
                  <a:srgbClr val="2F3959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CREDITS</a:t>
            </a:r>
            <a:endParaRPr sz="700"/>
          </a:p>
        </p:txBody>
      </p:sp>
      <p:sp>
        <p:nvSpPr>
          <p:cNvPr id="451" name="Google Shape;451;p26"/>
          <p:cNvSpPr txBox="1"/>
          <p:nvPr/>
        </p:nvSpPr>
        <p:spPr>
          <a:xfrm>
            <a:off x="3055013" y="3379371"/>
            <a:ext cx="3033973" cy="3090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400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Pexels, Pixabay</a:t>
            </a:r>
            <a:endParaRPr sz="7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2DDD1"/>
        </a:solidFill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750" y="1285875"/>
            <a:ext cx="2741474" cy="3563893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96775" y="1285875"/>
            <a:ext cx="2741476" cy="356786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5" name="Google Shape;95;p11"/>
          <p:cNvGrpSpPr/>
          <p:nvPr/>
        </p:nvGrpSpPr>
        <p:grpSpPr>
          <a:xfrm>
            <a:off x="3052007" y="1213545"/>
            <a:ext cx="3039986" cy="843855"/>
            <a:chOff x="0" y="-192881"/>
            <a:chExt cx="8106628" cy="2250281"/>
          </a:xfrm>
        </p:grpSpPr>
        <p:grpSp>
          <p:nvGrpSpPr>
            <p:cNvPr id="96" name="Google Shape;96;p11"/>
            <p:cNvGrpSpPr/>
            <p:nvPr/>
          </p:nvGrpSpPr>
          <p:grpSpPr>
            <a:xfrm>
              <a:off x="0" y="-192881"/>
              <a:ext cx="8106628" cy="2250281"/>
              <a:chOff x="0" y="-38100"/>
              <a:chExt cx="1601309" cy="444500"/>
            </a:xfrm>
          </p:grpSpPr>
          <p:sp>
            <p:nvSpPr>
              <p:cNvPr id="97" name="Google Shape;97;p11"/>
              <p:cNvSpPr/>
              <p:nvPr/>
            </p:nvSpPr>
            <p:spPr>
              <a:xfrm>
                <a:off x="0" y="0"/>
                <a:ext cx="1601309" cy="406400"/>
              </a:xfrm>
              <a:custGeom>
                <a:rect b="b" l="l" r="r" t="t"/>
                <a:pathLst>
                  <a:path extrusionOk="0" h="406400" w="1601309">
                    <a:moveTo>
                      <a:pt x="49661" y="0"/>
                    </a:moveTo>
                    <a:lnTo>
                      <a:pt x="1551649" y="0"/>
                    </a:lnTo>
                    <a:cubicBezTo>
                      <a:pt x="1564820" y="0"/>
                      <a:pt x="1577451" y="5232"/>
                      <a:pt x="1586764" y="14545"/>
                    </a:cubicBezTo>
                    <a:cubicBezTo>
                      <a:pt x="1596077" y="23858"/>
                      <a:pt x="1601309" y="36490"/>
                      <a:pt x="1601309" y="49661"/>
                    </a:cubicBezTo>
                    <a:lnTo>
                      <a:pt x="1601309" y="356739"/>
                    </a:lnTo>
                    <a:cubicBezTo>
                      <a:pt x="1601309" y="384166"/>
                      <a:pt x="1579076" y="406400"/>
                      <a:pt x="1551649" y="406400"/>
                    </a:cubicBezTo>
                    <a:lnTo>
                      <a:pt x="49661" y="406400"/>
                    </a:lnTo>
                    <a:cubicBezTo>
                      <a:pt x="22234" y="406400"/>
                      <a:pt x="0" y="384166"/>
                      <a:pt x="0" y="356739"/>
                    </a:cubicBezTo>
                    <a:lnTo>
                      <a:pt x="0" y="49661"/>
                    </a:lnTo>
                    <a:cubicBezTo>
                      <a:pt x="0" y="22234"/>
                      <a:pt x="22234" y="0"/>
                      <a:pt x="49661" y="0"/>
                    </a:cubicBezTo>
                    <a:close/>
                  </a:path>
                </a:pathLst>
              </a:custGeom>
              <a:solidFill>
                <a:srgbClr val="8297B4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8" name="Google Shape;98;p11"/>
              <p:cNvSpPr txBox="1"/>
              <p:nvPr/>
            </p:nvSpPr>
            <p:spPr>
              <a:xfrm>
                <a:off x="0" y="-38100"/>
                <a:ext cx="1601309" cy="444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49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9" name="Google Shape;99;p11"/>
            <p:cNvGrpSpPr/>
            <p:nvPr/>
          </p:nvGrpSpPr>
          <p:grpSpPr>
            <a:xfrm>
              <a:off x="1319834" y="73525"/>
              <a:ext cx="5466960" cy="1765689"/>
              <a:chOff x="0" y="-28575"/>
              <a:chExt cx="1079893" cy="348778"/>
            </a:xfrm>
          </p:grpSpPr>
          <p:sp>
            <p:nvSpPr>
              <p:cNvPr id="100" name="Google Shape;100;p11"/>
              <p:cNvSpPr/>
              <p:nvPr/>
            </p:nvSpPr>
            <p:spPr>
              <a:xfrm>
                <a:off x="0" y="0"/>
                <a:ext cx="1079893" cy="320203"/>
              </a:xfrm>
              <a:custGeom>
                <a:rect b="b" l="l" r="r" t="t"/>
                <a:pathLst>
                  <a:path extrusionOk="0" h="320203" w="1079893">
                    <a:moveTo>
                      <a:pt x="0" y="0"/>
                    </a:moveTo>
                    <a:lnTo>
                      <a:pt x="1079893" y="0"/>
                    </a:lnTo>
                    <a:lnTo>
                      <a:pt x="1079893" y="320203"/>
                    </a:lnTo>
                    <a:lnTo>
                      <a:pt x="0" y="320203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>
                <a:noFill/>
              </a:ln>
            </p:spPr>
          </p:sp>
          <p:sp>
            <p:nvSpPr>
              <p:cNvPr id="101" name="Google Shape;101;p11"/>
              <p:cNvSpPr txBox="1"/>
              <p:nvPr/>
            </p:nvSpPr>
            <p:spPr>
              <a:xfrm>
                <a:off x="0" y="-28575"/>
                <a:ext cx="1079893" cy="3487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27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i="0" lang="en" sz="1500" u="none" cap="none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WRITE AN</a:t>
                </a:r>
                <a:endParaRPr sz="700"/>
              </a:p>
              <a:p>
                <a:pPr indent="0" lvl="0" marL="0" marR="0" rtl="0" algn="ctr">
                  <a:lnSpc>
                    <a:spcPct val="127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i="0" lang="en" sz="1500" u="none" cap="none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AGENDA HERE.</a:t>
                </a:r>
                <a:endParaRPr sz="700"/>
              </a:p>
            </p:txBody>
          </p:sp>
        </p:grpSp>
      </p:grpSp>
      <p:grpSp>
        <p:nvGrpSpPr>
          <p:cNvPr id="102" name="Google Shape;102;p11"/>
          <p:cNvGrpSpPr/>
          <p:nvPr/>
        </p:nvGrpSpPr>
        <p:grpSpPr>
          <a:xfrm>
            <a:off x="3052007" y="2141918"/>
            <a:ext cx="3039986" cy="843855"/>
            <a:chOff x="0" y="-192881"/>
            <a:chExt cx="8106628" cy="2250281"/>
          </a:xfrm>
        </p:grpSpPr>
        <p:grpSp>
          <p:nvGrpSpPr>
            <p:cNvPr id="103" name="Google Shape;103;p11"/>
            <p:cNvGrpSpPr/>
            <p:nvPr/>
          </p:nvGrpSpPr>
          <p:grpSpPr>
            <a:xfrm>
              <a:off x="0" y="-192881"/>
              <a:ext cx="8106628" cy="2250281"/>
              <a:chOff x="0" y="-38100"/>
              <a:chExt cx="1601309" cy="444500"/>
            </a:xfrm>
          </p:grpSpPr>
          <p:sp>
            <p:nvSpPr>
              <p:cNvPr id="104" name="Google Shape;104;p11"/>
              <p:cNvSpPr/>
              <p:nvPr/>
            </p:nvSpPr>
            <p:spPr>
              <a:xfrm>
                <a:off x="0" y="0"/>
                <a:ext cx="1601309" cy="406400"/>
              </a:xfrm>
              <a:custGeom>
                <a:rect b="b" l="l" r="r" t="t"/>
                <a:pathLst>
                  <a:path extrusionOk="0" h="406400" w="1601309">
                    <a:moveTo>
                      <a:pt x="49661" y="0"/>
                    </a:moveTo>
                    <a:lnTo>
                      <a:pt x="1551649" y="0"/>
                    </a:lnTo>
                    <a:cubicBezTo>
                      <a:pt x="1564820" y="0"/>
                      <a:pt x="1577451" y="5232"/>
                      <a:pt x="1586764" y="14545"/>
                    </a:cubicBezTo>
                    <a:cubicBezTo>
                      <a:pt x="1596077" y="23858"/>
                      <a:pt x="1601309" y="36490"/>
                      <a:pt x="1601309" y="49661"/>
                    </a:cubicBezTo>
                    <a:lnTo>
                      <a:pt x="1601309" y="356739"/>
                    </a:lnTo>
                    <a:cubicBezTo>
                      <a:pt x="1601309" y="384166"/>
                      <a:pt x="1579076" y="406400"/>
                      <a:pt x="1551649" y="406400"/>
                    </a:cubicBezTo>
                    <a:lnTo>
                      <a:pt x="49661" y="406400"/>
                    </a:lnTo>
                    <a:cubicBezTo>
                      <a:pt x="22234" y="406400"/>
                      <a:pt x="0" y="384166"/>
                      <a:pt x="0" y="356739"/>
                    </a:cubicBezTo>
                    <a:lnTo>
                      <a:pt x="0" y="49661"/>
                    </a:lnTo>
                    <a:cubicBezTo>
                      <a:pt x="0" y="22234"/>
                      <a:pt x="22234" y="0"/>
                      <a:pt x="49661" y="0"/>
                    </a:cubicBezTo>
                    <a:close/>
                  </a:path>
                </a:pathLst>
              </a:custGeom>
              <a:solidFill>
                <a:srgbClr val="F4582A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" name="Google Shape;105;p11"/>
              <p:cNvSpPr txBox="1"/>
              <p:nvPr/>
            </p:nvSpPr>
            <p:spPr>
              <a:xfrm>
                <a:off x="0" y="-38100"/>
                <a:ext cx="1601309" cy="444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49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6" name="Google Shape;106;p11"/>
            <p:cNvGrpSpPr/>
            <p:nvPr/>
          </p:nvGrpSpPr>
          <p:grpSpPr>
            <a:xfrm>
              <a:off x="1319834" y="73525"/>
              <a:ext cx="5466960" cy="1765689"/>
              <a:chOff x="0" y="-28575"/>
              <a:chExt cx="1079893" cy="348778"/>
            </a:xfrm>
          </p:grpSpPr>
          <p:sp>
            <p:nvSpPr>
              <p:cNvPr id="107" name="Google Shape;107;p11"/>
              <p:cNvSpPr/>
              <p:nvPr/>
            </p:nvSpPr>
            <p:spPr>
              <a:xfrm>
                <a:off x="0" y="0"/>
                <a:ext cx="1079893" cy="320203"/>
              </a:xfrm>
              <a:custGeom>
                <a:rect b="b" l="l" r="r" t="t"/>
                <a:pathLst>
                  <a:path extrusionOk="0" h="320203" w="1079893">
                    <a:moveTo>
                      <a:pt x="0" y="0"/>
                    </a:moveTo>
                    <a:lnTo>
                      <a:pt x="1079893" y="0"/>
                    </a:lnTo>
                    <a:lnTo>
                      <a:pt x="1079893" y="320203"/>
                    </a:lnTo>
                    <a:lnTo>
                      <a:pt x="0" y="320203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>
                <a:noFill/>
              </a:ln>
            </p:spPr>
          </p:sp>
          <p:sp>
            <p:nvSpPr>
              <p:cNvPr id="108" name="Google Shape;108;p11"/>
              <p:cNvSpPr txBox="1"/>
              <p:nvPr/>
            </p:nvSpPr>
            <p:spPr>
              <a:xfrm>
                <a:off x="0" y="-28575"/>
                <a:ext cx="1079893" cy="3487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27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i="0" lang="en" sz="1500" u="none" cap="none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WRITE AN</a:t>
                </a:r>
                <a:endParaRPr sz="700"/>
              </a:p>
              <a:p>
                <a:pPr indent="0" lvl="0" marL="0" marR="0" rtl="0" algn="ctr">
                  <a:lnSpc>
                    <a:spcPct val="127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i="0" lang="en" sz="1500" u="none" cap="none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AGENDA HERE.</a:t>
                </a:r>
                <a:endParaRPr sz="700"/>
              </a:p>
            </p:txBody>
          </p:sp>
        </p:grpSp>
      </p:grpSp>
      <p:sp>
        <p:nvSpPr>
          <p:cNvPr id="109" name="Google Shape;109;p11"/>
          <p:cNvSpPr txBox="1"/>
          <p:nvPr/>
        </p:nvSpPr>
        <p:spPr>
          <a:xfrm>
            <a:off x="1631900" y="254256"/>
            <a:ext cx="5880200" cy="78684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6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4900" u="none" cap="none" strike="noStrike">
                <a:solidFill>
                  <a:srgbClr val="2F3959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AGENDA PAGE</a:t>
            </a:r>
            <a:endParaRPr sz="700"/>
          </a:p>
        </p:txBody>
      </p:sp>
      <p:grpSp>
        <p:nvGrpSpPr>
          <p:cNvPr id="110" name="Google Shape;110;p11"/>
          <p:cNvGrpSpPr/>
          <p:nvPr/>
        </p:nvGrpSpPr>
        <p:grpSpPr>
          <a:xfrm>
            <a:off x="3052007" y="3080585"/>
            <a:ext cx="3039986" cy="843855"/>
            <a:chOff x="0" y="-192881"/>
            <a:chExt cx="8106628" cy="2250281"/>
          </a:xfrm>
        </p:grpSpPr>
        <p:grpSp>
          <p:nvGrpSpPr>
            <p:cNvPr id="111" name="Google Shape;111;p11"/>
            <p:cNvGrpSpPr/>
            <p:nvPr/>
          </p:nvGrpSpPr>
          <p:grpSpPr>
            <a:xfrm>
              <a:off x="0" y="-192881"/>
              <a:ext cx="8106628" cy="2250281"/>
              <a:chOff x="0" y="-38100"/>
              <a:chExt cx="1601309" cy="444500"/>
            </a:xfrm>
          </p:grpSpPr>
          <p:sp>
            <p:nvSpPr>
              <p:cNvPr id="112" name="Google Shape;112;p11"/>
              <p:cNvSpPr/>
              <p:nvPr/>
            </p:nvSpPr>
            <p:spPr>
              <a:xfrm>
                <a:off x="0" y="0"/>
                <a:ext cx="1601309" cy="406400"/>
              </a:xfrm>
              <a:custGeom>
                <a:rect b="b" l="l" r="r" t="t"/>
                <a:pathLst>
                  <a:path extrusionOk="0" h="406400" w="1601309">
                    <a:moveTo>
                      <a:pt x="49661" y="0"/>
                    </a:moveTo>
                    <a:lnTo>
                      <a:pt x="1551649" y="0"/>
                    </a:lnTo>
                    <a:cubicBezTo>
                      <a:pt x="1564820" y="0"/>
                      <a:pt x="1577451" y="5232"/>
                      <a:pt x="1586764" y="14545"/>
                    </a:cubicBezTo>
                    <a:cubicBezTo>
                      <a:pt x="1596077" y="23858"/>
                      <a:pt x="1601309" y="36490"/>
                      <a:pt x="1601309" y="49661"/>
                    </a:cubicBezTo>
                    <a:lnTo>
                      <a:pt x="1601309" y="356739"/>
                    </a:lnTo>
                    <a:cubicBezTo>
                      <a:pt x="1601309" y="384166"/>
                      <a:pt x="1579076" y="406400"/>
                      <a:pt x="1551649" y="406400"/>
                    </a:cubicBezTo>
                    <a:lnTo>
                      <a:pt x="49661" y="406400"/>
                    </a:lnTo>
                    <a:cubicBezTo>
                      <a:pt x="22234" y="406400"/>
                      <a:pt x="0" y="384166"/>
                      <a:pt x="0" y="356739"/>
                    </a:cubicBezTo>
                    <a:lnTo>
                      <a:pt x="0" y="49661"/>
                    </a:lnTo>
                    <a:cubicBezTo>
                      <a:pt x="0" y="22234"/>
                      <a:pt x="22234" y="0"/>
                      <a:pt x="49661" y="0"/>
                    </a:cubicBezTo>
                    <a:close/>
                  </a:path>
                </a:pathLst>
              </a:custGeom>
              <a:solidFill>
                <a:srgbClr val="8297B4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3" name="Google Shape;113;p11"/>
              <p:cNvSpPr txBox="1"/>
              <p:nvPr/>
            </p:nvSpPr>
            <p:spPr>
              <a:xfrm>
                <a:off x="0" y="-38100"/>
                <a:ext cx="1601309" cy="444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49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4" name="Google Shape;114;p11"/>
            <p:cNvGrpSpPr/>
            <p:nvPr/>
          </p:nvGrpSpPr>
          <p:grpSpPr>
            <a:xfrm>
              <a:off x="1319834" y="73525"/>
              <a:ext cx="5466960" cy="1765689"/>
              <a:chOff x="0" y="-28575"/>
              <a:chExt cx="1079893" cy="348778"/>
            </a:xfrm>
          </p:grpSpPr>
          <p:sp>
            <p:nvSpPr>
              <p:cNvPr id="115" name="Google Shape;115;p11"/>
              <p:cNvSpPr/>
              <p:nvPr/>
            </p:nvSpPr>
            <p:spPr>
              <a:xfrm>
                <a:off x="0" y="0"/>
                <a:ext cx="1079893" cy="320203"/>
              </a:xfrm>
              <a:custGeom>
                <a:rect b="b" l="l" r="r" t="t"/>
                <a:pathLst>
                  <a:path extrusionOk="0" h="320203" w="1079893">
                    <a:moveTo>
                      <a:pt x="0" y="0"/>
                    </a:moveTo>
                    <a:lnTo>
                      <a:pt x="1079893" y="0"/>
                    </a:lnTo>
                    <a:lnTo>
                      <a:pt x="1079893" y="320203"/>
                    </a:lnTo>
                    <a:lnTo>
                      <a:pt x="0" y="320203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>
                <a:noFill/>
              </a:ln>
            </p:spPr>
          </p:sp>
          <p:sp>
            <p:nvSpPr>
              <p:cNvPr id="116" name="Google Shape;116;p11"/>
              <p:cNvSpPr txBox="1"/>
              <p:nvPr/>
            </p:nvSpPr>
            <p:spPr>
              <a:xfrm>
                <a:off x="0" y="-28575"/>
                <a:ext cx="1079893" cy="3487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27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i="0" lang="en" sz="1500" u="none" cap="none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WRITE AN</a:t>
                </a:r>
                <a:endParaRPr sz="700"/>
              </a:p>
              <a:p>
                <a:pPr indent="0" lvl="0" marL="0" marR="0" rtl="0" algn="ctr">
                  <a:lnSpc>
                    <a:spcPct val="127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i="0" lang="en" sz="1500" u="none" cap="none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AGENDA HERE.</a:t>
                </a:r>
                <a:endParaRPr sz="700"/>
              </a:p>
            </p:txBody>
          </p:sp>
        </p:grpSp>
      </p:grpSp>
      <p:grpSp>
        <p:nvGrpSpPr>
          <p:cNvPr id="117" name="Google Shape;117;p11"/>
          <p:cNvGrpSpPr/>
          <p:nvPr/>
        </p:nvGrpSpPr>
        <p:grpSpPr>
          <a:xfrm>
            <a:off x="3052007" y="4008959"/>
            <a:ext cx="3039986" cy="843855"/>
            <a:chOff x="0" y="-192881"/>
            <a:chExt cx="8106628" cy="2250281"/>
          </a:xfrm>
        </p:grpSpPr>
        <p:grpSp>
          <p:nvGrpSpPr>
            <p:cNvPr id="118" name="Google Shape;118;p11"/>
            <p:cNvGrpSpPr/>
            <p:nvPr/>
          </p:nvGrpSpPr>
          <p:grpSpPr>
            <a:xfrm>
              <a:off x="0" y="-192881"/>
              <a:ext cx="8106628" cy="2250281"/>
              <a:chOff x="0" y="-38100"/>
              <a:chExt cx="1601309" cy="444500"/>
            </a:xfrm>
          </p:grpSpPr>
          <p:sp>
            <p:nvSpPr>
              <p:cNvPr id="119" name="Google Shape;119;p11"/>
              <p:cNvSpPr/>
              <p:nvPr/>
            </p:nvSpPr>
            <p:spPr>
              <a:xfrm>
                <a:off x="0" y="0"/>
                <a:ext cx="1601309" cy="406400"/>
              </a:xfrm>
              <a:custGeom>
                <a:rect b="b" l="l" r="r" t="t"/>
                <a:pathLst>
                  <a:path extrusionOk="0" h="406400" w="1601309">
                    <a:moveTo>
                      <a:pt x="49661" y="0"/>
                    </a:moveTo>
                    <a:lnTo>
                      <a:pt x="1551649" y="0"/>
                    </a:lnTo>
                    <a:cubicBezTo>
                      <a:pt x="1564820" y="0"/>
                      <a:pt x="1577451" y="5232"/>
                      <a:pt x="1586764" y="14545"/>
                    </a:cubicBezTo>
                    <a:cubicBezTo>
                      <a:pt x="1596077" y="23858"/>
                      <a:pt x="1601309" y="36490"/>
                      <a:pt x="1601309" y="49661"/>
                    </a:cubicBezTo>
                    <a:lnTo>
                      <a:pt x="1601309" y="356739"/>
                    </a:lnTo>
                    <a:cubicBezTo>
                      <a:pt x="1601309" y="384166"/>
                      <a:pt x="1579076" y="406400"/>
                      <a:pt x="1551649" y="406400"/>
                    </a:cubicBezTo>
                    <a:lnTo>
                      <a:pt x="49661" y="406400"/>
                    </a:lnTo>
                    <a:cubicBezTo>
                      <a:pt x="22234" y="406400"/>
                      <a:pt x="0" y="384166"/>
                      <a:pt x="0" y="356739"/>
                    </a:cubicBezTo>
                    <a:lnTo>
                      <a:pt x="0" y="49661"/>
                    </a:lnTo>
                    <a:cubicBezTo>
                      <a:pt x="0" y="22234"/>
                      <a:pt x="22234" y="0"/>
                      <a:pt x="49661" y="0"/>
                    </a:cubicBezTo>
                    <a:close/>
                  </a:path>
                </a:pathLst>
              </a:custGeom>
              <a:solidFill>
                <a:srgbClr val="F4582A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0" name="Google Shape;120;p11"/>
              <p:cNvSpPr txBox="1"/>
              <p:nvPr/>
            </p:nvSpPr>
            <p:spPr>
              <a:xfrm>
                <a:off x="0" y="-38100"/>
                <a:ext cx="1601309" cy="444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49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1" name="Google Shape;121;p11"/>
            <p:cNvGrpSpPr/>
            <p:nvPr/>
          </p:nvGrpSpPr>
          <p:grpSpPr>
            <a:xfrm>
              <a:off x="1319834" y="73525"/>
              <a:ext cx="5466960" cy="1765689"/>
              <a:chOff x="0" y="-28575"/>
              <a:chExt cx="1079893" cy="348778"/>
            </a:xfrm>
          </p:grpSpPr>
          <p:sp>
            <p:nvSpPr>
              <p:cNvPr id="122" name="Google Shape;122;p11"/>
              <p:cNvSpPr/>
              <p:nvPr/>
            </p:nvSpPr>
            <p:spPr>
              <a:xfrm>
                <a:off x="0" y="0"/>
                <a:ext cx="1079893" cy="320203"/>
              </a:xfrm>
              <a:custGeom>
                <a:rect b="b" l="l" r="r" t="t"/>
                <a:pathLst>
                  <a:path extrusionOk="0" h="320203" w="1079893">
                    <a:moveTo>
                      <a:pt x="0" y="0"/>
                    </a:moveTo>
                    <a:lnTo>
                      <a:pt x="1079893" y="0"/>
                    </a:lnTo>
                    <a:lnTo>
                      <a:pt x="1079893" y="320203"/>
                    </a:lnTo>
                    <a:lnTo>
                      <a:pt x="0" y="320203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>
                <a:noFill/>
              </a:ln>
            </p:spPr>
          </p:sp>
          <p:sp>
            <p:nvSpPr>
              <p:cNvPr id="123" name="Google Shape;123;p11"/>
              <p:cNvSpPr txBox="1"/>
              <p:nvPr/>
            </p:nvSpPr>
            <p:spPr>
              <a:xfrm>
                <a:off x="0" y="-28575"/>
                <a:ext cx="1079893" cy="3487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27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i="0" lang="en" sz="1500" u="none" cap="none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WRITE AN</a:t>
                </a:r>
                <a:endParaRPr sz="700"/>
              </a:p>
              <a:p>
                <a:pPr indent="0" lvl="0" marL="0" marR="0" rtl="0" algn="ctr">
                  <a:lnSpc>
                    <a:spcPct val="127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i="0" lang="en" sz="1500" u="none" cap="none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AGENDA HERE.</a:t>
                </a:r>
                <a:endParaRPr sz="700"/>
              </a:p>
            </p:txBody>
          </p:sp>
        </p:grp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2DDD1"/>
        </a:solidFill>
      </p:bgPr>
    </p:bg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" name="Google Shape;128;p12"/>
          <p:cNvGrpSpPr/>
          <p:nvPr/>
        </p:nvGrpSpPr>
        <p:grpSpPr>
          <a:xfrm>
            <a:off x="0" y="-72330"/>
            <a:ext cx="3969727" cy="5215830"/>
            <a:chOff x="0" y="-38100"/>
            <a:chExt cx="2091049" cy="2747433"/>
          </a:xfrm>
        </p:grpSpPr>
        <p:sp>
          <p:nvSpPr>
            <p:cNvPr id="129" name="Google Shape;129;p12"/>
            <p:cNvSpPr/>
            <p:nvPr/>
          </p:nvSpPr>
          <p:spPr>
            <a:xfrm>
              <a:off x="0" y="0"/>
              <a:ext cx="2091049" cy="2709333"/>
            </a:xfrm>
            <a:custGeom>
              <a:rect b="b" l="l" r="r" t="t"/>
              <a:pathLst>
                <a:path extrusionOk="0" h="2709333" w="2091049">
                  <a:moveTo>
                    <a:pt x="0" y="0"/>
                  </a:moveTo>
                  <a:lnTo>
                    <a:pt x="2091049" y="0"/>
                  </a:lnTo>
                  <a:lnTo>
                    <a:pt x="209104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4582A"/>
            </a:solidFill>
            <a:ln>
              <a:noFill/>
            </a:ln>
          </p:spPr>
        </p:sp>
        <p:sp>
          <p:nvSpPr>
            <p:cNvPr id="130" name="Google Shape;130;p12"/>
            <p:cNvSpPr txBox="1"/>
            <p:nvPr/>
          </p:nvSpPr>
          <p:spPr>
            <a:xfrm>
              <a:off x="0" y="-38100"/>
              <a:ext cx="2091049" cy="27474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9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31" name="Google Shape;131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4125" y="408775"/>
            <a:ext cx="2741474" cy="4322395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2"/>
          <p:cNvSpPr txBox="1"/>
          <p:nvPr/>
        </p:nvSpPr>
        <p:spPr>
          <a:xfrm>
            <a:off x="5315398" y="883413"/>
            <a:ext cx="2804231" cy="158005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6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4900" u="none" cap="none" strike="noStrike">
                <a:solidFill>
                  <a:srgbClr val="2F3959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HELLO THERE!</a:t>
            </a:r>
            <a:endParaRPr sz="700"/>
          </a:p>
        </p:txBody>
      </p:sp>
      <p:sp>
        <p:nvSpPr>
          <p:cNvPr id="133" name="Google Shape;133;p12"/>
          <p:cNvSpPr txBox="1"/>
          <p:nvPr/>
        </p:nvSpPr>
        <p:spPr>
          <a:xfrm>
            <a:off x="5023391" y="2828294"/>
            <a:ext cx="3388245" cy="13984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I'm Rain, and I'll be sharing with you my beautiful ideas. Follow me at @reallygreatsite to learn more. </a:t>
            </a:r>
            <a:endParaRPr sz="700"/>
          </a:p>
          <a:p>
            <a:pPr indent="0" lvl="1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00" u="none" cap="none" strike="noStrike">
              <a:solidFill>
                <a:srgbClr val="171616"/>
              </a:solidFill>
              <a:latin typeface="Nunito Light"/>
              <a:ea typeface="Nunito Light"/>
              <a:cs typeface="Nunito Light"/>
              <a:sym typeface="Nunito Light"/>
            </a:endParaRPr>
          </a:p>
          <a:p>
            <a:pPr indent="0" lvl="1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Lorem ipsum dolor sit amet, consectetur adipiscing elit. Phasellus mollis libero tortor, ut rhoncus magna blandit vel. Vestibulum pellentesque neque a aliquet molestie. In neque quam, bibendum non dapibus vel, fermentum sit amet nisl. Morbi sit amet nibh ut justo lacinia porttitor. </a:t>
            </a:r>
            <a:endParaRPr sz="7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2DDD1"/>
        </a:solidFill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13"/>
          <p:cNvPicPr preferRelativeResize="0"/>
          <p:nvPr/>
        </p:nvPicPr>
        <p:blipFill rotWithShape="1">
          <a:blip r:embed="rId3">
            <a:alphaModFix/>
          </a:blip>
          <a:srcRect b="9214" l="0" r="0" t="9214"/>
          <a:stretch/>
        </p:blipFill>
        <p:spPr>
          <a:xfrm>
            <a:off x="232933" y="276301"/>
            <a:ext cx="3095975" cy="1683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3"/>
          <p:cNvPicPr preferRelativeResize="0"/>
          <p:nvPr/>
        </p:nvPicPr>
        <p:blipFill rotWithShape="1">
          <a:blip r:embed="rId4">
            <a:alphaModFix/>
          </a:blip>
          <a:srcRect b="0" l="4443" r="4443" t="0"/>
          <a:stretch/>
        </p:blipFill>
        <p:spPr>
          <a:xfrm>
            <a:off x="3880802" y="1959907"/>
            <a:ext cx="4748848" cy="2931797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13"/>
          <p:cNvSpPr txBox="1"/>
          <p:nvPr/>
        </p:nvSpPr>
        <p:spPr>
          <a:xfrm>
            <a:off x="785449" y="2619110"/>
            <a:ext cx="1990942" cy="158005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6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4900" u="none" cap="none" strike="noStrike">
                <a:solidFill>
                  <a:srgbClr val="2F3959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YOUR TITLE</a:t>
            </a:r>
            <a:endParaRPr sz="700"/>
          </a:p>
        </p:txBody>
      </p:sp>
      <p:sp>
        <p:nvSpPr>
          <p:cNvPr id="141" name="Google Shape;141;p13"/>
          <p:cNvSpPr txBox="1"/>
          <p:nvPr/>
        </p:nvSpPr>
        <p:spPr>
          <a:xfrm>
            <a:off x="3880802" y="764092"/>
            <a:ext cx="4748848" cy="6937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Lorem ipsum dolor sit amet, consectetur adipiscing elit. Phasellus mollis libero tortor, ut rhoncus magna blandit vel. Vestibulum pellentesque neque a aliquet molestie. In neque quam, bibendum non dapibus vel, fermentum sit amet nisl. Morbi sit amet nibh ut justo lacinia porttitor. </a:t>
            </a:r>
            <a:endParaRPr sz="7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2DDD1"/>
        </a:solidFill>
      </p:bgPr>
    </p:bg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4"/>
          <p:cNvSpPr txBox="1"/>
          <p:nvPr/>
        </p:nvSpPr>
        <p:spPr>
          <a:xfrm>
            <a:off x="424383" y="991696"/>
            <a:ext cx="2178516" cy="158005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6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4900" u="none" cap="none" strike="noStrike">
                <a:solidFill>
                  <a:srgbClr val="2F3959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OUR TEAM</a:t>
            </a:r>
            <a:endParaRPr sz="700"/>
          </a:p>
        </p:txBody>
      </p:sp>
      <p:grpSp>
        <p:nvGrpSpPr>
          <p:cNvPr id="147" name="Google Shape;147;p14"/>
          <p:cNvGrpSpPr/>
          <p:nvPr/>
        </p:nvGrpSpPr>
        <p:grpSpPr>
          <a:xfrm>
            <a:off x="424383" y="3528653"/>
            <a:ext cx="1593988" cy="1100497"/>
            <a:chOff x="0" y="-28575"/>
            <a:chExt cx="4250633" cy="2934659"/>
          </a:xfrm>
        </p:grpSpPr>
        <p:sp>
          <p:nvSpPr>
            <p:cNvPr id="148" name="Google Shape;148;p14"/>
            <p:cNvSpPr txBox="1"/>
            <p:nvPr/>
          </p:nvSpPr>
          <p:spPr>
            <a:xfrm>
              <a:off x="0" y="2005442"/>
              <a:ext cx="4250633" cy="9006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l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171616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Briefly elaborate on what you want to discuss. </a:t>
              </a:r>
              <a:endParaRPr sz="700"/>
            </a:p>
          </p:txBody>
        </p:sp>
        <p:sp>
          <p:nvSpPr>
            <p:cNvPr id="149" name="Google Shape;149;p14"/>
            <p:cNvSpPr txBox="1"/>
            <p:nvPr/>
          </p:nvSpPr>
          <p:spPr>
            <a:xfrm>
              <a:off x="0" y="-28575"/>
              <a:ext cx="4250633" cy="12630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just">
                <a:lnSpc>
                  <a:spcPct val="12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2F3959"/>
                  </a:solidFill>
                  <a:latin typeface="Arial"/>
                  <a:ea typeface="Arial"/>
                  <a:cs typeface="Arial"/>
                  <a:sym typeface="Arial"/>
                </a:rPr>
                <a:t>ADD A</a:t>
              </a:r>
              <a:endParaRPr sz="700"/>
            </a:p>
            <a:p>
              <a:pPr indent="0" lvl="0" marL="0" marR="0" rtl="0" algn="just">
                <a:lnSpc>
                  <a:spcPct val="12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2F3959"/>
                  </a:solidFill>
                  <a:latin typeface="Arial"/>
                  <a:ea typeface="Arial"/>
                  <a:cs typeface="Arial"/>
                  <a:sym typeface="Arial"/>
                </a:rPr>
                <a:t>MAIN POINT</a:t>
              </a:r>
              <a:endParaRPr sz="700"/>
            </a:p>
          </p:txBody>
        </p:sp>
      </p:grpSp>
      <p:grpSp>
        <p:nvGrpSpPr>
          <p:cNvPr id="150" name="Google Shape;150;p14"/>
          <p:cNvGrpSpPr/>
          <p:nvPr/>
        </p:nvGrpSpPr>
        <p:grpSpPr>
          <a:xfrm>
            <a:off x="2667496" y="3528653"/>
            <a:ext cx="1593987" cy="1100497"/>
            <a:chOff x="0" y="-28575"/>
            <a:chExt cx="4250633" cy="2934659"/>
          </a:xfrm>
        </p:grpSpPr>
        <p:sp>
          <p:nvSpPr>
            <p:cNvPr id="151" name="Google Shape;151;p14"/>
            <p:cNvSpPr txBox="1"/>
            <p:nvPr/>
          </p:nvSpPr>
          <p:spPr>
            <a:xfrm>
              <a:off x="0" y="2005442"/>
              <a:ext cx="4250633" cy="9006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l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171616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Briefly elaborate on what you want to discuss. </a:t>
              </a:r>
              <a:endParaRPr sz="700"/>
            </a:p>
          </p:txBody>
        </p:sp>
        <p:sp>
          <p:nvSpPr>
            <p:cNvPr id="152" name="Google Shape;152;p14"/>
            <p:cNvSpPr txBox="1"/>
            <p:nvPr/>
          </p:nvSpPr>
          <p:spPr>
            <a:xfrm>
              <a:off x="0" y="-28575"/>
              <a:ext cx="4250633" cy="12630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just">
                <a:lnSpc>
                  <a:spcPct val="12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2F3959"/>
                  </a:solidFill>
                  <a:latin typeface="Arial"/>
                  <a:ea typeface="Arial"/>
                  <a:cs typeface="Arial"/>
                  <a:sym typeface="Arial"/>
                </a:rPr>
                <a:t>ADD A</a:t>
              </a:r>
              <a:endParaRPr sz="700"/>
            </a:p>
            <a:p>
              <a:pPr indent="0" lvl="0" marL="0" marR="0" rtl="0" algn="just">
                <a:lnSpc>
                  <a:spcPct val="12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2F3959"/>
                  </a:solidFill>
                  <a:latin typeface="Arial"/>
                  <a:ea typeface="Arial"/>
                  <a:cs typeface="Arial"/>
                  <a:sym typeface="Arial"/>
                </a:rPr>
                <a:t>MAIN POINT</a:t>
              </a:r>
              <a:endParaRPr sz="700"/>
            </a:p>
          </p:txBody>
        </p:sp>
      </p:grpSp>
      <p:grpSp>
        <p:nvGrpSpPr>
          <p:cNvPr id="153" name="Google Shape;153;p14"/>
          <p:cNvGrpSpPr/>
          <p:nvPr/>
        </p:nvGrpSpPr>
        <p:grpSpPr>
          <a:xfrm>
            <a:off x="4934059" y="3528653"/>
            <a:ext cx="1593988" cy="1100497"/>
            <a:chOff x="0" y="-28575"/>
            <a:chExt cx="4250633" cy="2934659"/>
          </a:xfrm>
        </p:grpSpPr>
        <p:sp>
          <p:nvSpPr>
            <p:cNvPr id="154" name="Google Shape;154;p14"/>
            <p:cNvSpPr txBox="1"/>
            <p:nvPr/>
          </p:nvSpPr>
          <p:spPr>
            <a:xfrm>
              <a:off x="0" y="2005442"/>
              <a:ext cx="4250633" cy="9006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l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171616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Briefly elaborate on what you want to discuss. </a:t>
              </a:r>
              <a:endParaRPr sz="700"/>
            </a:p>
          </p:txBody>
        </p:sp>
        <p:sp>
          <p:nvSpPr>
            <p:cNvPr id="155" name="Google Shape;155;p14"/>
            <p:cNvSpPr txBox="1"/>
            <p:nvPr/>
          </p:nvSpPr>
          <p:spPr>
            <a:xfrm>
              <a:off x="0" y="-28575"/>
              <a:ext cx="4250633" cy="12630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just">
                <a:lnSpc>
                  <a:spcPct val="12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2F3959"/>
                  </a:solidFill>
                  <a:latin typeface="Arial"/>
                  <a:ea typeface="Arial"/>
                  <a:cs typeface="Arial"/>
                  <a:sym typeface="Arial"/>
                </a:rPr>
                <a:t>ADD A</a:t>
              </a:r>
              <a:endParaRPr sz="700"/>
            </a:p>
            <a:p>
              <a:pPr indent="0" lvl="0" marL="0" marR="0" rtl="0" algn="just">
                <a:lnSpc>
                  <a:spcPct val="12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2F3959"/>
                  </a:solidFill>
                  <a:latin typeface="Arial"/>
                  <a:ea typeface="Arial"/>
                  <a:cs typeface="Arial"/>
                  <a:sym typeface="Arial"/>
                </a:rPr>
                <a:t>MAIN POINT</a:t>
              </a:r>
              <a:endParaRPr sz="700"/>
            </a:p>
          </p:txBody>
        </p:sp>
      </p:grpSp>
      <p:grpSp>
        <p:nvGrpSpPr>
          <p:cNvPr id="156" name="Google Shape;156;p14"/>
          <p:cNvGrpSpPr/>
          <p:nvPr/>
        </p:nvGrpSpPr>
        <p:grpSpPr>
          <a:xfrm>
            <a:off x="7199559" y="3528653"/>
            <a:ext cx="1593988" cy="1100497"/>
            <a:chOff x="0" y="-28575"/>
            <a:chExt cx="4250633" cy="2934659"/>
          </a:xfrm>
        </p:grpSpPr>
        <p:sp>
          <p:nvSpPr>
            <p:cNvPr id="157" name="Google Shape;157;p14"/>
            <p:cNvSpPr txBox="1"/>
            <p:nvPr/>
          </p:nvSpPr>
          <p:spPr>
            <a:xfrm>
              <a:off x="0" y="2005442"/>
              <a:ext cx="4250633" cy="9006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l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171616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Briefly elaborate on what you want to discuss. </a:t>
              </a:r>
              <a:endParaRPr sz="700"/>
            </a:p>
          </p:txBody>
        </p:sp>
        <p:sp>
          <p:nvSpPr>
            <p:cNvPr id="158" name="Google Shape;158;p14"/>
            <p:cNvSpPr txBox="1"/>
            <p:nvPr/>
          </p:nvSpPr>
          <p:spPr>
            <a:xfrm>
              <a:off x="0" y="-28575"/>
              <a:ext cx="4250633" cy="12630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just">
                <a:lnSpc>
                  <a:spcPct val="12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2F3959"/>
                  </a:solidFill>
                  <a:latin typeface="Arial"/>
                  <a:ea typeface="Arial"/>
                  <a:cs typeface="Arial"/>
                  <a:sym typeface="Arial"/>
                </a:rPr>
                <a:t>ADD A</a:t>
              </a:r>
              <a:endParaRPr sz="700"/>
            </a:p>
            <a:p>
              <a:pPr indent="0" lvl="0" marL="0" marR="0" rtl="0" algn="just">
                <a:lnSpc>
                  <a:spcPct val="12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2F3959"/>
                  </a:solidFill>
                  <a:latin typeface="Arial"/>
                  <a:ea typeface="Arial"/>
                  <a:cs typeface="Arial"/>
                  <a:sym typeface="Arial"/>
                </a:rPr>
                <a:t>MAIN POINT</a:t>
              </a:r>
              <a:endParaRPr sz="700"/>
            </a:p>
          </p:txBody>
        </p:sp>
      </p:grpSp>
      <p:pic>
        <p:nvPicPr>
          <p:cNvPr id="159" name="Google Shape;159;p14"/>
          <p:cNvPicPr preferRelativeResize="0"/>
          <p:nvPr/>
        </p:nvPicPr>
        <p:blipFill rotWithShape="1">
          <a:blip r:embed="rId3">
            <a:alphaModFix/>
          </a:blip>
          <a:srcRect b="0" l="39778" r="16614" t="0"/>
          <a:stretch/>
        </p:blipFill>
        <p:spPr>
          <a:xfrm>
            <a:off x="2667496" y="257175"/>
            <a:ext cx="1854443" cy="2833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14"/>
          <p:cNvPicPr preferRelativeResize="0"/>
          <p:nvPr/>
        </p:nvPicPr>
        <p:blipFill rotWithShape="1">
          <a:blip r:embed="rId4">
            <a:alphaModFix/>
          </a:blip>
          <a:srcRect b="0" l="5127" r="5127" t="0"/>
          <a:stretch/>
        </p:blipFill>
        <p:spPr>
          <a:xfrm>
            <a:off x="4934059" y="257175"/>
            <a:ext cx="3816527" cy="28333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2DDD1"/>
        </a:solidFill>
      </p:bgPr>
    </p:bg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" name="Google Shape;165;p15"/>
          <p:cNvGrpSpPr/>
          <p:nvPr/>
        </p:nvGrpSpPr>
        <p:grpSpPr>
          <a:xfrm>
            <a:off x="6264732" y="-72330"/>
            <a:ext cx="2879268" cy="5215830"/>
            <a:chOff x="0" y="-38100"/>
            <a:chExt cx="1516651" cy="2747433"/>
          </a:xfrm>
        </p:grpSpPr>
        <p:sp>
          <p:nvSpPr>
            <p:cNvPr id="166" name="Google Shape;166;p15"/>
            <p:cNvSpPr/>
            <p:nvPr/>
          </p:nvSpPr>
          <p:spPr>
            <a:xfrm>
              <a:off x="0" y="0"/>
              <a:ext cx="1516651" cy="2709333"/>
            </a:xfrm>
            <a:custGeom>
              <a:rect b="b" l="l" r="r" t="t"/>
              <a:pathLst>
                <a:path extrusionOk="0" h="2709333" w="1516651">
                  <a:moveTo>
                    <a:pt x="0" y="0"/>
                  </a:moveTo>
                  <a:lnTo>
                    <a:pt x="1516651" y="0"/>
                  </a:lnTo>
                  <a:lnTo>
                    <a:pt x="151665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4582A"/>
            </a:solidFill>
            <a:ln>
              <a:noFill/>
            </a:ln>
          </p:spPr>
        </p:sp>
        <p:sp>
          <p:nvSpPr>
            <p:cNvPr id="167" name="Google Shape;167;p15"/>
            <p:cNvSpPr txBox="1"/>
            <p:nvPr/>
          </p:nvSpPr>
          <p:spPr>
            <a:xfrm>
              <a:off x="0" y="-38100"/>
              <a:ext cx="1516651" cy="27474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9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68" name="Google Shape;16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68274" y="252177"/>
            <a:ext cx="2489999" cy="46154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9" name="Google Shape;169;p15"/>
          <p:cNvGrpSpPr/>
          <p:nvPr/>
        </p:nvGrpSpPr>
        <p:grpSpPr>
          <a:xfrm>
            <a:off x="0" y="-72330"/>
            <a:ext cx="2879268" cy="5215830"/>
            <a:chOff x="0" y="-38100"/>
            <a:chExt cx="1516651" cy="2747433"/>
          </a:xfrm>
        </p:grpSpPr>
        <p:sp>
          <p:nvSpPr>
            <p:cNvPr id="170" name="Google Shape;170;p15"/>
            <p:cNvSpPr/>
            <p:nvPr/>
          </p:nvSpPr>
          <p:spPr>
            <a:xfrm>
              <a:off x="0" y="0"/>
              <a:ext cx="1516651" cy="2709333"/>
            </a:xfrm>
            <a:custGeom>
              <a:rect b="b" l="l" r="r" t="t"/>
              <a:pathLst>
                <a:path extrusionOk="0" h="2709333" w="1516651">
                  <a:moveTo>
                    <a:pt x="0" y="0"/>
                  </a:moveTo>
                  <a:lnTo>
                    <a:pt x="1516651" y="0"/>
                  </a:lnTo>
                  <a:lnTo>
                    <a:pt x="151665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8297B4"/>
            </a:solidFill>
            <a:ln>
              <a:noFill/>
            </a:ln>
          </p:spPr>
        </p:sp>
        <p:sp>
          <p:nvSpPr>
            <p:cNvPr id="171" name="Google Shape;171;p15"/>
            <p:cNvSpPr txBox="1"/>
            <p:nvPr/>
          </p:nvSpPr>
          <p:spPr>
            <a:xfrm>
              <a:off x="0" y="-38100"/>
              <a:ext cx="1516651" cy="27474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9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72" name="Google Shape;172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4595" y="246918"/>
            <a:ext cx="2489996" cy="2169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1957" y="2727040"/>
            <a:ext cx="2460825" cy="21406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4" name="Google Shape;174;p15"/>
          <p:cNvGrpSpPr/>
          <p:nvPr/>
        </p:nvGrpSpPr>
        <p:grpSpPr>
          <a:xfrm>
            <a:off x="2879268" y="1289146"/>
            <a:ext cx="3385464" cy="3059025"/>
            <a:chOff x="0" y="-47625"/>
            <a:chExt cx="9027905" cy="8157401"/>
          </a:xfrm>
        </p:grpSpPr>
        <p:sp>
          <p:nvSpPr>
            <p:cNvPr id="175" name="Google Shape;175;p15"/>
            <p:cNvSpPr txBox="1"/>
            <p:nvPr/>
          </p:nvSpPr>
          <p:spPr>
            <a:xfrm>
              <a:off x="1004951" y="-47625"/>
              <a:ext cx="7017900" cy="694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3800" u="none" cap="none" strike="noStrike">
                  <a:solidFill>
                    <a:srgbClr val="2F3959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WRITE YOUR BIG TOPIC OR IDEA</a:t>
              </a:r>
              <a:endParaRPr sz="700"/>
            </a:p>
          </p:txBody>
        </p:sp>
        <p:sp>
          <p:nvSpPr>
            <p:cNvPr id="176" name="Google Shape;176;p15"/>
            <p:cNvSpPr txBox="1"/>
            <p:nvPr/>
          </p:nvSpPr>
          <p:spPr>
            <a:xfrm>
              <a:off x="0" y="7679034"/>
              <a:ext cx="9027905" cy="4307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000000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Briefly elaborate on what you want to discuss. </a:t>
              </a:r>
              <a:endParaRPr sz="700"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2DDD1"/>
        </a:solidFill>
      </p:bgPr>
    </p:bg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0573" y="1282612"/>
            <a:ext cx="4716726" cy="3387389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16"/>
          <p:cNvSpPr txBox="1"/>
          <p:nvPr/>
        </p:nvSpPr>
        <p:spPr>
          <a:xfrm>
            <a:off x="401306" y="444438"/>
            <a:ext cx="4895262" cy="62697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7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900" u="none" cap="none" strike="noStrike">
                <a:solidFill>
                  <a:srgbClr val="2F3959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ADD YOUR TITLE</a:t>
            </a:r>
            <a:endParaRPr sz="700"/>
          </a:p>
        </p:txBody>
      </p:sp>
      <p:sp>
        <p:nvSpPr>
          <p:cNvPr id="183" name="Google Shape;183;p16"/>
          <p:cNvSpPr txBox="1"/>
          <p:nvPr/>
        </p:nvSpPr>
        <p:spPr>
          <a:xfrm>
            <a:off x="6363242" y="771089"/>
            <a:ext cx="1973337" cy="3413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Briefly elaborate on what you want to discuss. </a:t>
            </a:r>
            <a:endParaRPr sz="700"/>
          </a:p>
        </p:txBody>
      </p:sp>
      <p:sp>
        <p:nvSpPr>
          <p:cNvPr id="184" name="Google Shape;184;p16"/>
          <p:cNvSpPr txBox="1"/>
          <p:nvPr/>
        </p:nvSpPr>
        <p:spPr>
          <a:xfrm>
            <a:off x="6363242" y="468250"/>
            <a:ext cx="2266408" cy="23907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2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2F3959"/>
                </a:solidFill>
                <a:latin typeface="Arial"/>
                <a:ea typeface="Arial"/>
                <a:cs typeface="Arial"/>
                <a:sym typeface="Arial"/>
              </a:rPr>
              <a:t>ADD A MAIN POINT</a:t>
            </a:r>
            <a:endParaRPr sz="700"/>
          </a:p>
        </p:txBody>
      </p:sp>
      <p:grpSp>
        <p:nvGrpSpPr>
          <p:cNvPr id="185" name="Google Shape;185;p16"/>
          <p:cNvGrpSpPr/>
          <p:nvPr/>
        </p:nvGrpSpPr>
        <p:grpSpPr>
          <a:xfrm>
            <a:off x="5972634" y="400682"/>
            <a:ext cx="238093" cy="310931"/>
            <a:chOff x="0" y="-38100"/>
            <a:chExt cx="125415" cy="163782"/>
          </a:xfrm>
        </p:grpSpPr>
        <p:sp>
          <p:nvSpPr>
            <p:cNvPr id="186" name="Google Shape;186;p16"/>
            <p:cNvSpPr/>
            <p:nvPr/>
          </p:nvSpPr>
          <p:spPr>
            <a:xfrm>
              <a:off x="0" y="0"/>
              <a:ext cx="125415" cy="125682"/>
            </a:xfrm>
            <a:custGeom>
              <a:rect b="b" l="l" r="r" t="t"/>
              <a:pathLst>
                <a:path extrusionOk="0" h="125682" w="125415">
                  <a:moveTo>
                    <a:pt x="62708" y="0"/>
                  </a:moveTo>
                  <a:lnTo>
                    <a:pt x="62708" y="0"/>
                  </a:lnTo>
                  <a:cubicBezTo>
                    <a:pt x="79339" y="0"/>
                    <a:pt x="95289" y="6607"/>
                    <a:pt x="107049" y="18367"/>
                  </a:cubicBezTo>
                  <a:cubicBezTo>
                    <a:pt x="118809" y="30127"/>
                    <a:pt x="125415" y="46077"/>
                    <a:pt x="125415" y="62708"/>
                  </a:cubicBezTo>
                  <a:lnTo>
                    <a:pt x="125415" y="62975"/>
                  </a:lnTo>
                  <a:cubicBezTo>
                    <a:pt x="125415" y="79606"/>
                    <a:pt x="118809" y="95556"/>
                    <a:pt x="107049" y="107316"/>
                  </a:cubicBezTo>
                  <a:cubicBezTo>
                    <a:pt x="95289" y="119076"/>
                    <a:pt x="79339" y="125682"/>
                    <a:pt x="62708" y="125682"/>
                  </a:cubicBezTo>
                  <a:lnTo>
                    <a:pt x="62708" y="125682"/>
                  </a:lnTo>
                  <a:cubicBezTo>
                    <a:pt x="46077" y="125682"/>
                    <a:pt x="30127" y="119076"/>
                    <a:pt x="18367" y="107316"/>
                  </a:cubicBezTo>
                  <a:cubicBezTo>
                    <a:pt x="6607" y="95556"/>
                    <a:pt x="0" y="79606"/>
                    <a:pt x="0" y="62975"/>
                  </a:cubicBezTo>
                  <a:lnTo>
                    <a:pt x="0" y="62708"/>
                  </a:lnTo>
                  <a:cubicBezTo>
                    <a:pt x="0" y="46077"/>
                    <a:pt x="6607" y="30127"/>
                    <a:pt x="18367" y="18367"/>
                  </a:cubicBezTo>
                  <a:cubicBezTo>
                    <a:pt x="30127" y="6607"/>
                    <a:pt x="46077" y="0"/>
                    <a:pt x="62708" y="0"/>
                  </a:cubicBezTo>
                  <a:close/>
                </a:path>
              </a:pathLst>
            </a:custGeom>
            <a:solidFill>
              <a:srgbClr val="8297B4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" name="Google Shape;187;p16"/>
            <p:cNvSpPr txBox="1"/>
            <p:nvPr/>
          </p:nvSpPr>
          <p:spPr>
            <a:xfrm>
              <a:off x="0" y="-38100"/>
              <a:ext cx="125415" cy="16378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9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8" name="Google Shape;188;p16"/>
          <p:cNvSpPr txBox="1"/>
          <p:nvPr/>
        </p:nvSpPr>
        <p:spPr>
          <a:xfrm>
            <a:off x="6363242" y="1963490"/>
            <a:ext cx="2029859" cy="3413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Briefly elaborate on what you want to discuss. </a:t>
            </a:r>
            <a:endParaRPr sz="700"/>
          </a:p>
        </p:txBody>
      </p:sp>
      <p:sp>
        <p:nvSpPr>
          <p:cNvPr id="189" name="Google Shape;189;p16"/>
          <p:cNvSpPr txBox="1"/>
          <p:nvPr/>
        </p:nvSpPr>
        <p:spPr>
          <a:xfrm>
            <a:off x="6363242" y="1660651"/>
            <a:ext cx="2266408" cy="23907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2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2F3959"/>
                </a:solidFill>
                <a:latin typeface="Arial"/>
                <a:ea typeface="Arial"/>
                <a:cs typeface="Arial"/>
                <a:sym typeface="Arial"/>
              </a:rPr>
              <a:t>ADD A MAIN POINT</a:t>
            </a:r>
            <a:endParaRPr sz="700"/>
          </a:p>
        </p:txBody>
      </p:sp>
      <p:grpSp>
        <p:nvGrpSpPr>
          <p:cNvPr id="190" name="Google Shape;190;p16"/>
          <p:cNvGrpSpPr/>
          <p:nvPr/>
        </p:nvGrpSpPr>
        <p:grpSpPr>
          <a:xfrm>
            <a:off x="5972634" y="1593083"/>
            <a:ext cx="238093" cy="310931"/>
            <a:chOff x="0" y="-38100"/>
            <a:chExt cx="125415" cy="163782"/>
          </a:xfrm>
        </p:grpSpPr>
        <p:sp>
          <p:nvSpPr>
            <p:cNvPr id="191" name="Google Shape;191;p16"/>
            <p:cNvSpPr/>
            <p:nvPr/>
          </p:nvSpPr>
          <p:spPr>
            <a:xfrm>
              <a:off x="0" y="0"/>
              <a:ext cx="125415" cy="125682"/>
            </a:xfrm>
            <a:custGeom>
              <a:rect b="b" l="l" r="r" t="t"/>
              <a:pathLst>
                <a:path extrusionOk="0" h="125682" w="125415">
                  <a:moveTo>
                    <a:pt x="62708" y="0"/>
                  </a:moveTo>
                  <a:lnTo>
                    <a:pt x="62708" y="0"/>
                  </a:lnTo>
                  <a:cubicBezTo>
                    <a:pt x="79339" y="0"/>
                    <a:pt x="95289" y="6607"/>
                    <a:pt x="107049" y="18367"/>
                  </a:cubicBezTo>
                  <a:cubicBezTo>
                    <a:pt x="118809" y="30127"/>
                    <a:pt x="125415" y="46077"/>
                    <a:pt x="125415" y="62708"/>
                  </a:cubicBezTo>
                  <a:lnTo>
                    <a:pt x="125415" y="62975"/>
                  </a:lnTo>
                  <a:cubicBezTo>
                    <a:pt x="125415" y="79606"/>
                    <a:pt x="118809" y="95556"/>
                    <a:pt x="107049" y="107316"/>
                  </a:cubicBezTo>
                  <a:cubicBezTo>
                    <a:pt x="95289" y="119076"/>
                    <a:pt x="79339" y="125682"/>
                    <a:pt x="62708" y="125682"/>
                  </a:cubicBezTo>
                  <a:lnTo>
                    <a:pt x="62708" y="125682"/>
                  </a:lnTo>
                  <a:cubicBezTo>
                    <a:pt x="46077" y="125682"/>
                    <a:pt x="30127" y="119076"/>
                    <a:pt x="18367" y="107316"/>
                  </a:cubicBezTo>
                  <a:cubicBezTo>
                    <a:pt x="6607" y="95556"/>
                    <a:pt x="0" y="79606"/>
                    <a:pt x="0" y="62975"/>
                  </a:cubicBezTo>
                  <a:lnTo>
                    <a:pt x="0" y="62708"/>
                  </a:lnTo>
                  <a:cubicBezTo>
                    <a:pt x="0" y="46077"/>
                    <a:pt x="6607" y="30127"/>
                    <a:pt x="18367" y="18367"/>
                  </a:cubicBezTo>
                  <a:cubicBezTo>
                    <a:pt x="30127" y="6607"/>
                    <a:pt x="46077" y="0"/>
                    <a:pt x="62708" y="0"/>
                  </a:cubicBezTo>
                  <a:close/>
                </a:path>
              </a:pathLst>
            </a:custGeom>
            <a:solidFill>
              <a:srgbClr val="F4582A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" name="Google Shape;192;p16"/>
            <p:cNvSpPr txBox="1"/>
            <p:nvPr/>
          </p:nvSpPr>
          <p:spPr>
            <a:xfrm>
              <a:off x="0" y="-38100"/>
              <a:ext cx="125415" cy="16378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9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3" name="Google Shape;193;p16"/>
          <p:cNvSpPr txBox="1"/>
          <p:nvPr/>
        </p:nvSpPr>
        <p:spPr>
          <a:xfrm>
            <a:off x="6363242" y="3146332"/>
            <a:ext cx="2029859" cy="3413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Briefly elaborate on what you want to discuss. </a:t>
            </a:r>
            <a:endParaRPr sz="700"/>
          </a:p>
        </p:txBody>
      </p:sp>
      <p:sp>
        <p:nvSpPr>
          <p:cNvPr id="194" name="Google Shape;194;p16"/>
          <p:cNvSpPr txBox="1"/>
          <p:nvPr/>
        </p:nvSpPr>
        <p:spPr>
          <a:xfrm>
            <a:off x="6363242" y="2843527"/>
            <a:ext cx="2266408" cy="23907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2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2F3959"/>
                </a:solidFill>
                <a:latin typeface="Arial"/>
                <a:ea typeface="Arial"/>
                <a:cs typeface="Arial"/>
                <a:sym typeface="Arial"/>
              </a:rPr>
              <a:t>ADD A MAIN POINT</a:t>
            </a:r>
            <a:endParaRPr sz="700"/>
          </a:p>
        </p:txBody>
      </p:sp>
      <p:grpSp>
        <p:nvGrpSpPr>
          <p:cNvPr id="195" name="Google Shape;195;p16"/>
          <p:cNvGrpSpPr/>
          <p:nvPr/>
        </p:nvGrpSpPr>
        <p:grpSpPr>
          <a:xfrm>
            <a:off x="5972634" y="2785483"/>
            <a:ext cx="238093" cy="310931"/>
            <a:chOff x="0" y="-38100"/>
            <a:chExt cx="125415" cy="163782"/>
          </a:xfrm>
        </p:grpSpPr>
        <p:sp>
          <p:nvSpPr>
            <p:cNvPr id="196" name="Google Shape;196;p16"/>
            <p:cNvSpPr/>
            <p:nvPr/>
          </p:nvSpPr>
          <p:spPr>
            <a:xfrm>
              <a:off x="0" y="0"/>
              <a:ext cx="125415" cy="125682"/>
            </a:xfrm>
            <a:custGeom>
              <a:rect b="b" l="l" r="r" t="t"/>
              <a:pathLst>
                <a:path extrusionOk="0" h="125682" w="125415">
                  <a:moveTo>
                    <a:pt x="62708" y="0"/>
                  </a:moveTo>
                  <a:lnTo>
                    <a:pt x="62708" y="0"/>
                  </a:lnTo>
                  <a:cubicBezTo>
                    <a:pt x="79339" y="0"/>
                    <a:pt x="95289" y="6607"/>
                    <a:pt x="107049" y="18367"/>
                  </a:cubicBezTo>
                  <a:cubicBezTo>
                    <a:pt x="118809" y="30127"/>
                    <a:pt x="125415" y="46077"/>
                    <a:pt x="125415" y="62708"/>
                  </a:cubicBezTo>
                  <a:lnTo>
                    <a:pt x="125415" y="62975"/>
                  </a:lnTo>
                  <a:cubicBezTo>
                    <a:pt x="125415" y="79606"/>
                    <a:pt x="118809" y="95556"/>
                    <a:pt x="107049" y="107316"/>
                  </a:cubicBezTo>
                  <a:cubicBezTo>
                    <a:pt x="95289" y="119076"/>
                    <a:pt x="79339" y="125682"/>
                    <a:pt x="62708" y="125682"/>
                  </a:cubicBezTo>
                  <a:lnTo>
                    <a:pt x="62708" y="125682"/>
                  </a:lnTo>
                  <a:cubicBezTo>
                    <a:pt x="46077" y="125682"/>
                    <a:pt x="30127" y="119076"/>
                    <a:pt x="18367" y="107316"/>
                  </a:cubicBezTo>
                  <a:cubicBezTo>
                    <a:pt x="6607" y="95556"/>
                    <a:pt x="0" y="79606"/>
                    <a:pt x="0" y="62975"/>
                  </a:cubicBezTo>
                  <a:lnTo>
                    <a:pt x="0" y="62708"/>
                  </a:lnTo>
                  <a:cubicBezTo>
                    <a:pt x="0" y="46077"/>
                    <a:pt x="6607" y="30127"/>
                    <a:pt x="18367" y="18367"/>
                  </a:cubicBezTo>
                  <a:cubicBezTo>
                    <a:pt x="30127" y="6607"/>
                    <a:pt x="46077" y="0"/>
                    <a:pt x="62708" y="0"/>
                  </a:cubicBezTo>
                  <a:close/>
                </a:path>
              </a:pathLst>
            </a:custGeom>
            <a:solidFill>
              <a:srgbClr val="8297B4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" name="Google Shape;197;p16"/>
            <p:cNvSpPr txBox="1"/>
            <p:nvPr/>
          </p:nvSpPr>
          <p:spPr>
            <a:xfrm>
              <a:off x="0" y="-38100"/>
              <a:ext cx="125415" cy="16378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9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8" name="Google Shape;198;p16"/>
          <p:cNvSpPr txBox="1"/>
          <p:nvPr/>
        </p:nvSpPr>
        <p:spPr>
          <a:xfrm>
            <a:off x="6363242" y="4329175"/>
            <a:ext cx="2029859" cy="3413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Briefly elaborate on what you want to discuss. </a:t>
            </a:r>
            <a:endParaRPr sz="700"/>
          </a:p>
        </p:txBody>
      </p:sp>
      <p:sp>
        <p:nvSpPr>
          <p:cNvPr id="199" name="Google Shape;199;p16"/>
          <p:cNvSpPr txBox="1"/>
          <p:nvPr/>
        </p:nvSpPr>
        <p:spPr>
          <a:xfrm>
            <a:off x="6363242" y="4026369"/>
            <a:ext cx="2266408" cy="23907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2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2F3959"/>
                </a:solidFill>
                <a:latin typeface="Arial"/>
                <a:ea typeface="Arial"/>
                <a:cs typeface="Arial"/>
                <a:sym typeface="Arial"/>
              </a:rPr>
              <a:t>ADD A MAIN POINT</a:t>
            </a:r>
            <a:endParaRPr sz="700"/>
          </a:p>
        </p:txBody>
      </p:sp>
      <p:grpSp>
        <p:nvGrpSpPr>
          <p:cNvPr id="200" name="Google Shape;200;p16"/>
          <p:cNvGrpSpPr/>
          <p:nvPr/>
        </p:nvGrpSpPr>
        <p:grpSpPr>
          <a:xfrm>
            <a:off x="5972634" y="3968325"/>
            <a:ext cx="238093" cy="310931"/>
            <a:chOff x="0" y="-38100"/>
            <a:chExt cx="125415" cy="163782"/>
          </a:xfrm>
        </p:grpSpPr>
        <p:sp>
          <p:nvSpPr>
            <p:cNvPr id="201" name="Google Shape;201;p16"/>
            <p:cNvSpPr/>
            <p:nvPr/>
          </p:nvSpPr>
          <p:spPr>
            <a:xfrm>
              <a:off x="0" y="0"/>
              <a:ext cx="125415" cy="125682"/>
            </a:xfrm>
            <a:custGeom>
              <a:rect b="b" l="l" r="r" t="t"/>
              <a:pathLst>
                <a:path extrusionOk="0" h="125682" w="125415">
                  <a:moveTo>
                    <a:pt x="62708" y="0"/>
                  </a:moveTo>
                  <a:lnTo>
                    <a:pt x="62708" y="0"/>
                  </a:lnTo>
                  <a:cubicBezTo>
                    <a:pt x="79339" y="0"/>
                    <a:pt x="95289" y="6607"/>
                    <a:pt x="107049" y="18367"/>
                  </a:cubicBezTo>
                  <a:cubicBezTo>
                    <a:pt x="118809" y="30127"/>
                    <a:pt x="125415" y="46077"/>
                    <a:pt x="125415" y="62708"/>
                  </a:cubicBezTo>
                  <a:lnTo>
                    <a:pt x="125415" y="62975"/>
                  </a:lnTo>
                  <a:cubicBezTo>
                    <a:pt x="125415" y="79606"/>
                    <a:pt x="118809" y="95556"/>
                    <a:pt x="107049" y="107316"/>
                  </a:cubicBezTo>
                  <a:cubicBezTo>
                    <a:pt x="95289" y="119076"/>
                    <a:pt x="79339" y="125682"/>
                    <a:pt x="62708" y="125682"/>
                  </a:cubicBezTo>
                  <a:lnTo>
                    <a:pt x="62708" y="125682"/>
                  </a:lnTo>
                  <a:cubicBezTo>
                    <a:pt x="46077" y="125682"/>
                    <a:pt x="30127" y="119076"/>
                    <a:pt x="18367" y="107316"/>
                  </a:cubicBezTo>
                  <a:cubicBezTo>
                    <a:pt x="6607" y="95556"/>
                    <a:pt x="0" y="79606"/>
                    <a:pt x="0" y="62975"/>
                  </a:cubicBezTo>
                  <a:lnTo>
                    <a:pt x="0" y="62708"/>
                  </a:lnTo>
                  <a:cubicBezTo>
                    <a:pt x="0" y="46077"/>
                    <a:pt x="6607" y="30127"/>
                    <a:pt x="18367" y="18367"/>
                  </a:cubicBezTo>
                  <a:cubicBezTo>
                    <a:pt x="30127" y="6607"/>
                    <a:pt x="46077" y="0"/>
                    <a:pt x="62708" y="0"/>
                  </a:cubicBezTo>
                  <a:close/>
                </a:path>
              </a:pathLst>
            </a:custGeom>
            <a:solidFill>
              <a:srgbClr val="F4582A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" name="Google Shape;202;p16"/>
            <p:cNvSpPr txBox="1"/>
            <p:nvPr/>
          </p:nvSpPr>
          <p:spPr>
            <a:xfrm>
              <a:off x="0" y="-38100"/>
              <a:ext cx="125415" cy="16378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9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2DDD1"/>
        </a:solidFill>
      </p:bgPr>
    </p:bg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17"/>
          <p:cNvPicPr preferRelativeResize="0"/>
          <p:nvPr/>
        </p:nvPicPr>
        <p:blipFill rotWithShape="1">
          <a:blip r:embed="rId3">
            <a:alphaModFix/>
          </a:blip>
          <a:srcRect b="11680" l="2937" r="3795" t="961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8" name="Google Shape;208;p17"/>
          <p:cNvGrpSpPr/>
          <p:nvPr/>
        </p:nvGrpSpPr>
        <p:grpSpPr>
          <a:xfrm rot="-274367">
            <a:off x="4106899" y="2696383"/>
            <a:ext cx="5026341" cy="2281137"/>
            <a:chOff x="0" y="-38100"/>
            <a:chExt cx="2647620" cy="1201587"/>
          </a:xfrm>
        </p:grpSpPr>
        <p:sp>
          <p:nvSpPr>
            <p:cNvPr id="209" name="Google Shape;209;p17"/>
            <p:cNvSpPr/>
            <p:nvPr/>
          </p:nvSpPr>
          <p:spPr>
            <a:xfrm>
              <a:off x="0" y="0"/>
              <a:ext cx="2647620" cy="1163487"/>
            </a:xfrm>
            <a:custGeom>
              <a:rect b="b" l="l" r="r" t="t"/>
              <a:pathLst>
                <a:path extrusionOk="0" h="1163487" w="2647620">
                  <a:moveTo>
                    <a:pt x="30035" y="0"/>
                  </a:moveTo>
                  <a:lnTo>
                    <a:pt x="2617585" y="0"/>
                  </a:lnTo>
                  <a:cubicBezTo>
                    <a:pt x="2634173" y="0"/>
                    <a:pt x="2647620" y="13447"/>
                    <a:pt x="2647620" y="30035"/>
                  </a:cubicBezTo>
                  <a:lnTo>
                    <a:pt x="2647620" y="1133452"/>
                  </a:lnTo>
                  <a:cubicBezTo>
                    <a:pt x="2647620" y="1150040"/>
                    <a:pt x="2634173" y="1163487"/>
                    <a:pt x="2617585" y="1163487"/>
                  </a:cubicBezTo>
                  <a:lnTo>
                    <a:pt x="30035" y="1163487"/>
                  </a:lnTo>
                  <a:cubicBezTo>
                    <a:pt x="22069" y="1163487"/>
                    <a:pt x="14430" y="1160322"/>
                    <a:pt x="8797" y="1154690"/>
                  </a:cubicBezTo>
                  <a:cubicBezTo>
                    <a:pt x="3164" y="1149057"/>
                    <a:pt x="0" y="1141417"/>
                    <a:pt x="0" y="1133452"/>
                  </a:cubicBezTo>
                  <a:lnTo>
                    <a:pt x="0" y="30035"/>
                  </a:lnTo>
                  <a:cubicBezTo>
                    <a:pt x="0" y="13447"/>
                    <a:pt x="13447" y="0"/>
                    <a:pt x="30035" y="0"/>
                  </a:cubicBezTo>
                  <a:close/>
                </a:path>
              </a:pathLst>
            </a:custGeom>
            <a:solidFill>
              <a:srgbClr val="F4582A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" name="Google Shape;210;p17"/>
            <p:cNvSpPr txBox="1"/>
            <p:nvPr/>
          </p:nvSpPr>
          <p:spPr>
            <a:xfrm>
              <a:off x="0" y="-38100"/>
              <a:ext cx="2647620" cy="12015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9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1" name="Google Shape;211;p17"/>
          <p:cNvSpPr txBox="1"/>
          <p:nvPr/>
        </p:nvSpPr>
        <p:spPr>
          <a:xfrm rot="-274367">
            <a:off x="4426467" y="4403330"/>
            <a:ext cx="4606164" cy="3413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What can you say about your projects?</a:t>
            </a:r>
            <a:endParaRPr sz="700"/>
          </a:p>
          <a:p>
            <a:pPr indent="0" lvl="0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Share it here!</a:t>
            </a:r>
            <a:endParaRPr sz="700"/>
          </a:p>
        </p:txBody>
      </p:sp>
      <p:sp>
        <p:nvSpPr>
          <p:cNvPr id="212" name="Google Shape;212;p17"/>
          <p:cNvSpPr txBox="1"/>
          <p:nvPr/>
        </p:nvSpPr>
        <p:spPr>
          <a:xfrm rot="-274346">
            <a:off x="4348292" y="2968151"/>
            <a:ext cx="4606160" cy="12576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800" u="none" cap="none" strike="noStrike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ADD A SECTION HEADER</a:t>
            </a:r>
            <a:endParaRPr sz="7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2DDD1"/>
        </a:solidFill>
      </p:bgPr>
    </p:bg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4274" y="2869547"/>
            <a:ext cx="2442399" cy="1878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20848" y="2871904"/>
            <a:ext cx="2302300" cy="1875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27331" y="2868780"/>
            <a:ext cx="2480000" cy="1879069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18"/>
          <p:cNvSpPr txBox="1"/>
          <p:nvPr/>
        </p:nvSpPr>
        <p:spPr>
          <a:xfrm>
            <a:off x="225927" y="688809"/>
            <a:ext cx="8692147" cy="62697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7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900" u="none" cap="none" strike="noStrike">
                <a:solidFill>
                  <a:srgbClr val="2F3959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WRITE YOUR TOPIC OR IDEA</a:t>
            </a:r>
            <a:endParaRPr sz="700"/>
          </a:p>
        </p:txBody>
      </p:sp>
      <p:sp>
        <p:nvSpPr>
          <p:cNvPr id="221" name="Google Shape;221;p18"/>
          <p:cNvSpPr txBox="1"/>
          <p:nvPr/>
        </p:nvSpPr>
        <p:spPr>
          <a:xfrm>
            <a:off x="739627" y="2274569"/>
            <a:ext cx="1843194" cy="3413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Briefly elaborate on what you want to discuss. </a:t>
            </a:r>
            <a:endParaRPr sz="700"/>
          </a:p>
        </p:txBody>
      </p:sp>
      <p:sp>
        <p:nvSpPr>
          <p:cNvPr id="222" name="Google Shape;222;p18"/>
          <p:cNvSpPr txBox="1"/>
          <p:nvPr/>
        </p:nvSpPr>
        <p:spPr>
          <a:xfrm>
            <a:off x="3787144" y="2274569"/>
            <a:ext cx="1923940" cy="3413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Briefly elaborate on what you want to discuss. </a:t>
            </a:r>
            <a:endParaRPr sz="700"/>
          </a:p>
        </p:txBody>
      </p:sp>
      <p:sp>
        <p:nvSpPr>
          <p:cNvPr id="223" name="Google Shape;223;p18"/>
          <p:cNvSpPr txBox="1"/>
          <p:nvPr/>
        </p:nvSpPr>
        <p:spPr>
          <a:xfrm>
            <a:off x="6696270" y="2274569"/>
            <a:ext cx="1859343" cy="3413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Briefly elaborate on what you want to discuss. </a:t>
            </a:r>
            <a:endParaRPr sz="700"/>
          </a:p>
        </p:txBody>
      </p:sp>
      <p:sp>
        <p:nvSpPr>
          <p:cNvPr id="224" name="Google Shape;224;p18"/>
          <p:cNvSpPr txBox="1"/>
          <p:nvPr/>
        </p:nvSpPr>
        <p:spPr>
          <a:xfrm>
            <a:off x="739626" y="1889676"/>
            <a:ext cx="2480011" cy="23907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2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2F3959"/>
                </a:solidFill>
                <a:latin typeface="Arial"/>
                <a:ea typeface="Arial"/>
                <a:cs typeface="Arial"/>
                <a:sym typeface="Arial"/>
              </a:rPr>
              <a:t>ADD A MAIN POINT</a:t>
            </a:r>
            <a:endParaRPr sz="700"/>
          </a:p>
        </p:txBody>
      </p:sp>
      <p:sp>
        <p:nvSpPr>
          <p:cNvPr id="225" name="Google Shape;225;p18"/>
          <p:cNvSpPr txBox="1"/>
          <p:nvPr/>
        </p:nvSpPr>
        <p:spPr>
          <a:xfrm>
            <a:off x="3787144" y="1889676"/>
            <a:ext cx="2480011" cy="23907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2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2F3959"/>
                </a:solidFill>
                <a:latin typeface="Arial"/>
                <a:ea typeface="Arial"/>
                <a:cs typeface="Arial"/>
                <a:sym typeface="Arial"/>
              </a:rPr>
              <a:t>ADD A MAIN POINT</a:t>
            </a:r>
            <a:endParaRPr sz="700"/>
          </a:p>
        </p:txBody>
      </p:sp>
      <p:sp>
        <p:nvSpPr>
          <p:cNvPr id="226" name="Google Shape;226;p18"/>
          <p:cNvSpPr txBox="1"/>
          <p:nvPr/>
        </p:nvSpPr>
        <p:spPr>
          <a:xfrm>
            <a:off x="6696270" y="1889676"/>
            <a:ext cx="2480011" cy="23907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2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2F3959"/>
                </a:solidFill>
                <a:latin typeface="Arial"/>
                <a:ea typeface="Arial"/>
                <a:cs typeface="Arial"/>
                <a:sym typeface="Arial"/>
              </a:rPr>
              <a:t>ADD A MAIN POINT</a:t>
            </a:r>
            <a:endParaRPr sz="700"/>
          </a:p>
        </p:txBody>
      </p:sp>
      <p:grpSp>
        <p:nvGrpSpPr>
          <p:cNvPr id="227" name="Google Shape;227;p18"/>
          <p:cNvGrpSpPr/>
          <p:nvPr/>
        </p:nvGrpSpPr>
        <p:grpSpPr>
          <a:xfrm>
            <a:off x="395304" y="1817822"/>
            <a:ext cx="238093" cy="310931"/>
            <a:chOff x="0" y="-38100"/>
            <a:chExt cx="125415" cy="163782"/>
          </a:xfrm>
        </p:grpSpPr>
        <p:sp>
          <p:nvSpPr>
            <p:cNvPr id="228" name="Google Shape;228;p18"/>
            <p:cNvSpPr/>
            <p:nvPr/>
          </p:nvSpPr>
          <p:spPr>
            <a:xfrm>
              <a:off x="0" y="0"/>
              <a:ext cx="125415" cy="125682"/>
            </a:xfrm>
            <a:custGeom>
              <a:rect b="b" l="l" r="r" t="t"/>
              <a:pathLst>
                <a:path extrusionOk="0" h="125682" w="125415">
                  <a:moveTo>
                    <a:pt x="62708" y="0"/>
                  </a:moveTo>
                  <a:lnTo>
                    <a:pt x="62708" y="0"/>
                  </a:lnTo>
                  <a:cubicBezTo>
                    <a:pt x="79339" y="0"/>
                    <a:pt x="95289" y="6607"/>
                    <a:pt x="107049" y="18367"/>
                  </a:cubicBezTo>
                  <a:cubicBezTo>
                    <a:pt x="118809" y="30127"/>
                    <a:pt x="125415" y="46077"/>
                    <a:pt x="125415" y="62708"/>
                  </a:cubicBezTo>
                  <a:lnTo>
                    <a:pt x="125415" y="62975"/>
                  </a:lnTo>
                  <a:cubicBezTo>
                    <a:pt x="125415" y="79606"/>
                    <a:pt x="118809" y="95556"/>
                    <a:pt x="107049" y="107316"/>
                  </a:cubicBezTo>
                  <a:cubicBezTo>
                    <a:pt x="95289" y="119076"/>
                    <a:pt x="79339" y="125682"/>
                    <a:pt x="62708" y="125682"/>
                  </a:cubicBezTo>
                  <a:lnTo>
                    <a:pt x="62708" y="125682"/>
                  </a:lnTo>
                  <a:cubicBezTo>
                    <a:pt x="46077" y="125682"/>
                    <a:pt x="30127" y="119076"/>
                    <a:pt x="18367" y="107316"/>
                  </a:cubicBezTo>
                  <a:cubicBezTo>
                    <a:pt x="6607" y="95556"/>
                    <a:pt x="0" y="79606"/>
                    <a:pt x="0" y="62975"/>
                  </a:cubicBezTo>
                  <a:lnTo>
                    <a:pt x="0" y="62708"/>
                  </a:lnTo>
                  <a:cubicBezTo>
                    <a:pt x="0" y="46077"/>
                    <a:pt x="6607" y="30127"/>
                    <a:pt x="18367" y="18367"/>
                  </a:cubicBezTo>
                  <a:cubicBezTo>
                    <a:pt x="30127" y="6607"/>
                    <a:pt x="46077" y="0"/>
                    <a:pt x="62708" y="0"/>
                  </a:cubicBezTo>
                  <a:close/>
                </a:path>
              </a:pathLst>
            </a:custGeom>
            <a:solidFill>
              <a:srgbClr val="8297B4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" name="Google Shape;229;p18"/>
            <p:cNvSpPr txBox="1"/>
            <p:nvPr/>
          </p:nvSpPr>
          <p:spPr>
            <a:xfrm>
              <a:off x="0" y="-38100"/>
              <a:ext cx="125415" cy="16378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9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0" name="Google Shape;230;p18"/>
          <p:cNvGrpSpPr/>
          <p:nvPr/>
        </p:nvGrpSpPr>
        <p:grpSpPr>
          <a:xfrm>
            <a:off x="3420838" y="1817822"/>
            <a:ext cx="238093" cy="310931"/>
            <a:chOff x="0" y="-38100"/>
            <a:chExt cx="125415" cy="163782"/>
          </a:xfrm>
        </p:grpSpPr>
        <p:sp>
          <p:nvSpPr>
            <p:cNvPr id="231" name="Google Shape;231;p18"/>
            <p:cNvSpPr/>
            <p:nvPr/>
          </p:nvSpPr>
          <p:spPr>
            <a:xfrm>
              <a:off x="0" y="0"/>
              <a:ext cx="125415" cy="125682"/>
            </a:xfrm>
            <a:custGeom>
              <a:rect b="b" l="l" r="r" t="t"/>
              <a:pathLst>
                <a:path extrusionOk="0" h="125682" w="125415">
                  <a:moveTo>
                    <a:pt x="62708" y="0"/>
                  </a:moveTo>
                  <a:lnTo>
                    <a:pt x="62708" y="0"/>
                  </a:lnTo>
                  <a:cubicBezTo>
                    <a:pt x="79339" y="0"/>
                    <a:pt x="95289" y="6607"/>
                    <a:pt x="107049" y="18367"/>
                  </a:cubicBezTo>
                  <a:cubicBezTo>
                    <a:pt x="118809" y="30127"/>
                    <a:pt x="125415" y="46077"/>
                    <a:pt x="125415" y="62708"/>
                  </a:cubicBezTo>
                  <a:lnTo>
                    <a:pt x="125415" y="62975"/>
                  </a:lnTo>
                  <a:cubicBezTo>
                    <a:pt x="125415" y="79606"/>
                    <a:pt x="118809" y="95556"/>
                    <a:pt x="107049" y="107316"/>
                  </a:cubicBezTo>
                  <a:cubicBezTo>
                    <a:pt x="95289" y="119076"/>
                    <a:pt x="79339" y="125682"/>
                    <a:pt x="62708" y="125682"/>
                  </a:cubicBezTo>
                  <a:lnTo>
                    <a:pt x="62708" y="125682"/>
                  </a:lnTo>
                  <a:cubicBezTo>
                    <a:pt x="46077" y="125682"/>
                    <a:pt x="30127" y="119076"/>
                    <a:pt x="18367" y="107316"/>
                  </a:cubicBezTo>
                  <a:cubicBezTo>
                    <a:pt x="6607" y="95556"/>
                    <a:pt x="0" y="79606"/>
                    <a:pt x="0" y="62975"/>
                  </a:cubicBezTo>
                  <a:lnTo>
                    <a:pt x="0" y="62708"/>
                  </a:lnTo>
                  <a:cubicBezTo>
                    <a:pt x="0" y="46077"/>
                    <a:pt x="6607" y="30127"/>
                    <a:pt x="18367" y="18367"/>
                  </a:cubicBezTo>
                  <a:cubicBezTo>
                    <a:pt x="30127" y="6607"/>
                    <a:pt x="46077" y="0"/>
                    <a:pt x="62708" y="0"/>
                  </a:cubicBezTo>
                  <a:close/>
                </a:path>
              </a:pathLst>
            </a:custGeom>
            <a:solidFill>
              <a:srgbClr val="F4582A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" name="Google Shape;232;p18"/>
            <p:cNvSpPr txBox="1"/>
            <p:nvPr/>
          </p:nvSpPr>
          <p:spPr>
            <a:xfrm>
              <a:off x="0" y="-38100"/>
              <a:ext cx="125415" cy="16378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9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3" name="Google Shape;233;p18"/>
          <p:cNvGrpSpPr/>
          <p:nvPr/>
        </p:nvGrpSpPr>
        <p:grpSpPr>
          <a:xfrm>
            <a:off x="6327327" y="1817822"/>
            <a:ext cx="238093" cy="310931"/>
            <a:chOff x="0" y="-38100"/>
            <a:chExt cx="125415" cy="163782"/>
          </a:xfrm>
        </p:grpSpPr>
        <p:sp>
          <p:nvSpPr>
            <p:cNvPr id="234" name="Google Shape;234;p18"/>
            <p:cNvSpPr/>
            <p:nvPr/>
          </p:nvSpPr>
          <p:spPr>
            <a:xfrm>
              <a:off x="0" y="0"/>
              <a:ext cx="125415" cy="125682"/>
            </a:xfrm>
            <a:custGeom>
              <a:rect b="b" l="l" r="r" t="t"/>
              <a:pathLst>
                <a:path extrusionOk="0" h="125682" w="125415">
                  <a:moveTo>
                    <a:pt x="62708" y="0"/>
                  </a:moveTo>
                  <a:lnTo>
                    <a:pt x="62708" y="0"/>
                  </a:lnTo>
                  <a:cubicBezTo>
                    <a:pt x="79339" y="0"/>
                    <a:pt x="95289" y="6607"/>
                    <a:pt x="107049" y="18367"/>
                  </a:cubicBezTo>
                  <a:cubicBezTo>
                    <a:pt x="118809" y="30127"/>
                    <a:pt x="125415" y="46077"/>
                    <a:pt x="125415" y="62708"/>
                  </a:cubicBezTo>
                  <a:lnTo>
                    <a:pt x="125415" y="62975"/>
                  </a:lnTo>
                  <a:cubicBezTo>
                    <a:pt x="125415" y="79606"/>
                    <a:pt x="118809" y="95556"/>
                    <a:pt x="107049" y="107316"/>
                  </a:cubicBezTo>
                  <a:cubicBezTo>
                    <a:pt x="95289" y="119076"/>
                    <a:pt x="79339" y="125682"/>
                    <a:pt x="62708" y="125682"/>
                  </a:cubicBezTo>
                  <a:lnTo>
                    <a:pt x="62708" y="125682"/>
                  </a:lnTo>
                  <a:cubicBezTo>
                    <a:pt x="46077" y="125682"/>
                    <a:pt x="30127" y="119076"/>
                    <a:pt x="18367" y="107316"/>
                  </a:cubicBezTo>
                  <a:cubicBezTo>
                    <a:pt x="6607" y="95556"/>
                    <a:pt x="0" y="79606"/>
                    <a:pt x="0" y="62975"/>
                  </a:cubicBezTo>
                  <a:lnTo>
                    <a:pt x="0" y="62708"/>
                  </a:lnTo>
                  <a:cubicBezTo>
                    <a:pt x="0" y="46077"/>
                    <a:pt x="6607" y="30127"/>
                    <a:pt x="18367" y="18367"/>
                  </a:cubicBezTo>
                  <a:cubicBezTo>
                    <a:pt x="30127" y="6607"/>
                    <a:pt x="46077" y="0"/>
                    <a:pt x="62708" y="0"/>
                  </a:cubicBezTo>
                  <a:close/>
                </a:path>
              </a:pathLst>
            </a:custGeom>
            <a:solidFill>
              <a:srgbClr val="8297B4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" name="Google Shape;235;p18"/>
            <p:cNvSpPr txBox="1"/>
            <p:nvPr/>
          </p:nvSpPr>
          <p:spPr>
            <a:xfrm>
              <a:off x="0" y="-38100"/>
              <a:ext cx="125415" cy="16378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9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2F3959"/>
      </a:dk1>
      <a:lt1>
        <a:srgbClr val="E2DDD1"/>
      </a:lt1>
      <a:dk2>
        <a:srgbClr val="171616"/>
      </a:dk2>
      <a:lt2>
        <a:srgbClr val="FFFFFF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