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nton"/>
      <p:regular r:id="rId26"/>
    </p:embeddedFont>
    <p:embeddedFont>
      <p:font typeface="Michroma"/>
      <p:regular r:id="rId27"/>
    </p:embeddedFont>
    <p:embeddedFont>
      <p:font typeface="Rasa"/>
      <p:regular r:id="rId28"/>
      <p:bold r:id="rId29"/>
      <p:italic r:id="rId30"/>
      <p:boldItalic r:id="rId31"/>
    </p:embeddedFont>
    <p:embeddedFont>
      <p:font typeface="DM Serif Display"/>
      <p:regular r:id="rId32"/>
      <p: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ton-regular.fntdata"/><Relationship Id="rId25" Type="http://schemas.openxmlformats.org/officeDocument/2006/relationships/slide" Target="slides/slide20.xml"/><Relationship Id="rId28" Type="http://schemas.openxmlformats.org/officeDocument/2006/relationships/font" Target="fonts/Rasa-regular.fntdata"/><Relationship Id="rId27" Type="http://schemas.openxmlformats.org/officeDocument/2006/relationships/font" Target="fonts/Michroma-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s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sa-boldItalic.fntdata"/><Relationship Id="rId30" Type="http://schemas.openxmlformats.org/officeDocument/2006/relationships/font" Target="fonts/Rasa-italic.fntdata"/><Relationship Id="rId11" Type="http://schemas.openxmlformats.org/officeDocument/2006/relationships/slide" Target="slides/slide6.xml"/><Relationship Id="rId33" Type="http://schemas.openxmlformats.org/officeDocument/2006/relationships/font" Target="fonts/DMSerifDisplay-italic.fntdata"/><Relationship Id="rId10" Type="http://schemas.openxmlformats.org/officeDocument/2006/relationships/slide" Target="slides/slide5.xml"/><Relationship Id="rId32" Type="http://schemas.openxmlformats.org/officeDocument/2006/relationships/font" Target="fonts/DMSerifDisplay-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12.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jpg"/><Relationship Id="rId4" Type="http://schemas.openxmlformats.org/officeDocument/2006/relationships/image" Target="../media/image13.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5.jpg"/><Relationship Id="rId4" Type="http://schemas.openxmlformats.org/officeDocument/2006/relationships/image" Target="../media/image49.jpg"/><Relationship Id="rId5" Type="http://schemas.openxmlformats.org/officeDocument/2006/relationships/image" Target="../media/image31.jpg"/><Relationship Id="rId6" Type="http://schemas.openxmlformats.org/officeDocument/2006/relationships/image" Target="../media/image50.jpg"/></Relationships>
</file>

<file path=ppt/slides/_rels/slide12.xml.rels><?xml version="1.0" encoding="UTF-8" standalone="yes"?><Relationships xmlns="http://schemas.openxmlformats.org/package/2006/relationships"><Relationship Id="rId11" Type="http://schemas.openxmlformats.org/officeDocument/2006/relationships/image" Target="../media/image48.jpg"/><Relationship Id="rId10" Type="http://schemas.openxmlformats.org/officeDocument/2006/relationships/image" Target="../media/image44.jpg"/><Relationship Id="rId13" Type="http://schemas.openxmlformats.org/officeDocument/2006/relationships/image" Target="../media/image13.png"/><Relationship Id="rId12" Type="http://schemas.openxmlformats.org/officeDocument/2006/relationships/image" Target="../media/image43.jp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37.jpg"/><Relationship Id="rId9" Type="http://schemas.openxmlformats.org/officeDocument/2006/relationships/image" Target="../media/image41.jpg"/><Relationship Id="rId14" Type="http://schemas.openxmlformats.org/officeDocument/2006/relationships/image" Target="../media/image10.png"/><Relationship Id="rId5" Type="http://schemas.openxmlformats.org/officeDocument/2006/relationships/image" Target="../media/image33.jpg"/><Relationship Id="rId6" Type="http://schemas.openxmlformats.org/officeDocument/2006/relationships/image" Target="../media/image35.jpg"/><Relationship Id="rId7" Type="http://schemas.openxmlformats.org/officeDocument/2006/relationships/image" Target="../media/image40.jpg"/><Relationship Id="rId8"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2.jpg"/><Relationship Id="rId4" Type="http://schemas.openxmlformats.org/officeDocument/2006/relationships/image" Target="../media/image51.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9.jpg"/><Relationship Id="rId5" Type="http://schemas.openxmlformats.org/officeDocument/2006/relationships/image" Target="../media/image4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2.jpg"/><Relationship Id="rId4" Type="http://schemas.openxmlformats.org/officeDocument/2006/relationships/image" Target="../media/image13.png"/><Relationship Id="rId5"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4.jpg"/><Relationship Id="rId4" Type="http://schemas.openxmlformats.org/officeDocument/2006/relationships/image" Target="../media/image7.png"/><Relationship Id="rId5" Type="http://schemas.openxmlformats.org/officeDocument/2006/relationships/image" Target="../media/image74.png"/><Relationship Id="rId6" Type="http://schemas.openxmlformats.org/officeDocument/2006/relationships/image" Target="../media/image91.png"/><Relationship Id="rId7" Type="http://schemas.openxmlformats.org/officeDocument/2006/relationships/image" Target="../media/image8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3.jp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20" Type="http://schemas.openxmlformats.org/officeDocument/2006/relationships/image" Target="../media/image72.png"/><Relationship Id="rId22" Type="http://schemas.openxmlformats.org/officeDocument/2006/relationships/image" Target="../media/image70.png"/><Relationship Id="rId21" Type="http://schemas.openxmlformats.org/officeDocument/2006/relationships/image" Target="../media/image76.png"/><Relationship Id="rId24" Type="http://schemas.openxmlformats.org/officeDocument/2006/relationships/image" Target="../media/image84.png"/><Relationship Id="rId23"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5.png"/><Relationship Id="rId4" Type="http://schemas.openxmlformats.org/officeDocument/2006/relationships/image" Target="../media/image55.png"/><Relationship Id="rId9" Type="http://schemas.openxmlformats.org/officeDocument/2006/relationships/image" Target="../media/image66.png"/><Relationship Id="rId26" Type="http://schemas.openxmlformats.org/officeDocument/2006/relationships/image" Target="../media/image86.png"/><Relationship Id="rId25" Type="http://schemas.openxmlformats.org/officeDocument/2006/relationships/image" Target="../media/image80.png"/><Relationship Id="rId28" Type="http://schemas.openxmlformats.org/officeDocument/2006/relationships/image" Target="../media/image85.png"/><Relationship Id="rId27" Type="http://schemas.openxmlformats.org/officeDocument/2006/relationships/image" Target="../media/image83.png"/><Relationship Id="rId5" Type="http://schemas.openxmlformats.org/officeDocument/2006/relationships/image" Target="../media/image61.png"/><Relationship Id="rId6" Type="http://schemas.openxmlformats.org/officeDocument/2006/relationships/image" Target="../media/image57.png"/><Relationship Id="rId29" Type="http://schemas.openxmlformats.org/officeDocument/2006/relationships/image" Target="../media/image87.png"/><Relationship Id="rId7" Type="http://schemas.openxmlformats.org/officeDocument/2006/relationships/image" Target="../media/image59.png"/><Relationship Id="rId8" Type="http://schemas.openxmlformats.org/officeDocument/2006/relationships/image" Target="../media/image56.png"/><Relationship Id="rId31" Type="http://schemas.openxmlformats.org/officeDocument/2006/relationships/image" Target="../media/image88.png"/><Relationship Id="rId30" Type="http://schemas.openxmlformats.org/officeDocument/2006/relationships/image" Target="../media/image89.png"/><Relationship Id="rId11" Type="http://schemas.openxmlformats.org/officeDocument/2006/relationships/image" Target="../media/image58.png"/><Relationship Id="rId10" Type="http://schemas.openxmlformats.org/officeDocument/2006/relationships/image" Target="../media/image60.png"/><Relationship Id="rId32" Type="http://schemas.openxmlformats.org/officeDocument/2006/relationships/image" Target="../media/image90.png"/><Relationship Id="rId13" Type="http://schemas.openxmlformats.org/officeDocument/2006/relationships/image" Target="../media/image63.png"/><Relationship Id="rId12" Type="http://schemas.openxmlformats.org/officeDocument/2006/relationships/image" Target="../media/image62.png"/><Relationship Id="rId15" Type="http://schemas.openxmlformats.org/officeDocument/2006/relationships/image" Target="../media/image64.png"/><Relationship Id="rId14" Type="http://schemas.openxmlformats.org/officeDocument/2006/relationships/image" Target="../media/image69.png"/><Relationship Id="rId17" Type="http://schemas.openxmlformats.org/officeDocument/2006/relationships/image" Target="../media/image71.png"/><Relationship Id="rId16" Type="http://schemas.openxmlformats.org/officeDocument/2006/relationships/image" Target="../media/image67.png"/><Relationship Id="rId19" Type="http://schemas.openxmlformats.org/officeDocument/2006/relationships/image" Target="../media/image75.png"/><Relationship Id="rId18"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image" Target="../media/image82.png"/><Relationship Id="rId5"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7.png"/><Relationship Id="rId5" Type="http://schemas.openxmlformats.org/officeDocument/2006/relationships/image" Target="../media/image23.pn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8.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3.jpg"/><Relationship Id="rId4" Type="http://schemas.openxmlformats.org/officeDocument/2006/relationships/image" Target="../media/image53.png"/><Relationship Id="rId5" Type="http://schemas.openxmlformats.org/officeDocument/2006/relationships/image" Target="../media/image7.png"/><Relationship Id="rId6"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jpg"/><Relationship Id="rId4" Type="http://schemas.openxmlformats.org/officeDocument/2006/relationships/image" Target="../media/image30.jpg"/><Relationship Id="rId5" Type="http://schemas.openxmlformats.org/officeDocument/2006/relationships/image" Target="../media/image29.pn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83" name="Shape 83"/>
        <p:cNvGrpSpPr/>
        <p:nvPr/>
      </p:nvGrpSpPr>
      <p:grpSpPr>
        <a:xfrm>
          <a:off x="0" y="0"/>
          <a:ext cx="0" cy="0"/>
          <a:chOff x="0" y="0"/>
          <a:chExt cx="0" cy="0"/>
        </a:xfrm>
      </p:grpSpPr>
      <p:grpSp>
        <p:nvGrpSpPr>
          <p:cNvPr id="84" name="Google Shape;84;p13"/>
          <p:cNvGrpSpPr/>
          <p:nvPr/>
        </p:nvGrpSpPr>
        <p:grpSpPr>
          <a:xfrm>
            <a:off x="0" y="9591824"/>
            <a:ext cx="18288000" cy="1209526"/>
            <a:chOff x="0" y="-47625"/>
            <a:chExt cx="4816593" cy="318558"/>
          </a:xfrm>
        </p:grpSpPr>
        <p:sp>
          <p:nvSpPr>
            <p:cNvPr id="85" name="Google Shape;85;p13"/>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86" name="Google Shape;86;p13"/>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3"/>
          <p:cNvSpPr/>
          <p:nvPr/>
        </p:nvSpPr>
        <p:spPr>
          <a:xfrm>
            <a:off x="0" y="514350"/>
            <a:ext cx="18288000" cy="9258300"/>
          </a:xfrm>
          <a:custGeom>
            <a:rect b="b" l="l" r="r" t="t"/>
            <a:pathLst>
              <a:path extrusionOk="0" h="9258300" w="18288000">
                <a:moveTo>
                  <a:pt x="0" y="0"/>
                </a:moveTo>
                <a:lnTo>
                  <a:pt x="18288000" y="0"/>
                </a:lnTo>
                <a:lnTo>
                  <a:pt x="18288000" y="9258300"/>
                </a:lnTo>
                <a:lnTo>
                  <a:pt x="0" y="9258300"/>
                </a:lnTo>
                <a:lnTo>
                  <a:pt x="0" y="0"/>
                </a:lnTo>
                <a:close/>
              </a:path>
            </a:pathLst>
          </a:custGeom>
          <a:blipFill rotWithShape="1">
            <a:blip r:embed="rId3">
              <a:alphaModFix amt="12000"/>
            </a:blip>
            <a:stretch>
              <a:fillRect b="-8451" l="0" r="0" t="-2655"/>
            </a:stretch>
          </a:blipFill>
          <a:ln>
            <a:noFill/>
          </a:ln>
        </p:spPr>
      </p:sp>
      <p:grpSp>
        <p:nvGrpSpPr>
          <p:cNvPr id="88" name="Google Shape;88;p13"/>
          <p:cNvGrpSpPr/>
          <p:nvPr/>
        </p:nvGrpSpPr>
        <p:grpSpPr>
          <a:xfrm>
            <a:off x="0" y="-695176"/>
            <a:ext cx="18288000" cy="1209526"/>
            <a:chOff x="0" y="-47625"/>
            <a:chExt cx="4816593" cy="318558"/>
          </a:xfrm>
        </p:grpSpPr>
        <p:sp>
          <p:nvSpPr>
            <p:cNvPr id="89" name="Google Shape;89;p13"/>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90" name="Google Shape;90;p13"/>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3"/>
          <p:cNvSpPr/>
          <p:nvPr/>
        </p:nvSpPr>
        <p:spPr>
          <a:xfrm>
            <a:off x="10661294" y="0"/>
            <a:ext cx="9676648" cy="10287000"/>
          </a:xfrm>
          <a:custGeom>
            <a:rect b="b" l="l" r="r" t="t"/>
            <a:pathLst>
              <a:path extrusionOk="0" h="10287000" w="9676648">
                <a:moveTo>
                  <a:pt x="0" y="0"/>
                </a:moveTo>
                <a:lnTo>
                  <a:pt x="9676648" y="0"/>
                </a:lnTo>
                <a:lnTo>
                  <a:pt x="9676648" y="10287000"/>
                </a:lnTo>
                <a:lnTo>
                  <a:pt x="0" y="10287000"/>
                </a:lnTo>
                <a:lnTo>
                  <a:pt x="0" y="0"/>
                </a:lnTo>
                <a:close/>
              </a:path>
            </a:pathLst>
          </a:custGeom>
          <a:blipFill rotWithShape="1">
            <a:blip r:embed="rId4">
              <a:alphaModFix/>
            </a:blip>
            <a:stretch>
              <a:fillRect b="0" l="-29760" r="-29760" t="0"/>
            </a:stretch>
          </a:blipFill>
          <a:ln>
            <a:noFill/>
          </a:ln>
        </p:spPr>
      </p:sp>
      <p:sp>
        <p:nvSpPr>
          <p:cNvPr id="92" name="Google Shape;92;p13"/>
          <p:cNvSpPr txBox="1"/>
          <p:nvPr/>
        </p:nvSpPr>
        <p:spPr>
          <a:xfrm>
            <a:off x="2838630" y="7881700"/>
            <a:ext cx="6476882" cy="118745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00FFFF"/>
                </a:solidFill>
                <a:latin typeface="Michroma"/>
                <a:ea typeface="Michroma"/>
                <a:cs typeface="Michroma"/>
                <a:sym typeface="Michroma"/>
              </a:rPr>
              <a:t>Pitch Deck</a:t>
            </a:r>
            <a:endParaRPr/>
          </a:p>
        </p:txBody>
      </p:sp>
      <p:sp>
        <p:nvSpPr>
          <p:cNvPr id="93" name="Google Shape;93;p13"/>
          <p:cNvSpPr/>
          <p:nvPr/>
        </p:nvSpPr>
        <p:spPr>
          <a:xfrm rot="-5400000">
            <a:off x="5303100" y="3042259"/>
            <a:ext cx="1409463" cy="9590220"/>
          </a:xfrm>
          <a:custGeom>
            <a:rect b="b" l="l" r="r" t="t"/>
            <a:pathLst>
              <a:path extrusionOk="0" h="9590220" w="1409463">
                <a:moveTo>
                  <a:pt x="0" y="0"/>
                </a:moveTo>
                <a:lnTo>
                  <a:pt x="1409463" y="0"/>
                </a:lnTo>
                <a:lnTo>
                  <a:pt x="1409463" y="9590220"/>
                </a:lnTo>
                <a:lnTo>
                  <a:pt x="0" y="9590220"/>
                </a:lnTo>
                <a:lnTo>
                  <a:pt x="0" y="0"/>
                </a:lnTo>
                <a:close/>
              </a:path>
            </a:pathLst>
          </a:custGeom>
          <a:blipFill rotWithShape="1">
            <a:blip r:embed="rId5">
              <a:alphaModFix/>
            </a:blip>
            <a:stretch>
              <a:fillRect b="0" l="-1013090" r="0" t="0"/>
            </a:stretch>
          </a:blipFill>
          <a:ln>
            <a:noFill/>
          </a:ln>
        </p:spPr>
      </p:sp>
      <p:sp>
        <p:nvSpPr>
          <p:cNvPr id="94" name="Google Shape;94;p13"/>
          <p:cNvSpPr txBox="1"/>
          <p:nvPr/>
        </p:nvSpPr>
        <p:spPr>
          <a:xfrm>
            <a:off x="2359061" y="3793048"/>
            <a:ext cx="7436019" cy="3010539"/>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11000" u="none" cap="none" strike="noStrike">
                <a:solidFill>
                  <a:srgbClr val="FFFFFF"/>
                </a:solidFill>
                <a:latin typeface="Anton"/>
                <a:ea typeface="Anton"/>
                <a:cs typeface="Anton"/>
                <a:sym typeface="Anton"/>
              </a:rPr>
              <a:t>Presentation Tool </a:t>
            </a:r>
            <a:endParaRPr/>
          </a:p>
        </p:txBody>
      </p:sp>
      <p:grpSp>
        <p:nvGrpSpPr>
          <p:cNvPr id="95" name="Google Shape;95;p13"/>
          <p:cNvGrpSpPr/>
          <p:nvPr/>
        </p:nvGrpSpPr>
        <p:grpSpPr>
          <a:xfrm>
            <a:off x="4749193" y="1156351"/>
            <a:ext cx="2655756" cy="2368574"/>
            <a:chOff x="0" y="-207466"/>
            <a:chExt cx="3541008" cy="3158098"/>
          </a:xfrm>
        </p:grpSpPr>
        <p:grpSp>
          <p:nvGrpSpPr>
            <p:cNvPr id="96" name="Google Shape;96;p13"/>
            <p:cNvGrpSpPr/>
            <p:nvPr/>
          </p:nvGrpSpPr>
          <p:grpSpPr>
            <a:xfrm>
              <a:off x="0" y="-207466"/>
              <a:ext cx="2950632" cy="3158098"/>
              <a:chOff x="0" y="-57150"/>
              <a:chExt cx="812800" cy="869950"/>
            </a:xfrm>
          </p:grpSpPr>
          <p:sp>
            <p:nvSpPr>
              <p:cNvPr id="97" name="Google Shape;97;p13"/>
              <p:cNvSpPr/>
              <p:nvPr/>
            </p:nvSpPr>
            <p:spPr>
              <a:xfrm>
                <a:off x="0" y="0"/>
                <a:ext cx="812800" cy="812800"/>
              </a:xfrm>
              <a:custGeom>
                <a:rect b="b" l="l" r="r" t="t"/>
                <a:pathLst>
                  <a:path extrusionOk="0" h="812800" w="812800">
                    <a:moveTo>
                      <a:pt x="178420" y="0"/>
                    </a:moveTo>
                    <a:lnTo>
                      <a:pt x="634380" y="0"/>
                    </a:lnTo>
                    <a:cubicBezTo>
                      <a:pt x="732919" y="0"/>
                      <a:pt x="812800" y="79881"/>
                      <a:pt x="812800" y="178420"/>
                    </a:cubicBezTo>
                    <a:lnTo>
                      <a:pt x="812800" y="634380"/>
                    </a:lnTo>
                    <a:cubicBezTo>
                      <a:pt x="812800" y="732919"/>
                      <a:pt x="732919" y="812800"/>
                      <a:pt x="634380" y="812800"/>
                    </a:cubicBezTo>
                    <a:lnTo>
                      <a:pt x="178420" y="812800"/>
                    </a:lnTo>
                    <a:cubicBezTo>
                      <a:pt x="79881" y="812800"/>
                      <a:pt x="0" y="732919"/>
                      <a:pt x="0" y="634380"/>
                    </a:cubicBezTo>
                    <a:lnTo>
                      <a:pt x="0" y="178420"/>
                    </a:lnTo>
                    <a:cubicBezTo>
                      <a:pt x="0" y="79881"/>
                      <a:pt x="79881" y="0"/>
                      <a:pt x="178420" y="0"/>
                    </a:cubicBezTo>
                    <a:close/>
                  </a:path>
                </a:pathLst>
              </a:cu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3"/>
            <p:cNvSpPr txBox="1"/>
            <p:nvPr/>
          </p:nvSpPr>
          <p:spPr>
            <a:xfrm>
              <a:off x="0" y="402378"/>
              <a:ext cx="3541008" cy="2288752"/>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0" i="0" lang="en-US" sz="12000" u="none" cap="none" strike="noStrike">
                  <a:solidFill>
                    <a:srgbClr val="2224FD"/>
                  </a:solidFill>
                  <a:latin typeface="Anton"/>
                  <a:ea typeface="Anton"/>
                  <a:cs typeface="Anton"/>
                  <a:sym typeface="Anton"/>
                </a:rPr>
                <a:t>AI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418" name="Shape 418"/>
        <p:cNvGrpSpPr/>
        <p:nvPr/>
      </p:nvGrpSpPr>
      <p:grpSpPr>
        <a:xfrm>
          <a:off x="0" y="0"/>
          <a:ext cx="0" cy="0"/>
          <a:chOff x="0" y="0"/>
          <a:chExt cx="0" cy="0"/>
        </a:xfrm>
      </p:grpSpPr>
      <p:sp>
        <p:nvSpPr>
          <p:cNvPr id="419" name="Google Shape;419;p22"/>
          <p:cNvSpPr txBox="1"/>
          <p:nvPr/>
        </p:nvSpPr>
        <p:spPr>
          <a:xfrm>
            <a:off x="972836" y="1019175"/>
            <a:ext cx="8579415"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Your Project</a:t>
            </a:r>
            <a:endParaRPr/>
          </a:p>
        </p:txBody>
      </p:sp>
      <p:grpSp>
        <p:nvGrpSpPr>
          <p:cNvPr id="420" name="Google Shape;420;p22"/>
          <p:cNvGrpSpPr/>
          <p:nvPr/>
        </p:nvGrpSpPr>
        <p:grpSpPr>
          <a:xfrm>
            <a:off x="276971" y="2631755"/>
            <a:ext cx="426079" cy="7140895"/>
            <a:chOff x="0" y="0"/>
            <a:chExt cx="568106" cy="9521194"/>
          </a:xfrm>
        </p:grpSpPr>
        <p:cxnSp>
          <p:nvCxnSpPr>
            <p:cNvPr id="421" name="Google Shape;421;p22"/>
            <p:cNvCxnSpPr/>
            <p:nvPr/>
          </p:nvCxnSpPr>
          <p:spPr>
            <a:xfrm>
              <a:off x="284053" y="555406"/>
              <a:ext cx="0" cy="8965788"/>
            </a:xfrm>
            <a:prstGeom prst="straightConnector1">
              <a:avLst/>
            </a:prstGeom>
            <a:noFill/>
            <a:ln cap="flat" cmpd="sng" w="76200">
              <a:solidFill>
                <a:srgbClr val="00FFFF"/>
              </a:solidFill>
              <a:prstDash val="solid"/>
              <a:round/>
              <a:headEnd len="sm" w="sm" type="none"/>
              <a:tailEnd len="sm" w="sm" type="none"/>
            </a:ln>
          </p:spPr>
        </p:cxnSp>
        <p:grpSp>
          <p:nvGrpSpPr>
            <p:cNvPr id="422" name="Google Shape;422;p22"/>
            <p:cNvGrpSpPr/>
            <p:nvPr/>
          </p:nvGrpSpPr>
          <p:grpSpPr>
            <a:xfrm>
              <a:off x="0" y="0"/>
              <a:ext cx="568106" cy="568106"/>
              <a:chOff x="0" y="0"/>
              <a:chExt cx="812800" cy="812800"/>
            </a:xfrm>
          </p:grpSpPr>
          <p:sp>
            <p:nvSpPr>
              <p:cNvPr id="423" name="Google Shape;42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25" name="Google Shape;425;p22"/>
          <p:cNvPicPr preferRelativeResize="0"/>
          <p:nvPr/>
        </p:nvPicPr>
        <p:blipFill rotWithShape="1">
          <a:blip r:embed="rId3">
            <a:alphaModFix/>
          </a:blip>
          <a:srcRect b="12498" l="0" r="0" t="12500"/>
          <a:stretch/>
        </p:blipFill>
        <p:spPr>
          <a:xfrm>
            <a:off x="9144000" y="0"/>
            <a:ext cx="9144000" cy="10287000"/>
          </a:xfrm>
          <a:prstGeom prst="rect">
            <a:avLst/>
          </a:prstGeom>
          <a:noFill/>
          <a:ln>
            <a:noFill/>
          </a:ln>
        </p:spPr>
      </p:pic>
      <p:grpSp>
        <p:nvGrpSpPr>
          <p:cNvPr id="426" name="Google Shape;426;p22"/>
          <p:cNvGrpSpPr/>
          <p:nvPr/>
        </p:nvGrpSpPr>
        <p:grpSpPr>
          <a:xfrm rot="-5400000">
            <a:off x="15830493" y="7578437"/>
            <a:ext cx="3962346" cy="426079"/>
            <a:chOff x="0" y="0"/>
            <a:chExt cx="5283128" cy="568106"/>
          </a:xfrm>
        </p:grpSpPr>
        <p:cxnSp>
          <p:nvCxnSpPr>
            <p:cNvPr id="427" name="Google Shape;427;p22"/>
            <p:cNvCxnSpPr/>
            <p:nvPr/>
          </p:nvCxnSpPr>
          <p:spPr>
            <a:xfrm rot="10800000">
              <a:off x="0" y="284053"/>
              <a:ext cx="4715022" cy="0"/>
            </a:xfrm>
            <a:prstGeom prst="straightConnector1">
              <a:avLst/>
            </a:prstGeom>
            <a:noFill/>
            <a:ln cap="flat" cmpd="sng" w="76200">
              <a:solidFill>
                <a:srgbClr val="00FFFF"/>
              </a:solidFill>
              <a:prstDash val="dot"/>
              <a:round/>
              <a:headEnd len="sm" w="sm" type="none"/>
              <a:tailEnd len="sm" w="sm" type="none"/>
            </a:ln>
          </p:spPr>
        </p:cxnSp>
        <p:grpSp>
          <p:nvGrpSpPr>
            <p:cNvPr id="428" name="Google Shape;428;p22"/>
            <p:cNvGrpSpPr/>
            <p:nvPr/>
          </p:nvGrpSpPr>
          <p:grpSpPr>
            <a:xfrm>
              <a:off x="4715022" y="0"/>
              <a:ext cx="568106" cy="568106"/>
              <a:chOff x="0" y="0"/>
              <a:chExt cx="812800" cy="812800"/>
            </a:xfrm>
          </p:grpSpPr>
          <p:sp>
            <p:nvSpPr>
              <p:cNvPr id="429" name="Google Shape;42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1" name="Google Shape;431;p22"/>
          <p:cNvGrpSpPr/>
          <p:nvPr/>
        </p:nvGrpSpPr>
        <p:grpSpPr>
          <a:xfrm rot="10800000">
            <a:off x="15175397" y="0"/>
            <a:ext cx="9802463" cy="2245792"/>
            <a:chOff x="0" y="0"/>
            <a:chExt cx="13069951" cy="2994390"/>
          </a:xfrm>
        </p:grpSpPr>
        <p:sp>
          <p:nvSpPr>
            <p:cNvPr id="432" name="Google Shape;432;p22"/>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4">
                <a:alphaModFix/>
              </a:blip>
              <a:stretch>
                <a:fillRect b="0" l="0" r="0" t="0"/>
              </a:stretch>
            </a:blipFill>
            <a:ln>
              <a:noFill/>
            </a:ln>
          </p:spPr>
        </p:sp>
        <p:grpSp>
          <p:nvGrpSpPr>
            <p:cNvPr id="433" name="Google Shape;433;p22"/>
            <p:cNvGrpSpPr/>
            <p:nvPr/>
          </p:nvGrpSpPr>
          <p:grpSpPr>
            <a:xfrm>
              <a:off x="11775151" y="354053"/>
              <a:ext cx="568106" cy="568106"/>
              <a:chOff x="0" y="0"/>
              <a:chExt cx="812800" cy="812800"/>
            </a:xfrm>
          </p:grpSpPr>
          <p:sp>
            <p:nvSpPr>
              <p:cNvPr id="434" name="Google Shape;43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22"/>
            <p:cNvGrpSpPr/>
            <p:nvPr/>
          </p:nvGrpSpPr>
          <p:grpSpPr>
            <a:xfrm>
              <a:off x="12501845" y="0"/>
              <a:ext cx="568106" cy="568106"/>
              <a:chOff x="0" y="0"/>
              <a:chExt cx="812800" cy="812800"/>
            </a:xfrm>
          </p:grpSpPr>
          <p:sp>
            <p:nvSpPr>
              <p:cNvPr id="437" name="Google Shape;43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9" name="Google Shape;439;p22"/>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4">
                <a:alphaModFix/>
              </a:blip>
              <a:stretch>
                <a:fillRect b="0" l="0" r="0" t="0"/>
              </a:stretch>
            </a:blipFill>
            <a:ln>
              <a:noFill/>
            </a:ln>
          </p:spPr>
        </p:sp>
        <p:grpSp>
          <p:nvGrpSpPr>
            <p:cNvPr id="440" name="Google Shape;440;p22"/>
            <p:cNvGrpSpPr/>
            <p:nvPr/>
          </p:nvGrpSpPr>
          <p:grpSpPr>
            <a:xfrm>
              <a:off x="9387159" y="1276211"/>
              <a:ext cx="568106" cy="568106"/>
              <a:chOff x="0" y="0"/>
              <a:chExt cx="812800" cy="812800"/>
            </a:xfrm>
          </p:grpSpPr>
          <p:sp>
            <p:nvSpPr>
              <p:cNvPr id="441" name="Google Shape;44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22"/>
            <p:cNvGrpSpPr/>
            <p:nvPr/>
          </p:nvGrpSpPr>
          <p:grpSpPr>
            <a:xfrm>
              <a:off x="10113853" y="922159"/>
              <a:ext cx="568106" cy="568106"/>
              <a:chOff x="0" y="0"/>
              <a:chExt cx="812800" cy="812800"/>
            </a:xfrm>
          </p:grpSpPr>
          <p:sp>
            <p:nvSpPr>
              <p:cNvPr id="444" name="Google Shape;44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22"/>
            <p:cNvGrpSpPr/>
            <p:nvPr/>
          </p:nvGrpSpPr>
          <p:grpSpPr>
            <a:xfrm>
              <a:off x="0" y="878632"/>
              <a:ext cx="568106" cy="568106"/>
              <a:chOff x="0" y="0"/>
              <a:chExt cx="812800" cy="812800"/>
            </a:xfrm>
          </p:grpSpPr>
          <p:sp>
            <p:nvSpPr>
              <p:cNvPr id="447" name="Google Shape;44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22"/>
            <p:cNvGrpSpPr/>
            <p:nvPr/>
          </p:nvGrpSpPr>
          <p:grpSpPr>
            <a:xfrm>
              <a:off x="2394985" y="0"/>
              <a:ext cx="568106" cy="568106"/>
              <a:chOff x="0" y="0"/>
              <a:chExt cx="812800" cy="812800"/>
            </a:xfrm>
          </p:grpSpPr>
          <p:sp>
            <p:nvSpPr>
              <p:cNvPr id="450" name="Google Shape;45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22"/>
            <p:cNvGrpSpPr/>
            <p:nvPr/>
          </p:nvGrpSpPr>
          <p:grpSpPr>
            <a:xfrm>
              <a:off x="0" y="2426284"/>
              <a:ext cx="568106" cy="568106"/>
              <a:chOff x="0" y="0"/>
              <a:chExt cx="812800" cy="812800"/>
            </a:xfrm>
          </p:grpSpPr>
          <p:sp>
            <p:nvSpPr>
              <p:cNvPr id="453" name="Google Shape;45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22"/>
            <p:cNvGrpSpPr/>
            <p:nvPr/>
          </p:nvGrpSpPr>
          <p:grpSpPr>
            <a:xfrm>
              <a:off x="568106" y="2104131"/>
              <a:ext cx="568106" cy="568106"/>
              <a:chOff x="0" y="0"/>
              <a:chExt cx="812800" cy="812800"/>
            </a:xfrm>
          </p:grpSpPr>
          <p:sp>
            <p:nvSpPr>
              <p:cNvPr id="456" name="Google Shape;45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58" name="Google Shape;458;p22"/>
          <p:cNvGrpSpPr/>
          <p:nvPr/>
        </p:nvGrpSpPr>
        <p:grpSpPr>
          <a:xfrm>
            <a:off x="0" y="9591824"/>
            <a:ext cx="18288000" cy="1209526"/>
            <a:chOff x="0" y="-47625"/>
            <a:chExt cx="4816593" cy="318558"/>
          </a:xfrm>
        </p:grpSpPr>
        <p:sp>
          <p:nvSpPr>
            <p:cNvPr id="459" name="Google Shape;459;p22"/>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460" name="Google Shape;460;p22"/>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22"/>
          <p:cNvGrpSpPr/>
          <p:nvPr/>
        </p:nvGrpSpPr>
        <p:grpSpPr>
          <a:xfrm>
            <a:off x="0" y="-695176"/>
            <a:ext cx="18288000" cy="1209526"/>
            <a:chOff x="0" y="-47625"/>
            <a:chExt cx="4816593" cy="318558"/>
          </a:xfrm>
        </p:grpSpPr>
        <p:sp>
          <p:nvSpPr>
            <p:cNvPr id="462" name="Google Shape;462;p22"/>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463" name="Google Shape;463;p22"/>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22"/>
          <p:cNvSpPr txBox="1"/>
          <p:nvPr/>
        </p:nvSpPr>
        <p:spPr>
          <a:xfrm>
            <a:off x="1028700" y="8200543"/>
            <a:ext cx="5492628"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ichroma"/>
                <a:ea typeface="Michroma"/>
                <a:cs typeface="Michroma"/>
                <a:sym typeface="Michroma"/>
              </a:rPr>
              <a:t>YEAR: 2022</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Michroma"/>
                <a:ea typeface="Michroma"/>
                <a:cs typeface="Michroma"/>
                <a:sym typeface="Michroma"/>
              </a:rPr>
              <a:t>ROLE: WRITE YOUR ROLE</a:t>
            </a:r>
            <a:endParaRPr/>
          </a:p>
        </p:txBody>
      </p:sp>
      <p:sp>
        <p:nvSpPr>
          <p:cNvPr id="465" name="Google Shape;465;p22"/>
          <p:cNvSpPr txBox="1"/>
          <p:nvPr/>
        </p:nvSpPr>
        <p:spPr>
          <a:xfrm>
            <a:off x="1028700" y="3065510"/>
            <a:ext cx="5706763" cy="2845053"/>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0" i="0" lang="en-US" sz="2314" u="none" cap="none" strike="noStrike">
                <a:solidFill>
                  <a:srgbClr val="FFFFFF"/>
                </a:solidFill>
                <a:latin typeface="Rasa"/>
                <a:ea typeface="Rasa"/>
                <a:cs typeface="Rasa"/>
                <a:sym typeface="Rasa"/>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grpSp>
        <p:nvGrpSpPr>
          <p:cNvPr id="466" name="Google Shape;466;p22"/>
          <p:cNvGrpSpPr/>
          <p:nvPr/>
        </p:nvGrpSpPr>
        <p:grpSpPr>
          <a:xfrm>
            <a:off x="5707930" y="8636788"/>
            <a:ext cx="9467468" cy="852159"/>
            <a:chOff x="0" y="0"/>
            <a:chExt cx="12623290" cy="1136212"/>
          </a:xfrm>
        </p:grpSpPr>
        <p:cxnSp>
          <p:nvCxnSpPr>
            <p:cNvPr id="467" name="Google Shape;467;p22"/>
            <p:cNvCxnSpPr/>
            <p:nvPr/>
          </p:nvCxnSpPr>
          <p:spPr>
            <a:xfrm>
              <a:off x="503678" y="852158"/>
              <a:ext cx="9517159" cy="0"/>
            </a:xfrm>
            <a:prstGeom prst="straightConnector1">
              <a:avLst/>
            </a:prstGeom>
            <a:noFill/>
            <a:ln cap="flat" cmpd="sng" w="76200">
              <a:solidFill>
                <a:srgbClr val="00FFFF"/>
              </a:solidFill>
              <a:prstDash val="solid"/>
              <a:round/>
              <a:headEnd len="sm" w="sm" type="none"/>
              <a:tailEnd len="sm" w="sm" type="none"/>
            </a:ln>
          </p:spPr>
        </p:cxnSp>
        <p:grpSp>
          <p:nvGrpSpPr>
            <p:cNvPr id="468" name="Google Shape;468;p22"/>
            <p:cNvGrpSpPr/>
            <p:nvPr/>
          </p:nvGrpSpPr>
          <p:grpSpPr>
            <a:xfrm rot="-5400000">
              <a:off x="0" y="568106"/>
              <a:ext cx="568106" cy="568106"/>
              <a:chOff x="0" y="0"/>
              <a:chExt cx="812800" cy="812800"/>
            </a:xfrm>
          </p:grpSpPr>
          <p:sp>
            <p:nvSpPr>
              <p:cNvPr id="469" name="Google Shape;46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71" name="Google Shape;471;p22"/>
            <p:cNvCxnSpPr/>
            <p:nvPr/>
          </p:nvCxnSpPr>
          <p:spPr>
            <a:xfrm>
              <a:off x="503678" y="852158"/>
              <a:ext cx="9517159" cy="0"/>
            </a:xfrm>
            <a:prstGeom prst="straightConnector1">
              <a:avLst/>
            </a:prstGeom>
            <a:noFill/>
            <a:ln cap="flat" cmpd="sng" w="76200">
              <a:solidFill>
                <a:srgbClr val="00FFFF"/>
              </a:solidFill>
              <a:prstDash val="solid"/>
              <a:round/>
              <a:headEnd len="sm" w="sm" type="none"/>
              <a:tailEnd len="sm" w="sm" type="none"/>
            </a:ln>
          </p:spPr>
        </p:cxnSp>
        <p:grpSp>
          <p:nvGrpSpPr>
            <p:cNvPr id="472" name="Google Shape;472;p22"/>
            <p:cNvGrpSpPr/>
            <p:nvPr/>
          </p:nvGrpSpPr>
          <p:grpSpPr>
            <a:xfrm rot="-5400000">
              <a:off x="0" y="568106"/>
              <a:ext cx="568106" cy="568106"/>
              <a:chOff x="0" y="0"/>
              <a:chExt cx="812800" cy="812800"/>
            </a:xfrm>
          </p:grpSpPr>
          <p:sp>
            <p:nvSpPr>
              <p:cNvPr id="473" name="Google Shape;47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75" name="Google Shape;475;p22"/>
            <p:cNvCxnSpPr/>
            <p:nvPr/>
          </p:nvCxnSpPr>
          <p:spPr>
            <a:xfrm>
              <a:off x="3106131" y="284053"/>
              <a:ext cx="9517159" cy="0"/>
            </a:xfrm>
            <a:prstGeom prst="straightConnector1">
              <a:avLst/>
            </a:prstGeom>
            <a:noFill/>
            <a:ln cap="flat" cmpd="sng" w="76200">
              <a:solidFill>
                <a:srgbClr val="00FFFF"/>
              </a:solidFill>
              <a:prstDash val="dot"/>
              <a:round/>
              <a:headEnd len="sm" w="sm" type="none"/>
              <a:tailEnd len="sm" w="sm" type="none"/>
            </a:ln>
          </p:spPr>
        </p:cxnSp>
        <p:grpSp>
          <p:nvGrpSpPr>
            <p:cNvPr id="476" name="Google Shape;476;p22"/>
            <p:cNvGrpSpPr/>
            <p:nvPr/>
          </p:nvGrpSpPr>
          <p:grpSpPr>
            <a:xfrm rot="-5400000">
              <a:off x="2602452" y="0"/>
              <a:ext cx="568106" cy="568106"/>
              <a:chOff x="0" y="0"/>
              <a:chExt cx="812800" cy="812800"/>
            </a:xfrm>
          </p:grpSpPr>
          <p:sp>
            <p:nvSpPr>
              <p:cNvPr id="477" name="Google Shape;47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22"/>
            <p:cNvGrpSpPr/>
            <p:nvPr/>
          </p:nvGrpSpPr>
          <p:grpSpPr>
            <a:xfrm rot="-5400000">
              <a:off x="2602452" y="0"/>
              <a:ext cx="568106" cy="568106"/>
              <a:chOff x="0" y="0"/>
              <a:chExt cx="812800" cy="812800"/>
            </a:xfrm>
          </p:grpSpPr>
          <p:sp>
            <p:nvSpPr>
              <p:cNvPr id="480" name="Google Shape;48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82" name="Google Shape;482;p22"/>
          <p:cNvSpPr/>
          <p:nvPr/>
        </p:nvSpPr>
        <p:spPr>
          <a:xfrm>
            <a:off x="17392566" y="5590121"/>
            <a:ext cx="838200" cy="838200"/>
          </a:xfrm>
          <a:custGeom>
            <a:rect b="b" l="l" r="r" t="t"/>
            <a:pathLst>
              <a:path extrusionOk="0" h="838200" w="838200">
                <a:moveTo>
                  <a:pt x="0" y="0"/>
                </a:moveTo>
                <a:lnTo>
                  <a:pt x="838200" y="0"/>
                </a:lnTo>
                <a:lnTo>
                  <a:pt x="838200" y="838200"/>
                </a:lnTo>
                <a:lnTo>
                  <a:pt x="0" y="838200"/>
                </a:lnTo>
                <a:lnTo>
                  <a:pt x="0" y="0"/>
                </a:lnTo>
                <a:close/>
              </a:path>
            </a:pathLst>
          </a:custGeom>
          <a:blipFill rotWithShape="1">
            <a:blip r:embed="rId5">
              <a:alphaModFix/>
            </a:blip>
            <a:stretch>
              <a:fillRect b="0" l="0" r="0" t="0"/>
            </a:stretch>
          </a:blipFill>
          <a:ln>
            <a:noFill/>
          </a:ln>
        </p:spPr>
      </p:sp>
      <p:sp>
        <p:nvSpPr>
          <p:cNvPr id="483" name="Google Shape;483;p22"/>
          <p:cNvSpPr/>
          <p:nvPr/>
        </p:nvSpPr>
        <p:spPr>
          <a:xfrm>
            <a:off x="7413564" y="8420100"/>
            <a:ext cx="838200" cy="838200"/>
          </a:xfrm>
          <a:custGeom>
            <a:rect b="b" l="l" r="r" t="t"/>
            <a:pathLst>
              <a:path extrusionOk="0" h="838200" w="838200">
                <a:moveTo>
                  <a:pt x="0" y="0"/>
                </a:moveTo>
                <a:lnTo>
                  <a:pt x="838200" y="0"/>
                </a:lnTo>
                <a:lnTo>
                  <a:pt x="838200" y="838200"/>
                </a:lnTo>
                <a:lnTo>
                  <a:pt x="0" y="8382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487" name="Shape 487"/>
        <p:cNvGrpSpPr/>
        <p:nvPr/>
      </p:nvGrpSpPr>
      <p:grpSpPr>
        <a:xfrm>
          <a:off x="0" y="0"/>
          <a:ext cx="0" cy="0"/>
          <a:chOff x="0" y="0"/>
          <a:chExt cx="0" cy="0"/>
        </a:xfrm>
      </p:grpSpPr>
      <p:sp>
        <p:nvSpPr>
          <p:cNvPr id="488" name="Google Shape;488;p23"/>
          <p:cNvSpPr/>
          <p:nvPr/>
        </p:nvSpPr>
        <p:spPr>
          <a:xfrm>
            <a:off x="0" y="349504"/>
            <a:ext cx="18288000" cy="10272712"/>
          </a:xfrm>
          <a:custGeom>
            <a:rect b="b" l="l" r="r" t="t"/>
            <a:pathLst>
              <a:path extrusionOk="0" h="10272712" w="18288000">
                <a:moveTo>
                  <a:pt x="0" y="0"/>
                </a:moveTo>
                <a:lnTo>
                  <a:pt x="18288000" y="0"/>
                </a:lnTo>
                <a:lnTo>
                  <a:pt x="18288000" y="10272713"/>
                </a:lnTo>
                <a:lnTo>
                  <a:pt x="0" y="10272713"/>
                </a:lnTo>
                <a:lnTo>
                  <a:pt x="0" y="0"/>
                </a:lnTo>
                <a:close/>
              </a:path>
            </a:pathLst>
          </a:custGeom>
          <a:blipFill rotWithShape="1">
            <a:blip r:embed="rId3">
              <a:alphaModFix amt="18000"/>
            </a:blip>
            <a:stretch>
              <a:fillRect b="0" l="0" r="0" t="0"/>
            </a:stretch>
          </a:blipFill>
          <a:ln>
            <a:noFill/>
          </a:ln>
        </p:spPr>
      </p:sp>
      <p:pic>
        <p:nvPicPr>
          <p:cNvPr id="489" name="Google Shape;489;p23"/>
          <p:cNvPicPr preferRelativeResize="0"/>
          <p:nvPr/>
        </p:nvPicPr>
        <p:blipFill rotWithShape="1">
          <a:blip r:embed="rId4">
            <a:alphaModFix/>
          </a:blip>
          <a:srcRect b="0" l="15316" r="15315" t="0"/>
          <a:stretch/>
        </p:blipFill>
        <p:spPr>
          <a:xfrm>
            <a:off x="0" y="4489373"/>
            <a:ext cx="6032500" cy="5797627"/>
          </a:xfrm>
          <a:prstGeom prst="rect">
            <a:avLst/>
          </a:prstGeom>
          <a:noFill/>
          <a:ln>
            <a:noFill/>
          </a:ln>
        </p:spPr>
      </p:pic>
      <p:pic>
        <p:nvPicPr>
          <p:cNvPr id="490" name="Google Shape;490;p23"/>
          <p:cNvPicPr preferRelativeResize="0"/>
          <p:nvPr/>
        </p:nvPicPr>
        <p:blipFill rotWithShape="1">
          <a:blip r:embed="rId5">
            <a:alphaModFix/>
          </a:blip>
          <a:srcRect b="1946" l="0" r="0" t="1946"/>
          <a:stretch/>
        </p:blipFill>
        <p:spPr>
          <a:xfrm>
            <a:off x="6127750" y="4489373"/>
            <a:ext cx="6032500" cy="5797627"/>
          </a:xfrm>
          <a:prstGeom prst="rect">
            <a:avLst/>
          </a:prstGeom>
          <a:noFill/>
          <a:ln>
            <a:noFill/>
          </a:ln>
        </p:spPr>
      </p:pic>
      <p:pic>
        <p:nvPicPr>
          <p:cNvPr id="491" name="Google Shape;491;p23"/>
          <p:cNvPicPr preferRelativeResize="0"/>
          <p:nvPr/>
        </p:nvPicPr>
        <p:blipFill rotWithShape="1">
          <a:blip r:embed="rId6">
            <a:alphaModFix/>
          </a:blip>
          <a:srcRect b="13959" l="0" r="0" t="13959"/>
          <a:stretch/>
        </p:blipFill>
        <p:spPr>
          <a:xfrm>
            <a:off x="12255500" y="4489373"/>
            <a:ext cx="6032500" cy="5797627"/>
          </a:xfrm>
          <a:prstGeom prst="rect">
            <a:avLst/>
          </a:prstGeom>
          <a:noFill/>
          <a:ln>
            <a:noFill/>
          </a:ln>
        </p:spPr>
      </p:pic>
      <p:sp>
        <p:nvSpPr>
          <p:cNvPr id="492" name="Google Shape;492;p23"/>
          <p:cNvSpPr txBox="1"/>
          <p:nvPr/>
        </p:nvSpPr>
        <p:spPr>
          <a:xfrm>
            <a:off x="4232906" y="1399502"/>
            <a:ext cx="982218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Gallery Image</a:t>
            </a:r>
            <a:endParaRPr/>
          </a:p>
        </p:txBody>
      </p:sp>
      <p:grpSp>
        <p:nvGrpSpPr>
          <p:cNvPr id="493" name="Google Shape;493;p23"/>
          <p:cNvGrpSpPr/>
          <p:nvPr/>
        </p:nvGrpSpPr>
        <p:grpSpPr>
          <a:xfrm>
            <a:off x="300963" y="2775710"/>
            <a:ext cx="426079" cy="7140895"/>
            <a:chOff x="0" y="0"/>
            <a:chExt cx="568106" cy="9521194"/>
          </a:xfrm>
        </p:grpSpPr>
        <p:cxnSp>
          <p:nvCxnSpPr>
            <p:cNvPr id="494" name="Google Shape;494;p23"/>
            <p:cNvCxnSpPr/>
            <p:nvPr/>
          </p:nvCxnSpPr>
          <p:spPr>
            <a:xfrm>
              <a:off x="284053" y="555406"/>
              <a:ext cx="0" cy="8965788"/>
            </a:xfrm>
            <a:prstGeom prst="straightConnector1">
              <a:avLst/>
            </a:prstGeom>
            <a:noFill/>
            <a:ln cap="flat" cmpd="sng" w="76200">
              <a:solidFill>
                <a:srgbClr val="00FFFF"/>
              </a:solidFill>
              <a:prstDash val="solid"/>
              <a:round/>
              <a:headEnd len="sm" w="sm" type="none"/>
              <a:tailEnd len="sm" w="sm" type="none"/>
            </a:ln>
          </p:spPr>
        </p:cxnSp>
        <p:grpSp>
          <p:nvGrpSpPr>
            <p:cNvPr id="495" name="Google Shape;495;p23"/>
            <p:cNvGrpSpPr/>
            <p:nvPr/>
          </p:nvGrpSpPr>
          <p:grpSpPr>
            <a:xfrm>
              <a:off x="0" y="0"/>
              <a:ext cx="568106" cy="568106"/>
              <a:chOff x="0" y="0"/>
              <a:chExt cx="812800" cy="812800"/>
            </a:xfrm>
          </p:grpSpPr>
          <p:sp>
            <p:nvSpPr>
              <p:cNvPr id="496" name="Google Shape;49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98" name="Google Shape;498;p23"/>
          <p:cNvGrpSpPr/>
          <p:nvPr/>
        </p:nvGrpSpPr>
        <p:grpSpPr>
          <a:xfrm rot="-5400000">
            <a:off x="14504513" y="-2541748"/>
            <a:ext cx="426079" cy="7140895"/>
            <a:chOff x="0" y="0"/>
            <a:chExt cx="568106" cy="9521194"/>
          </a:xfrm>
        </p:grpSpPr>
        <p:cxnSp>
          <p:nvCxnSpPr>
            <p:cNvPr id="499" name="Google Shape;499;p23"/>
            <p:cNvCxnSpPr/>
            <p:nvPr/>
          </p:nvCxnSpPr>
          <p:spPr>
            <a:xfrm>
              <a:off x="284053" y="555406"/>
              <a:ext cx="0" cy="8965788"/>
            </a:xfrm>
            <a:prstGeom prst="straightConnector1">
              <a:avLst/>
            </a:prstGeom>
            <a:noFill/>
            <a:ln cap="flat" cmpd="sng" w="76200">
              <a:solidFill>
                <a:srgbClr val="00FFFF"/>
              </a:solidFill>
              <a:prstDash val="solid"/>
              <a:round/>
              <a:headEnd len="sm" w="sm" type="none"/>
              <a:tailEnd len="sm" w="sm" type="none"/>
            </a:ln>
          </p:spPr>
        </p:cxnSp>
        <p:grpSp>
          <p:nvGrpSpPr>
            <p:cNvPr id="500" name="Google Shape;500;p23"/>
            <p:cNvGrpSpPr/>
            <p:nvPr/>
          </p:nvGrpSpPr>
          <p:grpSpPr>
            <a:xfrm>
              <a:off x="0" y="0"/>
              <a:ext cx="568106" cy="568106"/>
              <a:chOff x="0" y="0"/>
              <a:chExt cx="812800" cy="812800"/>
            </a:xfrm>
          </p:grpSpPr>
          <p:sp>
            <p:nvSpPr>
              <p:cNvPr id="501" name="Google Shape;50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03" name="Google Shape;503;p23"/>
          <p:cNvGrpSpPr/>
          <p:nvPr/>
        </p:nvGrpSpPr>
        <p:grpSpPr>
          <a:xfrm>
            <a:off x="0" y="9591824"/>
            <a:ext cx="18288000" cy="1209526"/>
            <a:chOff x="0" y="-47625"/>
            <a:chExt cx="4816593" cy="318558"/>
          </a:xfrm>
        </p:grpSpPr>
        <p:sp>
          <p:nvSpPr>
            <p:cNvPr id="504" name="Google Shape;504;p23"/>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505" name="Google Shape;505;p23"/>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3"/>
          <p:cNvGrpSpPr/>
          <p:nvPr/>
        </p:nvGrpSpPr>
        <p:grpSpPr>
          <a:xfrm>
            <a:off x="0" y="-695176"/>
            <a:ext cx="18288000" cy="1209526"/>
            <a:chOff x="0" y="-47625"/>
            <a:chExt cx="4816593" cy="318558"/>
          </a:xfrm>
        </p:grpSpPr>
        <p:sp>
          <p:nvSpPr>
            <p:cNvPr id="507" name="Google Shape;507;p23"/>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508" name="Google Shape;508;p23"/>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9" name="Google Shape;509;p23"/>
          <p:cNvSpPr txBox="1"/>
          <p:nvPr/>
        </p:nvSpPr>
        <p:spPr>
          <a:xfrm>
            <a:off x="2496024" y="3047327"/>
            <a:ext cx="13054070" cy="54737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US" sz="3399" u="none" cap="none" strike="noStrike">
                <a:solidFill>
                  <a:srgbClr val="FFFFFF"/>
                </a:solidFill>
                <a:latin typeface="Rasa"/>
                <a:ea typeface="Rasa"/>
                <a:cs typeface="Rasa"/>
                <a:sym typeface="Rasa"/>
              </a:rPr>
              <a:t>What can you say about your projects? Share it here!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513" name="Shape 513"/>
        <p:cNvGrpSpPr/>
        <p:nvPr/>
      </p:nvGrpSpPr>
      <p:grpSpPr>
        <a:xfrm>
          <a:off x="0" y="0"/>
          <a:ext cx="0" cy="0"/>
          <a:chOff x="0" y="0"/>
          <a:chExt cx="0" cy="0"/>
        </a:xfrm>
      </p:grpSpPr>
      <p:sp>
        <p:nvSpPr>
          <p:cNvPr id="514" name="Google Shape;514;p24"/>
          <p:cNvSpPr/>
          <p:nvPr/>
        </p:nvSpPr>
        <p:spPr>
          <a:xfrm>
            <a:off x="0" y="528638"/>
            <a:ext cx="18288000" cy="10272712"/>
          </a:xfrm>
          <a:custGeom>
            <a:rect b="b" l="l" r="r" t="t"/>
            <a:pathLst>
              <a:path extrusionOk="0" h="10272712" w="18288000">
                <a:moveTo>
                  <a:pt x="0" y="0"/>
                </a:moveTo>
                <a:lnTo>
                  <a:pt x="18288000" y="0"/>
                </a:lnTo>
                <a:lnTo>
                  <a:pt x="18288000" y="10272712"/>
                </a:lnTo>
                <a:lnTo>
                  <a:pt x="0" y="10272712"/>
                </a:lnTo>
                <a:lnTo>
                  <a:pt x="0" y="0"/>
                </a:lnTo>
                <a:close/>
              </a:path>
            </a:pathLst>
          </a:custGeom>
          <a:blipFill rotWithShape="1">
            <a:blip r:embed="rId3">
              <a:alphaModFix amt="26000"/>
            </a:blip>
            <a:stretch>
              <a:fillRect b="0" l="0" r="0" t="0"/>
            </a:stretch>
          </a:blipFill>
          <a:ln>
            <a:noFill/>
          </a:ln>
        </p:spPr>
      </p:sp>
      <p:pic>
        <p:nvPicPr>
          <p:cNvPr id="515" name="Google Shape;515;p24"/>
          <p:cNvPicPr preferRelativeResize="0"/>
          <p:nvPr/>
        </p:nvPicPr>
        <p:blipFill rotWithShape="1">
          <a:blip r:embed="rId4">
            <a:alphaModFix/>
          </a:blip>
          <a:srcRect b="0" l="21390" r="21389" t="0"/>
          <a:stretch/>
        </p:blipFill>
        <p:spPr>
          <a:xfrm>
            <a:off x="2388157" y="3307923"/>
            <a:ext cx="3026218" cy="2061043"/>
          </a:xfrm>
          <a:prstGeom prst="rect">
            <a:avLst/>
          </a:prstGeom>
          <a:noFill/>
          <a:ln>
            <a:noFill/>
          </a:ln>
        </p:spPr>
      </p:pic>
      <p:pic>
        <p:nvPicPr>
          <p:cNvPr id="516" name="Google Shape;516;p24"/>
          <p:cNvPicPr preferRelativeResize="0"/>
          <p:nvPr/>
        </p:nvPicPr>
        <p:blipFill rotWithShape="1">
          <a:blip r:embed="rId4">
            <a:alphaModFix/>
          </a:blip>
          <a:srcRect b="0" l="21390" r="21389" t="0"/>
          <a:stretch/>
        </p:blipFill>
        <p:spPr>
          <a:xfrm>
            <a:off x="2388157" y="6471366"/>
            <a:ext cx="3026218" cy="2061043"/>
          </a:xfrm>
          <a:prstGeom prst="rect">
            <a:avLst/>
          </a:prstGeom>
          <a:noFill/>
          <a:ln>
            <a:noFill/>
          </a:ln>
        </p:spPr>
      </p:pic>
      <p:pic>
        <p:nvPicPr>
          <p:cNvPr id="517" name="Google Shape;517;p24"/>
          <p:cNvPicPr preferRelativeResize="0"/>
          <p:nvPr/>
        </p:nvPicPr>
        <p:blipFill rotWithShape="1">
          <a:blip r:embed="rId5">
            <a:alphaModFix/>
          </a:blip>
          <a:srcRect b="0" l="2274" r="2274" t="0"/>
          <a:stretch/>
        </p:blipFill>
        <p:spPr>
          <a:xfrm>
            <a:off x="2388157" y="3307923"/>
            <a:ext cx="3028835" cy="2115474"/>
          </a:xfrm>
          <a:prstGeom prst="rect">
            <a:avLst/>
          </a:prstGeom>
          <a:noFill/>
          <a:ln>
            <a:noFill/>
          </a:ln>
        </p:spPr>
      </p:pic>
      <p:pic>
        <p:nvPicPr>
          <p:cNvPr id="518" name="Google Shape;518;p24"/>
          <p:cNvPicPr preferRelativeResize="0"/>
          <p:nvPr/>
        </p:nvPicPr>
        <p:blipFill rotWithShape="1">
          <a:blip r:embed="rId6">
            <a:alphaModFix/>
          </a:blip>
          <a:srcRect b="0" l="9787" r="9787" t="0"/>
          <a:stretch/>
        </p:blipFill>
        <p:spPr>
          <a:xfrm>
            <a:off x="2388157" y="6471366"/>
            <a:ext cx="3028835" cy="2115474"/>
          </a:xfrm>
          <a:prstGeom prst="rect">
            <a:avLst/>
          </a:prstGeom>
          <a:noFill/>
          <a:ln>
            <a:noFill/>
          </a:ln>
        </p:spPr>
      </p:pic>
      <p:pic>
        <p:nvPicPr>
          <p:cNvPr id="519" name="Google Shape;519;p24"/>
          <p:cNvPicPr preferRelativeResize="0"/>
          <p:nvPr/>
        </p:nvPicPr>
        <p:blipFill rotWithShape="1">
          <a:blip r:embed="rId4">
            <a:alphaModFix/>
          </a:blip>
          <a:srcRect b="0" l="22102" r="22101" t="0"/>
          <a:stretch/>
        </p:blipFill>
        <p:spPr>
          <a:xfrm>
            <a:off x="5882504" y="3307923"/>
            <a:ext cx="3028835" cy="2115474"/>
          </a:xfrm>
          <a:prstGeom prst="rect">
            <a:avLst/>
          </a:prstGeom>
          <a:noFill/>
          <a:ln>
            <a:noFill/>
          </a:ln>
        </p:spPr>
      </p:pic>
      <p:pic>
        <p:nvPicPr>
          <p:cNvPr id="520" name="Google Shape;520;p24"/>
          <p:cNvPicPr preferRelativeResize="0"/>
          <p:nvPr/>
        </p:nvPicPr>
        <p:blipFill rotWithShape="1">
          <a:blip r:embed="rId4">
            <a:alphaModFix/>
          </a:blip>
          <a:srcRect b="0" l="22102" r="22101" t="0"/>
          <a:stretch/>
        </p:blipFill>
        <p:spPr>
          <a:xfrm>
            <a:off x="5882504" y="6471366"/>
            <a:ext cx="3028835" cy="2115474"/>
          </a:xfrm>
          <a:prstGeom prst="rect">
            <a:avLst/>
          </a:prstGeom>
          <a:noFill/>
          <a:ln>
            <a:noFill/>
          </a:ln>
        </p:spPr>
      </p:pic>
      <p:pic>
        <p:nvPicPr>
          <p:cNvPr id="521" name="Google Shape;521;p24"/>
          <p:cNvPicPr preferRelativeResize="0"/>
          <p:nvPr/>
        </p:nvPicPr>
        <p:blipFill rotWithShape="1">
          <a:blip r:embed="rId7">
            <a:alphaModFix/>
          </a:blip>
          <a:srcRect b="0" l="2293" r="2293" t="0"/>
          <a:stretch/>
        </p:blipFill>
        <p:spPr>
          <a:xfrm>
            <a:off x="5881100" y="3307923"/>
            <a:ext cx="3028835" cy="2115474"/>
          </a:xfrm>
          <a:prstGeom prst="rect">
            <a:avLst/>
          </a:prstGeom>
          <a:noFill/>
          <a:ln>
            <a:noFill/>
          </a:ln>
        </p:spPr>
      </p:pic>
      <p:pic>
        <p:nvPicPr>
          <p:cNvPr id="522" name="Google Shape;522;p24"/>
          <p:cNvPicPr preferRelativeResize="0"/>
          <p:nvPr/>
        </p:nvPicPr>
        <p:blipFill rotWithShape="1">
          <a:blip r:embed="rId8">
            <a:alphaModFix/>
          </a:blip>
          <a:srcRect b="0" l="10906" r="10905" t="0"/>
          <a:stretch/>
        </p:blipFill>
        <p:spPr>
          <a:xfrm>
            <a:off x="5881100" y="6471366"/>
            <a:ext cx="3028835" cy="2115474"/>
          </a:xfrm>
          <a:prstGeom prst="rect">
            <a:avLst/>
          </a:prstGeom>
          <a:noFill/>
          <a:ln>
            <a:noFill/>
          </a:ln>
        </p:spPr>
      </p:pic>
      <p:pic>
        <p:nvPicPr>
          <p:cNvPr id="523" name="Google Shape;523;p24"/>
          <p:cNvPicPr preferRelativeResize="0"/>
          <p:nvPr/>
        </p:nvPicPr>
        <p:blipFill rotWithShape="1">
          <a:blip r:embed="rId4">
            <a:alphaModFix/>
          </a:blip>
          <a:srcRect b="0" l="22102" r="22101" t="0"/>
          <a:stretch/>
        </p:blipFill>
        <p:spPr>
          <a:xfrm>
            <a:off x="9378064" y="3307923"/>
            <a:ext cx="3028835" cy="2115474"/>
          </a:xfrm>
          <a:prstGeom prst="rect">
            <a:avLst/>
          </a:prstGeom>
          <a:noFill/>
          <a:ln>
            <a:noFill/>
          </a:ln>
        </p:spPr>
      </p:pic>
      <p:pic>
        <p:nvPicPr>
          <p:cNvPr id="524" name="Google Shape;524;p24"/>
          <p:cNvPicPr preferRelativeResize="0"/>
          <p:nvPr/>
        </p:nvPicPr>
        <p:blipFill rotWithShape="1">
          <a:blip r:embed="rId4">
            <a:alphaModFix/>
          </a:blip>
          <a:srcRect b="0" l="22102" r="22101" t="0"/>
          <a:stretch/>
        </p:blipFill>
        <p:spPr>
          <a:xfrm>
            <a:off x="9378064" y="6471366"/>
            <a:ext cx="3028835" cy="2115474"/>
          </a:xfrm>
          <a:prstGeom prst="rect">
            <a:avLst/>
          </a:prstGeom>
          <a:noFill/>
          <a:ln>
            <a:noFill/>
          </a:ln>
        </p:spPr>
      </p:pic>
      <p:pic>
        <p:nvPicPr>
          <p:cNvPr id="525" name="Google Shape;525;p24"/>
          <p:cNvPicPr preferRelativeResize="0"/>
          <p:nvPr/>
        </p:nvPicPr>
        <p:blipFill rotWithShape="1">
          <a:blip r:embed="rId9">
            <a:alphaModFix/>
          </a:blip>
          <a:srcRect b="0" l="9787" r="9787" t="0"/>
          <a:stretch/>
        </p:blipFill>
        <p:spPr>
          <a:xfrm>
            <a:off x="9378064" y="3307923"/>
            <a:ext cx="3028835" cy="2115474"/>
          </a:xfrm>
          <a:prstGeom prst="rect">
            <a:avLst/>
          </a:prstGeom>
          <a:noFill/>
          <a:ln>
            <a:noFill/>
          </a:ln>
        </p:spPr>
      </p:pic>
      <p:pic>
        <p:nvPicPr>
          <p:cNvPr id="526" name="Google Shape;526;p24"/>
          <p:cNvPicPr preferRelativeResize="0"/>
          <p:nvPr/>
        </p:nvPicPr>
        <p:blipFill rotWithShape="1">
          <a:blip r:embed="rId10">
            <a:alphaModFix/>
          </a:blip>
          <a:srcRect b="0" l="2293" r="2293" t="0"/>
          <a:stretch/>
        </p:blipFill>
        <p:spPr>
          <a:xfrm>
            <a:off x="9378064" y="6471366"/>
            <a:ext cx="3028835" cy="2115474"/>
          </a:xfrm>
          <a:prstGeom prst="rect">
            <a:avLst/>
          </a:prstGeom>
          <a:noFill/>
          <a:ln>
            <a:noFill/>
          </a:ln>
        </p:spPr>
      </p:pic>
      <p:pic>
        <p:nvPicPr>
          <p:cNvPr id="527" name="Google Shape;527;p24"/>
          <p:cNvPicPr preferRelativeResize="0"/>
          <p:nvPr/>
        </p:nvPicPr>
        <p:blipFill rotWithShape="1">
          <a:blip r:embed="rId4">
            <a:alphaModFix/>
          </a:blip>
          <a:srcRect b="0" l="22102" r="22101" t="0"/>
          <a:stretch/>
        </p:blipFill>
        <p:spPr>
          <a:xfrm>
            <a:off x="12873625" y="3307923"/>
            <a:ext cx="3028835" cy="2115474"/>
          </a:xfrm>
          <a:prstGeom prst="rect">
            <a:avLst/>
          </a:prstGeom>
          <a:noFill/>
          <a:ln>
            <a:noFill/>
          </a:ln>
        </p:spPr>
      </p:pic>
      <p:pic>
        <p:nvPicPr>
          <p:cNvPr id="528" name="Google Shape;528;p24"/>
          <p:cNvPicPr preferRelativeResize="0"/>
          <p:nvPr/>
        </p:nvPicPr>
        <p:blipFill rotWithShape="1">
          <a:blip r:embed="rId4">
            <a:alphaModFix/>
          </a:blip>
          <a:srcRect b="0" l="22102" r="22101" t="0"/>
          <a:stretch/>
        </p:blipFill>
        <p:spPr>
          <a:xfrm>
            <a:off x="12873625" y="6471366"/>
            <a:ext cx="3028835" cy="2115474"/>
          </a:xfrm>
          <a:prstGeom prst="rect">
            <a:avLst/>
          </a:prstGeom>
          <a:noFill/>
          <a:ln>
            <a:noFill/>
          </a:ln>
        </p:spPr>
      </p:pic>
      <p:pic>
        <p:nvPicPr>
          <p:cNvPr id="529" name="Google Shape;529;p24"/>
          <p:cNvPicPr preferRelativeResize="0"/>
          <p:nvPr/>
        </p:nvPicPr>
        <p:blipFill rotWithShape="1">
          <a:blip r:embed="rId11">
            <a:alphaModFix/>
          </a:blip>
          <a:srcRect b="0" l="2293" r="2293" t="0"/>
          <a:stretch/>
        </p:blipFill>
        <p:spPr>
          <a:xfrm>
            <a:off x="12871008" y="3307923"/>
            <a:ext cx="3028835" cy="2115474"/>
          </a:xfrm>
          <a:prstGeom prst="rect">
            <a:avLst/>
          </a:prstGeom>
          <a:noFill/>
          <a:ln>
            <a:noFill/>
          </a:ln>
        </p:spPr>
      </p:pic>
      <p:pic>
        <p:nvPicPr>
          <p:cNvPr id="530" name="Google Shape;530;p24"/>
          <p:cNvPicPr preferRelativeResize="0"/>
          <p:nvPr/>
        </p:nvPicPr>
        <p:blipFill rotWithShape="1">
          <a:blip r:embed="rId12">
            <a:alphaModFix/>
          </a:blip>
          <a:srcRect b="0" l="9731" r="9730" t="0"/>
          <a:stretch/>
        </p:blipFill>
        <p:spPr>
          <a:xfrm>
            <a:off x="12871008" y="6471366"/>
            <a:ext cx="3028835" cy="2115474"/>
          </a:xfrm>
          <a:prstGeom prst="rect">
            <a:avLst/>
          </a:prstGeom>
          <a:noFill/>
          <a:ln>
            <a:noFill/>
          </a:ln>
        </p:spPr>
      </p:pic>
      <p:sp>
        <p:nvSpPr>
          <p:cNvPr id="531" name="Google Shape;531;p24"/>
          <p:cNvSpPr txBox="1"/>
          <p:nvPr/>
        </p:nvSpPr>
        <p:spPr>
          <a:xfrm>
            <a:off x="2388157" y="5578517"/>
            <a:ext cx="3028835"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Product 01</a:t>
            </a:r>
            <a:endParaRPr/>
          </a:p>
        </p:txBody>
      </p:sp>
      <p:sp>
        <p:nvSpPr>
          <p:cNvPr id="532" name="Google Shape;532;p24"/>
          <p:cNvSpPr txBox="1"/>
          <p:nvPr/>
        </p:nvSpPr>
        <p:spPr>
          <a:xfrm>
            <a:off x="2388157" y="8795395"/>
            <a:ext cx="3028835"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Product 05</a:t>
            </a:r>
            <a:endParaRPr/>
          </a:p>
        </p:txBody>
      </p:sp>
      <p:sp>
        <p:nvSpPr>
          <p:cNvPr id="533" name="Google Shape;533;p24"/>
          <p:cNvSpPr txBox="1"/>
          <p:nvPr/>
        </p:nvSpPr>
        <p:spPr>
          <a:xfrm>
            <a:off x="890224" y="1019175"/>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Product Gallery</a:t>
            </a:r>
            <a:endParaRPr/>
          </a:p>
        </p:txBody>
      </p:sp>
      <p:grpSp>
        <p:nvGrpSpPr>
          <p:cNvPr id="534" name="Google Shape;534;p24"/>
          <p:cNvGrpSpPr/>
          <p:nvPr/>
        </p:nvGrpSpPr>
        <p:grpSpPr>
          <a:xfrm rot="-5400000">
            <a:off x="-3411377" y="6030574"/>
            <a:ext cx="9802463" cy="2245792"/>
            <a:chOff x="0" y="0"/>
            <a:chExt cx="13069951" cy="2994390"/>
          </a:xfrm>
        </p:grpSpPr>
        <p:sp>
          <p:nvSpPr>
            <p:cNvPr id="535" name="Google Shape;535;p24"/>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13">
                <a:alphaModFix/>
              </a:blip>
              <a:stretch>
                <a:fillRect b="0" l="0" r="0" t="0"/>
              </a:stretch>
            </a:blipFill>
            <a:ln>
              <a:noFill/>
            </a:ln>
          </p:spPr>
        </p:sp>
        <p:grpSp>
          <p:nvGrpSpPr>
            <p:cNvPr id="536" name="Google Shape;536;p24"/>
            <p:cNvGrpSpPr/>
            <p:nvPr/>
          </p:nvGrpSpPr>
          <p:grpSpPr>
            <a:xfrm>
              <a:off x="11775151" y="354053"/>
              <a:ext cx="568106" cy="568106"/>
              <a:chOff x="0" y="0"/>
              <a:chExt cx="812800" cy="812800"/>
            </a:xfrm>
          </p:grpSpPr>
          <p:sp>
            <p:nvSpPr>
              <p:cNvPr id="537" name="Google Shape;53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24"/>
            <p:cNvGrpSpPr/>
            <p:nvPr/>
          </p:nvGrpSpPr>
          <p:grpSpPr>
            <a:xfrm>
              <a:off x="12501845" y="0"/>
              <a:ext cx="568106" cy="568106"/>
              <a:chOff x="0" y="0"/>
              <a:chExt cx="812800" cy="812800"/>
            </a:xfrm>
          </p:grpSpPr>
          <p:sp>
            <p:nvSpPr>
              <p:cNvPr id="540" name="Google Shape;54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2" name="Google Shape;542;p24"/>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13">
                <a:alphaModFix/>
              </a:blip>
              <a:stretch>
                <a:fillRect b="0" l="0" r="0" t="0"/>
              </a:stretch>
            </a:blipFill>
            <a:ln>
              <a:noFill/>
            </a:ln>
          </p:spPr>
        </p:sp>
        <p:grpSp>
          <p:nvGrpSpPr>
            <p:cNvPr id="543" name="Google Shape;543;p24"/>
            <p:cNvGrpSpPr/>
            <p:nvPr/>
          </p:nvGrpSpPr>
          <p:grpSpPr>
            <a:xfrm>
              <a:off x="9387159" y="1276211"/>
              <a:ext cx="568106" cy="568106"/>
              <a:chOff x="0" y="0"/>
              <a:chExt cx="812800" cy="812800"/>
            </a:xfrm>
          </p:grpSpPr>
          <p:sp>
            <p:nvSpPr>
              <p:cNvPr id="544" name="Google Shape;54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6" name="Google Shape;546;p24"/>
            <p:cNvGrpSpPr/>
            <p:nvPr/>
          </p:nvGrpSpPr>
          <p:grpSpPr>
            <a:xfrm>
              <a:off x="10113853" y="922159"/>
              <a:ext cx="568106" cy="568106"/>
              <a:chOff x="0" y="0"/>
              <a:chExt cx="812800" cy="812800"/>
            </a:xfrm>
          </p:grpSpPr>
          <p:sp>
            <p:nvSpPr>
              <p:cNvPr id="547" name="Google Shape;54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24"/>
            <p:cNvGrpSpPr/>
            <p:nvPr/>
          </p:nvGrpSpPr>
          <p:grpSpPr>
            <a:xfrm>
              <a:off x="0" y="878632"/>
              <a:ext cx="568106" cy="568106"/>
              <a:chOff x="0" y="0"/>
              <a:chExt cx="812800" cy="812800"/>
            </a:xfrm>
          </p:grpSpPr>
          <p:sp>
            <p:nvSpPr>
              <p:cNvPr id="550" name="Google Shape;55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2" name="Google Shape;552;p24"/>
            <p:cNvGrpSpPr/>
            <p:nvPr/>
          </p:nvGrpSpPr>
          <p:grpSpPr>
            <a:xfrm>
              <a:off x="2394985" y="0"/>
              <a:ext cx="568106" cy="568106"/>
              <a:chOff x="0" y="0"/>
              <a:chExt cx="812800" cy="812800"/>
            </a:xfrm>
          </p:grpSpPr>
          <p:sp>
            <p:nvSpPr>
              <p:cNvPr id="553" name="Google Shape;55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 name="Google Shape;555;p24"/>
            <p:cNvGrpSpPr/>
            <p:nvPr/>
          </p:nvGrpSpPr>
          <p:grpSpPr>
            <a:xfrm>
              <a:off x="0" y="2426284"/>
              <a:ext cx="568106" cy="568106"/>
              <a:chOff x="0" y="0"/>
              <a:chExt cx="812800" cy="812800"/>
            </a:xfrm>
          </p:grpSpPr>
          <p:sp>
            <p:nvSpPr>
              <p:cNvPr id="556" name="Google Shape;55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 name="Google Shape;558;p24"/>
            <p:cNvGrpSpPr/>
            <p:nvPr/>
          </p:nvGrpSpPr>
          <p:grpSpPr>
            <a:xfrm>
              <a:off x="568106" y="2104131"/>
              <a:ext cx="568106" cy="568106"/>
              <a:chOff x="0" y="0"/>
              <a:chExt cx="812800" cy="812800"/>
            </a:xfrm>
          </p:grpSpPr>
          <p:sp>
            <p:nvSpPr>
              <p:cNvPr id="559" name="Google Shape;55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61" name="Google Shape;561;p24"/>
          <p:cNvGrpSpPr/>
          <p:nvPr/>
        </p:nvGrpSpPr>
        <p:grpSpPr>
          <a:xfrm rot="10800000">
            <a:off x="14388042" y="0"/>
            <a:ext cx="9802463" cy="2245792"/>
            <a:chOff x="0" y="0"/>
            <a:chExt cx="13069951" cy="2994390"/>
          </a:xfrm>
        </p:grpSpPr>
        <p:sp>
          <p:nvSpPr>
            <p:cNvPr id="562" name="Google Shape;562;p24"/>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13">
                <a:alphaModFix/>
              </a:blip>
              <a:stretch>
                <a:fillRect b="0" l="0" r="0" t="0"/>
              </a:stretch>
            </a:blipFill>
            <a:ln>
              <a:noFill/>
            </a:ln>
          </p:spPr>
        </p:sp>
        <p:grpSp>
          <p:nvGrpSpPr>
            <p:cNvPr id="563" name="Google Shape;563;p24"/>
            <p:cNvGrpSpPr/>
            <p:nvPr/>
          </p:nvGrpSpPr>
          <p:grpSpPr>
            <a:xfrm>
              <a:off x="11775151" y="354053"/>
              <a:ext cx="568106" cy="568106"/>
              <a:chOff x="0" y="0"/>
              <a:chExt cx="812800" cy="812800"/>
            </a:xfrm>
          </p:grpSpPr>
          <p:sp>
            <p:nvSpPr>
              <p:cNvPr id="564" name="Google Shape;56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24"/>
            <p:cNvGrpSpPr/>
            <p:nvPr/>
          </p:nvGrpSpPr>
          <p:grpSpPr>
            <a:xfrm>
              <a:off x="12501845" y="0"/>
              <a:ext cx="568106" cy="568106"/>
              <a:chOff x="0" y="0"/>
              <a:chExt cx="812800" cy="812800"/>
            </a:xfrm>
          </p:grpSpPr>
          <p:sp>
            <p:nvSpPr>
              <p:cNvPr id="567" name="Google Shape;56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9" name="Google Shape;569;p24"/>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13">
                <a:alphaModFix/>
              </a:blip>
              <a:stretch>
                <a:fillRect b="0" l="0" r="0" t="0"/>
              </a:stretch>
            </a:blipFill>
            <a:ln>
              <a:noFill/>
            </a:ln>
          </p:spPr>
        </p:sp>
        <p:grpSp>
          <p:nvGrpSpPr>
            <p:cNvPr id="570" name="Google Shape;570;p24"/>
            <p:cNvGrpSpPr/>
            <p:nvPr/>
          </p:nvGrpSpPr>
          <p:grpSpPr>
            <a:xfrm>
              <a:off x="9387159" y="1276211"/>
              <a:ext cx="568106" cy="568106"/>
              <a:chOff x="0" y="0"/>
              <a:chExt cx="812800" cy="812800"/>
            </a:xfrm>
          </p:grpSpPr>
          <p:sp>
            <p:nvSpPr>
              <p:cNvPr id="571" name="Google Shape;57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24"/>
            <p:cNvGrpSpPr/>
            <p:nvPr/>
          </p:nvGrpSpPr>
          <p:grpSpPr>
            <a:xfrm>
              <a:off x="10113853" y="922159"/>
              <a:ext cx="568106" cy="568106"/>
              <a:chOff x="0" y="0"/>
              <a:chExt cx="812800" cy="812800"/>
            </a:xfrm>
          </p:grpSpPr>
          <p:sp>
            <p:nvSpPr>
              <p:cNvPr id="574" name="Google Shape;57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24"/>
            <p:cNvGrpSpPr/>
            <p:nvPr/>
          </p:nvGrpSpPr>
          <p:grpSpPr>
            <a:xfrm>
              <a:off x="0" y="878632"/>
              <a:ext cx="568106" cy="568106"/>
              <a:chOff x="0" y="0"/>
              <a:chExt cx="812800" cy="812800"/>
            </a:xfrm>
          </p:grpSpPr>
          <p:sp>
            <p:nvSpPr>
              <p:cNvPr id="577" name="Google Shape;57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 name="Google Shape;579;p24"/>
            <p:cNvGrpSpPr/>
            <p:nvPr/>
          </p:nvGrpSpPr>
          <p:grpSpPr>
            <a:xfrm>
              <a:off x="2394985" y="0"/>
              <a:ext cx="568106" cy="568106"/>
              <a:chOff x="0" y="0"/>
              <a:chExt cx="812800" cy="812800"/>
            </a:xfrm>
          </p:grpSpPr>
          <p:sp>
            <p:nvSpPr>
              <p:cNvPr id="580" name="Google Shape;58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24"/>
            <p:cNvGrpSpPr/>
            <p:nvPr/>
          </p:nvGrpSpPr>
          <p:grpSpPr>
            <a:xfrm>
              <a:off x="0" y="2426284"/>
              <a:ext cx="568106" cy="568106"/>
              <a:chOff x="0" y="0"/>
              <a:chExt cx="812800" cy="812800"/>
            </a:xfrm>
          </p:grpSpPr>
          <p:sp>
            <p:nvSpPr>
              <p:cNvPr id="583" name="Google Shape;58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24"/>
            <p:cNvGrpSpPr/>
            <p:nvPr/>
          </p:nvGrpSpPr>
          <p:grpSpPr>
            <a:xfrm>
              <a:off x="568106" y="2104131"/>
              <a:ext cx="568106" cy="568106"/>
              <a:chOff x="0" y="0"/>
              <a:chExt cx="812800" cy="812800"/>
            </a:xfrm>
          </p:grpSpPr>
          <p:sp>
            <p:nvSpPr>
              <p:cNvPr id="586" name="Google Shape;58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8" name="Google Shape;588;p24"/>
          <p:cNvGrpSpPr/>
          <p:nvPr/>
        </p:nvGrpSpPr>
        <p:grpSpPr>
          <a:xfrm>
            <a:off x="0" y="9591824"/>
            <a:ext cx="18288000" cy="1209526"/>
            <a:chOff x="0" y="-47625"/>
            <a:chExt cx="4816593" cy="318558"/>
          </a:xfrm>
        </p:grpSpPr>
        <p:sp>
          <p:nvSpPr>
            <p:cNvPr id="589" name="Google Shape;589;p24"/>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590" name="Google Shape;590;p24"/>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1" name="Google Shape;591;p24"/>
          <p:cNvGrpSpPr/>
          <p:nvPr/>
        </p:nvGrpSpPr>
        <p:grpSpPr>
          <a:xfrm>
            <a:off x="0" y="-695176"/>
            <a:ext cx="18288000" cy="1209526"/>
            <a:chOff x="0" y="-47625"/>
            <a:chExt cx="4816593" cy="318558"/>
          </a:xfrm>
        </p:grpSpPr>
        <p:sp>
          <p:nvSpPr>
            <p:cNvPr id="592" name="Google Shape;592;p24"/>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593" name="Google Shape;593;p24"/>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4" name="Google Shape;594;p24"/>
          <p:cNvSpPr txBox="1"/>
          <p:nvPr/>
        </p:nvSpPr>
        <p:spPr>
          <a:xfrm>
            <a:off x="5881100" y="5578517"/>
            <a:ext cx="3028835"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Product 02</a:t>
            </a:r>
            <a:endParaRPr/>
          </a:p>
        </p:txBody>
      </p:sp>
      <p:sp>
        <p:nvSpPr>
          <p:cNvPr id="595" name="Google Shape;595;p24"/>
          <p:cNvSpPr txBox="1"/>
          <p:nvPr/>
        </p:nvSpPr>
        <p:spPr>
          <a:xfrm>
            <a:off x="9378064" y="5578517"/>
            <a:ext cx="3028835"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Product 03</a:t>
            </a:r>
            <a:endParaRPr/>
          </a:p>
        </p:txBody>
      </p:sp>
      <p:sp>
        <p:nvSpPr>
          <p:cNvPr id="596" name="Google Shape;596;p24"/>
          <p:cNvSpPr txBox="1"/>
          <p:nvPr/>
        </p:nvSpPr>
        <p:spPr>
          <a:xfrm>
            <a:off x="12871008" y="5578517"/>
            <a:ext cx="3028835"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Product 04</a:t>
            </a:r>
            <a:endParaRPr/>
          </a:p>
        </p:txBody>
      </p:sp>
      <p:sp>
        <p:nvSpPr>
          <p:cNvPr id="597" name="Google Shape;597;p24"/>
          <p:cNvSpPr txBox="1"/>
          <p:nvPr/>
        </p:nvSpPr>
        <p:spPr>
          <a:xfrm>
            <a:off x="5881100" y="8795395"/>
            <a:ext cx="3028835"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Product 06</a:t>
            </a:r>
            <a:endParaRPr/>
          </a:p>
        </p:txBody>
      </p:sp>
      <p:sp>
        <p:nvSpPr>
          <p:cNvPr id="598" name="Google Shape;598;p24"/>
          <p:cNvSpPr txBox="1"/>
          <p:nvPr/>
        </p:nvSpPr>
        <p:spPr>
          <a:xfrm>
            <a:off x="9378064" y="8795395"/>
            <a:ext cx="3028835"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Product 07</a:t>
            </a:r>
            <a:endParaRPr/>
          </a:p>
        </p:txBody>
      </p:sp>
      <p:sp>
        <p:nvSpPr>
          <p:cNvPr id="599" name="Google Shape;599;p24"/>
          <p:cNvSpPr txBox="1"/>
          <p:nvPr/>
        </p:nvSpPr>
        <p:spPr>
          <a:xfrm>
            <a:off x="12871008" y="8795395"/>
            <a:ext cx="3028835"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Product 08</a:t>
            </a:r>
            <a:endParaRPr/>
          </a:p>
        </p:txBody>
      </p:sp>
      <p:sp>
        <p:nvSpPr>
          <p:cNvPr id="600" name="Google Shape;600;p24"/>
          <p:cNvSpPr/>
          <p:nvPr/>
        </p:nvSpPr>
        <p:spPr>
          <a:xfrm>
            <a:off x="228600" y="2088538"/>
            <a:ext cx="699724" cy="699724"/>
          </a:xfrm>
          <a:custGeom>
            <a:rect b="b" l="l" r="r" t="t"/>
            <a:pathLst>
              <a:path extrusionOk="0" h="699724" w="699724">
                <a:moveTo>
                  <a:pt x="0" y="0"/>
                </a:moveTo>
                <a:lnTo>
                  <a:pt x="699724" y="0"/>
                </a:lnTo>
                <a:lnTo>
                  <a:pt x="699724" y="699724"/>
                </a:lnTo>
                <a:lnTo>
                  <a:pt x="0" y="699724"/>
                </a:lnTo>
                <a:lnTo>
                  <a:pt x="0" y="0"/>
                </a:lnTo>
                <a:close/>
              </a:path>
            </a:pathLst>
          </a:custGeom>
          <a:blipFill rotWithShape="1">
            <a:blip r:embed="rId14">
              <a:alphaModFix/>
            </a:blip>
            <a:stretch>
              <a:fillRect b="0" l="0" r="0" t="0"/>
            </a:stretch>
          </a:blipFill>
          <a:ln>
            <a:noFill/>
          </a:ln>
        </p:spPr>
      </p:sp>
      <p:sp>
        <p:nvSpPr>
          <p:cNvPr id="601" name="Google Shape;601;p24"/>
          <p:cNvSpPr/>
          <p:nvPr/>
        </p:nvSpPr>
        <p:spPr>
          <a:xfrm>
            <a:off x="14230211" y="1700576"/>
            <a:ext cx="699724" cy="699724"/>
          </a:xfrm>
          <a:custGeom>
            <a:rect b="b" l="l" r="r" t="t"/>
            <a:pathLst>
              <a:path extrusionOk="0" h="699724" w="699724">
                <a:moveTo>
                  <a:pt x="0" y="0"/>
                </a:moveTo>
                <a:lnTo>
                  <a:pt x="699725" y="0"/>
                </a:lnTo>
                <a:lnTo>
                  <a:pt x="699725" y="699724"/>
                </a:lnTo>
                <a:lnTo>
                  <a:pt x="0" y="699724"/>
                </a:lnTo>
                <a:lnTo>
                  <a:pt x="0" y="0"/>
                </a:lnTo>
                <a:close/>
              </a:path>
            </a:pathLst>
          </a:custGeom>
          <a:blipFill rotWithShape="1">
            <a:blip r:embed="rId14">
              <a:alphaModFix/>
            </a:blip>
            <a:stretch>
              <a:fillRect b="0" l="0" r="0" t="0"/>
            </a:stretch>
          </a:blipFill>
          <a:ln>
            <a:noFill/>
          </a:ln>
        </p:spPr>
      </p:sp>
      <p:sp>
        <p:nvSpPr>
          <p:cNvPr id="602" name="Google Shape;602;p24"/>
          <p:cNvSpPr/>
          <p:nvPr/>
        </p:nvSpPr>
        <p:spPr>
          <a:xfrm>
            <a:off x="16569101" y="716938"/>
            <a:ext cx="699724" cy="699724"/>
          </a:xfrm>
          <a:custGeom>
            <a:rect b="b" l="l" r="r" t="t"/>
            <a:pathLst>
              <a:path extrusionOk="0" h="699724" w="699724">
                <a:moveTo>
                  <a:pt x="0" y="0"/>
                </a:moveTo>
                <a:lnTo>
                  <a:pt x="699724" y="0"/>
                </a:lnTo>
                <a:lnTo>
                  <a:pt x="699724" y="699724"/>
                </a:lnTo>
                <a:lnTo>
                  <a:pt x="0" y="699724"/>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606" name="Shape 606"/>
        <p:cNvGrpSpPr/>
        <p:nvPr/>
      </p:nvGrpSpPr>
      <p:grpSpPr>
        <a:xfrm>
          <a:off x="0" y="0"/>
          <a:ext cx="0" cy="0"/>
          <a:chOff x="0" y="0"/>
          <a:chExt cx="0" cy="0"/>
        </a:xfrm>
      </p:grpSpPr>
      <p:sp>
        <p:nvSpPr>
          <p:cNvPr id="607" name="Google Shape;607;p25"/>
          <p:cNvSpPr/>
          <p:nvPr/>
        </p:nvSpPr>
        <p:spPr>
          <a:xfrm>
            <a:off x="0" y="0"/>
            <a:ext cx="18288000" cy="11795010"/>
          </a:xfrm>
          <a:custGeom>
            <a:rect b="b" l="l" r="r" t="t"/>
            <a:pathLst>
              <a:path extrusionOk="0" h="11795010" w="18288000">
                <a:moveTo>
                  <a:pt x="0" y="0"/>
                </a:moveTo>
                <a:lnTo>
                  <a:pt x="18288000" y="0"/>
                </a:lnTo>
                <a:lnTo>
                  <a:pt x="18288000" y="11795010"/>
                </a:lnTo>
                <a:lnTo>
                  <a:pt x="0" y="11795010"/>
                </a:lnTo>
                <a:lnTo>
                  <a:pt x="0" y="0"/>
                </a:lnTo>
                <a:close/>
              </a:path>
            </a:pathLst>
          </a:custGeom>
          <a:blipFill rotWithShape="1">
            <a:blip r:embed="rId3">
              <a:alphaModFix amt="69000"/>
            </a:blip>
            <a:stretch>
              <a:fillRect b="-2489" l="0" r="0" t="-2489"/>
            </a:stretch>
          </a:blipFill>
          <a:ln>
            <a:noFill/>
          </a:ln>
        </p:spPr>
      </p:sp>
      <p:grpSp>
        <p:nvGrpSpPr>
          <p:cNvPr id="608" name="Google Shape;608;p25"/>
          <p:cNvGrpSpPr/>
          <p:nvPr/>
        </p:nvGrpSpPr>
        <p:grpSpPr>
          <a:xfrm>
            <a:off x="5652006" y="811709"/>
            <a:ext cx="11865267" cy="8446591"/>
            <a:chOff x="0" y="-57150"/>
            <a:chExt cx="3125008" cy="2224617"/>
          </a:xfrm>
        </p:grpSpPr>
        <p:sp>
          <p:nvSpPr>
            <p:cNvPr id="609" name="Google Shape;609;p25"/>
            <p:cNvSpPr/>
            <p:nvPr/>
          </p:nvSpPr>
          <p:spPr>
            <a:xfrm>
              <a:off x="0" y="0"/>
              <a:ext cx="3125008" cy="2167467"/>
            </a:xfrm>
            <a:custGeom>
              <a:rect b="b" l="l" r="r" t="t"/>
              <a:pathLst>
                <a:path extrusionOk="0" h="2167467" w="3125008">
                  <a:moveTo>
                    <a:pt x="0" y="0"/>
                  </a:moveTo>
                  <a:lnTo>
                    <a:pt x="3125008" y="0"/>
                  </a:lnTo>
                  <a:lnTo>
                    <a:pt x="3125008" y="2167467"/>
                  </a:lnTo>
                  <a:lnTo>
                    <a:pt x="0" y="2167467"/>
                  </a:lnTo>
                  <a:close/>
                </a:path>
              </a:pathLst>
            </a:custGeom>
            <a:solidFill>
              <a:srgbClr val="000000">
                <a:alpha val="0"/>
              </a:srgbClr>
            </a:solidFill>
            <a:ln cap="sq" cmpd="sng" w="95250">
              <a:solidFill>
                <a:srgbClr val="00FFFF"/>
              </a:solidFill>
              <a:prstDash val="solid"/>
              <a:miter lim="8000"/>
              <a:headEnd len="sm" w="sm" type="none"/>
              <a:tailEnd len="sm" w="sm" type="none"/>
            </a:ln>
          </p:spPr>
        </p:sp>
        <p:sp>
          <p:nvSpPr>
            <p:cNvPr id="610" name="Google Shape;610;p25"/>
            <p:cNvSpPr txBox="1"/>
            <p:nvPr/>
          </p:nvSpPr>
          <p:spPr>
            <a:xfrm>
              <a:off x="0" y="-57150"/>
              <a:ext cx="3125007" cy="22246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25"/>
          <p:cNvGrpSpPr/>
          <p:nvPr/>
        </p:nvGrpSpPr>
        <p:grpSpPr>
          <a:xfrm>
            <a:off x="0" y="9591824"/>
            <a:ext cx="18288000" cy="1209526"/>
            <a:chOff x="0" y="-47625"/>
            <a:chExt cx="4816593" cy="318558"/>
          </a:xfrm>
        </p:grpSpPr>
        <p:sp>
          <p:nvSpPr>
            <p:cNvPr id="612" name="Google Shape;612;p25"/>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224FD"/>
            </a:solidFill>
            <a:ln>
              <a:noFill/>
            </a:ln>
          </p:spPr>
        </p:sp>
        <p:sp>
          <p:nvSpPr>
            <p:cNvPr id="613" name="Google Shape;613;p25"/>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25"/>
          <p:cNvGrpSpPr/>
          <p:nvPr/>
        </p:nvGrpSpPr>
        <p:grpSpPr>
          <a:xfrm>
            <a:off x="0" y="-695176"/>
            <a:ext cx="18288000" cy="1209526"/>
            <a:chOff x="0" y="-47625"/>
            <a:chExt cx="4816593" cy="318558"/>
          </a:xfrm>
        </p:grpSpPr>
        <p:sp>
          <p:nvSpPr>
            <p:cNvPr id="615" name="Google Shape;615;p25"/>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224FD"/>
            </a:solidFill>
            <a:ln>
              <a:noFill/>
            </a:ln>
          </p:spPr>
        </p:sp>
        <p:sp>
          <p:nvSpPr>
            <p:cNvPr id="616" name="Google Shape;616;p25"/>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7" name="Google Shape;617;p25"/>
          <p:cNvSpPr/>
          <p:nvPr/>
        </p:nvSpPr>
        <p:spPr>
          <a:xfrm>
            <a:off x="155283" y="115132"/>
            <a:ext cx="10426076" cy="10171868"/>
          </a:xfrm>
          <a:custGeom>
            <a:rect b="b" l="l" r="r" t="t"/>
            <a:pathLst>
              <a:path extrusionOk="0" h="10171868" w="10426076">
                <a:moveTo>
                  <a:pt x="0" y="0"/>
                </a:moveTo>
                <a:lnTo>
                  <a:pt x="10426075" y="0"/>
                </a:lnTo>
                <a:lnTo>
                  <a:pt x="10426075" y="10171868"/>
                </a:lnTo>
                <a:lnTo>
                  <a:pt x="0" y="10171868"/>
                </a:lnTo>
                <a:lnTo>
                  <a:pt x="0" y="0"/>
                </a:lnTo>
                <a:close/>
              </a:path>
            </a:pathLst>
          </a:custGeom>
          <a:blipFill rotWithShape="1">
            <a:blip r:embed="rId4">
              <a:alphaModFix/>
            </a:blip>
            <a:stretch>
              <a:fillRect b="0" l="-13002" r="-33390" t="0"/>
            </a:stretch>
          </a:blipFill>
          <a:ln>
            <a:noFill/>
          </a:ln>
        </p:spPr>
      </p:sp>
      <p:sp>
        <p:nvSpPr>
          <p:cNvPr id="618" name="Google Shape;618;p25"/>
          <p:cNvSpPr/>
          <p:nvPr/>
        </p:nvSpPr>
        <p:spPr>
          <a:xfrm rot="-2995208">
            <a:off x="15721624" y="2057084"/>
            <a:ext cx="1071234" cy="1327984"/>
          </a:xfrm>
          <a:custGeom>
            <a:rect b="b" l="l" r="r" t="t"/>
            <a:pathLst>
              <a:path extrusionOk="0" h="1327984" w="1071234">
                <a:moveTo>
                  <a:pt x="0" y="0"/>
                </a:moveTo>
                <a:lnTo>
                  <a:pt x="1071233" y="0"/>
                </a:lnTo>
                <a:lnTo>
                  <a:pt x="1071233" y="1327983"/>
                </a:lnTo>
                <a:lnTo>
                  <a:pt x="0" y="1327983"/>
                </a:lnTo>
                <a:lnTo>
                  <a:pt x="0" y="0"/>
                </a:lnTo>
                <a:close/>
              </a:path>
            </a:pathLst>
          </a:custGeom>
          <a:blipFill rotWithShape="1">
            <a:blip r:embed="rId5">
              <a:alphaModFix/>
            </a:blip>
            <a:stretch>
              <a:fillRect b="0" l="0" r="-70692" t="0"/>
            </a:stretch>
          </a:blipFill>
          <a:ln>
            <a:noFill/>
          </a:ln>
        </p:spPr>
      </p:sp>
      <p:sp>
        <p:nvSpPr>
          <p:cNvPr id="619" name="Google Shape;619;p25"/>
          <p:cNvSpPr txBox="1"/>
          <p:nvPr/>
        </p:nvSpPr>
        <p:spPr>
          <a:xfrm>
            <a:off x="10403788" y="3548891"/>
            <a:ext cx="567588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FFFF"/>
                </a:solidFill>
                <a:latin typeface="Anton"/>
                <a:ea typeface="Anton"/>
                <a:cs typeface="Anton"/>
                <a:sym typeface="Anton"/>
              </a:rPr>
              <a:t>About Us</a:t>
            </a:r>
            <a:endParaRPr/>
          </a:p>
        </p:txBody>
      </p:sp>
      <p:sp>
        <p:nvSpPr>
          <p:cNvPr id="620" name="Google Shape;620;p25"/>
          <p:cNvSpPr txBox="1"/>
          <p:nvPr/>
        </p:nvSpPr>
        <p:spPr>
          <a:xfrm>
            <a:off x="10581358" y="5160454"/>
            <a:ext cx="5320741" cy="109982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US" sz="3399" u="none" cap="none" strike="noStrike">
                <a:solidFill>
                  <a:srgbClr val="FFFFFF"/>
                </a:solidFill>
                <a:latin typeface="Rasa"/>
                <a:ea typeface="Rasa"/>
                <a:cs typeface="Rasa"/>
                <a:sym typeface="Rasa"/>
              </a:rPr>
              <a:t>Elaborate on what you want to discuss. </a:t>
            </a:r>
            <a:endParaRPr/>
          </a:p>
        </p:txBody>
      </p:sp>
      <p:sp>
        <p:nvSpPr>
          <p:cNvPr id="621" name="Google Shape;621;p25"/>
          <p:cNvSpPr/>
          <p:nvPr/>
        </p:nvSpPr>
        <p:spPr>
          <a:xfrm rot="-2995208">
            <a:off x="1723117" y="4575451"/>
            <a:ext cx="3341316" cy="4142153"/>
          </a:xfrm>
          <a:custGeom>
            <a:rect b="b" l="l" r="r" t="t"/>
            <a:pathLst>
              <a:path extrusionOk="0" h="4142153" w="3341316">
                <a:moveTo>
                  <a:pt x="0" y="0"/>
                </a:moveTo>
                <a:lnTo>
                  <a:pt x="3341317" y="0"/>
                </a:lnTo>
                <a:lnTo>
                  <a:pt x="3341317" y="4142153"/>
                </a:lnTo>
                <a:lnTo>
                  <a:pt x="0" y="4142153"/>
                </a:lnTo>
                <a:lnTo>
                  <a:pt x="0" y="0"/>
                </a:lnTo>
                <a:close/>
              </a:path>
            </a:pathLst>
          </a:custGeom>
          <a:blipFill rotWithShape="1">
            <a:blip r:embed="rId5">
              <a:alphaModFix/>
            </a:blip>
            <a:stretch>
              <a:fillRect b="0" l="0" r="-70692"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625" name="Shape 625"/>
        <p:cNvGrpSpPr/>
        <p:nvPr/>
      </p:nvGrpSpPr>
      <p:grpSpPr>
        <a:xfrm>
          <a:off x="0" y="0"/>
          <a:ext cx="0" cy="0"/>
          <a:chOff x="0" y="0"/>
          <a:chExt cx="0" cy="0"/>
        </a:xfrm>
      </p:grpSpPr>
      <p:sp>
        <p:nvSpPr>
          <p:cNvPr id="626" name="Google Shape;626;p26"/>
          <p:cNvSpPr txBox="1"/>
          <p:nvPr/>
        </p:nvSpPr>
        <p:spPr>
          <a:xfrm>
            <a:off x="16426736" y="309731"/>
            <a:ext cx="1257300" cy="2159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US" sz="1457" u="none" cap="none" strike="noStrike">
                <a:solidFill>
                  <a:srgbClr val="C85103"/>
                </a:solidFill>
                <a:latin typeface="Anton"/>
                <a:ea typeface="Anton"/>
                <a:cs typeface="Anton"/>
                <a:sym typeface="Anton"/>
              </a:rPr>
              <a:t>MANDATORY PAGE</a:t>
            </a:r>
            <a:endParaRPr/>
          </a:p>
        </p:txBody>
      </p:sp>
      <p:grpSp>
        <p:nvGrpSpPr>
          <p:cNvPr id="627" name="Google Shape;627;p26"/>
          <p:cNvGrpSpPr/>
          <p:nvPr/>
        </p:nvGrpSpPr>
        <p:grpSpPr>
          <a:xfrm>
            <a:off x="0" y="9591824"/>
            <a:ext cx="18288000" cy="1209526"/>
            <a:chOff x="0" y="-47625"/>
            <a:chExt cx="4816593" cy="318558"/>
          </a:xfrm>
        </p:grpSpPr>
        <p:sp>
          <p:nvSpPr>
            <p:cNvPr id="628" name="Google Shape;628;p26"/>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629" name="Google Shape;629;p26"/>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26"/>
          <p:cNvGrpSpPr/>
          <p:nvPr/>
        </p:nvGrpSpPr>
        <p:grpSpPr>
          <a:xfrm>
            <a:off x="0" y="-695176"/>
            <a:ext cx="18288000" cy="1209526"/>
            <a:chOff x="0" y="-47625"/>
            <a:chExt cx="4816593" cy="318558"/>
          </a:xfrm>
        </p:grpSpPr>
        <p:sp>
          <p:nvSpPr>
            <p:cNvPr id="631" name="Google Shape;631;p26"/>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632" name="Google Shape;632;p26"/>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3" name="Google Shape;633;p26"/>
          <p:cNvSpPr/>
          <p:nvPr/>
        </p:nvSpPr>
        <p:spPr>
          <a:xfrm rot="-5400000">
            <a:off x="12265461" y="-1762283"/>
            <a:ext cx="1409463" cy="8170387"/>
          </a:xfrm>
          <a:custGeom>
            <a:rect b="b" l="l" r="r" t="t"/>
            <a:pathLst>
              <a:path extrusionOk="0" h="8170387" w="1409463">
                <a:moveTo>
                  <a:pt x="0" y="0"/>
                </a:moveTo>
                <a:lnTo>
                  <a:pt x="1409463" y="0"/>
                </a:lnTo>
                <a:lnTo>
                  <a:pt x="1409463" y="8170386"/>
                </a:lnTo>
                <a:lnTo>
                  <a:pt x="0" y="8170386"/>
                </a:lnTo>
                <a:lnTo>
                  <a:pt x="0" y="0"/>
                </a:lnTo>
                <a:close/>
              </a:path>
            </a:pathLst>
          </a:custGeom>
          <a:blipFill rotWithShape="1">
            <a:blip r:embed="rId3">
              <a:alphaModFix/>
            </a:blip>
            <a:stretch>
              <a:fillRect b="0" l="-1013090" r="0" t="-17376"/>
            </a:stretch>
          </a:blipFill>
          <a:ln>
            <a:noFill/>
          </a:ln>
        </p:spPr>
      </p:sp>
      <p:sp>
        <p:nvSpPr>
          <p:cNvPr id="634" name="Google Shape;634;p26"/>
          <p:cNvSpPr/>
          <p:nvPr/>
        </p:nvSpPr>
        <p:spPr>
          <a:xfrm>
            <a:off x="0" y="513095"/>
            <a:ext cx="18288000" cy="9259555"/>
          </a:xfrm>
          <a:custGeom>
            <a:rect b="b" l="l" r="r" t="t"/>
            <a:pathLst>
              <a:path extrusionOk="0" h="9259555" w="18288000">
                <a:moveTo>
                  <a:pt x="0" y="0"/>
                </a:moveTo>
                <a:lnTo>
                  <a:pt x="18288000" y="0"/>
                </a:lnTo>
                <a:lnTo>
                  <a:pt x="18288000" y="9259555"/>
                </a:lnTo>
                <a:lnTo>
                  <a:pt x="0" y="9259555"/>
                </a:lnTo>
                <a:lnTo>
                  <a:pt x="0" y="0"/>
                </a:lnTo>
                <a:close/>
              </a:path>
            </a:pathLst>
          </a:custGeom>
          <a:blipFill rotWithShape="1">
            <a:blip r:embed="rId4">
              <a:alphaModFix amt="15000"/>
            </a:blip>
            <a:stretch>
              <a:fillRect b="-11997" l="-1084" r="-649" t="-866"/>
            </a:stretch>
          </a:blipFill>
          <a:ln>
            <a:noFill/>
          </a:ln>
        </p:spPr>
      </p:sp>
      <p:sp>
        <p:nvSpPr>
          <p:cNvPr id="635" name="Google Shape;635;p26"/>
          <p:cNvSpPr/>
          <p:nvPr/>
        </p:nvSpPr>
        <p:spPr>
          <a:xfrm>
            <a:off x="1344665" y="1484828"/>
            <a:ext cx="7088743" cy="7088743"/>
          </a:xfrm>
          <a:custGeom>
            <a:rect b="b" l="l" r="r" t="t"/>
            <a:pathLst>
              <a:path extrusionOk="0" h="7088743" w="7088743">
                <a:moveTo>
                  <a:pt x="0" y="0"/>
                </a:moveTo>
                <a:lnTo>
                  <a:pt x="7088743" y="0"/>
                </a:lnTo>
                <a:lnTo>
                  <a:pt x="7088743" y="7088744"/>
                </a:lnTo>
                <a:lnTo>
                  <a:pt x="0" y="7088744"/>
                </a:lnTo>
                <a:lnTo>
                  <a:pt x="0" y="0"/>
                </a:lnTo>
                <a:close/>
              </a:path>
            </a:pathLst>
          </a:custGeom>
          <a:blipFill rotWithShape="1">
            <a:blip r:embed="rId5">
              <a:alphaModFix/>
            </a:blip>
            <a:stretch>
              <a:fillRect b="0" l="0" r="0" t="0"/>
            </a:stretch>
          </a:blipFill>
          <a:ln>
            <a:noFill/>
          </a:ln>
        </p:spPr>
      </p:sp>
      <p:sp>
        <p:nvSpPr>
          <p:cNvPr id="636" name="Google Shape;636;p26"/>
          <p:cNvSpPr txBox="1"/>
          <p:nvPr/>
        </p:nvSpPr>
        <p:spPr>
          <a:xfrm>
            <a:off x="9044421" y="2845852"/>
            <a:ext cx="8010964"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Our History</a:t>
            </a:r>
            <a:endParaRPr/>
          </a:p>
        </p:txBody>
      </p:sp>
      <p:sp>
        <p:nvSpPr>
          <p:cNvPr id="637" name="Google Shape;637;p26"/>
          <p:cNvSpPr txBox="1"/>
          <p:nvPr/>
        </p:nvSpPr>
        <p:spPr>
          <a:xfrm>
            <a:off x="9044421" y="4283602"/>
            <a:ext cx="6826465" cy="262385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FFFFFF"/>
                </a:solidFill>
                <a:latin typeface="Rasa"/>
                <a:ea typeface="Rasa"/>
                <a:cs typeface="Rasa"/>
                <a:sym typeface="Rasa"/>
              </a:rPr>
              <a:t>Presentations are communication tools that can be used as demonstrations, lectures, speeches, reports, and more. It is mostly presented before an audience. </a:t>
            </a:r>
            <a:endParaRPr/>
          </a:p>
        </p:txBody>
      </p:sp>
      <p:sp>
        <p:nvSpPr>
          <p:cNvPr id="638" name="Google Shape;638;p26"/>
          <p:cNvSpPr/>
          <p:nvPr/>
        </p:nvSpPr>
        <p:spPr>
          <a:xfrm flipH="1" rot="-5400000">
            <a:off x="12265461" y="3650297"/>
            <a:ext cx="1409463" cy="8170387"/>
          </a:xfrm>
          <a:custGeom>
            <a:rect b="b" l="l" r="r" t="t"/>
            <a:pathLst>
              <a:path extrusionOk="0" h="8170387" w="1409463">
                <a:moveTo>
                  <a:pt x="1409463" y="0"/>
                </a:moveTo>
                <a:lnTo>
                  <a:pt x="0" y="0"/>
                </a:lnTo>
                <a:lnTo>
                  <a:pt x="0" y="8170386"/>
                </a:lnTo>
                <a:lnTo>
                  <a:pt x="1409463" y="8170386"/>
                </a:lnTo>
                <a:lnTo>
                  <a:pt x="1409463" y="0"/>
                </a:lnTo>
                <a:close/>
              </a:path>
            </a:pathLst>
          </a:custGeom>
          <a:blipFill rotWithShape="1">
            <a:blip r:embed="rId3">
              <a:alphaModFix/>
            </a:blip>
            <a:stretch>
              <a:fillRect b="0" l="-1013090" r="0" t="-17376"/>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642" name="Shape 642"/>
        <p:cNvGrpSpPr/>
        <p:nvPr/>
      </p:nvGrpSpPr>
      <p:grpSpPr>
        <a:xfrm>
          <a:off x="0" y="0"/>
          <a:ext cx="0" cy="0"/>
          <a:chOff x="0" y="0"/>
          <a:chExt cx="0" cy="0"/>
        </a:xfrm>
      </p:grpSpPr>
      <p:grpSp>
        <p:nvGrpSpPr>
          <p:cNvPr id="643" name="Google Shape;643;p27"/>
          <p:cNvGrpSpPr/>
          <p:nvPr/>
        </p:nvGrpSpPr>
        <p:grpSpPr>
          <a:xfrm>
            <a:off x="0" y="9591824"/>
            <a:ext cx="18288000" cy="1209526"/>
            <a:chOff x="0" y="-47625"/>
            <a:chExt cx="4816593" cy="318558"/>
          </a:xfrm>
        </p:grpSpPr>
        <p:sp>
          <p:nvSpPr>
            <p:cNvPr id="644" name="Google Shape;644;p27"/>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645" name="Google Shape;645;p27"/>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 name="Google Shape;646;p27"/>
          <p:cNvGrpSpPr/>
          <p:nvPr/>
        </p:nvGrpSpPr>
        <p:grpSpPr>
          <a:xfrm>
            <a:off x="0" y="-695176"/>
            <a:ext cx="18288000" cy="1209526"/>
            <a:chOff x="0" y="-47625"/>
            <a:chExt cx="4816593" cy="318558"/>
          </a:xfrm>
        </p:grpSpPr>
        <p:sp>
          <p:nvSpPr>
            <p:cNvPr id="647" name="Google Shape;647;p27"/>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648" name="Google Shape;648;p27"/>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9" name="Google Shape;649;p27"/>
          <p:cNvGrpSpPr/>
          <p:nvPr/>
        </p:nvGrpSpPr>
        <p:grpSpPr>
          <a:xfrm rot="5400000">
            <a:off x="-3029855" y="10562031"/>
            <a:ext cx="9802463" cy="2245792"/>
            <a:chOff x="0" y="0"/>
            <a:chExt cx="13069951" cy="2994390"/>
          </a:xfrm>
        </p:grpSpPr>
        <p:sp>
          <p:nvSpPr>
            <p:cNvPr id="650" name="Google Shape;650;p27"/>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3">
                <a:alphaModFix/>
              </a:blip>
              <a:stretch>
                <a:fillRect b="0" l="0" r="0" t="0"/>
              </a:stretch>
            </a:blipFill>
            <a:ln>
              <a:noFill/>
            </a:ln>
          </p:spPr>
        </p:sp>
        <p:grpSp>
          <p:nvGrpSpPr>
            <p:cNvPr id="651" name="Google Shape;651;p27"/>
            <p:cNvGrpSpPr/>
            <p:nvPr/>
          </p:nvGrpSpPr>
          <p:grpSpPr>
            <a:xfrm>
              <a:off x="11775151" y="354053"/>
              <a:ext cx="568106" cy="568106"/>
              <a:chOff x="0" y="0"/>
              <a:chExt cx="812800" cy="812800"/>
            </a:xfrm>
          </p:grpSpPr>
          <p:sp>
            <p:nvSpPr>
              <p:cNvPr id="652" name="Google Shape;65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p27"/>
            <p:cNvGrpSpPr/>
            <p:nvPr/>
          </p:nvGrpSpPr>
          <p:grpSpPr>
            <a:xfrm>
              <a:off x="12501845" y="0"/>
              <a:ext cx="568106" cy="568106"/>
              <a:chOff x="0" y="0"/>
              <a:chExt cx="812800" cy="812800"/>
            </a:xfrm>
          </p:grpSpPr>
          <p:sp>
            <p:nvSpPr>
              <p:cNvPr id="655" name="Google Shape;65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7" name="Google Shape;657;p27"/>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3">
                <a:alphaModFix/>
              </a:blip>
              <a:stretch>
                <a:fillRect b="0" l="0" r="0" t="0"/>
              </a:stretch>
            </a:blipFill>
            <a:ln>
              <a:noFill/>
            </a:ln>
          </p:spPr>
        </p:sp>
        <p:grpSp>
          <p:nvGrpSpPr>
            <p:cNvPr id="658" name="Google Shape;658;p27"/>
            <p:cNvGrpSpPr/>
            <p:nvPr/>
          </p:nvGrpSpPr>
          <p:grpSpPr>
            <a:xfrm>
              <a:off x="9387159" y="1276211"/>
              <a:ext cx="568106" cy="568106"/>
              <a:chOff x="0" y="0"/>
              <a:chExt cx="812800" cy="812800"/>
            </a:xfrm>
          </p:grpSpPr>
          <p:sp>
            <p:nvSpPr>
              <p:cNvPr id="659" name="Google Shape;65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 name="Google Shape;661;p27"/>
            <p:cNvGrpSpPr/>
            <p:nvPr/>
          </p:nvGrpSpPr>
          <p:grpSpPr>
            <a:xfrm>
              <a:off x="10113853" y="922159"/>
              <a:ext cx="568106" cy="568106"/>
              <a:chOff x="0" y="0"/>
              <a:chExt cx="812800" cy="812800"/>
            </a:xfrm>
          </p:grpSpPr>
          <p:sp>
            <p:nvSpPr>
              <p:cNvPr id="662" name="Google Shape;66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4" name="Google Shape;664;p27"/>
            <p:cNvGrpSpPr/>
            <p:nvPr/>
          </p:nvGrpSpPr>
          <p:grpSpPr>
            <a:xfrm>
              <a:off x="0" y="878632"/>
              <a:ext cx="568106" cy="568106"/>
              <a:chOff x="0" y="0"/>
              <a:chExt cx="812800" cy="812800"/>
            </a:xfrm>
          </p:grpSpPr>
          <p:sp>
            <p:nvSpPr>
              <p:cNvPr id="665" name="Google Shape;66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 name="Google Shape;667;p27"/>
            <p:cNvGrpSpPr/>
            <p:nvPr/>
          </p:nvGrpSpPr>
          <p:grpSpPr>
            <a:xfrm>
              <a:off x="2394985" y="0"/>
              <a:ext cx="568106" cy="568106"/>
              <a:chOff x="0" y="0"/>
              <a:chExt cx="812800" cy="812800"/>
            </a:xfrm>
          </p:grpSpPr>
          <p:sp>
            <p:nvSpPr>
              <p:cNvPr id="668" name="Google Shape;66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27"/>
            <p:cNvGrpSpPr/>
            <p:nvPr/>
          </p:nvGrpSpPr>
          <p:grpSpPr>
            <a:xfrm>
              <a:off x="0" y="2426284"/>
              <a:ext cx="568106" cy="568106"/>
              <a:chOff x="0" y="0"/>
              <a:chExt cx="812800" cy="812800"/>
            </a:xfrm>
          </p:grpSpPr>
          <p:sp>
            <p:nvSpPr>
              <p:cNvPr id="671" name="Google Shape;67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27"/>
            <p:cNvGrpSpPr/>
            <p:nvPr/>
          </p:nvGrpSpPr>
          <p:grpSpPr>
            <a:xfrm>
              <a:off x="568106" y="2104131"/>
              <a:ext cx="568106" cy="568106"/>
              <a:chOff x="0" y="0"/>
              <a:chExt cx="812800" cy="812800"/>
            </a:xfrm>
          </p:grpSpPr>
          <p:sp>
            <p:nvSpPr>
              <p:cNvPr id="674" name="Google Shape;67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76" name="Google Shape;676;p27"/>
          <p:cNvGrpSpPr/>
          <p:nvPr/>
        </p:nvGrpSpPr>
        <p:grpSpPr>
          <a:xfrm rot="10800000">
            <a:off x="13743795" y="0"/>
            <a:ext cx="9802463" cy="2245792"/>
            <a:chOff x="0" y="0"/>
            <a:chExt cx="13069951" cy="2994390"/>
          </a:xfrm>
        </p:grpSpPr>
        <p:sp>
          <p:nvSpPr>
            <p:cNvPr id="677" name="Google Shape;677;p27"/>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3">
                <a:alphaModFix/>
              </a:blip>
              <a:stretch>
                <a:fillRect b="0" l="0" r="0" t="0"/>
              </a:stretch>
            </a:blipFill>
            <a:ln>
              <a:noFill/>
            </a:ln>
          </p:spPr>
        </p:sp>
        <p:grpSp>
          <p:nvGrpSpPr>
            <p:cNvPr id="678" name="Google Shape;678;p27"/>
            <p:cNvGrpSpPr/>
            <p:nvPr/>
          </p:nvGrpSpPr>
          <p:grpSpPr>
            <a:xfrm>
              <a:off x="11775151" y="354053"/>
              <a:ext cx="568106" cy="568106"/>
              <a:chOff x="0" y="0"/>
              <a:chExt cx="812800" cy="812800"/>
            </a:xfrm>
          </p:grpSpPr>
          <p:sp>
            <p:nvSpPr>
              <p:cNvPr id="679" name="Google Shape;67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27"/>
            <p:cNvGrpSpPr/>
            <p:nvPr/>
          </p:nvGrpSpPr>
          <p:grpSpPr>
            <a:xfrm>
              <a:off x="12501845" y="0"/>
              <a:ext cx="568106" cy="568106"/>
              <a:chOff x="0" y="0"/>
              <a:chExt cx="812800" cy="812800"/>
            </a:xfrm>
          </p:grpSpPr>
          <p:sp>
            <p:nvSpPr>
              <p:cNvPr id="682" name="Google Shape;68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4" name="Google Shape;684;p27"/>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3">
                <a:alphaModFix/>
              </a:blip>
              <a:stretch>
                <a:fillRect b="0" l="0" r="0" t="0"/>
              </a:stretch>
            </a:blipFill>
            <a:ln>
              <a:noFill/>
            </a:ln>
          </p:spPr>
        </p:sp>
        <p:grpSp>
          <p:nvGrpSpPr>
            <p:cNvPr id="685" name="Google Shape;685;p27"/>
            <p:cNvGrpSpPr/>
            <p:nvPr/>
          </p:nvGrpSpPr>
          <p:grpSpPr>
            <a:xfrm>
              <a:off x="9387159" y="1276211"/>
              <a:ext cx="568106" cy="568106"/>
              <a:chOff x="0" y="0"/>
              <a:chExt cx="812800" cy="812800"/>
            </a:xfrm>
          </p:grpSpPr>
          <p:sp>
            <p:nvSpPr>
              <p:cNvPr id="686" name="Google Shape;68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8" name="Google Shape;688;p27"/>
            <p:cNvGrpSpPr/>
            <p:nvPr/>
          </p:nvGrpSpPr>
          <p:grpSpPr>
            <a:xfrm>
              <a:off x="10113853" y="922159"/>
              <a:ext cx="568106" cy="568106"/>
              <a:chOff x="0" y="0"/>
              <a:chExt cx="812800" cy="812800"/>
            </a:xfrm>
          </p:grpSpPr>
          <p:sp>
            <p:nvSpPr>
              <p:cNvPr id="689" name="Google Shape;68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1" name="Google Shape;691;p27"/>
            <p:cNvGrpSpPr/>
            <p:nvPr/>
          </p:nvGrpSpPr>
          <p:grpSpPr>
            <a:xfrm>
              <a:off x="0" y="878632"/>
              <a:ext cx="568106" cy="568106"/>
              <a:chOff x="0" y="0"/>
              <a:chExt cx="812800" cy="812800"/>
            </a:xfrm>
          </p:grpSpPr>
          <p:sp>
            <p:nvSpPr>
              <p:cNvPr id="692" name="Google Shape;69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 name="Google Shape;694;p27"/>
            <p:cNvGrpSpPr/>
            <p:nvPr/>
          </p:nvGrpSpPr>
          <p:grpSpPr>
            <a:xfrm>
              <a:off x="2394985" y="0"/>
              <a:ext cx="568106" cy="568106"/>
              <a:chOff x="0" y="0"/>
              <a:chExt cx="812800" cy="812800"/>
            </a:xfrm>
          </p:grpSpPr>
          <p:sp>
            <p:nvSpPr>
              <p:cNvPr id="695" name="Google Shape;69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7" name="Google Shape;697;p27"/>
            <p:cNvGrpSpPr/>
            <p:nvPr/>
          </p:nvGrpSpPr>
          <p:grpSpPr>
            <a:xfrm>
              <a:off x="0" y="2426284"/>
              <a:ext cx="568106" cy="568106"/>
              <a:chOff x="0" y="0"/>
              <a:chExt cx="812800" cy="812800"/>
            </a:xfrm>
          </p:grpSpPr>
          <p:sp>
            <p:nvSpPr>
              <p:cNvPr id="698" name="Google Shape;69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0" name="Google Shape;700;p27"/>
            <p:cNvGrpSpPr/>
            <p:nvPr/>
          </p:nvGrpSpPr>
          <p:grpSpPr>
            <a:xfrm>
              <a:off x="568106" y="2104131"/>
              <a:ext cx="568106" cy="568106"/>
              <a:chOff x="0" y="0"/>
              <a:chExt cx="812800" cy="812800"/>
            </a:xfrm>
          </p:grpSpPr>
          <p:sp>
            <p:nvSpPr>
              <p:cNvPr id="701" name="Google Shape;70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03" name="Google Shape;703;p27"/>
          <p:cNvGrpSpPr/>
          <p:nvPr/>
        </p:nvGrpSpPr>
        <p:grpSpPr>
          <a:xfrm rot="-5400000">
            <a:off x="12945173" y="10101825"/>
            <a:ext cx="9802463" cy="2245792"/>
            <a:chOff x="0" y="0"/>
            <a:chExt cx="13069951" cy="2994390"/>
          </a:xfrm>
        </p:grpSpPr>
        <p:sp>
          <p:nvSpPr>
            <p:cNvPr id="704" name="Google Shape;704;p27"/>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3">
                <a:alphaModFix/>
              </a:blip>
              <a:stretch>
                <a:fillRect b="0" l="0" r="0" t="0"/>
              </a:stretch>
            </a:blipFill>
            <a:ln>
              <a:noFill/>
            </a:ln>
          </p:spPr>
        </p:sp>
        <p:grpSp>
          <p:nvGrpSpPr>
            <p:cNvPr id="705" name="Google Shape;705;p27"/>
            <p:cNvGrpSpPr/>
            <p:nvPr/>
          </p:nvGrpSpPr>
          <p:grpSpPr>
            <a:xfrm>
              <a:off x="11775151" y="354053"/>
              <a:ext cx="568106" cy="568106"/>
              <a:chOff x="0" y="0"/>
              <a:chExt cx="812800" cy="812800"/>
            </a:xfrm>
          </p:grpSpPr>
          <p:sp>
            <p:nvSpPr>
              <p:cNvPr id="706" name="Google Shape;70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8" name="Google Shape;708;p27"/>
            <p:cNvGrpSpPr/>
            <p:nvPr/>
          </p:nvGrpSpPr>
          <p:grpSpPr>
            <a:xfrm>
              <a:off x="12501845" y="0"/>
              <a:ext cx="568106" cy="568106"/>
              <a:chOff x="0" y="0"/>
              <a:chExt cx="812800" cy="812800"/>
            </a:xfrm>
          </p:grpSpPr>
          <p:sp>
            <p:nvSpPr>
              <p:cNvPr id="709" name="Google Shape;70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1" name="Google Shape;711;p27"/>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3">
                <a:alphaModFix/>
              </a:blip>
              <a:stretch>
                <a:fillRect b="0" l="0" r="0" t="0"/>
              </a:stretch>
            </a:blipFill>
            <a:ln>
              <a:noFill/>
            </a:ln>
          </p:spPr>
        </p:sp>
        <p:grpSp>
          <p:nvGrpSpPr>
            <p:cNvPr id="712" name="Google Shape;712;p27"/>
            <p:cNvGrpSpPr/>
            <p:nvPr/>
          </p:nvGrpSpPr>
          <p:grpSpPr>
            <a:xfrm>
              <a:off x="9387159" y="1276211"/>
              <a:ext cx="568106" cy="568106"/>
              <a:chOff x="0" y="0"/>
              <a:chExt cx="812800" cy="812800"/>
            </a:xfrm>
          </p:grpSpPr>
          <p:sp>
            <p:nvSpPr>
              <p:cNvPr id="713" name="Google Shape;71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5" name="Google Shape;715;p27"/>
            <p:cNvGrpSpPr/>
            <p:nvPr/>
          </p:nvGrpSpPr>
          <p:grpSpPr>
            <a:xfrm>
              <a:off x="10113853" y="922159"/>
              <a:ext cx="568106" cy="568106"/>
              <a:chOff x="0" y="0"/>
              <a:chExt cx="812800" cy="812800"/>
            </a:xfrm>
          </p:grpSpPr>
          <p:sp>
            <p:nvSpPr>
              <p:cNvPr id="716" name="Google Shape;71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27"/>
            <p:cNvGrpSpPr/>
            <p:nvPr/>
          </p:nvGrpSpPr>
          <p:grpSpPr>
            <a:xfrm>
              <a:off x="0" y="878632"/>
              <a:ext cx="568106" cy="568106"/>
              <a:chOff x="0" y="0"/>
              <a:chExt cx="812800" cy="812800"/>
            </a:xfrm>
          </p:grpSpPr>
          <p:sp>
            <p:nvSpPr>
              <p:cNvPr id="719" name="Google Shape;71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 name="Google Shape;721;p27"/>
            <p:cNvGrpSpPr/>
            <p:nvPr/>
          </p:nvGrpSpPr>
          <p:grpSpPr>
            <a:xfrm>
              <a:off x="2394985" y="0"/>
              <a:ext cx="568106" cy="568106"/>
              <a:chOff x="0" y="0"/>
              <a:chExt cx="812800" cy="812800"/>
            </a:xfrm>
          </p:grpSpPr>
          <p:sp>
            <p:nvSpPr>
              <p:cNvPr id="722" name="Google Shape;72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 name="Google Shape;724;p27"/>
            <p:cNvGrpSpPr/>
            <p:nvPr/>
          </p:nvGrpSpPr>
          <p:grpSpPr>
            <a:xfrm>
              <a:off x="0" y="2426284"/>
              <a:ext cx="568106" cy="568106"/>
              <a:chOff x="0" y="0"/>
              <a:chExt cx="812800" cy="812800"/>
            </a:xfrm>
          </p:grpSpPr>
          <p:sp>
            <p:nvSpPr>
              <p:cNvPr id="725" name="Google Shape;72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p27"/>
            <p:cNvGrpSpPr/>
            <p:nvPr/>
          </p:nvGrpSpPr>
          <p:grpSpPr>
            <a:xfrm>
              <a:off x="568106" y="2104131"/>
              <a:ext cx="568106" cy="568106"/>
              <a:chOff x="0" y="0"/>
              <a:chExt cx="812800" cy="812800"/>
            </a:xfrm>
          </p:grpSpPr>
          <p:sp>
            <p:nvSpPr>
              <p:cNvPr id="728" name="Google Shape;72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30" name="Google Shape;730;p27"/>
          <p:cNvSpPr txBox="1"/>
          <p:nvPr/>
        </p:nvSpPr>
        <p:spPr>
          <a:xfrm>
            <a:off x="8445520" y="2786807"/>
            <a:ext cx="881378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Our Founder</a:t>
            </a:r>
            <a:endParaRPr/>
          </a:p>
        </p:txBody>
      </p:sp>
      <p:sp>
        <p:nvSpPr>
          <p:cNvPr id="731" name="Google Shape;731;p27"/>
          <p:cNvSpPr txBox="1"/>
          <p:nvPr/>
        </p:nvSpPr>
        <p:spPr>
          <a:xfrm>
            <a:off x="10529730" y="4825157"/>
            <a:ext cx="4645361" cy="4984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99" u="none" cap="none" strike="noStrike">
                <a:solidFill>
                  <a:srgbClr val="FFFFFF"/>
                </a:solidFill>
                <a:latin typeface="Michroma"/>
                <a:ea typeface="Michroma"/>
                <a:cs typeface="Michroma"/>
                <a:sym typeface="Michroma"/>
              </a:rPr>
              <a:t>Name Surname</a:t>
            </a:r>
            <a:endParaRPr/>
          </a:p>
        </p:txBody>
      </p:sp>
      <p:sp>
        <p:nvSpPr>
          <p:cNvPr id="732" name="Google Shape;732;p27"/>
          <p:cNvSpPr txBox="1"/>
          <p:nvPr/>
        </p:nvSpPr>
        <p:spPr>
          <a:xfrm>
            <a:off x="9750978" y="5937878"/>
            <a:ext cx="6202863" cy="16535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Rasa"/>
                <a:ea typeface="Rasa"/>
                <a:cs typeface="Rasa"/>
                <a:sym typeface="Rasa"/>
              </a:rPr>
              <a:t>Presentations are communication tools that can be used as demonstrations, lectures, speeches, reports, and more. It is mostly presented before an audience. </a:t>
            </a:r>
            <a:endParaRPr/>
          </a:p>
        </p:txBody>
      </p:sp>
      <p:pic>
        <p:nvPicPr>
          <p:cNvPr id="733" name="Google Shape;733;p27"/>
          <p:cNvPicPr preferRelativeResize="0"/>
          <p:nvPr/>
        </p:nvPicPr>
        <p:blipFill>
          <a:blip r:embed="rId4">
            <a:alphaModFix/>
          </a:blip>
          <a:stretch>
            <a:fillRect/>
          </a:stretch>
        </p:blipFill>
        <p:spPr>
          <a:xfrm>
            <a:off x="1456025" y="1541138"/>
            <a:ext cx="7080000" cy="70665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737" name="Shape 737"/>
        <p:cNvGrpSpPr/>
        <p:nvPr/>
      </p:nvGrpSpPr>
      <p:grpSpPr>
        <a:xfrm>
          <a:off x="0" y="0"/>
          <a:ext cx="0" cy="0"/>
          <a:chOff x="0" y="0"/>
          <a:chExt cx="0" cy="0"/>
        </a:xfrm>
      </p:grpSpPr>
      <p:sp>
        <p:nvSpPr>
          <p:cNvPr id="738" name="Google Shape;738;p28"/>
          <p:cNvSpPr/>
          <p:nvPr/>
        </p:nvSpPr>
        <p:spPr>
          <a:xfrm>
            <a:off x="0" y="-740263"/>
            <a:ext cx="18288000" cy="12187237"/>
          </a:xfrm>
          <a:custGeom>
            <a:rect b="b" l="l" r="r" t="t"/>
            <a:pathLst>
              <a:path extrusionOk="0" h="12187237" w="18288000">
                <a:moveTo>
                  <a:pt x="0" y="0"/>
                </a:moveTo>
                <a:lnTo>
                  <a:pt x="18288000" y="0"/>
                </a:lnTo>
                <a:lnTo>
                  <a:pt x="18288000" y="12187238"/>
                </a:lnTo>
                <a:lnTo>
                  <a:pt x="0" y="12187238"/>
                </a:lnTo>
                <a:lnTo>
                  <a:pt x="0" y="0"/>
                </a:lnTo>
                <a:close/>
              </a:path>
            </a:pathLst>
          </a:custGeom>
          <a:blipFill rotWithShape="1">
            <a:blip r:embed="rId3">
              <a:alphaModFix amt="15000"/>
            </a:blip>
            <a:stretch>
              <a:fillRect b="0" l="0" r="0" t="0"/>
            </a:stretch>
          </a:blipFill>
          <a:ln>
            <a:noFill/>
          </a:ln>
        </p:spPr>
      </p:sp>
      <p:sp>
        <p:nvSpPr>
          <p:cNvPr id="739" name="Google Shape;739;p28"/>
          <p:cNvSpPr txBox="1"/>
          <p:nvPr/>
        </p:nvSpPr>
        <p:spPr>
          <a:xfrm>
            <a:off x="3107355" y="6426103"/>
            <a:ext cx="11478431"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Rasa"/>
                <a:ea typeface="Rasa"/>
                <a:cs typeface="Rasa"/>
                <a:sym typeface="Rasa"/>
              </a:rPr>
              <a:t>— Include a credit, citation, or supporting message</a:t>
            </a:r>
            <a:endParaRPr/>
          </a:p>
        </p:txBody>
      </p:sp>
      <p:sp>
        <p:nvSpPr>
          <p:cNvPr id="740" name="Google Shape;740;p28"/>
          <p:cNvSpPr txBox="1"/>
          <p:nvPr/>
        </p:nvSpPr>
        <p:spPr>
          <a:xfrm>
            <a:off x="2870056" y="3649015"/>
            <a:ext cx="11953029" cy="2438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nton"/>
                <a:ea typeface="Anton"/>
                <a:cs typeface="Anton"/>
                <a:sym typeface="Anton"/>
              </a:rPr>
              <a:t>Write an original statement or inspiring quote</a:t>
            </a:r>
            <a:endParaRPr/>
          </a:p>
        </p:txBody>
      </p:sp>
      <p:grpSp>
        <p:nvGrpSpPr>
          <p:cNvPr id="741" name="Google Shape;741;p28"/>
          <p:cNvGrpSpPr/>
          <p:nvPr/>
        </p:nvGrpSpPr>
        <p:grpSpPr>
          <a:xfrm>
            <a:off x="12358068" y="1106862"/>
            <a:ext cx="9802463" cy="2245792"/>
            <a:chOff x="0" y="0"/>
            <a:chExt cx="13069951" cy="2994390"/>
          </a:xfrm>
        </p:grpSpPr>
        <p:sp>
          <p:nvSpPr>
            <p:cNvPr id="742" name="Google Shape;742;p28"/>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4">
                <a:alphaModFix/>
              </a:blip>
              <a:stretch>
                <a:fillRect b="0" l="0" r="0" t="0"/>
              </a:stretch>
            </a:blipFill>
            <a:ln>
              <a:noFill/>
            </a:ln>
          </p:spPr>
        </p:sp>
        <p:grpSp>
          <p:nvGrpSpPr>
            <p:cNvPr id="743" name="Google Shape;743;p28"/>
            <p:cNvGrpSpPr/>
            <p:nvPr/>
          </p:nvGrpSpPr>
          <p:grpSpPr>
            <a:xfrm>
              <a:off x="11775151" y="354053"/>
              <a:ext cx="568106" cy="568106"/>
              <a:chOff x="0" y="0"/>
              <a:chExt cx="812800" cy="812800"/>
            </a:xfrm>
          </p:grpSpPr>
          <p:sp>
            <p:nvSpPr>
              <p:cNvPr id="744" name="Google Shape;74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6" name="Google Shape;746;p28"/>
            <p:cNvGrpSpPr/>
            <p:nvPr/>
          </p:nvGrpSpPr>
          <p:grpSpPr>
            <a:xfrm>
              <a:off x="12501845" y="0"/>
              <a:ext cx="568106" cy="568106"/>
              <a:chOff x="0" y="0"/>
              <a:chExt cx="812800" cy="812800"/>
            </a:xfrm>
          </p:grpSpPr>
          <p:sp>
            <p:nvSpPr>
              <p:cNvPr id="747" name="Google Shape;74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9" name="Google Shape;749;p28"/>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4">
                <a:alphaModFix/>
              </a:blip>
              <a:stretch>
                <a:fillRect b="0" l="0" r="0" t="0"/>
              </a:stretch>
            </a:blipFill>
            <a:ln>
              <a:noFill/>
            </a:ln>
          </p:spPr>
        </p:sp>
        <p:grpSp>
          <p:nvGrpSpPr>
            <p:cNvPr id="750" name="Google Shape;750;p28"/>
            <p:cNvGrpSpPr/>
            <p:nvPr/>
          </p:nvGrpSpPr>
          <p:grpSpPr>
            <a:xfrm>
              <a:off x="9387159" y="1276211"/>
              <a:ext cx="568106" cy="568106"/>
              <a:chOff x="0" y="0"/>
              <a:chExt cx="812800" cy="812800"/>
            </a:xfrm>
          </p:grpSpPr>
          <p:sp>
            <p:nvSpPr>
              <p:cNvPr id="751" name="Google Shape;75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 name="Google Shape;753;p28"/>
            <p:cNvGrpSpPr/>
            <p:nvPr/>
          </p:nvGrpSpPr>
          <p:grpSpPr>
            <a:xfrm>
              <a:off x="10113853" y="922159"/>
              <a:ext cx="568106" cy="568106"/>
              <a:chOff x="0" y="0"/>
              <a:chExt cx="812800" cy="812800"/>
            </a:xfrm>
          </p:grpSpPr>
          <p:sp>
            <p:nvSpPr>
              <p:cNvPr id="754" name="Google Shape;75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6" name="Google Shape;756;p28"/>
            <p:cNvGrpSpPr/>
            <p:nvPr/>
          </p:nvGrpSpPr>
          <p:grpSpPr>
            <a:xfrm>
              <a:off x="0" y="878632"/>
              <a:ext cx="568106" cy="568106"/>
              <a:chOff x="0" y="0"/>
              <a:chExt cx="812800" cy="812800"/>
            </a:xfrm>
          </p:grpSpPr>
          <p:sp>
            <p:nvSpPr>
              <p:cNvPr id="757" name="Google Shape;75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 name="Google Shape;759;p28"/>
            <p:cNvGrpSpPr/>
            <p:nvPr/>
          </p:nvGrpSpPr>
          <p:grpSpPr>
            <a:xfrm>
              <a:off x="2394985" y="0"/>
              <a:ext cx="568106" cy="568106"/>
              <a:chOff x="0" y="0"/>
              <a:chExt cx="812800" cy="812800"/>
            </a:xfrm>
          </p:grpSpPr>
          <p:sp>
            <p:nvSpPr>
              <p:cNvPr id="760" name="Google Shape;76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 name="Google Shape;762;p28"/>
            <p:cNvGrpSpPr/>
            <p:nvPr/>
          </p:nvGrpSpPr>
          <p:grpSpPr>
            <a:xfrm>
              <a:off x="0" y="2426284"/>
              <a:ext cx="568106" cy="568106"/>
              <a:chOff x="0" y="0"/>
              <a:chExt cx="812800" cy="812800"/>
            </a:xfrm>
          </p:grpSpPr>
          <p:sp>
            <p:nvSpPr>
              <p:cNvPr id="763" name="Google Shape;76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5" name="Google Shape;765;p28"/>
            <p:cNvGrpSpPr/>
            <p:nvPr/>
          </p:nvGrpSpPr>
          <p:grpSpPr>
            <a:xfrm>
              <a:off x="568106" y="2104131"/>
              <a:ext cx="568106" cy="568106"/>
              <a:chOff x="0" y="0"/>
              <a:chExt cx="812800" cy="812800"/>
            </a:xfrm>
          </p:grpSpPr>
          <p:sp>
            <p:nvSpPr>
              <p:cNvPr id="766" name="Google Shape;76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68" name="Google Shape;768;p28"/>
          <p:cNvGrpSpPr/>
          <p:nvPr/>
        </p:nvGrpSpPr>
        <p:grpSpPr>
          <a:xfrm>
            <a:off x="-4362224" y="7748214"/>
            <a:ext cx="9802463" cy="2245792"/>
            <a:chOff x="0" y="0"/>
            <a:chExt cx="13069951" cy="2994390"/>
          </a:xfrm>
        </p:grpSpPr>
        <p:sp>
          <p:nvSpPr>
            <p:cNvPr id="769" name="Google Shape;769;p28"/>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4">
                <a:alphaModFix/>
              </a:blip>
              <a:stretch>
                <a:fillRect b="0" l="0" r="0" t="0"/>
              </a:stretch>
            </a:blipFill>
            <a:ln>
              <a:noFill/>
            </a:ln>
          </p:spPr>
        </p:sp>
        <p:grpSp>
          <p:nvGrpSpPr>
            <p:cNvPr id="770" name="Google Shape;770;p28"/>
            <p:cNvGrpSpPr/>
            <p:nvPr/>
          </p:nvGrpSpPr>
          <p:grpSpPr>
            <a:xfrm>
              <a:off x="11775151" y="354053"/>
              <a:ext cx="568106" cy="568106"/>
              <a:chOff x="0" y="0"/>
              <a:chExt cx="812800" cy="812800"/>
            </a:xfrm>
          </p:grpSpPr>
          <p:sp>
            <p:nvSpPr>
              <p:cNvPr id="771" name="Google Shape;77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 name="Google Shape;773;p28"/>
            <p:cNvGrpSpPr/>
            <p:nvPr/>
          </p:nvGrpSpPr>
          <p:grpSpPr>
            <a:xfrm>
              <a:off x="12501845" y="0"/>
              <a:ext cx="568106" cy="568106"/>
              <a:chOff x="0" y="0"/>
              <a:chExt cx="812800" cy="812800"/>
            </a:xfrm>
          </p:grpSpPr>
          <p:sp>
            <p:nvSpPr>
              <p:cNvPr id="774" name="Google Shape;77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6" name="Google Shape;776;p28"/>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4">
                <a:alphaModFix/>
              </a:blip>
              <a:stretch>
                <a:fillRect b="0" l="0" r="0" t="0"/>
              </a:stretch>
            </a:blipFill>
            <a:ln>
              <a:noFill/>
            </a:ln>
          </p:spPr>
        </p:sp>
        <p:grpSp>
          <p:nvGrpSpPr>
            <p:cNvPr id="777" name="Google Shape;777;p28"/>
            <p:cNvGrpSpPr/>
            <p:nvPr/>
          </p:nvGrpSpPr>
          <p:grpSpPr>
            <a:xfrm>
              <a:off x="9387159" y="1276211"/>
              <a:ext cx="568106" cy="568106"/>
              <a:chOff x="0" y="0"/>
              <a:chExt cx="812800" cy="812800"/>
            </a:xfrm>
          </p:grpSpPr>
          <p:sp>
            <p:nvSpPr>
              <p:cNvPr id="778" name="Google Shape;77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p28"/>
            <p:cNvGrpSpPr/>
            <p:nvPr/>
          </p:nvGrpSpPr>
          <p:grpSpPr>
            <a:xfrm>
              <a:off x="10113853" y="922159"/>
              <a:ext cx="568106" cy="568106"/>
              <a:chOff x="0" y="0"/>
              <a:chExt cx="812800" cy="812800"/>
            </a:xfrm>
          </p:grpSpPr>
          <p:sp>
            <p:nvSpPr>
              <p:cNvPr id="781" name="Google Shape;78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 name="Google Shape;783;p28"/>
            <p:cNvGrpSpPr/>
            <p:nvPr/>
          </p:nvGrpSpPr>
          <p:grpSpPr>
            <a:xfrm>
              <a:off x="0" y="878632"/>
              <a:ext cx="568106" cy="568106"/>
              <a:chOff x="0" y="0"/>
              <a:chExt cx="812800" cy="812800"/>
            </a:xfrm>
          </p:grpSpPr>
          <p:sp>
            <p:nvSpPr>
              <p:cNvPr id="784" name="Google Shape;78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p28"/>
            <p:cNvGrpSpPr/>
            <p:nvPr/>
          </p:nvGrpSpPr>
          <p:grpSpPr>
            <a:xfrm>
              <a:off x="2394985" y="0"/>
              <a:ext cx="568106" cy="568106"/>
              <a:chOff x="0" y="0"/>
              <a:chExt cx="812800" cy="812800"/>
            </a:xfrm>
          </p:grpSpPr>
          <p:sp>
            <p:nvSpPr>
              <p:cNvPr id="787" name="Google Shape;78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28"/>
            <p:cNvGrpSpPr/>
            <p:nvPr/>
          </p:nvGrpSpPr>
          <p:grpSpPr>
            <a:xfrm>
              <a:off x="0" y="2426284"/>
              <a:ext cx="568106" cy="568106"/>
              <a:chOff x="0" y="0"/>
              <a:chExt cx="812800" cy="812800"/>
            </a:xfrm>
          </p:grpSpPr>
          <p:sp>
            <p:nvSpPr>
              <p:cNvPr id="790" name="Google Shape;79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28"/>
            <p:cNvGrpSpPr/>
            <p:nvPr/>
          </p:nvGrpSpPr>
          <p:grpSpPr>
            <a:xfrm>
              <a:off x="568106" y="2104131"/>
              <a:ext cx="568106" cy="568106"/>
              <a:chOff x="0" y="0"/>
              <a:chExt cx="812800" cy="812800"/>
            </a:xfrm>
          </p:grpSpPr>
          <p:sp>
            <p:nvSpPr>
              <p:cNvPr id="793" name="Google Shape;79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95" name="Google Shape;795;p28"/>
          <p:cNvSpPr/>
          <p:nvPr/>
        </p:nvSpPr>
        <p:spPr>
          <a:xfrm>
            <a:off x="13899657" y="873827"/>
            <a:ext cx="838200" cy="838200"/>
          </a:xfrm>
          <a:custGeom>
            <a:rect b="b" l="l" r="r" t="t"/>
            <a:pathLst>
              <a:path extrusionOk="0" h="838200" w="838200">
                <a:moveTo>
                  <a:pt x="0" y="0"/>
                </a:moveTo>
                <a:lnTo>
                  <a:pt x="838200" y="0"/>
                </a:lnTo>
                <a:lnTo>
                  <a:pt x="838200" y="838200"/>
                </a:lnTo>
                <a:lnTo>
                  <a:pt x="0" y="838200"/>
                </a:lnTo>
                <a:lnTo>
                  <a:pt x="0" y="0"/>
                </a:lnTo>
                <a:close/>
              </a:path>
            </a:pathLst>
          </a:custGeom>
          <a:blipFill rotWithShape="1">
            <a:blip r:embed="rId5">
              <a:alphaModFix/>
            </a:blip>
            <a:stretch>
              <a:fillRect b="0" l="0" r="0" t="0"/>
            </a:stretch>
          </a:blipFill>
          <a:ln>
            <a:noFill/>
          </a:ln>
        </p:spPr>
      </p:sp>
      <p:grpSp>
        <p:nvGrpSpPr>
          <p:cNvPr id="796" name="Google Shape;796;p28"/>
          <p:cNvGrpSpPr/>
          <p:nvPr/>
        </p:nvGrpSpPr>
        <p:grpSpPr>
          <a:xfrm>
            <a:off x="-1935305" y="7116074"/>
            <a:ext cx="3962346" cy="426079"/>
            <a:chOff x="0" y="0"/>
            <a:chExt cx="5283128" cy="568106"/>
          </a:xfrm>
        </p:grpSpPr>
        <p:cxnSp>
          <p:nvCxnSpPr>
            <p:cNvPr id="797" name="Google Shape;797;p28"/>
            <p:cNvCxnSpPr/>
            <p:nvPr/>
          </p:nvCxnSpPr>
          <p:spPr>
            <a:xfrm rot="10800000">
              <a:off x="0" y="284053"/>
              <a:ext cx="4715022" cy="0"/>
            </a:xfrm>
            <a:prstGeom prst="straightConnector1">
              <a:avLst/>
            </a:prstGeom>
            <a:noFill/>
            <a:ln cap="flat" cmpd="sng" w="76200">
              <a:solidFill>
                <a:srgbClr val="00FFFF"/>
              </a:solidFill>
              <a:prstDash val="dot"/>
              <a:round/>
              <a:headEnd len="sm" w="sm" type="none"/>
              <a:tailEnd len="sm" w="sm" type="none"/>
            </a:ln>
          </p:spPr>
        </p:cxnSp>
        <p:grpSp>
          <p:nvGrpSpPr>
            <p:cNvPr id="798" name="Google Shape;798;p28"/>
            <p:cNvGrpSpPr/>
            <p:nvPr/>
          </p:nvGrpSpPr>
          <p:grpSpPr>
            <a:xfrm>
              <a:off x="4715022" y="0"/>
              <a:ext cx="568106" cy="568106"/>
              <a:chOff x="0" y="0"/>
              <a:chExt cx="812800" cy="812800"/>
            </a:xfrm>
          </p:grpSpPr>
          <p:sp>
            <p:nvSpPr>
              <p:cNvPr id="799" name="Google Shape;79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01" name="Google Shape;801;p28"/>
          <p:cNvSpPr/>
          <p:nvPr/>
        </p:nvSpPr>
        <p:spPr>
          <a:xfrm rot="5400000">
            <a:off x="1409024" y="6910014"/>
            <a:ext cx="838200" cy="838200"/>
          </a:xfrm>
          <a:custGeom>
            <a:rect b="b" l="l" r="r" t="t"/>
            <a:pathLst>
              <a:path extrusionOk="0" h="838200" w="838200">
                <a:moveTo>
                  <a:pt x="0" y="0"/>
                </a:moveTo>
                <a:lnTo>
                  <a:pt x="838200" y="0"/>
                </a:lnTo>
                <a:lnTo>
                  <a:pt x="838200" y="838200"/>
                </a:lnTo>
                <a:lnTo>
                  <a:pt x="0" y="838200"/>
                </a:lnTo>
                <a:lnTo>
                  <a:pt x="0" y="0"/>
                </a:lnTo>
                <a:close/>
              </a:path>
            </a:pathLst>
          </a:custGeom>
          <a:blipFill rotWithShape="1">
            <a:blip r:embed="rId5">
              <a:alphaModFix/>
            </a:blip>
            <a:stretch>
              <a:fillRect b="0" l="0" r="0" t="0"/>
            </a:stretch>
          </a:blipFill>
          <a:ln>
            <a:noFill/>
          </a:ln>
        </p:spPr>
      </p:sp>
      <p:grpSp>
        <p:nvGrpSpPr>
          <p:cNvPr id="802" name="Google Shape;802;p28"/>
          <p:cNvGrpSpPr/>
          <p:nvPr/>
        </p:nvGrpSpPr>
        <p:grpSpPr>
          <a:xfrm>
            <a:off x="0" y="-695176"/>
            <a:ext cx="18288000" cy="1209526"/>
            <a:chOff x="0" y="-47625"/>
            <a:chExt cx="4816593" cy="318558"/>
          </a:xfrm>
        </p:grpSpPr>
        <p:sp>
          <p:nvSpPr>
            <p:cNvPr id="803" name="Google Shape;803;p28"/>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804" name="Google Shape;804;p28"/>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 name="Google Shape;805;p28"/>
          <p:cNvGrpSpPr/>
          <p:nvPr/>
        </p:nvGrpSpPr>
        <p:grpSpPr>
          <a:xfrm>
            <a:off x="0" y="9591824"/>
            <a:ext cx="18288000" cy="1209526"/>
            <a:chOff x="0" y="-47625"/>
            <a:chExt cx="4816593" cy="318558"/>
          </a:xfrm>
        </p:grpSpPr>
        <p:sp>
          <p:nvSpPr>
            <p:cNvPr id="806" name="Google Shape;806;p28"/>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807" name="Google Shape;807;p28"/>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811" name="Shape 811"/>
        <p:cNvGrpSpPr/>
        <p:nvPr/>
      </p:nvGrpSpPr>
      <p:grpSpPr>
        <a:xfrm>
          <a:off x="0" y="0"/>
          <a:ext cx="0" cy="0"/>
          <a:chOff x="0" y="0"/>
          <a:chExt cx="0" cy="0"/>
        </a:xfrm>
      </p:grpSpPr>
      <p:sp>
        <p:nvSpPr>
          <p:cNvPr id="812" name="Google Shape;812;p29"/>
          <p:cNvSpPr/>
          <p:nvPr/>
        </p:nvSpPr>
        <p:spPr>
          <a:xfrm>
            <a:off x="0" y="514350"/>
            <a:ext cx="18288000" cy="10515600"/>
          </a:xfrm>
          <a:custGeom>
            <a:rect b="b" l="l" r="r" t="t"/>
            <a:pathLst>
              <a:path extrusionOk="0" h="10515600" w="18288000">
                <a:moveTo>
                  <a:pt x="0" y="0"/>
                </a:moveTo>
                <a:lnTo>
                  <a:pt x="18288000" y="0"/>
                </a:lnTo>
                <a:lnTo>
                  <a:pt x="18288000" y="10515600"/>
                </a:lnTo>
                <a:lnTo>
                  <a:pt x="0" y="10515600"/>
                </a:lnTo>
                <a:lnTo>
                  <a:pt x="0" y="0"/>
                </a:lnTo>
                <a:close/>
              </a:path>
            </a:pathLst>
          </a:custGeom>
          <a:blipFill rotWithShape="1">
            <a:blip r:embed="rId3">
              <a:alphaModFix amt="20999"/>
            </a:blip>
            <a:stretch>
              <a:fillRect b="0" l="0" r="0" t="0"/>
            </a:stretch>
          </a:blipFill>
          <a:ln>
            <a:noFill/>
          </a:ln>
        </p:spPr>
      </p:sp>
      <p:grpSp>
        <p:nvGrpSpPr>
          <p:cNvPr id="813" name="Google Shape;813;p29"/>
          <p:cNvGrpSpPr/>
          <p:nvPr/>
        </p:nvGrpSpPr>
        <p:grpSpPr>
          <a:xfrm>
            <a:off x="0" y="9591824"/>
            <a:ext cx="18288000" cy="1209526"/>
            <a:chOff x="0" y="-47625"/>
            <a:chExt cx="4816593" cy="318558"/>
          </a:xfrm>
        </p:grpSpPr>
        <p:sp>
          <p:nvSpPr>
            <p:cNvPr id="814" name="Google Shape;814;p29"/>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815" name="Google Shape;815;p29"/>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 name="Google Shape;816;p29"/>
          <p:cNvGrpSpPr/>
          <p:nvPr/>
        </p:nvGrpSpPr>
        <p:grpSpPr>
          <a:xfrm>
            <a:off x="0" y="-695176"/>
            <a:ext cx="18288000" cy="1209526"/>
            <a:chOff x="0" y="-47625"/>
            <a:chExt cx="4816593" cy="318558"/>
          </a:xfrm>
        </p:grpSpPr>
        <p:sp>
          <p:nvSpPr>
            <p:cNvPr id="817" name="Google Shape;817;p29"/>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818" name="Google Shape;818;p29"/>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9" name="Google Shape;819;p29"/>
          <p:cNvSpPr txBox="1"/>
          <p:nvPr/>
        </p:nvSpPr>
        <p:spPr>
          <a:xfrm>
            <a:off x="751749" y="1261174"/>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Testimonials</a:t>
            </a:r>
            <a:endParaRPr/>
          </a:p>
        </p:txBody>
      </p:sp>
      <p:sp>
        <p:nvSpPr>
          <p:cNvPr id="820" name="Google Shape;820;p29"/>
          <p:cNvSpPr/>
          <p:nvPr/>
        </p:nvSpPr>
        <p:spPr>
          <a:xfrm rot="10800000">
            <a:off x="299339" y="673302"/>
            <a:ext cx="1313959" cy="8940397"/>
          </a:xfrm>
          <a:custGeom>
            <a:rect b="b" l="l" r="r" t="t"/>
            <a:pathLst>
              <a:path extrusionOk="0" h="8940397" w="1313959">
                <a:moveTo>
                  <a:pt x="0" y="0"/>
                </a:moveTo>
                <a:lnTo>
                  <a:pt x="1313960" y="0"/>
                </a:lnTo>
                <a:lnTo>
                  <a:pt x="1313960" y="8940396"/>
                </a:lnTo>
                <a:lnTo>
                  <a:pt x="0" y="8940396"/>
                </a:lnTo>
                <a:lnTo>
                  <a:pt x="0" y="0"/>
                </a:lnTo>
                <a:close/>
              </a:path>
            </a:pathLst>
          </a:custGeom>
          <a:blipFill rotWithShape="1">
            <a:blip r:embed="rId4">
              <a:alphaModFix/>
            </a:blip>
            <a:stretch>
              <a:fillRect b="0" l="-1013090" r="0" t="0"/>
            </a:stretch>
          </a:blipFill>
          <a:ln>
            <a:noFill/>
          </a:ln>
        </p:spPr>
      </p:sp>
      <p:sp>
        <p:nvSpPr>
          <p:cNvPr id="821" name="Google Shape;821;p29"/>
          <p:cNvSpPr/>
          <p:nvPr/>
        </p:nvSpPr>
        <p:spPr>
          <a:xfrm>
            <a:off x="16674701" y="673302"/>
            <a:ext cx="1313959" cy="8940397"/>
          </a:xfrm>
          <a:custGeom>
            <a:rect b="b" l="l" r="r" t="t"/>
            <a:pathLst>
              <a:path extrusionOk="0" h="8940397" w="1313959">
                <a:moveTo>
                  <a:pt x="0" y="0"/>
                </a:moveTo>
                <a:lnTo>
                  <a:pt x="1313960" y="0"/>
                </a:lnTo>
                <a:lnTo>
                  <a:pt x="1313960" y="8940396"/>
                </a:lnTo>
                <a:lnTo>
                  <a:pt x="0" y="8940396"/>
                </a:lnTo>
                <a:lnTo>
                  <a:pt x="0" y="0"/>
                </a:lnTo>
                <a:close/>
              </a:path>
            </a:pathLst>
          </a:custGeom>
          <a:blipFill rotWithShape="1">
            <a:blip r:embed="rId4">
              <a:alphaModFix/>
            </a:blip>
            <a:stretch>
              <a:fillRect b="0" l="-1013090" r="0" t="0"/>
            </a:stretch>
          </a:blipFill>
          <a:ln>
            <a:noFill/>
          </a:ln>
        </p:spPr>
      </p:sp>
      <p:grpSp>
        <p:nvGrpSpPr>
          <p:cNvPr id="822" name="Google Shape;822;p29"/>
          <p:cNvGrpSpPr/>
          <p:nvPr/>
        </p:nvGrpSpPr>
        <p:grpSpPr>
          <a:xfrm rot="-5400000">
            <a:off x="7822004" y="10612029"/>
            <a:ext cx="7140895" cy="426079"/>
            <a:chOff x="0" y="0"/>
            <a:chExt cx="9521194" cy="568106"/>
          </a:xfrm>
        </p:grpSpPr>
        <p:cxnSp>
          <p:nvCxnSpPr>
            <p:cNvPr id="823" name="Google Shape;823;p29"/>
            <p:cNvCxnSpPr/>
            <p:nvPr/>
          </p:nvCxnSpPr>
          <p:spPr>
            <a:xfrm rot="10800000">
              <a:off x="0" y="284053"/>
              <a:ext cx="8965788" cy="0"/>
            </a:xfrm>
            <a:prstGeom prst="straightConnector1">
              <a:avLst/>
            </a:prstGeom>
            <a:noFill/>
            <a:ln cap="flat" cmpd="sng" w="76200">
              <a:solidFill>
                <a:srgbClr val="00FFFF"/>
              </a:solidFill>
              <a:prstDash val="solid"/>
              <a:round/>
              <a:headEnd len="sm" w="sm" type="none"/>
              <a:tailEnd len="sm" w="sm" type="none"/>
            </a:ln>
          </p:spPr>
        </p:cxnSp>
        <p:grpSp>
          <p:nvGrpSpPr>
            <p:cNvPr id="824" name="Google Shape;824;p29"/>
            <p:cNvGrpSpPr/>
            <p:nvPr/>
          </p:nvGrpSpPr>
          <p:grpSpPr>
            <a:xfrm rot="5400000">
              <a:off x="8953088" y="0"/>
              <a:ext cx="568106" cy="568106"/>
              <a:chOff x="0" y="0"/>
              <a:chExt cx="812800" cy="812800"/>
            </a:xfrm>
          </p:grpSpPr>
          <p:sp>
            <p:nvSpPr>
              <p:cNvPr id="825" name="Google Shape;82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27" name="Google Shape;827;p29"/>
          <p:cNvGrpSpPr/>
          <p:nvPr/>
        </p:nvGrpSpPr>
        <p:grpSpPr>
          <a:xfrm>
            <a:off x="6372105" y="7254621"/>
            <a:ext cx="426079" cy="7140895"/>
            <a:chOff x="0" y="0"/>
            <a:chExt cx="568106" cy="9521194"/>
          </a:xfrm>
        </p:grpSpPr>
        <p:cxnSp>
          <p:nvCxnSpPr>
            <p:cNvPr id="828" name="Google Shape;828;p29"/>
            <p:cNvCxnSpPr/>
            <p:nvPr/>
          </p:nvCxnSpPr>
          <p:spPr>
            <a:xfrm>
              <a:off x="284053" y="555406"/>
              <a:ext cx="0" cy="8965788"/>
            </a:xfrm>
            <a:prstGeom prst="straightConnector1">
              <a:avLst/>
            </a:prstGeom>
            <a:noFill/>
            <a:ln cap="flat" cmpd="sng" w="76200">
              <a:solidFill>
                <a:srgbClr val="00FFFF"/>
              </a:solidFill>
              <a:prstDash val="solid"/>
              <a:round/>
              <a:headEnd len="sm" w="sm" type="none"/>
              <a:tailEnd len="sm" w="sm" type="none"/>
            </a:ln>
          </p:spPr>
        </p:cxnSp>
        <p:grpSp>
          <p:nvGrpSpPr>
            <p:cNvPr id="829" name="Google Shape;829;p29"/>
            <p:cNvGrpSpPr/>
            <p:nvPr/>
          </p:nvGrpSpPr>
          <p:grpSpPr>
            <a:xfrm>
              <a:off x="0" y="0"/>
              <a:ext cx="568106" cy="568106"/>
              <a:chOff x="0" y="0"/>
              <a:chExt cx="812800" cy="812800"/>
            </a:xfrm>
          </p:grpSpPr>
          <p:sp>
            <p:nvSpPr>
              <p:cNvPr id="830" name="Google Shape;83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32" name="Google Shape;832;p29"/>
          <p:cNvGrpSpPr/>
          <p:nvPr/>
        </p:nvGrpSpPr>
        <p:grpSpPr>
          <a:xfrm>
            <a:off x="16271729" y="9045260"/>
            <a:ext cx="426079" cy="426079"/>
            <a:chOff x="0" y="0"/>
            <a:chExt cx="812800" cy="812800"/>
          </a:xfrm>
        </p:grpSpPr>
        <p:sp>
          <p:nvSpPr>
            <p:cNvPr id="833" name="Google Shape;83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5" name="Google Shape;835;p29"/>
          <p:cNvGrpSpPr/>
          <p:nvPr/>
        </p:nvGrpSpPr>
        <p:grpSpPr>
          <a:xfrm>
            <a:off x="16271729" y="844619"/>
            <a:ext cx="426079" cy="426079"/>
            <a:chOff x="0" y="0"/>
            <a:chExt cx="812800" cy="812800"/>
          </a:xfrm>
        </p:grpSpPr>
        <p:sp>
          <p:nvSpPr>
            <p:cNvPr id="836" name="Google Shape;83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8" name="Google Shape;838;p29"/>
          <p:cNvGrpSpPr/>
          <p:nvPr/>
        </p:nvGrpSpPr>
        <p:grpSpPr>
          <a:xfrm>
            <a:off x="1588899" y="815660"/>
            <a:ext cx="426079" cy="426079"/>
            <a:chOff x="0" y="0"/>
            <a:chExt cx="812800" cy="812800"/>
          </a:xfrm>
        </p:grpSpPr>
        <p:sp>
          <p:nvSpPr>
            <p:cNvPr id="839" name="Google Shape;83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1" name="Google Shape;841;p29"/>
          <p:cNvGrpSpPr/>
          <p:nvPr/>
        </p:nvGrpSpPr>
        <p:grpSpPr>
          <a:xfrm>
            <a:off x="1588899" y="9045260"/>
            <a:ext cx="426079" cy="426079"/>
            <a:chOff x="0" y="0"/>
            <a:chExt cx="812800" cy="812800"/>
          </a:xfrm>
        </p:grpSpPr>
        <p:sp>
          <p:nvSpPr>
            <p:cNvPr id="842" name="Google Shape;84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4" name="Google Shape;844;p29"/>
          <p:cNvSpPr txBox="1"/>
          <p:nvPr/>
        </p:nvSpPr>
        <p:spPr>
          <a:xfrm>
            <a:off x="7352488" y="6829164"/>
            <a:ext cx="3306074" cy="4984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99" u="none" cap="none" strike="noStrike">
                <a:solidFill>
                  <a:srgbClr val="FFFFFF"/>
                </a:solidFill>
                <a:latin typeface="Michroma"/>
                <a:ea typeface="Michroma"/>
                <a:cs typeface="Michroma"/>
                <a:sym typeface="Michroma"/>
              </a:rPr>
              <a:t>Client name</a:t>
            </a:r>
            <a:endParaRPr/>
          </a:p>
        </p:txBody>
      </p:sp>
      <p:sp>
        <p:nvSpPr>
          <p:cNvPr id="845" name="Google Shape;845;p29"/>
          <p:cNvSpPr txBox="1"/>
          <p:nvPr/>
        </p:nvSpPr>
        <p:spPr>
          <a:xfrm>
            <a:off x="7352488" y="7619826"/>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Elaborate on what you want to discuss. </a:t>
            </a:r>
            <a:endParaRPr/>
          </a:p>
        </p:txBody>
      </p:sp>
      <p:sp>
        <p:nvSpPr>
          <p:cNvPr id="846" name="Google Shape;846;p29"/>
          <p:cNvSpPr txBox="1"/>
          <p:nvPr/>
        </p:nvSpPr>
        <p:spPr>
          <a:xfrm>
            <a:off x="2585015" y="6749796"/>
            <a:ext cx="3306074" cy="4984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99" u="none" cap="none" strike="noStrike">
                <a:solidFill>
                  <a:srgbClr val="FFFFFF"/>
                </a:solidFill>
                <a:latin typeface="Michroma"/>
                <a:ea typeface="Michroma"/>
                <a:cs typeface="Michroma"/>
                <a:sym typeface="Michroma"/>
              </a:rPr>
              <a:t>Client name</a:t>
            </a:r>
            <a:endParaRPr/>
          </a:p>
        </p:txBody>
      </p:sp>
      <p:sp>
        <p:nvSpPr>
          <p:cNvPr id="847" name="Google Shape;847;p29"/>
          <p:cNvSpPr txBox="1"/>
          <p:nvPr/>
        </p:nvSpPr>
        <p:spPr>
          <a:xfrm>
            <a:off x="2585015" y="7540457"/>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Elaborate on what you want to discuss. </a:t>
            </a:r>
            <a:endParaRPr/>
          </a:p>
        </p:txBody>
      </p:sp>
      <p:sp>
        <p:nvSpPr>
          <p:cNvPr id="848" name="Google Shape;848;p29"/>
          <p:cNvSpPr txBox="1"/>
          <p:nvPr/>
        </p:nvSpPr>
        <p:spPr>
          <a:xfrm>
            <a:off x="11987866" y="6829164"/>
            <a:ext cx="3306074" cy="4984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399" u="none" cap="none" strike="noStrike">
                <a:solidFill>
                  <a:srgbClr val="FFFFFF"/>
                </a:solidFill>
                <a:latin typeface="Michroma"/>
                <a:ea typeface="Michroma"/>
                <a:cs typeface="Michroma"/>
                <a:sym typeface="Michroma"/>
              </a:rPr>
              <a:t>Client name</a:t>
            </a:r>
            <a:endParaRPr/>
          </a:p>
        </p:txBody>
      </p:sp>
      <p:sp>
        <p:nvSpPr>
          <p:cNvPr id="849" name="Google Shape;849;p29"/>
          <p:cNvSpPr txBox="1"/>
          <p:nvPr/>
        </p:nvSpPr>
        <p:spPr>
          <a:xfrm>
            <a:off x="11987866" y="7619826"/>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Elaborate on what you want to discuss. </a:t>
            </a:r>
            <a:endParaRPr/>
          </a:p>
        </p:txBody>
      </p:sp>
      <p:pic>
        <p:nvPicPr>
          <p:cNvPr id="850" name="Google Shape;850;p29"/>
          <p:cNvPicPr preferRelativeResize="0"/>
          <p:nvPr/>
        </p:nvPicPr>
        <p:blipFill>
          <a:blip r:embed="rId5">
            <a:alphaModFix/>
          </a:blip>
          <a:stretch>
            <a:fillRect/>
          </a:stretch>
        </p:blipFill>
        <p:spPr>
          <a:xfrm>
            <a:off x="2589713" y="3095625"/>
            <a:ext cx="3296700" cy="3296700"/>
          </a:xfrm>
          <a:prstGeom prst="ellipse">
            <a:avLst/>
          </a:prstGeom>
          <a:noFill/>
          <a:ln>
            <a:noFill/>
          </a:ln>
        </p:spPr>
      </p:pic>
      <p:pic>
        <p:nvPicPr>
          <p:cNvPr id="851" name="Google Shape;851;p29"/>
          <p:cNvPicPr preferRelativeResize="0"/>
          <p:nvPr/>
        </p:nvPicPr>
        <p:blipFill>
          <a:blip r:embed="rId6">
            <a:alphaModFix/>
          </a:blip>
          <a:stretch>
            <a:fillRect/>
          </a:stretch>
        </p:blipFill>
        <p:spPr>
          <a:xfrm>
            <a:off x="7357182" y="3095625"/>
            <a:ext cx="3296700" cy="3296700"/>
          </a:xfrm>
          <a:prstGeom prst="ellipse">
            <a:avLst/>
          </a:prstGeom>
          <a:noFill/>
          <a:ln>
            <a:noFill/>
          </a:ln>
        </p:spPr>
      </p:pic>
      <p:pic>
        <p:nvPicPr>
          <p:cNvPr id="852" name="Google Shape;852;p29"/>
          <p:cNvPicPr preferRelativeResize="0"/>
          <p:nvPr/>
        </p:nvPicPr>
        <p:blipFill>
          <a:blip r:embed="rId7">
            <a:alphaModFix/>
          </a:blip>
          <a:stretch>
            <a:fillRect/>
          </a:stretch>
        </p:blipFill>
        <p:spPr>
          <a:xfrm>
            <a:off x="11992552" y="3095625"/>
            <a:ext cx="3296700" cy="3296700"/>
          </a:xfrm>
          <a:prstGeom prst="ellipse">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856" name="Shape 856"/>
        <p:cNvGrpSpPr/>
        <p:nvPr/>
      </p:nvGrpSpPr>
      <p:grpSpPr>
        <a:xfrm>
          <a:off x="0" y="0"/>
          <a:ext cx="0" cy="0"/>
          <a:chOff x="0" y="0"/>
          <a:chExt cx="0" cy="0"/>
        </a:xfrm>
      </p:grpSpPr>
      <p:sp>
        <p:nvSpPr>
          <p:cNvPr id="857" name="Google Shape;857;p30"/>
          <p:cNvSpPr/>
          <p:nvPr/>
        </p:nvSpPr>
        <p:spPr>
          <a:xfrm>
            <a:off x="0" y="0"/>
            <a:ext cx="18288000" cy="10272712"/>
          </a:xfrm>
          <a:custGeom>
            <a:rect b="b" l="l" r="r" t="t"/>
            <a:pathLst>
              <a:path extrusionOk="0" h="10272712" w="18288000">
                <a:moveTo>
                  <a:pt x="0" y="0"/>
                </a:moveTo>
                <a:lnTo>
                  <a:pt x="18288000" y="0"/>
                </a:lnTo>
                <a:lnTo>
                  <a:pt x="18288000" y="10272712"/>
                </a:lnTo>
                <a:lnTo>
                  <a:pt x="0" y="10272712"/>
                </a:lnTo>
                <a:lnTo>
                  <a:pt x="0" y="0"/>
                </a:lnTo>
                <a:close/>
              </a:path>
            </a:pathLst>
          </a:custGeom>
          <a:blipFill rotWithShape="1">
            <a:blip r:embed="rId3">
              <a:alphaModFix amt="31999"/>
            </a:blip>
            <a:stretch>
              <a:fillRect b="0" l="0" r="0" t="0"/>
            </a:stretch>
          </a:blipFill>
          <a:ln>
            <a:noFill/>
          </a:ln>
        </p:spPr>
      </p:sp>
      <p:grpSp>
        <p:nvGrpSpPr>
          <p:cNvPr id="858" name="Google Shape;858;p30"/>
          <p:cNvGrpSpPr/>
          <p:nvPr/>
        </p:nvGrpSpPr>
        <p:grpSpPr>
          <a:xfrm>
            <a:off x="0" y="9591824"/>
            <a:ext cx="18288000" cy="1209526"/>
            <a:chOff x="0" y="-47625"/>
            <a:chExt cx="4816593" cy="318558"/>
          </a:xfrm>
        </p:grpSpPr>
        <p:sp>
          <p:nvSpPr>
            <p:cNvPr id="859" name="Google Shape;859;p30"/>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860" name="Google Shape;860;p30"/>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1" name="Google Shape;861;p30"/>
          <p:cNvGrpSpPr/>
          <p:nvPr/>
        </p:nvGrpSpPr>
        <p:grpSpPr>
          <a:xfrm>
            <a:off x="0" y="-695176"/>
            <a:ext cx="18288000" cy="1209526"/>
            <a:chOff x="0" y="-47625"/>
            <a:chExt cx="4816593" cy="318558"/>
          </a:xfrm>
        </p:grpSpPr>
        <p:sp>
          <p:nvSpPr>
            <p:cNvPr id="862" name="Google Shape;862;p30"/>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863" name="Google Shape;863;p30"/>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4" name="Google Shape;864;p30"/>
          <p:cNvSpPr txBox="1"/>
          <p:nvPr/>
        </p:nvSpPr>
        <p:spPr>
          <a:xfrm>
            <a:off x="9340492" y="3602420"/>
            <a:ext cx="756931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Thank you!</a:t>
            </a:r>
            <a:endParaRPr/>
          </a:p>
        </p:txBody>
      </p:sp>
      <p:sp>
        <p:nvSpPr>
          <p:cNvPr id="865" name="Google Shape;865;p30"/>
          <p:cNvSpPr/>
          <p:nvPr/>
        </p:nvSpPr>
        <p:spPr>
          <a:xfrm>
            <a:off x="0" y="-14288"/>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4">
              <a:alphaModFix/>
            </a:blip>
            <a:stretch>
              <a:fillRect b="0" l="0" r="0" t="0"/>
            </a:stretch>
          </a:blipFill>
          <a:ln>
            <a:noFill/>
          </a:ln>
        </p:spPr>
      </p:sp>
      <p:sp>
        <p:nvSpPr>
          <p:cNvPr id="866" name="Google Shape;866;p30"/>
          <p:cNvSpPr txBox="1"/>
          <p:nvPr/>
        </p:nvSpPr>
        <p:spPr>
          <a:xfrm>
            <a:off x="10421747" y="5114453"/>
            <a:ext cx="5669768" cy="11271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Rasa"/>
                <a:ea typeface="Rasa"/>
                <a:cs typeface="Rasa"/>
                <a:sym typeface="Rasa"/>
              </a:rPr>
              <a:t>Write a closing statement or call-to-action here.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870" name="Shape 870"/>
        <p:cNvGrpSpPr/>
        <p:nvPr/>
      </p:nvGrpSpPr>
      <p:grpSpPr>
        <a:xfrm>
          <a:off x="0" y="0"/>
          <a:ext cx="0" cy="0"/>
          <a:chOff x="0" y="0"/>
          <a:chExt cx="0" cy="0"/>
        </a:xfrm>
      </p:grpSpPr>
      <p:cxnSp>
        <p:nvCxnSpPr>
          <p:cNvPr id="871" name="Google Shape;871;p31"/>
          <p:cNvCxnSpPr/>
          <p:nvPr/>
        </p:nvCxnSpPr>
        <p:spPr>
          <a:xfrm rot="-5400000">
            <a:off x="1792016" y="5146282"/>
            <a:ext cx="10257527" cy="0"/>
          </a:xfrm>
          <a:prstGeom prst="straightConnector1">
            <a:avLst/>
          </a:prstGeom>
          <a:noFill/>
          <a:ln cap="rnd" cmpd="sng" w="9525">
            <a:solidFill>
              <a:srgbClr val="2224FD">
                <a:alpha val="29803"/>
              </a:srgbClr>
            </a:solidFill>
            <a:prstDash val="solid"/>
            <a:round/>
            <a:headEnd len="sm" w="sm" type="none"/>
            <a:tailEnd len="sm" w="sm" type="none"/>
          </a:ln>
        </p:spPr>
      </p:cxnSp>
      <p:grpSp>
        <p:nvGrpSpPr>
          <p:cNvPr id="872" name="Google Shape;872;p31"/>
          <p:cNvGrpSpPr/>
          <p:nvPr/>
        </p:nvGrpSpPr>
        <p:grpSpPr>
          <a:xfrm>
            <a:off x="0" y="9591824"/>
            <a:ext cx="18288000" cy="1209526"/>
            <a:chOff x="0" y="-47625"/>
            <a:chExt cx="4816593" cy="318558"/>
          </a:xfrm>
        </p:grpSpPr>
        <p:sp>
          <p:nvSpPr>
            <p:cNvPr id="873" name="Google Shape;873;p31"/>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874" name="Google Shape;874;p31"/>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 name="Google Shape;875;p31"/>
          <p:cNvGrpSpPr/>
          <p:nvPr/>
        </p:nvGrpSpPr>
        <p:grpSpPr>
          <a:xfrm>
            <a:off x="0" y="-695176"/>
            <a:ext cx="18288000" cy="1209526"/>
            <a:chOff x="0" y="-47625"/>
            <a:chExt cx="4816593" cy="318558"/>
          </a:xfrm>
        </p:grpSpPr>
        <p:sp>
          <p:nvSpPr>
            <p:cNvPr id="876" name="Google Shape;876;p31"/>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877" name="Google Shape;877;p31"/>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8" name="Google Shape;878;p31"/>
          <p:cNvSpPr txBox="1"/>
          <p:nvPr/>
        </p:nvSpPr>
        <p:spPr>
          <a:xfrm>
            <a:off x="903865" y="1019175"/>
            <a:ext cx="6850352" cy="9239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000" u="none" cap="none" strike="noStrike">
                <a:solidFill>
                  <a:srgbClr val="FFFFFF"/>
                </a:solidFill>
                <a:latin typeface="Anton"/>
                <a:ea typeface="Anton"/>
                <a:cs typeface="Anton"/>
                <a:sym typeface="Anton"/>
              </a:rPr>
              <a:t>Resource Page</a:t>
            </a:r>
            <a:endParaRPr/>
          </a:p>
        </p:txBody>
      </p:sp>
      <p:sp>
        <p:nvSpPr>
          <p:cNvPr id="879" name="Google Shape;879;p31"/>
          <p:cNvSpPr txBox="1"/>
          <p:nvPr/>
        </p:nvSpPr>
        <p:spPr>
          <a:xfrm>
            <a:off x="1028700" y="2773963"/>
            <a:ext cx="5059131" cy="5713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FFFFFF"/>
                </a:solidFill>
                <a:latin typeface="Anton"/>
                <a:ea typeface="Anton"/>
                <a:cs typeface="Anton"/>
                <a:sym typeface="Anton"/>
              </a:rPr>
              <a:t>Use these design resources in your Canva Presentation.</a:t>
            </a:r>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Anton"/>
              <a:ea typeface="Anton"/>
              <a:cs typeface="Anton"/>
              <a:sym typeface="Anton"/>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Anton"/>
              <a:ea typeface="Anton"/>
              <a:cs typeface="Anton"/>
              <a:sym typeface="Anton"/>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Anton"/>
              <a:ea typeface="Anton"/>
              <a:cs typeface="Anton"/>
              <a:sym typeface="Anton"/>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Anton"/>
              <a:ea typeface="Anton"/>
              <a:cs typeface="Anton"/>
              <a:sym typeface="Anton"/>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Anton"/>
              <a:ea typeface="Anton"/>
              <a:cs typeface="Anton"/>
              <a:sym typeface="Anton"/>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Anton"/>
              <a:ea typeface="Anton"/>
              <a:cs typeface="Anton"/>
              <a:sym typeface="Anton"/>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Anton"/>
              <a:ea typeface="Anton"/>
              <a:cs typeface="Anton"/>
              <a:sym typeface="Anton"/>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Anton"/>
              <a:ea typeface="Anton"/>
              <a:cs typeface="Anton"/>
              <a:sym typeface="Anton"/>
            </a:endParaRPr>
          </a:p>
          <a:p>
            <a:pPr indent="0" lvl="0" marL="0" marR="0" rtl="0" algn="l">
              <a:lnSpc>
                <a:spcPct val="130000"/>
              </a:lnSpc>
              <a:spcBef>
                <a:spcPts val="0"/>
              </a:spcBef>
              <a:spcAft>
                <a:spcPts val="0"/>
              </a:spcAft>
              <a:buNone/>
            </a:pPr>
            <a:r>
              <a:rPr b="0" i="0" lang="en-US" sz="2400" u="none" cap="none" strike="noStrike">
                <a:solidFill>
                  <a:srgbClr val="FFFFFF"/>
                </a:solidFill>
                <a:latin typeface="Anton"/>
                <a:ea typeface="Anton"/>
                <a:cs typeface="Anton"/>
                <a:sym typeface="Anton"/>
              </a:rPr>
              <a:t>You can find these fonts online too. Happy designing! </a:t>
            </a:r>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Anton"/>
              <a:ea typeface="Anton"/>
              <a:cs typeface="Anton"/>
              <a:sym typeface="Anton"/>
            </a:endParaRPr>
          </a:p>
          <a:p>
            <a:pPr indent="0" lvl="0" marL="0" marR="0" rtl="0" algn="l">
              <a:lnSpc>
                <a:spcPct val="130000"/>
              </a:lnSpc>
              <a:spcBef>
                <a:spcPts val="0"/>
              </a:spcBef>
              <a:spcAft>
                <a:spcPts val="0"/>
              </a:spcAft>
              <a:buNone/>
            </a:pPr>
            <a:r>
              <a:rPr b="0" i="0" lang="en-US" sz="2400" u="none" cap="none" strike="noStrike">
                <a:solidFill>
                  <a:srgbClr val="FFFFFF"/>
                </a:solidFill>
                <a:latin typeface="Anton"/>
                <a:ea typeface="Anton"/>
                <a:cs typeface="Anton"/>
                <a:sym typeface="Anton"/>
              </a:rPr>
              <a:t>Don't forget to delete this page before presenting. </a:t>
            </a:r>
            <a:endParaRPr/>
          </a:p>
        </p:txBody>
      </p:sp>
      <p:sp>
        <p:nvSpPr>
          <p:cNvPr id="880" name="Google Shape;880;p31"/>
          <p:cNvSpPr txBox="1"/>
          <p:nvPr/>
        </p:nvSpPr>
        <p:spPr>
          <a:xfrm>
            <a:off x="1028700" y="3891081"/>
            <a:ext cx="4676765" cy="758974"/>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FFFFFF"/>
                </a:solidFill>
                <a:latin typeface="Anton"/>
                <a:ea typeface="Anton"/>
                <a:cs typeface="Anton"/>
                <a:sym typeface="Anton"/>
              </a:rPr>
              <a:t>This presentation template uses the following free fonts:</a:t>
            </a:r>
            <a:endParaRPr/>
          </a:p>
        </p:txBody>
      </p:sp>
      <p:sp>
        <p:nvSpPr>
          <p:cNvPr id="881" name="Google Shape;881;p31"/>
          <p:cNvSpPr txBox="1"/>
          <p:nvPr/>
        </p:nvSpPr>
        <p:spPr>
          <a:xfrm>
            <a:off x="1028700" y="5105400"/>
            <a:ext cx="4008326" cy="869939"/>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nton"/>
                <a:ea typeface="Anton"/>
                <a:cs typeface="Anton"/>
                <a:sym typeface="Anton"/>
              </a:rPr>
              <a:t>Titles: Anton</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nton"/>
                <a:ea typeface="Anton"/>
                <a:cs typeface="Anton"/>
                <a:sym typeface="Anton"/>
              </a:rPr>
              <a:t>Headers: Michroma</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nton"/>
                <a:ea typeface="Anton"/>
                <a:cs typeface="Anton"/>
                <a:sym typeface="Anton"/>
              </a:rPr>
              <a:t>Body Copy: Artegra Sans</a:t>
            </a:r>
            <a:endParaRPr/>
          </a:p>
        </p:txBody>
      </p:sp>
      <p:sp>
        <p:nvSpPr>
          <p:cNvPr id="882" name="Google Shape;882;p31"/>
          <p:cNvSpPr/>
          <p:nvPr/>
        </p:nvSpPr>
        <p:spPr>
          <a:xfrm>
            <a:off x="14756382" y="976014"/>
            <a:ext cx="835824" cy="835824"/>
          </a:xfrm>
          <a:custGeom>
            <a:rect b="b" l="l" r="r" t="t"/>
            <a:pathLst>
              <a:path extrusionOk="0" h="835824" w="835824">
                <a:moveTo>
                  <a:pt x="0" y="0"/>
                </a:moveTo>
                <a:lnTo>
                  <a:pt x="835825" y="0"/>
                </a:lnTo>
                <a:lnTo>
                  <a:pt x="835825" y="835825"/>
                </a:lnTo>
                <a:lnTo>
                  <a:pt x="0" y="835825"/>
                </a:lnTo>
                <a:lnTo>
                  <a:pt x="0" y="0"/>
                </a:lnTo>
                <a:close/>
              </a:path>
            </a:pathLst>
          </a:custGeom>
          <a:blipFill rotWithShape="1">
            <a:blip r:embed="rId3">
              <a:alphaModFix/>
            </a:blip>
            <a:stretch>
              <a:fillRect b="0" l="0" r="0" t="0"/>
            </a:stretch>
          </a:blipFill>
          <a:ln>
            <a:noFill/>
          </a:ln>
        </p:spPr>
      </p:sp>
      <p:sp>
        <p:nvSpPr>
          <p:cNvPr id="883" name="Google Shape;883;p31"/>
          <p:cNvSpPr/>
          <p:nvPr/>
        </p:nvSpPr>
        <p:spPr>
          <a:xfrm>
            <a:off x="13057915" y="6444493"/>
            <a:ext cx="950613" cy="950613"/>
          </a:xfrm>
          <a:custGeom>
            <a:rect b="b" l="l" r="r" t="t"/>
            <a:pathLst>
              <a:path extrusionOk="0" h="950613" w="950613">
                <a:moveTo>
                  <a:pt x="0" y="0"/>
                </a:moveTo>
                <a:lnTo>
                  <a:pt x="950612" y="0"/>
                </a:lnTo>
                <a:lnTo>
                  <a:pt x="950612" y="950613"/>
                </a:lnTo>
                <a:lnTo>
                  <a:pt x="0" y="950613"/>
                </a:lnTo>
                <a:lnTo>
                  <a:pt x="0" y="0"/>
                </a:lnTo>
                <a:close/>
              </a:path>
            </a:pathLst>
          </a:custGeom>
          <a:blipFill rotWithShape="1">
            <a:blip r:embed="rId4">
              <a:alphaModFix/>
            </a:blip>
            <a:stretch>
              <a:fillRect b="0" l="0" r="0" t="0"/>
            </a:stretch>
          </a:blipFill>
          <a:ln>
            <a:noFill/>
          </a:ln>
        </p:spPr>
      </p:sp>
      <p:sp>
        <p:nvSpPr>
          <p:cNvPr id="884" name="Google Shape;884;p31"/>
          <p:cNvSpPr/>
          <p:nvPr/>
        </p:nvSpPr>
        <p:spPr>
          <a:xfrm>
            <a:off x="12925148" y="785853"/>
            <a:ext cx="1216147" cy="1216147"/>
          </a:xfrm>
          <a:custGeom>
            <a:rect b="b" l="l" r="r" t="t"/>
            <a:pathLst>
              <a:path extrusionOk="0" h="1216147" w="1216147">
                <a:moveTo>
                  <a:pt x="0" y="0"/>
                </a:moveTo>
                <a:lnTo>
                  <a:pt x="1216146" y="0"/>
                </a:lnTo>
                <a:lnTo>
                  <a:pt x="1216146" y="1216147"/>
                </a:lnTo>
                <a:lnTo>
                  <a:pt x="0" y="1216147"/>
                </a:lnTo>
                <a:lnTo>
                  <a:pt x="0" y="0"/>
                </a:lnTo>
                <a:close/>
              </a:path>
            </a:pathLst>
          </a:custGeom>
          <a:blipFill rotWithShape="1">
            <a:blip r:embed="rId5">
              <a:alphaModFix/>
            </a:blip>
            <a:stretch>
              <a:fillRect b="0" l="0" r="0" t="0"/>
            </a:stretch>
          </a:blipFill>
          <a:ln>
            <a:noFill/>
          </a:ln>
        </p:spPr>
      </p:sp>
      <p:sp>
        <p:nvSpPr>
          <p:cNvPr id="885" name="Google Shape;885;p31"/>
          <p:cNvSpPr/>
          <p:nvPr/>
        </p:nvSpPr>
        <p:spPr>
          <a:xfrm>
            <a:off x="13007973" y="4554075"/>
            <a:ext cx="1050497" cy="1050497"/>
          </a:xfrm>
          <a:custGeom>
            <a:rect b="b" l="l" r="r" t="t"/>
            <a:pathLst>
              <a:path extrusionOk="0" h="1050497" w="1050497">
                <a:moveTo>
                  <a:pt x="0" y="0"/>
                </a:moveTo>
                <a:lnTo>
                  <a:pt x="1050496" y="0"/>
                </a:lnTo>
                <a:lnTo>
                  <a:pt x="1050496" y="1050497"/>
                </a:lnTo>
                <a:lnTo>
                  <a:pt x="0" y="1050497"/>
                </a:lnTo>
                <a:lnTo>
                  <a:pt x="0" y="0"/>
                </a:lnTo>
                <a:close/>
              </a:path>
            </a:pathLst>
          </a:custGeom>
          <a:blipFill rotWithShape="1">
            <a:blip r:embed="rId6">
              <a:alphaModFix/>
            </a:blip>
            <a:stretch>
              <a:fillRect b="0" l="0" r="0" t="0"/>
            </a:stretch>
          </a:blipFill>
          <a:ln>
            <a:noFill/>
          </a:ln>
        </p:spPr>
      </p:sp>
      <p:sp>
        <p:nvSpPr>
          <p:cNvPr id="886" name="Google Shape;886;p31"/>
          <p:cNvSpPr/>
          <p:nvPr/>
        </p:nvSpPr>
        <p:spPr>
          <a:xfrm>
            <a:off x="11304479" y="937670"/>
            <a:ext cx="912512" cy="912512"/>
          </a:xfrm>
          <a:custGeom>
            <a:rect b="b" l="l" r="r" t="t"/>
            <a:pathLst>
              <a:path extrusionOk="0" h="912512" w="912512">
                <a:moveTo>
                  <a:pt x="0" y="0"/>
                </a:moveTo>
                <a:lnTo>
                  <a:pt x="912513" y="0"/>
                </a:lnTo>
                <a:lnTo>
                  <a:pt x="912513" y="912513"/>
                </a:lnTo>
                <a:lnTo>
                  <a:pt x="0" y="912513"/>
                </a:lnTo>
                <a:lnTo>
                  <a:pt x="0" y="0"/>
                </a:lnTo>
                <a:close/>
              </a:path>
            </a:pathLst>
          </a:custGeom>
          <a:blipFill rotWithShape="1">
            <a:blip r:embed="rId7">
              <a:alphaModFix/>
            </a:blip>
            <a:stretch>
              <a:fillRect b="0" l="0" r="0" t="0"/>
            </a:stretch>
          </a:blipFill>
          <a:ln>
            <a:noFill/>
          </a:ln>
        </p:spPr>
      </p:sp>
      <p:sp>
        <p:nvSpPr>
          <p:cNvPr id="887" name="Google Shape;887;p31"/>
          <p:cNvSpPr/>
          <p:nvPr/>
        </p:nvSpPr>
        <p:spPr>
          <a:xfrm>
            <a:off x="9372498" y="2377439"/>
            <a:ext cx="1402192" cy="1402192"/>
          </a:xfrm>
          <a:custGeom>
            <a:rect b="b" l="l" r="r" t="t"/>
            <a:pathLst>
              <a:path extrusionOk="0" h="1402192" w="1402192">
                <a:moveTo>
                  <a:pt x="0" y="0"/>
                </a:moveTo>
                <a:lnTo>
                  <a:pt x="1402191" y="0"/>
                </a:lnTo>
                <a:lnTo>
                  <a:pt x="1402191" y="1402191"/>
                </a:lnTo>
                <a:lnTo>
                  <a:pt x="0" y="1402191"/>
                </a:lnTo>
                <a:lnTo>
                  <a:pt x="0" y="0"/>
                </a:lnTo>
                <a:close/>
              </a:path>
            </a:pathLst>
          </a:custGeom>
          <a:blipFill rotWithShape="1">
            <a:blip r:embed="rId8">
              <a:alphaModFix/>
            </a:blip>
            <a:stretch>
              <a:fillRect b="0" l="0" r="0" t="0"/>
            </a:stretch>
          </a:blipFill>
          <a:ln>
            <a:noFill/>
          </a:ln>
        </p:spPr>
      </p:sp>
      <p:sp>
        <p:nvSpPr>
          <p:cNvPr id="888" name="Google Shape;888;p31"/>
          <p:cNvSpPr/>
          <p:nvPr/>
        </p:nvSpPr>
        <p:spPr>
          <a:xfrm>
            <a:off x="9583887" y="904220"/>
            <a:ext cx="979414" cy="979414"/>
          </a:xfrm>
          <a:custGeom>
            <a:rect b="b" l="l" r="r" t="t"/>
            <a:pathLst>
              <a:path extrusionOk="0" h="979414" w="979414">
                <a:moveTo>
                  <a:pt x="0" y="0"/>
                </a:moveTo>
                <a:lnTo>
                  <a:pt x="979413" y="0"/>
                </a:lnTo>
                <a:lnTo>
                  <a:pt x="979413" y="979413"/>
                </a:lnTo>
                <a:lnTo>
                  <a:pt x="0" y="979413"/>
                </a:lnTo>
                <a:lnTo>
                  <a:pt x="0" y="0"/>
                </a:lnTo>
                <a:close/>
              </a:path>
            </a:pathLst>
          </a:custGeom>
          <a:blipFill rotWithShape="1">
            <a:blip r:embed="rId9">
              <a:alphaModFix/>
            </a:blip>
            <a:stretch>
              <a:fillRect b="0" l="0" r="0" t="0"/>
            </a:stretch>
          </a:blipFill>
          <a:ln>
            <a:noFill/>
          </a:ln>
        </p:spPr>
      </p:sp>
      <p:sp>
        <p:nvSpPr>
          <p:cNvPr id="889" name="Google Shape;889;p31"/>
          <p:cNvSpPr/>
          <p:nvPr/>
        </p:nvSpPr>
        <p:spPr>
          <a:xfrm>
            <a:off x="9498814" y="4504544"/>
            <a:ext cx="1149559" cy="1149559"/>
          </a:xfrm>
          <a:custGeom>
            <a:rect b="b" l="l" r="r" t="t"/>
            <a:pathLst>
              <a:path extrusionOk="0" h="1149559" w="1149559">
                <a:moveTo>
                  <a:pt x="0" y="0"/>
                </a:moveTo>
                <a:lnTo>
                  <a:pt x="1149559" y="0"/>
                </a:lnTo>
                <a:lnTo>
                  <a:pt x="1149559" y="1149559"/>
                </a:lnTo>
                <a:lnTo>
                  <a:pt x="0" y="1149559"/>
                </a:lnTo>
                <a:lnTo>
                  <a:pt x="0" y="0"/>
                </a:lnTo>
                <a:close/>
              </a:path>
            </a:pathLst>
          </a:custGeom>
          <a:blipFill rotWithShape="1">
            <a:blip r:embed="rId10">
              <a:alphaModFix/>
            </a:blip>
            <a:stretch>
              <a:fillRect b="0" l="0" r="0" t="0"/>
            </a:stretch>
          </a:blipFill>
          <a:ln>
            <a:noFill/>
          </a:ln>
        </p:spPr>
      </p:sp>
      <p:sp>
        <p:nvSpPr>
          <p:cNvPr id="890" name="Google Shape;890;p31"/>
          <p:cNvSpPr/>
          <p:nvPr/>
        </p:nvSpPr>
        <p:spPr>
          <a:xfrm>
            <a:off x="13066188" y="2611501"/>
            <a:ext cx="934067" cy="934067"/>
          </a:xfrm>
          <a:custGeom>
            <a:rect b="b" l="l" r="r" t="t"/>
            <a:pathLst>
              <a:path extrusionOk="0" h="934067" w="934067">
                <a:moveTo>
                  <a:pt x="0" y="0"/>
                </a:moveTo>
                <a:lnTo>
                  <a:pt x="934066" y="0"/>
                </a:lnTo>
                <a:lnTo>
                  <a:pt x="934066" y="934067"/>
                </a:lnTo>
                <a:lnTo>
                  <a:pt x="0" y="934067"/>
                </a:lnTo>
                <a:lnTo>
                  <a:pt x="0" y="0"/>
                </a:lnTo>
                <a:close/>
              </a:path>
            </a:pathLst>
          </a:custGeom>
          <a:blipFill rotWithShape="1">
            <a:blip r:embed="rId11">
              <a:alphaModFix/>
            </a:blip>
            <a:stretch>
              <a:fillRect b="0" l="0" r="0" t="0"/>
            </a:stretch>
          </a:blipFill>
          <a:ln>
            <a:noFill/>
          </a:ln>
        </p:spPr>
      </p:sp>
      <p:sp>
        <p:nvSpPr>
          <p:cNvPr id="891" name="Google Shape;891;p31"/>
          <p:cNvSpPr/>
          <p:nvPr/>
        </p:nvSpPr>
        <p:spPr>
          <a:xfrm>
            <a:off x="14563357" y="4468385"/>
            <a:ext cx="1221876" cy="1221876"/>
          </a:xfrm>
          <a:custGeom>
            <a:rect b="b" l="l" r="r" t="t"/>
            <a:pathLst>
              <a:path extrusionOk="0" h="1221876" w="1221876">
                <a:moveTo>
                  <a:pt x="0" y="0"/>
                </a:moveTo>
                <a:lnTo>
                  <a:pt x="1221876" y="0"/>
                </a:lnTo>
                <a:lnTo>
                  <a:pt x="1221876" y="1221876"/>
                </a:lnTo>
                <a:lnTo>
                  <a:pt x="0" y="1221876"/>
                </a:lnTo>
                <a:lnTo>
                  <a:pt x="0" y="0"/>
                </a:lnTo>
                <a:close/>
              </a:path>
            </a:pathLst>
          </a:custGeom>
          <a:blipFill rotWithShape="1">
            <a:blip r:embed="rId12">
              <a:alphaModFix/>
            </a:blip>
            <a:stretch>
              <a:fillRect b="0" l="0" r="0" t="0"/>
            </a:stretch>
          </a:blipFill>
          <a:ln>
            <a:noFill/>
          </a:ln>
        </p:spPr>
      </p:sp>
      <p:sp>
        <p:nvSpPr>
          <p:cNvPr id="892" name="Google Shape;892;p31"/>
          <p:cNvSpPr/>
          <p:nvPr/>
        </p:nvSpPr>
        <p:spPr>
          <a:xfrm>
            <a:off x="11268638" y="2586437"/>
            <a:ext cx="984195" cy="984195"/>
          </a:xfrm>
          <a:custGeom>
            <a:rect b="b" l="l" r="r" t="t"/>
            <a:pathLst>
              <a:path extrusionOk="0" h="984195" w="984195">
                <a:moveTo>
                  <a:pt x="0" y="0"/>
                </a:moveTo>
                <a:lnTo>
                  <a:pt x="984195" y="0"/>
                </a:lnTo>
                <a:lnTo>
                  <a:pt x="984195" y="984195"/>
                </a:lnTo>
                <a:lnTo>
                  <a:pt x="0" y="984195"/>
                </a:lnTo>
                <a:lnTo>
                  <a:pt x="0" y="0"/>
                </a:lnTo>
                <a:close/>
              </a:path>
            </a:pathLst>
          </a:custGeom>
          <a:blipFill rotWithShape="1">
            <a:blip r:embed="rId13">
              <a:alphaModFix/>
            </a:blip>
            <a:stretch>
              <a:fillRect b="0" l="0" r="0" t="0"/>
            </a:stretch>
          </a:blipFill>
          <a:ln>
            <a:noFill/>
          </a:ln>
        </p:spPr>
      </p:sp>
      <p:sp>
        <p:nvSpPr>
          <p:cNvPr id="893" name="Google Shape;893;p31"/>
          <p:cNvSpPr/>
          <p:nvPr/>
        </p:nvSpPr>
        <p:spPr>
          <a:xfrm>
            <a:off x="14542282" y="6287787"/>
            <a:ext cx="1264026" cy="1264026"/>
          </a:xfrm>
          <a:custGeom>
            <a:rect b="b" l="l" r="r" t="t"/>
            <a:pathLst>
              <a:path extrusionOk="0" h="1264026" w="1264026">
                <a:moveTo>
                  <a:pt x="0" y="0"/>
                </a:moveTo>
                <a:lnTo>
                  <a:pt x="1264025" y="0"/>
                </a:lnTo>
                <a:lnTo>
                  <a:pt x="1264025" y="1264025"/>
                </a:lnTo>
                <a:lnTo>
                  <a:pt x="0" y="1264025"/>
                </a:lnTo>
                <a:lnTo>
                  <a:pt x="0" y="0"/>
                </a:lnTo>
                <a:close/>
              </a:path>
            </a:pathLst>
          </a:custGeom>
          <a:blipFill rotWithShape="1">
            <a:blip r:embed="rId14">
              <a:alphaModFix/>
            </a:blip>
            <a:stretch>
              <a:fillRect b="0" l="0" r="0" t="0"/>
            </a:stretch>
          </a:blipFill>
          <a:ln>
            <a:noFill/>
          </a:ln>
        </p:spPr>
      </p:sp>
      <p:sp>
        <p:nvSpPr>
          <p:cNvPr id="894" name="Google Shape;894;p31"/>
          <p:cNvSpPr/>
          <p:nvPr/>
        </p:nvSpPr>
        <p:spPr>
          <a:xfrm>
            <a:off x="11261325" y="6420389"/>
            <a:ext cx="998820" cy="998820"/>
          </a:xfrm>
          <a:custGeom>
            <a:rect b="b" l="l" r="r" t="t"/>
            <a:pathLst>
              <a:path extrusionOk="0" h="998820" w="998820">
                <a:moveTo>
                  <a:pt x="0" y="0"/>
                </a:moveTo>
                <a:lnTo>
                  <a:pt x="998821" y="0"/>
                </a:lnTo>
                <a:lnTo>
                  <a:pt x="998821" y="998820"/>
                </a:lnTo>
                <a:lnTo>
                  <a:pt x="0" y="998820"/>
                </a:lnTo>
                <a:lnTo>
                  <a:pt x="0" y="0"/>
                </a:lnTo>
                <a:close/>
              </a:path>
            </a:pathLst>
          </a:custGeom>
          <a:blipFill rotWithShape="1">
            <a:blip r:embed="rId15">
              <a:alphaModFix/>
            </a:blip>
            <a:stretch>
              <a:fillRect b="0" l="0" r="0" t="0"/>
            </a:stretch>
          </a:blipFill>
          <a:ln>
            <a:noFill/>
          </a:ln>
        </p:spPr>
      </p:sp>
      <p:sp>
        <p:nvSpPr>
          <p:cNvPr id="895" name="Google Shape;895;p31"/>
          <p:cNvSpPr/>
          <p:nvPr/>
        </p:nvSpPr>
        <p:spPr>
          <a:xfrm>
            <a:off x="16207295" y="2552532"/>
            <a:ext cx="1052005" cy="1052005"/>
          </a:xfrm>
          <a:custGeom>
            <a:rect b="b" l="l" r="r" t="t"/>
            <a:pathLst>
              <a:path extrusionOk="0" h="1052005" w="1052005">
                <a:moveTo>
                  <a:pt x="0" y="0"/>
                </a:moveTo>
                <a:lnTo>
                  <a:pt x="1052005" y="0"/>
                </a:lnTo>
                <a:lnTo>
                  <a:pt x="1052005" y="1052005"/>
                </a:lnTo>
                <a:lnTo>
                  <a:pt x="0" y="1052005"/>
                </a:lnTo>
                <a:lnTo>
                  <a:pt x="0" y="0"/>
                </a:lnTo>
                <a:close/>
              </a:path>
            </a:pathLst>
          </a:custGeom>
          <a:blipFill rotWithShape="1">
            <a:blip r:embed="rId16">
              <a:alphaModFix/>
            </a:blip>
            <a:stretch>
              <a:fillRect b="0" l="0" r="0" t="0"/>
            </a:stretch>
          </a:blipFill>
          <a:ln>
            <a:noFill/>
          </a:ln>
        </p:spPr>
      </p:sp>
      <p:sp>
        <p:nvSpPr>
          <p:cNvPr id="896" name="Google Shape;896;p31"/>
          <p:cNvSpPr/>
          <p:nvPr/>
        </p:nvSpPr>
        <p:spPr>
          <a:xfrm>
            <a:off x="16268919" y="4614945"/>
            <a:ext cx="928756" cy="928756"/>
          </a:xfrm>
          <a:custGeom>
            <a:rect b="b" l="l" r="r" t="t"/>
            <a:pathLst>
              <a:path extrusionOk="0" h="928756" w="928756">
                <a:moveTo>
                  <a:pt x="0" y="0"/>
                </a:moveTo>
                <a:lnTo>
                  <a:pt x="928757" y="0"/>
                </a:lnTo>
                <a:lnTo>
                  <a:pt x="928757" y="928756"/>
                </a:lnTo>
                <a:lnTo>
                  <a:pt x="0" y="928756"/>
                </a:lnTo>
                <a:lnTo>
                  <a:pt x="0" y="0"/>
                </a:lnTo>
                <a:close/>
              </a:path>
            </a:pathLst>
          </a:custGeom>
          <a:blipFill rotWithShape="1">
            <a:blip r:embed="rId17">
              <a:alphaModFix/>
            </a:blip>
            <a:stretch>
              <a:fillRect b="0" l="0" r="0" t="0"/>
            </a:stretch>
          </a:blipFill>
          <a:ln>
            <a:noFill/>
          </a:ln>
        </p:spPr>
      </p:sp>
      <p:sp>
        <p:nvSpPr>
          <p:cNvPr id="897" name="Google Shape;897;p31"/>
          <p:cNvSpPr/>
          <p:nvPr/>
        </p:nvSpPr>
        <p:spPr>
          <a:xfrm>
            <a:off x="16273165" y="933795"/>
            <a:ext cx="920264" cy="920264"/>
          </a:xfrm>
          <a:custGeom>
            <a:rect b="b" l="l" r="r" t="t"/>
            <a:pathLst>
              <a:path extrusionOk="0" h="920264" w="920264">
                <a:moveTo>
                  <a:pt x="0" y="0"/>
                </a:moveTo>
                <a:lnTo>
                  <a:pt x="920264" y="0"/>
                </a:lnTo>
                <a:lnTo>
                  <a:pt x="920264" y="920263"/>
                </a:lnTo>
                <a:lnTo>
                  <a:pt x="0" y="920263"/>
                </a:lnTo>
                <a:lnTo>
                  <a:pt x="0" y="0"/>
                </a:lnTo>
                <a:close/>
              </a:path>
            </a:pathLst>
          </a:custGeom>
          <a:blipFill rotWithShape="1">
            <a:blip r:embed="rId18">
              <a:alphaModFix/>
            </a:blip>
            <a:stretch>
              <a:fillRect b="0" l="0" r="0" t="0"/>
            </a:stretch>
          </a:blipFill>
          <a:ln>
            <a:noFill/>
          </a:ln>
        </p:spPr>
      </p:sp>
      <p:sp>
        <p:nvSpPr>
          <p:cNvPr id="898" name="Google Shape;898;p31"/>
          <p:cNvSpPr/>
          <p:nvPr/>
        </p:nvSpPr>
        <p:spPr>
          <a:xfrm>
            <a:off x="9583474" y="6429680"/>
            <a:ext cx="980238" cy="980238"/>
          </a:xfrm>
          <a:custGeom>
            <a:rect b="b" l="l" r="r" t="t"/>
            <a:pathLst>
              <a:path extrusionOk="0" h="980238" w="980238">
                <a:moveTo>
                  <a:pt x="0" y="0"/>
                </a:moveTo>
                <a:lnTo>
                  <a:pt x="980238" y="0"/>
                </a:lnTo>
                <a:lnTo>
                  <a:pt x="980238" y="980238"/>
                </a:lnTo>
                <a:lnTo>
                  <a:pt x="0" y="980238"/>
                </a:lnTo>
                <a:lnTo>
                  <a:pt x="0" y="0"/>
                </a:lnTo>
                <a:close/>
              </a:path>
            </a:pathLst>
          </a:custGeom>
          <a:blipFill rotWithShape="1">
            <a:blip r:embed="rId19">
              <a:alphaModFix/>
            </a:blip>
            <a:stretch>
              <a:fillRect b="0" l="0" r="0" t="0"/>
            </a:stretch>
          </a:blipFill>
          <a:ln>
            <a:noFill/>
          </a:ln>
        </p:spPr>
      </p:sp>
      <p:sp>
        <p:nvSpPr>
          <p:cNvPr id="899" name="Google Shape;899;p31"/>
          <p:cNvSpPr/>
          <p:nvPr/>
        </p:nvSpPr>
        <p:spPr>
          <a:xfrm>
            <a:off x="7668528" y="845036"/>
            <a:ext cx="1097780" cy="1097780"/>
          </a:xfrm>
          <a:custGeom>
            <a:rect b="b" l="l" r="r" t="t"/>
            <a:pathLst>
              <a:path extrusionOk="0" h="1097780" w="1097780">
                <a:moveTo>
                  <a:pt x="0" y="0"/>
                </a:moveTo>
                <a:lnTo>
                  <a:pt x="1097780" y="0"/>
                </a:lnTo>
                <a:lnTo>
                  <a:pt x="1097780" y="1097781"/>
                </a:lnTo>
                <a:lnTo>
                  <a:pt x="0" y="1097781"/>
                </a:lnTo>
                <a:lnTo>
                  <a:pt x="0" y="0"/>
                </a:lnTo>
                <a:close/>
              </a:path>
            </a:pathLst>
          </a:custGeom>
          <a:blipFill rotWithShape="1">
            <a:blip r:embed="rId20">
              <a:alphaModFix/>
            </a:blip>
            <a:stretch>
              <a:fillRect b="0" l="0" r="0" t="0"/>
            </a:stretch>
          </a:blipFill>
          <a:ln>
            <a:noFill/>
          </a:ln>
        </p:spPr>
      </p:sp>
      <p:sp>
        <p:nvSpPr>
          <p:cNvPr id="900" name="Google Shape;900;p31"/>
          <p:cNvSpPr/>
          <p:nvPr/>
        </p:nvSpPr>
        <p:spPr>
          <a:xfrm>
            <a:off x="14670113" y="2574353"/>
            <a:ext cx="1008363" cy="1008363"/>
          </a:xfrm>
          <a:custGeom>
            <a:rect b="b" l="l" r="r" t="t"/>
            <a:pathLst>
              <a:path extrusionOk="0" h="1008363" w="1008363">
                <a:moveTo>
                  <a:pt x="0" y="0"/>
                </a:moveTo>
                <a:lnTo>
                  <a:pt x="1008363" y="0"/>
                </a:lnTo>
                <a:lnTo>
                  <a:pt x="1008363" y="1008363"/>
                </a:lnTo>
                <a:lnTo>
                  <a:pt x="0" y="1008363"/>
                </a:lnTo>
                <a:lnTo>
                  <a:pt x="0" y="0"/>
                </a:lnTo>
                <a:close/>
              </a:path>
            </a:pathLst>
          </a:custGeom>
          <a:blipFill rotWithShape="1">
            <a:blip r:embed="rId21">
              <a:alphaModFix/>
            </a:blip>
            <a:stretch>
              <a:fillRect b="0" l="0" r="0" t="0"/>
            </a:stretch>
          </a:blipFill>
          <a:ln>
            <a:noFill/>
          </a:ln>
        </p:spPr>
      </p:sp>
      <p:sp>
        <p:nvSpPr>
          <p:cNvPr id="901" name="Google Shape;901;p31"/>
          <p:cNvSpPr/>
          <p:nvPr/>
        </p:nvSpPr>
        <p:spPr>
          <a:xfrm>
            <a:off x="11247358" y="4565946"/>
            <a:ext cx="1026754" cy="1026754"/>
          </a:xfrm>
          <a:custGeom>
            <a:rect b="b" l="l" r="r" t="t"/>
            <a:pathLst>
              <a:path extrusionOk="0" h="1026754" w="1026754">
                <a:moveTo>
                  <a:pt x="0" y="0"/>
                </a:moveTo>
                <a:lnTo>
                  <a:pt x="1026755" y="0"/>
                </a:lnTo>
                <a:lnTo>
                  <a:pt x="1026755" y="1026754"/>
                </a:lnTo>
                <a:lnTo>
                  <a:pt x="0" y="1026754"/>
                </a:lnTo>
                <a:lnTo>
                  <a:pt x="0" y="0"/>
                </a:lnTo>
                <a:close/>
              </a:path>
            </a:pathLst>
          </a:custGeom>
          <a:blipFill rotWithShape="1">
            <a:blip r:embed="rId22">
              <a:alphaModFix/>
            </a:blip>
            <a:stretch>
              <a:fillRect b="0" l="0" r="0" t="0"/>
            </a:stretch>
          </a:blipFill>
          <a:ln>
            <a:noFill/>
          </a:ln>
        </p:spPr>
      </p:sp>
      <p:sp>
        <p:nvSpPr>
          <p:cNvPr id="902" name="Google Shape;902;p31"/>
          <p:cNvSpPr/>
          <p:nvPr/>
        </p:nvSpPr>
        <p:spPr>
          <a:xfrm>
            <a:off x="7753040" y="4614945"/>
            <a:ext cx="928756" cy="928756"/>
          </a:xfrm>
          <a:custGeom>
            <a:rect b="b" l="l" r="r" t="t"/>
            <a:pathLst>
              <a:path extrusionOk="0" h="928756" w="928756">
                <a:moveTo>
                  <a:pt x="0" y="0"/>
                </a:moveTo>
                <a:lnTo>
                  <a:pt x="928756" y="0"/>
                </a:lnTo>
                <a:lnTo>
                  <a:pt x="928756" y="928756"/>
                </a:lnTo>
                <a:lnTo>
                  <a:pt x="0" y="928756"/>
                </a:lnTo>
                <a:lnTo>
                  <a:pt x="0" y="0"/>
                </a:lnTo>
                <a:close/>
              </a:path>
            </a:pathLst>
          </a:custGeom>
          <a:blipFill rotWithShape="1">
            <a:blip r:embed="rId23">
              <a:alphaModFix/>
            </a:blip>
            <a:stretch>
              <a:fillRect b="0" l="0" r="0" t="0"/>
            </a:stretch>
          </a:blipFill>
          <a:ln>
            <a:noFill/>
          </a:ln>
        </p:spPr>
      </p:sp>
      <p:sp>
        <p:nvSpPr>
          <p:cNvPr id="903" name="Google Shape;903;p31"/>
          <p:cNvSpPr/>
          <p:nvPr/>
        </p:nvSpPr>
        <p:spPr>
          <a:xfrm>
            <a:off x="7790295" y="2651412"/>
            <a:ext cx="854245" cy="854245"/>
          </a:xfrm>
          <a:custGeom>
            <a:rect b="b" l="l" r="r" t="t"/>
            <a:pathLst>
              <a:path extrusionOk="0" h="854245" w="854245">
                <a:moveTo>
                  <a:pt x="0" y="0"/>
                </a:moveTo>
                <a:lnTo>
                  <a:pt x="854245" y="0"/>
                </a:lnTo>
                <a:lnTo>
                  <a:pt x="854245" y="854245"/>
                </a:lnTo>
                <a:lnTo>
                  <a:pt x="0" y="854245"/>
                </a:lnTo>
                <a:lnTo>
                  <a:pt x="0" y="0"/>
                </a:lnTo>
                <a:close/>
              </a:path>
            </a:pathLst>
          </a:custGeom>
          <a:blipFill rotWithShape="1">
            <a:blip r:embed="rId24">
              <a:alphaModFix/>
            </a:blip>
            <a:stretch>
              <a:fillRect b="0" l="0" r="0" t="0"/>
            </a:stretch>
          </a:blipFill>
          <a:ln>
            <a:noFill/>
          </a:ln>
        </p:spPr>
      </p:sp>
      <p:sp>
        <p:nvSpPr>
          <p:cNvPr id="904" name="Google Shape;904;p31"/>
          <p:cNvSpPr/>
          <p:nvPr/>
        </p:nvSpPr>
        <p:spPr>
          <a:xfrm>
            <a:off x="16266834" y="6453336"/>
            <a:ext cx="932926" cy="932926"/>
          </a:xfrm>
          <a:custGeom>
            <a:rect b="b" l="l" r="r" t="t"/>
            <a:pathLst>
              <a:path extrusionOk="0" h="932926" w="932926">
                <a:moveTo>
                  <a:pt x="0" y="0"/>
                </a:moveTo>
                <a:lnTo>
                  <a:pt x="932927" y="0"/>
                </a:lnTo>
                <a:lnTo>
                  <a:pt x="932927" y="932927"/>
                </a:lnTo>
                <a:lnTo>
                  <a:pt x="0" y="932927"/>
                </a:lnTo>
                <a:lnTo>
                  <a:pt x="0" y="0"/>
                </a:lnTo>
                <a:close/>
              </a:path>
            </a:pathLst>
          </a:custGeom>
          <a:blipFill rotWithShape="1">
            <a:blip r:embed="rId25">
              <a:alphaModFix/>
            </a:blip>
            <a:stretch>
              <a:fillRect b="0" l="0" r="0" t="0"/>
            </a:stretch>
          </a:blipFill>
          <a:ln>
            <a:noFill/>
          </a:ln>
        </p:spPr>
      </p:sp>
      <p:sp>
        <p:nvSpPr>
          <p:cNvPr id="905" name="Google Shape;905;p31"/>
          <p:cNvSpPr/>
          <p:nvPr/>
        </p:nvSpPr>
        <p:spPr>
          <a:xfrm>
            <a:off x="7622998" y="6325380"/>
            <a:ext cx="1188839" cy="1188839"/>
          </a:xfrm>
          <a:custGeom>
            <a:rect b="b" l="l" r="r" t="t"/>
            <a:pathLst>
              <a:path extrusionOk="0" h="1188839" w="1188839">
                <a:moveTo>
                  <a:pt x="0" y="0"/>
                </a:moveTo>
                <a:lnTo>
                  <a:pt x="1188839" y="0"/>
                </a:lnTo>
                <a:lnTo>
                  <a:pt x="1188839" y="1188839"/>
                </a:lnTo>
                <a:lnTo>
                  <a:pt x="0" y="1188839"/>
                </a:lnTo>
                <a:lnTo>
                  <a:pt x="0" y="0"/>
                </a:lnTo>
                <a:close/>
              </a:path>
            </a:pathLst>
          </a:custGeom>
          <a:blipFill rotWithShape="1">
            <a:blip r:embed="rId26">
              <a:alphaModFix/>
            </a:blip>
            <a:stretch>
              <a:fillRect b="0" l="0" r="0" t="0"/>
            </a:stretch>
          </a:blipFill>
          <a:ln>
            <a:noFill/>
          </a:ln>
        </p:spPr>
      </p:sp>
      <p:sp>
        <p:nvSpPr>
          <p:cNvPr id="906" name="Google Shape;906;p31"/>
          <p:cNvSpPr/>
          <p:nvPr/>
        </p:nvSpPr>
        <p:spPr>
          <a:xfrm>
            <a:off x="7601753" y="8026971"/>
            <a:ext cx="1231329" cy="1231329"/>
          </a:xfrm>
          <a:custGeom>
            <a:rect b="b" l="l" r="r" t="t"/>
            <a:pathLst>
              <a:path extrusionOk="0" h="1231329" w="1231329">
                <a:moveTo>
                  <a:pt x="0" y="0"/>
                </a:moveTo>
                <a:lnTo>
                  <a:pt x="1231329" y="0"/>
                </a:lnTo>
                <a:lnTo>
                  <a:pt x="1231329" y="1231329"/>
                </a:lnTo>
                <a:lnTo>
                  <a:pt x="0" y="1231329"/>
                </a:lnTo>
                <a:lnTo>
                  <a:pt x="0" y="0"/>
                </a:lnTo>
                <a:close/>
              </a:path>
            </a:pathLst>
          </a:custGeom>
          <a:blipFill rotWithShape="1">
            <a:blip r:embed="rId27">
              <a:alphaModFix/>
            </a:blip>
            <a:stretch>
              <a:fillRect b="0" l="0" r="0" t="0"/>
            </a:stretch>
          </a:blipFill>
          <a:ln>
            <a:noFill/>
          </a:ln>
        </p:spPr>
      </p:sp>
      <p:sp>
        <p:nvSpPr>
          <p:cNvPr id="907" name="Google Shape;907;p31"/>
          <p:cNvSpPr/>
          <p:nvPr/>
        </p:nvSpPr>
        <p:spPr>
          <a:xfrm>
            <a:off x="9537775" y="8106817"/>
            <a:ext cx="1071638" cy="1071638"/>
          </a:xfrm>
          <a:custGeom>
            <a:rect b="b" l="l" r="r" t="t"/>
            <a:pathLst>
              <a:path extrusionOk="0" h="1071638" w="1071638">
                <a:moveTo>
                  <a:pt x="0" y="0"/>
                </a:moveTo>
                <a:lnTo>
                  <a:pt x="1071637" y="0"/>
                </a:lnTo>
                <a:lnTo>
                  <a:pt x="1071637" y="1071637"/>
                </a:lnTo>
                <a:lnTo>
                  <a:pt x="0" y="1071637"/>
                </a:lnTo>
                <a:lnTo>
                  <a:pt x="0" y="0"/>
                </a:lnTo>
                <a:close/>
              </a:path>
            </a:pathLst>
          </a:custGeom>
          <a:blipFill rotWithShape="1">
            <a:blip r:embed="rId28">
              <a:alphaModFix/>
            </a:blip>
            <a:stretch>
              <a:fillRect b="0" l="0" r="0" t="0"/>
            </a:stretch>
          </a:blipFill>
          <a:ln>
            <a:noFill/>
          </a:ln>
        </p:spPr>
      </p:sp>
      <p:sp>
        <p:nvSpPr>
          <p:cNvPr id="908" name="Google Shape;908;p31"/>
          <p:cNvSpPr/>
          <p:nvPr/>
        </p:nvSpPr>
        <p:spPr>
          <a:xfrm>
            <a:off x="11314166" y="8196066"/>
            <a:ext cx="893139" cy="893139"/>
          </a:xfrm>
          <a:custGeom>
            <a:rect b="b" l="l" r="r" t="t"/>
            <a:pathLst>
              <a:path extrusionOk="0" h="893139" w="893139">
                <a:moveTo>
                  <a:pt x="0" y="0"/>
                </a:moveTo>
                <a:lnTo>
                  <a:pt x="893139" y="0"/>
                </a:lnTo>
                <a:lnTo>
                  <a:pt x="893139" y="893139"/>
                </a:lnTo>
                <a:lnTo>
                  <a:pt x="0" y="893139"/>
                </a:lnTo>
                <a:lnTo>
                  <a:pt x="0" y="0"/>
                </a:lnTo>
                <a:close/>
              </a:path>
            </a:pathLst>
          </a:custGeom>
          <a:blipFill rotWithShape="1">
            <a:blip r:embed="rId29">
              <a:alphaModFix/>
            </a:blip>
            <a:stretch>
              <a:fillRect b="0" l="0" r="0" t="0"/>
            </a:stretch>
          </a:blipFill>
          <a:ln>
            <a:noFill/>
          </a:ln>
        </p:spPr>
      </p:sp>
      <p:sp>
        <p:nvSpPr>
          <p:cNvPr id="909" name="Google Shape;909;p31"/>
          <p:cNvSpPr/>
          <p:nvPr/>
        </p:nvSpPr>
        <p:spPr>
          <a:xfrm>
            <a:off x="16273165" y="8182504"/>
            <a:ext cx="920264" cy="920264"/>
          </a:xfrm>
          <a:custGeom>
            <a:rect b="b" l="l" r="r" t="t"/>
            <a:pathLst>
              <a:path extrusionOk="0" h="920264" w="920264">
                <a:moveTo>
                  <a:pt x="0" y="0"/>
                </a:moveTo>
                <a:lnTo>
                  <a:pt x="920264" y="0"/>
                </a:lnTo>
                <a:lnTo>
                  <a:pt x="920264" y="920263"/>
                </a:lnTo>
                <a:lnTo>
                  <a:pt x="0" y="920263"/>
                </a:lnTo>
                <a:lnTo>
                  <a:pt x="0" y="0"/>
                </a:lnTo>
                <a:close/>
              </a:path>
            </a:pathLst>
          </a:custGeom>
          <a:blipFill rotWithShape="1">
            <a:blip r:embed="rId30">
              <a:alphaModFix/>
            </a:blip>
            <a:stretch>
              <a:fillRect b="0" l="0" r="0" t="0"/>
            </a:stretch>
          </a:blipFill>
          <a:ln>
            <a:noFill/>
          </a:ln>
        </p:spPr>
      </p:sp>
      <p:sp>
        <p:nvSpPr>
          <p:cNvPr id="910" name="Google Shape;910;p31"/>
          <p:cNvSpPr/>
          <p:nvPr/>
        </p:nvSpPr>
        <p:spPr>
          <a:xfrm>
            <a:off x="14617629" y="8085970"/>
            <a:ext cx="1113332" cy="1113332"/>
          </a:xfrm>
          <a:custGeom>
            <a:rect b="b" l="l" r="r" t="t"/>
            <a:pathLst>
              <a:path extrusionOk="0" h="1113332" w="1113332">
                <a:moveTo>
                  <a:pt x="0" y="0"/>
                </a:moveTo>
                <a:lnTo>
                  <a:pt x="1113331" y="0"/>
                </a:lnTo>
                <a:lnTo>
                  <a:pt x="1113331" y="1113331"/>
                </a:lnTo>
                <a:lnTo>
                  <a:pt x="0" y="1113331"/>
                </a:lnTo>
                <a:lnTo>
                  <a:pt x="0" y="0"/>
                </a:lnTo>
                <a:close/>
              </a:path>
            </a:pathLst>
          </a:custGeom>
          <a:blipFill rotWithShape="1">
            <a:blip r:embed="rId31">
              <a:alphaModFix/>
            </a:blip>
            <a:stretch>
              <a:fillRect b="0" l="0" r="0" t="0"/>
            </a:stretch>
          </a:blipFill>
          <a:ln>
            <a:noFill/>
          </a:ln>
        </p:spPr>
      </p:sp>
      <p:sp>
        <p:nvSpPr>
          <p:cNvPr id="911" name="Google Shape;911;p31"/>
          <p:cNvSpPr/>
          <p:nvPr/>
        </p:nvSpPr>
        <p:spPr>
          <a:xfrm>
            <a:off x="13034052" y="8143467"/>
            <a:ext cx="998337" cy="998337"/>
          </a:xfrm>
          <a:custGeom>
            <a:rect b="b" l="l" r="r" t="t"/>
            <a:pathLst>
              <a:path extrusionOk="0" h="998337" w="998337">
                <a:moveTo>
                  <a:pt x="0" y="0"/>
                </a:moveTo>
                <a:lnTo>
                  <a:pt x="998338" y="0"/>
                </a:lnTo>
                <a:lnTo>
                  <a:pt x="998338" y="998337"/>
                </a:lnTo>
                <a:lnTo>
                  <a:pt x="0" y="998337"/>
                </a:lnTo>
                <a:lnTo>
                  <a:pt x="0" y="0"/>
                </a:lnTo>
                <a:close/>
              </a:path>
            </a:pathLst>
          </a:custGeom>
          <a:blipFill rotWithShape="1">
            <a:blip r:embed="rId32">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103" name="Shape 103"/>
        <p:cNvGrpSpPr/>
        <p:nvPr/>
      </p:nvGrpSpPr>
      <p:grpSpPr>
        <a:xfrm>
          <a:off x="0" y="0"/>
          <a:ext cx="0" cy="0"/>
          <a:chOff x="0" y="0"/>
          <a:chExt cx="0" cy="0"/>
        </a:xfrm>
      </p:grpSpPr>
      <p:grpSp>
        <p:nvGrpSpPr>
          <p:cNvPr id="104" name="Google Shape;104;p14"/>
          <p:cNvGrpSpPr/>
          <p:nvPr/>
        </p:nvGrpSpPr>
        <p:grpSpPr>
          <a:xfrm>
            <a:off x="0" y="9591824"/>
            <a:ext cx="18288000" cy="1209526"/>
            <a:chOff x="0" y="-47625"/>
            <a:chExt cx="4816593" cy="318558"/>
          </a:xfrm>
        </p:grpSpPr>
        <p:sp>
          <p:nvSpPr>
            <p:cNvPr id="105" name="Google Shape;105;p14"/>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106" name="Google Shape;106;p14"/>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 name="Google Shape;107;p14"/>
          <p:cNvGrpSpPr/>
          <p:nvPr/>
        </p:nvGrpSpPr>
        <p:grpSpPr>
          <a:xfrm>
            <a:off x="0" y="-695176"/>
            <a:ext cx="18288000" cy="1209526"/>
            <a:chOff x="0" y="-47625"/>
            <a:chExt cx="4816593" cy="318558"/>
          </a:xfrm>
        </p:grpSpPr>
        <p:sp>
          <p:nvSpPr>
            <p:cNvPr id="108" name="Google Shape;108;p14"/>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109" name="Google Shape;109;p14"/>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 name="Google Shape;110;p14"/>
          <p:cNvSpPr txBox="1"/>
          <p:nvPr/>
        </p:nvSpPr>
        <p:spPr>
          <a:xfrm>
            <a:off x="7112164" y="3798675"/>
            <a:ext cx="4709384" cy="4554220"/>
          </a:xfrm>
          <a:prstGeom prst="rect">
            <a:avLst/>
          </a:prstGeom>
          <a:noFill/>
          <a:ln>
            <a:noFill/>
          </a:ln>
        </p:spPr>
        <p:txBody>
          <a:bodyPr anchorCtr="0" anchor="t" bIns="0" lIns="0" spcFirstLastPara="1" rIns="0" wrap="square" tIns="0">
            <a:spAutoFit/>
          </a:bodyPr>
          <a:lstStyle/>
          <a:p>
            <a:pPr indent="-237490" lvl="1" marL="474981" marR="0" rtl="0" algn="l">
              <a:lnSpc>
                <a:spcPct val="140000"/>
              </a:lnSpc>
              <a:spcBef>
                <a:spcPts val="0"/>
              </a:spcBef>
              <a:spcAft>
                <a:spcPts val="0"/>
              </a:spcAft>
              <a:buClr>
                <a:srgbClr val="FFFFFF"/>
              </a:buClr>
              <a:buSzPts val="2200"/>
              <a:buFont typeface="Arial"/>
              <a:buChar char="•"/>
            </a:pPr>
            <a:r>
              <a:rPr b="0" i="0" lang="en-US" sz="2200" u="none" cap="none" strike="noStrike">
                <a:solidFill>
                  <a:srgbClr val="FFFFFF"/>
                </a:solidFill>
                <a:latin typeface="Rasa"/>
                <a:ea typeface="Rasa"/>
                <a:cs typeface="Rasa"/>
                <a:sym typeface="Rasa"/>
              </a:rPr>
              <a:t>Click on the "PowerPoint" button below this presentation preview. Start editing your presentation.</a:t>
            </a:r>
            <a:endParaRPr/>
          </a:p>
          <a:p>
            <a:pPr indent="-237490" lvl="1" marL="474981" marR="0" rtl="0" algn="l">
              <a:lnSpc>
                <a:spcPct val="140000"/>
              </a:lnSpc>
              <a:spcBef>
                <a:spcPts val="0"/>
              </a:spcBef>
              <a:spcAft>
                <a:spcPts val="0"/>
              </a:spcAft>
              <a:buClr>
                <a:srgbClr val="FFFFFF"/>
              </a:buClr>
              <a:buSzPts val="2200"/>
              <a:buFont typeface="Arial"/>
              <a:buChar char="•"/>
            </a:pPr>
            <a:r>
              <a:rPr b="0" i="0" lang="en-US" sz="2200" u="sng" cap="none" strike="noStrike">
                <a:solidFill>
                  <a:srgbClr val="FFFFFF"/>
                </a:solidFill>
                <a:latin typeface="Rasa"/>
                <a:ea typeface="Rasa"/>
                <a:cs typeface="Rasa"/>
                <a:sym typeface="Rasa"/>
              </a:rPr>
              <a:t>Alternative:</a:t>
            </a:r>
            <a:r>
              <a:rPr b="0" i="0" lang="en-US" sz="2200" u="none" cap="none" strike="noStrike">
                <a:solidFill>
                  <a:srgbClr val="FFFFFF"/>
                </a:solidFill>
                <a:latin typeface="Rasa"/>
                <a:ea typeface="Rasa"/>
                <a:cs typeface="Rasa"/>
                <a:sym typeface="Rasa"/>
              </a:rPr>
              <a:t> From Canva template file, Click on the "Share" button on the top right corner in Canva and click on "More" at the bottom of the menu. Enter "PowerPoint" in the search bar and click on the PowerPoint icon to download.</a:t>
            </a:r>
            <a:endParaRPr/>
          </a:p>
        </p:txBody>
      </p:sp>
      <p:sp>
        <p:nvSpPr>
          <p:cNvPr id="111" name="Google Shape;111;p14"/>
          <p:cNvSpPr txBox="1"/>
          <p:nvPr/>
        </p:nvSpPr>
        <p:spPr>
          <a:xfrm>
            <a:off x="1028700" y="1364919"/>
            <a:ext cx="17875912"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Anton"/>
                <a:ea typeface="Anton"/>
                <a:cs typeface="Anton"/>
                <a:sym typeface="Anton"/>
              </a:rPr>
              <a:t>How to Use This Presentation</a:t>
            </a:r>
            <a:endParaRPr/>
          </a:p>
        </p:txBody>
      </p:sp>
      <p:sp>
        <p:nvSpPr>
          <p:cNvPr id="112" name="Google Shape;112;p14"/>
          <p:cNvSpPr txBox="1"/>
          <p:nvPr/>
        </p:nvSpPr>
        <p:spPr>
          <a:xfrm>
            <a:off x="681293" y="3798675"/>
            <a:ext cx="5281521" cy="4554220"/>
          </a:xfrm>
          <a:prstGeom prst="rect">
            <a:avLst/>
          </a:prstGeom>
          <a:noFill/>
          <a:ln>
            <a:noFill/>
          </a:ln>
        </p:spPr>
        <p:txBody>
          <a:bodyPr anchorCtr="0" anchor="t" bIns="0" lIns="0" spcFirstLastPara="1" rIns="0" wrap="square" tIns="0">
            <a:spAutoFit/>
          </a:bodyPr>
          <a:lstStyle/>
          <a:p>
            <a:pPr indent="-237490" lvl="1" marL="474981" marR="0" rtl="0" algn="l">
              <a:lnSpc>
                <a:spcPct val="140000"/>
              </a:lnSpc>
              <a:spcBef>
                <a:spcPts val="0"/>
              </a:spcBef>
              <a:spcAft>
                <a:spcPts val="0"/>
              </a:spcAft>
              <a:buClr>
                <a:srgbClr val="FFFFFF"/>
              </a:buClr>
              <a:buSzPts val="2200"/>
              <a:buFont typeface="Arial"/>
              <a:buChar char="•"/>
            </a:pPr>
            <a:r>
              <a:rPr b="0" i="0" lang="en-US" sz="2200" u="none" cap="none" strike="noStrike">
                <a:solidFill>
                  <a:srgbClr val="FFFFFF"/>
                </a:solidFill>
                <a:latin typeface="Rasa"/>
                <a:ea typeface="Rasa"/>
                <a:cs typeface="Rasa"/>
                <a:sym typeface="Rasa"/>
              </a:rPr>
              <a:t>Click on the "Google Slides" button below this presentation preview. Make sure to sign in to your Google account. Click on "Make a copy." Start editing your presentation.</a:t>
            </a:r>
            <a:endParaRPr/>
          </a:p>
          <a:p>
            <a:pPr indent="-237490" lvl="1" marL="474981" marR="0" rtl="0" algn="l">
              <a:lnSpc>
                <a:spcPct val="140000"/>
              </a:lnSpc>
              <a:spcBef>
                <a:spcPts val="0"/>
              </a:spcBef>
              <a:spcAft>
                <a:spcPts val="0"/>
              </a:spcAft>
              <a:buClr>
                <a:srgbClr val="FFFFFF"/>
              </a:buClr>
              <a:buSzPts val="2200"/>
              <a:buFont typeface="Arial"/>
              <a:buChar char="•"/>
            </a:pPr>
            <a:r>
              <a:rPr b="0" i="0" lang="en-US" sz="2200" u="sng" cap="none" strike="noStrike">
                <a:solidFill>
                  <a:srgbClr val="FFFFFF"/>
                </a:solidFill>
                <a:latin typeface="Rasa"/>
                <a:ea typeface="Rasa"/>
                <a:cs typeface="Rasa"/>
                <a:sym typeface="Rasa"/>
              </a:rPr>
              <a:t>Alternative:</a:t>
            </a:r>
            <a:r>
              <a:rPr b="0" i="0" lang="en-US" sz="2200" u="none" cap="none" strike="noStrike">
                <a:solidFill>
                  <a:srgbClr val="FFFFFF"/>
                </a:solidFill>
                <a:latin typeface="Rasa"/>
                <a:ea typeface="Rasa"/>
                <a:cs typeface="Rasa"/>
                <a:sym typeface="Rasa"/>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3" name="Google Shape;113;p14"/>
          <p:cNvSpPr txBox="1"/>
          <p:nvPr/>
        </p:nvSpPr>
        <p:spPr>
          <a:xfrm>
            <a:off x="1028700" y="2839053"/>
            <a:ext cx="3970519"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FFFF"/>
                </a:solidFill>
                <a:latin typeface="Michroma"/>
                <a:ea typeface="Michroma"/>
                <a:cs typeface="Michroma"/>
                <a:sym typeface="Michroma"/>
              </a:rPr>
              <a:t>Google Slides</a:t>
            </a:r>
            <a:endParaRPr/>
          </a:p>
        </p:txBody>
      </p:sp>
      <p:sp>
        <p:nvSpPr>
          <p:cNvPr id="114" name="Google Shape;114;p14"/>
          <p:cNvSpPr txBox="1"/>
          <p:nvPr/>
        </p:nvSpPr>
        <p:spPr>
          <a:xfrm>
            <a:off x="7537020" y="2839053"/>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FFFF"/>
                </a:solidFill>
                <a:latin typeface="Michroma"/>
                <a:ea typeface="Michroma"/>
                <a:cs typeface="Michroma"/>
                <a:sym typeface="Michroma"/>
              </a:rPr>
              <a:t>PowerPoint</a:t>
            </a:r>
            <a:endParaRPr/>
          </a:p>
        </p:txBody>
      </p:sp>
      <p:sp>
        <p:nvSpPr>
          <p:cNvPr id="115" name="Google Shape;115;p14"/>
          <p:cNvSpPr txBox="1"/>
          <p:nvPr/>
        </p:nvSpPr>
        <p:spPr>
          <a:xfrm>
            <a:off x="13002904" y="3798675"/>
            <a:ext cx="3700770" cy="2649220"/>
          </a:xfrm>
          <a:prstGeom prst="rect">
            <a:avLst/>
          </a:prstGeom>
          <a:noFill/>
          <a:ln>
            <a:noFill/>
          </a:ln>
        </p:spPr>
        <p:txBody>
          <a:bodyPr anchorCtr="0" anchor="t" bIns="0" lIns="0" spcFirstLastPara="1" rIns="0" wrap="square" tIns="0">
            <a:spAutoFit/>
          </a:bodyPr>
          <a:lstStyle/>
          <a:p>
            <a:pPr indent="-237490" lvl="1" marL="474981" marR="0" rtl="0" algn="l">
              <a:lnSpc>
                <a:spcPct val="140000"/>
              </a:lnSpc>
              <a:spcBef>
                <a:spcPts val="0"/>
              </a:spcBef>
              <a:spcAft>
                <a:spcPts val="0"/>
              </a:spcAft>
              <a:buClr>
                <a:srgbClr val="FFFFFF"/>
              </a:buClr>
              <a:buSzPts val="2200"/>
              <a:buFont typeface="Arial"/>
              <a:buChar char="•"/>
            </a:pPr>
            <a:r>
              <a:rPr b="0" i="0" lang="en-US" sz="2200" u="none" cap="none" strike="noStrike">
                <a:solidFill>
                  <a:srgbClr val="FFFFFF"/>
                </a:solidFill>
                <a:latin typeface="Rasa"/>
                <a:ea typeface="Rasa"/>
                <a:cs typeface="Rasa"/>
                <a:sym typeface="Rasa"/>
              </a:rPr>
              <a:t>Click on the "Canva" button under this presentation preview. Start editing your presentation. You need to sign in to your Canva account.</a:t>
            </a:r>
            <a:endParaRPr/>
          </a:p>
        </p:txBody>
      </p:sp>
      <p:sp>
        <p:nvSpPr>
          <p:cNvPr id="116" name="Google Shape;116;p14"/>
          <p:cNvSpPr txBox="1"/>
          <p:nvPr/>
        </p:nvSpPr>
        <p:spPr>
          <a:xfrm>
            <a:off x="13328391" y="2839053"/>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00FFFF"/>
                </a:solidFill>
                <a:latin typeface="Michroma"/>
                <a:ea typeface="Michroma"/>
                <a:cs typeface="Michroma"/>
                <a:sym typeface="Michroma"/>
              </a:rPr>
              <a:t>Canva</a:t>
            </a:r>
            <a:endParaRPr/>
          </a:p>
        </p:txBody>
      </p:sp>
      <p:sp>
        <p:nvSpPr>
          <p:cNvPr id="117" name="Google Shape;117;p14"/>
          <p:cNvSpPr/>
          <p:nvPr/>
        </p:nvSpPr>
        <p:spPr>
          <a:xfrm rot="-2995208">
            <a:off x="15741467" y="1026997"/>
            <a:ext cx="1071234" cy="1327984"/>
          </a:xfrm>
          <a:custGeom>
            <a:rect b="b" l="l" r="r" t="t"/>
            <a:pathLst>
              <a:path extrusionOk="0" h="1327984" w="1071234">
                <a:moveTo>
                  <a:pt x="0" y="0"/>
                </a:moveTo>
                <a:lnTo>
                  <a:pt x="1071234" y="0"/>
                </a:lnTo>
                <a:lnTo>
                  <a:pt x="1071234" y="1327984"/>
                </a:lnTo>
                <a:lnTo>
                  <a:pt x="0" y="1327984"/>
                </a:lnTo>
                <a:lnTo>
                  <a:pt x="0" y="0"/>
                </a:lnTo>
                <a:close/>
              </a:path>
            </a:pathLst>
          </a:custGeom>
          <a:blipFill rotWithShape="1">
            <a:blip r:embed="rId3">
              <a:alphaModFix/>
            </a:blip>
            <a:stretch>
              <a:fillRect b="0" l="0" r="-70692" t="0"/>
            </a:stretch>
          </a:blipFill>
          <a:ln>
            <a:noFill/>
          </a:ln>
        </p:spPr>
      </p:sp>
      <p:sp>
        <p:nvSpPr>
          <p:cNvPr id="118" name="Google Shape;118;p14"/>
          <p:cNvSpPr/>
          <p:nvPr/>
        </p:nvSpPr>
        <p:spPr>
          <a:xfrm rot="-2995208">
            <a:off x="12696134" y="6415061"/>
            <a:ext cx="1978890" cy="2453184"/>
          </a:xfrm>
          <a:custGeom>
            <a:rect b="b" l="l" r="r" t="t"/>
            <a:pathLst>
              <a:path extrusionOk="0" h="2453184" w="1978890">
                <a:moveTo>
                  <a:pt x="0" y="0"/>
                </a:moveTo>
                <a:lnTo>
                  <a:pt x="1978890" y="0"/>
                </a:lnTo>
                <a:lnTo>
                  <a:pt x="1978890" y="2453184"/>
                </a:lnTo>
                <a:lnTo>
                  <a:pt x="0" y="2453184"/>
                </a:lnTo>
                <a:lnTo>
                  <a:pt x="0" y="0"/>
                </a:lnTo>
                <a:close/>
              </a:path>
            </a:pathLst>
          </a:custGeom>
          <a:blipFill rotWithShape="1">
            <a:blip r:embed="rId3">
              <a:alphaModFix/>
            </a:blip>
            <a:stretch>
              <a:fillRect b="0" l="0" r="-70692"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915" name="Shape 915"/>
        <p:cNvGrpSpPr/>
        <p:nvPr/>
      </p:nvGrpSpPr>
      <p:grpSpPr>
        <a:xfrm>
          <a:off x="0" y="0"/>
          <a:ext cx="0" cy="0"/>
          <a:chOff x="0" y="0"/>
          <a:chExt cx="0" cy="0"/>
        </a:xfrm>
      </p:grpSpPr>
      <p:sp>
        <p:nvSpPr>
          <p:cNvPr id="916" name="Google Shape;916;p3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999"/>
            </a:blip>
            <a:stretch>
              <a:fillRect b="0" l="0" r="0" t="0"/>
            </a:stretch>
          </a:blipFill>
          <a:ln>
            <a:noFill/>
          </a:ln>
        </p:spPr>
      </p:sp>
      <p:sp>
        <p:nvSpPr>
          <p:cNvPr id="917" name="Google Shape;917;p32"/>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918" name="Google Shape;918;p32"/>
          <p:cNvGrpSpPr/>
          <p:nvPr/>
        </p:nvGrpSpPr>
        <p:grpSpPr>
          <a:xfrm>
            <a:off x="0" y="9591824"/>
            <a:ext cx="18288000" cy="1209526"/>
            <a:chOff x="0" y="-47625"/>
            <a:chExt cx="4816593" cy="318558"/>
          </a:xfrm>
        </p:grpSpPr>
        <p:sp>
          <p:nvSpPr>
            <p:cNvPr id="919" name="Google Shape;919;p32"/>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920" name="Google Shape;920;p32"/>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1" name="Google Shape;921;p32"/>
          <p:cNvGrpSpPr/>
          <p:nvPr/>
        </p:nvGrpSpPr>
        <p:grpSpPr>
          <a:xfrm>
            <a:off x="0" y="-695176"/>
            <a:ext cx="18288000" cy="1209526"/>
            <a:chOff x="0" y="-47625"/>
            <a:chExt cx="4816593" cy="318558"/>
          </a:xfrm>
        </p:grpSpPr>
        <p:sp>
          <p:nvSpPr>
            <p:cNvPr id="922" name="Google Shape;922;p32"/>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923" name="Google Shape;923;p32"/>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4" name="Google Shape;924;p32"/>
          <p:cNvGrpSpPr/>
          <p:nvPr/>
        </p:nvGrpSpPr>
        <p:grpSpPr>
          <a:xfrm rot="5400000">
            <a:off x="-2390723" y="10562031"/>
            <a:ext cx="9802463" cy="2245792"/>
            <a:chOff x="0" y="0"/>
            <a:chExt cx="13069951" cy="2994390"/>
          </a:xfrm>
        </p:grpSpPr>
        <p:sp>
          <p:nvSpPr>
            <p:cNvPr id="925" name="Google Shape;925;p32"/>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5">
                <a:alphaModFix/>
              </a:blip>
              <a:stretch>
                <a:fillRect b="0" l="0" r="0" t="0"/>
              </a:stretch>
            </a:blipFill>
            <a:ln>
              <a:noFill/>
            </a:ln>
          </p:spPr>
        </p:sp>
        <p:grpSp>
          <p:nvGrpSpPr>
            <p:cNvPr id="926" name="Google Shape;926;p32"/>
            <p:cNvGrpSpPr/>
            <p:nvPr/>
          </p:nvGrpSpPr>
          <p:grpSpPr>
            <a:xfrm>
              <a:off x="11775151" y="354053"/>
              <a:ext cx="568106" cy="568106"/>
              <a:chOff x="0" y="0"/>
              <a:chExt cx="812800" cy="812800"/>
            </a:xfrm>
          </p:grpSpPr>
          <p:sp>
            <p:nvSpPr>
              <p:cNvPr id="927" name="Google Shape;92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9" name="Google Shape;929;p32"/>
            <p:cNvGrpSpPr/>
            <p:nvPr/>
          </p:nvGrpSpPr>
          <p:grpSpPr>
            <a:xfrm>
              <a:off x="12501845" y="0"/>
              <a:ext cx="568106" cy="568106"/>
              <a:chOff x="0" y="0"/>
              <a:chExt cx="812800" cy="812800"/>
            </a:xfrm>
          </p:grpSpPr>
          <p:sp>
            <p:nvSpPr>
              <p:cNvPr id="930" name="Google Shape;93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2" name="Google Shape;932;p32"/>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5">
                <a:alphaModFix/>
              </a:blip>
              <a:stretch>
                <a:fillRect b="0" l="0" r="0" t="0"/>
              </a:stretch>
            </a:blipFill>
            <a:ln>
              <a:noFill/>
            </a:ln>
          </p:spPr>
        </p:sp>
        <p:grpSp>
          <p:nvGrpSpPr>
            <p:cNvPr id="933" name="Google Shape;933;p32"/>
            <p:cNvGrpSpPr/>
            <p:nvPr/>
          </p:nvGrpSpPr>
          <p:grpSpPr>
            <a:xfrm>
              <a:off x="9387159" y="1276211"/>
              <a:ext cx="568106" cy="568106"/>
              <a:chOff x="0" y="0"/>
              <a:chExt cx="812800" cy="812800"/>
            </a:xfrm>
          </p:grpSpPr>
          <p:sp>
            <p:nvSpPr>
              <p:cNvPr id="934" name="Google Shape;93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6" name="Google Shape;936;p32"/>
            <p:cNvGrpSpPr/>
            <p:nvPr/>
          </p:nvGrpSpPr>
          <p:grpSpPr>
            <a:xfrm>
              <a:off x="10113853" y="922159"/>
              <a:ext cx="568106" cy="568106"/>
              <a:chOff x="0" y="0"/>
              <a:chExt cx="812800" cy="812800"/>
            </a:xfrm>
          </p:grpSpPr>
          <p:sp>
            <p:nvSpPr>
              <p:cNvPr id="937" name="Google Shape;93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9" name="Google Shape;939;p32"/>
            <p:cNvGrpSpPr/>
            <p:nvPr/>
          </p:nvGrpSpPr>
          <p:grpSpPr>
            <a:xfrm>
              <a:off x="0" y="878632"/>
              <a:ext cx="568106" cy="568106"/>
              <a:chOff x="0" y="0"/>
              <a:chExt cx="812800" cy="812800"/>
            </a:xfrm>
          </p:grpSpPr>
          <p:sp>
            <p:nvSpPr>
              <p:cNvPr id="940" name="Google Shape;94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2" name="Google Shape;942;p32"/>
            <p:cNvGrpSpPr/>
            <p:nvPr/>
          </p:nvGrpSpPr>
          <p:grpSpPr>
            <a:xfrm>
              <a:off x="2394985" y="0"/>
              <a:ext cx="568106" cy="568106"/>
              <a:chOff x="0" y="0"/>
              <a:chExt cx="812800" cy="812800"/>
            </a:xfrm>
          </p:grpSpPr>
          <p:sp>
            <p:nvSpPr>
              <p:cNvPr id="943" name="Google Shape;94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5" name="Google Shape;945;p32"/>
            <p:cNvGrpSpPr/>
            <p:nvPr/>
          </p:nvGrpSpPr>
          <p:grpSpPr>
            <a:xfrm>
              <a:off x="0" y="2426284"/>
              <a:ext cx="568106" cy="568106"/>
              <a:chOff x="0" y="0"/>
              <a:chExt cx="812800" cy="812800"/>
            </a:xfrm>
          </p:grpSpPr>
          <p:sp>
            <p:nvSpPr>
              <p:cNvPr id="946" name="Google Shape;94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8" name="Google Shape;948;p32"/>
            <p:cNvGrpSpPr/>
            <p:nvPr/>
          </p:nvGrpSpPr>
          <p:grpSpPr>
            <a:xfrm>
              <a:off x="568106" y="2104131"/>
              <a:ext cx="568106" cy="568106"/>
              <a:chOff x="0" y="0"/>
              <a:chExt cx="812800" cy="812800"/>
            </a:xfrm>
          </p:grpSpPr>
          <p:sp>
            <p:nvSpPr>
              <p:cNvPr id="949" name="Google Shape;94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51" name="Google Shape;951;p32"/>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Credits</a:t>
            </a:r>
            <a:endParaRPr/>
          </a:p>
        </p:txBody>
      </p:sp>
      <p:sp>
        <p:nvSpPr>
          <p:cNvPr id="952" name="Google Shape;952;p32"/>
          <p:cNvSpPr txBox="1"/>
          <p:nvPr/>
        </p:nvSpPr>
        <p:spPr>
          <a:xfrm>
            <a:off x="2454202" y="4917213"/>
            <a:ext cx="13379595" cy="1341755"/>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4099" u="none" cap="none" strike="noStrike">
                <a:solidFill>
                  <a:srgbClr val="FFFFFF"/>
                </a:solidFill>
                <a:latin typeface="Michroma"/>
                <a:ea typeface="Michroma"/>
                <a:cs typeface="Michroma"/>
                <a:sym typeface="Michroma"/>
              </a:rPr>
              <a:t>This presentation template is free for everyone to use thanks to the following:</a:t>
            </a:r>
            <a:endParaRPr/>
          </a:p>
        </p:txBody>
      </p:sp>
      <p:sp>
        <p:nvSpPr>
          <p:cNvPr id="953" name="Google Shape;953;p32"/>
          <p:cNvSpPr txBox="1"/>
          <p:nvPr/>
        </p:nvSpPr>
        <p:spPr>
          <a:xfrm>
            <a:off x="2818025" y="6579643"/>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Rasa"/>
                <a:ea typeface="Rasa"/>
                <a:cs typeface="Rasa"/>
                <a:sym typeface="Rasa"/>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Rasa"/>
                <a:ea typeface="Rasa"/>
                <a:cs typeface="Rasa"/>
                <a:sym typeface="Rasa"/>
              </a:rPr>
              <a:t>Pexels for the photos</a:t>
            </a:r>
            <a:endParaRPr/>
          </a:p>
        </p:txBody>
      </p:sp>
      <p:sp>
        <p:nvSpPr>
          <p:cNvPr id="954" name="Google Shape;954;p32"/>
          <p:cNvSpPr txBox="1"/>
          <p:nvPr/>
        </p:nvSpPr>
        <p:spPr>
          <a:xfrm>
            <a:off x="2818025" y="7754393"/>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Michroma"/>
                <a:ea typeface="Michroma"/>
                <a:cs typeface="Michroma"/>
                <a:sym typeface="Michroma"/>
              </a:rPr>
              <a:t>Happy designing! </a:t>
            </a:r>
            <a:endParaRPr/>
          </a:p>
        </p:txBody>
      </p:sp>
      <p:grpSp>
        <p:nvGrpSpPr>
          <p:cNvPr id="955" name="Google Shape;955;p32"/>
          <p:cNvGrpSpPr/>
          <p:nvPr/>
        </p:nvGrpSpPr>
        <p:grpSpPr>
          <a:xfrm rot="5400000">
            <a:off x="10857560" y="-94196"/>
            <a:ext cx="9802463" cy="2245792"/>
            <a:chOff x="0" y="0"/>
            <a:chExt cx="13069951" cy="2994390"/>
          </a:xfrm>
        </p:grpSpPr>
        <p:sp>
          <p:nvSpPr>
            <p:cNvPr id="956" name="Google Shape;956;p32"/>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5">
                <a:alphaModFix/>
              </a:blip>
              <a:stretch>
                <a:fillRect b="0" l="0" r="0" t="0"/>
              </a:stretch>
            </a:blipFill>
            <a:ln>
              <a:noFill/>
            </a:ln>
          </p:spPr>
        </p:sp>
        <p:grpSp>
          <p:nvGrpSpPr>
            <p:cNvPr id="957" name="Google Shape;957;p32"/>
            <p:cNvGrpSpPr/>
            <p:nvPr/>
          </p:nvGrpSpPr>
          <p:grpSpPr>
            <a:xfrm>
              <a:off x="11775151" y="354053"/>
              <a:ext cx="568106" cy="568106"/>
              <a:chOff x="0" y="0"/>
              <a:chExt cx="812800" cy="812800"/>
            </a:xfrm>
          </p:grpSpPr>
          <p:sp>
            <p:nvSpPr>
              <p:cNvPr id="958" name="Google Shape;95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0" name="Google Shape;960;p32"/>
            <p:cNvGrpSpPr/>
            <p:nvPr/>
          </p:nvGrpSpPr>
          <p:grpSpPr>
            <a:xfrm>
              <a:off x="12501845" y="0"/>
              <a:ext cx="568106" cy="568106"/>
              <a:chOff x="0" y="0"/>
              <a:chExt cx="812800" cy="812800"/>
            </a:xfrm>
          </p:grpSpPr>
          <p:sp>
            <p:nvSpPr>
              <p:cNvPr id="961" name="Google Shape;96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3" name="Google Shape;963;p32"/>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5">
                <a:alphaModFix/>
              </a:blip>
              <a:stretch>
                <a:fillRect b="0" l="0" r="0" t="0"/>
              </a:stretch>
            </a:blipFill>
            <a:ln>
              <a:noFill/>
            </a:ln>
          </p:spPr>
        </p:sp>
        <p:grpSp>
          <p:nvGrpSpPr>
            <p:cNvPr id="964" name="Google Shape;964;p32"/>
            <p:cNvGrpSpPr/>
            <p:nvPr/>
          </p:nvGrpSpPr>
          <p:grpSpPr>
            <a:xfrm>
              <a:off x="9387159" y="1276211"/>
              <a:ext cx="568106" cy="568106"/>
              <a:chOff x="0" y="0"/>
              <a:chExt cx="812800" cy="812800"/>
            </a:xfrm>
          </p:grpSpPr>
          <p:sp>
            <p:nvSpPr>
              <p:cNvPr id="965" name="Google Shape;96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7" name="Google Shape;967;p32"/>
            <p:cNvGrpSpPr/>
            <p:nvPr/>
          </p:nvGrpSpPr>
          <p:grpSpPr>
            <a:xfrm>
              <a:off x="10113853" y="922159"/>
              <a:ext cx="568106" cy="568106"/>
              <a:chOff x="0" y="0"/>
              <a:chExt cx="812800" cy="812800"/>
            </a:xfrm>
          </p:grpSpPr>
          <p:sp>
            <p:nvSpPr>
              <p:cNvPr id="968" name="Google Shape;96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0" name="Google Shape;970;p32"/>
            <p:cNvGrpSpPr/>
            <p:nvPr/>
          </p:nvGrpSpPr>
          <p:grpSpPr>
            <a:xfrm>
              <a:off x="0" y="878632"/>
              <a:ext cx="568106" cy="568106"/>
              <a:chOff x="0" y="0"/>
              <a:chExt cx="812800" cy="812800"/>
            </a:xfrm>
          </p:grpSpPr>
          <p:sp>
            <p:nvSpPr>
              <p:cNvPr id="971" name="Google Shape;97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3" name="Google Shape;973;p32"/>
            <p:cNvGrpSpPr/>
            <p:nvPr/>
          </p:nvGrpSpPr>
          <p:grpSpPr>
            <a:xfrm>
              <a:off x="2394985" y="0"/>
              <a:ext cx="568106" cy="568106"/>
              <a:chOff x="0" y="0"/>
              <a:chExt cx="812800" cy="812800"/>
            </a:xfrm>
          </p:grpSpPr>
          <p:sp>
            <p:nvSpPr>
              <p:cNvPr id="974" name="Google Shape;97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6" name="Google Shape;976;p32"/>
            <p:cNvGrpSpPr/>
            <p:nvPr/>
          </p:nvGrpSpPr>
          <p:grpSpPr>
            <a:xfrm>
              <a:off x="0" y="2426284"/>
              <a:ext cx="568106" cy="568106"/>
              <a:chOff x="0" y="0"/>
              <a:chExt cx="812800" cy="812800"/>
            </a:xfrm>
          </p:grpSpPr>
          <p:sp>
            <p:nvSpPr>
              <p:cNvPr id="977" name="Google Shape;97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9" name="Google Shape;979;p32"/>
            <p:cNvGrpSpPr/>
            <p:nvPr/>
          </p:nvGrpSpPr>
          <p:grpSpPr>
            <a:xfrm>
              <a:off x="568106" y="2104131"/>
              <a:ext cx="568106" cy="568106"/>
              <a:chOff x="0" y="0"/>
              <a:chExt cx="812800" cy="812800"/>
            </a:xfrm>
          </p:grpSpPr>
          <p:sp>
            <p:nvSpPr>
              <p:cNvPr id="980" name="Google Shape;98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4FD"/>
        </a:solidFill>
      </p:bgPr>
    </p:bg>
    <p:spTree>
      <p:nvGrpSpPr>
        <p:cNvPr id="122" name="Shape 122"/>
        <p:cNvGrpSpPr/>
        <p:nvPr/>
      </p:nvGrpSpPr>
      <p:grpSpPr>
        <a:xfrm>
          <a:off x="0" y="0"/>
          <a:ext cx="0" cy="0"/>
          <a:chOff x="0" y="0"/>
          <a:chExt cx="0" cy="0"/>
        </a:xfrm>
      </p:grpSpPr>
      <p:sp>
        <p:nvSpPr>
          <p:cNvPr id="123" name="Google Shape;123;p15"/>
          <p:cNvSpPr/>
          <p:nvPr/>
        </p:nvSpPr>
        <p:spPr>
          <a:xfrm rot="10800000">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73000"/>
            </a:blip>
            <a:stretch>
              <a:fillRect b="0" l="0" r="0" t="0"/>
            </a:stretch>
          </a:blipFill>
          <a:ln>
            <a:noFill/>
          </a:ln>
        </p:spPr>
      </p:sp>
      <p:grpSp>
        <p:nvGrpSpPr>
          <p:cNvPr id="124" name="Google Shape;124;p15"/>
          <p:cNvGrpSpPr/>
          <p:nvPr/>
        </p:nvGrpSpPr>
        <p:grpSpPr>
          <a:xfrm>
            <a:off x="-1285785" y="931288"/>
            <a:ext cx="14946720" cy="8424423"/>
            <a:chOff x="0" y="0"/>
            <a:chExt cx="19928959" cy="11232564"/>
          </a:xfrm>
        </p:grpSpPr>
        <p:sp>
          <p:nvSpPr>
            <p:cNvPr id="125" name="Google Shape;125;p15"/>
            <p:cNvSpPr/>
            <p:nvPr/>
          </p:nvSpPr>
          <p:spPr>
            <a:xfrm>
              <a:off x="0" y="0"/>
              <a:ext cx="16202471" cy="11232564"/>
            </a:xfrm>
            <a:custGeom>
              <a:rect b="b" l="l" r="r" t="t"/>
              <a:pathLst>
                <a:path extrusionOk="0" h="11232564" w="16202471">
                  <a:moveTo>
                    <a:pt x="0" y="0"/>
                  </a:moveTo>
                  <a:lnTo>
                    <a:pt x="16202471" y="0"/>
                  </a:lnTo>
                  <a:lnTo>
                    <a:pt x="16202471" y="11232564"/>
                  </a:lnTo>
                  <a:lnTo>
                    <a:pt x="0" y="11232564"/>
                  </a:lnTo>
                  <a:lnTo>
                    <a:pt x="0" y="0"/>
                  </a:lnTo>
                  <a:close/>
                </a:path>
              </a:pathLst>
            </a:custGeom>
            <a:blipFill rotWithShape="1">
              <a:blip r:embed="rId4">
                <a:alphaModFix/>
              </a:blip>
              <a:stretch>
                <a:fillRect b="0" l="0" r="-13415" t="0"/>
              </a:stretch>
            </a:blipFill>
            <a:ln>
              <a:noFill/>
            </a:ln>
          </p:spPr>
        </p:sp>
        <p:sp>
          <p:nvSpPr>
            <p:cNvPr id="126" name="Google Shape;126;p15"/>
            <p:cNvSpPr/>
            <p:nvPr/>
          </p:nvSpPr>
          <p:spPr>
            <a:xfrm>
              <a:off x="16202471" y="180400"/>
              <a:ext cx="3726488" cy="11052164"/>
            </a:xfrm>
            <a:custGeom>
              <a:rect b="b" l="l" r="r" t="t"/>
              <a:pathLst>
                <a:path extrusionOk="0" h="11052164" w="3726488">
                  <a:moveTo>
                    <a:pt x="0" y="0"/>
                  </a:moveTo>
                  <a:lnTo>
                    <a:pt x="3726488" y="0"/>
                  </a:lnTo>
                  <a:lnTo>
                    <a:pt x="3726488" y="11052164"/>
                  </a:lnTo>
                  <a:lnTo>
                    <a:pt x="0" y="11052164"/>
                  </a:lnTo>
                  <a:lnTo>
                    <a:pt x="0" y="0"/>
                  </a:lnTo>
                  <a:close/>
                </a:path>
              </a:pathLst>
            </a:custGeom>
            <a:blipFill rotWithShape="1">
              <a:blip r:embed="rId4">
                <a:alphaModFix/>
              </a:blip>
              <a:stretch>
                <a:fillRect b="0" l="-393120" r="0" t="-1631"/>
              </a:stretch>
            </a:blipFill>
            <a:ln>
              <a:noFill/>
            </a:ln>
          </p:spPr>
        </p:sp>
      </p:grpSp>
      <p:grpSp>
        <p:nvGrpSpPr>
          <p:cNvPr id="127" name="Google Shape;127;p15"/>
          <p:cNvGrpSpPr/>
          <p:nvPr/>
        </p:nvGrpSpPr>
        <p:grpSpPr>
          <a:xfrm>
            <a:off x="0" y="9591824"/>
            <a:ext cx="18288000" cy="1209526"/>
            <a:chOff x="0" y="-47625"/>
            <a:chExt cx="4816593" cy="318558"/>
          </a:xfrm>
        </p:grpSpPr>
        <p:sp>
          <p:nvSpPr>
            <p:cNvPr id="128" name="Google Shape;128;p15"/>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224FD"/>
            </a:solidFill>
            <a:ln>
              <a:noFill/>
            </a:ln>
          </p:spPr>
        </p:sp>
        <p:sp>
          <p:nvSpPr>
            <p:cNvPr id="129" name="Google Shape;129;p15"/>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15"/>
          <p:cNvGrpSpPr/>
          <p:nvPr/>
        </p:nvGrpSpPr>
        <p:grpSpPr>
          <a:xfrm>
            <a:off x="0" y="-695176"/>
            <a:ext cx="18288000" cy="1209526"/>
            <a:chOff x="0" y="-47625"/>
            <a:chExt cx="4816593" cy="318558"/>
          </a:xfrm>
        </p:grpSpPr>
        <p:sp>
          <p:nvSpPr>
            <p:cNvPr id="131" name="Google Shape;131;p15"/>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2224FD"/>
            </a:solidFill>
            <a:ln>
              <a:noFill/>
            </a:ln>
          </p:spPr>
        </p:sp>
        <p:sp>
          <p:nvSpPr>
            <p:cNvPr id="132" name="Google Shape;132;p15"/>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5"/>
          <p:cNvSpPr txBox="1"/>
          <p:nvPr/>
        </p:nvSpPr>
        <p:spPr>
          <a:xfrm>
            <a:off x="1765925" y="3887874"/>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FFFF"/>
                </a:solidFill>
                <a:latin typeface="Anton"/>
                <a:ea typeface="Anton"/>
                <a:cs typeface="Anton"/>
                <a:sym typeface="Anton"/>
              </a:rPr>
              <a:t>Introduction</a:t>
            </a:r>
            <a:endParaRPr/>
          </a:p>
        </p:txBody>
      </p:sp>
      <p:sp>
        <p:nvSpPr>
          <p:cNvPr id="134" name="Google Shape;134;p15"/>
          <p:cNvSpPr txBox="1"/>
          <p:nvPr/>
        </p:nvSpPr>
        <p:spPr>
          <a:xfrm>
            <a:off x="2944988" y="5402589"/>
            <a:ext cx="5320741" cy="11271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Rasa"/>
                <a:ea typeface="Rasa"/>
                <a:cs typeface="Rasa"/>
                <a:sym typeface="Rasa"/>
              </a:rPr>
              <a:t>Elaborate on what you want to discuss. </a:t>
            </a:r>
            <a:endParaRPr/>
          </a:p>
        </p:txBody>
      </p:sp>
      <p:sp>
        <p:nvSpPr>
          <p:cNvPr id="135" name="Google Shape;135;p15"/>
          <p:cNvSpPr/>
          <p:nvPr/>
        </p:nvSpPr>
        <p:spPr>
          <a:xfrm>
            <a:off x="9144000" y="1055095"/>
            <a:ext cx="9231905" cy="9231905"/>
          </a:xfrm>
          <a:custGeom>
            <a:rect b="b" l="l" r="r" t="t"/>
            <a:pathLst>
              <a:path extrusionOk="0" h="9231905" w="9231905">
                <a:moveTo>
                  <a:pt x="0" y="0"/>
                </a:moveTo>
                <a:lnTo>
                  <a:pt x="9231905" y="0"/>
                </a:lnTo>
                <a:lnTo>
                  <a:pt x="9231905" y="9231905"/>
                </a:lnTo>
                <a:lnTo>
                  <a:pt x="0" y="9231905"/>
                </a:lnTo>
                <a:lnTo>
                  <a:pt x="0" y="0"/>
                </a:lnTo>
                <a:close/>
              </a:path>
            </a:pathLst>
          </a:custGeom>
          <a:blipFill rotWithShape="1">
            <a:blip r:embed="rId5">
              <a:alphaModFix/>
            </a:blip>
            <a:stretch>
              <a:fillRect b="0" l="0" r="0" t="0"/>
            </a:stretch>
          </a:blipFill>
          <a:ln>
            <a:noFill/>
          </a:ln>
        </p:spPr>
      </p:sp>
      <p:sp>
        <p:nvSpPr>
          <p:cNvPr id="136" name="Google Shape;136;p15"/>
          <p:cNvSpPr/>
          <p:nvPr/>
        </p:nvSpPr>
        <p:spPr>
          <a:xfrm rot="-2995208">
            <a:off x="15543030" y="1202048"/>
            <a:ext cx="1071234" cy="1327984"/>
          </a:xfrm>
          <a:custGeom>
            <a:rect b="b" l="l" r="r" t="t"/>
            <a:pathLst>
              <a:path extrusionOk="0" h="1327984" w="1071234">
                <a:moveTo>
                  <a:pt x="0" y="0"/>
                </a:moveTo>
                <a:lnTo>
                  <a:pt x="1071233" y="0"/>
                </a:lnTo>
                <a:lnTo>
                  <a:pt x="1071233" y="1327984"/>
                </a:lnTo>
                <a:lnTo>
                  <a:pt x="0" y="1327984"/>
                </a:lnTo>
                <a:lnTo>
                  <a:pt x="0" y="0"/>
                </a:lnTo>
                <a:close/>
              </a:path>
            </a:pathLst>
          </a:custGeom>
          <a:blipFill rotWithShape="1">
            <a:blip r:embed="rId6">
              <a:alphaModFix/>
            </a:blip>
            <a:stretch>
              <a:fillRect b="0" l="0" r="-70692" t="0"/>
            </a:stretch>
          </a:blipFill>
          <a:ln>
            <a:noFill/>
          </a:ln>
        </p:spPr>
      </p:sp>
      <p:sp>
        <p:nvSpPr>
          <p:cNvPr id="137" name="Google Shape;137;p15"/>
          <p:cNvSpPr/>
          <p:nvPr/>
        </p:nvSpPr>
        <p:spPr>
          <a:xfrm rot="-2995208">
            <a:off x="9976949" y="7367249"/>
            <a:ext cx="622808" cy="772081"/>
          </a:xfrm>
          <a:custGeom>
            <a:rect b="b" l="l" r="r" t="t"/>
            <a:pathLst>
              <a:path extrusionOk="0" h="772081" w="622808">
                <a:moveTo>
                  <a:pt x="0" y="0"/>
                </a:moveTo>
                <a:lnTo>
                  <a:pt x="622808" y="0"/>
                </a:lnTo>
                <a:lnTo>
                  <a:pt x="622808" y="772081"/>
                </a:lnTo>
                <a:lnTo>
                  <a:pt x="0" y="772081"/>
                </a:lnTo>
                <a:lnTo>
                  <a:pt x="0" y="0"/>
                </a:lnTo>
                <a:close/>
              </a:path>
            </a:pathLst>
          </a:custGeom>
          <a:blipFill rotWithShape="1">
            <a:blip r:embed="rId6">
              <a:alphaModFix/>
            </a:blip>
            <a:stretch>
              <a:fillRect b="0" l="0" r="-70692"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141" name="Shape 141"/>
        <p:cNvGrpSpPr/>
        <p:nvPr/>
      </p:nvGrpSpPr>
      <p:grpSpPr>
        <a:xfrm>
          <a:off x="0" y="0"/>
          <a:ext cx="0" cy="0"/>
          <a:chOff x="0" y="0"/>
          <a:chExt cx="0" cy="0"/>
        </a:xfrm>
      </p:grpSpPr>
      <p:sp>
        <p:nvSpPr>
          <p:cNvPr id="142" name="Google Shape;142;p16"/>
          <p:cNvSpPr/>
          <p:nvPr/>
        </p:nvSpPr>
        <p:spPr>
          <a:xfrm>
            <a:off x="-198438" y="513095"/>
            <a:ext cx="18605500" cy="9259555"/>
          </a:xfrm>
          <a:custGeom>
            <a:rect b="b" l="l" r="r" t="t"/>
            <a:pathLst>
              <a:path extrusionOk="0" h="9259555" w="18605500">
                <a:moveTo>
                  <a:pt x="0" y="0"/>
                </a:moveTo>
                <a:lnTo>
                  <a:pt x="18605501" y="0"/>
                </a:lnTo>
                <a:lnTo>
                  <a:pt x="18605501" y="9259555"/>
                </a:lnTo>
                <a:lnTo>
                  <a:pt x="0" y="9259555"/>
                </a:lnTo>
                <a:lnTo>
                  <a:pt x="0" y="0"/>
                </a:lnTo>
                <a:close/>
              </a:path>
            </a:pathLst>
          </a:custGeom>
          <a:blipFill rotWithShape="1">
            <a:blip r:embed="rId3">
              <a:alphaModFix amt="15000"/>
            </a:blip>
            <a:stretch>
              <a:fillRect b="-11997" l="0" r="0" t="-866"/>
            </a:stretch>
          </a:blipFill>
          <a:ln>
            <a:noFill/>
          </a:ln>
        </p:spPr>
      </p:sp>
      <p:sp>
        <p:nvSpPr>
          <p:cNvPr id="143" name="Google Shape;143;p16"/>
          <p:cNvSpPr txBox="1"/>
          <p:nvPr/>
        </p:nvSpPr>
        <p:spPr>
          <a:xfrm>
            <a:off x="16426736" y="309731"/>
            <a:ext cx="1257300" cy="2159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1" i="0" lang="en-US" sz="1457" u="none" cap="none" strike="noStrike">
                <a:solidFill>
                  <a:srgbClr val="C85103"/>
                </a:solidFill>
                <a:latin typeface="Anton"/>
                <a:ea typeface="Anton"/>
                <a:cs typeface="Anton"/>
                <a:sym typeface="Anton"/>
              </a:rPr>
              <a:t>MANDATORY PAGE</a:t>
            </a:r>
            <a:endParaRPr/>
          </a:p>
        </p:txBody>
      </p:sp>
      <p:grpSp>
        <p:nvGrpSpPr>
          <p:cNvPr id="144" name="Google Shape;144;p16"/>
          <p:cNvGrpSpPr/>
          <p:nvPr/>
        </p:nvGrpSpPr>
        <p:grpSpPr>
          <a:xfrm>
            <a:off x="0" y="9591824"/>
            <a:ext cx="18288000" cy="1209526"/>
            <a:chOff x="0" y="-47625"/>
            <a:chExt cx="4816593" cy="318558"/>
          </a:xfrm>
        </p:grpSpPr>
        <p:sp>
          <p:nvSpPr>
            <p:cNvPr id="145" name="Google Shape;145;p16"/>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146" name="Google Shape;146;p16"/>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16"/>
          <p:cNvGrpSpPr/>
          <p:nvPr/>
        </p:nvGrpSpPr>
        <p:grpSpPr>
          <a:xfrm>
            <a:off x="0" y="-695176"/>
            <a:ext cx="18288000" cy="1209526"/>
            <a:chOff x="0" y="-47625"/>
            <a:chExt cx="4816593" cy="318558"/>
          </a:xfrm>
        </p:grpSpPr>
        <p:sp>
          <p:nvSpPr>
            <p:cNvPr id="148" name="Google Shape;148;p16"/>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149" name="Google Shape;149;p16"/>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0" name="Google Shape;150;p16"/>
          <p:cNvCxnSpPr/>
          <p:nvPr/>
        </p:nvCxnSpPr>
        <p:spPr>
          <a:xfrm flipH="1" rot="10800000">
            <a:off x="0" y="8944749"/>
            <a:ext cx="2815807" cy="23745"/>
          </a:xfrm>
          <a:prstGeom prst="straightConnector1">
            <a:avLst/>
          </a:prstGeom>
          <a:noFill/>
          <a:ln cap="flat" cmpd="sng" w="57150">
            <a:solidFill>
              <a:srgbClr val="00FFFF"/>
            </a:solidFill>
            <a:prstDash val="solid"/>
            <a:round/>
            <a:headEnd len="sm" w="sm" type="none"/>
            <a:tailEnd len="sm" w="sm" type="none"/>
          </a:ln>
        </p:spPr>
      </p:cxnSp>
      <p:cxnSp>
        <p:nvCxnSpPr>
          <p:cNvPr id="151" name="Google Shape;151;p16"/>
          <p:cNvCxnSpPr/>
          <p:nvPr/>
        </p:nvCxnSpPr>
        <p:spPr>
          <a:xfrm rot="10800000">
            <a:off x="-5808470" y="2512168"/>
            <a:ext cx="6724341" cy="0"/>
          </a:xfrm>
          <a:prstGeom prst="straightConnector1">
            <a:avLst/>
          </a:prstGeom>
          <a:noFill/>
          <a:ln cap="flat" cmpd="sng" w="57150">
            <a:solidFill>
              <a:srgbClr val="00FFFF"/>
            </a:solidFill>
            <a:prstDash val="solid"/>
            <a:round/>
            <a:headEnd len="sm" w="sm" type="none"/>
            <a:tailEnd len="sm" w="sm" type="none"/>
          </a:ln>
        </p:spPr>
      </p:cxnSp>
      <p:grpSp>
        <p:nvGrpSpPr>
          <p:cNvPr id="152" name="Google Shape;152;p16"/>
          <p:cNvGrpSpPr/>
          <p:nvPr/>
        </p:nvGrpSpPr>
        <p:grpSpPr>
          <a:xfrm rot="5400000">
            <a:off x="906346" y="2299128"/>
            <a:ext cx="426079" cy="426079"/>
            <a:chOff x="0" y="0"/>
            <a:chExt cx="812800" cy="812800"/>
          </a:xfrm>
        </p:grpSpPr>
        <p:sp>
          <p:nvSpPr>
            <p:cNvPr id="153" name="Google Shape;15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5" name="Google Shape;155;p16"/>
          <p:cNvSpPr/>
          <p:nvPr/>
        </p:nvSpPr>
        <p:spPr>
          <a:xfrm>
            <a:off x="-5010234" y="1587278"/>
            <a:ext cx="6342659" cy="4114800"/>
          </a:xfrm>
          <a:custGeom>
            <a:rect b="b" l="l" r="r" t="t"/>
            <a:pathLst>
              <a:path extrusionOk="0" h="4114800" w="6342659">
                <a:moveTo>
                  <a:pt x="0" y="0"/>
                </a:moveTo>
                <a:lnTo>
                  <a:pt x="6342659" y="0"/>
                </a:lnTo>
                <a:lnTo>
                  <a:pt x="6342659" y="4114800"/>
                </a:lnTo>
                <a:lnTo>
                  <a:pt x="0" y="4114800"/>
                </a:lnTo>
                <a:lnTo>
                  <a:pt x="0" y="0"/>
                </a:lnTo>
                <a:close/>
              </a:path>
            </a:pathLst>
          </a:custGeom>
          <a:blipFill rotWithShape="1">
            <a:blip r:embed="rId4">
              <a:alphaModFix/>
            </a:blip>
            <a:stretch>
              <a:fillRect b="0" l="0" r="0" t="0"/>
            </a:stretch>
          </a:blipFill>
          <a:ln>
            <a:noFill/>
          </a:ln>
        </p:spPr>
      </p:sp>
      <p:grpSp>
        <p:nvGrpSpPr>
          <p:cNvPr id="156" name="Google Shape;156;p16"/>
          <p:cNvGrpSpPr/>
          <p:nvPr/>
        </p:nvGrpSpPr>
        <p:grpSpPr>
          <a:xfrm>
            <a:off x="1313375" y="1374239"/>
            <a:ext cx="426079" cy="426079"/>
            <a:chOff x="0" y="0"/>
            <a:chExt cx="812800" cy="812800"/>
          </a:xfrm>
        </p:grpSpPr>
        <p:sp>
          <p:nvSpPr>
            <p:cNvPr id="157" name="Google Shape;15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6"/>
          <p:cNvGrpSpPr/>
          <p:nvPr/>
        </p:nvGrpSpPr>
        <p:grpSpPr>
          <a:xfrm>
            <a:off x="1313375" y="5445587"/>
            <a:ext cx="426079" cy="426079"/>
            <a:chOff x="0" y="0"/>
            <a:chExt cx="812800" cy="812800"/>
          </a:xfrm>
        </p:grpSpPr>
        <p:sp>
          <p:nvSpPr>
            <p:cNvPr id="160" name="Google Shape;1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2" name="Google Shape;162;p16"/>
          <p:cNvCxnSpPr/>
          <p:nvPr/>
        </p:nvCxnSpPr>
        <p:spPr>
          <a:xfrm rot="10800000">
            <a:off x="-5010234" y="3246464"/>
            <a:ext cx="6724341" cy="0"/>
          </a:xfrm>
          <a:prstGeom prst="straightConnector1">
            <a:avLst/>
          </a:prstGeom>
          <a:noFill/>
          <a:ln cap="flat" cmpd="sng" w="57150">
            <a:solidFill>
              <a:srgbClr val="00FFFF"/>
            </a:solidFill>
            <a:prstDash val="solid"/>
            <a:round/>
            <a:headEnd len="sm" w="sm" type="none"/>
            <a:tailEnd len="sm" w="sm" type="none"/>
          </a:ln>
        </p:spPr>
      </p:cxnSp>
      <p:grpSp>
        <p:nvGrpSpPr>
          <p:cNvPr id="163" name="Google Shape;163;p16"/>
          <p:cNvGrpSpPr/>
          <p:nvPr/>
        </p:nvGrpSpPr>
        <p:grpSpPr>
          <a:xfrm rot="5400000">
            <a:off x="1704582" y="3033425"/>
            <a:ext cx="426079" cy="426079"/>
            <a:chOff x="0" y="0"/>
            <a:chExt cx="812800" cy="812800"/>
          </a:xfrm>
        </p:grpSpPr>
        <p:sp>
          <p:nvSpPr>
            <p:cNvPr id="164" name="Google Shape;16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6" name="Google Shape;166;p16"/>
          <p:cNvCxnSpPr/>
          <p:nvPr/>
        </p:nvCxnSpPr>
        <p:spPr>
          <a:xfrm rot="10800000">
            <a:off x="-6270763" y="4346026"/>
            <a:ext cx="6724341" cy="0"/>
          </a:xfrm>
          <a:prstGeom prst="straightConnector1">
            <a:avLst/>
          </a:prstGeom>
          <a:noFill/>
          <a:ln cap="flat" cmpd="sng" w="57150">
            <a:solidFill>
              <a:srgbClr val="00FFFF"/>
            </a:solidFill>
            <a:prstDash val="solid"/>
            <a:round/>
            <a:headEnd len="sm" w="sm" type="none"/>
            <a:tailEnd len="sm" w="sm" type="none"/>
          </a:ln>
        </p:spPr>
      </p:cxnSp>
      <p:grpSp>
        <p:nvGrpSpPr>
          <p:cNvPr id="167" name="Google Shape;167;p16"/>
          <p:cNvGrpSpPr/>
          <p:nvPr/>
        </p:nvGrpSpPr>
        <p:grpSpPr>
          <a:xfrm rot="5400000">
            <a:off x="444053" y="4132986"/>
            <a:ext cx="426079" cy="426079"/>
            <a:chOff x="0" y="0"/>
            <a:chExt cx="812800" cy="812800"/>
          </a:xfrm>
        </p:grpSpPr>
        <p:sp>
          <p:nvSpPr>
            <p:cNvPr id="168" name="Google Shape;16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6"/>
          <p:cNvGrpSpPr/>
          <p:nvPr/>
        </p:nvGrpSpPr>
        <p:grpSpPr>
          <a:xfrm rot="10800000">
            <a:off x="15021664" y="1405027"/>
            <a:ext cx="7096898" cy="838200"/>
            <a:chOff x="0" y="0"/>
            <a:chExt cx="9462530" cy="1117600"/>
          </a:xfrm>
        </p:grpSpPr>
        <p:cxnSp>
          <p:nvCxnSpPr>
            <p:cNvPr id="171" name="Google Shape;171;p16"/>
            <p:cNvCxnSpPr/>
            <p:nvPr/>
          </p:nvCxnSpPr>
          <p:spPr>
            <a:xfrm>
              <a:off x="0" y="595614"/>
              <a:ext cx="8656320" cy="0"/>
            </a:xfrm>
            <a:prstGeom prst="straightConnector1">
              <a:avLst/>
            </a:prstGeom>
            <a:noFill/>
            <a:ln cap="flat" cmpd="sng" w="76200">
              <a:solidFill>
                <a:srgbClr val="00FFFF"/>
              </a:solidFill>
              <a:prstDash val="solid"/>
              <a:round/>
              <a:headEnd len="sm" w="sm" type="none"/>
              <a:tailEnd len="sm" w="sm" type="none"/>
            </a:ln>
          </p:spPr>
        </p:cxnSp>
        <p:grpSp>
          <p:nvGrpSpPr>
            <p:cNvPr id="172" name="Google Shape;172;p16"/>
            <p:cNvGrpSpPr/>
            <p:nvPr/>
          </p:nvGrpSpPr>
          <p:grpSpPr>
            <a:xfrm>
              <a:off x="8562767" y="311561"/>
              <a:ext cx="568106" cy="568106"/>
              <a:chOff x="0" y="0"/>
              <a:chExt cx="812800" cy="812800"/>
            </a:xfrm>
          </p:grpSpPr>
          <p:sp>
            <p:nvSpPr>
              <p:cNvPr id="173" name="Google Shape;17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6"/>
            <p:cNvSpPr/>
            <p:nvPr/>
          </p:nvSpPr>
          <p:spPr>
            <a:xfrm rot="10800000">
              <a:off x="8344930" y="0"/>
              <a:ext cx="1117600" cy="1117600"/>
            </a:xfrm>
            <a:custGeom>
              <a:rect b="b" l="l" r="r" t="t"/>
              <a:pathLst>
                <a:path extrusionOk="0" h="1117600" w="1117600">
                  <a:moveTo>
                    <a:pt x="0" y="0"/>
                  </a:moveTo>
                  <a:lnTo>
                    <a:pt x="1117600" y="0"/>
                  </a:lnTo>
                  <a:lnTo>
                    <a:pt x="1117600" y="1117600"/>
                  </a:lnTo>
                  <a:lnTo>
                    <a:pt x="0" y="1117600"/>
                  </a:lnTo>
                  <a:lnTo>
                    <a:pt x="0" y="0"/>
                  </a:lnTo>
                  <a:close/>
                </a:path>
              </a:pathLst>
            </a:custGeom>
            <a:blipFill rotWithShape="1">
              <a:blip r:embed="rId5">
                <a:alphaModFix/>
              </a:blip>
              <a:stretch>
                <a:fillRect b="0" l="0" r="0" t="0"/>
              </a:stretch>
            </a:blipFill>
            <a:ln>
              <a:noFill/>
            </a:ln>
          </p:spPr>
        </p:sp>
      </p:grpSp>
      <p:sp>
        <p:nvSpPr>
          <p:cNvPr id="176" name="Google Shape;176;p16"/>
          <p:cNvSpPr txBox="1"/>
          <p:nvPr/>
        </p:nvSpPr>
        <p:spPr>
          <a:xfrm>
            <a:off x="1028700" y="1131043"/>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Table Of Contents</a:t>
            </a:r>
            <a:endParaRPr/>
          </a:p>
        </p:txBody>
      </p:sp>
      <p:sp>
        <p:nvSpPr>
          <p:cNvPr id="177" name="Google Shape;177;p16"/>
          <p:cNvSpPr/>
          <p:nvPr/>
        </p:nvSpPr>
        <p:spPr>
          <a:xfrm>
            <a:off x="2815807" y="8522115"/>
            <a:ext cx="838200" cy="838200"/>
          </a:xfrm>
          <a:custGeom>
            <a:rect b="b" l="l" r="r" t="t"/>
            <a:pathLst>
              <a:path extrusionOk="0" h="838200" w="838200">
                <a:moveTo>
                  <a:pt x="0" y="0"/>
                </a:moveTo>
                <a:lnTo>
                  <a:pt x="838200" y="0"/>
                </a:lnTo>
                <a:lnTo>
                  <a:pt x="838200" y="838200"/>
                </a:lnTo>
                <a:lnTo>
                  <a:pt x="0" y="838200"/>
                </a:lnTo>
                <a:lnTo>
                  <a:pt x="0" y="0"/>
                </a:lnTo>
                <a:close/>
              </a:path>
            </a:pathLst>
          </a:custGeom>
          <a:blipFill rotWithShape="1">
            <a:blip r:embed="rId5">
              <a:alphaModFix/>
            </a:blip>
            <a:stretch>
              <a:fillRect b="0" l="0" r="0" t="0"/>
            </a:stretch>
          </a:blipFill>
          <a:ln>
            <a:noFill/>
          </a:ln>
        </p:spPr>
      </p:sp>
      <p:sp>
        <p:nvSpPr>
          <p:cNvPr id="178" name="Google Shape;178;p16"/>
          <p:cNvSpPr/>
          <p:nvPr/>
        </p:nvSpPr>
        <p:spPr>
          <a:xfrm>
            <a:off x="1194199" y="1168178"/>
            <a:ext cx="838200" cy="838200"/>
          </a:xfrm>
          <a:custGeom>
            <a:rect b="b" l="l" r="r" t="t"/>
            <a:pathLst>
              <a:path extrusionOk="0" h="838200" w="838200">
                <a:moveTo>
                  <a:pt x="0" y="0"/>
                </a:moveTo>
                <a:lnTo>
                  <a:pt x="838200" y="0"/>
                </a:lnTo>
                <a:lnTo>
                  <a:pt x="838200" y="838200"/>
                </a:lnTo>
                <a:lnTo>
                  <a:pt x="0" y="838200"/>
                </a:lnTo>
                <a:lnTo>
                  <a:pt x="0" y="0"/>
                </a:lnTo>
                <a:close/>
              </a:path>
            </a:pathLst>
          </a:custGeom>
          <a:blipFill rotWithShape="1">
            <a:blip r:embed="rId5">
              <a:alphaModFix/>
            </a:blip>
            <a:stretch>
              <a:fillRect b="0" l="0" r="0" t="0"/>
            </a:stretch>
          </a:blipFill>
          <a:ln>
            <a:noFill/>
          </a:ln>
        </p:spPr>
      </p:sp>
      <p:sp>
        <p:nvSpPr>
          <p:cNvPr id="179" name="Google Shape;179;p16"/>
          <p:cNvSpPr/>
          <p:nvPr/>
        </p:nvSpPr>
        <p:spPr>
          <a:xfrm>
            <a:off x="281186" y="3951314"/>
            <a:ext cx="838200" cy="838200"/>
          </a:xfrm>
          <a:custGeom>
            <a:rect b="b" l="l" r="r" t="t"/>
            <a:pathLst>
              <a:path extrusionOk="0" h="838200" w="838200">
                <a:moveTo>
                  <a:pt x="0" y="0"/>
                </a:moveTo>
                <a:lnTo>
                  <a:pt x="838200" y="0"/>
                </a:lnTo>
                <a:lnTo>
                  <a:pt x="838200" y="838200"/>
                </a:lnTo>
                <a:lnTo>
                  <a:pt x="0" y="838200"/>
                </a:lnTo>
                <a:lnTo>
                  <a:pt x="0" y="0"/>
                </a:lnTo>
                <a:close/>
              </a:path>
            </a:pathLst>
          </a:custGeom>
          <a:blipFill rotWithShape="1">
            <a:blip r:embed="rId5">
              <a:alphaModFix/>
            </a:blip>
            <a:stretch>
              <a:fillRect b="0" l="0" r="0" t="0"/>
            </a:stretch>
          </a:blipFill>
          <a:ln>
            <a:noFill/>
          </a:ln>
        </p:spPr>
      </p:sp>
      <p:grpSp>
        <p:nvGrpSpPr>
          <p:cNvPr id="180" name="Google Shape;180;p16"/>
          <p:cNvGrpSpPr/>
          <p:nvPr/>
        </p:nvGrpSpPr>
        <p:grpSpPr>
          <a:xfrm>
            <a:off x="3403496" y="3473228"/>
            <a:ext cx="2016396" cy="2094035"/>
            <a:chOff x="0" y="-103518"/>
            <a:chExt cx="2688528" cy="2792046"/>
          </a:xfrm>
        </p:grpSpPr>
        <p:grpSp>
          <p:nvGrpSpPr>
            <p:cNvPr id="181" name="Google Shape;181;p16"/>
            <p:cNvGrpSpPr/>
            <p:nvPr/>
          </p:nvGrpSpPr>
          <p:grpSpPr>
            <a:xfrm>
              <a:off x="0" y="0"/>
              <a:ext cx="2688528" cy="2688528"/>
              <a:chOff x="0" y="0"/>
              <a:chExt cx="812800" cy="812800"/>
            </a:xfrm>
          </p:grpSpPr>
          <p:sp>
            <p:nvSpPr>
              <p:cNvPr id="182" name="Google Shape;18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6"/>
            <p:cNvSpPr txBox="1"/>
            <p:nvPr/>
          </p:nvSpPr>
          <p:spPr>
            <a:xfrm>
              <a:off x="988584" y="-103518"/>
              <a:ext cx="711359" cy="2666964"/>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2001" u="none" cap="none" strike="noStrike">
                  <a:solidFill>
                    <a:srgbClr val="1A33AB"/>
                  </a:solidFill>
                  <a:latin typeface="DM Serif Display"/>
                  <a:ea typeface="DM Serif Display"/>
                  <a:cs typeface="DM Serif Display"/>
                  <a:sym typeface="DM Serif Display"/>
                </a:rPr>
                <a:t>1</a:t>
              </a:r>
              <a:endParaRPr/>
            </a:p>
          </p:txBody>
        </p:sp>
      </p:grpSp>
      <p:grpSp>
        <p:nvGrpSpPr>
          <p:cNvPr id="185" name="Google Shape;185;p16"/>
          <p:cNvGrpSpPr/>
          <p:nvPr/>
        </p:nvGrpSpPr>
        <p:grpSpPr>
          <a:xfrm>
            <a:off x="8356086" y="3449846"/>
            <a:ext cx="2016396" cy="2112934"/>
            <a:chOff x="0" y="-134695"/>
            <a:chExt cx="2688528" cy="2817246"/>
          </a:xfrm>
        </p:grpSpPr>
        <p:grpSp>
          <p:nvGrpSpPr>
            <p:cNvPr id="186" name="Google Shape;186;p16"/>
            <p:cNvGrpSpPr/>
            <p:nvPr/>
          </p:nvGrpSpPr>
          <p:grpSpPr>
            <a:xfrm>
              <a:off x="0" y="0"/>
              <a:ext cx="2688528" cy="2682551"/>
              <a:chOff x="0" y="0"/>
              <a:chExt cx="812800" cy="810993"/>
            </a:xfrm>
          </p:grpSpPr>
          <p:sp>
            <p:nvSpPr>
              <p:cNvPr id="187" name="Google Shape;187;p16"/>
              <p:cNvSpPr/>
              <p:nvPr/>
            </p:nvSpPr>
            <p:spPr>
              <a:xfrm>
                <a:off x="0" y="0"/>
                <a:ext cx="812800" cy="810993"/>
              </a:xfrm>
              <a:custGeom>
                <a:rect b="b" l="l" r="r" t="t"/>
                <a:pathLst>
                  <a:path extrusionOk="0" h="810993" w="812800">
                    <a:moveTo>
                      <a:pt x="406400" y="0"/>
                    </a:moveTo>
                    <a:cubicBezTo>
                      <a:pt x="181951" y="0"/>
                      <a:pt x="0" y="181547"/>
                      <a:pt x="0" y="405497"/>
                    </a:cubicBezTo>
                    <a:cubicBezTo>
                      <a:pt x="0" y="629446"/>
                      <a:pt x="181951" y="810993"/>
                      <a:pt x="406400" y="810993"/>
                    </a:cubicBezTo>
                    <a:cubicBezTo>
                      <a:pt x="630849" y="810993"/>
                      <a:pt x="812800" y="629446"/>
                      <a:pt x="812800" y="405497"/>
                    </a:cubicBezTo>
                    <a:cubicBezTo>
                      <a:pt x="812800" y="181547"/>
                      <a:pt x="630849" y="0"/>
                      <a:pt x="406400" y="0"/>
                    </a:cubicBezTo>
                    <a:close/>
                  </a:path>
                </a:pathLst>
              </a:cu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
              <p:cNvSpPr txBox="1"/>
              <p:nvPr/>
            </p:nvSpPr>
            <p:spPr>
              <a:xfrm>
                <a:off x="76200" y="28406"/>
                <a:ext cx="660400" cy="7065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9" name="Google Shape;189;p16"/>
            <p:cNvSpPr txBox="1"/>
            <p:nvPr/>
          </p:nvSpPr>
          <p:spPr>
            <a:xfrm>
              <a:off x="817539" y="-134695"/>
              <a:ext cx="711359" cy="2660988"/>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2001" u="none" cap="none" strike="noStrike">
                  <a:solidFill>
                    <a:srgbClr val="1A33AB"/>
                  </a:solidFill>
                  <a:latin typeface="DM Serif Display"/>
                  <a:ea typeface="DM Serif Display"/>
                  <a:cs typeface="DM Serif Display"/>
                  <a:sym typeface="DM Serif Display"/>
                </a:rPr>
                <a:t>2</a:t>
              </a:r>
              <a:endParaRPr/>
            </a:p>
          </p:txBody>
        </p:sp>
      </p:grpSp>
      <p:grpSp>
        <p:nvGrpSpPr>
          <p:cNvPr id="190" name="Google Shape;190;p16"/>
          <p:cNvGrpSpPr/>
          <p:nvPr/>
        </p:nvGrpSpPr>
        <p:grpSpPr>
          <a:xfrm>
            <a:off x="13308675" y="3449846"/>
            <a:ext cx="2016396" cy="2112934"/>
            <a:chOff x="0" y="-134695"/>
            <a:chExt cx="2688528" cy="2817246"/>
          </a:xfrm>
        </p:grpSpPr>
        <p:grpSp>
          <p:nvGrpSpPr>
            <p:cNvPr id="191" name="Google Shape;191;p16"/>
            <p:cNvGrpSpPr/>
            <p:nvPr/>
          </p:nvGrpSpPr>
          <p:grpSpPr>
            <a:xfrm>
              <a:off x="0" y="0"/>
              <a:ext cx="2688528" cy="2682551"/>
              <a:chOff x="0" y="0"/>
              <a:chExt cx="812800" cy="810993"/>
            </a:xfrm>
          </p:grpSpPr>
          <p:sp>
            <p:nvSpPr>
              <p:cNvPr id="192" name="Google Shape;192;p16"/>
              <p:cNvSpPr/>
              <p:nvPr/>
            </p:nvSpPr>
            <p:spPr>
              <a:xfrm>
                <a:off x="0" y="0"/>
                <a:ext cx="812800" cy="810993"/>
              </a:xfrm>
              <a:custGeom>
                <a:rect b="b" l="l" r="r" t="t"/>
                <a:pathLst>
                  <a:path extrusionOk="0" h="810993" w="812800">
                    <a:moveTo>
                      <a:pt x="406400" y="0"/>
                    </a:moveTo>
                    <a:cubicBezTo>
                      <a:pt x="181951" y="0"/>
                      <a:pt x="0" y="181547"/>
                      <a:pt x="0" y="405497"/>
                    </a:cubicBezTo>
                    <a:cubicBezTo>
                      <a:pt x="0" y="629446"/>
                      <a:pt x="181951" y="810993"/>
                      <a:pt x="406400" y="810993"/>
                    </a:cubicBezTo>
                    <a:cubicBezTo>
                      <a:pt x="630849" y="810993"/>
                      <a:pt x="812800" y="629446"/>
                      <a:pt x="812800" y="405497"/>
                    </a:cubicBezTo>
                    <a:cubicBezTo>
                      <a:pt x="812800" y="181547"/>
                      <a:pt x="630849" y="0"/>
                      <a:pt x="406400" y="0"/>
                    </a:cubicBezTo>
                    <a:close/>
                  </a:path>
                </a:pathLst>
              </a:cu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6"/>
              <p:cNvSpPr txBox="1"/>
              <p:nvPr/>
            </p:nvSpPr>
            <p:spPr>
              <a:xfrm>
                <a:off x="76200" y="28406"/>
                <a:ext cx="660400" cy="7065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16"/>
            <p:cNvSpPr txBox="1"/>
            <p:nvPr/>
          </p:nvSpPr>
          <p:spPr>
            <a:xfrm>
              <a:off x="817539" y="-134695"/>
              <a:ext cx="711359" cy="2660988"/>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US" sz="12001" u="none" cap="none" strike="noStrike">
                  <a:solidFill>
                    <a:srgbClr val="1A33AB"/>
                  </a:solidFill>
                  <a:latin typeface="DM Serif Display"/>
                  <a:ea typeface="DM Serif Display"/>
                  <a:cs typeface="DM Serif Display"/>
                  <a:sym typeface="DM Serif Display"/>
                </a:rPr>
                <a:t>3</a:t>
              </a:r>
              <a:endParaRPr/>
            </a:p>
          </p:txBody>
        </p:sp>
      </p:grpSp>
      <p:grpSp>
        <p:nvGrpSpPr>
          <p:cNvPr id="195" name="Google Shape;195;p16"/>
          <p:cNvGrpSpPr/>
          <p:nvPr/>
        </p:nvGrpSpPr>
        <p:grpSpPr>
          <a:xfrm rot="10800000">
            <a:off x="12812674" y="8701824"/>
            <a:ext cx="7140895" cy="426079"/>
            <a:chOff x="0" y="0"/>
            <a:chExt cx="9521194" cy="568106"/>
          </a:xfrm>
        </p:grpSpPr>
        <p:cxnSp>
          <p:nvCxnSpPr>
            <p:cNvPr id="196" name="Google Shape;196;p16"/>
            <p:cNvCxnSpPr/>
            <p:nvPr/>
          </p:nvCxnSpPr>
          <p:spPr>
            <a:xfrm rot="10800000">
              <a:off x="0" y="284053"/>
              <a:ext cx="8965788" cy="0"/>
            </a:xfrm>
            <a:prstGeom prst="straightConnector1">
              <a:avLst/>
            </a:prstGeom>
            <a:noFill/>
            <a:ln cap="flat" cmpd="sng" w="76200">
              <a:solidFill>
                <a:srgbClr val="00FFFF"/>
              </a:solidFill>
              <a:prstDash val="solid"/>
              <a:round/>
              <a:headEnd len="sm" w="sm" type="none"/>
              <a:tailEnd len="sm" w="sm" type="none"/>
            </a:ln>
          </p:spPr>
        </p:cxnSp>
        <p:grpSp>
          <p:nvGrpSpPr>
            <p:cNvPr id="197" name="Google Shape;197;p16"/>
            <p:cNvGrpSpPr/>
            <p:nvPr/>
          </p:nvGrpSpPr>
          <p:grpSpPr>
            <a:xfrm rot="5400000">
              <a:off x="8953088" y="0"/>
              <a:ext cx="568106" cy="568106"/>
              <a:chOff x="0" y="0"/>
              <a:chExt cx="812800" cy="812800"/>
            </a:xfrm>
          </p:grpSpPr>
          <p:sp>
            <p:nvSpPr>
              <p:cNvPr id="198" name="Google Shape;19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00" name="Google Shape;200;p16"/>
          <p:cNvGrpSpPr/>
          <p:nvPr/>
        </p:nvGrpSpPr>
        <p:grpSpPr>
          <a:xfrm rot="10800000">
            <a:off x="15941639" y="8309076"/>
            <a:ext cx="7140895" cy="426079"/>
            <a:chOff x="0" y="0"/>
            <a:chExt cx="9521194" cy="568106"/>
          </a:xfrm>
        </p:grpSpPr>
        <p:cxnSp>
          <p:nvCxnSpPr>
            <p:cNvPr id="201" name="Google Shape;201;p16"/>
            <p:cNvCxnSpPr/>
            <p:nvPr/>
          </p:nvCxnSpPr>
          <p:spPr>
            <a:xfrm rot="10800000">
              <a:off x="0" y="284053"/>
              <a:ext cx="8965788" cy="0"/>
            </a:xfrm>
            <a:prstGeom prst="straightConnector1">
              <a:avLst/>
            </a:prstGeom>
            <a:noFill/>
            <a:ln cap="flat" cmpd="sng" w="76200">
              <a:solidFill>
                <a:srgbClr val="00FFFF"/>
              </a:solidFill>
              <a:prstDash val="solid"/>
              <a:round/>
              <a:headEnd len="sm" w="sm" type="none"/>
              <a:tailEnd len="sm" w="sm" type="none"/>
            </a:ln>
          </p:spPr>
        </p:cxnSp>
        <p:grpSp>
          <p:nvGrpSpPr>
            <p:cNvPr id="202" name="Google Shape;202;p16"/>
            <p:cNvGrpSpPr/>
            <p:nvPr/>
          </p:nvGrpSpPr>
          <p:grpSpPr>
            <a:xfrm rot="5400000">
              <a:off x="8953088" y="0"/>
              <a:ext cx="568106" cy="568106"/>
              <a:chOff x="0" y="0"/>
              <a:chExt cx="812800" cy="812800"/>
            </a:xfrm>
          </p:grpSpPr>
          <p:sp>
            <p:nvSpPr>
              <p:cNvPr id="203" name="Google Shape;20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05" name="Google Shape;205;p16"/>
          <p:cNvGrpSpPr/>
          <p:nvPr/>
        </p:nvGrpSpPr>
        <p:grpSpPr>
          <a:xfrm>
            <a:off x="7673651" y="6064899"/>
            <a:ext cx="3306074" cy="2148927"/>
            <a:chOff x="0" y="0"/>
            <a:chExt cx="4408098" cy="2865235"/>
          </a:xfrm>
        </p:grpSpPr>
        <p:sp>
          <p:nvSpPr>
            <p:cNvPr id="206" name="Google Shape;206;p16"/>
            <p:cNvSpPr txBox="1"/>
            <p:nvPr/>
          </p:nvSpPr>
          <p:spPr>
            <a:xfrm>
              <a:off x="0" y="0"/>
              <a:ext cx="4408098" cy="1422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Michroma"/>
                  <a:ea typeface="Michroma"/>
                  <a:cs typeface="Michroma"/>
                  <a:sym typeface="Michroma"/>
                </a:rPr>
                <a:t>Our Process</a:t>
              </a:r>
              <a:endParaRPr/>
            </a:p>
          </p:txBody>
        </p:sp>
        <p:sp>
          <p:nvSpPr>
            <p:cNvPr id="207" name="Google Shape;207;p16"/>
            <p:cNvSpPr txBox="1"/>
            <p:nvPr/>
          </p:nvSpPr>
          <p:spPr>
            <a:xfrm>
              <a:off x="0" y="1790815"/>
              <a:ext cx="4408098" cy="10744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Elaborate on what you want to discuss. </a:t>
              </a:r>
              <a:endParaRPr/>
            </a:p>
          </p:txBody>
        </p:sp>
      </p:grpSp>
      <p:grpSp>
        <p:nvGrpSpPr>
          <p:cNvPr id="208" name="Google Shape;208;p16"/>
          <p:cNvGrpSpPr/>
          <p:nvPr/>
        </p:nvGrpSpPr>
        <p:grpSpPr>
          <a:xfrm>
            <a:off x="2310490" y="6057236"/>
            <a:ext cx="4202408" cy="1615527"/>
            <a:chOff x="0" y="0"/>
            <a:chExt cx="5603211" cy="2154035"/>
          </a:xfrm>
        </p:grpSpPr>
        <p:sp>
          <p:nvSpPr>
            <p:cNvPr id="209" name="Google Shape;209;p16"/>
            <p:cNvSpPr txBox="1"/>
            <p:nvPr/>
          </p:nvSpPr>
          <p:spPr>
            <a:xfrm>
              <a:off x="0" y="0"/>
              <a:ext cx="5603211" cy="711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Michroma"/>
                  <a:ea typeface="Michroma"/>
                  <a:cs typeface="Michroma"/>
                  <a:sym typeface="Michroma"/>
                </a:rPr>
                <a:t>Introduction</a:t>
              </a:r>
              <a:endParaRPr/>
            </a:p>
          </p:txBody>
        </p:sp>
        <p:sp>
          <p:nvSpPr>
            <p:cNvPr id="210" name="Google Shape;210;p16"/>
            <p:cNvSpPr txBox="1"/>
            <p:nvPr/>
          </p:nvSpPr>
          <p:spPr>
            <a:xfrm>
              <a:off x="0" y="1079615"/>
              <a:ext cx="5603211" cy="10744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Elaborate on what you want to discuss. </a:t>
              </a:r>
              <a:endParaRPr/>
            </a:p>
          </p:txBody>
        </p:sp>
      </p:grpSp>
      <p:grpSp>
        <p:nvGrpSpPr>
          <p:cNvPr id="211" name="Google Shape;211;p16"/>
          <p:cNvGrpSpPr/>
          <p:nvPr/>
        </p:nvGrpSpPr>
        <p:grpSpPr>
          <a:xfrm>
            <a:off x="12588644" y="6064899"/>
            <a:ext cx="3794478" cy="1615527"/>
            <a:chOff x="0" y="0"/>
            <a:chExt cx="5059304" cy="2154035"/>
          </a:xfrm>
        </p:grpSpPr>
        <p:sp>
          <p:nvSpPr>
            <p:cNvPr id="212" name="Google Shape;212;p16"/>
            <p:cNvSpPr txBox="1"/>
            <p:nvPr/>
          </p:nvSpPr>
          <p:spPr>
            <a:xfrm>
              <a:off x="0" y="0"/>
              <a:ext cx="5059304" cy="711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Michroma"/>
                  <a:ea typeface="Michroma"/>
                  <a:cs typeface="Michroma"/>
                  <a:sym typeface="Michroma"/>
                </a:rPr>
                <a:t>About Us</a:t>
              </a:r>
              <a:endParaRPr/>
            </a:p>
          </p:txBody>
        </p:sp>
        <p:sp>
          <p:nvSpPr>
            <p:cNvPr id="213" name="Google Shape;213;p16"/>
            <p:cNvSpPr txBox="1"/>
            <p:nvPr/>
          </p:nvSpPr>
          <p:spPr>
            <a:xfrm>
              <a:off x="325603" y="1079615"/>
              <a:ext cx="4408098" cy="10744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Elaborate on what you want to discuss.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217" name="Shape 217"/>
        <p:cNvGrpSpPr/>
        <p:nvPr/>
      </p:nvGrpSpPr>
      <p:grpSpPr>
        <a:xfrm>
          <a:off x="0" y="0"/>
          <a:ext cx="0" cy="0"/>
          <a:chOff x="0" y="0"/>
          <a:chExt cx="0" cy="0"/>
        </a:xfrm>
      </p:grpSpPr>
      <p:grpSp>
        <p:nvGrpSpPr>
          <p:cNvPr id="218" name="Google Shape;218;p17"/>
          <p:cNvGrpSpPr/>
          <p:nvPr/>
        </p:nvGrpSpPr>
        <p:grpSpPr>
          <a:xfrm>
            <a:off x="0" y="9591824"/>
            <a:ext cx="18288000" cy="1209526"/>
            <a:chOff x="0" y="-47625"/>
            <a:chExt cx="4816593" cy="318558"/>
          </a:xfrm>
        </p:grpSpPr>
        <p:sp>
          <p:nvSpPr>
            <p:cNvPr id="219" name="Google Shape;219;p17"/>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220" name="Google Shape;220;p17"/>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7"/>
          <p:cNvGrpSpPr/>
          <p:nvPr/>
        </p:nvGrpSpPr>
        <p:grpSpPr>
          <a:xfrm>
            <a:off x="0" y="-695176"/>
            <a:ext cx="18288000" cy="1209526"/>
            <a:chOff x="0" y="-47625"/>
            <a:chExt cx="4816593" cy="318558"/>
          </a:xfrm>
        </p:grpSpPr>
        <p:sp>
          <p:nvSpPr>
            <p:cNvPr id="222" name="Google Shape;222;p17"/>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223" name="Google Shape;223;p17"/>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7"/>
          <p:cNvGrpSpPr/>
          <p:nvPr/>
        </p:nvGrpSpPr>
        <p:grpSpPr>
          <a:xfrm>
            <a:off x="14366281" y="715696"/>
            <a:ext cx="9802463" cy="2245792"/>
            <a:chOff x="0" y="0"/>
            <a:chExt cx="13069951" cy="2994390"/>
          </a:xfrm>
        </p:grpSpPr>
        <p:sp>
          <p:nvSpPr>
            <p:cNvPr id="225" name="Google Shape;225;p17"/>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3">
                <a:alphaModFix/>
              </a:blip>
              <a:stretch>
                <a:fillRect b="0" l="0" r="0" t="0"/>
              </a:stretch>
            </a:blipFill>
            <a:ln>
              <a:noFill/>
            </a:ln>
          </p:spPr>
        </p:sp>
        <p:grpSp>
          <p:nvGrpSpPr>
            <p:cNvPr id="226" name="Google Shape;226;p17"/>
            <p:cNvGrpSpPr/>
            <p:nvPr/>
          </p:nvGrpSpPr>
          <p:grpSpPr>
            <a:xfrm>
              <a:off x="11775151" y="354053"/>
              <a:ext cx="568106" cy="568106"/>
              <a:chOff x="0" y="0"/>
              <a:chExt cx="812800" cy="812800"/>
            </a:xfrm>
          </p:grpSpPr>
          <p:sp>
            <p:nvSpPr>
              <p:cNvPr id="227" name="Google Shape;22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7"/>
            <p:cNvGrpSpPr/>
            <p:nvPr/>
          </p:nvGrpSpPr>
          <p:grpSpPr>
            <a:xfrm>
              <a:off x="12501845" y="0"/>
              <a:ext cx="568106" cy="568106"/>
              <a:chOff x="0" y="0"/>
              <a:chExt cx="812800" cy="812800"/>
            </a:xfrm>
          </p:grpSpPr>
          <p:sp>
            <p:nvSpPr>
              <p:cNvPr id="230" name="Google Shape;23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17"/>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3">
                <a:alphaModFix/>
              </a:blip>
              <a:stretch>
                <a:fillRect b="0" l="0" r="0" t="0"/>
              </a:stretch>
            </a:blipFill>
            <a:ln>
              <a:noFill/>
            </a:ln>
          </p:spPr>
        </p:sp>
        <p:grpSp>
          <p:nvGrpSpPr>
            <p:cNvPr id="233" name="Google Shape;233;p17"/>
            <p:cNvGrpSpPr/>
            <p:nvPr/>
          </p:nvGrpSpPr>
          <p:grpSpPr>
            <a:xfrm>
              <a:off x="9387159" y="1276211"/>
              <a:ext cx="568106" cy="568106"/>
              <a:chOff x="0" y="0"/>
              <a:chExt cx="812800" cy="812800"/>
            </a:xfrm>
          </p:grpSpPr>
          <p:sp>
            <p:nvSpPr>
              <p:cNvPr id="234" name="Google Shape;23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7"/>
            <p:cNvGrpSpPr/>
            <p:nvPr/>
          </p:nvGrpSpPr>
          <p:grpSpPr>
            <a:xfrm>
              <a:off x="10113853" y="922159"/>
              <a:ext cx="568106" cy="568106"/>
              <a:chOff x="0" y="0"/>
              <a:chExt cx="812800" cy="812800"/>
            </a:xfrm>
          </p:grpSpPr>
          <p:sp>
            <p:nvSpPr>
              <p:cNvPr id="237" name="Google Shape;23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7"/>
            <p:cNvGrpSpPr/>
            <p:nvPr/>
          </p:nvGrpSpPr>
          <p:grpSpPr>
            <a:xfrm>
              <a:off x="0" y="878632"/>
              <a:ext cx="568106" cy="568106"/>
              <a:chOff x="0" y="0"/>
              <a:chExt cx="812800" cy="812800"/>
            </a:xfrm>
          </p:grpSpPr>
          <p:sp>
            <p:nvSpPr>
              <p:cNvPr id="240" name="Google Shape;24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7"/>
            <p:cNvGrpSpPr/>
            <p:nvPr/>
          </p:nvGrpSpPr>
          <p:grpSpPr>
            <a:xfrm>
              <a:off x="2394985" y="0"/>
              <a:ext cx="568106" cy="568106"/>
              <a:chOff x="0" y="0"/>
              <a:chExt cx="812800" cy="812800"/>
            </a:xfrm>
          </p:grpSpPr>
          <p:sp>
            <p:nvSpPr>
              <p:cNvPr id="243" name="Google Shape;24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7"/>
            <p:cNvGrpSpPr/>
            <p:nvPr/>
          </p:nvGrpSpPr>
          <p:grpSpPr>
            <a:xfrm>
              <a:off x="0" y="2426284"/>
              <a:ext cx="568106" cy="568106"/>
              <a:chOff x="0" y="0"/>
              <a:chExt cx="812800" cy="812800"/>
            </a:xfrm>
          </p:grpSpPr>
          <p:sp>
            <p:nvSpPr>
              <p:cNvPr id="246" name="Google Shape;24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17"/>
            <p:cNvGrpSpPr/>
            <p:nvPr/>
          </p:nvGrpSpPr>
          <p:grpSpPr>
            <a:xfrm>
              <a:off x="568106" y="2104131"/>
              <a:ext cx="568106" cy="568106"/>
              <a:chOff x="0" y="0"/>
              <a:chExt cx="812800" cy="812800"/>
            </a:xfrm>
          </p:grpSpPr>
          <p:sp>
            <p:nvSpPr>
              <p:cNvPr id="249" name="Google Shape;24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51" name="Google Shape;251;p17"/>
          <p:cNvSpPr/>
          <p:nvPr/>
        </p:nvSpPr>
        <p:spPr>
          <a:xfrm>
            <a:off x="-868243"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4">
              <a:alphaModFix/>
            </a:blip>
            <a:stretch>
              <a:fillRect b="0" l="0" r="0" t="0"/>
            </a:stretch>
          </a:blipFill>
          <a:ln>
            <a:noFill/>
          </a:ln>
        </p:spPr>
      </p:sp>
      <p:grpSp>
        <p:nvGrpSpPr>
          <p:cNvPr id="252" name="Google Shape;252;p17"/>
          <p:cNvGrpSpPr/>
          <p:nvPr/>
        </p:nvGrpSpPr>
        <p:grpSpPr>
          <a:xfrm rot="-5400000">
            <a:off x="-2818127" y="6803117"/>
            <a:ext cx="7693654" cy="1383238"/>
            <a:chOff x="0" y="0"/>
            <a:chExt cx="10258206" cy="1844317"/>
          </a:xfrm>
        </p:grpSpPr>
        <p:sp>
          <p:nvSpPr>
            <p:cNvPr id="253" name="Google Shape;253;p17"/>
            <p:cNvSpPr/>
            <p:nvPr/>
          </p:nvSpPr>
          <p:spPr>
            <a:xfrm>
              <a:off x="0"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3">
                <a:alphaModFix/>
              </a:blip>
              <a:stretch>
                <a:fillRect b="0" l="0" r="0" t="0"/>
              </a:stretch>
            </a:blipFill>
            <a:ln>
              <a:noFill/>
            </a:ln>
          </p:spPr>
        </p:sp>
        <p:grpSp>
          <p:nvGrpSpPr>
            <p:cNvPr id="254" name="Google Shape;254;p17"/>
            <p:cNvGrpSpPr/>
            <p:nvPr/>
          </p:nvGrpSpPr>
          <p:grpSpPr>
            <a:xfrm>
              <a:off x="8963406" y="354053"/>
              <a:ext cx="568106" cy="568106"/>
              <a:chOff x="0" y="0"/>
              <a:chExt cx="812800" cy="812800"/>
            </a:xfrm>
          </p:grpSpPr>
          <p:sp>
            <p:nvSpPr>
              <p:cNvPr id="255" name="Google Shape;25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7"/>
            <p:cNvGrpSpPr/>
            <p:nvPr/>
          </p:nvGrpSpPr>
          <p:grpSpPr>
            <a:xfrm>
              <a:off x="9690100" y="0"/>
              <a:ext cx="568106" cy="568106"/>
              <a:chOff x="0" y="0"/>
              <a:chExt cx="812800" cy="812800"/>
            </a:xfrm>
          </p:grpSpPr>
          <p:sp>
            <p:nvSpPr>
              <p:cNvPr id="258" name="Google Shape;25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0" name="Google Shape;260;p17"/>
          <p:cNvGrpSpPr/>
          <p:nvPr/>
        </p:nvGrpSpPr>
        <p:grpSpPr>
          <a:xfrm rot="-5400000">
            <a:off x="-1965674" y="8464243"/>
            <a:ext cx="7694677" cy="1383238"/>
            <a:chOff x="0" y="0"/>
            <a:chExt cx="10259568" cy="1844317"/>
          </a:xfrm>
        </p:grpSpPr>
        <p:sp>
          <p:nvSpPr>
            <p:cNvPr id="261" name="Google Shape;261;p17"/>
            <p:cNvSpPr/>
            <p:nvPr/>
          </p:nvSpPr>
          <p:spPr>
            <a:xfrm>
              <a:off x="0"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3">
                <a:alphaModFix/>
              </a:blip>
              <a:stretch>
                <a:fillRect b="0" l="0" r="0" t="0"/>
              </a:stretch>
            </a:blipFill>
            <a:ln>
              <a:noFill/>
            </a:ln>
          </p:spPr>
        </p:sp>
        <p:grpSp>
          <p:nvGrpSpPr>
            <p:cNvPr id="262" name="Google Shape;262;p17"/>
            <p:cNvGrpSpPr/>
            <p:nvPr/>
          </p:nvGrpSpPr>
          <p:grpSpPr>
            <a:xfrm>
              <a:off x="9691462" y="19631"/>
              <a:ext cx="568106" cy="568106"/>
              <a:chOff x="0" y="0"/>
              <a:chExt cx="812800" cy="812800"/>
            </a:xfrm>
          </p:grpSpPr>
          <p:sp>
            <p:nvSpPr>
              <p:cNvPr id="263" name="Google Shape;26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7"/>
            <p:cNvGrpSpPr/>
            <p:nvPr/>
          </p:nvGrpSpPr>
          <p:grpSpPr>
            <a:xfrm>
              <a:off x="8928475" y="430253"/>
              <a:ext cx="568106" cy="568106"/>
              <a:chOff x="0" y="0"/>
              <a:chExt cx="812800" cy="812800"/>
            </a:xfrm>
          </p:grpSpPr>
          <p:sp>
            <p:nvSpPr>
              <p:cNvPr id="266" name="Google Shape;26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8" name="Google Shape;268;p17"/>
          <p:cNvGrpSpPr/>
          <p:nvPr/>
        </p:nvGrpSpPr>
        <p:grpSpPr>
          <a:xfrm>
            <a:off x="9144000" y="3640765"/>
            <a:ext cx="8001541" cy="4872309"/>
            <a:chOff x="0" y="-9525"/>
            <a:chExt cx="10668721" cy="6496412"/>
          </a:xfrm>
        </p:grpSpPr>
        <p:sp>
          <p:nvSpPr>
            <p:cNvPr id="269" name="Google Shape;269;p17"/>
            <p:cNvSpPr txBox="1"/>
            <p:nvPr/>
          </p:nvSpPr>
          <p:spPr>
            <a:xfrm>
              <a:off x="0" y="-9525"/>
              <a:ext cx="10668721" cy="3667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Welcome To Presentation</a:t>
              </a:r>
              <a:endParaRPr/>
            </a:p>
          </p:txBody>
        </p:sp>
        <p:sp>
          <p:nvSpPr>
            <p:cNvPr id="270" name="Google Shape;270;p17"/>
            <p:cNvSpPr txBox="1"/>
            <p:nvPr/>
          </p:nvSpPr>
          <p:spPr>
            <a:xfrm>
              <a:off x="0" y="4231579"/>
              <a:ext cx="10668721" cy="225530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Rasa"/>
                  <a:ea typeface="Rasa"/>
                  <a:cs typeface="Rasa"/>
                  <a:sym typeface="Rasa"/>
                </a:rPr>
                <a:t>I'm Rain, and I'll be sharing with you my beautiful ideas. Follow me at @reallygreatsite to learn more.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274" name="Shape 274"/>
        <p:cNvGrpSpPr/>
        <p:nvPr/>
      </p:nvGrpSpPr>
      <p:grpSpPr>
        <a:xfrm>
          <a:off x="0" y="0"/>
          <a:ext cx="0" cy="0"/>
          <a:chOff x="0" y="0"/>
          <a:chExt cx="0" cy="0"/>
        </a:xfrm>
      </p:grpSpPr>
      <p:sp>
        <p:nvSpPr>
          <p:cNvPr id="275" name="Google Shape;275;p18"/>
          <p:cNvSpPr/>
          <p:nvPr/>
        </p:nvSpPr>
        <p:spPr>
          <a:xfrm>
            <a:off x="-198438" y="513095"/>
            <a:ext cx="18605500" cy="9259555"/>
          </a:xfrm>
          <a:custGeom>
            <a:rect b="b" l="l" r="r" t="t"/>
            <a:pathLst>
              <a:path extrusionOk="0" h="9259555" w="18605500">
                <a:moveTo>
                  <a:pt x="0" y="0"/>
                </a:moveTo>
                <a:lnTo>
                  <a:pt x="18605501" y="0"/>
                </a:lnTo>
                <a:lnTo>
                  <a:pt x="18605501" y="9259555"/>
                </a:lnTo>
                <a:lnTo>
                  <a:pt x="0" y="9259555"/>
                </a:lnTo>
                <a:lnTo>
                  <a:pt x="0" y="0"/>
                </a:lnTo>
                <a:close/>
              </a:path>
            </a:pathLst>
          </a:custGeom>
          <a:blipFill rotWithShape="1">
            <a:blip r:embed="rId3">
              <a:alphaModFix amt="15000"/>
            </a:blip>
            <a:stretch>
              <a:fillRect b="-11997" l="0" r="0" t="-866"/>
            </a:stretch>
          </a:blipFill>
          <a:ln>
            <a:noFill/>
          </a:ln>
        </p:spPr>
      </p:sp>
      <p:cxnSp>
        <p:nvCxnSpPr>
          <p:cNvPr id="276" name="Google Shape;276;p18"/>
          <p:cNvCxnSpPr/>
          <p:nvPr/>
        </p:nvCxnSpPr>
        <p:spPr>
          <a:xfrm>
            <a:off x="5574500" y="8832221"/>
            <a:ext cx="7137869" cy="0"/>
          </a:xfrm>
          <a:prstGeom prst="straightConnector1">
            <a:avLst/>
          </a:prstGeom>
          <a:noFill/>
          <a:ln cap="flat" cmpd="sng" w="57150">
            <a:solidFill>
              <a:srgbClr val="2224FD"/>
            </a:solidFill>
            <a:prstDash val="solid"/>
            <a:round/>
            <a:headEnd len="sm" w="sm" type="none"/>
            <a:tailEnd len="sm" w="sm" type="none"/>
          </a:ln>
        </p:spPr>
      </p:cxnSp>
      <p:grpSp>
        <p:nvGrpSpPr>
          <p:cNvPr id="277" name="Google Shape;277;p18"/>
          <p:cNvGrpSpPr/>
          <p:nvPr/>
        </p:nvGrpSpPr>
        <p:grpSpPr>
          <a:xfrm>
            <a:off x="3244902" y="8377567"/>
            <a:ext cx="9467468" cy="852159"/>
            <a:chOff x="0" y="0"/>
            <a:chExt cx="12623290" cy="1136212"/>
          </a:xfrm>
        </p:grpSpPr>
        <p:cxnSp>
          <p:nvCxnSpPr>
            <p:cNvPr id="278" name="Google Shape;278;p18"/>
            <p:cNvCxnSpPr/>
            <p:nvPr/>
          </p:nvCxnSpPr>
          <p:spPr>
            <a:xfrm>
              <a:off x="503678" y="852158"/>
              <a:ext cx="9517159" cy="0"/>
            </a:xfrm>
            <a:prstGeom prst="straightConnector1">
              <a:avLst/>
            </a:prstGeom>
            <a:noFill/>
            <a:ln cap="flat" cmpd="sng" w="76200">
              <a:solidFill>
                <a:srgbClr val="00FFFF"/>
              </a:solidFill>
              <a:prstDash val="solid"/>
              <a:round/>
              <a:headEnd len="sm" w="sm" type="none"/>
              <a:tailEnd len="sm" w="sm" type="none"/>
            </a:ln>
          </p:spPr>
        </p:cxnSp>
        <p:grpSp>
          <p:nvGrpSpPr>
            <p:cNvPr id="279" name="Google Shape;279;p18"/>
            <p:cNvGrpSpPr/>
            <p:nvPr/>
          </p:nvGrpSpPr>
          <p:grpSpPr>
            <a:xfrm rot="-5400000">
              <a:off x="0" y="568106"/>
              <a:ext cx="568106" cy="568106"/>
              <a:chOff x="0" y="0"/>
              <a:chExt cx="812800" cy="812800"/>
            </a:xfrm>
          </p:grpSpPr>
          <p:sp>
            <p:nvSpPr>
              <p:cNvPr id="280" name="Google Shape;28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2" name="Google Shape;282;p18"/>
            <p:cNvCxnSpPr/>
            <p:nvPr/>
          </p:nvCxnSpPr>
          <p:spPr>
            <a:xfrm>
              <a:off x="503678" y="852158"/>
              <a:ext cx="9517159" cy="0"/>
            </a:xfrm>
            <a:prstGeom prst="straightConnector1">
              <a:avLst/>
            </a:prstGeom>
            <a:noFill/>
            <a:ln cap="flat" cmpd="sng" w="76200">
              <a:solidFill>
                <a:srgbClr val="00FFFF"/>
              </a:solidFill>
              <a:prstDash val="solid"/>
              <a:round/>
              <a:headEnd len="sm" w="sm" type="none"/>
              <a:tailEnd len="sm" w="sm" type="none"/>
            </a:ln>
          </p:spPr>
        </p:cxnSp>
        <p:grpSp>
          <p:nvGrpSpPr>
            <p:cNvPr id="283" name="Google Shape;283;p18"/>
            <p:cNvGrpSpPr/>
            <p:nvPr/>
          </p:nvGrpSpPr>
          <p:grpSpPr>
            <a:xfrm rot="-5400000">
              <a:off x="0" y="568106"/>
              <a:ext cx="568106" cy="568106"/>
              <a:chOff x="0" y="0"/>
              <a:chExt cx="812800" cy="812800"/>
            </a:xfrm>
          </p:grpSpPr>
          <p:sp>
            <p:nvSpPr>
              <p:cNvPr id="284" name="Google Shape;28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86" name="Google Shape;286;p18"/>
            <p:cNvCxnSpPr/>
            <p:nvPr/>
          </p:nvCxnSpPr>
          <p:spPr>
            <a:xfrm>
              <a:off x="3106131" y="284053"/>
              <a:ext cx="9517159" cy="0"/>
            </a:xfrm>
            <a:prstGeom prst="straightConnector1">
              <a:avLst/>
            </a:prstGeom>
            <a:noFill/>
            <a:ln cap="flat" cmpd="sng" w="76200">
              <a:solidFill>
                <a:srgbClr val="00FFFF"/>
              </a:solidFill>
              <a:prstDash val="dot"/>
              <a:round/>
              <a:headEnd len="sm" w="sm" type="none"/>
              <a:tailEnd len="sm" w="sm" type="none"/>
            </a:ln>
          </p:spPr>
        </p:cxnSp>
        <p:grpSp>
          <p:nvGrpSpPr>
            <p:cNvPr id="287" name="Google Shape;287;p18"/>
            <p:cNvGrpSpPr/>
            <p:nvPr/>
          </p:nvGrpSpPr>
          <p:grpSpPr>
            <a:xfrm rot="-5400000">
              <a:off x="2602452" y="0"/>
              <a:ext cx="568106" cy="568106"/>
              <a:chOff x="0" y="0"/>
              <a:chExt cx="812800" cy="812800"/>
            </a:xfrm>
          </p:grpSpPr>
          <p:sp>
            <p:nvSpPr>
              <p:cNvPr id="288" name="Google Shape;28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18"/>
            <p:cNvGrpSpPr/>
            <p:nvPr/>
          </p:nvGrpSpPr>
          <p:grpSpPr>
            <a:xfrm rot="-5400000">
              <a:off x="2602452" y="0"/>
              <a:ext cx="568106" cy="568106"/>
              <a:chOff x="0" y="0"/>
              <a:chExt cx="812800" cy="812800"/>
            </a:xfrm>
          </p:grpSpPr>
          <p:sp>
            <p:nvSpPr>
              <p:cNvPr id="291" name="Google Shape;29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3" name="Google Shape;293;p18"/>
          <p:cNvGrpSpPr/>
          <p:nvPr/>
        </p:nvGrpSpPr>
        <p:grpSpPr>
          <a:xfrm>
            <a:off x="308774" y="5535456"/>
            <a:ext cx="2596896" cy="7871767"/>
            <a:chOff x="0" y="0"/>
            <a:chExt cx="3462528" cy="10495690"/>
          </a:xfrm>
        </p:grpSpPr>
        <p:grpSp>
          <p:nvGrpSpPr>
            <p:cNvPr id="294" name="Google Shape;294;p18"/>
            <p:cNvGrpSpPr/>
            <p:nvPr/>
          </p:nvGrpSpPr>
          <p:grpSpPr>
            <a:xfrm>
              <a:off x="1643868" y="0"/>
              <a:ext cx="568106" cy="568106"/>
              <a:chOff x="0" y="0"/>
              <a:chExt cx="812800" cy="812800"/>
            </a:xfrm>
          </p:grpSpPr>
          <p:sp>
            <p:nvSpPr>
              <p:cNvPr id="295" name="Google Shape;29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18"/>
            <p:cNvSpPr/>
            <p:nvPr/>
          </p:nvSpPr>
          <p:spPr>
            <a:xfrm rot="-5400000">
              <a:off x="-3145536" y="3887626"/>
              <a:ext cx="9753600" cy="3462528"/>
            </a:xfrm>
            <a:custGeom>
              <a:rect b="b" l="l" r="r" t="t"/>
              <a:pathLst>
                <a:path extrusionOk="0" h="3462528" w="9753600">
                  <a:moveTo>
                    <a:pt x="0" y="0"/>
                  </a:moveTo>
                  <a:lnTo>
                    <a:pt x="9753600" y="0"/>
                  </a:lnTo>
                  <a:lnTo>
                    <a:pt x="9753600" y="3462528"/>
                  </a:lnTo>
                  <a:lnTo>
                    <a:pt x="0" y="3462528"/>
                  </a:lnTo>
                  <a:lnTo>
                    <a:pt x="0" y="0"/>
                  </a:lnTo>
                  <a:close/>
                </a:path>
              </a:pathLst>
            </a:custGeom>
            <a:blipFill rotWithShape="1">
              <a:blip r:embed="rId4">
                <a:alphaModFix/>
              </a:blip>
              <a:stretch>
                <a:fillRect b="0" l="0" r="0" t="0"/>
              </a:stretch>
            </a:blipFill>
            <a:ln>
              <a:noFill/>
            </a:ln>
          </p:spPr>
        </p:sp>
        <p:grpSp>
          <p:nvGrpSpPr>
            <p:cNvPr id="298" name="Google Shape;298;p18"/>
            <p:cNvGrpSpPr/>
            <p:nvPr/>
          </p:nvGrpSpPr>
          <p:grpSpPr>
            <a:xfrm>
              <a:off x="791397" y="504606"/>
              <a:ext cx="568106" cy="568106"/>
              <a:chOff x="0" y="0"/>
              <a:chExt cx="812800" cy="812800"/>
            </a:xfrm>
          </p:grpSpPr>
          <p:sp>
            <p:nvSpPr>
              <p:cNvPr id="299" name="Google Shape;29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01" name="Google Shape;301;p18"/>
          <p:cNvSpPr/>
          <p:nvPr/>
        </p:nvSpPr>
        <p:spPr>
          <a:xfrm>
            <a:off x="2407636" y="3224487"/>
            <a:ext cx="954356" cy="954356"/>
          </a:xfrm>
          <a:custGeom>
            <a:rect b="b" l="l" r="r" t="t"/>
            <a:pathLst>
              <a:path extrusionOk="0" h="954356" w="954356">
                <a:moveTo>
                  <a:pt x="0" y="0"/>
                </a:moveTo>
                <a:lnTo>
                  <a:pt x="954356" y="0"/>
                </a:lnTo>
                <a:lnTo>
                  <a:pt x="954356" y="954355"/>
                </a:lnTo>
                <a:lnTo>
                  <a:pt x="0" y="954355"/>
                </a:lnTo>
                <a:lnTo>
                  <a:pt x="0" y="0"/>
                </a:lnTo>
                <a:close/>
              </a:path>
            </a:pathLst>
          </a:custGeom>
          <a:blipFill rotWithShape="1">
            <a:blip r:embed="rId5">
              <a:alphaModFix/>
            </a:blip>
            <a:stretch>
              <a:fillRect b="0" l="0" r="0" t="0"/>
            </a:stretch>
          </a:blipFill>
          <a:ln>
            <a:noFill/>
          </a:ln>
        </p:spPr>
      </p:sp>
      <p:pic>
        <p:nvPicPr>
          <p:cNvPr id="302" name="Google Shape;302;p18"/>
          <p:cNvPicPr preferRelativeResize="0"/>
          <p:nvPr/>
        </p:nvPicPr>
        <p:blipFill rotWithShape="1">
          <a:blip r:embed="rId6">
            <a:alphaModFix/>
          </a:blip>
          <a:srcRect b="0" l="13992" r="6543" t="0"/>
          <a:stretch/>
        </p:blipFill>
        <p:spPr>
          <a:xfrm>
            <a:off x="10113646" y="0"/>
            <a:ext cx="8174354" cy="10287000"/>
          </a:xfrm>
          <a:prstGeom prst="rect">
            <a:avLst/>
          </a:prstGeom>
          <a:noFill/>
          <a:ln>
            <a:noFill/>
          </a:ln>
        </p:spPr>
      </p:pic>
      <p:grpSp>
        <p:nvGrpSpPr>
          <p:cNvPr id="303" name="Google Shape;303;p18"/>
          <p:cNvGrpSpPr/>
          <p:nvPr/>
        </p:nvGrpSpPr>
        <p:grpSpPr>
          <a:xfrm>
            <a:off x="0" y="-695176"/>
            <a:ext cx="18288000" cy="1209526"/>
            <a:chOff x="0" y="-47625"/>
            <a:chExt cx="4816593" cy="318558"/>
          </a:xfrm>
        </p:grpSpPr>
        <p:sp>
          <p:nvSpPr>
            <p:cNvPr id="304" name="Google Shape;304;p18"/>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305" name="Google Shape;305;p18"/>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8"/>
          <p:cNvGrpSpPr/>
          <p:nvPr/>
        </p:nvGrpSpPr>
        <p:grpSpPr>
          <a:xfrm>
            <a:off x="0" y="9591824"/>
            <a:ext cx="18288000" cy="1209526"/>
            <a:chOff x="0" y="-47625"/>
            <a:chExt cx="4816593" cy="318558"/>
          </a:xfrm>
        </p:grpSpPr>
        <p:sp>
          <p:nvSpPr>
            <p:cNvPr id="307" name="Google Shape;307;p18"/>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308" name="Google Shape;308;p18"/>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18"/>
          <p:cNvSpPr/>
          <p:nvPr/>
        </p:nvSpPr>
        <p:spPr>
          <a:xfrm>
            <a:off x="2407636" y="5967753"/>
            <a:ext cx="954356" cy="954356"/>
          </a:xfrm>
          <a:custGeom>
            <a:rect b="b" l="l" r="r" t="t"/>
            <a:pathLst>
              <a:path extrusionOk="0" h="954356" w="954356">
                <a:moveTo>
                  <a:pt x="0" y="0"/>
                </a:moveTo>
                <a:lnTo>
                  <a:pt x="954356" y="0"/>
                </a:lnTo>
                <a:lnTo>
                  <a:pt x="954356" y="954356"/>
                </a:lnTo>
                <a:lnTo>
                  <a:pt x="0" y="954356"/>
                </a:lnTo>
                <a:lnTo>
                  <a:pt x="0" y="0"/>
                </a:lnTo>
                <a:close/>
              </a:path>
            </a:pathLst>
          </a:custGeom>
          <a:blipFill rotWithShape="1">
            <a:blip r:embed="rId5">
              <a:alphaModFix/>
            </a:blip>
            <a:stretch>
              <a:fillRect b="0" l="0" r="0" t="0"/>
            </a:stretch>
          </a:blipFill>
          <a:ln>
            <a:noFill/>
          </a:ln>
        </p:spPr>
      </p:sp>
      <p:sp>
        <p:nvSpPr>
          <p:cNvPr id="310" name="Google Shape;310;p18"/>
          <p:cNvSpPr txBox="1"/>
          <p:nvPr/>
        </p:nvSpPr>
        <p:spPr>
          <a:xfrm>
            <a:off x="947093" y="1237673"/>
            <a:ext cx="8925375"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Our Company</a:t>
            </a:r>
            <a:endParaRPr/>
          </a:p>
        </p:txBody>
      </p:sp>
      <p:sp>
        <p:nvSpPr>
          <p:cNvPr id="311" name="Google Shape;311;p18"/>
          <p:cNvSpPr txBox="1"/>
          <p:nvPr/>
        </p:nvSpPr>
        <p:spPr>
          <a:xfrm>
            <a:off x="3523001" y="5967753"/>
            <a:ext cx="4584125" cy="48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Michroma"/>
                <a:ea typeface="Michroma"/>
                <a:cs typeface="Michroma"/>
                <a:sym typeface="Michroma"/>
              </a:rPr>
              <a:t>What we do? </a:t>
            </a:r>
            <a:endParaRPr/>
          </a:p>
        </p:txBody>
      </p:sp>
      <p:sp>
        <p:nvSpPr>
          <p:cNvPr id="312" name="Google Shape;312;p18"/>
          <p:cNvSpPr txBox="1"/>
          <p:nvPr/>
        </p:nvSpPr>
        <p:spPr>
          <a:xfrm>
            <a:off x="3523001" y="3224487"/>
            <a:ext cx="4584125" cy="48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Michroma"/>
                <a:ea typeface="Michroma"/>
                <a:cs typeface="Michroma"/>
                <a:sym typeface="Michroma"/>
              </a:rPr>
              <a:t>Who we are?</a:t>
            </a:r>
            <a:endParaRPr/>
          </a:p>
        </p:txBody>
      </p:sp>
      <p:sp>
        <p:nvSpPr>
          <p:cNvPr id="313" name="Google Shape;313;p18"/>
          <p:cNvSpPr txBox="1"/>
          <p:nvPr/>
        </p:nvSpPr>
        <p:spPr>
          <a:xfrm>
            <a:off x="3523001" y="4028032"/>
            <a:ext cx="3949124" cy="8063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Rasa"/>
                <a:ea typeface="Rasa"/>
                <a:cs typeface="Rasa"/>
                <a:sym typeface="Rasa"/>
              </a:rPr>
              <a:t>Briefly elaborate on what you want to discuss. </a:t>
            </a:r>
            <a:endParaRPr/>
          </a:p>
        </p:txBody>
      </p:sp>
      <p:sp>
        <p:nvSpPr>
          <p:cNvPr id="314" name="Google Shape;314;p18"/>
          <p:cNvSpPr txBox="1"/>
          <p:nvPr/>
        </p:nvSpPr>
        <p:spPr>
          <a:xfrm>
            <a:off x="3523001" y="6609166"/>
            <a:ext cx="3949124" cy="8063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Rasa"/>
                <a:ea typeface="Rasa"/>
                <a:cs typeface="Rasa"/>
                <a:sym typeface="Rasa"/>
              </a:rPr>
              <a:t>Briefly 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318" name="Shape 318"/>
        <p:cNvGrpSpPr/>
        <p:nvPr/>
      </p:nvGrpSpPr>
      <p:grpSpPr>
        <a:xfrm>
          <a:off x="0" y="0"/>
          <a:ext cx="0" cy="0"/>
          <a:chOff x="0" y="0"/>
          <a:chExt cx="0" cy="0"/>
        </a:xfrm>
      </p:grpSpPr>
      <p:sp>
        <p:nvSpPr>
          <p:cNvPr id="319" name="Google Shape;319;p19"/>
          <p:cNvSpPr/>
          <p:nvPr/>
        </p:nvSpPr>
        <p:spPr>
          <a:xfrm>
            <a:off x="0" y="514350"/>
            <a:ext cx="18288000" cy="9258300"/>
          </a:xfrm>
          <a:custGeom>
            <a:rect b="b" l="l" r="r" t="t"/>
            <a:pathLst>
              <a:path extrusionOk="0" h="9258300" w="18288000">
                <a:moveTo>
                  <a:pt x="0" y="0"/>
                </a:moveTo>
                <a:lnTo>
                  <a:pt x="18288000" y="0"/>
                </a:lnTo>
                <a:lnTo>
                  <a:pt x="18288000" y="9258300"/>
                </a:lnTo>
                <a:lnTo>
                  <a:pt x="0" y="9258300"/>
                </a:lnTo>
                <a:lnTo>
                  <a:pt x="0" y="0"/>
                </a:lnTo>
                <a:close/>
              </a:path>
            </a:pathLst>
          </a:custGeom>
          <a:blipFill rotWithShape="1">
            <a:blip r:embed="rId3">
              <a:alphaModFix amt="9999"/>
            </a:blip>
            <a:stretch>
              <a:fillRect b="-8451" l="0" r="0" t="-2655"/>
            </a:stretch>
          </a:blipFill>
          <a:ln>
            <a:noFill/>
          </a:ln>
        </p:spPr>
      </p:sp>
      <p:cxnSp>
        <p:nvCxnSpPr>
          <p:cNvPr id="320" name="Google Shape;320;p19"/>
          <p:cNvCxnSpPr/>
          <p:nvPr/>
        </p:nvCxnSpPr>
        <p:spPr>
          <a:xfrm>
            <a:off x="1123529" y="6129161"/>
            <a:ext cx="15889054" cy="0"/>
          </a:xfrm>
          <a:prstGeom prst="straightConnector1">
            <a:avLst/>
          </a:prstGeom>
          <a:noFill/>
          <a:ln cap="flat" cmpd="sng" w="47625">
            <a:solidFill>
              <a:srgbClr val="FFFFFF"/>
            </a:solidFill>
            <a:prstDash val="solid"/>
            <a:round/>
            <a:headEnd len="sm" w="sm" type="none"/>
            <a:tailEnd len="sm" w="sm" type="none"/>
          </a:ln>
        </p:spPr>
      </p:cxnSp>
      <p:sp>
        <p:nvSpPr>
          <p:cNvPr id="321" name="Google Shape;321;p19"/>
          <p:cNvSpPr/>
          <p:nvPr/>
        </p:nvSpPr>
        <p:spPr>
          <a:xfrm>
            <a:off x="2357547" y="595340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6385055" y="594217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10934664" y="594217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15127184" y="592854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a:off x="10115319" y="3657631"/>
            <a:ext cx="1741607" cy="1741607"/>
          </a:xfrm>
          <a:custGeom>
            <a:rect b="b" l="l" r="r" t="t"/>
            <a:pathLst>
              <a:path extrusionOk="0" h="1741607" w="1741607">
                <a:moveTo>
                  <a:pt x="0" y="0"/>
                </a:moveTo>
                <a:lnTo>
                  <a:pt x="1741607" y="0"/>
                </a:lnTo>
                <a:lnTo>
                  <a:pt x="1741607" y="1741607"/>
                </a:lnTo>
                <a:lnTo>
                  <a:pt x="0" y="1741607"/>
                </a:lnTo>
                <a:lnTo>
                  <a:pt x="0" y="0"/>
                </a:lnTo>
                <a:close/>
              </a:path>
            </a:pathLst>
          </a:custGeom>
          <a:blipFill rotWithShape="1">
            <a:blip r:embed="rId4">
              <a:alphaModFix/>
            </a:blip>
            <a:stretch>
              <a:fillRect b="0" l="0" r="0" t="0"/>
            </a:stretch>
          </a:blipFill>
          <a:ln>
            <a:noFill/>
          </a:ln>
        </p:spPr>
      </p:sp>
      <p:sp>
        <p:nvSpPr>
          <p:cNvPr id="326" name="Google Shape;326;p19"/>
          <p:cNvSpPr/>
          <p:nvPr/>
        </p:nvSpPr>
        <p:spPr>
          <a:xfrm>
            <a:off x="5854038" y="3708535"/>
            <a:ext cx="1766910" cy="1766910"/>
          </a:xfrm>
          <a:custGeom>
            <a:rect b="b" l="l" r="r" t="t"/>
            <a:pathLst>
              <a:path extrusionOk="0" h="1766910" w="1766910">
                <a:moveTo>
                  <a:pt x="0" y="0"/>
                </a:moveTo>
                <a:lnTo>
                  <a:pt x="1766909" y="0"/>
                </a:lnTo>
                <a:lnTo>
                  <a:pt x="1766909" y="1766910"/>
                </a:lnTo>
                <a:lnTo>
                  <a:pt x="0" y="1766910"/>
                </a:lnTo>
                <a:lnTo>
                  <a:pt x="0" y="0"/>
                </a:lnTo>
                <a:close/>
              </a:path>
            </a:pathLst>
          </a:custGeom>
          <a:blipFill rotWithShape="1">
            <a:blip r:embed="rId5">
              <a:alphaModFix/>
            </a:blip>
            <a:stretch>
              <a:fillRect b="0" l="0" r="0" t="0"/>
            </a:stretch>
          </a:blipFill>
          <a:ln>
            <a:noFill/>
          </a:ln>
        </p:spPr>
      </p:sp>
      <p:sp>
        <p:nvSpPr>
          <p:cNvPr id="327" name="Google Shape;327;p19"/>
          <p:cNvSpPr/>
          <p:nvPr/>
        </p:nvSpPr>
        <p:spPr>
          <a:xfrm>
            <a:off x="1606530" y="3733545"/>
            <a:ext cx="1753136" cy="1753136"/>
          </a:xfrm>
          <a:custGeom>
            <a:rect b="b" l="l" r="r" t="t"/>
            <a:pathLst>
              <a:path extrusionOk="0" h="1753136" w="1753136">
                <a:moveTo>
                  <a:pt x="0" y="0"/>
                </a:moveTo>
                <a:lnTo>
                  <a:pt x="1753136" y="0"/>
                </a:lnTo>
                <a:lnTo>
                  <a:pt x="1753136" y="1753135"/>
                </a:lnTo>
                <a:lnTo>
                  <a:pt x="0" y="1753135"/>
                </a:lnTo>
                <a:lnTo>
                  <a:pt x="0" y="0"/>
                </a:lnTo>
                <a:close/>
              </a:path>
            </a:pathLst>
          </a:custGeom>
          <a:blipFill rotWithShape="1">
            <a:blip r:embed="rId6">
              <a:alphaModFix/>
            </a:blip>
            <a:stretch>
              <a:fillRect b="0" l="0" r="0" t="0"/>
            </a:stretch>
          </a:blipFill>
          <a:ln>
            <a:noFill/>
          </a:ln>
        </p:spPr>
      </p:sp>
      <p:sp>
        <p:nvSpPr>
          <p:cNvPr id="328" name="Google Shape;328;p19"/>
          <p:cNvSpPr/>
          <p:nvPr/>
        </p:nvSpPr>
        <p:spPr>
          <a:xfrm>
            <a:off x="13994891" y="3515996"/>
            <a:ext cx="2264586" cy="2264586"/>
          </a:xfrm>
          <a:custGeom>
            <a:rect b="b" l="l" r="r" t="t"/>
            <a:pathLst>
              <a:path extrusionOk="0" h="2264586" w="2264586">
                <a:moveTo>
                  <a:pt x="0" y="0"/>
                </a:moveTo>
                <a:lnTo>
                  <a:pt x="2264586" y="0"/>
                </a:lnTo>
                <a:lnTo>
                  <a:pt x="2264586" y="2264585"/>
                </a:lnTo>
                <a:lnTo>
                  <a:pt x="0" y="2264585"/>
                </a:lnTo>
                <a:lnTo>
                  <a:pt x="0" y="0"/>
                </a:lnTo>
                <a:close/>
              </a:path>
            </a:pathLst>
          </a:custGeom>
          <a:blipFill rotWithShape="1">
            <a:blip r:embed="rId7">
              <a:alphaModFix/>
            </a:blip>
            <a:stretch>
              <a:fillRect b="0" l="0" r="0" t="0"/>
            </a:stretch>
          </a:blipFill>
          <a:ln>
            <a:noFill/>
          </a:ln>
        </p:spPr>
      </p:sp>
      <p:grpSp>
        <p:nvGrpSpPr>
          <p:cNvPr id="329" name="Google Shape;329;p19"/>
          <p:cNvGrpSpPr/>
          <p:nvPr/>
        </p:nvGrpSpPr>
        <p:grpSpPr>
          <a:xfrm>
            <a:off x="0" y="9591824"/>
            <a:ext cx="18288000" cy="1209526"/>
            <a:chOff x="0" y="-47625"/>
            <a:chExt cx="4816593" cy="318558"/>
          </a:xfrm>
        </p:grpSpPr>
        <p:sp>
          <p:nvSpPr>
            <p:cNvPr id="330" name="Google Shape;330;p19"/>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331" name="Google Shape;331;p19"/>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19"/>
          <p:cNvGrpSpPr/>
          <p:nvPr/>
        </p:nvGrpSpPr>
        <p:grpSpPr>
          <a:xfrm>
            <a:off x="0" y="-695176"/>
            <a:ext cx="18288000" cy="1209526"/>
            <a:chOff x="0" y="-47625"/>
            <a:chExt cx="4816593" cy="318558"/>
          </a:xfrm>
        </p:grpSpPr>
        <p:sp>
          <p:nvSpPr>
            <p:cNvPr id="333" name="Google Shape;333;p19"/>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334" name="Google Shape;334;p19"/>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5" name="Google Shape;335;p19"/>
          <p:cNvSpPr txBox="1"/>
          <p:nvPr/>
        </p:nvSpPr>
        <p:spPr>
          <a:xfrm>
            <a:off x="1028700" y="1019175"/>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Add a Timeline Page</a:t>
            </a:r>
            <a:endParaRPr/>
          </a:p>
        </p:txBody>
      </p:sp>
      <p:sp>
        <p:nvSpPr>
          <p:cNvPr id="336" name="Google Shape;336;p19"/>
          <p:cNvSpPr txBox="1"/>
          <p:nvPr/>
        </p:nvSpPr>
        <p:spPr>
          <a:xfrm>
            <a:off x="710842" y="6622933"/>
            <a:ext cx="3647025" cy="34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Michroma"/>
                <a:ea typeface="Michroma"/>
                <a:cs typeface="Michroma"/>
                <a:sym typeface="Michroma"/>
              </a:rPr>
              <a:t>Add a main point</a:t>
            </a:r>
            <a:endParaRPr/>
          </a:p>
        </p:txBody>
      </p:sp>
      <p:sp>
        <p:nvSpPr>
          <p:cNvPr id="337" name="Google Shape;337;p19"/>
          <p:cNvSpPr txBox="1"/>
          <p:nvPr/>
        </p:nvSpPr>
        <p:spPr>
          <a:xfrm>
            <a:off x="1006793" y="7147476"/>
            <a:ext cx="3055122" cy="8063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Rasa"/>
                <a:ea typeface="Rasa"/>
                <a:cs typeface="Rasa"/>
                <a:sym typeface="Rasa"/>
              </a:rPr>
              <a:t>Elaborate on what you want to discuss. </a:t>
            </a:r>
            <a:endParaRPr/>
          </a:p>
        </p:txBody>
      </p:sp>
      <p:sp>
        <p:nvSpPr>
          <p:cNvPr id="338" name="Google Shape;338;p19"/>
          <p:cNvSpPr txBox="1"/>
          <p:nvPr/>
        </p:nvSpPr>
        <p:spPr>
          <a:xfrm>
            <a:off x="4738351" y="6622933"/>
            <a:ext cx="3647025" cy="34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Michroma"/>
                <a:ea typeface="Michroma"/>
                <a:cs typeface="Michroma"/>
                <a:sym typeface="Michroma"/>
              </a:rPr>
              <a:t>Add a main point</a:t>
            </a:r>
            <a:endParaRPr/>
          </a:p>
        </p:txBody>
      </p:sp>
      <p:sp>
        <p:nvSpPr>
          <p:cNvPr id="339" name="Google Shape;339;p19"/>
          <p:cNvSpPr txBox="1"/>
          <p:nvPr/>
        </p:nvSpPr>
        <p:spPr>
          <a:xfrm>
            <a:off x="5034302" y="7140753"/>
            <a:ext cx="3055122" cy="8063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Rasa"/>
                <a:ea typeface="Rasa"/>
                <a:cs typeface="Rasa"/>
                <a:sym typeface="Rasa"/>
              </a:rPr>
              <a:t>Elaborate on what you want to discuss. </a:t>
            </a:r>
            <a:endParaRPr/>
          </a:p>
        </p:txBody>
      </p:sp>
      <p:sp>
        <p:nvSpPr>
          <p:cNvPr id="340" name="Google Shape;340;p19"/>
          <p:cNvSpPr txBox="1"/>
          <p:nvPr/>
        </p:nvSpPr>
        <p:spPr>
          <a:xfrm>
            <a:off x="9287959" y="6622933"/>
            <a:ext cx="3647025" cy="34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Michroma"/>
                <a:ea typeface="Michroma"/>
                <a:cs typeface="Michroma"/>
                <a:sym typeface="Michroma"/>
              </a:rPr>
              <a:t>Add a main point</a:t>
            </a:r>
            <a:endParaRPr/>
          </a:p>
        </p:txBody>
      </p:sp>
      <p:sp>
        <p:nvSpPr>
          <p:cNvPr id="341" name="Google Shape;341;p19"/>
          <p:cNvSpPr txBox="1"/>
          <p:nvPr/>
        </p:nvSpPr>
        <p:spPr>
          <a:xfrm>
            <a:off x="9583910" y="7140753"/>
            <a:ext cx="3055122" cy="8063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Rasa"/>
                <a:ea typeface="Rasa"/>
                <a:cs typeface="Rasa"/>
                <a:sym typeface="Rasa"/>
              </a:rPr>
              <a:t>Elaborate on what you want to discuss. </a:t>
            </a:r>
            <a:endParaRPr/>
          </a:p>
        </p:txBody>
      </p:sp>
      <p:sp>
        <p:nvSpPr>
          <p:cNvPr id="342" name="Google Shape;342;p19"/>
          <p:cNvSpPr txBox="1"/>
          <p:nvPr/>
        </p:nvSpPr>
        <p:spPr>
          <a:xfrm>
            <a:off x="13612275" y="6622933"/>
            <a:ext cx="3647025" cy="34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FFFFFF"/>
                </a:solidFill>
                <a:latin typeface="Michroma"/>
                <a:ea typeface="Michroma"/>
                <a:cs typeface="Michroma"/>
                <a:sym typeface="Michroma"/>
              </a:rPr>
              <a:t>Add a main point</a:t>
            </a:r>
            <a:endParaRPr/>
          </a:p>
        </p:txBody>
      </p:sp>
      <p:sp>
        <p:nvSpPr>
          <p:cNvPr id="343" name="Google Shape;343;p19"/>
          <p:cNvSpPr txBox="1"/>
          <p:nvPr/>
        </p:nvSpPr>
        <p:spPr>
          <a:xfrm>
            <a:off x="13908227" y="7140753"/>
            <a:ext cx="3055122" cy="8063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Rasa"/>
                <a:ea typeface="Rasa"/>
                <a:cs typeface="Rasa"/>
                <a:sym typeface="Rasa"/>
              </a:rPr>
              <a:t>Elaborate on what 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347" name="Shape 347"/>
        <p:cNvGrpSpPr/>
        <p:nvPr/>
      </p:nvGrpSpPr>
      <p:grpSpPr>
        <a:xfrm>
          <a:off x="0" y="0"/>
          <a:ext cx="0" cy="0"/>
          <a:chOff x="0" y="0"/>
          <a:chExt cx="0" cy="0"/>
        </a:xfrm>
      </p:grpSpPr>
      <p:sp>
        <p:nvSpPr>
          <p:cNvPr id="348" name="Google Shape;348;p20"/>
          <p:cNvSpPr/>
          <p:nvPr/>
        </p:nvSpPr>
        <p:spPr>
          <a:xfrm>
            <a:off x="-800393" y="514350"/>
            <a:ext cx="20174262" cy="9258300"/>
          </a:xfrm>
          <a:custGeom>
            <a:rect b="b" l="l" r="r" t="t"/>
            <a:pathLst>
              <a:path extrusionOk="0" h="9258300" w="20174262">
                <a:moveTo>
                  <a:pt x="0" y="0"/>
                </a:moveTo>
                <a:lnTo>
                  <a:pt x="20174262" y="0"/>
                </a:lnTo>
                <a:lnTo>
                  <a:pt x="20174262" y="9258300"/>
                </a:lnTo>
                <a:lnTo>
                  <a:pt x="0" y="9258300"/>
                </a:lnTo>
                <a:lnTo>
                  <a:pt x="0" y="0"/>
                </a:lnTo>
                <a:close/>
              </a:path>
            </a:pathLst>
          </a:custGeom>
          <a:blipFill rotWithShape="1">
            <a:blip r:embed="rId3">
              <a:alphaModFix amt="80000"/>
            </a:blip>
            <a:stretch>
              <a:fillRect b="-67290" l="0" r="-2542" t="-11459"/>
            </a:stretch>
          </a:blipFill>
          <a:ln>
            <a:noFill/>
          </a:ln>
        </p:spPr>
      </p:sp>
      <p:grpSp>
        <p:nvGrpSpPr>
          <p:cNvPr id="349" name="Google Shape;349;p20"/>
          <p:cNvGrpSpPr/>
          <p:nvPr/>
        </p:nvGrpSpPr>
        <p:grpSpPr>
          <a:xfrm>
            <a:off x="0" y="-695176"/>
            <a:ext cx="18288000" cy="1209526"/>
            <a:chOff x="0" y="-47625"/>
            <a:chExt cx="4816593" cy="318558"/>
          </a:xfrm>
        </p:grpSpPr>
        <p:sp>
          <p:nvSpPr>
            <p:cNvPr id="350" name="Google Shape;350;p20"/>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351" name="Google Shape;351;p20"/>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20"/>
          <p:cNvGrpSpPr/>
          <p:nvPr/>
        </p:nvGrpSpPr>
        <p:grpSpPr>
          <a:xfrm>
            <a:off x="0" y="9591824"/>
            <a:ext cx="18288000" cy="1209526"/>
            <a:chOff x="0" y="-47625"/>
            <a:chExt cx="4816593" cy="318558"/>
          </a:xfrm>
        </p:grpSpPr>
        <p:sp>
          <p:nvSpPr>
            <p:cNvPr id="353" name="Google Shape;353;p20"/>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354" name="Google Shape;354;p20"/>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20"/>
          <p:cNvSpPr/>
          <p:nvPr/>
        </p:nvSpPr>
        <p:spPr>
          <a:xfrm flipH="1">
            <a:off x="8843821" y="0"/>
            <a:ext cx="10287000" cy="10287000"/>
          </a:xfrm>
          <a:custGeom>
            <a:rect b="b" l="l" r="r" t="t"/>
            <a:pathLst>
              <a:path extrusionOk="0" h="10287000" w="10287000">
                <a:moveTo>
                  <a:pt x="10287000" y="0"/>
                </a:moveTo>
                <a:lnTo>
                  <a:pt x="0" y="0"/>
                </a:lnTo>
                <a:lnTo>
                  <a:pt x="0" y="10287000"/>
                </a:lnTo>
                <a:lnTo>
                  <a:pt x="10287000" y="10287000"/>
                </a:lnTo>
                <a:lnTo>
                  <a:pt x="10287000" y="0"/>
                </a:lnTo>
                <a:close/>
              </a:path>
            </a:pathLst>
          </a:custGeom>
          <a:blipFill rotWithShape="1">
            <a:blip r:embed="rId4">
              <a:alphaModFix/>
            </a:blip>
            <a:stretch>
              <a:fillRect b="0" l="0" r="0" t="0"/>
            </a:stretch>
          </a:blipFill>
          <a:ln>
            <a:noFill/>
          </a:ln>
        </p:spPr>
      </p:sp>
      <p:sp>
        <p:nvSpPr>
          <p:cNvPr id="356" name="Google Shape;356;p20"/>
          <p:cNvSpPr txBox="1"/>
          <p:nvPr/>
        </p:nvSpPr>
        <p:spPr>
          <a:xfrm>
            <a:off x="1486111" y="3762375"/>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00FFFF"/>
                </a:solidFill>
                <a:latin typeface="Anton"/>
                <a:ea typeface="Anton"/>
                <a:cs typeface="Anton"/>
                <a:sym typeface="Anton"/>
              </a:rPr>
              <a:t>Our Process</a:t>
            </a:r>
            <a:endParaRPr/>
          </a:p>
        </p:txBody>
      </p:sp>
      <p:sp>
        <p:nvSpPr>
          <p:cNvPr id="357" name="Google Shape;357;p20"/>
          <p:cNvSpPr txBox="1"/>
          <p:nvPr/>
        </p:nvSpPr>
        <p:spPr>
          <a:xfrm>
            <a:off x="2736237" y="5329329"/>
            <a:ext cx="5320741" cy="109982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US" sz="3399" u="none" cap="none" strike="noStrike">
                <a:solidFill>
                  <a:srgbClr val="FFFFFF"/>
                </a:solidFill>
                <a:latin typeface="Rasa"/>
                <a:ea typeface="Rasa"/>
                <a:cs typeface="Rasa"/>
                <a:sym typeface="Rasa"/>
              </a:rPr>
              <a:t>Elaborate on what you want to discuss. </a:t>
            </a:r>
            <a:endParaRPr/>
          </a:p>
        </p:txBody>
      </p:sp>
      <p:sp>
        <p:nvSpPr>
          <p:cNvPr id="358" name="Google Shape;358;p20"/>
          <p:cNvSpPr/>
          <p:nvPr/>
        </p:nvSpPr>
        <p:spPr>
          <a:xfrm rot="10800000">
            <a:off x="550924" y="1610983"/>
            <a:ext cx="955552" cy="6501736"/>
          </a:xfrm>
          <a:custGeom>
            <a:rect b="b" l="l" r="r" t="t"/>
            <a:pathLst>
              <a:path extrusionOk="0" h="6501736" w="955552">
                <a:moveTo>
                  <a:pt x="0" y="0"/>
                </a:moveTo>
                <a:lnTo>
                  <a:pt x="955552" y="0"/>
                </a:lnTo>
                <a:lnTo>
                  <a:pt x="955552" y="6501736"/>
                </a:lnTo>
                <a:lnTo>
                  <a:pt x="0" y="6501736"/>
                </a:lnTo>
                <a:lnTo>
                  <a:pt x="0" y="0"/>
                </a:lnTo>
                <a:close/>
              </a:path>
            </a:pathLst>
          </a:custGeom>
          <a:blipFill rotWithShape="1">
            <a:blip r:embed="rId5">
              <a:alphaModFix/>
            </a:blip>
            <a:stretch>
              <a:fillRect b="0" l="-1013090" r="0" t="0"/>
            </a:stretch>
          </a:blipFill>
          <a:ln>
            <a:noFill/>
          </a:ln>
        </p:spPr>
      </p:sp>
      <p:sp>
        <p:nvSpPr>
          <p:cNvPr id="359" name="Google Shape;359;p20"/>
          <p:cNvSpPr/>
          <p:nvPr/>
        </p:nvSpPr>
        <p:spPr>
          <a:xfrm>
            <a:off x="9286738" y="1610983"/>
            <a:ext cx="955552" cy="6501736"/>
          </a:xfrm>
          <a:custGeom>
            <a:rect b="b" l="l" r="r" t="t"/>
            <a:pathLst>
              <a:path extrusionOk="0" h="6501736" w="955552">
                <a:moveTo>
                  <a:pt x="0" y="0"/>
                </a:moveTo>
                <a:lnTo>
                  <a:pt x="955553" y="0"/>
                </a:lnTo>
                <a:lnTo>
                  <a:pt x="955553" y="6501736"/>
                </a:lnTo>
                <a:lnTo>
                  <a:pt x="0" y="6501736"/>
                </a:lnTo>
                <a:lnTo>
                  <a:pt x="0" y="0"/>
                </a:lnTo>
                <a:close/>
              </a:path>
            </a:pathLst>
          </a:custGeom>
          <a:blipFill rotWithShape="1">
            <a:blip r:embed="rId5">
              <a:alphaModFix/>
            </a:blip>
            <a:stretch>
              <a:fillRect b="0" l="-1013090" r="0" t="0"/>
            </a:stretch>
          </a:blipFill>
          <a:ln>
            <a:noFill/>
          </a:ln>
        </p:spPr>
      </p:sp>
      <p:sp>
        <p:nvSpPr>
          <p:cNvPr id="360" name="Google Shape;360;p20"/>
          <p:cNvSpPr/>
          <p:nvPr/>
        </p:nvSpPr>
        <p:spPr>
          <a:xfrm rot="-2995208">
            <a:off x="2417244" y="8045843"/>
            <a:ext cx="1071234" cy="1327984"/>
          </a:xfrm>
          <a:custGeom>
            <a:rect b="b" l="l" r="r" t="t"/>
            <a:pathLst>
              <a:path extrusionOk="0" h="1327984" w="1071234">
                <a:moveTo>
                  <a:pt x="0" y="0"/>
                </a:moveTo>
                <a:lnTo>
                  <a:pt x="1071233" y="0"/>
                </a:lnTo>
                <a:lnTo>
                  <a:pt x="1071233" y="1327984"/>
                </a:lnTo>
                <a:lnTo>
                  <a:pt x="0" y="1327984"/>
                </a:lnTo>
                <a:lnTo>
                  <a:pt x="0" y="0"/>
                </a:lnTo>
                <a:close/>
              </a:path>
            </a:pathLst>
          </a:custGeom>
          <a:blipFill rotWithShape="1">
            <a:blip r:embed="rId6">
              <a:alphaModFix/>
            </a:blip>
            <a:stretch>
              <a:fillRect b="0" l="0" r="-70692" t="0"/>
            </a:stretch>
          </a:blipFill>
          <a:ln>
            <a:noFill/>
          </a:ln>
        </p:spPr>
      </p:sp>
      <p:sp>
        <p:nvSpPr>
          <p:cNvPr id="361" name="Google Shape;361;p20"/>
          <p:cNvSpPr/>
          <p:nvPr/>
        </p:nvSpPr>
        <p:spPr>
          <a:xfrm rot="9226334">
            <a:off x="7807411" y="806620"/>
            <a:ext cx="701477" cy="869605"/>
          </a:xfrm>
          <a:custGeom>
            <a:rect b="b" l="l" r="r" t="t"/>
            <a:pathLst>
              <a:path extrusionOk="0" h="869605" w="701477">
                <a:moveTo>
                  <a:pt x="0" y="0"/>
                </a:moveTo>
                <a:lnTo>
                  <a:pt x="701478" y="0"/>
                </a:lnTo>
                <a:lnTo>
                  <a:pt x="701478" y="869605"/>
                </a:lnTo>
                <a:lnTo>
                  <a:pt x="0" y="869605"/>
                </a:lnTo>
                <a:lnTo>
                  <a:pt x="0" y="0"/>
                </a:lnTo>
                <a:close/>
              </a:path>
            </a:pathLst>
          </a:custGeom>
          <a:blipFill rotWithShape="1">
            <a:blip r:embed="rId6">
              <a:alphaModFix/>
            </a:blip>
            <a:stretch>
              <a:fillRect b="0" l="0" r="-70692" t="0"/>
            </a:stretch>
          </a:blipFill>
          <a:ln>
            <a:noFill/>
          </a:ln>
        </p:spPr>
      </p:sp>
      <p:sp>
        <p:nvSpPr>
          <p:cNvPr id="362" name="Google Shape;362;p20"/>
          <p:cNvSpPr/>
          <p:nvPr/>
        </p:nvSpPr>
        <p:spPr>
          <a:xfrm rot="9226334">
            <a:off x="17127432" y="6168476"/>
            <a:ext cx="701477" cy="869605"/>
          </a:xfrm>
          <a:custGeom>
            <a:rect b="b" l="l" r="r" t="t"/>
            <a:pathLst>
              <a:path extrusionOk="0" h="869605" w="701477">
                <a:moveTo>
                  <a:pt x="0" y="0"/>
                </a:moveTo>
                <a:lnTo>
                  <a:pt x="701478" y="0"/>
                </a:lnTo>
                <a:lnTo>
                  <a:pt x="701478" y="869605"/>
                </a:lnTo>
                <a:lnTo>
                  <a:pt x="0" y="869605"/>
                </a:lnTo>
                <a:lnTo>
                  <a:pt x="0" y="0"/>
                </a:lnTo>
                <a:close/>
              </a:path>
            </a:pathLst>
          </a:custGeom>
          <a:blipFill rotWithShape="1">
            <a:blip r:embed="rId6">
              <a:alphaModFix/>
            </a:blip>
            <a:stretch>
              <a:fillRect b="0" l="0" r="-70692"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307F4"/>
            </a:gs>
            <a:gs pos="50000">
              <a:srgbClr val="1307F4"/>
            </a:gs>
            <a:gs pos="100000">
              <a:srgbClr val="141414"/>
            </a:gs>
          </a:gsLst>
          <a:path path="circle">
            <a:fillToRect b="100%" r="100%"/>
          </a:path>
          <a:tileRect l="-100%" t="-100%"/>
        </a:gradFill>
      </p:bgPr>
    </p:bg>
    <p:spTree>
      <p:nvGrpSpPr>
        <p:cNvPr id="366" name="Shape 366"/>
        <p:cNvGrpSpPr/>
        <p:nvPr/>
      </p:nvGrpSpPr>
      <p:grpSpPr>
        <a:xfrm>
          <a:off x="0" y="0"/>
          <a:ext cx="0" cy="0"/>
          <a:chOff x="0" y="0"/>
          <a:chExt cx="0" cy="0"/>
        </a:xfrm>
      </p:grpSpPr>
      <p:sp>
        <p:nvSpPr>
          <p:cNvPr id="367" name="Google Shape;367;p21"/>
          <p:cNvSpPr/>
          <p:nvPr/>
        </p:nvSpPr>
        <p:spPr>
          <a:xfrm>
            <a:off x="30678" y="514350"/>
            <a:ext cx="18242997" cy="10247433"/>
          </a:xfrm>
          <a:custGeom>
            <a:rect b="b" l="l" r="r" t="t"/>
            <a:pathLst>
              <a:path extrusionOk="0" h="10247433" w="18242997">
                <a:moveTo>
                  <a:pt x="0" y="0"/>
                </a:moveTo>
                <a:lnTo>
                  <a:pt x="18242996" y="0"/>
                </a:lnTo>
                <a:lnTo>
                  <a:pt x="18242996" y="10247433"/>
                </a:lnTo>
                <a:lnTo>
                  <a:pt x="0" y="10247433"/>
                </a:lnTo>
                <a:lnTo>
                  <a:pt x="0" y="0"/>
                </a:lnTo>
                <a:close/>
              </a:path>
            </a:pathLst>
          </a:custGeom>
          <a:blipFill rotWithShape="1">
            <a:blip r:embed="rId3">
              <a:alphaModFix amt="10999"/>
            </a:blip>
            <a:stretch>
              <a:fillRect b="0" l="0" r="0" t="0"/>
            </a:stretch>
          </a:blipFill>
          <a:ln>
            <a:noFill/>
          </a:ln>
        </p:spPr>
      </p:sp>
      <p:pic>
        <p:nvPicPr>
          <p:cNvPr id="368" name="Google Shape;368;p21"/>
          <p:cNvPicPr preferRelativeResize="0"/>
          <p:nvPr/>
        </p:nvPicPr>
        <p:blipFill rotWithShape="1">
          <a:blip r:embed="rId4">
            <a:alphaModFix/>
          </a:blip>
          <a:srcRect b="0" l="28561" r="29610" t="0"/>
          <a:stretch/>
        </p:blipFill>
        <p:spPr>
          <a:xfrm>
            <a:off x="10140420" y="-331842"/>
            <a:ext cx="8133254" cy="10618842"/>
          </a:xfrm>
          <a:prstGeom prst="rect">
            <a:avLst/>
          </a:prstGeom>
          <a:noFill/>
          <a:ln>
            <a:noFill/>
          </a:ln>
        </p:spPr>
      </p:pic>
      <p:sp>
        <p:nvSpPr>
          <p:cNvPr id="369" name="Google Shape;369;p21"/>
          <p:cNvSpPr txBox="1"/>
          <p:nvPr/>
        </p:nvSpPr>
        <p:spPr>
          <a:xfrm>
            <a:off x="1589866" y="7853083"/>
            <a:ext cx="3980117"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Elaborate on what </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you want to discuss. </a:t>
            </a:r>
            <a:endParaRPr/>
          </a:p>
        </p:txBody>
      </p:sp>
      <p:sp>
        <p:nvSpPr>
          <p:cNvPr id="370" name="Google Shape;370;p21"/>
          <p:cNvSpPr/>
          <p:nvPr/>
        </p:nvSpPr>
        <p:spPr>
          <a:xfrm>
            <a:off x="679801" y="4159862"/>
            <a:ext cx="729182" cy="729182"/>
          </a:xfrm>
          <a:custGeom>
            <a:rect b="b" l="l" r="r" t="t"/>
            <a:pathLst>
              <a:path extrusionOk="0" h="729182" w="729182">
                <a:moveTo>
                  <a:pt x="0" y="0"/>
                </a:moveTo>
                <a:lnTo>
                  <a:pt x="729182" y="0"/>
                </a:lnTo>
                <a:lnTo>
                  <a:pt x="729182" y="729182"/>
                </a:lnTo>
                <a:lnTo>
                  <a:pt x="0" y="729182"/>
                </a:lnTo>
                <a:lnTo>
                  <a:pt x="0" y="0"/>
                </a:lnTo>
                <a:close/>
              </a:path>
            </a:pathLst>
          </a:custGeom>
          <a:blipFill rotWithShape="1">
            <a:blip r:embed="rId5">
              <a:alphaModFix/>
            </a:blip>
            <a:stretch>
              <a:fillRect b="0" l="0" r="0" t="0"/>
            </a:stretch>
          </a:blipFill>
          <a:ln>
            <a:noFill/>
          </a:ln>
        </p:spPr>
      </p:sp>
      <p:sp>
        <p:nvSpPr>
          <p:cNvPr id="371" name="Google Shape;371;p21"/>
          <p:cNvSpPr txBox="1"/>
          <p:nvPr/>
        </p:nvSpPr>
        <p:spPr>
          <a:xfrm>
            <a:off x="1644548" y="4159862"/>
            <a:ext cx="3870752" cy="48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Michroma"/>
                <a:ea typeface="Michroma"/>
                <a:cs typeface="Michroma"/>
                <a:sym typeface="Michroma"/>
              </a:rPr>
              <a:t>Service 1</a:t>
            </a:r>
            <a:endParaRPr/>
          </a:p>
        </p:txBody>
      </p:sp>
      <p:sp>
        <p:nvSpPr>
          <p:cNvPr id="372" name="Google Shape;372;p21"/>
          <p:cNvSpPr txBox="1"/>
          <p:nvPr/>
        </p:nvSpPr>
        <p:spPr>
          <a:xfrm>
            <a:off x="1644548" y="7162001"/>
            <a:ext cx="3870752" cy="48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Michroma"/>
                <a:ea typeface="Michroma"/>
                <a:cs typeface="Michroma"/>
                <a:sym typeface="Michroma"/>
              </a:rPr>
              <a:t>Service 3</a:t>
            </a:r>
            <a:endParaRPr/>
          </a:p>
        </p:txBody>
      </p:sp>
      <p:grpSp>
        <p:nvGrpSpPr>
          <p:cNvPr id="373" name="Google Shape;373;p21"/>
          <p:cNvGrpSpPr/>
          <p:nvPr/>
        </p:nvGrpSpPr>
        <p:grpSpPr>
          <a:xfrm>
            <a:off x="0" y="9591824"/>
            <a:ext cx="18288000" cy="1209526"/>
            <a:chOff x="0" y="-47625"/>
            <a:chExt cx="4816593" cy="318558"/>
          </a:xfrm>
        </p:grpSpPr>
        <p:sp>
          <p:nvSpPr>
            <p:cNvPr id="374" name="Google Shape;374;p21"/>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375" name="Google Shape;375;p21"/>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21"/>
          <p:cNvGrpSpPr/>
          <p:nvPr/>
        </p:nvGrpSpPr>
        <p:grpSpPr>
          <a:xfrm>
            <a:off x="0" y="-695176"/>
            <a:ext cx="18288000" cy="1209526"/>
            <a:chOff x="0" y="-47625"/>
            <a:chExt cx="4816593" cy="318558"/>
          </a:xfrm>
        </p:grpSpPr>
        <p:sp>
          <p:nvSpPr>
            <p:cNvPr id="377" name="Google Shape;377;p21"/>
            <p:cNvSpPr/>
            <p:nvPr/>
          </p:nvSpPr>
          <p:spPr>
            <a:xfrm>
              <a:off x="0" y="0"/>
              <a:ext cx="4816592" cy="270933"/>
            </a:xfrm>
            <a:custGeom>
              <a:rect b="b" l="l" r="r" t="t"/>
              <a:pathLst>
                <a:path extrusionOk="0" h="270933" w="4816592">
                  <a:moveTo>
                    <a:pt x="0" y="0"/>
                  </a:moveTo>
                  <a:lnTo>
                    <a:pt x="4816592" y="0"/>
                  </a:lnTo>
                  <a:lnTo>
                    <a:pt x="4816592" y="270933"/>
                  </a:lnTo>
                  <a:lnTo>
                    <a:pt x="0" y="270933"/>
                  </a:lnTo>
                  <a:close/>
                </a:path>
              </a:pathLst>
            </a:custGeom>
            <a:solidFill>
              <a:srgbClr val="00FFFF"/>
            </a:solidFill>
            <a:ln>
              <a:noFill/>
            </a:ln>
          </p:spPr>
        </p:sp>
        <p:sp>
          <p:nvSpPr>
            <p:cNvPr id="378" name="Google Shape;378;p21"/>
            <p:cNvSpPr txBox="1"/>
            <p:nvPr/>
          </p:nvSpPr>
          <p:spPr>
            <a:xfrm>
              <a:off x="0" y="-47625"/>
              <a:ext cx="4816593" cy="318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21"/>
          <p:cNvGrpSpPr/>
          <p:nvPr/>
        </p:nvGrpSpPr>
        <p:grpSpPr>
          <a:xfrm>
            <a:off x="14698123" y="753327"/>
            <a:ext cx="9802463" cy="2245792"/>
            <a:chOff x="0" y="0"/>
            <a:chExt cx="13069951" cy="2994390"/>
          </a:xfrm>
        </p:grpSpPr>
        <p:sp>
          <p:nvSpPr>
            <p:cNvPr id="380" name="Google Shape;380;p21"/>
            <p:cNvSpPr/>
            <p:nvPr/>
          </p:nvSpPr>
          <p:spPr>
            <a:xfrm>
              <a:off x="2811745" y="0"/>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6">
                <a:alphaModFix/>
              </a:blip>
              <a:stretch>
                <a:fillRect b="0" l="0" r="0" t="0"/>
              </a:stretch>
            </a:blipFill>
            <a:ln>
              <a:noFill/>
            </a:ln>
          </p:spPr>
        </p:sp>
        <p:grpSp>
          <p:nvGrpSpPr>
            <p:cNvPr id="381" name="Google Shape;381;p21"/>
            <p:cNvGrpSpPr/>
            <p:nvPr/>
          </p:nvGrpSpPr>
          <p:grpSpPr>
            <a:xfrm>
              <a:off x="11775151" y="354053"/>
              <a:ext cx="568106" cy="568106"/>
              <a:chOff x="0" y="0"/>
              <a:chExt cx="812800" cy="812800"/>
            </a:xfrm>
          </p:grpSpPr>
          <p:sp>
            <p:nvSpPr>
              <p:cNvPr id="382" name="Google Shape;38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21"/>
            <p:cNvGrpSpPr/>
            <p:nvPr/>
          </p:nvGrpSpPr>
          <p:grpSpPr>
            <a:xfrm>
              <a:off x="12501845" y="0"/>
              <a:ext cx="568106" cy="568106"/>
              <a:chOff x="0" y="0"/>
              <a:chExt cx="812800" cy="812800"/>
            </a:xfrm>
          </p:grpSpPr>
          <p:sp>
            <p:nvSpPr>
              <p:cNvPr id="385" name="Google Shape;38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 name="Google Shape;387;p21"/>
            <p:cNvSpPr/>
            <p:nvPr/>
          </p:nvSpPr>
          <p:spPr>
            <a:xfrm>
              <a:off x="423753" y="922159"/>
              <a:ext cx="9753600" cy="1844317"/>
            </a:xfrm>
            <a:custGeom>
              <a:rect b="b" l="l" r="r" t="t"/>
              <a:pathLst>
                <a:path extrusionOk="0" h="1844317" w="9753600">
                  <a:moveTo>
                    <a:pt x="0" y="0"/>
                  </a:moveTo>
                  <a:lnTo>
                    <a:pt x="9753600" y="0"/>
                  </a:lnTo>
                  <a:lnTo>
                    <a:pt x="9753600" y="1844317"/>
                  </a:lnTo>
                  <a:lnTo>
                    <a:pt x="0" y="1844317"/>
                  </a:lnTo>
                  <a:lnTo>
                    <a:pt x="0" y="0"/>
                  </a:lnTo>
                  <a:close/>
                </a:path>
              </a:pathLst>
            </a:custGeom>
            <a:blipFill rotWithShape="1">
              <a:blip r:embed="rId6">
                <a:alphaModFix/>
              </a:blip>
              <a:stretch>
                <a:fillRect b="0" l="0" r="0" t="0"/>
              </a:stretch>
            </a:blipFill>
            <a:ln>
              <a:noFill/>
            </a:ln>
          </p:spPr>
        </p:sp>
        <p:grpSp>
          <p:nvGrpSpPr>
            <p:cNvPr id="388" name="Google Shape;388;p21"/>
            <p:cNvGrpSpPr/>
            <p:nvPr/>
          </p:nvGrpSpPr>
          <p:grpSpPr>
            <a:xfrm>
              <a:off x="9387159" y="1276211"/>
              <a:ext cx="568106" cy="568106"/>
              <a:chOff x="0" y="0"/>
              <a:chExt cx="812800" cy="812800"/>
            </a:xfrm>
          </p:grpSpPr>
          <p:sp>
            <p:nvSpPr>
              <p:cNvPr id="389" name="Google Shape;38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21"/>
            <p:cNvGrpSpPr/>
            <p:nvPr/>
          </p:nvGrpSpPr>
          <p:grpSpPr>
            <a:xfrm>
              <a:off x="10113853" y="922159"/>
              <a:ext cx="568106" cy="568106"/>
              <a:chOff x="0" y="0"/>
              <a:chExt cx="812800" cy="812800"/>
            </a:xfrm>
          </p:grpSpPr>
          <p:sp>
            <p:nvSpPr>
              <p:cNvPr id="392" name="Google Shape;39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21"/>
            <p:cNvGrpSpPr/>
            <p:nvPr/>
          </p:nvGrpSpPr>
          <p:grpSpPr>
            <a:xfrm>
              <a:off x="0" y="878632"/>
              <a:ext cx="568106" cy="568106"/>
              <a:chOff x="0" y="0"/>
              <a:chExt cx="812800" cy="812800"/>
            </a:xfrm>
          </p:grpSpPr>
          <p:sp>
            <p:nvSpPr>
              <p:cNvPr id="395" name="Google Shape;39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21"/>
            <p:cNvGrpSpPr/>
            <p:nvPr/>
          </p:nvGrpSpPr>
          <p:grpSpPr>
            <a:xfrm>
              <a:off x="2394985" y="0"/>
              <a:ext cx="568106" cy="568106"/>
              <a:chOff x="0" y="0"/>
              <a:chExt cx="812800" cy="812800"/>
            </a:xfrm>
          </p:grpSpPr>
          <p:sp>
            <p:nvSpPr>
              <p:cNvPr id="398" name="Google Shape;39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21"/>
            <p:cNvGrpSpPr/>
            <p:nvPr/>
          </p:nvGrpSpPr>
          <p:grpSpPr>
            <a:xfrm>
              <a:off x="0" y="2426284"/>
              <a:ext cx="568106" cy="568106"/>
              <a:chOff x="0" y="0"/>
              <a:chExt cx="812800" cy="812800"/>
            </a:xfrm>
          </p:grpSpPr>
          <p:sp>
            <p:nvSpPr>
              <p:cNvPr id="401" name="Google Shape;40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21"/>
            <p:cNvGrpSpPr/>
            <p:nvPr/>
          </p:nvGrpSpPr>
          <p:grpSpPr>
            <a:xfrm>
              <a:off x="568106" y="2104131"/>
              <a:ext cx="568106" cy="568106"/>
              <a:chOff x="0" y="0"/>
              <a:chExt cx="812800" cy="812800"/>
            </a:xfrm>
          </p:grpSpPr>
          <p:sp>
            <p:nvSpPr>
              <p:cNvPr id="404" name="Google Shape;40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00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06" name="Google Shape;406;p21"/>
          <p:cNvSpPr/>
          <p:nvPr/>
        </p:nvSpPr>
        <p:spPr>
          <a:xfrm>
            <a:off x="679801" y="7162001"/>
            <a:ext cx="729182" cy="729182"/>
          </a:xfrm>
          <a:custGeom>
            <a:rect b="b" l="l" r="r" t="t"/>
            <a:pathLst>
              <a:path extrusionOk="0" h="729182" w="729182">
                <a:moveTo>
                  <a:pt x="0" y="0"/>
                </a:moveTo>
                <a:lnTo>
                  <a:pt x="729182" y="0"/>
                </a:lnTo>
                <a:lnTo>
                  <a:pt x="729182" y="729182"/>
                </a:lnTo>
                <a:lnTo>
                  <a:pt x="0" y="729182"/>
                </a:lnTo>
                <a:lnTo>
                  <a:pt x="0" y="0"/>
                </a:lnTo>
                <a:close/>
              </a:path>
            </a:pathLst>
          </a:custGeom>
          <a:blipFill rotWithShape="1">
            <a:blip r:embed="rId5">
              <a:alphaModFix/>
            </a:blip>
            <a:stretch>
              <a:fillRect b="0" l="0" r="0" t="0"/>
            </a:stretch>
          </a:blipFill>
          <a:ln>
            <a:noFill/>
          </a:ln>
        </p:spPr>
      </p:sp>
      <p:sp>
        <p:nvSpPr>
          <p:cNvPr id="407" name="Google Shape;407;p21"/>
          <p:cNvSpPr/>
          <p:nvPr/>
        </p:nvSpPr>
        <p:spPr>
          <a:xfrm>
            <a:off x="5191104" y="4159862"/>
            <a:ext cx="729182" cy="729182"/>
          </a:xfrm>
          <a:custGeom>
            <a:rect b="b" l="l" r="r" t="t"/>
            <a:pathLst>
              <a:path extrusionOk="0" h="729182" w="729182">
                <a:moveTo>
                  <a:pt x="0" y="0"/>
                </a:moveTo>
                <a:lnTo>
                  <a:pt x="729182" y="0"/>
                </a:lnTo>
                <a:lnTo>
                  <a:pt x="729182" y="729182"/>
                </a:lnTo>
                <a:lnTo>
                  <a:pt x="0" y="729182"/>
                </a:lnTo>
                <a:lnTo>
                  <a:pt x="0" y="0"/>
                </a:lnTo>
                <a:close/>
              </a:path>
            </a:pathLst>
          </a:custGeom>
          <a:blipFill rotWithShape="1">
            <a:blip r:embed="rId5">
              <a:alphaModFix/>
            </a:blip>
            <a:stretch>
              <a:fillRect b="0" l="0" r="0" t="0"/>
            </a:stretch>
          </a:blipFill>
          <a:ln>
            <a:noFill/>
          </a:ln>
        </p:spPr>
      </p:sp>
      <p:sp>
        <p:nvSpPr>
          <p:cNvPr id="408" name="Google Shape;408;p21"/>
          <p:cNvSpPr/>
          <p:nvPr/>
        </p:nvSpPr>
        <p:spPr>
          <a:xfrm>
            <a:off x="5191104" y="7162001"/>
            <a:ext cx="729182" cy="729182"/>
          </a:xfrm>
          <a:custGeom>
            <a:rect b="b" l="l" r="r" t="t"/>
            <a:pathLst>
              <a:path extrusionOk="0" h="729182" w="729182">
                <a:moveTo>
                  <a:pt x="0" y="0"/>
                </a:moveTo>
                <a:lnTo>
                  <a:pt x="729182" y="0"/>
                </a:lnTo>
                <a:lnTo>
                  <a:pt x="729182" y="729182"/>
                </a:lnTo>
                <a:lnTo>
                  <a:pt x="0" y="729182"/>
                </a:lnTo>
                <a:lnTo>
                  <a:pt x="0" y="0"/>
                </a:lnTo>
                <a:close/>
              </a:path>
            </a:pathLst>
          </a:custGeom>
          <a:blipFill rotWithShape="1">
            <a:blip r:embed="rId5">
              <a:alphaModFix/>
            </a:blip>
            <a:stretch>
              <a:fillRect b="0" l="0" r="0" t="0"/>
            </a:stretch>
          </a:blipFill>
          <a:ln>
            <a:noFill/>
          </a:ln>
        </p:spPr>
      </p:sp>
      <p:sp>
        <p:nvSpPr>
          <p:cNvPr id="409" name="Google Shape;409;p21"/>
          <p:cNvSpPr txBox="1"/>
          <p:nvPr/>
        </p:nvSpPr>
        <p:spPr>
          <a:xfrm>
            <a:off x="679801" y="1617995"/>
            <a:ext cx="8115300"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Anton"/>
                <a:ea typeface="Anton"/>
                <a:cs typeface="Anton"/>
                <a:sym typeface="Anton"/>
              </a:rPr>
              <a:t>Our Services</a:t>
            </a:r>
            <a:endParaRPr/>
          </a:p>
        </p:txBody>
      </p:sp>
      <p:sp>
        <p:nvSpPr>
          <p:cNvPr id="410" name="Google Shape;410;p21"/>
          <p:cNvSpPr txBox="1"/>
          <p:nvPr/>
        </p:nvSpPr>
        <p:spPr>
          <a:xfrm>
            <a:off x="6188668" y="4159862"/>
            <a:ext cx="4032753" cy="48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Michroma"/>
                <a:ea typeface="Michroma"/>
                <a:cs typeface="Michroma"/>
                <a:sym typeface="Michroma"/>
              </a:rPr>
              <a:t>Service 2</a:t>
            </a:r>
            <a:endParaRPr/>
          </a:p>
        </p:txBody>
      </p:sp>
      <p:sp>
        <p:nvSpPr>
          <p:cNvPr id="411" name="Google Shape;411;p21"/>
          <p:cNvSpPr txBox="1"/>
          <p:nvPr/>
        </p:nvSpPr>
        <p:spPr>
          <a:xfrm>
            <a:off x="6269668" y="7162001"/>
            <a:ext cx="4032753" cy="48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Michroma"/>
                <a:ea typeface="Michroma"/>
                <a:cs typeface="Michroma"/>
                <a:sym typeface="Michroma"/>
              </a:rPr>
              <a:t>Service4 </a:t>
            </a:r>
            <a:endParaRPr/>
          </a:p>
        </p:txBody>
      </p:sp>
      <p:sp>
        <p:nvSpPr>
          <p:cNvPr id="412" name="Google Shape;412;p21"/>
          <p:cNvSpPr txBox="1"/>
          <p:nvPr/>
        </p:nvSpPr>
        <p:spPr>
          <a:xfrm>
            <a:off x="1644548" y="4850944"/>
            <a:ext cx="3870752"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Elaborate on what </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you want to discuss. </a:t>
            </a:r>
            <a:endParaRPr/>
          </a:p>
        </p:txBody>
      </p:sp>
      <p:sp>
        <p:nvSpPr>
          <p:cNvPr id="413" name="Google Shape;413;p21"/>
          <p:cNvSpPr txBox="1"/>
          <p:nvPr/>
        </p:nvSpPr>
        <p:spPr>
          <a:xfrm>
            <a:off x="6186412" y="4850944"/>
            <a:ext cx="3870752"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Elaborate on what </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you want to discuss. </a:t>
            </a:r>
            <a:endParaRPr/>
          </a:p>
        </p:txBody>
      </p:sp>
      <p:sp>
        <p:nvSpPr>
          <p:cNvPr id="414" name="Google Shape;414;p21"/>
          <p:cNvSpPr txBox="1"/>
          <p:nvPr/>
        </p:nvSpPr>
        <p:spPr>
          <a:xfrm>
            <a:off x="6295986" y="7853083"/>
            <a:ext cx="3980117"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Elaborate on what </a:t>
            </a:r>
            <a:endParaRPr/>
          </a:p>
          <a:p>
            <a:pPr indent="0" lvl="0" marL="0" marR="0" rtl="0" algn="l">
              <a:lnSpc>
                <a:spcPct val="139958"/>
              </a:lnSpc>
              <a:spcBef>
                <a:spcPts val="0"/>
              </a:spcBef>
              <a:spcAft>
                <a:spcPts val="0"/>
              </a:spcAft>
              <a:buNone/>
            </a:pPr>
            <a:r>
              <a:rPr b="0" i="0" lang="en-US" sz="2400" u="none" cap="none" strike="noStrike">
                <a:solidFill>
                  <a:srgbClr val="FFFFFF"/>
                </a:solidFill>
                <a:latin typeface="Rasa"/>
                <a:ea typeface="Rasa"/>
                <a:cs typeface="Rasa"/>
                <a:sym typeface="Rasa"/>
              </a:rPr>
              <a:t>you want to discuss.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