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</p:sldIdLst>
  <p:sldSz cy="10287000" cx="18288000"/>
  <p:notesSz cx="6858000" cy="9144000"/>
  <p:embeddedFontLst>
    <p:embeddedFont>
      <p:font typeface="Teko"/>
      <p:bold r:id="rId41"/>
    </p:embeddedFont>
    <p:embeddedFont>
      <p:font typeface="Montserrat"/>
      <p:regular r:id="rId42"/>
      <p:bold r:id="rId43"/>
      <p:italic r:id="rId44"/>
      <p:boldItalic r:id="rId45"/>
    </p:embeddedFont>
    <p:embeddedFont>
      <p:font typeface="Teko Medium"/>
      <p:regular r:id="rId46"/>
      <p:bold r:id="rId4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AE2EDF44-7F8E-4724-8987-9EACE496F446}">
  <a:tblStyle styleId="{AE2EDF44-7F8E-4724-8987-9EACE496F446}" styleName="Table_0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20" Type="http://schemas.openxmlformats.org/officeDocument/2006/relationships/slide" Target="slides/slide14.xml"/><Relationship Id="rId42" Type="http://schemas.openxmlformats.org/officeDocument/2006/relationships/font" Target="fonts/Montserrat-regular.fntdata"/><Relationship Id="rId41" Type="http://schemas.openxmlformats.org/officeDocument/2006/relationships/font" Target="fonts/Teko-bold.fntdata"/><Relationship Id="rId22" Type="http://schemas.openxmlformats.org/officeDocument/2006/relationships/slide" Target="slides/slide16.xml"/><Relationship Id="rId44" Type="http://schemas.openxmlformats.org/officeDocument/2006/relationships/font" Target="fonts/Montserrat-italic.fntdata"/><Relationship Id="rId21" Type="http://schemas.openxmlformats.org/officeDocument/2006/relationships/slide" Target="slides/slide15.xml"/><Relationship Id="rId43" Type="http://schemas.openxmlformats.org/officeDocument/2006/relationships/font" Target="fonts/Montserrat-bold.fntdata"/><Relationship Id="rId24" Type="http://schemas.openxmlformats.org/officeDocument/2006/relationships/slide" Target="slides/slide18.xml"/><Relationship Id="rId46" Type="http://schemas.openxmlformats.org/officeDocument/2006/relationships/font" Target="fonts/TekoMedium-regular.fntdata"/><Relationship Id="rId23" Type="http://schemas.openxmlformats.org/officeDocument/2006/relationships/slide" Target="slides/slide17.xml"/><Relationship Id="rId45" Type="http://schemas.openxmlformats.org/officeDocument/2006/relationships/font" Target="fonts/Montserrat-boldItalic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47" Type="http://schemas.openxmlformats.org/officeDocument/2006/relationships/font" Target="fonts/TekoMedium-bold.fntdata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11" Type="http://schemas.openxmlformats.org/officeDocument/2006/relationships/slide" Target="slides/slide5.xml"/><Relationship Id="rId33" Type="http://schemas.openxmlformats.org/officeDocument/2006/relationships/slide" Target="slides/slide27.xml"/><Relationship Id="rId10" Type="http://schemas.openxmlformats.org/officeDocument/2006/relationships/slide" Target="slides/slide4.xml"/><Relationship Id="rId32" Type="http://schemas.openxmlformats.org/officeDocument/2006/relationships/slide" Target="slides/slide26.xml"/><Relationship Id="rId13" Type="http://schemas.openxmlformats.org/officeDocument/2006/relationships/slide" Target="slides/slide7.xml"/><Relationship Id="rId35" Type="http://schemas.openxmlformats.org/officeDocument/2006/relationships/slide" Target="slides/slide29.xml"/><Relationship Id="rId12" Type="http://schemas.openxmlformats.org/officeDocument/2006/relationships/slide" Target="slides/slide6.xml"/><Relationship Id="rId34" Type="http://schemas.openxmlformats.org/officeDocument/2006/relationships/slide" Target="slides/slide28.xml"/><Relationship Id="rId15" Type="http://schemas.openxmlformats.org/officeDocument/2006/relationships/slide" Target="slides/slide9.xml"/><Relationship Id="rId37" Type="http://schemas.openxmlformats.org/officeDocument/2006/relationships/slide" Target="slides/slide31.xml"/><Relationship Id="rId14" Type="http://schemas.openxmlformats.org/officeDocument/2006/relationships/slide" Target="slides/slide8.xml"/><Relationship Id="rId36" Type="http://schemas.openxmlformats.org/officeDocument/2006/relationships/slide" Target="slides/slide30.xml"/><Relationship Id="rId17" Type="http://schemas.openxmlformats.org/officeDocument/2006/relationships/slide" Target="slides/slide11.xml"/><Relationship Id="rId39" Type="http://schemas.openxmlformats.org/officeDocument/2006/relationships/slide" Target="slides/slide33.xml"/><Relationship Id="rId16" Type="http://schemas.openxmlformats.org/officeDocument/2006/relationships/slide" Target="slides/slide10.xml"/><Relationship Id="rId38" Type="http://schemas.openxmlformats.org/officeDocument/2006/relationships/slide" Target="slides/slide32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6" name="Google Shape;236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4" name="Google Shape;254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6" name="Google Shape;276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4" name="Google Shape;314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7" name="Google Shape;347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6" name="Google Shape;356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2" name="Google Shape;382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4" name="Google Shape;404;p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3" name="Google Shape;423;p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6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8" name="Google Shape;478;p1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" name="Google Shape;108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3" name="Google Shape;493;p2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9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1" name="Google Shape;501;p2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4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6" name="Google Shape;526;p2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8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0" name="Google Shape;540;p2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5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7" name="Google Shape;557;p2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3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5" name="Google Shape;585;p2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6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8" name="Google Shape;628;p2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4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6" name="Google Shape;656;p2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9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p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1" name="Google Shape;681;p2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5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p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7" name="Google Shape;747;p2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" name="Google Shape;139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6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Google Shape;767;p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8" name="Google Shape;768;p3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7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" name="Google Shape;778;p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9" name="Google Shape;779;p3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2" name="Shape 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" name="Google Shape;793;p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4" name="Google Shape;794;p3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3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Google Shape;804;p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5" name="Google Shape;805;p3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8" name="Shape 8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" name="Google Shape;819;p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0" name="Google Shape;820;p3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" name="Google Shape;153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" name="Google Shape;162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6" name="Google Shape;176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3" name="Google Shape;193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7" name="Google Shape;207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7" name="Google Shape;227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1"/>
          <p:cNvSpPr txBox="1"/>
          <p:nvPr>
            <p:ph idx="1" type="body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1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1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/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2"/>
          <p:cNvSpPr txBox="1"/>
          <p:nvPr>
            <p:ph idx="1" type="body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1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1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3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8" name="Google Shape;18;p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5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6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6" name="Google Shape;36;p6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7" name="Google Shape;37;p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7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7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4" name="Google Shape;44;p7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7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6" name="Google Shape;46;p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9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9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58" name="Google Shape;58;p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0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5" name="Google Shape;65;p1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4.png"/><Relationship Id="rId4" Type="http://schemas.openxmlformats.org/officeDocument/2006/relationships/image" Target="../media/image11.jpg"/><Relationship Id="rId5" Type="http://schemas.openxmlformats.org/officeDocument/2006/relationships/image" Target="../media/image5.jpg"/><Relationship Id="rId6" Type="http://schemas.openxmlformats.org/officeDocument/2006/relationships/image" Target="../media/image10.jpg"/><Relationship Id="rId7" Type="http://schemas.openxmlformats.org/officeDocument/2006/relationships/image" Target="../media/image17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0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4.png"/><Relationship Id="rId4" Type="http://schemas.openxmlformats.org/officeDocument/2006/relationships/image" Target="../media/image23.jpg"/><Relationship Id="rId5" Type="http://schemas.openxmlformats.org/officeDocument/2006/relationships/image" Target="../media/image16.jpg"/><Relationship Id="rId6" Type="http://schemas.openxmlformats.org/officeDocument/2006/relationships/image" Target="../media/image31.jpg"/><Relationship Id="rId7" Type="http://schemas.openxmlformats.org/officeDocument/2006/relationships/image" Target="../media/image25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4.png"/><Relationship Id="rId4" Type="http://schemas.openxmlformats.org/officeDocument/2006/relationships/image" Target="../media/image19.jpg"/><Relationship Id="rId5" Type="http://schemas.openxmlformats.org/officeDocument/2006/relationships/image" Target="../media/image21.jpg"/><Relationship Id="rId6" Type="http://schemas.openxmlformats.org/officeDocument/2006/relationships/image" Target="../media/image18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0.jpg"/><Relationship Id="rId4" Type="http://schemas.openxmlformats.org/officeDocument/2006/relationships/image" Target="../media/image93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0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9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4.png"/><Relationship Id="rId4" Type="http://schemas.openxmlformats.org/officeDocument/2006/relationships/image" Target="../media/image26.png"/><Relationship Id="rId5" Type="http://schemas.openxmlformats.org/officeDocument/2006/relationships/image" Target="../media/image22.png"/><Relationship Id="rId6" Type="http://schemas.openxmlformats.org/officeDocument/2006/relationships/image" Target="../media/image42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4.png"/><Relationship Id="rId4" Type="http://schemas.openxmlformats.org/officeDocument/2006/relationships/image" Target="../media/image60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8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4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71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4.png"/><Relationship Id="rId4" Type="http://schemas.openxmlformats.org/officeDocument/2006/relationships/image" Target="../media/image35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4.png"/><Relationship Id="rId4" Type="http://schemas.openxmlformats.org/officeDocument/2006/relationships/image" Target="../media/image92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4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4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4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4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4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4.png"/><Relationship Id="rId4" Type="http://schemas.openxmlformats.org/officeDocument/2006/relationships/image" Target="../media/image33.jpg"/><Relationship Id="rId10" Type="http://schemas.openxmlformats.org/officeDocument/2006/relationships/image" Target="../media/image39.jpg"/><Relationship Id="rId9" Type="http://schemas.openxmlformats.org/officeDocument/2006/relationships/image" Target="../media/image34.jpg"/><Relationship Id="rId5" Type="http://schemas.openxmlformats.org/officeDocument/2006/relationships/image" Target="../media/image32.jpg"/><Relationship Id="rId6" Type="http://schemas.openxmlformats.org/officeDocument/2006/relationships/image" Target="../media/image24.jpg"/><Relationship Id="rId7" Type="http://schemas.openxmlformats.org/officeDocument/2006/relationships/image" Target="../media/image27.jpg"/><Relationship Id="rId8" Type="http://schemas.openxmlformats.org/officeDocument/2006/relationships/image" Target="../media/image41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4.png"/><Relationship Id="rId4" Type="http://schemas.openxmlformats.org/officeDocument/2006/relationships/image" Target="../media/image40.jpg"/><Relationship Id="rId9" Type="http://schemas.openxmlformats.org/officeDocument/2006/relationships/image" Target="../media/image47.png"/><Relationship Id="rId5" Type="http://schemas.openxmlformats.org/officeDocument/2006/relationships/image" Target="../media/image36.png"/><Relationship Id="rId6" Type="http://schemas.openxmlformats.org/officeDocument/2006/relationships/image" Target="../media/image37.png"/><Relationship Id="rId7" Type="http://schemas.openxmlformats.org/officeDocument/2006/relationships/image" Target="../media/image38.png"/><Relationship Id="rId8" Type="http://schemas.openxmlformats.org/officeDocument/2006/relationships/image" Target="../media/image4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4.png"/><Relationship Id="rId4" Type="http://schemas.openxmlformats.org/officeDocument/2006/relationships/image" Target="../media/image6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4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4.png"/><Relationship Id="rId4" Type="http://schemas.openxmlformats.org/officeDocument/2006/relationships/image" Target="../media/image49.jpg"/><Relationship Id="rId5" Type="http://schemas.openxmlformats.org/officeDocument/2006/relationships/image" Target="../media/image17.jpg"/><Relationship Id="rId6" Type="http://schemas.openxmlformats.org/officeDocument/2006/relationships/image" Target="../media/image66.jp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14.png"/><Relationship Id="rId4" Type="http://schemas.openxmlformats.org/officeDocument/2006/relationships/image" Target="../media/image46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14.png"/><Relationship Id="rId4" Type="http://schemas.openxmlformats.org/officeDocument/2006/relationships/image" Target="../media/image43.png"/></Relationships>
</file>

<file path=ppt/slides/_rels/slide34.xml.rels><?xml version="1.0" encoding="UTF-8" standalone="yes"?><Relationships xmlns="http://schemas.openxmlformats.org/package/2006/relationships"><Relationship Id="rId40" Type="http://schemas.openxmlformats.org/officeDocument/2006/relationships/image" Target="../media/image82.png"/><Relationship Id="rId20" Type="http://schemas.openxmlformats.org/officeDocument/2006/relationships/image" Target="../media/image69.png"/><Relationship Id="rId42" Type="http://schemas.openxmlformats.org/officeDocument/2006/relationships/image" Target="../media/image89.png"/><Relationship Id="rId41" Type="http://schemas.openxmlformats.org/officeDocument/2006/relationships/image" Target="../media/image84.png"/><Relationship Id="rId22" Type="http://schemas.openxmlformats.org/officeDocument/2006/relationships/image" Target="../media/image64.png"/><Relationship Id="rId21" Type="http://schemas.openxmlformats.org/officeDocument/2006/relationships/image" Target="../media/image65.png"/><Relationship Id="rId24" Type="http://schemas.openxmlformats.org/officeDocument/2006/relationships/image" Target="../media/image72.png"/><Relationship Id="rId23" Type="http://schemas.openxmlformats.org/officeDocument/2006/relationships/image" Target="../media/image8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14.png"/><Relationship Id="rId4" Type="http://schemas.openxmlformats.org/officeDocument/2006/relationships/image" Target="../media/image45.png"/><Relationship Id="rId9" Type="http://schemas.openxmlformats.org/officeDocument/2006/relationships/image" Target="../media/image55.png"/><Relationship Id="rId26" Type="http://schemas.openxmlformats.org/officeDocument/2006/relationships/image" Target="../media/image76.png"/><Relationship Id="rId25" Type="http://schemas.openxmlformats.org/officeDocument/2006/relationships/image" Target="../media/image83.png"/><Relationship Id="rId28" Type="http://schemas.openxmlformats.org/officeDocument/2006/relationships/image" Target="../media/image80.png"/><Relationship Id="rId27" Type="http://schemas.openxmlformats.org/officeDocument/2006/relationships/image" Target="../media/image77.png"/><Relationship Id="rId5" Type="http://schemas.openxmlformats.org/officeDocument/2006/relationships/image" Target="../media/image62.png"/><Relationship Id="rId6" Type="http://schemas.openxmlformats.org/officeDocument/2006/relationships/image" Target="../media/image53.png"/><Relationship Id="rId29" Type="http://schemas.openxmlformats.org/officeDocument/2006/relationships/image" Target="../media/image85.png"/><Relationship Id="rId7" Type="http://schemas.openxmlformats.org/officeDocument/2006/relationships/image" Target="../media/image54.png"/><Relationship Id="rId8" Type="http://schemas.openxmlformats.org/officeDocument/2006/relationships/image" Target="../media/image48.png"/><Relationship Id="rId31" Type="http://schemas.openxmlformats.org/officeDocument/2006/relationships/image" Target="../media/image68.png"/><Relationship Id="rId30" Type="http://schemas.openxmlformats.org/officeDocument/2006/relationships/image" Target="../media/image87.png"/><Relationship Id="rId11" Type="http://schemas.openxmlformats.org/officeDocument/2006/relationships/image" Target="../media/image67.png"/><Relationship Id="rId33" Type="http://schemas.openxmlformats.org/officeDocument/2006/relationships/image" Target="../media/image90.png"/><Relationship Id="rId10" Type="http://schemas.openxmlformats.org/officeDocument/2006/relationships/image" Target="../media/image61.png"/><Relationship Id="rId32" Type="http://schemas.openxmlformats.org/officeDocument/2006/relationships/image" Target="../media/image73.png"/><Relationship Id="rId13" Type="http://schemas.openxmlformats.org/officeDocument/2006/relationships/image" Target="../media/image57.png"/><Relationship Id="rId35" Type="http://schemas.openxmlformats.org/officeDocument/2006/relationships/image" Target="../media/image91.png"/><Relationship Id="rId12" Type="http://schemas.openxmlformats.org/officeDocument/2006/relationships/image" Target="../media/image75.png"/><Relationship Id="rId34" Type="http://schemas.openxmlformats.org/officeDocument/2006/relationships/image" Target="../media/image78.png"/><Relationship Id="rId15" Type="http://schemas.openxmlformats.org/officeDocument/2006/relationships/image" Target="../media/image52.png"/><Relationship Id="rId37" Type="http://schemas.openxmlformats.org/officeDocument/2006/relationships/image" Target="../media/image74.png"/><Relationship Id="rId14" Type="http://schemas.openxmlformats.org/officeDocument/2006/relationships/image" Target="../media/image58.png"/><Relationship Id="rId36" Type="http://schemas.openxmlformats.org/officeDocument/2006/relationships/image" Target="../media/image79.png"/><Relationship Id="rId17" Type="http://schemas.openxmlformats.org/officeDocument/2006/relationships/image" Target="../media/image59.png"/><Relationship Id="rId39" Type="http://schemas.openxmlformats.org/officeDocument/2006/relationships/image" Target="../media/image86.png"/><Relationship Id="rId16" Type="http://schemas.openxmlformats.org/officeDocument/2006/relationships/image" Target="../media/image56.png"/><Relationship Id="rId38" Type="http://schemas.openxmlformats.org/officeDocument/2006/relationships/image" Target="../media/image81.png"/><Relationship Id="rId19" Type="http://schemas.openxmlformats.org/officeDocument/2006/relationships/image" Target="../media/image63.png"/><Relationship Id="rId18" Type="http://schemas.openxmlformats.org/officeDocument/2006/relationships/image" Target="../media/image70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jpg"/><Relationship Id="rId4" Type="http://schemas.openxmlformats.org/officeDocument/2006/relationships/image" Target="../media/image9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4.png"/><Relationship Id="rId4" Type="http://schemas.openxmlformats.org/officeDocument/2006/relationships/image" Target="../media/image3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4.png"/><Relationship Id="rId4" Type="http://schemas.openxmlformats.org/officeDocument/2006/relationships/image" Target="../media/image12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5.jpg"/><Relationship Id="rId4" Type="http://schemas.openxmlformats.org/officeDocument/2006/relationships/image" Target="../media/image1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4.png"/><Relationship Id="rId4" Type="http://schemas.openxmlformats.org/officeDocument/2006/relationships/image" Target="../media/image2.jpg"/><Relationship Id="rId5" Type="http://schemas.openxmlformats.org/officeDocument/2006/relationships/image" Target="../media/image4.jpg"/><Relationship Id="rId6" Type="http://schemas.openxmlformats.org/officeDocument/2006/relationships/image" Target="../media/image9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3"/>
          <p:cNvPicPr preferRelativeResize="0"/>
          <p:nvPr/>
        </p:nvPicPr>
        <p:blipFill rotWithShape="1">
          <a:blip r:embed="rId3">
            <a:alphaModFix/>
          </a:blip>
          <a:srcRect b="7811" l="0" r="0" t="7812"/>
          <a:stretch/>
        </p:blipFill>
        <p:spPr>
          <a:xfrm>
            <a:off x="0" y="0"/>
            <a:ext cx="18288001" cy="102869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5" name="Google Shape;85;p13"/>
          <p:cNvGrpSpPr/>
          <p:nvPr/>
        </p:nvGrpSpPr>
        <p:grpSpPr>
          <a:xfrm>
            <a:off x="14866004" y="6140576"/>
            <a:ext cx="10980410" cy="11029628"/>
            <a:chOff x="1813" y="0"/>
            <a:chExt cx="809173" cy="812800"/>
          </a:xfrm>
        </p:grpSpPr>
        <p:sp>
          <p:nvSpPr>
            <p:cNvPr id="86" name="Google Shape;86;p13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1B89D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" name="Google Shape;87;p1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8" name="Google Shape;88;p13"/>
          <p:cNvGrpSpPr/>
          <p:nvPr/>
        </p:nvGrpSpPr>
        <p:grpSpPr>
          <a:xfrm>
            <a:off x="4914121" y="3050308"/>
            <a:ext cx="8459774" cy="4206690"/>
            <a:chOff x="0" y="-9525"/>
            <a:chExt cx="11279700" cy="5608920"/>
          </a:xfrm>
        </p:grpSpPr>
        <p:sp>
          <p:nvSpPr>
            <p:cNvPr id="89" name="Google Shape;89;p13"/>
            <p:cNvSpPr txBox="1"/>
            <p:nvPr/>
          </p:nvSpPr>
          <p:spPr>
            <a:xfrm>
              <a:off x="0" y="-9525"/>
              <a:ext cx="11279700" cy="2565300"/>
            </a:xfrm>
            <a:prstGeom prst="rect">
              <a:avLst/>
            </a:prstGeom>
            <a:noFill/>
            <a:ln>
              <a:noFill/>
            </a:ln>
            <a:effectLst>
              <a:outerShdw blurRad="828675" rotWithShape="0" algn="bl" dir="1020000" dist="95250">
                <a:srgbClr val="6CE5E8">
                  <a:alpha val="95000"/>
                </a:srgbClr>
              </a:outerShdw>
            </a:effectLst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2500" u="none" cap="none" strike="noStrike">
                  <a:solidFill>
                    <a:schemeClr val="lt1"/>
                  </a:solidFill>
                  <a:latin typeface="Teko Medium"/>
                  <a:ea typeface="Teko Medium"/>
                  <a:cs typeface="Teko Medium"/>
                  <a:sym typeface="Teko Medium"/>
                </a:rPr>
                <a:t>TE</a:t>
              </a:r>
              <a:r>
                <a:rPr lang="en-US" sz="12500">
                  <a:solidFill>
                    <a:schemeClr val="lt1"/>
                  </a:solidFill>
                  <a:latin typeface="Teko Medium"/>
                  <a:ea typeface="Teko Medium"/>
                  <a:cs typeface="Teko Medium"/>
                  <a:sym typeface="Teko Medium"/>
                </a:rPr>
                <a:t>CH </a:t>
              </a:r>
              <a:r>
                <a:rPr b="0" i="0" lang="en-US" sz="12500" u="none" cap="none" strike="noStrike">
                  <a:solidFill>
                    <a:schemeClr val="lt1"/>
                  </a:solidFill>
                  <a:latin typeface="Teko Medium"/>
                  <a:ea typeface="Teko Medium"/>
                  <a:cs typeface="Teko Medium"/>
                  <a:sym typeface="Teko Medium"/>
                </a:rPr>
                <a:t>THEME FOR </a:t>
              </a:r>
              <a:endParaRPr/>
            </a:p>
          </p:txBody>
        </p:sp>
        <p:sp>
          <p:nvSpPr>
            <p:cNvPr id="90" name="Google Shape;90;p13"/>
            <p:cNvSpPr txBox="1"/>
            <p:nvPr/>
          </p:nvSpPr>
          <p:spPr>
            <a:xfrm>
              <a:off x="0" y="2133795"/>
              <a:ext cx="11137500" cy="3465600"/>
            </a:xfrm>
            <a:prstGeom prst="rect">
              <a:avLst/>
            </a:prstGeom>
            <a:noFill/>
            <a:ln>
              <a:noFill/>
            </a:ln>
            <a:effectLst>
              <a:outerShdw blurRad="828675" rotWithShape="0" algn="bl" dir="1200000" dist="19050">
                <a:srgbClr val="6CE5E8">
                  <a:alpha val="95000"/>
                </a:srgbClr>
              </a:outerShdw>
            </a:effectLst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6886" u="none" cap="none" strike="noStrike">
                  <a:solidFill>
                    <a:schemeClr val="lt1"/>
                  </a:solidFill>
                  <a:latin typeface="Teko Medium"/>
                  <a:ea typeface="Teko Medium"/>
                  <a:cs typeface="Teko Medium"/>
                  <a:sym typeface="Teko Medium"/>
                </a:rPr>
                <a:t>CAREER DAY</a:t>
              </a:r>
              <a:endParaRPr/>
            </a:p>
          </p:txBody>
        </p:sp>
      </p:grpSp>
      <p:grpSp>
        <p:nvGrpSpPr>
          <p:cNvPr id="91" name="Google Shape;91;p13"/>
          <p:cNvGrpSpPr/>
          <p:nvPr/>
        </p:nvGrpSpPr>
        <p:grpSpPr>
          <a:xfrm>
            <a:off x="-1173901" y="-1098156"/>
            <a:ext cx="3452997" cy="3468475"/>
            <a:chOff x="1813" y="0"/>
            <a:chExt cx="809173" cy="812800"/>
          </a:xfrm>
        </p:grpSpPr>
        <p:sp>
          <p:nvSpPr>
            <p:cNvPr id="92" name="Google Shape;92;p13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1B89D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" name="Google Shape;93;p1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94" name="Google Shape;94;p13"/>
          <p:cNvCxnSpPr/>
          <p:nvPr/>
        </p:nvCxnSpPr>
        <p:spPr>
          <a:xfrm>
            <a:off x="-2693521" y="4895777"/>
            <a:ext cx="6492240" cy="0"/>
          </a:xfrm>
          <a:prstGeom prst="straightConnector1">
            <a:avLst/>
          </a:prstGeom>
          <a:noFill/>
          <a:ln cap="flat" cmpd="sng" w="57150">
            <a:solidFill>
              <a:srgbClr val="41B8D5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95" name="Google Shape;95;p13"/>
          <p:cNvCxnSpPr/>
          <p:nvPr/>
        </p:nvCxnSpPr>
        <p:spPr>
          <a:xfrm>
            <a:off x="14535836" y="4924352"/>
            <a:ext cx="6492240" cy="0"/>
          </a:xfrm>
          <a:prstGeom prst="straightConnector1">
            <a:avLst/>
          </a:prstGeom>
          <a:noFill/>
          <a:ln cap="flat" cmpd="sng" w="57150">
            <a:solidFill>
              <a:srgbClr val="41B8D5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96" name="Google Shape;96;p13"/>
          <p:cNvGrpSpPr/>
          <p:nvPr/>
        </p:nvGrpSpPr>
        <p:grpSpPr>
          <a:xfrm>
            <a:off x="8244455" y="8312294"/>
            <a:ext cx="395370" cy="397142"/>
            <a:chOff x="1813" y="0"/>
            <a:chExt cx="809173" cy="812800"/>
          </a:xfrm>
        </p:grpSpPr>
        <p:sp>
          <p:nvSpPr>
            <p:cNvPr id="97" name="Google Shape;97;p13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flat" cmpd="sng" w="38100">
              <a:solidFill>
                <a:srgbClr val="41B8D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" name="Google Shape;98;p1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9" name="Google Shape;99;p13"/>
          <p:cNvSpPr txBox="1"/>
          <p:nvPr/>
        </p:nvSpPr>
        <p:spPr>
          <a:xfrm>
            <a:off x="6680299" y="8862060"/>
            <a:ext cx="4927402" cy="3962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TECHNOLOGY PRESENTATIONS</a:t>
            </a:r>
            <a:endParaRPr/>
          </a:p>
        </p:txBody>
      </p:sp>
      <p:grpSp>
        <p:nvGrpSpPr>
          <p:cNvPr id="100" name="Google Shape;100;p13"/>
          <p:cNvGrpSpPr/>
          <p:nvPr/>
        </p:nvGrpSpPr>
        <p:grpSpPr>
          <a:xfrm>
            <a:off x="8946315" y="8312294"/>
            <a:ext cx="395370" cy="397142"/>
            <a:chOff x="1813" y="0"/>
            <a:chExt cx="809173" cy="812800"/>
          </a:xfrm>
        </p:grpSpPr>
        <p:sp>
          <p:nvSpPr>
            <p:cNvPr id="101" name="Google Shape;101;p13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flat" cmpd="sng" w="38100">
              <a:solidFill>
                <a:srgbClr val="41B8D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" name="Google Shape;102;p1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3" name="Google Shape;103;p13"/>
          <p:cNvGrpSpPr/>
          <p:nvPr/>
        </p:nvGrpSpPr>
        <p:grpSpPr>
          <a:xfrm>
            <a:off x="9648175" y="8312294"/>
            <a:ext cx="395370" cy="397142"/>
            <a:chOff x="1813" y="0"/>
            <a:chExt cx="809173" cy="812800"/>
          </a:xfrm>
        </p:grpSpPr>
        <p:sp>
          <p:nvSpPr>
            <p:cNvPr id="104" name="Google Shape;104;p13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flat" cmpd="sng" w="38100">
              <a:solidFill>
                <a:srgbClr val="41B8D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" name="Google Shape;105;p1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Google Shape;238;p22"/>
          <p:cNvPicPr preferRelativeResize="0"/>
          <p:nvPr/>
        </p:nvPicPr>
        <p:blipFill rotWithShape="1">
          <a:blip r:embed="rId3">
            <a:alphaModFix/>
          </a:blip>
          <a:srcRect b="7824" l="0" r="0" t="7825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22"/>
          <p:cNvSpPr txBox="1"/>
          <p:nvPr/>
        </p:nvSpPr>
        <p:spPr>
          <a:xfrm rot="-5400000">
            <a:off x="-2063161" y="4219915"/>
            <a:ext cx="8554500" cy="1847100"/>
          </a:xfrm>
          <a:prstGeom prst="rect">
            <a:avLst/>
          </a:prstGeom>
          <a:noFill/>
          <a:ln>
            <a:noFill/>
          </a:ln>
          <a:effectLst>
            <a:outerShdw blurRad="828675" rotWithShape="0" algn="bl" dir="900000" dist="19050">
              <a:srgbClr val="6CE5E8">
                <a:alpha val="95000"/>
              </a:srgbClr>
            </a:outerShdw>
          </a:effectLst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0" u="none" cap="none" strike="noStrike">
                <a:solidFill>
                  <a:schemeClr val="lt1"/>
                </a:solidFill>
                <a:latin typeface="Teko Medium"/>
                <a:ea typeface="Teko Medium"/>
                <a:cs typeface="Teko Medium"/>
                <a:sym typeface="Teko Medium"/>
              </a:rPr>
              <a:t>WRITE YOUR IDEA</a:t>
            </a:r>
            <a:endParaRPr/>
          </a:p>
        </p:txBody>
      </p:sp>
      <p:sp>
        <p:nvSpPr>
          <p:cNvPr id="240" name="Google Shape;240;p22"/>
          <p:cNvSpPr txBox="1"/>
          <p:nvPr/>
        </p:nvSpPr>
        <p:spPr>
          <a:xfrm>
            <a:off x="13260616" y="990600"/>
            <a:ext cx="3998684" cy="8153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99" u="none" cap="none" strike="noStrike">
                <a:solidFill>
                  <a:srgbClr val="60B3DD"/>
                </a:solidFill>
                <a:latin typeface="Montserrat"/>
                <a:ea typeface="Montserrat"/>
                <a:cs typeface="Montserrat"/>
                <a:sym typeface="Montserrat"/>
              </a:rPr>
              <a:t>Briefly elaborate on what you want to discuss. </a:t>
            </a:r>
            <a:endParaRPr/>
          </a:p>
        </p:txBody>
      </p:sp>
      <p:sp>
        <p:nvSpPr>
          <p:cNvPr id="241" name="Google Shape;241;p22"/>
          <p:cNvSpPr txBox="1"/>
          <p:nvPr/>
        </p:nvSpPr>
        <p:spPr>
          <a:xfrm>
            <a:off x="13260616" y="5958928"/>
            <a:ext cx="3998684" cy="8153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99" u="none" cap="none" strike="noStrike">
                <a:solidFill>
                  <a:srgbClr val="60B3DD"/>
                </a:solidFill>
                <a:latin typeface="Montserrat"/>
                <a:ea typeface="Montserrat"/>
                <a:cs typeface="Montserrat"/>
                <a:sym typeface="Montserrat"/>
              </a:rPr>
              <a:t>Briefly elaborate on what you want to discuss. </a:t>
            </a:r>
            <a:endParaRPr/>
          </a:p>
        </p:txBody>
      </p:sp>
      <p:sp>
        <p:nvSpPr>
          <p:cNvPr id="242" name="Google Shape;242;p22"/>
          <p:cNvSpPr txBox="1"/>
          <p:nvPr/>
        </p:nvSpPr>
        <p:spPr>
          <a:xfrm>
            <a:off x="13260616" y="3474764"/>
            <a:ext cx="3998684" cy="8153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99" u="none" cap="none" strike="noStrike">
                <a:solidFill>
                  <a:srgbClr val="60B3DD"/>
                </a:solidFill>
                <a:latin typeface="Montserrat"/>
                <a:ea typeface="Montserrat"/>
                <a:cs typeface="Montserrat"/>
                <a:sym typeface="Montserrat"/>
              </a:rPr>
              <a:t>Briefly elaborate on what you want to discuss. </a:t>
            </a:r>
            <a:endParaRPr/>
          </a:p>
        </p:txBody>
      </p:sp>
      <p:sp>
        <p:nvSpPr>
          <p:cNvPr id="243" name="Google Shape;243;p22"/>
          <p:cNvSpPr txBox="1"/>
          <p:nvPr/>
        </p:nvSpPr>
        <p:spPr>
          <a:xfrm>
            <a:off x="13260616" y="8443092"/>
            <a:ext cx="3998684" cy="8153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99" u="none" cap="none" strike="noStrike">
                <a:solidFill>
                  <a:srgbClr val="60B3DD"/>
                </a:solidFill>
                <a:latin typeface="Montserrat"/>
                <a:ea typeface="Montserrat"/>
                <a:cs typeface="Montserrat"/>
                <a:sym typeface="Montserrat"/>
              </a:rPr>
              <a:t>Briefly elaborate on what you want to discuss. </a:t>
            </a:r>
            <a:endParaRPr/>
          </a:p>
        </p:txBody>
      </p:sp>
      <p:pic>
        <p:nvPicPr>
          <p:cNvPr id="244" name="Google Shape;244;p22"/>
          <p:cNvPicPr preferRelativeResize="0"/>
          <p:nvPr/>
        </p:nvPicPr>
        <p:blipFill rotWithShape="1">
          <a:blip r:embed="rId4">
            <a:alphaModFix/>
          </a:blip>
          <a:srcRect b="29977" l="0" r="0" t="29977"/>
          <a:stretch/>
        </p:blipFill>
        <p:spPr>
          <a:xfrm>
            <a:off x="4477800" y="546472"/>
            <a:ext cx="7731666" cy="17415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22"/>
          <p:cNvPicPr preferRelativeResize="0"/>
          <p:nvPr/>
        </p:nvPicPr>
        <p:blipFill rotWithShape="1">
          <a:blip r:embed="rId5">
            <a:alphaModFix/>
          </a:blip>
          <a:srcRect b="33106" l="0" r="0" t="33106"/>
          <a:stretch/>
        </p:blipFill>
        <p:spPr>
          <a:xfrm>
            <a:off x="4477800" y="3030636"/>
            <a:ext cx="7731666" cy="17415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22"/>
          <p:cNvPicPr preferRelativeResize="0"/>
          <p:nvPr/>
        </p:nvPicPr>
        <p:blipFill rotWithShape="1">
          <a:blip r:embed="rId6">
            <a:alphaModFix/>
          </a:blip>
          <a:srcRect b="44099" l="0" r="0" t="22122"/>
          <a:stretch/>
        </p:blipFill>
        <p:spPr>
          <a:xfrm>
            <a:off x="4477800" y="5514800"/>
            <a:ext cx="7731666" cy="17415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22"/>
          <p:cNvPicPr preferRelativeResize="0"/>
          <p:nvPr/>
        </p:nvPicPr>
        <p:blipFill rotWithShape="1">
          <a:blip r:embed="rId7">
            <a:alphaModFix/>
          </a:blip>
          <a:srcRect b="0" l="0" r="0" t="59955"/>
          <a:stretch/>
        </p:blipFill>
        <p:spPr>
          <a:xfrm>
            <a:off x="4477800" y="7998965"/>
            <a:ext cx="7731666" cy="174156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48" name="Google Shape;248;p22"/>
          <p:cNvCxnSpPr/>
          <p:nvPr/>
        </p:nvCxnSpPr>
        <p:spPr>
          <a:xfrm>
            <a:off x="10836983" y="1388679"/>
            <a:ext cx="2029341" cy="0"/>
          </a:xfrm>
          <a:prstGeom prst="straightConnector1">
            <a:avLst/>
          </a:prstGeom>
          <a:noFill/>
          <a:ln cap="flat" cmpd="sng" w="57150">
            <a:solidFill>
              <a:srgbClr val="41B8D5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49" name="Google Shape;249;p22"/>
          <p:cNvCxnSpPr/>
          <p:nvPr/>
        </p:nvCxnSpPr>
        <p:spPr>
          <a:xfrm>
            <a:off x="10836983" y="3901484"/>
            <a:ext cx="2029341" cy="0"/>
          </a:xfrm>
          <a:prstGeom prst="straightConnector1">
            <a:avLst/>
          </a:prstGeom>
          <a:noFill/>
          <a:ln cap="flat" cmpd="sng" w="57150">
            <a:solidFill>
              <a:srgbClr val="41B8D5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50" name="Google Shape;250;p22"/>
          <p:cNvCxnSpPr/>
          <p:nvPr/>
        </p:nvCxnSpPr>
        <p:spPr>
          <a:xfrm>
            <a:off x="10836983" y="6385648"/>
            <a:ext cx="2029341" cy="0"/>
          </a:xfrm>
          <a:prstGeom prst="straightConnector1">
            <a:avLst/>
          </a:prstGeom>
          <a:noFill/>
          <a:ln cap="flat" cmpd="sng" w="57150">
            <a:solidFill>
              <a:srgbClr val="41B8D5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51" name="Google Shape;251;p22"/>
          <p:cNvCxnSpPr/>
          <p:nvPr/>
        </p:nvCxnSpPr>
        <p:spPr>
          <a:xfrm>
            <a:off x="10836983" y="8869812"/>
            <a:ext cx="2029341" cy="0"/>
          </a:xfrm>
          <a:prstGeom prst="straightConnector1">
            <a:avLst/>
          </a:prstGeom>
          <a:noFill/>
          <a:ln cap="flat" cmpd="sng" w="57150">
            <a:solidFill>
              <a:srgbClr val="41B8D5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Google Shape;256;p23"/>
          <p:cNvPicPr preferRelativeResize="0"/>
          <p:nvPr/>
        </p:nvPicPr>
        <p:blipFill rotWithShape="1">
          <a:blip r:embed="rId3">
            <a:alphaModFix/>
          </a:blip>
          <a:srcRect b="14715" l="0" r="10112" t="9440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57" name="Google Shape;257;p23"/>
          <p:cNvGrpSpPr/>
          <p:nvPr/>
        </p:nvGrpSpPr>
        <p:grpSpPr>
          <a:xfrm>
            <a:off x="-2762992" y="-1433190"/>
            <a:ext cx="12234370" cy="12289209"/>
            <a:chOff x="1813" y="0"/>
            <a:chExt cx="809173" cy="812800"/>
          </a:xfrm>
        </p:grpSpPr>
        <p:sp>
          <p:nvSpPr>
            <p:cNvPr id="258" name="Google Shape;258;p23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9" name="Google Shape;259;p2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60" name="Google Shape;260;p23"/>
          <p:cNvGrpSpPr/>
          <p:nvPr/>
        </p:nvGrpSpPr>
        <p:grpSpPr>
          <a:xfrm>
            <a:off x="-3117797" y="-1433190"/>
            <a:ext cx="12234370" cy="12289209"/>
            <a:chOff x="1813" y="0"/>
            <a:chExt cx="809173" cy="812800"/>
          </a:xfrm>
        </p:grpSpPr>
        <p:sp>
          <p:nvSpPr>
            <p:cNvPr id="261" name="Google Shape;261;p23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132E5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2" name="Google Shape;262;p2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3" name="Google Shape;263;p23"/>
          <p:cNvSpPr txBox="1"/>
          <p:nvPr/>
        </p:nvSpPr>
        <p:spPr>
          <a:xfrm>
            <a:off x="554227" y="7284141"/>
            <a:ext cx="7228864" cy="125158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6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— include a credit, citation, or supporting message</a:t>
            </a:r>
            <a:endParaRPr/>
          </a:p>
        </p:txBody>
      </p:sp>
      <p:sp>
        <p:nvSpPr>
          <p:cNvPr id="264" name="Google Shape;264;p23"/>
          <p:cNvSpPr txBox="1"/>
          <p:nvPr/>
        </p:nvSpPr>
        <p:spPr>
          <a:xfrm>
            <a:off x="554227" y="2937840"/>
            <a:ext cx="7326600" cy="4155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0" u="none" cap="none" strike="noStrike">
                <a:solidFill>
                  <a:srgbClr val="60B3DD"/>
                </a:solidFill>
                <a:latin typeface="Teko Medium"/>
                <a:ea typeface="Teko Medium"/>
                <a:cs typeface="Teko Medium"/>
                <a:sym typeface="Teko Medium"/>
              </a:rPr>
              <a:t>WRITE AN ORIGINAL STATEMENT OR INSPIRING QUOTE</a:t>
            </a:r>
            <a:endParaRPr/>
          </a:p>
        </p:txBody>
      </p:sp>
      <p:grpSp>
        <p:nvGrpSpPr>
          <p:cNvPr id="265" name="Google Shape;265;p23"/>
          <p:cNvGrpSpPr/>
          <p:nvPr/>
        </p:nvGrpSpPr>
        <p:grpSpPr>
          <a:xfrm>
            <a:off x="555113" y="1903529"/>
            <a:ext cx="395370" cy="397142"/>
            <a:chOff x="1813" y="0"/>
            <a:chExt cx="809173" cy="812800"/>
          </a:xfrm>
        </p:grpSpPr>
        <p:sp>
          <p:nvSpPr>
            <p:cNvPr id="266" name="Google Shape;266;p23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flat" cmpd="sng" w="38100">
              <a:solidFill>
                <a:srgbClr val="41B8D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7" name="Google Shape;267;p2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68" name="Google Shape;268;p23"/>
          <p:cNvGrpSpPr/>
          <p:nvPr/>
        </p:nvGrpSpPr>
        <p:grpSpPr>
          <a:xfrm>
            <a:off x="1256973" y="1903529"/>
            <a:ext cx="395370" cy="397142"/>
            <a:chOff x="1813" y="0"/>
            <a:chExt cx="809173" cy="812800"/>
          </a:xfrm>
        </p:grpSpPr>
        <p:sp>
          <p:nvSpPr>
            <p:cNvPr id="269" name="Google Shape;269;p23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flat" cmpd="sng" w="38100">
              <a:solidFill>
                <a:srgbClr val="41B8D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0" name="Google Shape;270;p2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71" name="Google Shape;271;p23"/>
          <p:cNvGrpSpPr/>
          <p:nvPr/>
        </p:nvGrpSpPr>
        <p:grpSpPr>
          <a:xfrm>
            <a:off x="1958833" y="1903529"/>
            <a:ext cx="395370" cy="397142"/>
            <a:chOff x="1813" y="0"/>
            <a:chExt cx="809173" cy="812800"/>
          </a:xfrm>
        </p:grpSpPr>
        <p:sp>
          <p:nvSpPr>
            <p:cNvPr id="272" name="Google Shape;272;p23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flat" cmpd="sng" w="38100">
              <a:solidFill>
                <a:srgbClr val="41B8D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3" name="Google Shape;273;p2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Google Shape;278;p24"/>
          <p:cNvPicPr preferRelativeResize="0"/>
          <p:nvPr/>
        </p:nvPicPr>
        <p:blipFill rotWithShape="1">
          <a:blip r:embed="rId3">
            <a:alphaModFix/>
          </a:blip>
          <a:srcRect b="7824" l="0" r="0" t="7825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79" name="Google Shape;279;p24"/>
          <p:cNvGrpSpPr/>
          <p:nvPr/>
        </p:nvGrpSpPr>
        <p:grpSpPr>
          <a:xfrm>
            <a:off x="4784179" y="591668"/>
            <a:ext cx="3086100" cy="3230761"/>
            <a:chOff x="0" y="-38100"/>
            <a:chExt cx="812800" cy="850900"/>
          </a:xfrm>
        </p:grpSpPr>
        <p:sp>
          <p:nvSpPr>
            <p:cNvPr id="280" name="Google Shape;280;p24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flat" cmpd="sng" w="76200">
              <a:solidFill>
                <a:srgbClr val="60B3DD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281" name="Google Shape;281;p2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82" name="Google Shape;282;p24"/>
          <p:cNvGrpSpPr/>
          <p:nvPr/>
        </p:nvGrpSpPr>
        <p:grpSpPr>
          <a:xfrm>
            <a:off x="535280" y="591668"/>
            <a:ext cx="3086100" cy="3230761"/>
            <a:chOff x="0" y="-38100"/>
            <a:chExt cx="812800" cy="850900"/>
          </a:xfrm>
        </p:grpSpPr>
        <p:sp>
          <p:nvSpPr>
            <p:cNvPr id="283" name="Google Shape;283;p24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flat" cmpd="sng" w="76200">
              <a:solidFill>
                <a:srgbClr val="60B3DD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284" name="Google Shape;284;p2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85" name="Google Shape;285;p24"/>
          <p:cNvGrpSpPr/>
          <p:nvPr/>
        </p:nvGrpSpPr>
        <p:grpSpPr>
          <a:xfrm>
            <a:off x="4784179" y="5297859"/>
            <a:ext cx="3086100" cy="3230761"/>
            <a:chOff x="0" y="-38100"/>
            <a:chExt cx="812800" cy="850900"/>
          </a:xfrm>
        </p:grpSpPr>
        <p:sp>
          <p:nvSpPr>
            <p:cNvPr id="286" name="Google Shape;286;p24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flat" cmpd="sng" w="76200">
              <a:solidFill>
                <a:srgbClr val="60B3DD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287" name="Google Shape;287;p2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88" name="Google Shape;288;p24"/>
          <p:cNvGrpSpPr/>
          <p:nvPr/>
        </p:nvGrpSpPr>
        <p:grpSpPr>
          <a:xfrm>
            <a:off x="535280" y="5297859"/>
            <a:ext cx="3086100" cy="3230761"/>
            <a:chOff x="0" y="-38100"/>
            <a:chExt cx="812800" cy="850900"/>
          </a:xfrm>
        </p:grpSpPr>
        <p:sp>
          <p:nvSpPr>
            <p:cNvPr id="289" name="Google Shape;289;p24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flat" cmpd="sng" w="76200">
              <a:solidFill>
                <a:srgbClr val="60B3DD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290" name="Google Shape;290;p2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91" name="Google Shape;291;p24"/>
          <p:cNvPicPr preferRelativeResize="0"/>
          <p:nvPr/>
        </p:nvPicPr>
        <p:blipFill rotWithShape="1">
          <a:blip r:embed="rId4">
            <a:alphaModFix/>
          </a:blip>
          <a:srcRect b="30777" l="0" r="0" t="3187"/>
          <a:stretch/>
        </p:blipFill>
        <p:spPr>
          <a:xfrm>
            <a:off x="781419" y="994764"/>
            <a:ext cx="2593820" cy="2569228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Google Shape;292;p24"/>
          <p:cNvSpPr txBox="1"/>
          <p:nvPr/>
        </p:nvSpPr>
        <p:spPr>
          <a:xfrm>
            <a:off x="8133503" y="903971"/>
            <a:ext cx="9578100" cy="3694200"/>
          </a:xfrm>
          <a:prstGeom prst="rect">
            <a:avLst/>
          </a:prstGeom>
          <a:noFill/>
          <a:ln>
            <a:noFill/>
          </a:ln>
          <a:effectLst>
            <a:outerShdw blurRad="828675" rotWithShape="0" algn="bl" dir="840000" dist="19050">
              <a:srgbClr val="6CE5E8">
                <a:alpha val="95000"/>
              </a:srgbClr>
            </a:outerShdw>
          </a:effectLst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0" u="none" cap="none" strike="noStrike">
                <a:solidFill>
                  <a:schemeClr val="lt1"/>
                </a:solidFill>
                <a:latin typeface="Teko Medium"/>
                <a:ea typeface="Teko Medium"/>
                <a:cs typeface="Teko Medium"/>
                <a:sym typeface="Teko Medium"/>
              </a:rPr>
              <a:t>ADD A TEAM MEMBERS PAGE</a:t>
            </a:r>
            <a:endParaRPr/>
          </a:p>
        </p:txBody>
      </p:sp>
      <p:sp>
        <p:nvSpPr>
          <p:cNvPr id="293" name="Google Shape;293;p24"/>
          <p:cNvSpPr txBox="1"/>
          <p:nvPr/>
        </p:nvSpPr>
        <p:spPr>
          <a:xfrm>
            <a:off x="9247771" y="4556125"/>
            <a:ext cx="8463891" cy="11366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500" u="none" cap="none" strike="noStrike">
                <a:solidFill>
                  <a:srgbClr val="60B3DD"/>
                </a:solidFill>
                <a:latin typeface="Montserrat"/>
                <a:ea typeface="Montserrat"/>
                <a:cs typeface="Montserrat"/>
                <a:sym typeface="Montserrat"/>
              </a:rPr>
              <a:t>Elaborate on what you </a:t>
            </a:r>
            <a:endParaRPr/>
          </a:p>
          <a:p>
            <a:pPr indent="0" lvl="0" marL="0" marR="0" rtl="0" algn="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500" u="none" cap="none" strike="noStrike">
                <a:solidFill>
                  <a:srgbClr val="60B3DD"/>
                </a:solidFill>
                <a:latin typeface="Montserrat"/>
                <a:ea typeface="Montserrat"/>
                <a:cs typeface="Montserrat"/>
                <a:sym typeface="Montserrat"/>
              </a:rPr>
              <a:t>want to discuss. </a:t>
            </a:r>
            <a:endParaRPr/>
          </a:p>
        </p:txBody>
      </p:sp>
      <p:grpSp>
        <p:nvGrpSpPr>
          <p:cNvPr id="294" name="Google Shape;294;p24"/>
          <p:cNvGrpSpPr/>
          <p:nvPr/>
        </p:nvGrpSpPr>
        <p:grpSpPr>
          <a:xfrm>
            <a:off x="863466" y="4110910"/>
            <a:ext cx="2429727" cy="864885"/>
            <a:chOff x="0" y="0"/>
            <a:chExt cx="3239636" cy="1153180"/>
          </a:xfrm>
        </p:grpSpPr>
        <p:sp>
          <p:nvSpPr>
            <p:cNvPr id="295" name="Google Shape;295;p24"/>
            <p:cNvSpPr txBox="1"/>
            <p:nvPr/>
          </p:nvSpPr>
          <p:spPr>
            <a:xfrm>
              <a:off x="0" y="0"/>
              <a:ext cx="3239636" cy="444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997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188" u="none" cap="none" strike="noStrike">
                  <a:solidFill>
                    <a:srgbClr val="60B3DD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NAME</a:t>
              </a:r>
              <a:endParaRPr/>
            </a:p>
          </p:txBody>
        </p:sp>
        <p:sp>
          <p:nvSpPr>
            <p:cNvPr id="296" name="Google Shape;296;p24"/>
            <p:cNvSpPr txBox="1"/>
            <p:nvPr/>
          </p:nvSpPr>
          <p:spPr>
            <a:xfrm>
              <a:off x="0" y="708680"/>
              <a:ext cx="3239636" cy="444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997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188" u="none" cap="none" strike="noStrike">
                  <a:solidFill>
                    <a:srgbClr val="60B3DD"/>
                  </a:solidFill>
                  <a:latin typeface="Montserrat"/>
                  <a:ea typeface="Montserrat"/>
                  <a:cs typeface="Montserrat"/>
                  <a:sym typeface="Montserrat"/>
                </a:rPr>
                <a:t>Title or Position</a:t>
              </a:r>
              <a:endParaRPr/>
            </a:p>
          </p:txBody>
        </p:sp>
      </p:grpSp>
      <p:grpSp>
        <p:nvGrpSpPr>
          <p:cNvPr id="297" name="Google Shape;297;p24"/>
          <p:cNvGrpSpPr/>
          <p:nvPr/>
        </p:nvGrpSpPr>
        <p:grpSpPr>
          <a:xfrm>
            <a:off x="863466" y="8838405"/>
            <a:ext cx="2429727" cy="864885"/>
            <a:chOff x="0" y="0"/>
            <a:chExt cx="3239636" cy="1153180"/>
          </a:xfrm>
        </p:grpSpPr>
        <p:sp>
          <p:nvSpPr>
            <p:cNvPr id="298" name="Google Shape;298;p24"/>
            <p:cNvSpPr txBox="1"/>
            <p:nvPr/>
          </p:nvSpPr>
          <p:spPr>
            <a:xfrm>
              <a:off x="0" y="0"/>
              <a:ext cx="3239636" cy="444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997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188" u="none" cap="none" strike="noStrike">
                  <a:solidFill>
                    <a:srgbClr val="60B3DD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NAME</a:t>
              </a:r>
              <a:endParaRPr/>
            </a:p>
          </p:txBody>
        </p:sp>
        <p:sp>
          <p:nvSpPr>
            <p:cNvPr id="299" name="Google Shape;299;p24"/>
            <p:cNvSpPr txBox="1"/>
            <p:nvPr/>
          </p:nvSpPr>
          <p:spPr>
            <a:xfrm>
              <a:off x="0" y="708680"/>
              <a:ext cx="3239636" cy="444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997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188" u="none" cap="none" strike="noStrike">
                  <a:solidFill>
                    <a:srgbClr val="60B3DD"/>
                  </a:solidFill>
                  <a:latin typeface="Montserrat"/>
                  <a:ea typeface="Montserrat"/>
                  <a:cs typeface="Montserrat"/>
                  <a:sym typeface="Montserrat"/>
                </a:rPr>
                <a:t>Title or Position</a:t>
              </a:r>
              <a:endParaRPr/>
            </a:p>
          </p:txBody>
        </p:sp>
      </p:grpSp>
      <p:grpSp>
        <p:nvGrpSpPr>
          <p:cNvPr id="300" name="Google Shape;300;p24"/>
          <p:cNvGrpSpPr/>
          <p:nvPr/>
        </p:nvGrpSpPr>
        <p:grpSpPr>
          <a:xfrm>
            <a:off x="5112365" y="4110910"/>
            <a:ext cx="2429727" cy="864885"/>
            <a:chOff x="0" y="0"/>
            <a:chExt cx="3239636" cy="1153180"/>
          </a:xfrm>
        </p:grpSpPr>
        <p:sp>
          <p:nvSpPr>
            <p:cNvPr id="301" name="Google Shape;301;p24"/>
            <p:cNvSpPr txBox="1"/>
            <p:nvPr/>
          </p:nvSpPr>
          <p:spPr>
            <a:xfrm>
              <a:off x="0" y="0"/>
              <a:ext cx="3239636" cy="444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997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188" u="none" cap="none" strike="noStrike">
                  <a:solidFill>
                    <a:srgbClr val="60B3DD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NAME</a:t>
              </a:r>
              <a:endParaRPr/>
            </a:p>
          </p:txBody>
        </p:sp>
        <p:sp>
          <p:nvSpPr>
            <p:cNvPr id="302" name="Google Shape;302;p24"/>
            <p:cNvSpPr txBox="1"/>
            <p:nvPr/>
          </p:nvSpPr>
          <p:spPr>
            <a:xfrm>
              <a:off x="0" y="708680"/>
              <a:ext cx="3239636" cy="444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997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188" u="none" cap="none" strike="noStrike">
                  <a:solidFill>
                    <a:srgbClr val="60B3DD"/>
                  </a:solidFill>
                  <a:latin typeface="Montserrat"/>
                  <a:ea typeface="Montserrat"/>
                  <a:cs typeface="Montserrat"/>
                  <a:sym typeface="Montserrat"/>
                </a:rPr>
                <a:t>Title or Position</a:t>
              </a:r>
              <a:endParaRPr/>
            </a:p>
          </p:txBody>
        </p:sp>
      </p:grpSp>
      <p:grpSp>
        <p:nvGrpSpPr>
          <p:cNvPr id="303" name="Google Shape;303;p24"/>
          <p:cNvGrpSpPr/>
          <p:nvPr/>
        </p:nvGrpSpPr>
        <p:grpSpPr>
          <a:xfrm>
            <a:off x="5112365" y="8838405"/>
            <a:ext cx="2429727" cy="864885"/>
            <a:chOff x="0" y="0"/>
            <a:chExt cx="3239636" cy="1153180"/>
          </a:xfrm>
        </p:grpSpPr>
        <p:sp>
          <p:nvSpPr>
            <p:cNvPr id="304" name="Google Shape;304;p24"/>
            <p:cNvSpPr txBox="1"/>
            <p:nvPr/>
          </p:nvSpPr>
          <p:spPr>
            <a:xfrm>
              <a:off x="0" y="0"/>
              <a:ext cx="3239636" cy="444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997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188" u="none" cap="none" strike="noStrike">
                  <a:solidFill>
                    <a:srgbClr val="60B3DD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NAME</a:t>
              </a:r>
              <a:endParaRPr/>
            </a:p>
          </p:txBody>
        </p:sp>
        <p:sp>
          <p:nvSpPr>
            <p:cNvPr id="305" name="Google Shape;305;p24"/>
            <p:cNvSpPr txBox="1"/>
            <p:nvPr/>
          </p:nvSpPr>
          <p:spPr>
            <a:xfrm>
              <a:off x="0" y="708680"/>
              <a:ext cx="3239636" cy="444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997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188" u="none" cap="none" strike="noStrike">
                  <a:solidFill>
                    <a:srgbClr val="60B3DD"/>
                  </a:solidFill>
                  <a:latin typeface="Montserrat"/>
                  <a:ea typeface="Montserrat"/>
                  <a:cs typeface="Montserrat"/>
                  <a:sym typeface="Montserrat"/>
                </a:rPr>
                <a:t>Title or Position</a:t>
              </a:r>
              <a:endParaRPr/>
            </a:p>
          </p:txBody>
        </p:sp>
      </p:grpSp>
      <p:pic>
        <p:nvPicPr>
          <p:cNvPr id="306" name="Google Shape;306;p24"/>
          <p:cNvPicPr preferRelativeResize="0"/>
          <p:nvPr/>
        </p:nvPicPr>
        <p:blipFill rotWithShape="1">
          <a:blip r:embed="rId5">
            <a:alphaModFix/>
          </a:blip>
          <a:srcRect b="16982" l="0" r="0" t="16982"/>
          <a:stretch/>
        </p:blipFill>
        <p:spPr>
          <a:xfrm>
            <a:off x="5030319" y="994764"/>
            <a:ext cx="2593820" cy="256922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24"/>
          <p:cNvPicPr preferRelativeResize="0"/>
          <p:nvPr/>
        </p:nvPicPr>
        <p:blipFill rotWithShape="1">
          <a:blip r:embed="rId6">
            <a:alphaModFix/>
          </a:blip>
          <a:srcRect b="16982" l="0" r="0" t="16982"/>
          <a:stretch/>
        </p:blipFill>
        <p:spPr>
          <a:xfrm>
            <a:off x="781419" y="5700955"/>
            <a:ext cx="2593820" cy="256922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24"/>
          <p:cNvPicPr preferRelativeResize="0"/>
          <p:nvPr/>
        </p:nvPicPr>
        <p:blipFill rotWithShape="1">
          <a:blip r:embed="rId7">
            <a:alphaModFix/>
          </a:blip>
          <a:srcRect b="27710" l="0" r="0" t="6253"/>
          <a:stretch/>
        </p:blipFill>
        <p:spPr>
          <a:xfrm>
            <a:off x="5030319" y="5700955"/>
            <a:ext cx="2593820" cy="256922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09" name="Google Shape;309;p24"/>
          <p:cNvGrpSpPr/>
          <p:nvPr/>
        </p:nvGrpSpPr>
        <p:grpSpPr>
          <a:xfrm>
            <a:off x="14856947" y="7332745"/>
            <a:ext cx="6862097" cy="6892855"/>
            <a:chOff x="1813" y="0"/>
            <a:chExt cx="809173" cy="812800"/>
          </a:xfrm>
        </p:grpSpPr>
        <p:sp>
          <p:nvSpPr>
            <p:cNvPr id="310" name="Google Shape;310;p24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60B3D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1" name="Google Shape;311;p2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" name="Google Shape;316;p25"/>
          <p:cNvPicPr preferRelativeResize="0"/>
          <p:nvPr/>
        </p:nvPicPr>
        <p:blipFill rotWithShape="1">
          <a:blip r:embed="rId3">
            <a:alphaModFix/>
          </a:blip>
          <a:srcRect b="7824" l="0" r="0" t="7825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317" name="Google Shape;317;p25"/>
          <p:cNvSpPr/>
          <p:nvPr/>
        </p:nvSpPr>
        <p:spPr>
          <a:xfrm>
            <a:off x="7680896" y="3423349"/>
            <a:ext cx="2926208" cy="2926196"/>
          </a:xfrm>
          <a:custGeom>
            <a:rect b="b" l="l" r="r" t="t"/>
            <a:pathLst>
              <a:path extrusionOk="0" h="6349974" w="6350000">
                <a:moveTo>
                  <a:pt x="6350000" y="3175025"/>
                </a:moveTo>
                <a:cubicBezTo>
                  <a:pt x="6350000" y="4928451"/>
                  <a:pt x="4928476" y="6349974"/>
                  <a:pt x="3175000" y="6349974"/>
                </a:cubicBezTo>
                <a:cubicBezTo>
                  <a:pt x="1421498" y="6349974"/>
                  <a:pt x="0" y="4928451"/>
                  <a:pt x="0" y="3175025"/>
                </a:cubicBezTo>
                <a:cubicBezTo>
                  <a:pt x="0" y="1421511"/>
                  <a:pt x="1421498" y="0"/>
                  <a:pt x="3175000" y="0"/>
                </a:cubicBezTo>
                <a:cubicBezTo>
                  <a:pt x="4928501" y="0"/>
                  <a:pt x="6350000" y="1421511"/>
                  <a:pt x="6350000" y="3175025"/>
                </a:cubicBez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-24998" r="-24998" t="0"/>
            </a:stretch>
          </a:blip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8" name="Google Shape;318;p25"/>
          <p:cNvSpPr txBox="1"/>
          <p:nvPr/>
        </p:nvSpPr>
        <p:spPr>
          <a:xfrm>
            <a:off x="7490963" y="6819639"/>
            <a:ext cx="3306074" cy="4857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60B3DD"/>
                </a:solidFill>
                <a:latin typeface="Montserrat"/>
                <a:ea typeface="Montserrat"/>
                <a:cs typeface="Montserrat"/>
                <a:sym typeface="Montserrat"/>
              </a:rPr>
              <a:t>CLIENT NAME</a:t>
            </a:r>
            <a:endParaRPr/>
          </a:p>
        </p:txBody>
      </p:sp>
      <p:sp>
        <p:nvSpPr>
          <p:cNvPr id="319" name="Google Shape;319;p25"/>
          <p:cNvSpPr txBox="1"/>
          <p:nvPr/>
        </p:nvSpPr>
        <p:spPr>
          <a:xfrm>
            <a:off x="7490963" y="7619826"/>
            <a:ext cx="3306074" cy="8153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Elaborate on what you want to discuss. </a:t>
            </a:r>
            <a:endParaRPr/>
          </a:p>
        </p:txBody>
      </p:sp>
      <p:sp>
        <p:nvSpPr>
          <p:cNvPr id="320" name="Google Shape;320;p25"/>
          <p:cNvSpPr/>
          <p:nvPr/>
        </p:nvSpPr>
        <p:spPr>
          <a:xfrm>
            <a:off x="1803232" y="3423349"/>
            <a:ext cx="2926208" cy="2926196"/>
          </a:xfrm>
          <a:custGeom>
            <a:rect b="b" l="l" r="r" t="t"/>
            <a:pathLst>
              <a:path extrusionOk="0" h="6349974" w="6350000">
                <a:moveTo>
                  <a:pt x="6350000" y="3175025"/>
                </a:moveTo>
                <a:cubicBezTo>
                  <a:pt x="6350000" y="4928451"/>
                  <a:pt x="4928476" y="6349974"/>
                  <a:pt x="3175000" y="6349974"/>
                </a:cubicBezTo>
                <a:cubicBezTo>
                  <a:pt x="1421498" y="6349974"/>
                  <a:pt x="0" y="4928451"/>
                  <a:pt x="0" y="3175025"/>
                </a:cubicBezTo>
                <a:cubicBezTo>
                  <a:pt x="0" y="1421511"/>
                  <a:pt x="1421498" y="0"/>
                  <a:pt x="3175000" y="0"/>
                </a:cubicBezTo>
                <a:cubicBezTo>
                  <a:pt x="4928501" y="0"/>
                  <a:pt x="6350000" y="1421511"/>
                  <a:pt x="6350000" y="3175025"/>
                </a:cubicBez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12529" l="0" r="0" t="-12531"/>
            </a:stretch>
          </a:blip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1" name="Google Shape;321;p25"/>
          <p:cNvSpPr txBox="1"/>
          <p:nvPr/>
        </p:nvSpPr>
        <p:spPr>
          <a:xfrm>
            <a:off x="1613299" y="6819639"/>
            <a:ext cx="3306074" cy="4857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60B3DD"/>
                </a:solidFill>
                <a:latin typeface="Montserrat"/>
                <a:ea typeface="Montserrat"/>
                <a:cs typeface="Montserrat"/>
                <a:sym typeface="Montserrat"/>
              </a:rPr>
              <a:t>CLIENT NAME</a:t>
            </a:r>
            <a:endParaRPr/>
          </a:p>
        </p:txBody>
      </p:sp>
      <p:sp>
        <p:nvSpPr>
          <p:cNvPr id="322" name="Google Shape;322;p25"/>
          <p:cNvSpPr txBox="1"/>
          <p:nvPr/>
        </p:nvSpPr>
        <p:spPr>
          <a:xfrm>
            <a:off x="1613299" y="7619826"/>
            <a:ext cx="3306074" cy="8153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Elaborate on what you want to discuss. </a:t>
            </a:r>
            <a:endParaRPr/>
          </a:p>
        </p:txBody>
      </p:sp>
      <p:sp>
        <p:nvSpPr>
          <p:cNvPr id="323" name="Google Shape;323;p25"/>
          <p:cNvSpPr/>
          <p:nvPr/>
        </p:nvSpPr>
        <p:spPr>
          <a:xfrm>
            <a:off x="13558561" y="3423349"/>
            <a:ext cx="2926208" cy="2926196"/>
          </a:xfrm>
          <a:custGeom>
            <a:rect b="b" l="l" r="r" t="t"/>
            <a:pathLst>
              <a:path extrusionOk="0" h="6349974" w="6350000">
                <a:moveTo>
                  <a:pt x="6350000" y="3175025"/>
                </a:moveTo>
                <a:cubicBezTo>
                  <a:pt x="6350000" y="4928451"/>
                  <a:pt x="4928476" y="6349974"/>
                  <a:pt x="3175000" y="6349974"/>
                </a:cubicBezTo>
                <a:cubicBezTo>
                  <a:pt x="1421498" y="6349974"/>
                  <a:pt x="0" y="4928451"/>
                  <a:pt x="0" y="3175025"/>
                </a:cubicBezTo>
                <a:cubicBezTo>
                  <a:pt x="0" y="1421511"/>
                  <a:pt x="1421498" y="0"/>
                  <a:pt x="3175000" y="0"/>
                </a:cubicBezTo>
                <a:cubicBezTo>
                  <a:pt x="4928501" y="0"/>
                  <a:pt x="6350000" y="1421511"/>
                  <a:pt x="6350000" y="3175025"/>
                </a:cubicBez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-24998" l="0" r="0" t="-24998"/>
            </a:stretch>
          </a:blip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4" name="Google Shape;324;p25"/>
          <p:cNvSpPr txBox="1"/>
          <p:nvPr/>
        </p:nvSpPr>
        <p:spPr>
          <a:xfrm>
            <a:off x="13368628" y="6819639"/>
            <a:ext cx="3306074" cy="4857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60B3DD"/>
                </a:solidFill>
                <a:latin typeface="Montserrat"/>
                <a:ea typeface="Montserrat"/>
                <a:cs typeface="Montserrat"/>
                <a:sym typeface="Montserrat"/>
              </a:rPr>
              <a:t>CLIENT NAME</a:t>
            </a:r>
            <a:endParaRPr/>
          </a:p>
        </p:txBody>
      </p:sp>
      <p:sp>
        <p:nvSpPr>
          <p:cNvPr id="325" name="Google Shape;325;p25"/>
          <p:cNvSpPr txBox="1"/>
          <p:nvPr/>
        </p:nvSpPr>
        <p:spPr>
          <a:xfrm>
            <a:off x="13368628" y="7619826"/>
            <a:ext cx="3306074" cy="8153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Elaborate on what you want to discuss. </a:t>
            </a:r>
            <a:endParaRPr/>
          </a:p>
        </p:txBody>
      </p:sp>
      <p:sp>
        <p:nvSpPr>
          <p:cNvPr id="326" name="Google Shape;326;p25"/>
          <p:cNvSpPr txBox="1"/>
          <p:nvPr/>
        </p:nvSpPr>
        <p:spPr>
          <a:xfrm>
            <a:off x="1613300" y="1028700"/>
            <a:ext cx="15061500" cy="1854300"/>
          </a:xfrm>
          <a:prstGeom prst="rect">
            <a:avLst/>
          </a:prstGeom>
          <a:noFill/>
          <a:ln>
            <a:noFill/>
          </a:ln>
          <a:effectLst>
            <a:outerShdw blurRad="828675" rotWithShape="0" algn="bl" dir="840000" dist="19050">
              <a:srgbClr val="6CE5E8">
                <a:alpha val="95000"/>
              </a:srgbClr>
            </a:outerShdw>
          </a:effectLst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99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46" u="none" cap="none" strike="noStrike">
                <a:solidFill>
                  <a:schemeClr val="lt1"/>
                </a:solidFill>
                <a:latin typeface="Teko Medium"/>
                <a:ea typeface="Teko Medium"/>
                <a:cs typeface="Teko Medium"/>
                <a:sym typeface="Teko Medium"/>
              </a:rPr>
              <a:t>TESTIMONIALS</a:t>
            </a:r>
            <a:endParaRPr/>
          </a:p>
        </p:txBody>
      </p:sp>
      <p:grpSp>
        <p:nvGrpSpPr>
          <p:cNvPr id="327" name="Google Shape;327;p25"/>
          <p:cNvGrpSpPr/>
          <p:nvPr/>
        </p:nvGrpSpPr>
        <p:grpSpPr>
          <a:xfrm>
            <a:off x="5305623" y="4944929"/>
            <a:ext cx="395370" cy="397142"/>
            <a:chOff x="1813" y="0"/>
            <a:chExt cx="809173" cy="812800"/>
          </a:xfrm>
        </p:grpSpPr>
        <p:sp>
          <p:nvSpPr>
            <p:cNvPr id="328" name="Google Shape;328;p25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flat" cmpd="sng" w="38100">
              <a:solidFill>
                <a:srgbClr val="41B8D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9" name="Google Shape;329;p2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30" name="Google Shape;330;p25"/>
          <p:cNvGrpSpPr/>
          <p:nvPr/>
        </p:nvGrpSpPr>
        <p:grpSpPr>
          <a:xfrm>
            <a:off x="6007483" y="4944929"/>
            <a:ext cx="395370" cy="397142"/>
            <a:chOff x="1813" y="0"/>
            <a:chExt cx="809173" cy="812800"/>
          </a:xfrm>
        </p:grpSpPr>
        <p:sp>
          <p:nvSpPr>
            <p:cNvPr id="331" name="Google Shape;331;p25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flat" cmpd="sng" w="38100">
              <a:solidFill>
                <a:srgbClr val="41B8D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2" name="Google Shape;332;p2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33" name="Google Shape;333;p25"/>
          <p:cNvGrpSpPr/>
          <p:nvPr/>
        </p:nvGrpSpPr>
        <p:grpSpPr>
          <a:xfrm>
            <a:off x="6709343" y="4944929"/>
            <a:ext cx="395370" cy="397142"/>
            <a:chOff x="1813" y="0"/>
            <a:chExt cx="809173" cy="812800"/>
          </a:xfrm>
        </p:grpSpPr>
        <p:sp>
          <p:nvSpPr>
            <p:cNvPr id="334" name="Google Shape;334;p25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flat" cmpd="sng" w="38100">
              <a:solidFill>
                <a:srgbClr val="41B8D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5" name="Google Shape;335;p2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36" name="Google Shape;336;p25"/>
          <p:cNvGrpSpPr/>
          <p:nvPr/>
        </p:nvGrpSpPr>
        <p:grpSpPr>
          <a:xfrm>
            <a:off x="11183287" y="4886447"/>
            <a:ext cx="395370" cy="397142"/>
            <a:chOff x="1813" y="0"/>
            <a:chExt cx="809173" cy="812800"/>
          </a:xfrm>
        </p:grpSpPr>
        <p:sp>
          <p:nvSpPr>
            <p:cNvPr id="337" name="Google Shape;337;p25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flat" cmpd="sng" w="38100">
              <a:solidFill>
                <a:srgbClr val="41B8D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8" name="Google Shape;338;p2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39" name="Google Shape;339;p25"/>
          <p:cNvGrpSpPr/>
          <p:nvPr/>
        </p:nvGrpSpPr>
        <p:grpSpPr>
          <a:xfrm>
            <a:off x="11885147" y="4886447"/>
            <a:ext cx="395370" cy="397142"/>
            <a:chOff x="1813" y="0"/>
            <a:chExt cx="809173" cy="812800"/>
          </a:xfrm>
        </p:grpSpPr>
        <p:sp>
          <p:nvSpPr>
            <p:cNvPr id="340" name="Google Shape;340;p25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flat" cmpd="sng" w="38100">
              <a:solidFill>
                <a:srgbClr val="41B8D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1" name="Google Shape;341;p2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42" name="Google Shape;342;p25"/>
          <p:cNvGrpSpPr/>
          <p:nvPr/>
        </p:nvGrpSpPr>
        <p:grpSpPr>
          <a:xfrm>
            <a:off x="12587007" y="4886447"/>
            <a:ext cx="395370" cy="397142"/>
            <a:chOff x="1813" y="0"/>
            <a:chExt cx="809173" cy="812800"/>
          </a:xfrm>
        </p:grpSpPr>
        <p:sp>
          <p:nvSpPr>
            <p:cNvPr id="343" name="Google Shape;343;p25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flat" cmpd="sng" w="38100">
              <a:solidFill>
                <a:srgbClr val="41B8D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4" name="Google Shape;344;p2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9" name="Google Shape;349;p26"/>
          <p:cNvPicPr preferRelativeResize="0"/>
          <p:nvPr/>
        </p:nvPicPr>
        <p:blipFill rotWithShape="1">
          <a:blip r:embed="rId3">
            <a:alphaModFix/>
          </a:blip>
          <a:srcRect b="27208" l="15652" r="15197" t="20929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350" name="Google Shape;350;p26"/>
          <p:cNvSpPr txBox="1"/>
          <p:nvPr/>
        </p:nvSpPr>
        <p:spPr>
          <a:xfrm>
            <a:off x="1028700" y="1194989"/>
            <a:ext cx="7378200" cy="1847100"/>
          </a:xfrm>
          <a:prstGeom prst="rect">
            <a:avLst/>
          </a:prstGeom>
          <a:noFill/>
          <a:ln>
            <a:noFill/>
          </a:ln>
          <a:effectLst>
            <a:outerShdw blurRad="828675" rotWithShape="0" algn="bl" dir="900000" dist="19050">
              <a:srgbClr val="6CE5E8">
                <a:alpha val="95000"/>
              </a:srgbClr>
            </a:outerShdw>
          </a:effectLst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0" u="none" cap="none" strike="noStrike">
                <a:solidFill>
                  <a:schemeClr val="lt1"/>
                </a:solidFill>
                <a:latin typeface="Teko Medium"/>
                <a:ea typeface="Teko Medium"/>
                <a:cs typeface="Teko Medium"/>
                <a:sym typeface="Teko Medium"/>
              </a:rPr>
              <a:t>OUR PROJECTS</a:t>
            </a:r>
            <a:endParaRPr/>
          </a:p>
        </p:txBody>
      </p:sp>
      <p:sp>
        <p:nvSpPr>
          <p:cNvPr id="351" name="Google Shape;351;p26"/>
          <p:cNvSpPr txBox="1"/>
          <p:nvPr/>
        </p:nvSpPr>
        <p:spPr>
          <a:xfrm>
            <a:off x="1028700" y="2947589"/>
            <a:ext cx="5320741" cy="103568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Elaborate on what you want to discuss. </a:t>
            </a:r>
            <a:endParaRPr/>
          </a:p>
        </p:txBody>
      </p:sp>
      <p:pic>
        <p:nvPicPr>
          <p:cNvPr id="352" name="Google Shape;352;p26"/>
          <p:cNvPicPr preferRelativeResize="0"/>
          <p:nvPr/>
        </p:nvPicPr>
        <p:blipFill rotWithShape="1">
          <a:blip r:embed="rId4">
            <a:alphaModFix amt="50000"/>
          </a:blip>
          <a:srcRect b="37297" l="0" r="50000" t="0"/>
          <a:stretch/>
        </p:blipFill>
        <p:spPr>
          <a:xfrm>
            <a:off x="10242211" y="-3387401"/>
            <a:ext cx="11118896" cy="929565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53" name="Google Shape;353;p26"/>
          <p:cNvCxnSpPr/>
          <p:nvPr/>
        </p:nvCxnSpPr>
        <p:spPr>
          <a:xfrm rot="-9591">
            <a:off x="8943632" y="2018902"/>
            <a:ext cx="10242251" cy="0"/>
          </a:xfrm>
          <a:prstGeom prst="straightConnector1">
            <a:avLst/>
          </a:prstGeom>
          <a:noFill/>
          <a:ln cap="flat" cmpd="sng" w="57150">
            <a:solidFill>
              <a:srgbClr val="41B8D5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" name="Google Shape;358;p27"/>
          <p:cNvPicPr preferRelativeResize="0"/>
          <p:nvPr/>
        </p:nvPicPr>
        <p:blipFill rotWithShape="1">
          <a:blip r:embed="rId3">
            <a:alphaModFix/>
          </a:blip>
          <a:srcRect b="12500" l="0" r="0" t="12500"/>
          <a:stretch/>
        </p:blipFill>
        <p:spPr>
          <a:xfrm>
            <a:off x="9144000" y="0"/>
            <a:ext cx="9144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359" name="Google Shape;359;p27"/>
          <p:cNvSpPr txBox="1"/>
          <p:nvPr/>
        </p:nvSpPr>
        <p:spPr>
          <a:xfrm>
            <a:off x="1028700" y="1019175"/>
            <a:ext cx="7730100" cy="1847100"/>
          </a:xfrm>
          <a:prstGeom prst="rect">
            <a:avLst/>
          </a:prstGeom>
          <a:noFill/>
          <a:ln>
            <a:noFill/>
          </a:ln>
          <a:effectLst>
            <a:outerShdw blurRad="828675" rotWithShape="0" algn="bl" dir="900000" dist="19050">
              <a:srgbClr val="6CE5E8">
                <a:alpha val="95000"/>
              </a:srgbClr>
            </a:outerShdw>
          </a:effectLst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0" u="none" cap="none" strike="noStrike">
                <a:solidFill>
                  <a:schemeClr val="lt1"/>
                </a:solidFill>
                <a:latin typeface="Teko Medium"/>
                <a:ea typeface="Teko Medium"/>
                <a:cs typeface="Teko Medium"/>
                <a:sym typeface="Teko Medium"/>
              </a:rPr>
              <a:t>YOUR PROJECT</a:t>
            </a:r>
            <a:endParaRPr/>
          </a:p>
        </p:txBody>
      </p:sp>
      <p:sp>
        <p:nvSpPr>
          <p:cNvPr id="360" name="Google Shape;360;p27"/>
          <p:cNvSpPr txBox="1"/>
          <p:nvPr/>
        </p:nvSpPr>
        <p:spPr>
          <a:xfrm>
            <a:off x="1028700" y="8210068"/>
            <a:ext cx="5492628" cy="8153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rgbClr val="60B3DD"/>
                </a:solidFill>
                <a:latin typeface="Montserrat"/>
                <a:ea typeface="Montserrat"/>
                <a:cs typeface="Montserrat"/>
                <a:sym typeface="Montserrat"/>
              </a:rPr>
              <a:t>YEAR: 2022</a:t>
            </a:r>
            <a:endParaRPr/>
          </a:p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rgbClr val="60B3DD"/>
                </a:solidFill>
                <a:latin typeface="Montserrat"/>
                <a:ea typeface="Montserrat"/>
                <a:cs typeface="Montserrat"/>
                <a:sym typeface="Montserrat"/>
              </a:rPr>
              <a:t>ROLE: WRITE YOUR ROLE</a:t>
            </a:r>
            <a:endParaRPr/>
          </a:p>
        </p:txBody>
      </p:sp>
      <p:sp>
        <p:nvSpPr>
          <p:cNvPr id="361" name="Google Shape;361;p27"/>
          <p:cNvSpPr txBox="1"/>
          <p:nvPr/>
        </p:nvSpPr>
        <p:spPr>
          <a:xfrm>
            <a:off x="1028700" y="3947074"/>
            <a:ext cx="6904302" cy="24917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Presentations are communication tools that can be used as demonstrations, lectures, speeches, reports, and more. It is mostly presented before an audience. It serves a variety of purposes, making presentations powerful tools for convincing and teaching.</a:t>
            </a:r>
            <a:endParaRPr/>
          </a:p>
        </p:txBody>
      </p:sp>
      <p:grpSp>
        <p:nvGrpSpPr>
          <p:cNvPr id="362" name="Google Shape;362;p27"/>
          <p:cNvGrpSpPr/>
          <p:nvPr/>
        </p:nvGrpSpPr>
        <p:grpSpPr>
          <a:xfrm>
            <a:off x="9407343" y="380801"/>
            <a:ext cx="395370" cy="397142"/>
            <a:chOff x="1813" y="0"/>
            <a:chExt cx="809173" cy="812800"/>
          </a:xfrm>
        </p:grpSpPr>
        <p:sp>
          <p:nvSpPr>
            <p:cNvPr id="363" name="Google Shape;363;p27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flat" cmpd="sng" w="38100">
              <a:solidFill>
                <a:srgbClr val="41B8D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4" name="Google Shape;364;p2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65" name="Google Shape;365;p27"/>
          <p:cNvGrpSpPr/>
          <p:nvPr/>
        </p:nvGrpSpPr>
        <p:grpSpPr>
          <a:xfrm>
            <a:off x="10109203" y="380801"/>
            <a:ext cx="395370" cy="397142"/>
            <a:chOff x="1813" y="0"/>
            <a:chExt cx="809173" cy="812800"/>
          </a:xfrm>
        </p:grpSpPr>
        <p:sp>
          <p:nvSpPr>
            <p:cNvPr id="366" name="Google Shape;366;p27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41B8D5"/>
            </a:solidFill>
            <a:ln cap="flat" cmpd="sng" w="38100">
              <a:solidFill>
                <a:srgbClr val="41B8D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7" name="Google Shape;367;p2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68" name="Google Shape;368;p27"/>
          <p:cNvGrpSpPr/>
          <p:nvPr/>
        </p:nvGrpSpPr>
        <p:grpSpPr>
          <a:xfrm>
            <a:off x="10811063" y="380801"/>
            <a:ext cx="395370" cy="397142"/>
            <a:chOff x="1813" y="0"/>
            <a:chExt cx="809173" cy="812800"/>
          </a:xfrm>
        </p:grpSpPr>
        <p:sp>
          <p:nvSpPr>
            <p:cNvPr id="369" name="Google Shape;369;p27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flat" cmpd="sng" w="38100">
              <a:solidFill>
                <a:srgbClr val="41B8D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0" name="Google Shape;370;p2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1" name="Google Shape;371;p27"/>
          <p:cNvGrpSpPr/>
          <p:nvPr/>
        </p:nvGrpSpPr>
        <p:grpSpPr>
          <a:xfrm>
            <a:off x="16089807" y="9567947"/>
            <a:ext cx="395370" cy="397142"/>
            <a:chOff x="1813" y="0"/>
            <a:chExt cx="809173" cy="812800"/>
          </a:xfrm>
        </p:grpSpPr>
        <p:sp>
          <p:nvSpPr>
            <p:cNvPr id="372" name="Google Shape;372;p27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flat" cmpd="sng" w="38100">
              <a:solidFill>
                <a:srgbClr val="41B8D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3" name="Google Shape;373;p2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4" name="Google Shape;374;p27"/>
          <p:cNvGrpSpPr/>
          <p:nvPr/>
        </p:nvGrpSpPr>
        <p:grpSpPr>
          <a:xfrm>
            <a:off x="16791667" y="9567947"/>
            <a:ext cx="395370" cy="397142"/>
            <a:chOff x="1813" y="0"/>
            <a:chExt cx="809173" cy="812800"/>
          </a:xfrm>
        </p:grpSpPr>
        <p:sp>
          <p:nvSpPr>
            <p:cNvPr id="375" name="Google Shape;375;p27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41B8D5"/>
            </a:solidFill>
            <a:ln cap="flat" cmpd="sng" w="38100">
              <a:solidFill>
                <a:srgbClr val="41B8D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6" name="Google Shape;376;p2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7" name="Google Shape;377;p27"/>
          <p:cNvGrpSpPr/>
          <p:nvPr/>
        </p:nvGrpSpPr>
        <p:grpSpPr>
          <a:xfrm>
            <a:off x="17493527" y="9567947"/>
            <a:ext cx="395370" cy="397142"/>
            <a:chOff x="1813" y="0"/>
            <a:chExt cx="809173" cy="812800"/>
          </a:xfrm>
        </p:grpSpPr>
        <p:sp>
          <p:nvSpPr>
            <p:cNvPr id="378" name="Google Shape;378;p27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flat" cmpd="sng" w="38100">
              <a:solidFill>
                <a:srgbClr val="41B8D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9" name="Google Shape;379;p2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4" name="Google Shape;384;p28"/>
          <p:cNvPicPr preferRelativeResize="0"/>
          <p:nvPr/>
        </p:nvPicPr>
        <p:blipFill rotWithShape="1">
          <a:blip r:embed="rId3">
            <a:alphaModFix/>
          </a:blip>
          <a:srcRect b="7824" l="0" r="0" t="7825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85" name="Google Shape;385;p28"/>
          <p:cNvCxnSpPr/>
          <p:nvPr/>
        </p:nvCxnSpPr>
        <p:spPr>
          <a:xfrm rot="-5400000">
            <a:off x="7236063" y="10190598"/>
            <a:ext cx="3758723" cy="0"/>
          </a:xfrm>
          <a:prstGeom prst="straightConnector1">
            <a:avLst/>
          </a:prstGeom>
          <a:noFill/>
          <a:ln cap="flat" cmpd="sng" w="57150">
            <a:solidFill>
              <a:srgbClr val="41B8D5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386" name="Google Shape;386;p28"/>
          <p:cNvGrpSpPr/>
          <p:nvPr/>
        </p:nvGrpSpPr>
        <p:grpSpPr>
          <a:xfrm>
            <a:off x="3062618" y="1802528"/>
            <a:ext cx="12162764" cy="6537284"/>
            <a:chOff x="0" y="-38100"/>
            <a:chExt cx="3203362" cy="1721754"/>
          </a:xfrm>
        </p:grpSpPr>
        <p:sp>
          <p:nvSpPr>
            <p:cNvPr id="387" name="Google Shape;387;p28"/>
            <p:cNvSpPr/>
            <p:nvPr/>
          </p:nvSpPr>
          <p:spPr>
            <a:xfrm>
              <a:off x="0" y="0"/>
              <a:ext cx="3203362" cy="1683654"/>
            </a:xfrm>
            <a:custGeom>
              <a:rect b="b" l="l" r="r" t="t"/>
              <a:pathLst>
                <a:path extrusionOk="0" h="1683654" w="3203362">
                  <a:moveTo>
                    <a:pt x="0" y="0"/>
                  </a:moveTo>
                  <a:lnTo>
                    <a:pt x="3203362" y="0"/>
                  </a:lnTo>
                  <a:lnTo>
                    <a:pt x="3203362" y="1683654"/>
                  </a:lnTo>
                  <a:lnTo>
                    <a:pt x="0" y="1683654"/>
                  </a:lnTo>
                  <a:close/>
                </a:path>
              </a:pathLst>
            </a:custGeom>
            <a:solidFill>
              <a:srgbClr val="132E57">
                <a:alpha val="80000"/>
              </a:srgbClr>
            </a:solidFill>
            <a:ln>
              <a:noFill/>
            </a:ln>
          </p:spPr>
        </p:sp>
        <p:sp>
          <p:nvSpPr>
            <p:cNvPr id="388" name="Google Shape;388;p2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89" name="Google Shape;389;p28"/>
          <p:cNvSpPr txBox="1"/>
          <p:nvPr/>
        </p:nvSpPr>
        <p:spPr>
          <a:xfrm>
            <a:off x="4074677" y="3771900"/>
            <a:ext cx="10138500" cy="2770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0" u="none" cap="none" strike="noStrike">
                <a:solidFill>
                  <a:srgbClr val="60B3DD"/>
                </a:solidFill>
                <a:latin typeface="Teko Medium"/>
                <a:ea typeface="Teko Medium"/>
                <a:cs typeface="Teko Medium"/>
                <a:sym typeface="Teko Medium"/>
              </a:rPr>
              <a:t>A PICTURE IS WORTH A THOUSAND WORDS</a:t>
            </a:r>
            <a:endParaRPr/>
          </a:p>
        </p:txBody>
      </p:sp>
      <p:grpSp>
        <p:nvGrpSpPr>
          <p:cNvPr id="390" name="Google Shape;390;p28"/>
          <p:cNvGrpSpPr/>
          <p:nvPr/>
        </p:nvGrpSpPr>
        <p:grpSpPr>
          <a:xfrm>
            <a:off x="8244455" y="2738423"/>
            <a:ext cx="395370" cy="397142"/>
            <a:chOff x="1813" y="0"/>
            <a:chExt cx="809173" cy="812800"/>
          </a:xfrm>
        </p:grpSpPr>
        <p:sp>
          <p:nvSpPr>
            <p:cNvPr id="391" name="Google Shape;391;p28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flat" cmpd="sng" w="38100">
              <a:solidFill>
                <a:srgbClr val="41B8D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2" name="Google Shape;392;p2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93" name="Google Shape;393;p28"/>
          <p:cNvGrpSpPr/>
          <p:nvPr/>
        </p:nvGrpSpPr>
        <p:grpSpPr>
          <a:xfrm>
            <a:off x="8946315" y="2738423"/>
            <a:ext cx="395370" cy="397142"/>
            <a:chOff x="1813" y="0"/>
            <a:chExt cx="809173" cy="812800"/>
          </a:xfrm>
        </p:grpSpPr>
        <p:sp>
          <p:nvSpPr>
            <p:cNvPr id="394" name="Google Shape;394;p28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flat" cmpd="sng" w="38100">
              <a:solidFill>
                <a:srgbClr val="41B8D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5" name="Google Shape;395;p2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96" name="Google Shape;396;p28"/>
          <p:cNvGrpSpPr/>
          <p:nvPr/>
        </p:nvGrpSpPr>
        <p:grpSpPr>
          <a:xfrm>
            <a:off x="9648175" y="2738423"/>
            <a:ext cx="395370" cy="397142"/>
            <a:chOff x="1813" y="0"/>
            <a:chExt cx="809173" cy="812800"/>
          </a:xfrm>
        </p:grpSpPr>
        <p:sp>
          <p:nvSpPr>
            <p:cNvPr id="397" name="Google Shape;397;p28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flat" cmpd="sng" w="38100">
              <a:solidFill>
                <a:srgbClr val="41B8D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8" name="Google Shape;398;p2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399" name="Google Shape;399;p28"/>
          <p:cNvCxnSpPr/>
          <p:nvPr/>
        </p:nvCxnSpPr>
        <p:spPr>
          <a:xfrm>
            <a:off x="-752228" y="4975931"/>
            <a:ext cx="4742565" cy="0"/>
          </a:xfrm>
          <a:prstGeom prst="straightConnector1">
            <a:avLst/>
          </a:prstGeom>
          <a:noFill/>
          <a:ln cap="flat" cmpd="sng" w="57150">
            <a:solidFill>
              <a:srgbClr val="41B8D5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00" name="Google Shape;400;p28"/>
          <p:cNvCxnSpPr/>
          <p:nvPr/>
        </p:nvCxnSpPr>
        <p:spPr>
          <a:xfrm rot="-5400000">
            <a:off x="7236063" y="39252"/>
            <a:ext cx="3758723" cy="0"/>
          </a:xfrm>
          <a:prstGeom prst="straightConnector1">
            <a:avLst/>
          </a:prstGeom>
          <a:noFill/>
          <a:ln cap="flat" cmpd="sng" w="57150">
            <a:solidFill>
              <a:srgbClr val="41B8D5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01" name="Google Shape;401;p28"/>
          <p:cNvCxnSpPr/>
          <p:nvPr/>
        </p:nvCxnSpPr>
        <p:spPr>
          <a:xfrm rot="20080">
            <a:off x="14213529" y="4933070"/>
            <a:ext cx="4891737" cy="0"/>
          </a:xfrm>
          <a:prstGeom prst="straightConnector1">
            <a:avLst/>
          </a:prstGeom>
          <a:noFill/>
          <a:ln cap="flat" cmpd="sng" w="57150">
            <a:solidFill>
              <a:srgbClr val="41B8D5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6" name="Google Shape;406;p29"/>
          <p:cNvPicPr preferRelativeResize="0"/>
          <p:nvPr/>
        </p:nvPicPr>
        <p:blipFill rotWithShape="1">
          <a:blip r:embed="rId3">
            <a:alphaModFix/>
          </a:blip>
          <a:srcRect b="7824" l="0" r="0" t="7825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Google Shape;407;p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550705" y="3224485"/>
            <a:ext cx="2970371" cy="411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8" name="Google Shape;408;p29"/>
          <p:cNvPicPr preferRelativeResize="0"/>
          <p:nvPr/>
        </p:nvPicPr>
        <p:blipFill rotWithShape="1">
          <a:blip r:embed="rId5">
            <a:alphaModFix/>
          </a:blip>
          <a:srcRect b="4724" l="20499" r="28823" t="10762"/>
          <a:stretch/>
        </p:blipFill>
        <p:spPr>
          <a:xfrm>
            <a:off x="1746808" y="3373433"/>
            <a:ext cx="3147908" cy="3937277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" name="Google Shape;409;p29"/>
          <p:cNvPicPr preferRelativeResize="0"/>
          <p:nvPr/>
        </p:nvPicPr>
        <p:blipFill rotWithShape="1">
          <a:blip r:embed="rId6">
            <a:alphaModFix/>
          </a:blip>
          <a:srcRect b="0" l="15605" r="20246" t="12788"/>
          <a:stretch/>
        </p:blipFill>
        <p:spPr>
          <a:xfrm>
            <a:off x="13861152" y="3095625"/>
            <a:ext cx="2341059" cy="4243660"/>
          </a:xfrm>
          <a:prstGeom prst="rect">
            <a:avLst/>
          </a:prstGeom>
          <a:noFill/>
          <a:ln>
            <a:noFill/>
          </a:ln>
        </p:spPr>
      </p:pic>
      <p:sp>
        <p:nvSpPr>
          <p:cNvPr id="410" name="Google Shape;410;p29"/>
          <p:cNvSpPr txBox="1"/>
          <p:nvPr/>
        </p:nvSpPr>
        <p:spPr>
          <a:xfrm>
            <a:off x="2603951" y="574851"/>
            <a:ext cx="13209000" cy="1847100"/>
          </a:xfrm>
          <a:prstGeom prst="rect">
            <a:avLst/>
          </a:prstGeom>
          <a:noFill/>
          <a:ln>
            <a:noFill/>
          </a:ln>
          <a:effectLst>
            <a:outerShdw blurRad="842963" rotWithShape="0" algn="bl" dir="1020000" dist="19050">
              <a:srgbClr val="6CE5E8">
                <a:alpha val="95000"/>
              </a:srgbClr>
            </a:outerShdw>
          </a:effectLst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0" u="none" cap="none" strike="noStrike">
                <a:solidFill>
                  <a:schemeClr val="lt1"/>
                </a:solidFill>
                <a:latin typeface="Teko Medium"/>
                <a:ea typeface="Teko Medium"/>
                <a:cs typeface="Teko Medium"/>
                <a:sym typeface="Teko Medium"/>
              </a:rPr>
              <a:t>WRITE YOUR TOPIC OR IDEA</a:t>
            </a:r>
            <a:endParaRPr/>
          </a:p>
        </p:txBody>
      </p:sp>
      <p:sp>
        <p:nvSpPr>
          <p:cNvPr id="411" name="Google Shape;411;p29"/>
          <p:cNvSpPr txBox="1"/>
          <p:nvPr/>
        </p:nvSpPr>
        <p:spPr>
          <a:xfrm>
            <a:off x="1093143" y="7586935"/>
            <a:ext cx="4584125" cy="4857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60B3DD"/>
                </a:solidFill>
                <a:latin typeface="Montserrat"/>
                <a:ea typeface="Montserrat"/>
                <a:cs typeface="Montserrat"/>
                <a:sym typeface="Montserrat"/>
              </a:rPr>
              <a:t>ADD A MAIN POINT</a:t>
            </a:r>
            <a:endParaRPr/>
          </a:p>
        </p:txBody>
      </p:sp>
      <p:sp>
        <p:nvSpPr>
          <p:cNvPr id="412" name="Google Shape;412;p29"/>
          <p:cNvSpPr txBox="1"/>
          <p:nvPr/>
        </p:nvSpPr>
        <p:spPr>
          <a:xfrm>
            <a:off x="6916381" y="7586935"/>
            <a:ext cx="4584125" cy="4857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60B3DD"/>
                </a:solidFill>
                <a:latin typeface="Montserrat"/>
                <a:ea typeface="Montserrat"/>
                <a:cs typeface="Montserrat"/>
                <a:sym typeface="Montserrat"/>
              </a:rPr>
              <a:t>ADD A MAIN POINT</a:t>
            </a:r>
            <a:endParaRPr/>
          </a:p>
        </p:txBody>
      </p:sp>
      <p:sp>
        <p:nvSpPr>
          <p:cNvPr id="413" name="Google Shape;413;p29"/>
          <p:cNvSpPr txBox="1"/>
          <p:nvPr/>
        </p:nvSpPr>
        <p:spPr>
          <a:xfrm>
            <a:off x="12739619" y="7586935"/>
            <a:ext cx="4584125" cy="4857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60B3DD"/>
                </a:solidFill>
                <a:latin typeface="Montserrat"/>
                <a:ea typeface="Montserrat"/>
                <a:cs typeface="Montserrat"/>
                <a:sym typeface="Montserrat"/>
              </a:rPr>
              <a:t>ADD A MAIN POINT</a:t>
            </a:r>
            <a:endParaRPr/>
          </a:p>
        </p:txBody>
      </p:sp>
      <p:sp>
        <p:nvSpPr>
          <p:cNvPr id="414" name="Google Shape;414;p29"/>
          <p:cNvSpPr txBox="1"/>
          <p:nvPr/>
        </p:nvSpPr>
        <p:spPr>
          <a:xfrm>
            <a:off x="1028700" y="8831580"/>
            <a:ext cx="4584125" cy="8153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99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Briefly elaborate on what you want to discuss. </a:t>
            </a:r>
            <a:endParaRPr/>
          </a:p>
        </p:txBody>
      </p:sp>
      <p:sp>
        <p:nvSpPr>
          <p:cNvPr id="415" name="Google Shape;415;p29"/>
          <p:cNvSpPr txBox="1"/>
          <p:nvPr/>
        </p:nvSpPr>
        <p:spPr>
          <a:xfrm>
            <a:off x="6959120" y="8831580"/>
            <a:ext cx="4584125" cy="8153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99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Briefly elaborate on what you want to discuss. </a:t>
            </a:r>
            <a:endParaRPr/>
          </a:p>
        </p:txBody>
      </p:sp>
      <p:sp>
        <p:nvSpPr>
          <p:cNvPr id="416" name="Google Shape;416;p29"/>
          <p:cNvSpPr txBox="1"/>
          <p:nvPr/>
        </p:nvSpPr>
        <p:spPr>
          <a:xfrm>
            <a:off x="12892903" y="8831580"/>
            <a:ext cx="4584125" cy="8153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99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Briefly elaborate on what you want to discuss. </a:t>
            </a:r>
            <a:endParaRPr/>
          </a:p>
        </p:txBody>
      </p:sp>
      <p:cxnSp>
        <p:nvCxnSpPr>
          <p:cNvPr id="417" name="Google Shape;417;p29"/>
          <p:cNvCxnSpPr/>
          <p:nvPr/>
        </p:nvCxnSpPr>
        <p:spPr>
          <a:xfrm rot="-17009">
            <a:off x="-174" y="2697957"/>
            <a:ext cx="18288144" cy="0"/>
          </a:xfrm>
          <a:prstGeom prst="straightConnector1">
            <a:avLst/>
          </a:prstGeom>
          <a:noFill/>
          <a:ln cap="flat" cmpd="sng" w="57150">
            <a:solidFill>
              <a:srgbClr val="41B8D5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18" name="Google Shape;418;p29"/>
          <p:cNvCxnSpPr/>
          <p:nvPr/>
        </p:nvCxnSpPr>
        <p:spPr>
          <a:xfrm rot="-17009">
            <a:off x="64371" y="8394178"/>
            <a:ext cx="18288144" cy="0"/>
          </a:xfrm>
          <a:prstGeom prst="straightConnector1">
            <a:avLst/>
          </a:prstGeom>
          <a:noFill/>
          <a:ln cap="flat" cmpd="sng" w="57150">
            <a:solidFill>
              <a:srgbClr val="41B8D5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19" name="Google Shape;419;p29"/>
          <p:cNvCxnSpPr/>
          <p:nvPr/>
        </p:nvCxnSpPr>
        <p:spPr>
          <a:xfrm rot="-5412670">
            <a:off x="2570559" y="6491288"/>
            <a:ext cx="7534326" cy="0"/>
          </a:xfrm>
          <a:prstGeom prst="straightConnector1">
            <a:avLst/>
          </a:prstGeom>
          <a:noFill/>
          <a:ln cap="flat" cmpd="sng" w="57150">
            <a:solidFill>
              <a:srgbClr val="41B8D5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20" name="Google Shape;420;p29"/>
          <p:cNvCxnSpPr/>
          <p:nvPr/>
        </p:nvCxnSpPr>
        <p:spPr>
          <a:xfrm rot="-5412626">
            <a:off x="8393050" y="6478244"/>
            <a:ext cx="7560625" cy="0"/>
          </a:xfrm>
          <a:prstGeom prst="straightConnector1">
            <a:avLst/>
          </a:prstGeom>
          <a:noFill/>
          <a:ln cap="flat" cmpd="sng" w="57150">
            <a:solidFill>
              <a:srgbClr val="41B8D5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5" name="Google Shape;425;p30"/>
          <p:cNvPicPr preferRelativeResize="0"/>
          <p:nvPr/>
        </p:nvPicPr>
        <p:blipFill rotWithShape="1">
          <a:blip r:embed="rId3">
            <a:alphaModFix/>
          </a:blip>
          <a:srcRect b="7824" l="0" r="0" t="7825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6" name="Google Shape;426;p30"/>
          <p:cNvPicPr preferRelativeResize="0"/>
          <p:nvPr/>
        </p:nvPicPr>
        <p:blipFill rotWithShape="1">
          <a:blip r:embed="rId4">
            <a:alphaModFix/>
          </a:blip>
          <a:srcRect b="33477" l="0" r="0" t="52391"/>
          <a:stretch/>
        </p:blipFill>
        <p:spPr>
          <a:xfrm>
            <a:off x="0" y="6410794"/>
            <a:ext cx="18288000" cy="3876206"/>
          </a:xfrm>
          <a:prstGeom prst="rect">
            <a:avLst/>
          </a:prstGeom>
          <a:noFill/>
          <a:ln>
            <a:noFill/>
          </a:ln>
        </p:spPr>
      </p:pic>
      <p:sp>
        <p:nvSpPr>
          <p:cNvPr id="427" name="Google Shape;427;p30"/>
          <p:cNvSpPr txBox="1"/>
          <p:nvPr/>
        </p:nvSpPr>
        <p:spPr>
          <a:xfrm>
            <a:off x="3694218" y="987600"/>
            <a:ext cx="10899600" cy="1847100"/>
          </a:xfrm>
          <a:prstGeom prst="rect">
            <a:avLst/>
          </a:prstGeom>
          <a:noFill/>
          <a:ln>
            <a:noFill/>
          </a:ln>
          <a:effectLst>
            <a:outerShdw blurRad="842963" rotWithShape="0" algn="bl" dir="660000" dist="19050">
              <a:srgbClr val="6CE5E8">
                <a:alpha val="95000"/>
              </a:srgbClr>
            </a:outerShdw>
          </a:effectLst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0" u="none" cap="none" strike="noStrike">
                <a:solidFill>
                  <a:schemeClr val="lt1"/>
                </a:solidFill>
                <a:latin typeface="Teko Medium"/>
                <a:ea typeface="Teko Medium"/>
                <a:cs typeface="Teko Medium"/>
                <a:sym typeface="Teko Medium"/>
              </a:rPr>
              <a:t>OUR SERVICES</a:t>
            </a:r>
            <a:endParaRPr/>
          </a:p>
        </p:txBody>
      </p:sp>
      <p:grpSp>
        <p:nvGrpSpPr>
          <p:cNvPr id="428" name="Google Shape;428;p30"/>
          <p:cNvGrpSpPr/>
          <p:nvPr/>
        </p:nvGrpSpPr>
        <p:grpSpPr>
          <a:xfrm>
            <a:off x="514350" y="3869147"/>
            <a:ext cx="3870752" cy="1506422"/>
            <a:chOff x="0" y="0"/>
            <a:chExt cx="5161003" cy="2008562"/>
          </a:xfrm>
        </p:grpSpPr>
        <p:sp>
          <p:nvSpPr>
            <p:cNvPr id="429" name="Google Shape;429;p30"/>
            <p:cNvSpPr txBox="1"/>
            <p:nvPr/>
          </p:nvSpPr>
          <p:spPr>
            <a:xfrm>
              <a:off x="0" y="0"/>
              <a:ext cx="5161003" cy="647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200" u="none" cap="none" strike="noStrike">
                  <a:solidFill>
                    <a:srgbClr val="60B3DD"/>
                  </a:solidFill>
                  <a:latin typeface="Montserrat"/>
                  <a:ea typeface="Montserrat"/>
                  <a:cs typeface="Montserrat"/>
                  <a:sym typeface="Montserrat"/>
                </a:rPr>
                <a:t>SERVICE ONE</a:t>
              </a:r>
              <a:endParaRPr/>
            </a:p>
          </p:txBody>
        </p:sp>
        <p:sp>
          <p:nvSpPr>
            <p:cNvPr id="430" name="Google Shape;430;p30"/>
            <p:cNvSpPr txBox="1"/>
            <p:nvPr/>
          </p:nvSpPr>
          <p:spPr>
            <a:xfrm>
              <a:off x="0" y="934142"/>
              <a:ext cx="5161003" cy="107442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995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00" u="none" cap="none" strike="noStrike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Elaborate on what you want to discuss. </a:t>
              </a:r>
              <a:endParaRPr/>
            </a:p>
          </p:txBody>
        </p:sp>
      </p:grpSp>
      <p:grpSp>
        <p:nvGrpSpPr>
          <p:cNvPr id="431" name="Google Shape;431;p30"/>
          <p:cNvGrpSpPr/>
          <p:nvPr/>
        </p:nvGrpSpPr>
        <p:grpSpPr>
          <a:xfrm>
            <a:off x="4832744" y="3869147"/>
            <a:ext cx="4032753" cy="1506422"/>
            <a:chOff x="0" y="0"/>
            <a:chExt cx="5377004" cy="2008562"/>
          </a:xfrm>
        </p:grpSpPr>
        <p:sp>
          <p:nvSpPr>
            <p:cNvPr id="432" name="Google Shape;432;p30"/>
            <p:cNvSpPr txBox="1"/>
            <p:nvPr/>
          </p:nvSpPr>
          <p:spPr>
            <a:xfrm>
              <a:off x="0" y="0"/>
              <a:ext cx="5377004" cy="647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200" u="none" cap="none" strike="noStrike">
                  <a:solidFill>
                    <a:srgbClr val="60B3DD"/>
                  </a:solidFill>
                  <a:latin typeface="Montserrat"/>
                  <a:ea typeface="Montserrat"/>
                  <a:cs typeface="Montserrat"/>
                  <a:sym typeface="Montserrat"/>
                </a:rPr>
                <a:t>SERVICE TWO</a:t>
              </a:r>
              <a:endParaRPr/>
            </a:p>
          </p:txBody>
        </p:sp>
        <p:sp>
          <p:nvSpPr>
            <p:cNvPr id="433" name="Google Shape;433;p30"/>
            <p:cNvSpPr txBox="1"/>
            <p:nvPr/>
          </p:nvSpPr>
          <p:spPr>
            <a:xfrm>
              <a:off x="0" y="934142"/>
              <a:ext cx="5161003" cy="107442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995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00" u="none" cap="none" strike="noStrike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Elaborate on what you want to discuss. </a:t>
              </a:r>
              <a:endParaRPr/>
            </a:p>
          </p:txBody>
        </p:sp>
      </p:grpSp>
      <p:grpSp>
        <p:nvGrpSpPr>
          <p:cNvPr id="434" name="Google Shape;434;p30"/>
          <p:cNvGrpSpPr/>
          <p:nvPr/>
        </p:nvGrpSpPr>
        <p:grpSpPr>
          <a:xfrm>
            <a:off x="9313172" y="3869147"/>
            <a:ext cx="3980117" cy="1506422"/>
            <a:chOff x="0" y="0"/>
            <a:chExt cx="5306823" cy="2008562"/>
          </a:xfrm>
        </p:grpSpPr>
        <p:sp>
          <p:nvSpPr>
            <p:cNvPr id="435" name="Google Shape;435;p30"/>
            <p:cNvSpPr txBox="1"/>
            <p:nvPr/>
          </p:nvSpPr>
          <p:spPr>
            <a:xfrm>
              <a:off x="0" y="0"/>
              <a:ext cx="5161003" cy="647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200" u="none" cap="none" strike="noStrike">
                  <a:solidFill>
                    <a:srgbClr val="60B3DD"/>
                  </a:solidFill>
                  <a:latin typeface="Montserrat"/>
                  <a:ea typeface="Montserrat"/>
                  <a:cs typeface="Montserrat"/>
                  <a:sym typeface="Montserrat"/>
                </a:rPr>
                <a:t>SERVICE THREE</a:t>
              </a:r>
              <a:endParaRPr/>
            </a:p>
          </p:txBody>
        </p:sp>
        <p:sp>
          <p:nvSpPr>
            <p:cNvPr id="436" name="Google Shape;436;p30"/>
            <p:cNvSpPr txBox="1"/>
            <p:nvPr/>
          </p:nvSpPr>
          <p:spPr>
            <a:xfrm>
              <a:off x="0" y="934142"/>
              <a:ext cx="5306823" cy="107442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995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00" u="none" cap="none" strike="noStrike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Elaborate on what you want to discuss. </a:t>
              </a:r>
              <a:endParaRPr/>
            </a:p>
          </p:txBody>
        </p:sp>
      </p:grpSp>
      <p:grpSp>
        <p:nvGrpSpPr>
          <p:cNvPr id="437" name="Google Shape;437;p30"/>
          <p:cNvGrpSpPr/>
          <p:nvPr/>
        </p:nvGrpSpPr>
        <p:grpSpPr>
          <a:xfrm>
            <a:off x="13740964" y="3869147"/>
            <a:ext cx="4032753" cy="1506422"/>
            <a:chOff x="0" y="0"/>
            <a:chExt cx="5377004" cy="2008562"/>
          </a:xfrm>
        </p:grpSpPr>
        <p:sp>
          <p:nvSpPr>
            <p:cNvPr id="438" name="Google Shape;438;p30"/>
            <p:cNvSpPr txBox="1"/>
            <p:nvPr/>
          </p:nvSpPr>
          <p:spPr>
            <a:xfrm>
              <a:off x="0" y="0"/>
              <a:ext cx="5377004" cy="647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200" u="none" cap="none" strike="noStrike">
                  <a:solidFill>
                    <a:srgbClr val="60B3DD"/>
                  </a:solidFill>
                  <a:latin typeface="Montserrat"/>
                  <a:ea typeface="Montserrat"/>
                  <a:cs typeface="Montserrat"/>
                  <a:sym typeface="Montserrat"/>
                </a:rPr>
                <a:t>SERVICE FOUR</a:t>
              </a:r>
              <a:endParaRPr/>
            </a:p>
          </p:txBody>
        </p:sp>
        <p:sp>
          <p:nvSpPr>
            <p:cNvPr id="439" name="Google Shape;439;p30"/>
            <p:cNvSpPr txBox="1"/>
            <p:nvPr/>
          </p:nvSpPr>
          <p:spPr>
            <a:xfrm>
              <a:off x="0" y="934142"/>
              <a:ext cx="5306823" cy="107442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995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00" u="none" cap="none" strike="noStrike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Elaborate on what you want to discuss. </a:t>
              </a:r>
              <a:endParaRPr/>
            </a:p>
          </p:txBody>
        </p:sp>
      </p:grpSp>
      <p:grpSp>
        <p:nvGrpSpPr>
          <p:cNvPr id="440" name="Google Shape;440;p30"/>
          <p:cNvGrpSpPr/>
          <p:nvPr/>
        </p:nvGrpSpPr>
        <p:grpSpPr>
          <a:xfrm>
            <a:off x="3032768" y="1684379"/>
            <a:ext cx="395370" cy="397142"/>
            <a:chOff x="1813" y="0"/>
            <a:chExt cx="809173" cy="812800"/>
          </a:xfrm>
        </p:grpSpPr>
        <p:sp>
          <p:nvSpPr>
            <p:cNvPr id="441" name="Google Shape;441;p30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flat" cmpd="sng" w="38100">
              <a:solidFill>
                <a:srgbClr val="41B8D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2" name="Google Shape;442;p3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43" name="Google Shape;443;p30"/>
          <p:cNvGrpSpPr/>
          <p:nvPr/>
        </p:nvGrpSpPr>
        <p:grpSpPr>
          <a:xfrm>
            <a:off x="3734628" y="1684379"/>
            <a:ext cx="395370" cy="397142"/>
            <a:chOff x="1813" y="0"/>
            <a:chExt cx="809173" cy="812800"/>
          </a:xfrm>
        </p:grpSpPr>
        <p:sp>
          <p:nvSpPr>
            <p:cNvPr id="444" name="Google Shape;444;p30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flat" cmpd="sng" w="38100">
              <a:solidFill>
                <a:srgbClr val="41B8D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5" name="Google Shape;445;p3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46" name="Google Shape;446;p30"/>
          <p:cNvGrpSpPr/>
          <p:nvPr/>
        </p:nvGrpSpPr>
        <p:grpSpPr>
          <a:xfrm>
            <a:off x="4436488" y="1684379"/>
            <a:ext cx="395370" cy="397142"/>
            <a:chOff x="1813" y="0"/>
            <a:chExt cx="809173" cy="812800"/>
          </a:xfrm>
        </p:grpSpPr>
        <p:sp>
          <p:nvSpPr>
            <p:cNvPr id="447" name="Google Shape;447;p30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flat" cmpd="sng" w="38100">
              <a:solidFill>
                <a:srgbClr val="41B8D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8" name="Google Shape;448;p3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49" name="Google Shape;449;p30"/>
          <p:cNvGrpSpPr/>
          <p:nvPr/>
        </p:nvGrpSpPr>
        <p:grpSpPr>
          <a:xfrm>
            <a:off x="927106" y="1684379"/>
            <a:ext cx="395370" cy="397142"/>
            <a:chOff x="1813" y="0"/>
            <a:chExt cx="809173" cy="812800"/>
          </a:xfrm>
        </p:grpSpPr>
        <p:sp>
          <p:nvSpPr>
            <p:cNvPr id="450" name="Google Shape;450;p30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flat" cmpd="sng" w="38100">
              <a:solidFill>
                <a:srgbClr val="41B8D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1" name="Google Shape;451;p3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52" name="Google Shape;452;p30"/>
          <p:cNvGrpSpPr/>
          <p:nvPr/>
        </p:nvGrpSpPr>
        <p:grpSpPr>
          <a:xfrm>
            <a:off x="1628966" y="1684379"/>
            <a:ext cx="395370" cy="397142"/>
            <a:chOff x="1813" y="0"/>
            <a:chExt cx="809173" cy="812800"/>
          </a:xfrm>
        </p:grpSpPr>
        <p:sp>
          <p:nvSpPr>
            <p:cNvPr id="453" name="Google Shape;453;p30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flat" cmpd="sng" w="38100">
              <a:solidFill>
                <a:srgbClr val="41B8D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4" name="Google Shape;454;p3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55" name="Google Shape;455;p30"/>
          <p:cNvGrpSpPr/>
          <p:nvPr/>
        </p:nvGrpSpPr>
        <p:grpSpPr>
          <a:xfrm>
            <a:off x="2330826" y="1684379"/>
            <a:ext cx="395370" cy="397142"/>
            <a:chOff x="1813" y="0"/>
            <a:chExt cx="809173" cy="812800"/>
          </a:xfrm>
        </p:grpSpPr>
        <p:sp>
          <p:nvSpPr>
            <p:cNvPr id="456" name="Google Shape;456;p30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flat" cmpd="sng" w="38100">
              <a:solidFill>
                <a:srgbClr val="41B8D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7" name="Google Shape;457;p3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58" name="Google Shape;458;p30"/>
          <p:cNvGrpSpPr/>
          <p:nvPr/>
        </p:nvGrpSpPr>
        <p:grpSpPr>
          <a:xfrm>
            <a:off x="15399837" y="1684379"/>
            <a:ext cx="395370" cy="397142"/>
            <a:chOff x="1813" y="0"/>
            <a:chExt cx="809173" cy="812800"/>
          </a:xfrm>
        </p:grpSpPr>
        <p:sp>
          <p:nvSpPr>
            <p:cNvPr id="459" name="Google Shape;459;p30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flat" cmpd="sng" w="38100">
              <a:solidFill>
                <a:srgbClr val="41B8D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0" name="Google Shape;460;p3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61" name="Google Shape;461;p30"/>
          <p:cNvGrpSpPr/>
          <p:nvPr/>
        </p:nvGrpSpPr>
        <p:grpSpPr>
          <a:xfrm>
            <a:off x="16101697" y="1684379"/>
            <a:ext cx="395370" cy="397142"/>
            <a:chOff x="1813" y="0"/>
            <a:chExt cx="809173" cy="812800"/>
          </a:xfrm>
        </p:grpSpPr>
        <p:sp>
          <p:nvSpPr>
            <p:cNvPr id="462" name="Google Shape;462;p30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flat" cmpd="sng" w="38100">
              <a:solidFill>
                <a:srgbClr val="41B8D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3" name="Google Shape;463;p3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64" name="Google Shape;464;p30"/>
          <p:cNvGrpSpPr/>
          <p:nvPr/>
        </p:nvGrpSpPr>
        <p:grpSpPr>
          <a:xfrm>
            <a:off x="16803557" y="1684379"/>
            <a:ext cx="395370" cy="397142"/>
            <a:chOff x="1813" y="0"/>
            <a:chExt cx="809173" cy="812800"/>
          </a:xfrm>
        </p:grpSpPr>
        <p:sp>
          <p:nvSpPr>
            <p:cNvPr id="465" name="Google Shape;465;p30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flat" cmpd="sng" w="38100">
              <a:solidFill>
                <a:srgbClr val="41B8D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6" name="Google Shape;466;p3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67" name="Google Shape;467;p30"/>
          <p:cNvGrpSpPr/>
          <p:nvPr/>
        </p:nvGrpSpPr>
        <p:grpSpPr>
          <a:xfrm>
            <a:off x="13294175" y="1684379"/>
            <a:ext cx="395370" cy="397142"/>
            <a:chOff x="1813" y="0"/>
            <a:chExt cx="809173" cy="812800"/>
          </a:xfrm>
        </p:grpSpPr>
        <p:sp>
          <p:nvSpPr>
            <p:cNvPr id="468" name="Google Shape;468;p30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flat" cmpd="sng" w="38100">
              <a:solidFill>
                <a:srgbClr val="41B8D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9" name="Google Shape;469;p3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70" name="Google Shape;470;p30"/>
          <p:cNvGrpSpPr/>
          <p:nvPr/>
        </p:nvGrpSpPr>
        <p:grpSpPr>
          <a:xfrm>
            <a:off x="13996035" y="1684379"/>
            <a:ext cx="395370" cy="397142"/>
            <a:chOff x="1813" y="0"/>
            <a:chExt cx="809173" cy="812800"/>
          </a:xfrm>
        </p:grpSpPr>
        <p:sp>
          <p:nvSpPr>
            <p:cNvPr id="471" name="Google Shape;471;p30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flat" cmpd="sng" w="38100">
              <a:solidFill>
                <a:srgbClr val="41B8D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2" name="Google Shape;472;p3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73" name="Google Shape;473;p30"/>
          <p:cNvGrpSpPr/>
          <p:nvPr/>
        </p:nvGrpSpPr>
        <p:grpSpPr>
          <a:xfrm>
            <a:off x="14697895" y="1684379"/>
            <a:ext cx="395370" cy="397142"/>
            <a:chOff x="1813" y="0"/>
            <a:chExt cx="809173" cy="812800"/>
          </a:xfrm>
        </p:grpSpPr>
        <p:sp>
          <p:nvSpPr>
            <p:cNvPr id="474" name="Google Shape;474;p30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flat" cmpd="sng" w="38100">
              <a:solidFill>
                <a:srgbClr val="41B8D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5" name="Google Shape;475;p3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9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0" name="Google Shape;480;p31"/>
          <p:cNvPicPr preferRelativeResize="0"/>
          <p:nvPr/>
        </p:nvPicPr>
        <p:blipFill rotWithShape="1">
          <a:blip r:embed="rId3">
            <a:alphaModFix/>
          </a:blip>
          <a:srcRect b="21874" l="0" r="0" t="21875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81" name="Google Shape;481;p31"/>
          <p:cNvGrpSpPr/>
          <p:nvPr/>
        </p:nvGrpSpPr>
        <p:grpSpPr>
          <a:xfrm>
            <a:off x="527634" y="2274788"/>
            <a:ext cx="17415540" cy="6436850"/>
            <a:chOff x="0" y="-38100"/>
            <a:chExt cx="4586809" cy="1695302"/>
          </a:xfrm>
        </p:grpSpPr>
        <p:sp>
          <p:nvSpPr>
            <p:cNvPr id="482" name="Google Shape;482;p31"/>
            <p:cNvSpPr/>
            <p:nvPr/>
          </p:nvSpPr>
          <p:spPr>
            <a:xfrm>
              <a:off x="0" y="0"/>
              <a:ext cx="4586809" cy="1657202"/>
            </a:xfrm>
            <a:custGeom>
              <a:rect b="b" l="l" r="r" t="t"/>
              <a:pathLst>
                <a:path extrusionOk="0" h="1657202" w="4586809">
                  <a:moveTo>
                    <a:pt x="0" y="0"/>
                  </a:moveTo>
                  <a:lnTo>
                    <a:pt x="4586809" y="0"/>
                  </a:lnTo>
                  <a:lnTo>
                    <a:pt x="4586809" y="1657202"/>
                  </a:lnTo>
                  <a:lnTo>
                    <a:pt x="0" y="1657202"/>
                  </a:lnTo>
                  <a:close/>
                </a:path>
              </a:pathLst>
            </a:custGeom>
            <a:solidFill>
              <a:srgbClr val="41B8D5"/>
            </a:solidFill>
            <a:ln>
              <a:noFill/>
            </a:ln>
          </p:spPr>
        </p:sp>
        <p:sp>
          <p:nvSpPr>
            <p:cNvPr id="483" name="Google Shape;483;p3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84" name="Google Shape;484;p31"/>
          <p:cNvGrpSpPr/>
          <p:nvPr/>
        </p:nvGrpSpPr>
        <p:grpSpPr>
          <a:xfrm>
            <a:off x="527634" y="2122388"/>
            <a:ext cx="17221148" cy="6436850"/>
            <a:chOff x="0" y="-38100"/>
            <a:chExt cx="4535611" cy="1695302"/>
          </a:xfrm>
        </p:grpSpPr>
        <p:sp>
          <p:nvSpPr>
            <p:cNvPr id="485" name="Google Shape;485;p31"/>
            <p:cNvSpPr/>
            <p:nvPr/>
          </p:nvSpPr>
          <p:spPr>
            <a:xfrm>
              <a:off x="0" y="0"/>
              <a:ext cx="4535611" cy="1657202"/>
            </a:xfrm>
            <a:custGeom>
              <a:rect b="b" l="l" r="r" t="t"/>
              <a:pathLst>
                <a:path extrusionOk="0" h="1657202" w="4535611">
                  <a:moveTo>
                    <a:pt x="0" y="0"/>
                  </a:moveTo>
                  <a:lnTo>
                    <a:pt x="4535611" y="0"/>
                  </a:lnTo>
                  <a:lnTo>
                    <a:pt x="4535611" y="1657202"/>
                  </a:lnTo>
                  <a:lnTo>
                    <a:pt x="0" y="16572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486" name="Google Shape;486;p3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87" name="Google Shape;487;p31"/>
          <p:cNvSpPr txBox="1"/>
          <p:nvPr/>
        </p:nvSpPr>
        <p:spPr>
          <a:xfrm>
            <a:off x="1028700" y="3641494"/>
            <a:ext cx="9321300" cy="3708300"/>
          </a:xfrm>
          <a:prstGeom prst="rect">
            <a:avLst/>
          </a:prstGeom>
          <a:noFill/>
          <a:ln>
            <a:noFill/>
          </a:ln>
          <a:effectLst>
            <a:outerShdw blurRad="828675" rotWithShape="0" algn="bl" dir="660000" dist="19050">
              <a:srgbClr val="6CE5E8">
                <a:alpha val="95000"/>
              </a:srgbClr>
            </a:outerShdw>
          </a:effectLst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46" u="none" cap="none" strike="noStrike">
                <a:solidFill>
                  <a:schemeClr val="lt1"/>
                </a:solidFill>
                <a:latin typeface="Teko Medium"/>
                <a:ea typeface="Teko Medium"/>
                <a:cs typeface="Teko Medium"/>
                <a:sym typeface="Teko Medium"/>
              </a:rPr>
              <a:t>WRITE YOUR BIG TOPIC OR IDEA</a:t>
            </a:r>
            <a:endParaRPr/>
          </a:p>
        </p:txBody>
      </p:sp>
      <p:sp>
        <p:nvSpPr>
          <p:cNvPr id="488" name="Google Shape;488;p31"/>
          <p:cNvSpPr txBox="1"/>
          <p:nvPr/>
        </p:nvSpPr>
        <p:spPr>
          <a:xfrm>
            <a:off x="10799345" y="3013809"/>
            <a:ext cx="5807827" cy="16535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Presentations are communication tools that can be used as demonstrations, lectures, speeches, reports, and more. </a:t>
            </a:r>
            <a:endParaRPr/>
          </a:p>
        </p:txBody>
      </p:sp>
      <p:sp>
        <p:nvSpPr>
          <p:cNvPr id="489" name="Google Shape;489;p31"/>
          <p:cNvSpPr txBox="1"/>
          <p:nvPr/>
        </p:nvSpPr>
        <p:spPr>
          <a:xfrm>
            <a:off x="10869040" y="6400899"/>
            <a:ext cx="5668436" cy="12344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It serves a variety of purposes, making presentations powerful tools for convincing and teaching.</a:t>
            </a:r>
            <a:endParaRPr/>
          </a:p>
        </p:txBody>
      </p:sp>
      <p:cxnSp>
        <p:nvCxnSpPr>
          <p:cNvPr id="490" name="Google Shape;490;p31"/>
          <p:cNvCxnSpPr/>
          <p:nvPr/>
        </p:nvCxnSpPr>
        <p:spPr>
          <a:xfrm rot="-17009">
            <a:off x="10869070" y="5384569"/>
            <a:ext cx="18288144" cy="0"/>
          </a:xfrm>
          <a:prstGeom prst="straightConnector1">
            <a:avLst/>
          </a:prstGeom>
          <a:noFill/>
          <a:ln cap="flat" cmpd="sng" w="57150">
            <a:solidFill>
              <a:srgbClr val="41B8D5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Google Shape;110;p14"/>
          <p:cNvPicPr preferRelativeResize="0"/>
          <p:nvPr/>
        </p:nvPicPr>
        <p:blipFill rotWithShape="1">
          <a:blip r:embed="rId3">
            <a:alphaModFix/>
          </a:blip>
          <a:srcRect b="7811" l="0" r="0" t="7812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1" name="Google Shape;111;p14"/>
          <p:cNvGrpSpPr/>
          <p:nvPr/>
        </p:nvGrpSpPr>
        <p:grpSpPr>
          <a:xfrm>
            <a:off x="12216745" y="3759200"/>
            <a:ext cx="6667973" cy="6697861"/>
            <a:chOff x="1813" y="0"/>
            <a:chExt cx="809173" cy="812800"/>
          </a:xfrm>
        </p:grpSpPr>
        <p:sp>
          <p:nvSpPr>
            <p:cNvPr id="112" name="Google Shape;112;p14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1B89D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" name="Google Shape;113;p1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4" name="Google Shape;114;p14"/>
          <p:cNvGrpSpPr/>
          <p:nvPr/>
        </p:nvGrpSpPr>
        <p:grpSpPr>
          <a:xfrm>
            <a:off x="5886688" y="3750370"/>
            <a:ext cx="6667973" cy="6697861"/>
            <a:chOff x="1813" y="0"/>
            <a:chExt cx="809173" cy="812800"/>
          </a:xfrm>
        </p:grpSpPr>
        <p:sp>
          <p:nvSpPr>
            <p:cNvPr id="115" name="Google Shape;115;p14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1B89D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" name="Google Shape;116;p1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7" name="Google Shape;117;p14"/>
          <p:cNvGrpSpPr/>
          <p:nvPr/>
        </p:nvGrpSpPr>
        <p:grpSpPr>
          <a:xfrm>
            <a:off x="12215788" y="3589139"/>
            <a:ext cx="6667973" cy="6697861"/>
            <a:chOff x="1813" y="0"/>
            <a:chExt cx="809173" cy="812800"/>
          </a:xfrm>
        </p:grpSpPr>
        <p:sp>
          <p:nvSpPr>
            <p:cNvPr id="118" name="Google Shape;118;p14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60B3D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" name="Google Shape;119;p1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0" name="Google Shape;120;p14"/>
          <p:cNvGrpSpPr/>
          <p:nvPr/>
        </p:nvGrpSpPr>
        <p:grpSpPr>
          <a:xfrm>
            <a:off x="-443369" y="3741539"/>
            <a:ext cx="6667973" cy="6697861"/>
            <a:chOff x="1813" y="0"/>
            <a:chExt cx="809173" cy="812800"/>
          </a:xfrm>
        </p:grpSpPr>
        <p:sp>
          <p:nvSpPr>
            <p:cNvPr id="121" name="Google Shape;121;p14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1B89D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" name="Google Shape;122;p1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3" name="Google Shape;123;p14"/>
          <p:cNvGrpSpPr/>
          <p:nvPr/>
        </p:nvGrpSpPr>
        <p:grpSpPr>
          <a:xfrm>
            <a:off x="5810010" y="3589139"/>
            <a:ext cx="6667973" cy="6697861"/>
            <a:chOff x="1813" y="0"/>
            <a:chExt cx="809173" cy="812800"/>
          </a:xfrm>
        </p:grpSpPr>
        <p:sp>
          <p:nvSpPr>
            <p:cNvPr id="124" name="Google Shape;124;p14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60B3D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" name="Google Shape;125;p1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6" name="Google Shape;126;p14"/>
          <p:cNvGrpSpPr/>
          <p:nvPr/>
        </p:nvGrpSpPr>
        <p:grpSpPr>
          <a:xfrm>
            <a:off x="-595769" y="3589139"/>
            <a:ext cx="6667973" cy="6697861"/>
            <a:chOff x="1813" y="0"/>
            <a:chExt cx="809173" cy="812800"/>
          </a:xfrm>
        </p:grpSpPr>
        <p:sp>
          <p:nvSpPr>
            <p:cNvPr id="127" name="Google Shape;127;p14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60B3D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" name="Google Shape;128;p1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9" name="Google Shape;129;p14"/>
          <p:cNvSpPr txBox="1"/>
          <p:nvPr/>
        </p:nvSpPr>
        <p:spPr>
          <a:xfrm>
            <a:off x="678026" y="800100"/>
            <a:ext cx="16932000" cy="1847100"/>
          </a:xfrm>
          <a:prstGeom prst="rect">
            <a:avLst/>
          </a:prstGeom>
          <a:noFill/>
          <a:ln>
            <a:noFill/>
          </a:ln>
          <a:effectLst>
            <a:outerShdw blurRad="842963" rotWithShape="0" algn="bl" dir="1020000" dist="19050">
              <a:srgbClr val="6CE5E8">
                <a:alpha val="95000"/>
              </a:srgbClr>
            </a:outerShdw>
          </a:effectLst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0" u="none" cap="none" strike="noStrike">
                <a:solidFill>
                  <a:schemeClr val="lt1"/>
                </a:solidFill>
                <a:latin typeface="Teko Medium"/>
                <a:ea typeface="Teko Medium"/>
                <a:cs typeface="Teko Medium"/>
                <a:sym typeface="Teko Medium"/>
              </a:rPr>
              <a:t>HOW TO USE THIS PRESENTATION</a:t>
            </a:r>
            <a:endParaRPr/>
          </a:p>
        </p:txBody>
      </p:sp>
      <p:sp>
        <p:nvSpPr>
          <p:cNvPr id="130" name="Google Shape;130;p14"/>
          <p:cNvSpPr txBox="1"/>
          <p:nvPr/>
        </p:nvSpPr>
        <p:spPr>
          <a:xfrm>
            <a:off x="161237" y="5559425"/>
            <a:ext cx="5245282" cy="3479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69874" lvl="1" marL="539749" marR="0" rtl="0" algn="ctr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99"/>
              <a:buFont typeface="Arial"/>
              <a:buChar char="•"/>
            </a:pPr>
            <a:r>
              <a:rPr b="0" i="0" lang="en-US" sz="2499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Click on the "Google Slides" button below this presentation preview. </a:t>
            </a:r>
            <a:endParaRPr/>
          </a:p>
          <a:p>
            <a:pPr indent="-269874" lvl="1" marL="539749" marR="0" rtl="0" algn="ctr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99"/>
              <a:buFont typeface="Arial"/>
              <a:buChar char="•"/>
            </a:pPr>
            <a:r>
              <a:rPr b="0" i="0" lang="en-US" sz="2499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Click on "Make a copy."</a:t>
            </a:r>
            <a:endParaRPr/>
          </a:p>
          <a:p>
            <a:pPr indent="-269874" lvl="1" marL="539749" marR="0" rtl="0" algn="ctr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99"/>
              <a:buFont typeface="Arial"/>
              <a:buChar char="•"/>
            </a:pPr>
            <a:r>
              <a:rPr b="0" i="0" lang="en-US" sz="2499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Start editing your presentation.</a:t>
            </a:r>
            <a:endParaRPr/>
          </a:p>
          <a:p>
            <a:pPr indent="-269875" lvl="1" marL="53975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Char char="•"/>
            </a:pPr>
            <a:r>
              <a:rPr b="0" i="0" lang="en-US" sz="25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You need to sign in to your Google account.</a:t>
            </a:r>
            <a:endParaRPr/>
          </a:p>
        </p:txBody>
      </p:sp>
      <p:sp>
        <p:nvSpPr>
          <p:cNvPr id="131" name="Google Shape;131;p14"/>
          <p:cNvSpPr txBox="1"/>
          <p:nvPr/>
        </p:nvSpPr>
        <p:spPr>
          <a:xfrm>
            <a:off x="829960" y="4656196"/>
            <a:ext cx="3907834" cy="72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500" u="none" cap="none" strike="noStrike">
                <a:solidFill>
                  <a:srgbClr val="000000"/>
                </a:solidFill>
                <a:latin typeface="Teko Medium"/>
                <a:ea typeface="Teko Medium"/>
                <a:cs typeface="Teko Medium"/>
                <a:sym typeface="Teko Medium"/>
              </a:rPr>
              <a:t>GOOGLE SLIDES</a:t>
            </a:r>
            <a:endParaRPr/>
          </a:p>
        </p:txBody>
      </p:sp>
      <p:sp>
        <p:nvSpPr>
          <p:cNvPr id="132" name="Google Shape;132;p14"/>
          <p:cNvSpPr txBox="1"/>
          <p:nvPr/>
        </p:nvSpPr>
        <p:spPr>
          <a:xfrm>
            <a:off x="6330251" y="5559425"/>
            <a:ext cx="5627499" cy="30416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69874" lvl="1" marL="539749" marR="0" rtl="0" algn="ctr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99"/>
              <a:buFont typeface="Arial"/>
              <a:buChar char="•"/>
            </a:pPr>
            <a:r>
              <a:rPr b="0" i="0" lang="en-US" sz="2499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Click on the "PowerPoint" button below this presentation preview. </a:t>
            </a:r>
            <a:endParaRPr/>
          </a:p>
          <a:p>
            <a:pPr indent="-269874" lvl="1" marL="539749" marR="0" rtl="0" algn="ctr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99"/>
              <a:buFont typeface="Arial"/>
              <a:buChar char="•"/>
            </a:pPr>
            <a:r>
              <a:rPr b="0" i="0" lang="en-US" sz="2499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Start editing your presentation.</a:t>
            </a:r>
            <a:endParaRPr/>
          </a:p>
          <a:p>
            <a:pPr indent="-269875" lvl="1" marL="53975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Char char="•"/>
            </a:pPr>
            <a:r>
              <a:rPr b="0" i="0" lang="en-US" sz="25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Download and install the fonts used in this presentation as listed on the next page.</a:t>
            </a:r>
            <a:endParaRPr/>
          </a:p>
        </p:txBody>
      </p:sp>
      <p:sp>
        <p:nvSpPr>
          <p:cNvPr id="133" name="Google Shape;133;p14"/>
          <p:cNvSpPr txBox="1"/>
          <p:nvPr/>
        </p:nvSpPr>
        <p:spPr>
          <a:xfrm>
            <a:off x="7148658" y="4656196"/>
            <a:ext cx="3907834" cy="72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500" u="none" cap="none" strike="noStrike">
                <a:solidFill>
                  <a:srgbClr val="000000"/>
                </a:solidFill>
                <a:latin typeface="Teko Medium"/>
                <a:ea typeface="Teko Medium"/>
                <a:cs typeface="Teko Medium"/>
                <a:sym typeface="Teko Medium"/>
              </a:rPr>
              <a:t>POWERPOINT</a:t>
            </a:r>
            <a:endParaRPr/>
          </a:p>
        </p:txBody>
      </p:sp>
      <p:sp>
        <p:nvSpPr>
          <p:cNvPr id="134" name="Google Shape;134;p14"/>
          <p:cNvSpPr txBox="1"/>
          <p:nvPr/>
        </p:nvSpPr>
        <p:spPr>
          <a:xfrm>
            <a:off x="12960134" y="5568255"/>
            <a:ext cx="5141301" cy="30416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69874" lvl="1" marL="539749" marR="0" rtl="0" algn="ctr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99"/>
              <a:buFont typeface="Arial"/>
              <a:buChar char="•"/>
            </a:pPr>
            <a:r>
              <a:rPr b="0" i="0" lang="en-US" sz="2499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Click on the "Canva" button under this presentation preview. </a:t>
            </a:r>
            <a:endParaRPr/>
          </a:p>
          <a:p>
            <a:pPr indent="-269874" lvl="1" marL="539749" marR="0" rtl="0" algn="ctr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99"/>
              <a:buFont typeface="Arial"/>
              <a:buChar char="•"/>
            </a:pPr>
            <a:r>
              <a:rPr b="0" i="0" lang="en-US" sz="2499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Start editing your presentation.</a:t>
            </a:r>
            <a:endParaRPr/>
          </a:p>
          <a:p>
            <a:pPr indent="-269875" lvl="1" marL="53975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Char char="•"/>
            </a:pPr>
            <a:r>
              <a:rPr b="0" i="0" lang="en-US" sz="25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You need to sign in to your Canva account.</a:t>
            </a:r>
            <a:endParaRPr/>
          </a:p>
        </p:txBody>
      </p:sp>
      <p:sp>
        <p:nvSpPr>
          <p:cNvPr id="135" name="Google Shape;135;p14"/>
          <p:cNvSpPr txBox="1"/>
          <p:nvPr/>
        </p:nvSpPr>
        <p:spPr>
          <a:xfrm>
            <a:off x="13571192" y="4656196"/>
            <a:ext cx="3957173" cy="72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500" u="none" cap="none" strike="noStrike">
                <a:solidFill>
                  <a:srgbClr val="000000"/>
                </a:solidFill>
                <a:latin typeface="Teko Medium"/>
                <a:ea typeface="Teko Medium"/>
                <a:cs typeface="Teko Medium"/>
                <a:sym typeface="Teko Medium"/>
              </a:rPr>
              <a:t>CANVA</a:t>
            </a:r>
            <a:endParaRPr/>
          </a:p>
        </p:txBody>
      </p:sp>
      <p:cxnSp>
        <p:nvCxnSpPr>
          <p:cNvPr id="136" name="Google Shape;136;p14"/>
          <p:cNvCxnSpPr/>
          <p:nvPr/>
        </p:nvCxnSpPr>
        <p:spPr>
          <a:xfrm>
            <a:off x="5974558" y="2803595"/>
            <a:ext cx="6492240" cy="0"/>
          </a:xfrm>
          <a:prstGeom prst="straightConnector1">
            <a:avLst/>
          </a:prstGeom>
          <a:noFill/>
          <a:ln cap="flat" cmpd="sng" w="57150">
            <a:solidFill>
              <a:srgbClr val="60B3DD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4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5" name="Google Shape;495;p32"/>
          <p:cNvPicPr preferRelativeResize="0"/>
          <p:nvPr/>
        </p:nvPicPr>
        <p:blipFill rotWithShape="1">
          <a:blip r:embed="rId3">
            <a:alphaModFix/>
          </a:blip>
          <a:srcRect b="5824" l="0" r="0" t="5824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496" name="Google Shape;496;p32"/>
          <p:cNvSpPr txBox="1"/>
          <p:nvPr/>
        </p:nvSpPr>
        <p:spPr>
          <a:xfrm>
            <a:off x="1028700" y="4365648"/>
            <a:ext cx="9018000" cy="1854300"/>
          </a:xfrm>
          <a:prstGeom prst="rect">
            <a:avLst/>
          </a:prstGeom>
          <a:noFill/>
          <a:ln>
            <a:noFill/>
          </a:ln>
          <a:effectLst>
            <a:outerShdw blurRad="828675" rotWithShape="0" algn="bl" dir="900000" dist="38100">
              <a:srgbClr val="6CE5E8">
                <a:alpha val="95000"/>
              </a:srgbClr>
            </a:outerShdw>
          </a:effectLst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999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46" u="none" cap="none" strike="noStrike">
                <a:solidFill>
                  <a:schemeClr val="lt1"/>
                </a:solidFill>
                <a:latin typeface="Teko Medium"/>
                <a:ea typeface="Teko Medium"/>
                <a:cs typeface="Teko Medium"/>
                <a:sym typeface="Teko Medium"/>
              </a:rPr>
              <a:t>STATS &amp; NUMBERS</a:t>
            </a:r>
            <a:endParaRPr/>
          </a:p>
        </p:txBody>
      </p:sp>
      <p:sp>
        <p:nvSpPr>
          <p:cNvPr id="497" name="Google Shape;497;p32"/>
          <p:cNvSpPr txBox="1"/>
          <p:nvPr/>
        </p:nvSpPr>
        <p:spPr>
          <a:xfrm>
            <a:off x="1028700" y="6188360"/>
            <a:ext cx="5320741" cy="103568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Elaborate on what you want to discuss. </a:t>
            </a:r>
            <a:endParaRPr/>
          </a:p>
        </p:txBody>
      </p:sp>
      <p:cxnSp>
        <p:nvCxnSpPr>
          <p:cNvPr id="498" name="Google Shape;498;p32"/>
          <p:cNvCxnSpPr/>
          <p:nvPr/>
        </p:nvCxnSpPr>
        <p:spPr>
          <a:xfrm rot="6343">
            <a:off x="10545993" y="5295392"/>
            <a:ext cx="7742013" cy="0"/>
          </a:xfrm>
          <a:prstGeom prst="straightConnector1">
            <a:avLst/>
          </a:prstGeom>
          <a:noFill/>
          <a:ln cap="flat" cmpd="sng" w="57150">
            <a:solidFill>
              <a:srgbClr val="41B8D5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2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3" name="Google Shape;503;p33"/>
          <p:cNvPicPr preferRelativeResize="0"/>
          <p:nvPr/>
        </p:nvPicPr>
        <p:blipFill rotWithShape="1">
          <a:blip r:embed="rId3">
            <a:alphaModFix/>
          </a:blip>
          <a:srcRect b="7824" l="0" r="0" t="7825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04" name="Google Shape;504;p33"/>
          <p:cNvCxnSpPr/>
          <p:nvPr/>
        </p:nvCxnSpPr>
        <p:spPr>
          <a:xfrm rot="53310">
            <a:off x="4407619" y="1597794"/>
            <a:ext cx="1842659" cy="0"/>
          </a:xfrm>
          <a:prstGeom prst="straightConnector1">
            <a:avLst/>
          </a:prstGeom>
          <a:noFill/>
          <a:ln cap="flat" cmpd="sng" w="57150">
            <a:solidFill>
              <a:srgbClr val="41B8D5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05" name="Google Shape;505;p33"/>
          <p:cNvCxnSpPr/>
          <p:nvPr/>
        </p:nvCxnSpPr>
        <p:spPr>
          <a:xfrm rot="53310">
            <a:off x="4335106" y="4898610"/>
            <a:ext cx="1842659" cy="0"/>
          </a:xfrm>
          <a:prstGeom prst="straightConnector1">
            <a:avLst/>
          </a:prstGeom>
          <a:noFill/>
          <a:ln cap="flat" cmpd="sng" w="57150">
            <a:solidFill>
              <a:srgbClr val="41B8D5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06" name="Google Shape;506;p33"/>
          <p:cNvCxnSpPr/>
          <p:nvPr/>
        </p:nvCxnSpPr>
        <p:spPr>
          <a:xfrm rot="53310">
            <a:off x="4407619" y="8175436"/>
            <a:ext cx="1842659" cy="0"/>
          </a:xfrm>
          <a:prstGeom prst="straightConnector1">
            <a:avLst/>
          </a:prstGeom>
          <a:noFill/>
          <a:ln cap="flat" cmpd="sng" w="57150">
            <a:solidFill>
              <a:srgbClr val="41B8D5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507" name="Google Shape;507;p3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838378" y="4699784"/>
            <a:ext cx="7449622" cy="5587216"/>
          </a:xfrm>
          <a:prstGeom prst="rect">
            <a:avLst/>
          </a:prstGeom>
          <a:noFill/>
          <a:ln>
            <a:noFill/>
          </a:ln>
        </p:spPr>
      </p:pic>
      <p:sp>
        <p:nvSpPr>
          <p:cNvPr id="508" name="Google Shape;508;p33"/>
          <p:cNvSpPr txBox="1"/>
          <p:nvPr/>
        </p:nvSpPr>
        <p:spPr>
          <a:xfrm>
            <a:off x="695457" y="2962607"/>
            <a:ext cx="3306074" cy="4857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60B3DD"/>
                </a:solidFill>
                <a:latin typeface="Montserrat"/>
                <a:ea typeface="Montserrat"/>
                <a:cs typeface="Montserrat"/>
                <a:sym typeface="Montserrat"/>
              </a:rPr>
              <a:t>MONTHLY</a:t>
            </a:r>
            <a:endParaRPr/>
          </a:p>
        </p:txBody>
      </p:sp>
      <p:sp>
        <p:nvSpPr>
          <p:cNvPr id="509" name="Google Shape;509;p33"/>
          <p:cNvSpPr txBox="1"/>
          <p:nvPr/>
        </p:nvSpPr>
        <p:spPr>
          <a:xfrm>
            <a:off x="699772" y="809625"/>
            <a:ext cx="3306074" cy="18383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0" u="none" cap="none" strike="noStrike">
                <a:solidFill>
                  <a:srgbClr val="60B3DD"/>
                </a:solidFill>
                <a:latin typeface="Teko Medium"/>
                <a:ea typeface="Teko Medium"/>
                <a:cs typeface="Teko Medium"/>
                <a:sym typeface="Teko Medium"/>
              </a:rPr>
              <a:t>20$</a:t>
            </a:r>
            <a:endParaRPr/>
          </a:p>
        </p:txBody>
      </p:sp>
      <p:sp>
        <p:nvSpPr>
          <p:cNvPr id="510" name="Google Shape;510;p33"/>
          <p:cNvSpPr txBox="1"/>
          <p:nvPr/>
        </p:nvSpPr>
        <p:spPr>
          <a:xfrm>
            <a:off x="6583985" y="1138939"/>
            <a:ext cx="3306074" cy="3962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60B3DD"/>
                </a:solidFill>
                <a:latin typeface="Montserrat"/>
                <a:ea typeface="Montserrat"/>
                <a:cs typeface="Montserrat"/>
                <a:sym typeface="Montserrat"/>
              </a:rPr>
              <a:t>Add a feature</a:t>
            </a:r>
            <a:endParaRPr/>
          </a:p>
        </p:txBody>
      </p:sp>
      <p:sp>
        <p:nvSpPr>
          <p:cNvPr id="511" name="Google Shape;511;p33"/>
          <p:cNvSpPr txBox="1"/>
          <p:nvPr/>
        </p:nvSpPr>
        <p:spPr>
          <a:xfrm>
            <a:off x="6583985" y="1654291"/>
            <a:ext cx="3306074" cy="3962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60B3DD"/>
                </a:solidFill>
                <a:latin typeface="Montserrat"/>
                <a:ea typeface="Montserrat"/>
                <a:cs typeface="Montserrat"/>
                <a:sym typeface="Montserrat"/>
              </a:rPr>
              <a:t>Add a feature</a:t>
            </a:r>
            <a:endParaRPr/>
          </a:p>
        </p:txBody>
      </p:sp>
      <p:sp>
        <p:nvSpPr>
          <p:cNvPr id="512" name="Google Shape;512;p33"/>
          <p:cNvSpPr txBox="1"/>
          <p:nvPr/>
        </p:nvSpPr>
        <p:spPr>
          <a:xfrm>
            <a:off x="699772" y="9127457"/>
            <a:ext cx="3306074" cy="4857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60B3DD"/>
                </a:solidFill>
                <a:latin typeface="Montserrat"/>
                <a:ea typeface="Montserrat"/>
                <a:cs typeface="Montserrat"/>
                <a:sym typeface="Montserrat"/>
              </a:rPr>
              <a:t>YEARLY</a:t>
            </a:r>
            <a:endParaRPr/>
          </a:p>
        </p:txBody>
      </p:sp>
      <p:sp>
        <p:nvSpPr>
          <p:cNvPr id="513" name="Google Shape;513;p33"/>
          <p:cNvSpPr txBox="1"/>
          <p:nvPr/>
        </p:nvSpPr>
        <p:spPr>
          <a:xfrm>
            <a:off x="699772" y="7079582"/>
            <a:ext cx="3306074" cy="18383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0" u="none" cap="none" strike="noStrike">
                <a:solidFill>
                  <a:srgbClr val="60B3DD"/>
                </a:solidFill>
                <a:latin typeface="Teko Medium"/>
                <a:ea typeface="Teko Medium"/>
                <a:cs typeface="Teko Medium"/>
                <a:sym typeface="Teko Medium"/>
              </a:rPr>
              <a:t>300$</a:t>
            </a:r>
            <a:endParaRPr/>
          </a:p>
        </p:txBody>
      </p:sp>
      <p:sp>
        <p:nvSpPr>
          <p:cNvPr id="514" name="Google Shape;514;p33"/>
          <p:cNvSpPr txBox="1"/>
          <p:nvPr/>
        </p:nvSpPr>
        <p:spPr>
          <a:xfrm>
            <a:off x="6583985" y="7158371"/>
            <a:ext cx="3306074" cy="3962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60B3DD"/>
                </a:solidFill>
                <a:latin typeface="Montserrat"/>
                <a:ea typeface="Montserrat"/>
                <a:cs typeface="Montserrat"/>
                <a:sym typeface="Montserrat"/>
              </a:rPr>
              <a:t>Add a feature</a:t>
            </a:r>
            <a:endParaRPr/>
          </a:p>
        </p:txBody>
      </p:sp>
      <p:sp>
        <p:nvSpPr>
          <p:cNvPr id="515" name="Google Shape;515;p33"/>
          <p:cNvSpPr txBox="1"/>
          <p:nvPr/>
        </p:nvSpPr>
        <p:spPr>
          <a:xfrm>
            <a:off x="6583985" y="7673723"/>
            <a:ext cx="3306074" cy="3962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60B3DD"/>
                </a:solidFill>
                <a:latin typeface="Montserrat"/>
                <a:ea typeface="Montserrat"/>
                <a:cs typeface="Montserrat"/>
                <a:sym typeface="Montserrat"/>
              </a:rPr>
              <a:t>Add a feature</a:t>
            </a:r>
            <a:endParaRPr/>
          </a:p>
        </p:txBody>
      </p:sp>
      <p:sp>
        <p:nvSpPr>
          <p:cNvPr id="516" name="Google Shape;516;p33"/>
          <p:cNvSpPr txBox="1"/>
          <p:nvPr/>
        </p:nvSpPr>
        <p:spPr>
          <a:xfrm>
            <a:off x="6583985" y="8713721"/>
            <a:ext cx="3306074" cy="3962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60B3DD"/>
                </a:solidFill>
                <a:latin typeface="Montserrat"/>
                <a:ea typeface="Montserrat"/>
                <a:cs typeface="Montserrat"/>
                <a:sym typeface="Montserrat"/>
              </a:rPr>
              <a:t>Add a feature</a:t>
            </a:r>
            <a:endParaRPr/>
          </a:p>
        </p:txBody>
      </p:sp>
      <p:sp>
        <p:nvSpPr>
          <p:cNvPr id="517" name="Google Shape;517;p33"/>
          <p:cNvSpPr txBox="1"/>
          <p:nvPr/>
        </p:nvSpPr>
        <p:spPr>
          <a:xfrm>
            <a:off x="6583985" y="8193722"/>
            <a:ext cx="3306074" cy="3962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60B3DD"/>
                </a:solidFill>
                <a:latin typeface="Montserrat"/>
                <a:ea typeface="Montserrat"/>
                <a:cs typeface="Montserrat"/>
                <a:sym typeface="Montserrat"/>
              </a:rPr>
              <a:t>Add a feature</a:t>
            </a:r>
            <a:endParaRPr/>
          </a:p>
        </p:txBody>
      </p:sp>
      <p:sp>
        <p:nvSpPr>
          <p:cNvPr id="518" name="Google Shape;518;p33"/>
          <p:cNvSpPr txBox="1"/>
          <p:nvPr/>
        </p:nvSpPr>
        <p:spPr>
          <a:xfrm>
            <a:off x="699772" y="6067425"/>
            <a:ext cx="3306074" cy="4857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60B3DD"/>
                </a:solidFill>
                <a:latin typeface="Montserrat"/>
                <a:ea typeface="Montserrat"/>
                <a:cs typeface="Montserrat"/>
                <a:sym typeface="Montserrat"/>
              </a:rPr>
              <a:t>MONTHLY</a:t>
            </a:r>
            <a:endParaRPr/>
          </a:p>
        </p:txBody>
      </p:sp>
      <p:sp>
        <p:nvSpPr>
          <p:cNvPr id="519" name="Google Shape;519;p33"/>
          <p:cNvSpPr txBox="1"/>
          <p:nvPr/>
        </p:nvSpPr>
        <p:spPr>
          <a:xfrm>
            <a:off x="699772" y="3876675"/>
            <a:ext cx="3306074" cy="18383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0" u="none" cap="none" strike="noStrike">
                <a:solidFill>
                  <a:srgbClr val="60B3DD"/>
                </a:solidFill>
                <a:latin typeface="Teko Medium"/>
                <a:ea typeface="Teko Medium"/>
                <a:cs typeface="Teko Medium"/>
                <a:sym typeface="Teko Medium"/>
              </a:rPr>
              <a:t>30$</a:t>
            </a:r>
            <a:endParaRPr/>
          </a:p>
        </p:txBody>
      </p:sp>
      <p:sp>
        <p:nvSpPr>
          <p:cNvPr id="520" name="Google Shape;520;p33"/>
          <p:cNvSpPr txBox="1"/>
          <p:nvPr/>
        </p:nvSpPr>
        <p:spPr>
          <a:xfrm>
            <a:off x="6583985" y="4146266"/>
            <a:ext cx="3306074" cy="3962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60B3DD"/>
                </a:solidFill>
                <a:latin typeface="Montserrat"/>
                <a:ea typeface="Montserrat"/>
                <a:cs typeface="Montserrat"/>
                <a:sym typeface="Montserrat"/>
              </a:rPr>
              <a:t>Add a feature</a:t>
            </a:r>
            <a:endParaRPr/>
          </a:p>
        </p:txBody>
      </p:sp>
      <p:sp>
        <p:nvSpPr>
          <p:cNvPr id="521" name="Google Shape;521;p33"/>
          <p:cNvSpPr txBox="1"/>
          <p:nvPr/>
        </p:nvSpPr>
        <p:spPr>
          <a:xfrm>
            <a:off x="6583985" y="4661684"/>
            <a:ext cx="3306074" cy="3962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60B3DD"/>
                </a:solidFill>
                <a:latin typeface="Montserrat"/>
                <a:ea typeface="Montserrat"/>
                <a:cs typeface="Montserrat"/>
                <a:sym typeface="Montserrat"/>
              </a:rPr>
              <a:t>Add a feature</a:t>
            </a:r>
            <a:endParaRPr/>
          </a:p>
        </p:txBody>
      </p:sp>
      <p:sp>
        <p:nvSpPr>
          <p:cNvPr id="522" name="Google Shape;522;p33"/>
          <p:cNvSpPr txBox="1"/>
          <p:nvPr/>
        </p:nvSpPr>
        <p:spPr>
          <a:xfrm>
            <a:off x="6583985" y="5181749"/>
            <a:ext cx="3306074" cy="3962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60B3DD"/>
                </a:solidFill>
                <a:latin typeface="Montserrat"/>
                <a:ea typeface="Montserrat"/>
                <a:cs typeface="Montserrat"/>
                <a:sym typeface="Montserrat"/>
              </a:rPr>
              <a:t>Add a feature</a:t>
            </a:r>
            <a:endParaRPr/>
          </a:p>
        </p:txBody>
      </p:sp>
      <p:sp>
        <p:nvSpPr>
          <p:cNvPr id="523" name="Google Shape;523;p33"/>
          <p:cNvSpPr txBox="1"/>
          <p:nvPr/>
        </p:nvSpPr>
        <p:spPr>
          <a:xfrm>
            <a:off x="9890059" y="809625"/>
            <a:ext cx="7509000" cy="3694200"/>
          </a:xfrm>
          <a:prstGeom prst="rect">
            <a:avLst/>
          </a:prstGeom>
          <a:noFill/>
          <a:ln>
            <a:noFill/>
          </a:ln>
          <a:effectLst>
            <a:outerShdw blurRad="828675" rotWithShape="0" algn="bl" dir="1080000" dist="19050">
              <a:srgbClr val="6CE5E8">
                <a:alpha val="95000"/>
              </a:srgbClr>
            </a:outerShdw>
          </a:effectLst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0" u="none" cap="none" strike="noStrike">
                <a:solidFill>
                  <a:schemeClr val="lt1"/>
                </a:solidFill>
                <a:latin typeface="Teko Medium"/>
                <a:ea typeface="Teko Medium"/>
                <a:cs typeface="Teko Medium"/>
                <a:sym typeface="Teko Medium"/>
              </a:rPr>
              <a:t>ADD A </a:t>
            </a:r>
            <a:endParaRPr/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0" u="none" cap="none" strike="noStrike">
                <a:solidFill>
                  <a:schemeClr val="lt1"/>
                </a:solidFill>
                <a:latin typeface="Teko Medium"/>
                <a:ea typeface="Teko Medium"/>
                <a:cs typeface="Teko Medium"/>
                <a:sym typeface="Teko Medium"/>
              </a:rPr>
              <a:t>PRICING PAGE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7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8" name="Google Shape;528;p34"/>
          <p:cNvPicPr preferRelativeResize="0"/>
          <p:nvPr/>
        </p:nvPicPr>
        <p:blipFill rotWithShape="1">
          <a:blip r:embed="rId3">
            <a:alphaModFix/>
          </a:blip>
          <a:srcRect b="7824" l="0" r="0" t="7825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529" name="Google Shape;529;p34"/>
          <p:cNvSpPr txBox="1"/>
          <p:nvPr/>
        </p:nvSpPr>
        <p:spPr>
          <a:xfrm>
            <a:off x="4078864" y="6073140"/>
            <a:ext cx="10753128" cy="6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5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Elaborate on the featured statistic.</a:t>
            </a:r>
            <a:endParaRPr/>
          </a:p>
        </p:txBody>
      </p:sp>
      <p:pic>
        <p:nvPicPr>
          <p:cNvPr id="530" name="Google Shape;530;p3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7176387"/>
            <a:ext cx="18288000" cy="4998720"/>
          </a:xfrm>
          <a:prstGeom prst="rect">
            <a:avLst/>
          </a:prstGeom>
          <a:noFill/>
          <a:ln>
            <a:noFill/>
          </a:ln>
        </p:spPr>
      </p:pic>
      <p:sp>
        <p:nvSpPr>
          <p:cNvPr id="531" name="Google Shape;531;p34"/>
          <p:cNvSpPr txBox="1"/>
          <p:nvPr/>
        </p:nvSpPr>
        <p:spPr>
          <a:xfrm>
            <a:off x="3982238" y="2994550"/>
            <a:ext cx="10946400" cy="3078600"/>
          </a:xfrm>
          <a:prstGeom prst="rect">
            <a:avLst/>
          </a:prstGeom>
          <a:noFill/>
          <a:ln>
            <a:noFill/>
          </a:ln>
          <a:effectLst>
            <a:outerShdw blurRad="828675" rotWithShape="0" algn="bl" dir="720000" dist="19050">
              <a:srgbClr val="6CE5E8">
                <a:alpha val="95000"/>
              </a:srgbClr>
            </a:outerShdw>
          </a:effectLst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0" u="none" cap="none" strike="noStrike">
                <a:solidFill>
                  <a:schemeClr val="lt1"/>
                </a:solidFill>
                <a:latin typeface="Teko Medium"/>
                <a:ea typeface="Teko Medium"/>
                <a:cs typeface="Teko Medium"/>
                <a:sym typeface="Teko Medium"/>
              </a:rPr>
              <a:t>123,456,789</a:t>
            </a:r>
            <a:endParaRPr/>
          </a:p>
        </p:txBody>
      </p:sp>
      <p:grpSp>
        <p:nvGrpSpPr>
          <p:cNvPr id="532" name="Google Shape;532;p34"/>
          <p:cNvGrpSpPr/>
          <p:nvPr/>
        </p:nvGrpSpPr>
        <p:grpSpPr>
          <a:xfrm>
            <a:off x="15602515" y="-4553452"/>
            <a:ext cx="6862097" cy="6892855"/>
            <a:chOff x="1813" y="0"/>
            <a:chExt cx="809173" cy="812800"/>
          </a:xfrm>
        </p:grpSpPr>
        <p:sp>
          <p:nvSpPr>
            <p:cNvPr id="533" name="Google Shape;533;p34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60B3D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4" name="Google Shape;534;p3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35" name="Google Shape;535;p34"/>
          <p:cNvGrpSpPr/>
          <p:nvPr/>
        </p:nvGrpSpPr>
        <p:grpSpPr>
          <a:xfrm>
            <a:off x="-2655044" y="4150419"/>
            <a:ext cx="3828281" cy="3845441"/>
            <a:chOff x="1813" y="0"/>
            <a:chExt cx="809173" cy="812800"/>
          </a:xfrm>
        </p:grpSpPr>
        <p:sp>
          <p:nvSpPr>
            <p:cNvPr id="536" name="Google Shape;536;p34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60B3D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7" name="Google Shape;537;p3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" name="Google Shape;542;p35"/>
          <p:cNvPicPr preferRelativeResize="0"/>
          <p:nvPr/>
        </p:nvPicPr>
        <p:blipFill rotWithShape="1">
          <a:blip r:embed="rId3">
            <a:alphaModFix/>
          </a:blip>
          <a:srcRect b="7824" l="0" r="0" t="7825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543" name="Google Shape;543;p35"/>
          <p:cNvSpPr txBox="1"/>
          <p:nvPr/>
        </p:nvSpPr>
        <p:spPr>
          <a:xfrm>
            <a:off x="3978172" y="2818170"/>
            <a:ext cx="10831273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5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Elaborate on the featured statistic.</a:t>
            </a:r>
            <a:endParaRPr/>
          </a:p>
        </p:txBody>
      </p:sp>
      <p:sp>
        <p:nvSpPr>
          <p:cNvPr id="544" name="Google Shape;544;p35"/>
          <p:cNvSpPr txBox="1"/>
          <p:nvPr/>
        </p:nvSpPr>
        <p:spPr>
          <a:xfrm>
            <a:off x="3978172" y="5809635"/>
            <a:ext cx="10831273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5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Elaborate on the featured statistic.</a:t>
            </a:r>
            <a:endParaRPr/>
          </a:p>
        </p:txBody>
      </p:sp>
      <p:sp>
        <p:nvSpPr>
          <p:cNvPr id="545" name="Google Shape;545;p35"/>
          <p:cNvSpPr txBox="1"/>
          <p:nvPr/>
        </p:nvSpPr>
        <p:spPr>
          <a:xfrm>
            <a:off x="3978172" y="8715375"/>
            <a:ext cx="10831273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5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Elaborate on the featured statistic.</a:t>
            </a:r>
            <a:endParaRPr/>
          </a:p>
        </p:txBody>
      </p:sp>
      <p:sp>
        <p:nvSpPr>
          <p:cNvPr id="546" name="Google Shape;546;p35"/>
          <p:cNvSpPr txBox="1"/>
          <p:nvPr/>
        </p:nvSpPr>
        <p:spPr>
          <a:xfrm>
            <a:off x="6383465" y="989370"/>
            <a:ext cx="5521200" cy="1847100"/>
          </a:xfrm>
          <a:prstGeom prst="rect">
            <a:avLst/>
          </a:prstGeom>
          <a:noFill/>
          <a:ln>
            <a:noFill/>
          </a:ln>
          <a:effectLst>
            <a:outerShdw blurRad="814388" rotWithShape="0" algn="bl" dir="840000" dist="19050">
              <a:srgbClr val="6CE5E8">
                <a:alpha val="95000"/>
              </a:srgbClr>
            </a:outerShdw>
          </a:effectLst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0" u="none" cap="none" strike="noStrike">
                <a:solidFill>
                  <a:schemeClr val="lt1"/>
                </a:solidFill>
                <a:latin typeface="Teko Medium"/>
                <a:ea typeface="Teko Medium"/>
                <a:cs typeface="Teko Medium"/>
                <a:sym typeface="Teko Medium"/>
              </a:rPr>
              <a:t>2 OUT OF 5</a:t>
            </a:r>
            <a:endParaRPr/>
          </a:p>
        </p:txBody>
      </p:sp>
      <p:sp>
        <p:nvSpPr>
          <p:cNvPr id="547" name="Google Shape;547;p35"/>
          <p:cNvSpPr txBox="1"/>
          <p:nvPr/>
        </p:nvSpPr>
        <p:spPr>
          <a:xfrm>
            <a:off x="7018471" y="3937972"/>
            <a:ext cx="4251000" cy="1847100"/>
          </a:xfrm>
          <a:prstGeom prst="rect">
            <a:avLst/>
          </a:prstGeom>
          <a:noFill/>
          <a:ln>
            <a:noFill/>
          </a:ln>
          <a:effectLst>
            <a:outerShdw blurRad="828675" rotWithShape="0" algn="bl" dir="1020000" dist="19050">
              <a:srgbClr val="6CE5E8">
                <a:alpha val="95000"/>
              </a:srgbClr>
            </a:outerShdw>
          </a:effectLst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0" u="none" cap="none" strike="noStrike">
                <a:solidFill>
                  <a:schemeClr val="lt1"/>
                </a:solidFill>
                <a:latin typeface="Teko Medium"/>
                <a:ea typeface="Teko Medium"/>
                <a:cs typeface="Teko Medium"/>
                <a:sym typeface="Teko Medium"/>
              </a:rPr>
              <a:t>95%</a:t>
            </a:r>
            <a:endParaRPr/>
          </a:p>
        </p:txBody>
      </p:sp>
      <p:sp>
        <p:nvSpPr>
          <p:cNvPr id="548" name="Google Shape;548;p35"/>
          <p:cNvSpPr txBox="1"/>
          <p:nvPr/>
        </p:nvSpPr>
        <p:spPr>
          <a:xfrm>
            <a:off x="6138121" y="6886575"/>
            <a:ext cx="6011700" cy="1847100"/>
          </a:xfrm>
          <a:prstGeom prst="rect">
            <a:avLst/>
          </a:prstGeom>
          <a:noFill/>
          <a:ln>
            <a:noFill/>
          </a:ln>
          <a:effectLst>
            <a:outerShdw blurRad="828675" rotWithShape="0" algn="bl" dir="840000" dist="19050">
              <a:srgbClr val="6CE5E8">
                <a:alpha val="95000"/>
              </a:srgbClr>
            </a:outerShdw>
          </a:effectLst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0" u="none" cap="none" strike="noStrike">
                <a:solidFill>
                  <a:schemeClr val="lt1"/>
                </a:solidFill>
                <a:latin typeface="Teko Medium"/>
                <a:ea typeface="Teko Medium"/>
                <a:cs typeface="Teko Medium"/>
                <a:sym typeface="Teko Medium"/>
              </a:rPr>
              <a:t>12 MILLION</a:t>
            </a:r>
            <a:endParaRPr/>
          </a:p>
        </p:txBody>
      </p:sp>
      <p:cxnSp>
        <p:nvCxnSpPr>
          <p:cNvPr id="549" name="Google Shape;549;p35"/>
          <p:cNvCxnSpPr/>
          <p:nvPr/>
        </p:nvCxnSpPr>
        <p:spPr>
          <a:xfrm rot="-22265">
            <a:off x="-28436" y="1899006"/>
            <a:ext cx="4411419" cy="0"/>
          </a:xfrm>
          <a:prstGeom prst="straightConnector1">
            <a:avLst/>
          </a:prstGeom>
          <a:noFill/>
          <a:ln cap="flat" cmpd="sng" w="57150">
            <a:solidFill>
              <a:srgbClr val="41B8D5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50" name="Google Shape;550;p35"/>
          <p:cNvCxnSpPr/>
          <p:nvPr/>
        </p:nvCxnSpPr>
        <p:spPr>
          <a:xfrm rot="-22265">
            <a:off x="139" y="4833322"/>
            <a:ext cx="4411419" cy="0"/>
          </a:xfrm>
          <a:prstGeom prst="straightConnector1">
            <a:avLst/>
          </a:prstGeom>
          <a:noFill/>
          <a:ln cap="flat" cmpd="sng" w="57150">
            <a:solidFill>
              <a:srgbClr val="41B8D5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51" name="Google Shape;551;p35"/>
          <p:cNvCxnSpPr/>
          <p:nvPr/>
        </p:nvCxnSpPr>
        <p:spPr>
          <a:xfrm rot="-22265">
            <a:off x="-107158" y="7767639"/>
            <a:ext cx="4411419" cy="0"/>
          </a:xfrm>
          <a:prstGeom prst="straightConnector1">
            <a:avLst/>
          </a:prstGeom>
          <a:noFill/>
          <a:ln cap="flat" cmpd="sng" w="57150">
            <a:solidFill>
              <a:srgbClr val="41B8D5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52" name="Google Shape;552;p35"/>
          <p:cNvCxnSpPr/>
          <p:nvPr/>
        </p:nvCxnSpPr>
        <p:spPr>
          <a:xfrm rot="-22265">
            <a:off x="13847868" y="1899006"/>
            <a:ext cx="4411419" cy="0"/>
          </a:xfrm>
          <a:prstGeom prst="straightConnector1">
            <a:avLst/>
          </a:prstGeom>
          <a:noFill/>
          <a:ln cap="flat" cmpd="sng" w="57150">
            <a:solidFill>
              <a:srgbClr val="41B8D5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53" name="Google Shape;553;p35"/>
          <p:cNvCxnSpPr/>
          <p:nvPr/>
        </p:nvCxnSpPr>
        <p:spPr>
          <a:xfrm rot="-22265">
            <a:off x="13876443" y="4833322"/>
            <a:ext cx="4411419" cy="0"/>
          </a:xfrm>
          <a:prstGeom prst="straightConnector1">
            <a:avLst/>
          </a:prstGeom>
          <a:noFill/>
          <a:ln cap="flat" cmpd="sng" w="57150">
            <a:solidFill>
              <a:srgbClr val="41B8D5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54" name="Google Shape;554;p35"/>
          <p:cNvCxnSpPr/>
          <p:nvPr/>
        </p:nvCxnSpPr>
        <p:spPr>
          <a:xfrm rot="-22265">
            <a:off x="13769146" y="7767639"/>
            <a:ext cx="4411419" cy="0"/>
          </a:xfrm>
          <a:prstGeom prst="straightConnector1">
            <a:avLst/>
          </a:prstGeom>
          <a:noFill/>
          <a:ln cap="flat" cmpd="sng" w="57150">
            <a:solidFill>
              <a:srgbClr val="41B8D5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8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9" name="Google Shape;559;p36"/>
          <p:cNvPicPr preferRelativeResize="0"/>
          <p:nvPr/>
        </p:nvPicPr>
        <p:blipFill rotWithShape="1">
          <a:blip r:embed="rId3">
            <a:alphaModFix/>
          </a:blip>
          <a:srcRect b="7824" l="0" r="0" t="7825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60" name="Google Shape;560;p36"/>
          <p:cNvGrpSpPr/>
          <p:nvPr/>
        </p:nvGrpSpPr>
        <p:grpSpPr>
          <a:xfrm>
            <a:off x="0" y="3099578"/>
            <a:ext cx="18287996" cy="5159416"/>
            <a:chOff x="0" y="-38100"/>
            <a:chExt cx="4816592" cy="1358859"/>
          </a:xfrm>
        </p:grpSpPr>
        <p:sp>
          <p:nvSpPr>
            <p:cNvPr id="561" name="Google Shape;561;p36"/>
            <p:cNvSpPr/>
            <p:nvPr/>
          </p:nvSpPr>
          <p:spPr>
            <a:xfrm>
              <a:off x="0" y="0"/>
              <a:ext cx="4816592" cy="1320759"/>
            </a:xfrm>
            <a:custGeom>
              <a:rect b="b" l="l" r="r" t="t"/>
              <a:pathLst>
                <a:path extrusionOk="0" h="1320759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1320759"/>
                  </a:lnTo>
                  <a:lnTo>
                    <a:pt x="0" y="1320759"/>
                  </a:lnTo>
                  <a:close/>
                </a:path>
              </a:pathLst>
            </a:custGeom>
            <a:solidFill>
              <a:srgbClr val="132E57"/>
            </a:solidFill>
            <a:ln>
              <a:noFill/>
            </a:ln>
          </p:spPr>
        </p:sp>
        <p:sp>
          <p:nvSpPr>
            <p:cNvPr id="562" name="Google Shape;562;p3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63" name="Google Shape;563;p36"/>
          <p:cNvGrpSpPr/>
          <p:nvPr/>
        </p:nvGrpSpPr>
        <p:grpSpPr>
          <a:xfrm>
            <a:off x="1597501" y="4625346"/>
            <a:ext cx="3380062" cy="3213201"/>
            <a:chOff x="-105630" y="-3427"/>
            <a:chExt cx="4506749" cy="4284268"/>
          </a:xfrm>
        </p:grpSpPr>
        <p:sp>
          <p:nvSpPr>
            <p:cNvPr id="564" name="Google Shape;564;p36"/>
            <p:cNvSpPr txBox="1"/>
            <p:nvPr/>
          </p:nvSpPr>
          <p:spPr>
            <a:xfrm>
              <a:off x="1303976" y="1566580"/>
              <a:ext cx="1669462" cy="105852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4799" u="none" cap="none" strike="noStrike">
                  <a:solidFill>
                    <a:srgbClr val="6CE5E8"/>
                  </a:solidFill>
                  <a:latin typeface="Montserrat"/>
                  <a:ea typeface="Montserrat"/>
                  <a:cs typeface="Montserrat"/>
                  <a:sym typeface="Montserrat"/>
                </a:rPr>
                <a:t>43%</a:t>
              </a:r>
              <a:endParaRPr/>
            </a:p>
          </p:txBody>
        </p:sp>
        <p:grpSp>
          <p:nvGrpSpPr>
            <p:cNvPr id="565" name="Google Shape;565;p36"/>
            <p:cNvGrpSpPr/>
            <p:nvPr/>
          </p:nvGrpSpPr>
          <p:grpSpPr>
            <a:xfrm>
              <a:off x="-105630" y="-3427"/>
              <a:ext cx="4506749" cy="4284268"/>
              <a:chOff x="-62725" y="-2035"/>
              <a:chExt cx="2676183" cy="2544070"/>
            </a:xfrm>
          </p:grpSpPr>
          <p:sp>
            <p:nvSpPr>
              <p:cNvPr id="566" name="Google Shape;566;p36"/>
              <p:cNvSpPr/>
              <p:nvPr/>
            </p:nvSpPr>
            <p:spPr>
              <a:xfrm>
                <a:off x="-62725" y="-2035"/>
                <a:ext cx="2665449" cy="2544070"/>
              </a:xfrm>
              <a:custGeom>
                <a:rect b="b" l="l" r="r" t="t"/>
                <a:pathLst>
                  <a:path extrusionOk="0" h="2544070" w="2665449">
                    <a:moveTo>
                      <a:pt x="1332725" y="2035"/>
                    </a:moveTo>
                    <a:cubicBezTo>
                      <a:pt x="1787805" y="0"/>
                      <a:pt x="2209190" y="241614"/>
                      <a:pt x="2437320" y="635390"/>
                    </a:cubicBezTo>
                    <a:cubicBezTo>
                      <a:pt x="2665450" y="1029165"/>
                      <a:pt x="2665450" y="1514905"/>
                      <a:pt x="2437320" y="1908680"/>
                    </a:cubicBezTo>
                    <a:cubicBezTo>
                      <a:pt x="2209190" y="2302456"/>
                      <a:pt x="1787805" y="2544070"/>
                      <a:pt x="1332725" y="2542035"/>
                    </a:cubicBezTo>
                    <a:cubicBezTo>
                      <a:pt x="877645" y="2544070"/>
                      <a:pt x="456260" y="2302456"/>
                      <a:pt x="228130" y="1908680"/>
                    </a:cubicBezTo>
                    <a:cubicBezTo>
                      <a:pt x="0" y="1514905"/>
                      <a:pt x="0" y="1029165"/>
                      <a:pt x="228130" y="635390"/>
                    </a:cubicBezTo>
                    <a:cubicBezTo>
                      <a:pt x="456260" y="241614"/>
                      <a:pt x="877645" y="0"/>
                      <a:pt x="1332725" y="2035"/>
                    </a:cubicBezTo>
                    <a:lnTo>
                      <a:pt x="1332725" y="510035"/>
                    </a:lnTo>
                    <a:cubicBezTo>
                      <a:pt x="1059677" y="508814"/>
                      <a:pt x="806846" y="653783"/>
                      <a:pt x="669968" y="890048"/>
                    </a:cubicBezTo>
                    <a:cubicBezTo>
                      <a:pt x="533090" y="1126313"/>
                      <a:pt x="533090" y="1417757"/>
                      <a:pt x="669968" y="1654022"/>
                    </a:cubicBezTo>
                    <a:cubicBezTo>
                      <a:pt x="806846" y="1890287"/>
                      <a:pt x="1059677" y="2035256"/>
                      <a:pt x="1332725" y="2034035"/>
                    </a:cubicBezTo>
                    <a:cubicBezTo>
                      <a:pt x="1605773" y="2035256"/>
                      <a:pt x="1858604" y="1890287"/>
                      <a:pt x="1995482" y="1654022"/>
                    </a:cubicBezTo>
                    <a:cubicBezTo>
                      <a:pt x="2132360" y="1417757"/>
                      <a:pt x="2132360" y="1126313"/>
                      <a:pt x="1995482" y="890048"/>
                    </a:cubicBezTo>
                    <a:cubicBezTo>
                      <a:pt x="1858604" y="653783"/>
                      <a:pt x="1605773" y="508814"/>
                      <a:pt x="1332725" y="510035"/>
                    </a:cubicBezTo>
                    <a:close/>
                  </a:path>
                </a:pathLst>
              </a:custGeom>
              <a:solidFill>
                <a:srgbClr val="6CE5E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7" name="Google Shape;567;p36"/>
              <p:cNvSpPr/>
              <p:nvPr/>
            </p:nvSpPr>
            <p:spPr>
              <a:xfrm>
                <a:off x="1253776" y="17180"/>
                <a:ext cx="1359682" cy="2305316"/>
              </a:xfrm>
              <a:custGeom>
                <a:rect b="b" l="l" r="r" t="t"/>
                <a:pathLst>
                  <a:path extrusionOk="0" h="2305316" w="1359682">
                    <a:moveTo>
                      <a:pt x="333724" y="23148"/>
                    </a:moveTo>
                    <a:cubicBezTo>
                      <a:pt x="795530" y="142386"/>
                      <a:pt x="1151595" y="510313"/>
                      <a:pt x="1255638" y="975778"/>
                    </a:cubicBezTo>
                    <a:cubicBezTo>
                      <a:pt x="1359682" y="1441243"/>
                      <a:pt x="1194161" y="1925759"/>
                      <a:pt x="827075" y="2230276"/>
                    </a:cubicBezTo>
                    <a:cubicBezTo>
                      <a:pt x="757285" y="2288700"/>
                      <a:pt x="661569" y="2305316"/>
                      <a:pt x="576170" y="2273833"/>
                    </a:cubicBezTo>
                    <a:cubicBezTo>
                      <a:pt x="490772" y="2242349"/>
                      <a:pt x="428746" y="2167579"/>
                      <a:pt x="413580" y="2077835"/>
                    </a:cubicBezTo>
                    <a:cubicBezTo>
                      <a:pt x="398413" y="1988091"/>
                      <a:pt x="432425" y="1897091"/>
                      <a:pt x="502735" y="1839294"/>
                    </a:cubicBezTo>
                    <a:cubicBezTo>
                      <a:pt x="722986" y="1656583"/>
                      <a:pt x="822299" y="1365874"/>
                      <a:pt x="759873" y="1086595"/>
                    </a:cubicBezTo>
                    <a:cubicBezTo>
                      <a:pt x="697446" y="807316"/>
                      <a:pt x="483808" y="586559"/>
                      <a:pt x="206724" y="515017"/>
                    </a:cubicBezTo>
                    <a:cubicBezTo>
                      <a:pt x="118496" y="492657"/>
                      <a:pt x="48976" y="424799"/>
                      <a:pt x="24488" y="337138"/>
                    </a:cubicBezTo>
                    <a:cubicBezTo>
                      <a:pt x="0" y="249478"/>
                      <a:pt x="24286" y="155414"/>
                      <a:pt x="88152" y="90567"/>
                    </a:cubicBezTo>
                    <a:cubicBezTo>
                      <a:pt x="152018" y="25719"/>
                      <a:pt x="245700" y="0"/>
                      <a:pt x="333724" y="23148"/>
                    </a:cubicBezTo>
                    <a:close/>
                  </a:path>
                </a:pathLst>
              </a:custGeom>
              <a:solidFill>
                <a:srgbClr val="41B8D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568" name="Google Shape;568;p36"/>
          <p:cNvGrpSpPr/>
          <p:nvPr/>
        </p:nvGrpSpPr>
        <p:grpSpPr>
          <a:xfrm>
            <a:off x="7460747" y="4643973"/>
            <a:ext cx="3381045" cy="3317668"/>
            <a:chOff x="-105630" y="-3427"/>
            <a:chExt cx="4508059" cy="4423557"/>
          </a:xfrm>
        </p:grpSpPr>
        <p:sp>
          <p:nvSpPr>
            <p:cNvPr id="569" name="Google Shape;569;p36"/>
            <p:cNvSpPr txBox="1"/>
            <p:nvPr/>
          </p:nvSpPr>
          <p:spPr>
            <a:xfrm>
              <a:off x="1285287" y="1566580"/>
              <a:ext cx="1706840" cy="105852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4799" u="none" cap="none" strike="noStrike">
                  <a:solidFill>
                    <a:srgbClr val="6CE5E8"/>
                  </a:solidFill>
                  <a:latin typeface="Montserrat"/>
                  <a:ea typeface="Montserrat"/>
                  <a:cs typeface="Montserrat"/>
                  <a:sym typeface="Montserrat"/>
                </a:rPr>
                <a:t>60%</a:t>
              </a:r>
              <a:endParaRPr/>
            </a:p>
          </p:txBody>
        </p:sp>
        <p:grpSp>
          <p:nvGrpSpPr>
            <p:cNvPr id="570" name="Google Shape;570;p36"/>
            <p:cNvGrpSpPr/>
            <p:nvPr/>
          </p:nvGrpSpPr>
          <p:grpSpPr>
            <a:xfrm>
              <a:off x="-105630" y="-3427"/>
              <a:ext cx="4508059" cy="4423557"/>
              <a:chOff x="-62725" y="-2035"/>
              <a:chExt cx="2676961" cy="2626782"/>
            </a:xfrm>
          </p:grpSpPr>
          <p:sp>
            <p:nvSpPr>
              <p:cNvPr id="571" name="Google Shape;571;p36"/>
              <p:cNvSpPr/>
              <p:nvPr/>
            </p:nvSpPr>
            <p:spPr>
              <a:xfrm>
                <a:off x="-62725" y="-2035"/>
                <a:ext cx="2665449" cy="2544070"/>
              </a:xfrm>
              <a:custGeom>
                <a:rect b="b" l="l" r="r" t="t"/>
                <a:pathLst>
                  <a:path extrusionOk="0" h="2544070" w="2665449">
                    <a:moveTo>
                      <a:pt x="1332725" y="2035"/>
                    </a:moveTo>
                    <a:cubicBezTo>
                      <a:pt x="1787805" y="0"/>
                      <a:pt x="2209190" y="241614"/>
                      <a:pt x="2437320" y="635390"/>
                    </a:cubicBezTo>
                    <a:cubicBezTo>
                      <a:pt x="2665450" y="1029165"/>
                      <a:pt x="2665450" y="1514905"/>
                      <a:pt x="2437320" y="1908680"/>
                    </a:cubicBezTo>
                    <a:cubicBezTo>
                      <a:pt x="2209190" y="2302456"/>
                      <a:pt x="1787805" y="2544070"/>
                      <a:pt x="1332725" y="2542035"/>
                    </a:cubicBezTo>
                    <a:cubicBezTo>
                      <a:pt x="877645" y="2544070"/>
                      <a:pt x="456260" y="2302456"/>
                      <a:pt x="228130" y="1908680"/>
                    </a:cubicBezTo>
                    <a:cubicBezTo>
                      <a:pt x="0" y="1514905"/>
                      <a:pt x="0" y="1029165"/>
                      <a:pt x="228130" y="635390"/>
                    </a:cubicBezTo>
                    <a:cubicBezTo>
                      <a:pt x="456260" y="241614"/>
                      <a:pt x="877645" y="0"/>
                      <a:pt x="1332725" y="2035"/>
                    </a:cubicBezTo>
                    <a:lnTo>
                      <a:pt x="1332725" y="510035"/>
                    </a:lnTo>
                    <a:cubicBezTo>
                      <a:pt x="1059677" y="508814"/>
                      <a:pt x="806846" y="653783"/>
                      <a:pt x="669968" y="890048"/>
                    </a:cubicBezTo>
                    <a:cubicBezTo>
                      <a:pt x="533090" y="1126313"/>
                      <a:pt x="533090" y="1417757"/>
                      <a:pt x="669968" y="1654022"/>
                    </a:cubicBezTo>
                    <a:cubicBezTo>
                      <a:pt x="806846" y="1890287"/>
                      <a:pt x="1059677" y="2035256"/>
                      <a:pt x="1332725" y="2034035"/>
                    </a:cubicBezTo>
                    <a:cubicBezTo>
                      <a:pt x="1605773" y="2035256"/>
                      <a:pt x="1858604" y="1890287"/>
                      <a:pt x="1995482" y="1654022"/>
                    </a:cubicBezTo>
                    <a:cubicBezTo>
                      <a:pt x="2132360" y="1417757"/>
                      <a:pt x="2132360" y="1126313"/>
                      <a:pt x="1995482" y="890048"/>
                    </a:cubicBezTo>
                    <a:cubicBezTo>
                      <a:pt x="1858604" y="653783"/>
                      <a:pt x="1605773" y="508814"/>
                      <a:pt x="1332725" y="510035"/>
                    </a:cubicBezTo>
                    <a:close/>
                  </a:path>
                </a:pathLst>
              </a:custGeom>
              <a:solidFill>
                <a:srgbClr val="6CE5E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2" name="Google Shape;572;p36"/>
              <p:cNvSpPr/>
              <p:nvPr/>
            </p:nvSpPr>
            <p:spPr>
              <a:xfrm>
                <a:off x="631484" y="17180"/>
                <a:ext cx="1982752" cy="2607567"/>
              </a:xfrm>
              <a:custGeom>
                <a:rect b="b" l="l" r="r" t="t"/>
                <a:pathLst>
                  <a:path extrusionOk="0" h="2607567" w="1982752">
                    <a:moveTo>
                      <a:pt x="956016" y="23148"/>
                    </a:moveTo>
                    <a:cubicBezTo>
                      <a:pt x="1413392" y="141242"/>
                      <a:pt x="1767432" y="503428"/>
                      <a:pt x="1875092" y="963372"/>
                    </a:cubicBezTo>
                    <a:cubicBezTo>
                      <a:pt x="1982752" y="1423316"/>
                      <a:pt x="1826241" y="1905008"/>
                      <a:pt x="1468794" y="2213830"/>
                    </a:cubicBezTo>
                    <a:cubicBezTo>
                      <a:pt x="1111347" y="2522651"/>
                      <a:pt x="612034" y="2607566"/>
                      <a:pt x="172596" y="2434267"/>
                    </a:cubicBezTo>
                    <a:cubicBezTo>
                      <a:pt x="87777" y="2401255"/>
                      <a:pt x="27104" y="2325383"/>
                      <a:pt x="13552" y="2235381"/>
                    </a:cubicBezTo>
                    <a:cubicBezTo>
                      <a:pt x="0" y="2145379"/>
                      <a:pt x="35640" y="2055005"/>
                      <a:pt x="106977" y="1998480"/>
                    </a:cubicBezTo>
                    <a:cubicBezTo>
                      <a:pt x="178315" y="1941954"/>
                      <a:pt x="274443" y="1927919"/>
                      <a:pt x="358964" y="1961689"/>
                    </a:cubicBezTo>
                    <a:cubicBezTo>
                      <a:pt x="622627" y="2065668"/>
                      <a:pt x="922214" y="2014718"/>
                      <a:pt x="1136682" y="1829426"/>
                    </a:cubicBezTo>
                    <a:cubicBezTo>
                      <a:pt x="1351150" y="1644133"/>
                      <a:pt x="1445057" y="1355117"/>
                      <a:pt x="1380461" y="1079151"/>
                    </a:cubicBezTo>
                    <a:cubicBezTo>
                      <a:pt x="1315865" y="803185"/>
                      <a:pt x="1103441" y="585873"/>
                      <a:pt x="829016" y="515017"/>
                    </a:cubicBezTo>
                    <a:cubicBezTo>
                      <a:pt x="740788" y="492657"/>
                      <a:pt x="671268" y="424799"/>
                      <a:pt x="646780" y="337138"/>
                    </a:cubicBezTo>
                    <a:cubicBezTo>
                      <a:pt x="622292" y="249478"/>
                      <a:pt x="646578" y="155414"/>
                      <a:pt x="710444" y="90567"/>
                    </a:cubicBezTo>
                    <a:cubicBezTo>
                      <a:pt x="774310" y="25719"/>
                      <a:pt x="867992" y="0"/>
                      <a:pt x="956016" y="23148"/>
                    </a:cubicBezTo>
                    <a:close/>
                  </a:path>
                </a:pathLst>
              </a:custGeom>
              <a:solidFill>
                <a:srgbClr val="41B8D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573" name="Google Shape;573;p36"/>
          <p:cNvGrpSpPr/>
          <p:nvPr/>
        </p:nvGrpSpPr>
        <p:grpSpPr>
          <a:xfrm>
            <a:off x="13165009" y="4643973"/>
            <a:ext cx="3366505" cy="3213201"/>
            <a:chOff x="-105630" y="-3427"/>
            <a:chExt cx="4488673" cy="4284268"/>
          </a:xfrm>
        </p:grpSpPr>
        <p:sp>
          <p:nvSpPr>
            <p:cNvPr id="574" name="Google Shape;574;p36"/>
            <p:cNvSpPr txBox="1"/>
            <p:nvPr/>
          </p:nvSpPr>
          <p:spPr>
            <a:xfrm>
              <a:off x="1342592" y="1566580"/>
              <a:ext cx="1592231" cy="105852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4799" u="none" cap="none" strike="noStrike">
                  <a:solidFill>
                    <a:srgbClr val="6CE5E8"/>
                  </a:solidFill>
                  <a:latin typeface="Montserrat"/>
                  <a:ea typeface="Montserrat"/>
                  <a:cs typeface="Montserrat"/>
                  <a:sym typeface="Montserrat"/>
                </a:rPr>
                <a:t>35%</a:t>
              </a:r>
              <a:endParaRPr/>
            </a:p>
          </p:txBody>
        </p:sp>
        <p:grpSp>
          <p:nvGrpSpPr>
            <p:cNvPr id="575" name="Google Shape;575;p36"/>
            <p:cNvGrpSpPr/>
            <p:nvPr/>
          </p:nvGrpSpPr>
          <p:grpSpPr>
            <a:xfrm>
              <a:off x="-105630" y="-3427"/>
              <a:ext cx="4488673" cy="4284268"/>
              <a:chOff x="-62725" y="-2035"/>
              <a:chExt cx="2665449" cy="2544070"/>
            </a:xfrm>
          </p:grpSpPr>
          <p:sp>
            <p:nvSpPr>
              <p:cNvPr id="576" name="Google Shape;576;p36"/>
              <p:cNvSpPr/>
              <p:nvPr/>
            </p:nvSpPr>
            <p:spPr>
              <a:xfrm>
                <a:off x="-62725" y="-2035"/>
                <a:ext cx="2665449" cy="2544070"/>
              </a:xfrm>
              <a:custGeom>
                <a:rect b="b" l="l" r="r" t="t"/>
                <a:pathLst>
                  <a:path extrusionOk="0" h="2544070" w="2665449">
                    <a:moveTo>
                      <a:pt x="1332725" y="2035"/>
                    </a:moveTo>
                    <a:cubicBezTo>
                      <a:pt x="1787805" y="0"/>
                      <a:pt x="2209190" y="241614"/>
                      <a:pt x="2437320" y="635390"/>
                    </a:cubicBezTo>
                    <a:cubicBezTo>
                      <a:pt x="2665450" y="1029165"/>
                      <a:pt x="2665450" y="1514905"/>
                      <a:pt x="2437320" y="1908680"/>
                    </a:cubicBezTo>
                    <a:cubicBezTo>
                      <a:pt x="2209190" y="2302456"/>
                      <a:pt x="1787805" y="2544070"/>
                      <a:pt x="1332725" y="2542035"/>
                    </a:cubicBezTo>
                    <a:cubicBezTo>
                      <a:pt x="877645" y="2544070"/>
                      <a:pt x="456260" y="2302456"/>
                      <a:pt x="228130" y="1908680"/>
                    </a:cubicBezTo>
                    <a:cubicBezTo>
                      <a:pt x="0" y="1514905"/>
                      <a:pt x="0" y="1029165"/>
                      <a:pt x="228130" y="635390"/>
                    </a:cubicBezTo>
                    <a:cubicBezTo>
                      <a:pt x="456260" y="241614"/>
                      <a:pt x="877645" y="0"/>
                      <a:pt x="1332725" y="2035"/>
                    </a:cubicBezTo>
                    <a:lnTo>
                      <a:pt x="1332725" y="510035"/>
                    </a:lnTo>
                    <a:cubicBezTo>
                      <a:pt x="1059677" y="508814"/>
                      <a:pt x="806846" y="653783"/>
                      <a:pt x="669968" y="890048"/>
                    </a:cubicBezTo>
                    <a:cubicBezTo>
                      <a:pt x="533090" y="1126313"/>
                      <a:pt x="533090" y="1417757"/>
                      <a:pt x="669968" y="1654022"/>
                    </a:cubicBezTo>
                    <a:cubicBezTo>
                      <a:pt x="806846" y="1890287"/>
                      <a:pt x="1059677" y="2035256"/>
                      <a:pt x="1332725" y="2034035"/>
                    </a:cubicBezTo>
                    <a:cubicBezTo>
                      <a:pt x="1605773" y="2035256"/>
                      <a:pt x="1858604" y="1890287"/>
                      <a:pt x="1995482" y="1654022"/>
                    </a:cubicBezTo>
                    <a:cubicBezTo>
                      <a:pt x="2132360" y="1417757"/>
                      <a:pt x="2132360" y="1126313"/>
                      <a:pt x="1995482" y="890048"/>
                    </a:cubicBezTo>
                    <a:cubicBezTo>
                      <a:pt x="1858604" y="653783"/>
                      <a:pt x="1605773" y="508814"/>
                      <a:pt x="1332725" y="510035"/>
                    </a:cubicBezTo>
                    <a:close/>
                  </a:path>
                </a:pathLst>
              </a:custGeom>
              <a:solidFill>
                <a:srgbClr val="6CE5E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7" name="Google Shape;577;p36"/>
              <p:cNvSpPr/>
              <p:nvPr/>
            </p:nvSpPr>
            <p:spPr>
              <a:xfrm>
                <a:off x="1253776" y="17180"/>
                <a:ext cx="1331199" cy="1891336"/>
              </a:xfrm>
              <a:custGeom>
                <a:rect b="b" l="l" r="r" t="t"/>
                <a:pathLst>
                  <a:path extrusionOk="0" h="1891336" w="1331199">
                    <a:moveTo>
                      <a:pt x="333724" y="23148"/>
                    </a:moveTo>
                    <a:cubicBezTo>
                      <a:pt x="686133" y="114139"/>
                      <a:pt x="982565" y="351956"/>
                      <a:pt x="1147802" y="676252"/>
                    </a:cubicBezTo>
                    <a:cubicBezTo>
                      <a:pt x="1313039" y="1000548"/>
                      <a:pt x="1331198" y="1380152"/>
                      <a:pt x="1197671" y="1718740"/>
                    </a:cubicBezTo>
                    <a:cubicBezTo>
                      <a:pt x="1164659" y="1803560"/>
                      <a:pt x="1088787" y="1864232"/>
                      <a:pt x="998785" y="1877784"/>
                    </a:cubicBezTo>
                    <a:cubicBezTo>
                      <a:pt x="908783" y="1891336"/>
                      <a:pt x="818409" y="1855696"/>
                      <a:pt x="761883" y="1784359"/>
                    </a:cubicBezTo>
                    <a:cubicBezTo>
                      <a:pt x="705358" y="1713021"/>
                      <a:pt x="691323" y="1616893"/>
                      <a:pt x="725093" y="1532372"/>
                    </a:cubicBezTo>
                    <a:cubicBezTo>
                      <a:pt x="805209" y="1329220"/>
                      <a:pt x="794313" y="1101457"/>
                      <a:pt x="695171" y="906879"/>
                    </a:cubicBezTo>
                    <a:cubicBezTo>
                      <a:pt x="596029" y="712302"/>
                      <a:pt x="418169" y="569612"/>
                      <a:pt x="206724" y="515017"/>
                    </a:cubicBezTo>
                    <a:cubicBezTo>
                      <a:pt x="118496" y="492657"/>
                      <a:pt x="48976" y="424799"/>
                      <a:pt x="24488" y="337138"/>
                    </a:cubicBezTo>
                    <a:cubicBezTo>
                      <a:pt x="0" y="249478"/>
                      <a:pt x="24286" y="155414"/>
                      <a:pt x="88152" y="90567"/>
                    </a:cubicBezTo>
                    <a:cubicBezTo>
                      <a:pt x="152018" y="25719"/>
                      <a:pt x="245700" y="0"/>
                      <a:pt x="333724" y="23148"/>
                    </a:cubicBezTo>
                    <a:close/>
                  </a:path>
                </a:pathLst>
              </a:custGeom>
              <a:solidFill>
                <a:srgbClr val="41B8D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578" name="Google Shape;578;p36"/>
          <p:cNvSpPr txBox="1"/>
          <p:nvPr/>
        </p:nvSpPr>
        <p:spPr>
          <a:xfrm>
            <a:off x="1771090" y="3551061"/>
            <a:ext cx="3019328" cy="8153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Elaborate on the featured statistic.</a:t>
            </a:r>
            <a:endParaRPr/>
          </a:p>
        </p:txBody>
      </p:sp>
      <p:sp>
        <p:nvSpPr>
          <p:cNvPr id="579" name="Google Shape;579;p36"/>
          <p:cNvSpPr txBox="1"/>
          <p:nvPr/>
        </p:nvSpPr>
        <p:spPr>
          <a:xfrm>
            <a:off x="13338598" y="3551061"/>
            <a:ext cx="3019328" cy="8153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Elaborate on the featured statistic.</a:t>
            </a:r>
            <a:endParaRPr/>
          </a:p>
        </p:txBody>
      </p:sp>
      <p:sp>
        <p:nvSpPr>
          <p:cNvPr id="580" name="Google Shape;580;p36"/>
          <p:cNvSpPr txBox="1"/>
          <p:nvPr/>
        </p:nvSpPr>
        <p:spPr>
          <a:xfrm>
            <a:off x="7475585" y="3603407"/>
            <a:ext cx="3336831" cy="8153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Elaborate on the featured statistic.</a:t>
            </a:r>
            <a:endParaRPr/>
          </a:p>
        </p:txBody>
      </p:sp>
      <p:sp>
        <p:nvSpPr>
          <p:cNvPr id="581" name="Google Shape;581;p36"/>
          <p:cNvSpPr txBox="1"/>
          <p:nvPr/>
        </p:nvSpPr>
        <p:spPr>
          <a:xfrm>
            <a:off x="2171684" y="755650"/>
            <a:ext cx="13944600" cy="1847100"/>
          </a:xfrm>
          <a:prstGeom prst="rect">
            <a:avLst/>
          </a:prstGeom>
          <a:noFill/>
          <a:ln>
            <a:noFill/>
          </a:ln>
          <a:effectLst>
            <a:outerShdw blurRad="828675" rotWithShape="0" algn="bl" dir="1080000" dist="19050">
              <a:srgbClr val="6CE5E8">
                <a:alpha val="95000"/>
              </a:srgbClr>
            </a:outerShdw>
          </a:effectLst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0" u="none" cap="none" strike="noStrike">
                <a:solidFill>
                  <a:schemeClr val="lt1"/>
                </a:solidFill>
                <a:latin typeface="Teko Medium"/>
                <a:ea typeface="Teko Medium"/>
                <a:cs typeface="Teko Medium"/>
                <a:sym typeface="Teko Medium"/>
              </a:rPr>
              <a:t>INFOGRAPHIC SLIDE REPORT</a:t>
            </a:r>
            <a:endParaRPr/>
          </a:p>
        </p:txBody>
      </p:sp>
      <p:sp>
        <p:nvSpPr>
          <p:cNvPr id="582" name="Google Shape;582;p36"/>
          <p:cNvSpPr txBox="1"/>
          <p:nvPr/>
        </p:nvSpPr>
        <p:spPr>
          <a:xfrm>
            <a:off x="2982803" y="8956675"/>
            <a:ext cx="12322393" cy="5651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5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Elaborate on the featured statistic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6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7" name="Google Shape;587;p37"/>
          <p:cNvPicPr preferRelativeResize="0"/>
          <p:nvPr/>
        </p:nvPicPr>
        <p:blipFill rotWithShape="1">
          <a:blip r:embed="rId3">
            <a:alphaModFix/>
          </a:blip>
          <a:srcRect b="7824" l="0" r="0" t="7825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88" name="Google Shape;588;p37"/>
          <p:cNvGrpSpPr/>
          <p:nvPr/>
        </p:nvGrpSpPr>
        <p:grpSpPr>
          <a:xfrm>
            <a:off x="9088057" y="1064902"/>
            <a:ext cx="8350895" cy="8433435"/>
            <a:chOff x="0" y="-38100"/>
            <a:chExt cx="11134527" cy="11244580"/>
          </a:xfrm>
        </p:grpSpPr>
        <p:sp>
          <p:nvSpPr>
            <p:cNvPr id="589" name="Google Shape;589;p37"/>
            <p:cNvSpPr txBox="1"/>
            <p:nvPr/>
          </p:nvSpPr>
          <p:spPr>
            <a:xfrm>
              <a:off x="1164550" y="10690860"/>
              <a:ext cx="1217612" cy="51562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995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00" u="none" cap="none" strike="noStrike">
                  <a:solidFill>
                    <a:srgbClr val="60B3DD"/>
                  </a:solidFill>
                  <a:latin typeface="Montserrat"/>
                  <a:ea typeface="Montserrat"/>
                  <a:cs typeface="Montserrat"/>
                  <a:sym typeface="Montserrat"/>
                </a:rPr>
                <a:t>Item 1</a:t>
              </a:r>
              <a:endParaRPr/>
            </a:p>
          </p:txBody>
        </p:sp>
        <p:sp>
          <p:nvSpPr>
            <p:cNvPr id="590" name="Google Shape;590;p37"/>
            <p:cNvSpPr txBox="1"/>
            <p:nvPr/>
          </p:nvSpPr>
          <p:spPr>
            <a:xfrm>
              <a:off x="3231317" y="10690860"/>
              <a:ext cx="1301750" cy="51562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995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00" u="none" cap="none" strike="noStrike">
                  <a:solidFill>
                    <a:srgbClr val="60B3DD"/>
                  </a:solidFill>
                  <a:latin typeface="Montserrat"/>
                  <a:ea typeface="Montserrat"/>
                  <a:cs typeface="Montserrat"/>
                  <a:sym typeface="Montserrat"/>
                </a:rPr>
                <a:t>Item 2</a:t>
              </a:r>
              <a:endParaRPr/>
            </a:p>
          </p:txBody>
        </p:sp>
        <p:sp>
          <p:nvSpPr>
            <p:cNvPr id="591" name="Google Shape;591;p37"/>
            <p:cNvSpPr txBox="1"/>
            <p:nvPr/>
          </p:nvSpPr>
          <p:spPr>
            <a:xfrm>
              <a:off x="5340945" y="10690860"/>
              <a:ext cx="1300162" cy="51562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995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00" u="none" cap="none" strike="noStrike">
                  <a:solidFill>
                    <a:srgbClr val="60B3DD"/>
                  </a:solidFill>
                  <a:latin typeface="Montserrat"/>
                  <a:ea typeface="Montserrat"/>
                  <a:cs typeface="Montserrat"/>
                  <a:sym typeface="Montserrat"/>
                </a:rPr>
                <a:t>Item 3</a:t>
              </a:r>
              <a:endParaRPr/>
            </a:p>
          </p:txBody>
        </p:sp>
        <p:sp>
          <p:nvSpPr>
            <p:cNvPr id="592" name="Google Shape;592;p37"/>
            <p:cNvSpPr txBox="1"/>
            <p:nvPr/>
          </p:nvSpPr>
          <p:spPr>
            <a:xfrm>
              <a:off x="7430036" y="10690860"/>
              <a:ext cx="1339652" cy="51562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995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00" u="none" cap="none" strike="noStrike">
                  <a:solidFill>
                    <a:srgbClr val="60B3DD"/>
                  </a:solidFill>
                  <a:latin typeface="Montserrat"/>
                  <a:ea typeface="Montserrat"/>
                  <a:cs typeface="Montserrat"/>
                  <a:sym typeface="Montserrat"/>
                </a:rPr>
                <a:t>Item 4</a:t>
              </a:r>
              <a:endParaRPr/>
            </a:p>
          </p:txBody>
        </p:sp>
        <p:sp>
          <p:nvSpPr>
            <p:cNvPr id="593" name="Google Shape;593;p37"/>
            <p:cNvSpPr txBox="1"/>
            <p:nvPr/>
          </p:nvSpPr>
          <p:spPr>
            <a:xfrm>
              <a:off x="9558218" y="10690860"/>
              <a:ext cx="1300956" cy="51562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995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00" u="none" cap="none" strike="noStrike">
                  <a:solidFill>
                    <a:srgbClr val="60B3DD"/>
                  </a:solidFill>
                  <a:latin typeface="Montserrat"/>
                  <a:ea typeface="Montserrat"/>
                  <a:cs typeface="Montserrat"/>
                  <a:sym typeface="Montserrat"/>
                </a:rPr>
                <a:t>Item 5</a:t>
              </a:r>
              <a:endParaRPr/>
            </a:p>
          </p:txBody>
        </p:sp>
        <p:grpSp>
          <p:nvGrpSpPr>
            <p:cNvPr id="594" name="Google Shape;594;p37"/>
            <p:cNvGrpSpPr/>
            <p:nvPr/>
          </p:nvGrpSpPr>
          <p:grpSpPr>
            <a:xfrm>
              <a:off x="847527" y="232410"/>
              <a:ext cx="10287000" cy="10299700"/>
              <a:chOff x="0" y="-6350"/>
              <a:chExt cx="10287000" cy="10299700"/>
            </a:xfrm>
          </p:grpSpPr>
          <p:sp>
            <p:nvSpPr>
              <p:cNvPr id="595" name="Google Shape;595;p37"/>
              <p:cNvSpPr/>
              <p:nvPr/>
            </p:nvSpPr>
            <p:spPr>
              <a:xfrm>
                <a:off x="0" y="-6350"/>
                <a:ext cx="10287000" cy="12700"/>
              </a:xfrm>
              <a:custGeom>
                <a:rect b="b" l="l" r="r" t="t"/>
                <a:pathLst>
                  <a:path extrusionOk="0" h="12700" w="10287000">
                    <a:moveTo>
                      <a:pt x="0" y="0"/>
                    </a:moveTo>
                    <a:lnTo>
                      <a:pt x="10287000" y="0"/>
                    </a:lnTo>
                    <a:lnTo>
                      <a:pt x="10287000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60B3DD">
                  <a:alpha val="24705"/>
                </a:srgbClr>
              </a:solidFill>
              <a:ln>
                <a:noFill/>
              </a:ln>
            </p:spPr>
          </p:sp>
          <p:sp>
            <p:nvSpPr>
              <p:cNvPr id="596" name="Google Shape;596;p37"/>
              <p:cNvSpPr/>
              <p:nvPr/>
            </p:nvSpPr>
            <p:spPr>
              <a:xfrm>
                <a:off x="0" y="2051050"/>
                <a:ext cx="10287000" cy="12700"/>
              </a:xfrm>
              <a:custGeom>
                <a:rect b="b" l="l" r="r" t="t"/>
                <a:pathLst>
                  <a:path extrusionOk="0" h="12700" w="10287000">
                    <a:moveTo>
                      <a:pt x="0" y="0"/>
                    </a:moveTo>
                    <a:lnTo>
                      <a:pt x="10287000" y="0"/>
                    </a:lnTo>
                    <a:lnTo>
                      <a:pt x="10287000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60B3DD">
                  <a:alpha val="24705"/>
                </a:srgbClr>
              </a:solidFill>
              <a:ln>
                <a:noFill/>
              </a:ln>
            </p:spPr>
          </p:sp>
          <p:sp>
            <p:nvSpPr>
              <p:cNvPr id="597" name="Google Shape;597;p37"/>
              <p:cNvSpPr/>
              <p:nvPr/>
            </p:nvSpPr>
            <p:spPr>
              <a:xfrm>
                <a:off x="0" y="4108450"/>
                <a:ext cx="10287000" cy="12700"/>
              </a:xfrm>
              <a:custGeom>
                <a:rect b="b" l="l" r="r" t="t"/>
                <a:pathLst>
                  <a:path extrusionOk="0" h="12700" w="10287000">
                    <a:moveTo>
                      <a:pt x="0" y="0"/>
                    </a:moveTo>
                    <a:lnTo>
                      <a:pt x="10287000" y="0"/>
                    </a:lnTo>
                    <a:lnTo>
                      <a:pt x="10287000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60B3DD">
                  <a:alpha val="24705"/>
                </a:srgbClr>
              </a:solidFill>
              <a:ln>
                <a:noFill/>
              </a:ln>
            </p:spPr>
          </p:sp>
          <p:sp>
            <p:nvSpPr>
              <p:cNvPr id="598" name="Google Shape;598;p37"/>
              <p:cNvSpPr/>
              <p:nvPr/>
            </p:nvSpPr>
            <p:spPr>
              <a:xfrm>
                <a:off x="0" y="6165850"/>
                <a:ext cx="10287000" cy="12700"/>
              </a:xfrm>
              <a:custGeom>
                <a:rect b="b" l="l" r="r" t="t"/>
                <a:pathLst>
                  <a:path extrusionOk="0" h="12700" w="10287000">
                    <a:moveTo>
                      <a:pt x="0" y="0"/>
                    </a:moveTo>
                    <a:lnTo>
                      <a:pt x="10287000" y="0"/>
                    </a:lnTo>
                    <a:lnTo>
                      <a:pt x="10287000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60B3DD">
                  <a:alpha val="24705"/>
                </a:srgbClr>
              </a:solidFill>
              <a:ln>
                <a:noFill/>
              </a:ln>
            </p:spPr>
          </p:sp>
          <p:sp>
            <p:nvSpPr>
              <p:cNvPr id="599" name="Google Shape;599;p37"/>
              <p:cNvSpPr/>
              <p:nvPr/>
            </p:nvSpPr>
            <p:spPr>
              <a:xfrm>
                <a:off x="0" y="8223250"/>
                <a:ext cx="10287000" cy="12700"/>
              </a:xfrm>
              <a:custGeom>
                <a:rect b="b" l="l" r="r" t="t"/>
                <a:pathLst>
                  <a:path extrusionOk="0" h="12700" w="10287000">
                    <a:moveTo>
                      <a:pt x="0" y="0"/>
                    </a:moveTo>
                    <a:lnTo>
                      <a:pt x="10287000" y="0"/>
                    </a:lnTo>
                    <a:lnTo>
                      <a:pt x="10287000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60B3DD">
                  <a:alpha val="24705"/>
                </a:srgbClr>
              </a:solidFill>
              <a:ln>
                <a:noFill/>
              </a:ln>
            </p:spPr>
          </p:sp>
          <p:sp>
            <p:nvSpPr>
              <p:cNvPr id="600" name="Google Shape;600;p37"/>
              <p:cNvSpPr/>
              <p:nvPr/>
            </p:nvSpPr>
            <p:spPr>
              <a:xfrm>
                <a:off x="0" y="10280650"/>
                <a:ext cx="10287000" cy="12700"/>
              </a:xfrm>
              <a:custGeom>
                <a:rect b="b" l="l" r="r" t="t"/>
                <a:pathLst>
                  <a:path extrusionOk="0" h="12700" w="10287000">
                    <a:moveTo>
                      <a:pt x="0" y="0"/>
                    </a:moveTo>
                    <a:lnTo>
                      <a:pt x="10287000" y="0"/>
                    </a:lnTo>
                    <a:lnTo>
                      <a:pt x="10287000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60B3DD">
                  <a:alpha val="60000"/>
                </a:srgbClr>
              </a:solidFill>
              <a:ln>
                <a:noFill/>
              </a:ln>
            </p:spPr>
          </p:sp>
        </p:grpSp>
        <p:sp>
          <p:nvSpPr>
            <p:cNvPr id="601" name="Google Shape;601;p37"/>
            <p:cNvSpPr txBox="1"/>
            <p:nvPr/>
          </p:nvSpPr>
          <p:spPr>
            <a:xfrm>
              <a:off x="38695" y="-38100"/>
              <a:ext cx="605631" cy="51562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3995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00" u="none" cap="none" strike="noStrike">
                  <a:solidFill>
                    <a:srgbClr val="60B3DD"/>
                  </a:solidFill>
                  <a:latin typeface="Montserrat"/>
                  <a:ea typeface="Montserrat"/>
                  <a:cs typeface="Montserrat"/>
                  <a:sym typeface="Montserrat"/>
                </a:rPr>
                <a:t>50 </a:t>
              </a:r>
              <a:endParaRPr/>
            </a:p>
          </p:txBody>
        </p:sp>
        <p:sp>
          <p:nvSpPr>
            <p:cNvPr id="602" name="Google Shape;602;p37"/>
            <p:cNvSpPr txBox="1"/>
            <p:nvPr/>
          </p:nvSpPr>
          <p:spPr>
            <a:xfrm>
              <a:off x="0" y="2019300"/>
              <a:ext cx="644327" cy="51562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3995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00" u="none" cap="none" strike="noStrike">
                  <a:solidFill>
                    <a:srgbClr val="60B3DD"/>
                  </a:solidFill>
                  <a:latin typeface="Montserrat"/>
                  <a:ea typeface="Montserrat"/>
                  <a:cs typeface="Montserrat"/>
                  <a:sym typeface="Montserrat"/>
                </a:rPr>
                <a:t>40 </a:t>
              </a:r>
              <a:endParaRPr/>
            </a:p>
          </p:txBody>
        </p:sp>
        <p:sp>
          <p:nvSpPr>
            <p:cNvPr id="603" name="Google Shape;603;p37"/>
            <p:cNvSpPr txBox="1"/>
            <p:nvPr/>
          </p:nvSpPr>
          <p:spPr>
            <a:xfrm>
              <a:off x="39489" y="4076700"/>
              <a:ext cx="604838" cy="51562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3995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00" u="none" cap="none" strike="noStrike">
                  <a:solidFill>
                    <a:srgbClr val="60B3DD"/>
                  </a:solidFill>
                  <a:latin typeface="Montserrat"/>
                  <a:ea typeface="Montserrat"/>
                  <a:cs typeface="Montserrat"/>
                  <a:sym typeface="Montserrat"/>
                </a:rPr>
                <a:t>30 </a:t>
              </a:r>
              <a:endParaRPr/>
            </a:p>
          </p:txBody>
        </p:sp>
        <p:sp>
          <p:nvSpPr>
            <p:cNvPr id="604" name="Google Shape;604;p37"/>
            <p:cNvSpPr txBox="1"/>
            <p:nvPr/>
          </p:nvSpPr>
          <p:spPr>
            <a:xfrm>
              <a:off x="37703" y="6134100"/>
              <a:ext cx="606623" cy="51562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3995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00" u="none" cap="none" strike="noStrike">
                  <a:solidFill>
                    <a:srgbClr val="60B3DD"/>
                  </a:solidFill>
                  <a:latin typeface="Montserrat"/>
                  <a:ea typeface="Montserrat"/>
                  <a:cs typeface="Montserrat"/>
                  <a:sym typeface="Montserrat"/>
                </a:rPr>
                <a:t>20 </a:t>
              </a:r>
              <a:endParaRPr/>
            </a:p>
          </p:txBody>
        </p:sp>
        <p:sp>
          <p:nvSpPr>
            <p:cNvPr id="605" name="Google Shape;605;p37"/>
            <p:cNvSpPr txBox="1"/>
            <p:nvPr/>
          </p:nvSpPr>
          <p:spPr>
            <a:xfrm>
              <a:off x="121841" y="8191500"/>
              <a:ext cx="522486" cy="51562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3995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00" u="none" cap="none" strike="noStrike">
                  <a:solidFill>
                    <a:srgbClr val="60B3DD"/>
                  </a:solidFill>
                  <a:latin typeface="Montserrat"/>
                  <a:ea typeface="Montserrat"/>
                  <a:cs typeface="Montserrat"/>
                  <a:sym typeface="Montserrat"/>
                </a:rPr>
                <a:t>10 </a:t>
              </a:r>
              <a:endParaRPr/>
            </a:p>
          </p:txBody>
        </p:sp>
        <p:sp>
          <p:nvSpPr>
            <p:cNvPr id="606" name="Google Shape;606;p37"/>
            <p:cNvSpPr txBox="1"/>
            <p:nvPr/>
          </p:nvSpPr>
          <p:spPr>
            <a:xfrm>
              <a:off x="268684" y="10248900"/>
              <a:ext cx="375642" cy="51562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3995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00" u="none" cap="none" strike="noStrike">
                  <a:solidFill>
                    <a:srgbClr val="60B3DD"/>
                  </a:solidFill>
                  <a:latin typeface="Montserrat"/>
                  <a:ea typeface="Montserrat"/>
                  <a:cs typeface="Montserrat"/>
                  <a:sym typeface="Montserrat"/>
                </a:rPr>
                <a:t>0 </a:t>
              </a:r>
              <a:endParaRPr/>
            </a:p>
          </p:txBody>
        </p:sp>
        <p:grpSp>
          <p:nvGrpSpPr>
            <p:cNvPr id="607" name="Google Shape;607;p37"/>
            <p:cNvGrpSpPr/>
            <p:nvPr/>
          </p:nvGrpSpPr>
          <p:grpSpPr>
            <a:xfrm>
              <a:off x="845794" y="232410"/>
              <a:ext cx="10288732" cy="10293350"/>
              <a:chOff x="-1732" y="-6350"/>
              <a:chExt cx="10288732" cy="10293350"/>
            </a:xfrm>
          </p:grpSpPr>
          <p:sp>
            <p:nvSpPr>
              <p:cNvPr id="608" name="Google Shape;608;p37"/>
              <p:cNvSpPr/>
              <p:nvPr/>
            </p:nvSpPr>
            <p:spPr>
              <a:xfrm>
                <a:off x="-1732" y="8216863"/>
                <a:ext cx="1855125" cy="2070137"/>
              </a:xfrm>
              <a:custGeom>
                <a:rect b="b" l="l" r="r" t="t"/>
                <a:pathLst>
                  <a:path extrusionOk="0" h="2070137" w="1855125">
                    <a:moveTo>
                      <a:pt x="1732" y="2070137"/>
                    </a:moveTo>
                    <a:lnTo>
                      <a:pt x="1732" y="154520"/>
                    </a:lnTo>
                    <a:cubicBezTo>
                      <a:pt x="0" y="114144"/>
                      <a:pt x="14838" y="74814"/>
                      <a:pt x="42809" y="45644"/>
                    </a:cubicBezTo>
                    <a:cubicBezTo>
                      <a:pt x="70779" y="16476"/>
                      <a:pt x="109452" y="0"/>
                      <a:pt x="149865" y="37"/>
                    </a:cubicBezTo>
                    <a:lnTo>
                      <a:pt x="1705259" y="37"/>
                    </a:lnTo>
                    <a:cubicBezTo>
                      <a:pt x="1745672" y="0"/>
                      <a:pt x="1784345" y="16476"/>
                      <a:pt x="1812315" y="45644"/>
                    </a:cubicBezTo>
                    <a:cubicBezTo>
                      <a:pt x="1840286" y="74814"/>
                      <a:pt x="1855124" y="114144"/>
                      <a:pt x="1853392" y="154520"/>
                    </a:cubicBezTo>
                    <a:lnTo>
                      <a:pt x="1853392" y="2070137"/>
                    </a:lnTo>
                    <a:close/>
                  </a:path>
                </a:pathLst>
              </a:custGeom>
              <a:solidFill>
                <a:srgbClr val="2D8BBA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9" name="Google Shape;609;p37"/>
              <p:cNvSpPr/>
              <p:nvPr/>
            </p:nvSpPr>
            <p:spPr>
              <a:xfrm>
                <a:off x="2108835" y="6165850"/>
                <a:ext cx="1851660" cy="4121150"/>
              </a:xfrm>
              <a:custGeom>
                <a:rect b="b" l="l" r="r" t="t"/>
                <a:pathLst>
                  <a:path extrusionOk="0" h="4121150" w="1851660">
                    <a:moveTo>
                      <a:pt x="0" y="4121150"/>
                    </a:moveTo>
                    <a:lnTo>
                      <a:pt x="0" y="148133"/>
                    </a:lnTo>
                    <a:cubicBezTo>
                      <a:pt x="0" y="108846"/>
                      <a:pt x="15607" y="71167"/>
                      <a:pt x="43387" y="43387"/>
                    </a:cubicBezTo>
                    <a:cubicBezTo>
                      <a:pt x="71167" y="15607"/>
                      <a:pt x="108846" y="0"/>
                      <a:pt x="148133" y="0"/>
                    </a:cubicBezTo>
                    <a:lnTo>
                      <a:pt x="1703527" y="0"/>
                    </a:lnTo>
                    <a:cubicBezTo>
                      <a:pt x="1742814" y="0"/>
                      <a:pt x="1780493" y="15607"/>
                      <a:pt x="1808273" y="43387"/>
                    </a:cubicBezTo>
                    <a:cubicBezTo>
                      <a:pt x="1836053" y="71167"/>
                      <a:pt x="1851660" y="108846"/>
                      <a:pt x="1851660" y="148133"/>
                    </a:cubicBezTo>
                    <a:lnTo>
                      <a:pt x="1851660" y="4121150"/>
                    </a:lnTo>
                    <a:close/>
                  </a:path>
                </a:pathLst>
              </a:custGeom>
              <a:solidFill>
                <a:srgbClr val="2D8BBA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0" name="Google Shape;610;p37"/>
              <p:cNvSpPr/>
              <p:nvPr/>
            </p:nvSpPr>
            <p:spPr>
              <a:xfrm>
                <a:off x="4217670" y="4108450"/>
                <a:ext cx="1851660" cy="6178550"/>
              </a:xfrm>
              <a:custGeom>
                <a:rect b="b" l="l" r="r" t="t"/>
                <a:pathLst>
                  <a:path extrusionOk="0" h="6178550" w="1851660">
                    <a:moveTo>
                      <a:pt x="0" y="6178550"/>
                    </a:moveTo>
                    <a:lnTo>
                      <a:pt x="0" y="148133"/>
                    </a:lnTo>
                    <a:cubicBezTo>
                      <a:pt x="0" y="108846"/>
                      <a:pt x="15607" y="71167"/>
                      <a:pt x="43387" y="43387"/>
                    </a:cubicBezTo>
                    <a:cubicBezTo>
                      <a:pt x="71167" y="15607"/>
                      <a:pt x="108846" y="0"/>
                      <a:pt x="148133" y="0"/>
                    </a:cubicBezTo>
                    <a:lnTo>
                      <a:pt x="1703527" y="0"/>
                    </a:lnTo>
                    <a:cubicBezTo>
                      <a:pt x="1742814" y="0"/>
                      <a:pt x="1780493" y="15607"/>
                      <a:pt x="1808273" y="43387"/>
                    </a:cubicBezTo>
                    <a:cubicBezTo>
                      <a:pt x="1836053" y="71167"/>
                      <a:pt x="1851660" y="108846"/>
                      <a:pt x="1851660" y="148133"/>
                    </a:cubicBezTo>
                    <a:lnTo>
                      <a:pt x="1851660" y="6178550"/>
                    </a:lnTo>
                    <a:close/>
                  </a:path>
                </a:pathLst>
              </a:custGeom>
              <a:solidFill>
                <a:srgbClr val="2D8BBA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1" name="Google Shape;611;p37"/>
              <p:cNvSpPr/>
              <p:nvPr/>
            </p:nvSpPr>
            <p:spPr>
              <a:xfrm>
                <a:off x="6326505" y="2051050"/>
                <a:ext cx="1851660" cy="8235950"/>
              </a:xfrm>
              <a:custGeom>
                <a:rect b="b" l="l" r="r" t="t"/>
                <a:pathLst>
                  <a:path extrusionOk="0" h="8235950" w="1851660">
                    <a:moveTo>
                      <a:pt x="0" y="8235950"/>
                    </a:moveTo>
                    <a:lnTo>
                      <a:pt x="0" y="148133"/>
                    </a:lnTo>
                    <a:cubicBezTo>
                      <a:pt x="0" y="108845"/>
                      <a:pt x="15607" y="71167"/>
                      <a:pt x="43387" y="43387"/>
                    </a:cubicBezTo>
                    <a:cubicBezTo>
                      <a:pt x="71167" y="15607"/>
                      <a:pt x="108846" y="0"/>
                      <a:pt x="148133" y="0"/>
                    </a:cubicBezTo>
                    <a:lnTo>
                      <a:pt x="1703527" y="0"/>
                    </a:lnTo>
                    <a:cubicBezTo>
                      <a:pt x="1742815" y="0"/>
                      <a:pt x="1780492" y="15607"/>
                      <a:pt x="1808273" y="43387"/>
                    </a:cubicBezTo>
                    <a:cubicBezTo>
                      <a:pt x="1836053" y="71167"/>
                      <a:pt x="1851660" y="108845"/>
                      <a:pt x="1851660" y="148133"/>
                    </a:cubicBezTo>
                    <a:lnTo>
                      <a:pt x="1851660" y="8235950"/>
                    </a:lnTo>
                    <a:close/>
                  </a:path>
                </a:pathLst>
              </a:custGeom>
              <a:solidFill>
                <a:srgbClr val="2D8BBA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2" name="Google Shape;612;p37"/>
              <p:cNvSpPr/>
              <p:nvPr/>
            </p:nvSpPr>
            <p:spPr>
              <a:xfrm>
                <a:off x="8435340" y="-6350"/>
                <a:ext cx="1851660" cy="10293350"/>
              </a:xfrm>
              <a:custGeom>
                <a:rect b="b" l="l" r="r" t="t"/>
                <a:pathLst>
                  <a:path extrusionOk="0" h="10293350" w="1851660">
                    <a:moveTo>
                      <a:pt x="0" y="10293350"/>
                    </a:moveTo>
                    <a:lnTo>
                      <a:pt x="0" y="148133"/>
                    </a:lnTo>
                    <a:cubicBezTo>
                      <a:pt x="0" y="108846"/>
                      <a:pt x="15607" y="71167"/>
                      <a:pt x="43387" y="43387"/>
                    </a:cubicBezTo>
                    <a:cubicBezTo>
                      <a:pt x="71168" y="15607"/>
                      <a:pt x="108845" y="0"/>
                      <a:pt x="148133" y="0"/>
                    </a:cubicBezTo>
                    <a:lnTo>
                      <a:pt x="1703527" y="0"/>
                    </a:lnTo>
                    <a:cubicBezTo>
                      <a:pt x="1742815" y="0"/>
                      <a:pt x="1780492" y="15607"/>
                      <a:pt x="1808273" y="43387"/>
                    </a:cubicBezTo>
                    <a:cubicBezTo>
                      <a:pt x="1836053" y="71167"/>
                      <a:pt x="1851660" y="108846"/>
                      <a:pt x="1851660" y="148133"/>
                    </a:cubicBezTo>
                    <a:lnTo>
                      <a:pt x="1851660" y="10293350"/>
                    </a:lnTo>
                    <a:close/>
                  </a:path>
                </a:pathLst>
              </a:custGeom>
              <a:solidFill>
                <a:srgbClr val="2D8BBA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3" name="Google Shape;613;p37"/>
              <p:cNvSpPr/>
              <p:nvPr/>
            </p:nvSpPr>
            <p:spPr>
              <a:xfrm>
                <a:off x="0" y="9251950"/>
                <a:ext cx="1851660" cy="1035050"/>
              </a:xfrm>
              <a:custGeom>
                <a:rect b="b" l="l" r="r" t="t"/>
                <a:pathLst>
                  <a:path extrusionOk="0" h="1035050" w="1851660">
                    <a:moveTo>
                      <a:pt x="0" y="0"/>
                    </a:moveTo>
                    <a:lnTo>
                      <a:pt x="1851660" y="0"/>
                    </a:lnTo>
                    <a:lnTo>
                      <a:pt x="1851660" y="1035050"/>
                    </a:lnTo>
                    <a:lnTo>
                      <a:pt x="0" y="1035050"/>
                    </a:lnTo>
                    <a:close/>
                  </a:path>
                </a:pathLst>
              </a:custGeom>
              <a:solidFill>
                <a:srgbClr val="41B8D5"/>
              </a:solidFill>
              <a:ln>
                <a:noFill/>
              </a:ln>
            </p:spPr>
          </p:sp>
          <p:sp>
            <p:nvSpPr>
              <p:cNvPr id="614" name="Google Shape;614;p37"/>
              <p:cNvSpPr/>
              <p:nvPr/>
            </p:nvSpPr>
            <p:spPr>
              <a:xfrm>
                <a:off x="2108835" y="6990080"/>
                <a:ext cx="1851660" cy="3296920"/>
              </a:xfrm>
              <a:custGeom>
                <a:rect b="b" l="l" r="r" t="t"/>
                <a:pathLst>
                  <a:path extrusionOk="0" h="3296920" w="1851660">
                    <a:moveTo>
                      <a:pt x="0" y="0"/>
                    </a:moveTo>
                    <a:lnTo>
                      <a:pt x="1851660" y="0"/>
                    </a:lnTo>
                    <a:lnTo>
                      <a:pt x="1851660" y="3296920"/>
                    </a:lnTo>
                    <a:lnTo>
                      <a:pt x="0" y="3296920"/>
                    </a:lnTo>
                    <a:close/>
                  </a:path>
                </a:pathLst>
              </a:custGeom>
              <a:solidFill>
                <a:srgbClr val="41B8D5"/>
              </a:solidFill>
              <a:ln>
                <a:noFill/>
              </a:ln>
            </p:spPr>
          </p:sp>
          <p:sp>
            <p:nvSpPr>
              <p:cNvPr id="615" name="Google Shape;615;p37"/>
              <p:cNvSpPr/>
              <p:nvPr/>
            </p:nvSpPr>
            <p:spPr>
              <a:xfrm>
                <a:off x="4217670" y="5138208"/>
                <a:ext cx="1851660" cy="5148792"/>
              </a:xfrm>
              <a:custGeom>
                <a:rect b="b" l="l" r="r" t="t"/>
                <a:pathLst>
                  <a:path extrusionOk="0" h="5148792" w="1851660">
                    <a:moveTo>
                      <a:pt x="0" y="0"/>
                    </a:moveTo>
                    <a:lnTo>
                      <a:pt x="1851660" y="0"/>
                    </a:lnTo>
                    <a:lnTo>
                      <a:pt x="1851660" y="5148792"/>
                    </a:lnTo>
                    <a:lnTo>
                      <a:pt x="0" y="5148792"/>
                    </a:lnTo>
                    <a:close/>
                  </a:path>
                </a:pathLst>
              </a:custGeom>
              <a:solidFill>
                <a:srgbClr val="41B8D5"/>
              </a:solidFill>
              <a:ln>
                <a:noFill/>
              </a:ln>
            </p:spPr>
          </p:sp>
          <p:sp>
            <p:nvSpPr>
              <p:cNvPr id="616" name="Google Shape;616;p37"/>
              <p:cNvSpPr/>
              <p:nvPr/>
            </p:nvSpPr>
            <p:spPr>
              <a:xfrm>
                <a:off x="6326505" y="3698240"/>
                <a:ext cx="1851660" cy="6588760"/>
              </a:xfrm>
              <a:custGeom>
                <a:rect b="b" l="l" r="r" t="t"/>
                <a:pathLst>
                  <a:path extrusionOk="0" h="6588760" w="1851660">
                    <a:moveTo>
                      <a:pt x="0" y="0"/>
                    </a:moveTo>
                    <a:lnTo>
                      <a:pt x="1851660" y="0"/>
                    </a:lnTo>
                    <a:lnTo>
                      <a:pt x="1851660" y="6588760"/>
                    </a:lnTo>
                    <a:lnTo>
                      <a:pt x="0" y="6588760"/>
                    </a:lnTo>
                    <a:close/>
                  </a:path>
                </a:pathLst>
              </a:custGeom>
              <a:solidFill>
                <a:srgbClr val="41B8D5"/>
              </a:solidFill>
              <a:ln>
                <a:noFill/>
              </a:ln>
            </p:spPr>
          </p:sp>
          <p:sp>
            <p:nvSpPr>
              <p:cNvPr id="617" name="Google Shape;617;p37"/>
              <p:cNvSpPr/>
              <p:nvPr/>
            </p:nvSpPr>
            <p:spPr>
              <a:xfrm>
                <a:off x="8435340" y="1640586"/>
                <a:ext cx="1851660" cy="8646414"/>
              </a:xfrm>
              <a:custGeom>
                <a:rect b="b" l="l" r="r" t="t"/>
                <a:pathLst>
                  <a:path extrusionOk="0" h="8646414" w="1851660">
                    <a:moveTo>
                      <a:pt x="0" y="0"/>
                    </a:moveTo>
                    <a:lnTo>
                      <a:pt x="1851660" y="0"/>
                    </a:lnTo>
                    <a:lnTo>
                      <a:pt x="1851660" y="8646414"/>
                    </a:lnTo>
                    <a:lnTo>
                      <a:pt x="0" y="8646414"/>
                    </a:lnTo>
                    <a:close/>
                  </a:path>
                </a:pathLst>
              </a:custGeom>
              <a:solidFill>
                <a:srgbClr val="41B8D5"/>
              </a:solidFill>
              <a:ln>
                <a:noFill/>
              </a:ln>
            </p:spPr>
          </p:sp>
          <p:sp>
            <p:nvSpPr>
              <p:cNvPr id="618" name="Google Shape;618;p37"/>
              <p:cNvSpPr/>
              <p:nvPr/>
            </p:nvSpPr>
            <p:spPr>
              <a:xfrm>
                <a:off x="0" y="10287000"/>
                <a:ext cx="1851660" cy="0"/>
              </a:xfrm>
              <a:custGeom>
                <a:rect b="b" l="l" r="r" t="t"/>
                <a:pathLst>
                  <a:path extrusionOk="0" h="120000" w="1851660">
                    <a:moveTo>
                      <a:pt x="0" y="0"/>
                    </a:moveTo>
                    <a:lnTo>
                      <a:pt x="1851660" y="0"/>
                    </a:lnTo>
                    <a:lnTo>
                      <a:pt x="185166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CE5E8"/>
              </a:solidFill>
              <a:ln>
                <a:noFill/>
              </a:ln>
            </p:spPr>
          </p:sp>
          <p:sp>
            <p:nvSpPr>
              <p:cNvPr id="619" name="Google Shape;619;p37"/>
              <p:cNvSpPr/>
              <p:nvPr/>
            </p:nvSpPr>
            <p:spPr>
              <a:xfrm>
                <a:off x="2108835" y="8638540"/>
                <a:ext cx="1851660" cy="1648460"/>
              </a:xfrm>
              <a:custGeom>
                <a:rect b="b" l="l" r="r" t="t"/>
                <a:pathLst>
                  <a:path extrusionOk="0" h="1648460" w="1851660">
                    <a:moveTo>
                      <a:pt x="0" y="0"/>
                    </a:moveTo>
                    <a:lnTo>
                      <a:pt x="1851660" y="0"/>
                    </a:lnTo>
                    <a:lnTo>
                      <a:pt x="1851660" y="1648460"/>
                    </a:lnTo>
                    <a:lnTo>
                      <a:pt x="0" y="1648460"/>
                    </a:lnTo>
                    <a:close/>
                  </a:path>
                </a:pathLst>
              </a:custGeom>
              <a:solidFill>
                <a:srgbClr val="6CE5E8"/>
              </a:solidFill>
              <a:ln>
                <a:noFill/>
              </a:ln>
            </p:spPr>
          </p:sp>
          <p:sp>
            <p:nvSpPr>
              <p:cNvPr id="620" name="Google Shape;620;p37"/>
              <p:cNvSpPr/>
              <p:nvPr/>
            </p:nvSpPr>
            <p:spPr>
              <a:xfrm>
                <a:off x="4217670" y="7197725"/>
                <a:ext cx="1851660" cy="3089275"/>
              </a:xfrm>
              <a:custGeom>
                <a:rect b="b" l="l" r="r" t="t"/>
                <a:pathLst>
                  <a:path extrusionOk="0" h="3089275" w="1851660">
                    <a:moveTo>
                      <a:pt x="0" y="0"/>
                    </a:moveTo>
                    <a:lnTo>
                      <a:pt x="1851660" y="0"/>
                    </a:lnTo>
                    <a:lnTo>
                      <a:pt x="1851660" y="3089275"/>
                    </a:lnTo>
                    <a:lnTo>
                      <a:pt x="0" y="3089275"/>
                    </a:lnTo>
                    <a:close/>
                  </a:path>
                </a:pathLst>
              </a:custGeom>
              <a:solidFill>
                <a:srgbClr val="6CE5E8"/>
              </a:solidFill>
              <a:ln>
                <a:noFill/>
              </a:ln>
            </p:spPr>
          </p:sp>
          <p:sp>
            <p:nvSpPr>
              <p:cNvPr id="621" name="Google Shape;621;p37"/>
              <p:cNvSpPr/>
              <p:nvPr/>
            </p:nvSpPr>
            <p:spPr>
              <a:xfrm>
                <a:off x="6326505" y="6580822"/>
                <a:ext cx="1851660" cy="3706178"/>
              </a:xfrm>
              <a:custGeom>
                <a:rect b="b" l="l" r="r" t="t"/>
                <a:pathLst>
                  <a:path extrusionOk="0" h="3706178" w="1851660">
                    <a:moveTo>
                      <a:pt x="0" y="0"/>
                    </a:moveTo>
                    <a:lnTo>
                      <a:pt x="1851660" y="0"/>
                    </a:lnTo>
                    <a:lnTo>
                      <a:pt x="1851660" y="3706178"/>
                    </a:lnTo>
                    <a:lnTo>
                      <a:pt x="0" y="3706178"/>
                    </a:lnTo>
                    <a:close/>
                  </a:path>
                </a:pathLst>
              </a:custGeom>
              <a:solidFill>
                <a:srgbClr val="6CE5E8"/>
              </a:solidFill>
              <a:ln>
                <a:noFill/>
              </a:ln>
            </p:spPr>
          </p:sp>
          <p:sp>
            <p:nvSpPr>
              <p:cNvPr id="622" name="Google Shape;622;p37"/>
              <p:cNvSpPr/>
              <p:nvPr/>
            </p:nvSpPr>
            <p:spPr>
              <a:xfrm>
                <a:off x="8435340" y="5757926"/>
                <a:ext cx="1851660" cy="4529074"/>
              </a:xfrm>
              <a:custGeom>
                <a:rect b="b" l="l" r="r" t="t"/>
                <a:pathLst>
                  <a:path extrusionOk="0" h="4529074" w="1851660">
                    <a:moveTo>
                      <a:pt x="0" y="0"/>
                    </a:moveTo>
                    <a:lnTo>
                      <a:pt x="1851660" y="0"/>
                    </a:lnTo>
                    <a:lnTo>
                      <a:pt x="1851660" y="4529074"/>
                    </a:lnTo>
                    <a:lnTo>
                      <a:pt x="0" y="4529074"/>
                    </a:lnTo>
                    <a:close/>
                  </a:path>
                </a:pathLst>
              </a:custGeom>
              <a:solidFill>
                <a:srgbClr val="6CE5E8"/>
              </a:solidFill>
              <a:ln>
                <a:noFill/>
              </a:ln>
            </p:spPr>
          </p:sp>
        </p:grpSp>
      </p:grpSp>
      <p:grpSp>
        <p:nvGrpSpPr>
          <p:cNvPr id="623" name="Google Shape;623;p37"/>
          <p:cNvGrpSpPr/>
          <p:nvPr/>
        </p:nvGrpSpPr>
        <p:grpSpPr>
          <a:xfrm>
            <a:off x="1028700" y="1084216"/>
            <a:ext cx="7754175" cy="5075509"/>
            <a:chOff x="0" y="-9525"/>
            <a:chExt cx="10338900" cy="6767345"/>
          </a:xfrm>
        </p:grpSpPr>
        <p:sp>
          <p:nvSpPr>
            <p:cNvPr id="624" name="Google Shape;624;p37"/>
            <p:cNvSpPr txBox="1"/>
            <p:nvPr/>
          </p:nvSpPr>
          <p:spPr>
            <a:xfrm>
              <a:off x="0" y="-9525"/>
              <a:ext cx="10338900" cy="4925700"/>
            </a:xfrm>
            <a:prstGeom prst="rect">
              <a:avLst/>
            </a:prstGeom>
            <a:noFill/>
            <a:ln>
              <a:noFill/>
            </a:ln>
            <a:effectLst>
              <a:outerShdw blurRad="828675" rotWithShape="0" algn="bl" dir="840000" dist="19050">
                <a:srgbClr val="6CE5E8">
                  <a:alpha val="95000"/>
                </a:srgbClr>
              </a:outerShdw>
            </a:effectLst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2000" u="none" cap="none" strike="noStrike">
                  <a:solidFill>
                    <a:schemeClr val="lt1"/>
                  </a:solidFill>
                  <a:latin typeface="Teko Medium"/>
                  <a:ea typeface="Teko Medium"/>
                  <a:cs typeface="Teko Medium"/>
                  <a:sym typeface="Teko Medium"/>
                </a:rPr>
                <a:t>WRITE YOUR TOPIC OR IDEA</a:t>
              </a:r>
              <a:endParaRPr/>
            </a:p>
          </p:txBody>
        </p:sp>
        <p:sp>
          <p:nvSpPr>
            <p:cNvPr id="625" name="Google Shape;625;p37"/>
            <p:cNvSpPr txBox="1"/>
            <p:nvPr/>
          </p:nvSpPr>
          <p:spPr>
            <a:xfrm>
              <a:off x="0" y="5254987"/>
              <a:ext cx="7849378" cy="150283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500" u="none" cap="none" strike="noStrike">
                  <a:solidFill>
                    <a:srgbClr val="60B3DD"/>
                  </a:solidFill>
                  <a:latin typeface="Montserrat"/>
                  <a:ea typeface="Montserrat"/>
                  <a:cs typeface="Montserrat"/>
                  <a:sym typeface="Montserrat"/>
                </a:rPr>
                <a:t>Elaborate on the</a:t>
              </a:r>
              <a:endParaRPr/>
            </a:p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500" u="none" cap="none" strike="noStrike">
                  <a:solidFill>
                    <a:srgbClr val="60B3DD"/>
                  </a:solidFill>
                  <a:latin typeface="Montserrat"/>
                  <a:ea typeface="Montserrat"/>
                  <a:cs typeface="Montserrat"/>
                  <a:sym typeface="Montserrat"/>
                </a:rPr>
                <a:t>featured statistic.</a:t>
              </a:r>
              <a:endParaRPr/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9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0" name="Google Shape;630;p38"/>
          <p:cNvPicPr preferRelativeResize="0"/>
          <p:nvPr/>
        </p:nvPicPr>
        <p:blipFill rotWithShape="1">
          <a:blip r:embed="rId3">
            <a:alphaModFix/>
          </a:blip>
          <a:srcRect b="7824" l="0" r="0" t="7825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631" name="Google Shape;631;p38"/>
          <p:cNvSpPr txBox="1"/>
          <p:nvPr/>
        </p:nvSpPr>
        <p:spPr>
          <a:xfrm>
            <a:off x="1028700" y="1019175"/>
            <a:ext cx="16230600" cy="1847100"/>
          </a:xfrm>
          <a:prstGeom prst="rect">
            <a:avLst/>
          </a:prstGeom>
          <a:noFill/>
          <a:ln>
            <a:noFill/>
          </a:ln>
          <a:effectLst>
            <a:outerShdw blurRad="828675" rotWithShape="0" algn="bl" dir="1020000" dist="19050">
              <a:srgbClr val="6CE5E8">
                <a:alpha val="95000"/>
              </a:srgbClr>
            </a:outerShdw>
          </a:effectLst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0" u="none" cap="none" strike="noStrike">
                <a:solidFill>
                  <a:schemeClr val="lt1"/>
                </a:solidFill>
                <a:latin typeface="Teko Medium"/>
                <a:ea typeface="Teko Medium"/>
                <a:cs typeface="Teko Medium"/>
                <a:sym typeface="Teko Medium"/>
              </a:rPr>
              <a:t>ADD A TIMELINE PAGE</a:t>
            </a:r>
            <a:endParaRPr/>
          </a:p>
        </p:txBody>
      </p:sp>
      <p:sp>
        <p:nvSpPr>
          <p:cNvPr id="632" name="Google Shape;632;p38"/>
          <p:cNvSpPr txBox="1"/>
          <p:nvPr/>
        </p:nvSpPr>
        <p:spPr>
          <a:xfrm>
            <a:off x="1028700" y="6000750"/>
            <a:ext cx="3364925" cy="9715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60B3DD"/>
                </a:solidFill>
                <a:latin typeface="Montserrat"/>
                <a:ea typeface="Montserrat"/>
                <a:cs typeface="Montserrat"/>
                <a:sym typeface="Montserrat"/>
              </a:rPr>
              <a:t>Add a main point</a:t>
            </a:r>
            <a:endParaRPr/>
          </a:p>
        </p:txBody>
      </p:sp>
      <p:sp>
        <p:nvSpPr>
          <p:cNvPr id="633" name="Google Shape;633;p38"/>
          <p:cNvSpPr txBox="1"/>
          <p:nvPr/>
        </p:nvSpPr>
        <p:spPr>
          <a:xfrm>
            <a:off x="1028700" y="7286625"/>
            <a:ext cx="3364925" cy="8153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99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Elaborate on what you want to discuss. </a:t>
            </a:r>
            <a:endParaRPr/>
          </a:p>
        </p:txBody>
      </p:sp>
      <p:sp>
        <p:nvSpPr>
          <p:cNvPr id="634" name="Google Shape;634;p38"/>
          <p:cNvSpPr txBox="1"/>
          <p:nvPr/>
        </p:nvSpPr>
        <p:spPr>
          <a:xfrm>
            <a:off x="5317258" y="6000750"/>
            <a:ext cx="3364925" cy="9715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60B3DD"/>
                </a:solidFill>
                <a:latin typeface="Montserrat"/>
                <a:ea typeface="Montserrat"/>
                <a:cs typeface="Montserrat"/>
                <a:sym typeface="Montserrat"/>
              </a:rPr>
              <a:t>Add a main point</a:t>
            </a:r>
            <a:endParaRPr/>
          </a:p>
        </p:txBody>
      </p:sp>
      <p:sp>
        <p:nvSpPr>
          <p:cNvPr id="635" name="Google Shape;635;p38"/>
          <p:cNvSpPr txBox="1"/>
          <p:nvPr/>
        </p:nvSpPr>
        <p:spPr>
          <a:xfrm>
            <a:off x="5317258" y="7286625"/>
            <a:ext cx="3364925" cy="8153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99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Elaborate on what you want to discuss. </a:t>
            </a:r>
            <a:endParaRPr/>
          </a:p>
        </p:txBody>
      </p:sp>
      <p:sp>
        <p:nvSpPr>
          <p:cNvPr id="636" name="Google Shape;636;p38"/>
          <p:cNvSpPr txBox="1"/>
          <p:nvPr/>
        </p:nvSpPr>
        <p:spPr>
          <a:xfrm>
            <a:off x="13894375" y="6000750"/>
            <a:ext cx="3364925" cy="9715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60B3DD"/>
                </a:solidFill>
                <a:latin typeface="Montserrat"/>
                <a:ea typeface="Montserrat"/>
                <a:cs typeface="Montserrat"/>
                <a:sym typeface="Montserrat"/>
              </a:rPr>
              <a:t>Add a main point</a:t>
            </a:r>
            <a:endParaRPr/>
          </a:p>
        </p:txBody>
      </p:sp>
      <p:sp>
        <p:nvSpPr>
          <p:cNvPr id="637" name="Google Shape;637;p38"/>
          <p:cNvSpPr txBox="1"/>
          <p:nvPr/>
        </p:nvSpPr>
        <p:spPr>
          <a:xfrm>
            <a:off x="13894375" y="7286625"/>
            <a:ext cx="3364925" cy="8153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99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Elaborate on what you want to discuss. </a:t>
            </a:r>
            <a:endParaRPr/>
          </a:p>
        </p:txBody>
      </p:sp>
      <p:sp>
        <p:nvSpPr>
          <p:cNvPr id="638" name="Google Shape;638;p38"/>
          <p:cNvSpPr txBox="1"/>
          <p:nvPr/>
        </p:nvSpPr>
        <p:spPr>
          <a:xfrm>
            <a:off x="9605817" y="6000750"/>
            <a:ext cx="3364925" cy="9715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60B3DD"/>
                </a:solidFill>
                <a:latin typeface="Montserrat"/>
                <a:ea typeface="Montserrat"/>
                <a:cs typeface="Montserrat"/>
                <a:sym typeface="Montserrat"/>
              </a:rPr>
              <a:t>Add a main point</a:t>
            </a:r>
            <a:endParaRPr/>
          </a:p>
        </p:txBody>
      </p:sp>
      <p:sp>
        <p:nvSpPr>
          <p:cNvPr id="639" name="Google Shape;639;p38"/>
          <p:cNvSpPr txBox="1"/>
          <p:nvPr/>
        </p:nvSpPr>
        <p:spPr>
          <a:xfrm>
            <a:off x="9605817" y="7286625"/>
            <a:ext cx="3364925" cy="8153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99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Elaborate on what you want to discuss. </a:t>
            </a:r>
            <a:endParaRPr/>
          </a:p>
        </p:txBody>
      </p:sp>
      <p:sp>
        <p:nvSpPr>
          <p:cNvPr id="640" name="Google Shape;640;p38"/>
          <p:cNvSpPr/>
          <p:nvPr/>
        </p:nvSpPr>
        <p:spPr>
          <a:xfrm>
            <a:off x="1029489" y="5294709"/>
            <a:ext cx="352038" cy="353616"/>
          </a:xfrm>
          <a:custGeom>
            <a:rect b="b" l="l" r="r" t="t"/>
            <a:pathLst>
              <a:path extrusionOk="0" h="6350000" w="6321665">
                <a:moveTo>
                  <a:pt x="3160833" y="0"/>
                </a:moveTo>
                <a:lnTo>
                  <a:pt x="3160833" y="0"/>
                </a:lnTo>
                <a:cubicBezTo>
                  <a:pt x="4908795" y="7817"/>
                  <a:pt x="6321666" y="1427021"/>
                  <a:pt x="6321666" y="3175000"/>
                </a:cubicBezTo>
                <a:cubicBezTo>
                  <a:pt x="6321666" y="4922979"/>
                  <a:pt x="4908795" y="6342183"/>
                  <a:pt x="3160833" y="6350000"/>
                </a:cubicBezTo>
                <a:cubicBezTo>
                  <a:pt x="1412871" y="6342183"/>
                  <a:pt x="0" y="4922979"/>
                  <a:pt x="0" y="3175000"/>
                </a:cubicBezTo>
                <a:cubicBezTo>
                  <a:pt x="0" y="1427021"/>
                  <a:pt x="1412871" y="7817"/>
                  <a:pt x="3160833" y="0"/>
                </a:cubicBezTo>
                <a:close/>
              </a:path>
            </a:pathLst>
          </a:custGeom>
          <a:solidFill>
            <a:srgbClr val="60B3D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1" name="Google Shape;641;p38"/>
          <p:cNvSpPr/>
          <p:nvPr/>
        </p:nvSpPr>
        <p:spPr>
          <a:xfrm>
            <a:off x="5319165" y="5275921"/>
            <a:ext cx="352038" cy="353616"/>
          </a:xfrm>
          <a:custGeom>
            <a:rect b="b" l="l" r="r" t="t"/>
            <a:pathLst>
              <a:path extrusionOk="0" h="6350000" w="6321665">
                <a:moveTo>
                  <a:pt x="3160833" y="0"/>
                </a:moveTo>
                <a:lnTo>
                  <a:pt x="3160833" y="0"/>
                </a:lnTo>
                <a:cubicBezTo>
                  <a:pt x="4908795" y="7817"/>
                  <a:pt x="6321666" y="1427021"/>
                  <a:pt x="6321666" y="3175000"/>
                </a:cubicBezTo>
                <a:cubicBezTo>
                  <a:pt x="6321666" y="4922979"/>
                  <a:pt x="4908795" y="6342183"/>
                  <a:pt x="3160833" y="6350000"/>
                </a:cubicBezTo>
                <a:cubicBezTo>
                  <a:pt x="1412871" y="6342183"/>
                  <a:pt x="0" y="4922979"/>
                  <a:pt x="0" y="3175000"/>
                </a:cubicBezTo>
                <a:cubicBezTo>
                  <a:pt x="0" y="1427021"/>
                  <a:pt x="1412871" y="7817"/>
                  <a:pt x="3160833" y="0"/>
                </a:cubicBezTo>
                <a:close/>
              </a:path>
            </a:pathLst>
          </a:custGeom>
          <a:solidFill>
            <a:srgbClr val="60B3D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2" name="Google Shape;642;p38"/>
          <p:cNvSpPr/>
          <p:nvPr/>
        </p:nvSpPr>
        <p:spPr>
          <a:xfrm>
            <a:off x="9606606" y="5282310"/>
            <a:ext cx="352038" cy="353616"/>
          </a:xfrm>
          <a:custGeom>
            <a:rect b="b" l="l" r="r" t="t"/>
            <a:pathLst>
              <a:path extrusionOk="0" h="6350000" w="6321665">
                <a:moveTo>
                  <a:pt x="3160833" y="0"/>
                </a:moveTo>
                <a:lnTo>
                  <a:pt x="3160833" y="0"/>
                </a:lnTo>
                <a:cubicBezTo>
                  <a:pt x="4908795" y="7817"/>
                  <a:pt x="6321666" y="1427021"/>
                  <a:pt x="6321666" y="3175000"/>
                </a:cubicBezTo>
                <a:cubicBezTo>
                  <a:pt x="6321666" y="4922979"/>
                  <a:pt x="4908795" y="6342183"/>
                  <a:pt x="3160833" y="6350000"/>
                </a:cubicBezTo>
                <a:cubicBezTo>
                  <a:pt x="1412871" y="6342183"/>
                  <a:pt x="0" y="4922979"/>
                  <a:pt x="0" y="3175000"/>
                </a:cubicBezTo>
                <a:cubicBezTo>
                  <a:pt x="0" y="1427021"/>
                  <a:pt x="1412871" y="7817"/>
                  <a:pt x="3160833" y="0"/>
                </a:cubicBezTo>
                <a:close/>
              </a:path>
            </a:pathLst>
          </a:custGeom>
          <a:solidFill>
            <a:srgbClr val="60B3D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643" name="Google Shape;643;p38"/>
          <p:cNvCxnSpPr/>
          <p:nvPr/>
        </p:nvCxnSpPr>
        <p:spPr>
          <a:xfrm rot="-15118">
            <a:off x="1382295" y="5438346"/>
            <a:ext cx="3936102" cy="0"/>
          </a:xfrm>
          <a:prstGeom prst="straightConnector1">
            <a:avLst/>
          </a:prstGeom>
          <a:noFill/>
          <a:ln cap="flat" cmpd="sng" w="47625">
            <a:solidFill>
              <a:srgbClr val="60B3DD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44" name="Google Shape;644;p38"/>
          <p:cNvCxnSpPr/>
          <p:nvPr/>
        </p:nvCxnSpPr>
        <p:spPr>
          <a:xfrm rot="5171">
            <a:off x="5671990" y="5432139"/>
            <a:ext cx="3933830" cy="0"/>
          </a:xfrm>
          <a:prstGeom prst="straightConnector1">
            <a:avLst/>
          </a:prstGeom>
          <a:noFill/>
          <a:ln cap="flat" cmpd="sng" w="47625">
            <a:solidFill>
              <a:srgbClr val="60B3DD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45" name="Google Shape;645;p38"/>
          <p:cNvCxnSpPr/>
          <p:nvPr/>
        </p:nvCxnSpPr>
        <p:spPr>
          <a:xfrm rot="-10256">
            <a:off x="9959423" y="5428916"/>
            <a:ext cx="3934961" cy="0"/>
          </a:xfrm>
          <a:prstGeom prst="straightConnector1">
            <a:avLst/>
          </a:prstGeom>
          <a:noFill/>
          <a:ln cap="flat" cmpd="sng" w="47625">
            <a:solidFill>
              <a:srgbClr val="60B3DD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46" name="Google Shape;646;p38"/>
          <p:cNvCxnSpPr/>
          <p:nvPr/>
        </p:nvCxnSpPr>
        <p:spPr>
          <a:xfrm>
            <a:off x="13522510" y="5422728"/>
            <a:ext cx="3736790" cy="0"/>
          </a:xfrm>
          <a:prstGeom prst="straightConnector1">
            <a:avLst/>
          </a:prstGeom>
          <a:noFill/>
          <a:ln cap="flat" cmpd="sng" w="47625">
            <a:solidFill>
              <a:srgbClr val="60B3DD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47" name="Google Shape;647;p38"/>
          <p:cNvSpPr/>
          <p:nvPr/>
        </p:nvSpPr>
        <p:spPr>
          <a:xfrm>
            <a:off x="13894047" y="5269733"/>
            <a:ext cx="352038" cy="353616"/>
          </a:xfrm>
          <a:custGeom>
            <a:rect b="b" l="l" r="r" t="t"/>
            <a:pathLst>
              <a:path extrusionOk="0" h="6350000" w="6321665">
                <a:moveTo>
                  <a:pt x="3160833" y="0"/>
                </a:moveTo>
                <a:lnTo>
                  <a:pt x="3160833" y="0"/>
                </a:lnTo>
                <a:cubicBezTo>
                  <a:pt x="4908795" y="7817"/>
                  <a:pt x="6321666" y="1427021"/>
                  <a:pt x="6321666" y="3175000"/>
                </a:cubicBezTo>
                <a:cubicBezTo>
                  <a:pt x="6321666" y="4922979"/>
                  <a:pt x="4908795" y="6342183"/>
                  <a:pt x="3160833" y="6350000"/>
                </a:cubicBezTo>
                <a:cubicBezTo>
                  <a:pt x="1412871" y="6342183"/>
                  <a:pt x="0" y="4922979"/>
                  <a:pt x="0" y="3175000"/>
                </a:cubicBezTo>
                <a:cubicBezTo>
                  <a:pt x="0" y="1427021"/>
                  <a:pt x="1412871" y="7817"/>
                  <a:pt x="3160833" y="0"/>
                </a:cubicBezTo>
                <a:close/>
              </a:path>
            </a:pathLst>
          </a:custGeom>
          <a:solidFill>
            <a:srgbClr val="60B3D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48" name="Google Shape;648;p38"/>
          <p:cNvGrpSpPr/>
          <p:nvPr/>
        </p:nvGrpSpPr>
        <p:grpSpPr>
          <a:xfrm>
            <a:off x="-1922457" y="-1629302"/>
            <a:ext cx="3844909" cy="3862143"/>
            <a:chOff x="1813" y="0"/>
            <a:chExt cx="809173" cy="812800"/>
          </a:xfrm>
        </p:grpSpPr>
        <p:sp>
          <p:nvSpPr>
            <p:cNvPr id="649" name="Google Shape;649;p38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60B3D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0" name="Google Shape;650;p3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51" name="Google Shape;651;p38"/>
          <p:cNvGrpSpPr/>
          <p:nvPr/>
        </p:nvGrpSpPr>
        <p:grpSpPr>
          <a:xfrm>
            <a:off x="16369363" y="7713345"/>
            <a:ext cx="5549862" cy="5574738"/>
            <a:chOff x="1813" y="0"/>
            <a:chExt cx="809173" cy="812800"/>
          </a:xfrm>
        </p:grpSpPr>
        <p:sp>
          <p:nvSpPr>
            <p:cNvPr id="652" name="Google Shape;652;p38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60B3D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3" name="Google Shape;653;p3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7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8" name="Google Shape;658;p39"/>
          <p:cNvPicPr preferRelativeResize="0"/>
          <p:nvPr/>
        </p:nvPicPr>
        <p:blipFill rotWithShape="1">
          <a:blip r:embed="rId3">
            <a:alphaModFix/>
          </a:blip>
          <a:srcRect b="7824" l="0" r="0" t="7825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659" name="Google Shape;659;p39"/>
          <p:cNvGraphicFramePr/>
          <p:nvPr/>
        </p:nvGraphicFramePr>
        <p:xfrm>
          <a:off x="1028700" y="1461659"/>
          <a:ext cx="3000000" cy="3000000"/>
        </p:xfrm>
        <a:graphic>
          <a:graphicData uri="http://schemas.openxmlformats.org/drawingml/2006/table">
            <a:tbl>
              <a:tblPr>
                <a:noFill/>
                <a:tableStyleId>{AE2EDF44-7F8E-4724-8987-9EACE496F446}</a:tableStyleId>
              </a:tblPr>
              <a:tblGrid>
                <a:gridCol w="4057650"/>
                <a:gridCol w="4189075"/>
                <a:gridCol w="3926225"/>
                <a:gridCol w="4057650"/>
              </a:tblGrid>
              <a:tr h="22717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45363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9525">
                      <a:solidFill>
                        <a:srgbClr val="A6A6A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A6A6A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A6A6A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A6A6A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45363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9525">
                      <a:solidFill>
                        <a:srgbClr val="A6A6A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A6A6A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A6A6A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A6A6A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45363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9525">
                      <a:solidFill>
                        <a:srgbClr val="A6A6A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A6A6A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A6A6A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A6A6A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45363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9525">
                      <a:solidFill>
                        <a:srgbClr val="A6A6A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A6A6A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A6A6A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A6A6A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0203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3000" u="none" cap="none" strike="noStrike">
                          <a:solidFill>
                            <a:srgbClr val="60B3DD"/>
                          </a:solidFill>
                          <a:latin typeface="Teko"/>
                          <a:ea typeface="Teko"/>
                          <a:cs typeface="Teko"/>
                          <a:sym typeface="Teko"/>
                        </a:rPr>
                        <a:t>STRENGTHS</a:t>
                      </a:r>
                      <a:endParaRPr sz="1100" u="none" cap="none" strike="noStrike"/>
                    </a:p>
                  </a:txBody>
                  <a:tcPr marT="190500" marB="190500" marR="190500" marL="190500">
                    <a:lnL cap="flat" cmpd="sng" w="9525">
                      <a:solidFill>
                        <a:srgbClr val="A6A6A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A6A6A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A6A6A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A6A6A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3000" u="none" cap="none" strike="noStrike">
                          <a:solidFill>
                            <a:srgbClr val="60B3DD"/>
                          </a:solidFill>
                          <a:latin typeface="Teko"/>
                          <a:ea typeface="Teko"/>
                          <a:cs typeface="Teko"/>
                          <a:sym typeface="Teko"/>
                        </a:rPr>
                        <a:t>WEAKNESSES</a:t>
                      </a:r>
                      <a:endParaRPr sz="1100" u="none" cap="none" strike="noStrike"/>
                    </a:p>
                  </a:txBody>
                  <a:tcPr marT="190500" marB="190500" marR="190500" marL="190500">
                    <a:lnL cap="flat" cmpd="sng" w="9525">
                      <a:solidFill>
                        <a:srgbClr val="A6A6A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A6A6A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A6A6A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A6A6A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3000" u="none" cap="none" strike="noStrike">
                          <a:solidFill>
                            <a:srgbClr val="60B3DD"/>
                          </a:solidFill>
                          <a:latin typeface="Teko"/>
                          <a:ea typeface="Teko"/>
                          <a:cs typeface="Teko"/>
                          <a:sym typeface="Teko"/>
                        </a:rPr>
                        <a:t>OPPORTUNITIES</a:t>
                      </a:r>
                      <a:endParaRPr sz="1100" u="none" cap="none" strike="noStrike"/>
                    </a:p>
                  </a:txBody>
                  <a:tcPr marT="190500" marB="190500" marR="190500" marL="190500">
                    <a:lnL cap="flat" cmpd="sng" w="9525">
                      <a:solidFill>
                        <a:srgbClr val="A6A6A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A6A6A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A6A6A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A6A6A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3000" u="none" cap="none" strike="noStrike">
                          <a:solidFill>
                            <a:srgbClr val="60B3DD"/>
                          </a:solidFill>
                          <a:latin typeface="Teko"/>
                          <a:ea typeface="Teko"/>
                          <a:cs typeface="Teko"/>
                          <a:sym typeface="Teko"/>
                        </a:rPr>
                        <a:t>THREATS</a:t>
                      </a:r>
                      <a:endParaRPr sz="1100" u="none" cap="none" strike="noStrike"/>
                    </a:p>
                  </a:txBody>
                  <a:tcPr marT="190500" marB="190500" marR="190500" marL="190500">
                    <a:lnL cap="flat" cmpd="sng" w="9525">
                      <a:solidFill>
                        <a:srgbClr val="A6A6A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A6A6A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A6A6A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A6A6A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777600">
                <a:tc>
                  <a:txBody>
                    <a:bodyPr/>
                    <a:lstStyle/>
                    <a:p>
                      <a:pPr indent="-215900" lvl="1" marL="431801" marR="0" rtl="0" algn="l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2000"/>
                        <a:buFont typeface="Arial"/>
                        <a:buChar char="•"/>
                      </a:pPr>
                      <a:r>
                        <a:rPr lang="en-US" sz="2000" u="none" cap="none" strike="noStrike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What are you doing well? </a:t>
                      </a:r>
                      <a:endParaRPr sz="1100" u="none" cap="none" strike="noStrike"/>
                    </a:p>
                    <a:p>
                      <a:pPr indent="-215900" lvl="1" marL="431801" marR="0" rtl="0" algn="l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2000"/>
                        <a:buFont typeface="Arial"/>
                        <a:buChar char="•"/>
                      </a:pPr>
                      <a:r>
                        <a:rPr lang="en-US" sz="2000" u="none" cap="none" strike="noStrike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What sets you apart? What are your good qualities?</a:t>
                      </a:r>
                      <a:endParaRPr/>
                    </a:p>
                  </a:txBody>
                  <a:tcPr marT="190500" marB="190500" marR="190500" marL="190500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A6A6A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-215900" lvl="1" marL="431801" marR="0" rtl="0" algn="l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2000"/>
                        <a:buFont typeface="Arial"/>
                        <a:buChar char="•"/>
                      </a:pPr>
                      <a:r>
                        <a:rPr lang="en-US" sz="2000" u="none" cap="none" strike="noStrike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Where do you need to improve? </a:t>
                      </a:r>
                      <a:endParaRPr sz="1100" u="none" cap="none" strike="noStrike"/>
                    </a:p>
                    <a:p>
                      <a:pPr indent="-215900" lvl="1" marL="431801" marR="0" rtl="0" algn="l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2000"/>
                        <a:buFont typeface="Arial"/>
                        <a:buChar char="•"/>
                      </a:pPr>
                      <a:r>
                        <a:rPr lang="en-US" sz="2000" u="none" cap="none" strike="noStrike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Are resources adequate? What do others do better than you?</a:t>
                      </a:r>
                      <a:endParaRPr/>
                    </a:p>
                  </a:txBody>
                  <a:tcPr marT="190500" marB="190500" marR="190500" marL="190500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A6A6A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-215900" lvl="1" marL="431801" marR="0" rtl="0" algn="l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2000"/>
                        <a:buFont typeface="Arial"/>
                        <a:buChar char="•"/>
                      </a:pPr>
                      <a:r>
                        <a:rPr lang="en-US" sz="2000" u="none" cap="none" strike="noStrike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What are your goals? </a:t>
                      </a:r>
                      <a:endParaRPr sz="1100" u="none" cap="none" strike="noStrike"/>
                    </a:p>
                    <a:p>
                      <a:pPr indent="-215900" lvl="1" marL="431801" marR="0" rtl="0" algn="l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2000"/>
                        <a:buFont typeface="Arial"/>
                        <a:buChar char="•"/>
                      </a:pPr>
                      <a:r>
                        <a:rPr lang="en-US" sz="2000" u="none" cap="none" strike="noStrike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Are demands shifting? How can it be improved?</a:t>
                      </a:r>
                      <a:endParaRPr/>
                    </a:p>
                  </a:txBody>
                  <a:tcPr marT="190500" marB="190500" marR="190500" marL="190500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A6A6A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-215900" lvl="1" marL="431801" marR="0" rtl="0" algn="l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2000"/>
                        <a:buFont typeface="Arial"/>
                        <a:buChar char="•"/>
                      </a:pPr>
                      <a:r>
                        <a:rPr lang="en-US" sz="2000" u="none" cap="none" strike="noStrike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What are the blockers you're facing? </a:t>
                      </a:r>
                      <a:endParaRPr sz="1100" u="none" cap="none" strike="noStrike"/>
                    </a:p>
                    <a:p>
                      <a:pPr indent="-215900" lvl="1" marL="431801" marR="0" rtl="0" algn="l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2000"/>
                        <a:buFont typeface="Arial"/>
                        <a:buChar char="•"/>
                      </a:pPr>
                      <a:r>
                        <a:rPr lang="en-US" sz="2000" u="none" cap="none" strike="noStrike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What are factors outside of your control?</a:t>
                      </a:r>
                      <a:endParaRPr/>
                    </a:p>
                  </a:txBody>
                  <a:tcPr marT="190500" marB="190500" marR="190500" marL="190500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A6A6A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cxnSp>
        <p:nvCxnSpPr>
          <p:cNvPr id="660" name="Google Shape;660;p39"/>
          <p:cNvCxnSpPr/>
          <p:nvPr/>
        </p:nvCxnSpPr>
        <p:spPr>
          <a:xfrm rot="-5400000">
            <a:off x="1456088" y="5673189"/>
            <a:ext cx="7251775" cy="0"/>
          </a:xfrm>
          <a:prstGeom prst="straightConnector1">
            <a:avLst/>
          </a:prstGeom>
          <a:noFill/>
          <a:ln cap="flat" cmpd="sng" w="57150">
            <a:solidFill>
              <a:srgbClr val="1B89DA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61" name="Google Shape;661;p39"/>
          <p:cNvCxnSpPr/>
          <p:nvPr/>
        </p:nvCxnSpPr>
        <p:spPr>
          <a:xfrm rot="-5400000">
            <a:off x="5546688" y="5806025"/>
            <a:ext cx="7251775" cy="0"/>
          </a:xfrm>
          <a:prstGeom prst="straightConnector1">
            <a:avLst/>
          </a:prstGeom>
          <a:noFill/>
          <a:ln cap="flat" cmpd="sng" w="57150">
            <a:solidFill>
              <a:srgbClr val="1B89DA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62" name="Google Shape;662;p39"/>
          <p:cNvCxnSpPr/>
          <p:nvPr/>
        </p:nvCxnSpPr>
        <p:spPr>
          <a:xfrm rot="-5400000">
            <a:off x="9637287" y="5938861"/>
            <a:ext cx="7251775" cy="0"/>
          </a:xfrm>
          <a:prstGeom prst="straightConnector1">
            <a:avLst/>
          </a:prstGeom>
          <a:noFill/>
          <a:ln cap="flat" cmpd="sng" w="57150">
            <a:solidFill>
              <a:srgbClr val="1B89DA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663" name="Google Shape;663;p39"/>
          <p:cNvGrpSpPr/>
          <p:nvPr/>
        </p:nvGrpSpPr>
        <p:grpSpPr>
          <a:xfrm>
            <a:off x="2774724" y="8861158"/>
            <a:ext cx="395370" cy="397142"/>
            <a:chOff x="1813" y="0"/>
            <a:chExt cx="809173" cy="812800"/>
          </a:xfrm>
        </p:grpSpPr>
        <p:sp>
          <p:nvSpPr>
            <p:cNvPr id="664" name="Google Shape;664;p39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1B89D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5" name="Google Shape;665;p3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66" name="Google Shape;666;p39"/>
          <p:cNvGrpSpPr/>
          <p:nvPr/>
        </p:nvGrpSpPr>
        <p:grpSpPr>
          <a:xfrm>
            <a:off x="6929590" y="8861158"/>
            <a:ext cx="395370" cy="397142"/>
            <a:chOff x="1813" y="0"/>
            <a:chExt cx="809173" cy="812800"/>
          </a:xfrm>
        </p:grpSpPr>
        <p:sp>
          <p:nvSpPr>
            <p:cNvPr id="667" name="Google Shape;667;p39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1B89D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8" name="Google Shape;668;p3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69" name="Google Shape;669;p39"/>
          <p:cNvGrpSpPr/>
          <p:nvPr/>
        </p:nvGrpSpPr>
        <p:grpSpPr>
          <a:xfrm>
            <a:off x="11084457" y="8861158"/>
            <a:ext cx="395370" cy="397142"/>
            <a:chOff x="1813" y="0"/>
            <a:chExt cx="809173" cy="812800"/>
          </a:xfrm>
        </p:grpSpPr>
        <p:sp>
          <p:nvSpPr>
            <p:cNvPr id="670" name="Google Shape;670;p39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1B89D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1" name="Google Shape;671;p3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72" name="Google Shape;672;p39"/>
          <p:cNvGrpSpPr/>
          <p:nvPr/>
        </p:nvGrpSpPr>
        <p:grpSpPr>
          <a:xfrm>
            <a:off x="15239323" y="8861158"/>
            <a:ext cx="395370" cy="397142"/>
            <a:chOff x="1813" y="0"/>
            <a:chExt cx="809173" cy="812800"/>
          </a:xfrm>
        </p:grpSpPr>
        <p:sp>
          <p:nvSpPr>
            <p:cNvPr id="673" name="Google Shape;673;p39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1B89D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4" name="Google Shape;674;p3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75" name="Google Shape;675;p39"/>
          <p:cNvSpPr txBox="1"/>
          <p:nvPr/>
        </p:nvSpPr>
        <p:spPr>
          <a:xfrm>
            <a:off x="2727208" y="1635554"/>
            <a:ext cx="608100" cy="1847100"/>
          </a:xfrm>
          <a:prstGeom prst="rect">
            <a:avLst/>
          </a:prstGeom>
          <a:noFill/>
          <a:ln>
            <a:noFill/>
          </a:ln>
          <a:effectLst>
            <a:outerShdw blurRad="828675" rotWithShape="0" algn="bl" dir="1020000" dist="19050">
              <a:srgbClr val="6CE5E8">
                <a:alpha val="95000"/>
              </a:srgbClr>
            </a:outerShdw>
          </a:effectLst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0" u="none" cap="none" strike="noStrike">
                <a:solidFill>
                  <a:schemeClr val="lt1"/>
                </a:solidFill>
                <a:latin typeface="Teko Medium"/>
                <a:ea typeface="Teko Medium"/>
                <a:cs typeface="Teko Medium"/>
                <a:sym typeface="Teko Medium"/>
              </a:rPr>
              <a:t>S</a:t>
            </a:r>
            <a:endParaRPr/>
          </a:p>
        </p:txBody>
      </p:sp>
      <p:sp>
        <p:nvSpPr>
          <p:cNvPr id="676" name="Google Shape;676;p39"/>
          <p:cNvSpPr txBox="1"/>
          <p:nvPr/>
        </p:nvSpPr>
        <p:spPr>
          <a:xfrm>
            <a:off x="6568489" y="1635554"/>
            <a:ext cx="1028700" cy="1847100"/>
          </a:xfrm>
          <a:prstGeom prst="rect">
            <a:avLst/>
          </a:prstGeom>
          <a:noFill/>
          <a:ln>
            <a:noFill/>
          </a:ln>
          <a:effectLst>
            <a:outerShdw blurRad="828675" rotWithShape="0" algn="bl" dir="1020000" dist="19050">
              <a:srgbClr val="6CE5E8">
                <a:alpha val="95000"/>
              </a:srgbClr>
            </a:outerShdw>
          </a:effectLst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0" u="none" cap="none" strike="noStrike">
                <a:solidFill>
                  <a:schemeClr val="lt1"/>
                </a:solidFill>
                <a:latin typeface="Teko Medium"/>
                <a:ea typeface="Teko Medium"/>
                <a:cs typeface="Teko Medium"/>
                <a:sym typeface="Teko Medium"/>
              </a:rPr>
              <a:t>W</a:t>
            </a:r>
            <a:endParaRPr/>
          </a:p>
        </p:txBody>
      </p:sp>
      <p:sp>
        <p:nvSpPr>
          <p:cNvPr id="677" name="Google Shape;677;p39"/>
          <p:cNvSpPr txBox="1"/>
          <p:nvPr/>
        </p:nvSpPr>
        <p:spPr>
          <a:xfrm>
            <a:off x="10955196" y="1635554"/>
            <a:ext cx="654000" cy="1847100"/>
          </a:xfrm>
          <a:prstGeom prst="rect">
            <a:avLst/>
          </a:prstGeom>
          <a:noFill/>
          <a:ln>
            <a:noFill/>
          </a:ln>
          <a:effectLst>
            <a:outerShdw blurRad="828675" rotWithShape="0" algn="bl" dir="1020000" dist="19050">
              <a:srgbClr val="6CE5E8">
                <a:alpha val="95000"/>
              </a:srgbClr>
            </a:outerShdw>
          </a:effectLst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0" u="none" cap="none" strike="noStrike">
                <a:solidFill>
                  <a:schemeClr val="lt1"/>
                </a:solidFill>
                <a:latin typeface="Teko Medium"/>
                <a:ea typeface="Teko Medium"/>
                <a:cs typeface="Teko Medium"/>
                <a:sym typeface="Teko Medium"/>
              </a:rPr>
              <a:t>O</a:t>
            </a:r>
            <a:endParaRPr/>
          </a:p>
        </p:txBody>
      </p:sp>
      <p:sp>
        <p:nvSpPr>
          <p:cNvPr id="678" name="Google Shape;678;p39"/>
          <p:cNvSpPr txBox="1"/>
          <p:nvPr/>
        </p:nvSpPr>
        <p:spPr>
          <a:xfrm>
            <a:off x="15031312" y="1635554"/>
            <a:ext cx="527400" cy="1847100"/>
          </a:xfrm>
          <a:prstGeom prst="rect">
            <a:avLst/>
          </a:prstGeom>
          <a:noFill/>
          <a:ln>
            <a:noFill/>
          </a:ln>
          <a:effectLst>
            <a:outerShdw blurRad="828675" rotWithShape="0" algn="bl" dir="1020000" dist="19050">
              <a:srgbClr val="6CE5E8">
                <a:alpha val="95000"/>
              </a:srgbClr>
            </a:outerShdw>
          </a:effectLst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0" u="none" cap="none" strike="noStrike">
                <a:solidFill>
                  <a:schemeClr val="lt1"/>
                </a:solidFill>
                <a:latin typeface="Teko Medium"/>
                <a:ea typeface="Teko Medium"/>
                <a:cs typeface="Teko Medium"/>
                <a:sym typeface="Teko Medium"/>
              </a:rPr>
              <a:t>T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2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3" name="Google Shape;683;p40"/>
          <p:cNvPicPr preferRelativeResize="0"/>
          <p:nvPr/>
        </p:nvPicPr>
        <p:blipFill rotWithShape="1">
          <a:blip r:embed="rId3">
            <a:alphaModFix/>
          </a:blip>
          <a:srcRect b="7824" l="0" r="0" t="7825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684" name="Google Shape;684;p40"/>
          <p:cNvSpPr txBox="1"/>
          <p:nvPr/>
        </p:nvSpPr>
        <p:spPr>
          <a:xfrm>
            <a:off x="1028700" y="1228725"/>
            <a:ext cx="16230600" cy="1847100"/>
          </a:xfrm>
          <a:prstGeom prst="rect">
            <a:avLst/>
          </a:prstGeom>
          <a:noFill/>
          <a:ln>
            <a:noFill/>
          </a:ln>
          <a:effectLst>
            <a:outerShdw blurRad="828675" rotWithShape="0" algn="bl" dir="540000" dist="19050">
              <a:srgbClr val="6CE5E8">
                <a:alpha val="95000"/>
              </a:srgbClr>
            </a:outerShdw>
          </a:effectLst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0" u="none" cap="none" strike="noStrike">
                <a:solidFill>
                  <a:schemeClr val="lt1"/>
                </a:solidFill>
                <a:latin typeface="Teko Medium"/>
                <a:ea typeface="Teko Medium"/>
                <a:cs typeface="Teko Medium"/>
                <a:sym typeface="Teko Medium"/>
              </a:rPr>
              <a:t>ADD A CHART PAGE</a:t>
            </a:r>
            <a:endParaRPr/>
          </a:p>
        </p:txBody>
      </p:sp>
      <p:pic>
        <p:nvPicPr>
          <p:cNvPr id="685" name="Google Shape;685;p40"/>
          <p:cNvPicPr preferRelativeResize="0"/>
          <p:nvPr/>
        </p:nvPicPr>
        <p:blipFill rotWithShape="1">
          <a:blip r:embed="rId4">
            <a:alphaModFix/>
          </a:blip>
          <a:srcRect b="5506" l="0" r="0" t="6984"/>
          <a:stretch/>
        </p:blipFill>
        <p:spPr>
          <a:xfrm>
            <a:off x="13176867" y="7176845"/>
            <a:ext cx="706712" cy="925906"/>
          </a:xfrm>
          <a:prstGeom prst="rect">
            <a:avLst/>
          </a:prstGeom>
          <a:noFill/>
          <a:ln>
            <a:noFill/>
          </a:ln>
        </p:spPr>
      </p:pic>
      <p:pic>
        <p:nvPicPr>
          <p:cNvPr id="686" name="Google Shape;686;p40"/>
          <p:cNvPicPr preferRelativeResize="0"/>
          <p:nvPr/>
        </p:nvPicPr>
        <p:blipFill rotWithShape="1">
          <a:blip r:embed="rId5">
            <a:alphaModFix/>
          </a:blip>
          <a:srcRect b="0" l="28716" r="20334" t="0"/>
          <a:stretch/>
        </p:blipFill>
        <p:spPr>
          <a:xfrm>
            <a:off x="1931266" y="7176845"/>
            <a:ext cx="706712" cy="925906"/>
          </a:xfrm>
          <a:prstGeom prst="rect">
            <a:avLst/>
          </a:prstGeom>
          <a:noFill/>
          <a:ln>
            <a:noFill/>
          </a:ln>
        </p:spPr>
      </p:pic>
      <p:pic>
        <p:nvPicPr>
          <p:cNvPr id="687" name="Google Shape;687;p40"/>
          <p:cNvPicPr preferRelativeResize="0"/>
          <p:nvPr/>
        </p:nvPicPr>
        <p:blipFill rotWithShape="1">
          <a:blip r:embed="rId6">
            <a:alphaModFix/>
          </a:blip>
          <a:srcRect b="0" l="24557" r="24557" t="0"/>
          <a:stretch/>
        </p:blipFill>
        <p:spPr>
          <a:xfrm>
            <a:off x="5755035" y="7176845"/>
            <a:ext cx="706712" cy="925906"/>
          </a:xfrm>
          <a:prstGeom prst="rect">
            <a:avLst/>
          </a:prstGeom>
          <a:noFill/>
          <a:ln>
            <a:noFill/>
          </a:ln>
        </p:spPr>
      </p:pic>
      <p:pic>
        <p:nvPicPr>
          <p:cNvPr id="688" name="Google Shape;688;p40"/>
          <p:cNvPicPr preferRelativeResize="0"/>
          <p:nvPr/>
        </p:nvPicPr>
        <p:blipFill rotWithShape="1">
          <a:blip r:embed="rId7">
            <a:alphaModFix/>
          </a:blip>
          <a:srcRect b="0" l="24557" r="24557" t="0"/>
          <a:stretch/>
        </p:blipFill>
        <p:spPr>
          <a:xfrm>
            <a:off x="9322351" y="7176845"/>
            <a:ext cx="706712" cy="925906"/>
          </a:xfrm>
          <a:prstGeom prst="rect">
            <a:avLst/>
          </a:prstGeom>
          <a:noFill/>
          <a:ln>
            <a:noFill/>
          </a:ln>
        </p:spPr>
      </p:pic>
      <p:pic>
        <p:nvPicPr>
          <p:cNvPr id="689" name="Google Shape;689;p40"/>
          <p:cNvPicPr preferRelativeResize="0"/>
          <p:nvPr/>
        </p:nvPicPr>
        <p:blipFill rotWithShape="1">
          <a:blip r:embed="rId8">
            <a:alphaModFix/>
          </a:blip>
          <a:srcRect b="5589" l="0" r="0" t="7065"/>
          <a:stretch/>
        </p:blipFill>
        <p:spPr>
          <a:xfrm>
            <a:off x="3372326" y="5586510"/>
            <a:ext cx="706712" cy="925906"/>
          </a:xfrm>
          <a:prstGeom prst="rect">
            <a:avLst/>
          </a:prstGeom>
          <a:noFill/>
          <a:ln>
            <a:noFill/>
          </a:ln>
        </p:spPr>
      </p:pic>
      <p:pic>
        <p:nvPicPr>
          <p:cNvPr id="690" name="Google Shape;690;p40"/>
          <p:cNvPicPr preferRelativeResize="0"/>
          <p:nvPr/>
        </p:nvPicPr>
        <p:blipFill rotWithShape="1">
          <a:blip r:embed="rId9">
            <a:alphaModFix/>
          </a:blip>
          <a:srcRect b="7122" l="35589" r="28051" t="21422"/>
          <a:stretch/>
        </p:blipFill>
        <p:spPr>
          <a:xfrm>
            <a:off x="7557699" y="3999547"/>
            <a:ext cx="706712" cy="925906"/>
          </a:xfrm>
          <a:prstGeom prst="rect">
            <a:avLst/>
          </a:prstGeom>
          <a:noFill/>
          <a:ln>
            <a:noFill/>
          </a:ln>
        </p:spPr>
      </p:pic>
      <p:pic>
        <p:nvPicPr>
          <p:cNvPr id="691" name="Google Shape;691;p40"/>
          <p:cNvPicPr preferRelativeResize="0"/>
          <p:nvPr/>
        </p:nvPicPr>
        <p:blipFill rotWithShape="1">
          <a:blip r:embed="rId10">
            <a:alphaModFix/>
          </a:blip>
          <a:srcRect b="32633" l="38176" r="27954" t="820"/>
          <a:stretch/>
        </p:blipFill>
        <p:spPr>
          <a:xfrm>
            <a:off x="10750670" y="5586700"/>
            <a:ext cx="706712" cy="92571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92" name="Google Shape;692;p40"/>
          <p:cNvGrpSpPr/>
          <p:nvPr/>
        </p:nvGrpSpPr>
        <p:grpSpPr>
          <a:xfrm>
            <a:off x="8236775" y="2286244"/>
            <a:ext cx="4329012" cy="4430469"/>
            <a:chOff x="-5189" y="-321684"/>
            <a:chExt cx="812800" cy="831850"/>
          </a:xfrm>
        </p:grpSpPr>
        <p:sp>
          <p:nvSpPr>
            <p:cNvPr id="693" name="Google Shape;693;p40"/>
            <p:cNvSpPr/>
            <p:nvPr/>
          </p:nvSpPr>
          <p:spPr>
            <a:xfrm>
              <a:off x="0" y="0"/>
              <a:ext cx="466811" cy="173845"/>
            </a:xfrm>
            <a:custGeom>
              <a:rect b="b" l="l" r="r" t="t"/>
              <a:pathLst>
                <a:path extrusionOk="0" h="173845" w="466811">
                  <a:moveTo>
                    <a:pt x="0" y="0"/>
                  </a:moveTo>
                  <a:lnTo>
                    <a:pt x="466811" y="0"/>
                  </a:lnTo>
                  <a:lnTo>
                    <a:pt x="466811" y="173845"/>
                  </a:lnTo>
                  <a:lnTo>
                    <a:pt x="0" y="173845"/>
                  </a:lnTo>
                  <a:close/>
                </a:path>
              </a:pathLst>
            </a:custGeom>
            <a:solidFill>
              <a:srgbClr val="60B3DD"/>
            </a:solidFill>
            <a:ln cap="flat" cmpd="sng" w="19050">
              <a:solidFill>
                <a:srgbClr val="1B89DA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694" name="Google Shape;694;p40"/>
            <p:cNvSpPr txBox="1"/>
            <p:nvPr/>
          </p:nvSpPr>
          <p:spPr>
            <a:xfrm>
              <a:off x="-5189" y="-321684"/>
              <a:ext cx="812800" cy="8318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0" lIns="254000" spcFirstLastPara="1" rIns="254000" wrap="square" tIns="254000">
              <a:no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400" u="none" cap="none" strike="noStrike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Name</a:t>
              </a:r>
              <a:endParaRPr/>
            </a:p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400" u="none" cap="none" strike="noStrike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Job Title</a:t>
              </a:r>
              <a:endParaRPr/>
            </a:p>
          </p:txBody>
        </p:sp>
      </p:grpSp>
      <p:grpSp>
        <p:nvGrpSpPr>
          <p:cNvPr id="695" name="Google Shape;695;p40"/>
          <p:cNvGrpSpPr/>
          <p:nvPr/>
        </p:nvGrpSpPr>
        <p:grpSpPr>
          <a:xfrm>
            <a:off x="4079038" y="5485049"/>
            <a:ext cx="4329012" cy="4430469"/>
            <a:chOff x="0" y="-19050"/>
            <a:chExt cx="812800" cy="831850"/>
          </a:xfrm>
        </p:grpSpPr>
        <p:sp>
          <p:nvSpPr>
            <p:cNvPr id="696" name="Google Shape;696;p40"/>
            <p:cNvSpPr/>
            <p:nvPr/>
          </p:nvSpPr>
          <p:spPr>
            <a:xfrm>
              <a:off x="0" y="0"/>
              <a:ext cx="466811" cy="173845"/>
            </a:xfrm>
            <a:custGeom>
              <a:rect b="b" l="l" r="r" t="t"/>
              <a:pathLst>
                <a:path extrusionOk="0" h="173845" w="466811">
                  <a:moveTo>
                    <a:pt x="0" y="0"/>
                  </a:moveTo>
                  <a:lnTo>
                    <a:pt x="466811" y="0"/>
                  </a:lnTo>
                  <a:lnTo>
                    <a:pt x="466811" y="173845"/>
                  </a:lnTo>
                  <a:lnTo>
                    <a:pt x="0" y="173845"/>
                  </a:lnTo>
                  <a:close/>
                </a:path>
              </a:pathLst>
            </a:custGeom>
            <a:solidFill>
              <a:srgbClr val="60B3DD"/>
            </a:solidFill>
            <a:ln cap="flat" cmpd="sng" w="19050">
              <a:solidFill>
                <a:srgbClr val="1B89DA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697" name="Google Shape;697;p40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0" lIns="254000" spcFirstLastPara="1" rIns="254000" wrap="square" tIns="254000">
              <a:no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400" u="none" cap="none" strike="noStrik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Name</a:t>
              </a:r>
              <a:endParaRPr/>
            </a:p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400" u="none" cap="none" strike="noStrik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Job Title</a:t>
              </a:r>
              <a:endParaRPr/>
            </a:p>
          </p:txBody>
        </p:sp>
      </p:grpSp>
      <p:grpSp>
        <p:nvGrpSpPr>
          <p:cNvPr id="698" name="Google Shape;698;p40"/>
          <p:cNvGrpSpPr/>
          <p:nvPr/>
        </p:nvGrpSpPr>
        <p:grpSpPr>
          <a:xfrm>
            <a:off x="11457382" y="5485049"/>
            <a:ext cx="4329012" cy="4430469"/>
            <a:chOff x="0" y="-19050"/>
            <a:chExt cx="812800" cy="831850"/>
          </a:xfrm>
        </p:grpSpPr>
        <p:sp>
          <p:nvSpPr>
            <p:cNvPr id="699" name="Google Shape;699;p40"/>
            <p:cNvSpPr/>
            <p:nvPr/>
          </p:nvSpPr>
          <p:spPr>
            <a:xfrm>
              <a:off x="0" y="0"/>
              <a:ext cx="466811" cy="173845"/>
            </a:xfrm>
            <a:custGeom>
              <a:rect b="b" l="l" r="r" t="t"/>
              <a:pathLst>
                <a:path extrusionOk="0" h="173845" w="466811">
                  <a:moveTo>
                    <a:pt x="0" y="0"/>
                  </a:moveTo>
                  <a:lnTo>
                    <a:pt x="466811" y="0"/>
                  </a:lnTo>
                  <a:lnTo>
                    <a:pt x="466811" y="173845"/>
                  </a:lnTo>
                  <a:lnTo>
                    <a:pt x="0" y="173845"/>
                  </a:lnTo>
                  <a:close/>
                </a:path>
              </a:pathLst>
            </a:custGeom>
            <a:solidFill>
              <a:srgbClr val="60B3DD"/>
            </a:solidFill>
            <a:ln cap="flat" cmpd="sng" w="19050">
              <a:solidFill>
                <a:srgbClr val="1B89DA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700" name="Google Shape;700;p40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0" lIns="254000" spcFirstLastPara="1" rIns="254000" wrap="square" tIns="254000">
              <a:no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400" u="none" cap="none" strike="noStrik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Name</a:t>
              </a:r>
              <a:endParaRPr/>
            </a:p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400" u="none" cap="none" strike="noStrik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Job Title</a:t>
              </a:r>
              <a:endParaRPr/>
            </a:p>
          </p:txBody>
        </p:sp>
      </p:grpSp>
      <p:grpSp>
        <p:nvGrpSpPr>
          <p:cNvPr id="701" name="Google Shape;701;p40"/>
          <p:cNvGrpSpPr/>
          <p:nvPr/>
        </p:nvGrpSpPr>
        <p:grpSpPr>
          <a:xfrm>
            <a:off x="2637978" y="3876578"/>
            <a:ext cx="5730796" cy="4430469"/>
            <a:chOff x="0" y="-619647"/>
            <a:chExt cx="1075994" cy="831850"/>
          </a:xfrm>
        </p:grpSpPr>
        <p:sp>
          <p:nvSpPr>
            <p:cNvPr id="702" name="Google Shape;702;p40"/>
            <p:cNvSpPr/>
            <p:nvPr/>
          </p:nvSpPr>
          <p:spPr>
            <a:xfrm>
              <a:off x="0" y="0"/>
              <a:ext cx="466811" cy="173845"/>
            </a:xfrm>
            <a:custGeom>
              <a:rect b="b" l="l" r="r" t="t"/>
              <a:pathLst>
                <a:path extrusionOk="0" h="173845" w="466811">
                  <a:moveTo>
                    <a:pt x="0" y="0"/>
                  </a:moveTo>
                  <a:lnTo>
                    <a:pt x="466811" y="0"/>
                  </a:lnTo>
                  <a:lnTo>
                    <a:pt x="466811" y="173845"/>
                  </a:lnTo>
                  <a:lnTo>
                    <a:pt x="0" y="173845"/>
                  </a:lnTo>
                  <a:close/>
                </a:path>
              </a:pathLst>
            </a:custGeom>
            <a:solidFill>
              <a:srgbClr val="60B3DD"/>
            </a:solidFill>
            <a:ln cap="flat" cmpd="sng" w="19050">
              <a:solidFill>
                <a:srgbClr val="1B89DA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703" name="Google Shape;703;p40"/>
            <p:cNvSpPr txBox="1"/>
            <p:nvPr/>
          </p:nvSpPr>
          <p:spPr>
            <a:xfrm>
              <a:off x="263194" y="-619647"/>
              <a:ext cx="812800" cy="8318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0" lIns="254000" spcFirstLastPara="1" rIns="254000" wrap="square" tIns="254000">
              <a:no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400" u="none" cap="none" strike="noStrik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Name</a:t>
              </a:r>
              <a:endParaRPr/>
            </a:p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400" u="none" cap="none" strike="noStrik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Job Title</a:t>
              </a:r>
              <a:endParaRPr/>
            </a:p>
          </p:txBody>
        </p:sp>
      </p:grpSp>
      <p:grpSp>
        <p:nvGrpSpPr>
          <p:cNvPr id="704" name="Google Shape;704;p40"/>
          <p:cNvGrpSpPr/>
          <p:nvPr/>
        </p:nvGrpSpPr>
        <p:grpSpPr>
          <a:xfrm>
            <a:off x="6461748" y="5433976"/>
            <a:ext cx="4343611" cy="4430470"/>
            <a:chOff x="0" y="-327235"/>
            <a:chExt cx="815541" cy="831850"/>
          </a:xfrm>
        </p:grpSpPr>
        <p:sp>
          <p:nvSpPr>
            <p:cNvPr id="705" name="Google Shape;705;p40"/>
            <p:cNvSpPr/>
            <p:nvPr/>
          </p:nvSpPr>
          <p:spPr>
            <a:xfrm>
              <a:off x="0" y="0"/>
              <a:ext cx="466811" cy="173845"/>
            </a:xfrm>
            <a:custGeom>
              <a:rect b="b" l="l" r="r" t="t"/>
              <a:pathLst>
                <a:path extrusionOk="0" h="173845" w="466811">
                  <a:moveTo>
                    <a:pt x="0" y="0"/>
                  </a:moveTo>
                  <a:lnTo>
                    <a:pt x="466811" y="0"/>
                  </a:lnTo>
                  <a:lnTo>
                    <a:pt x="466811" y="173845"/>
                  </a:lnTo>
                  <a:lnTo>
                    <a:pt x="0" y="173845"/>
                  </a:lnTo>
                  <a:close/>
                </a:path>
              </a:pathLst>
            </a:custGeom>
            <a:solidFill>
              <a:srgbClr val="60B3DD"/>
            </a:solidFill>
            <a:ln cap="flat" cmpd="sng" w="19050">
              <a:solidFill>
                <a:srgbClr val="1B89DA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706" name="Google Shape;706;p40"/>
            <p:cNvSpPr txBox="1"/>
            <p:nvPr/>
          </p:nvSpPr>
          <p:spPr>
            <a:xfrm>
              <a:off x="2741" y="-327235"/>
              <a:ext cx="812800" cy="8318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0" lIns="254000" spcFirstLastPara="1" rIns="254000" wrap="square" tIns="254000">
              <a:no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400" u="none" cap="none" strike="noStrik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Name</a:t>
              </a:r>
              <a:endParaRPr/>
            </a:p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400" u="none" cap="none" strike="noStrik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Job Title</a:t>
              </a:r>
              <a:endParaRPr/>
            </a:p>
          </p:txBody>
        </p:sp>
      </p:grpSp>
      <p:grpSp>
        <p:nvGrpSpPr>
          <p:cNvPr id="707" name="Google Shape;707;p40"/>
          <p:cNvGrpSpPr/>
          <p:nvPr/>
        </p:nvGrpSpPr>
        <p:grpSpPr>
          <a:xfrm>
            <a:off x="10029064" y="3859700"/>
            <a:ext cx="5757331" cy="4430469"/>
            <a:chOff x="0" y="-622816"/>
            <a:chExt cx="1080976" cy="831850"/>
          </a:xfrm>
        </p:grpSpPr>
        <p:sp>
          <p:nvSpPr>
            <p:cNvPr id="708" name="Google Shape;708;p40"/>
            <p:cNvSpPr/>
            <p:nvPr/>
          </p:nvSpPr>
          <p:spPr>
            <a:xfrm>
              <a:off x="0" y="0"/>
              <a:ext cx="466811" cy="173845"/>
            </a:xfrm>
            <a:custGeom>
              <a:rect b="b" l="l" r="r" t="t"/>
              <a:pathLst>
                <a:path extrusionOk="0" h="173845" w="466811">
                  <a:moveTo>
                    <a:pt x="0" y="0"/>
                  </a:moveTo>
                  <a:lnTo>
                    <a:pt x="466811" y="0"/>
                  </a:lnTo>
                  <a:lnTo>
                    <a:pt x="466811" y="173845"/>
                  </a:lnTo>
                  <a:lnTo>
                    <a:pt x="0" y="173845"/>
                  </a:lnTo>
                  <a:close/>
                </a:path>
              </a:pathLst>
            </a:custGeom>
            <a:solidFill>
              <a:srgbClr val="60B3DD"/>
            </a:solidFill>
            <a:ln cap="flat" cmpd="sng" w="19050">
              <a:solidFill>
                <a:srgbClr val="1B89DA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709" name="Google Shape;709;p40"/>
            <p:cNvSpPr txBox="1"/>
            <p:nvPr/>
          </p:nvSpPr>
          <p:spPr>
            <a:xfrm>
              <a:off x="268176" y="-622816"/>
              <a:ext cx="812800" cy="8318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0" lIns="254000" spcFirstLastPara="1" rIns="254000" wrap="square" tIns="254000">
              <a:no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400" u="none" cap="none" strike="noStrik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Name</a:t>
              </a:r>
              <a:endParaRPr/>
            </a:p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400" u="none" cap="none" strike="noStrik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Job Title</a:t>
              </a:r>
              <a:endParaRPr/>
            </a:p>
          </p:txBody>
        </p:sp>
      </p:grpSp>
      <p:grpSp>
        <p:nvGrpSpPr>
          <p:cNvPr id="710" name="Google Shape;710;p40"/>
          <p:cNvGrpSpPr/>
          <p:nvPr/>
        </p:nvGrpSpPr>
        <p:grpSpPr>
          <a:xfrm>
            <a:off x="13827603" y="5462093"/>
            <a:ext cx="4329012" cy="4430469"/>
            <a:chOff x="-10510" y="-321956"/>
            <a:chExt cx="812800" cy="831850"/>
          </a:xfrm>
        </p:grpSpPr>
        <p:sp>
          <p:nvSpPr>
            <p:cNvPr id="711" name="Google Shape;711;p40"/>
            <p:cNvSpPr/>
            <p:nvPr/>
          </p:nvSpPr>
          <p:spPr>
            <a:xfrm>
              <a:off x="0" y="0"/>
              <a:ext cx="466811" cy="173845"/>
            </a:xfrm>
            <a:custGeom>
              <a:rect b="b" l="l" r="r" t="t"/>
              <a:pathLst>
                <a:path extrusionOk="0" h="173845" w="466811">
                  <a:moveTo>
                    <a:pt x="0" y="0"/>
                  </a:moveTo>
                  <a:lnTo>
                    <a:pt x="466811" y="0"/>
                  </a:lnTo>
                  <a:lnTo>
                    <a:pt x="466811" y="173845"/>
                  </a:lnTo>
                  <a:lnTo>
                    <a:pt x="0" y="173845"/>
                  </a:lnTo>
                  <a:close/>
                </a:path>
              </a:pathLst>
            </a:custGeom>
            <a:solidFill>
              <a:srgbClr val="60B3DD"/>
            </a:solidFill>
            <a:ln cap="flat" cmpd="sng" w="19050">
              <a:solidFill>
                <a:srgbClr val="1B89DA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712" name="Google Shape;712;p40"/>
            <p:cNvSpPr txBox="1"/>
            <p:nvPr/>
          </p:nvSpPr>
          <p:spPr>
            <a:xfrm>
              <a:off x="-10510" y="-321956"/>
              <a:ext cx="812800" cy="8318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0" lIns="254000" spcFirstLastPara="1" rIns="254000" wrap="square" tIns="254000">
              <a:no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400" u="none" cap="none" strike="noStrik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Name</a:t>
              </a:r>
              <a:endParaRPr/>
            </a:p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400" u="none" cap="none" strike="noStrik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Job Title</a:t>
              </a:r>
              <a:endParaRPr/>
            </a:p>
          </p:txBody>
        </p:sp>
      </p:grpSp>
      <p:cxnSp>
        <p:nvCxnSpPr>
          <p:cNvPr id="713" name="Google Shape;713;p40"/>
          <p:cNvCxnSpPr/>
          <p:nvPr/>
        </p:nvCxnSpPr>
        <p:spPr>
          <a:xfrm rot="10800000">
            <a:off x="5305600" y="5214612"/>
            <a:ext cx="7404435" cy="0"/>
          </a:xfrm>
          <a:prstGeom prst="straightConnector1">
            <a:avLst/>
          </a:prstGeom>
          <a:noFill/>
          <a:ln cap="flat" cmpd="sng" w="19050">
            <a:solidFill>
              <a:srgbClr val="1B89DA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14" name="Google Shape;714;p40"/>
          <p:cNvCxnSpPr/>
          <p:nvPr/>
        </p:nvCxnSpPr>
        <p:spPr>
          <a:xfrm rot="-5399924">
            <a:off x="9055004" y="5052687"/>
            <a:ext cx="304800" cy="0"/>
          </a:xfrm>
          <a:prstGeom prst="straightConnector1">
            <a:avLst/>
          </a:prstGeom>
          <a:noFill/>
          <a:ln cap="flat" cmpd="sng" w="19050">
            <a:solidFill>
              <a:srgbClr val="1B89DA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15" name="Google Shape;715;p40"/>
          <p:cNvCxnSpPr/>
          <p:nvPr/>
        </p:nvCxnSpPr>
        <p:spPr>
          <a:xfrm rot="-5400000">
            <a:off x="12524087" y="5400561"/>
            <a:ext cx="352848" cy="0"/>
          </a:xfrm>
          <a:prstGeom prst="straightConnector1">
            <a:avLst/>
          </a:prstGeom>
          <a:noFill/>
          <a:ln cap="flat" cmpd="sng" w="19050">
            <a:solidFill>
              <a:srgbClr val="1B89DA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16" name="Google Shape;716;p40"/>
          <p:cNvCxnSpPr/>
          <p:nvPr/>
        </p:nvCxnSpPr>
        <p:spPr>
          <a:xfrm rot="-5468555">
            <a:off x="5142031" y="5400406"/>
            <a:ext cx="353229" cy="0"/>
          </a:xfrm>
          <a:prstGeom prst="straightConnector1">
            <a:avLst/>
          </a:prstGeom>
          <a:noFill/>
          <a:ln cap="flat" cmpd="sng" w="19050">
            <a:solidFill>
              <a:srgbClr val="1B89DA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17" name="Google Shape;717;p40"/>
          <p:cNvCxnSpPr/>
          <p:nvPr/>
        </p:nvCxnSpPr>
        <p:spPr>
          <a:xfrm rot="10800000">
            <a:off x="4098088" y="6864776"/>
            <a:ext cx="2739325" cy="0"/>
          </a:xfrm>
          <a:prstGeom prst="straightConnector1">
            <a:avLst/>
          </a:prstGeom>
          <a:noFill/>
          <a:ln cap="flat" cmpd="sng" w="19050">
            <a:solidFill>
              <a:srgbClr val="1B89DA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18" name="Google Shape;718;p40"/>
          <p:cNvCxnSpPr/>
          <p:nvPr/>
        </p:nvCxnSpPr>
        <p:spPr>
          <a:xfrm rot="-5400000">
            <a:off x="5136462" y="6688596"/>
            <a:ext cx="371409" cy="0"/>
          </a:xfrm>
          <a:prstGeom prst="straightConnector1">
            <a:avLst/>
          </a:prstGeom>
          <a:noFill/>
          <a:ln cap="flat" cmpd="sng" w="19050">
            <a:solidFill>
              <a:srgbClr val="1B89DA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19" name="Google Shape;719;p40"/>
          <p:cNvCxnSpPr/>
          <p:nvPr/>
        </p:nvCxnSpPr>
        <p:spPr>
          <a:xfrm rot="-5512041">
            <a:off x="6686498" y="7020375"/>
            <a:ext cx="292305" cy="0"/>
          </a:xfrm>
          <a:prstGeom prst="straightConnector1">
            <a:avLst/>
          </a:prstGeom>
          <a:noFill/>
          <a:ln cap="flat" cmpd="sng" w="19050">
            <a:solidFill>
              <a:srgbClr val="1B89DA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20" name="Google Shape;720;p40"/>
          <p:cNvCxnSpPr/>
          <p:nvPr/>
        </p:nvCxnSpPr>
        <p:spPr>
          <a:xfrm rot="-5400000">
            <a:off x="3932529" y="7011285"/>
            <a:ext cx="312069" cy="0"/>
          </a:xfrm>
          <a:prstGeom prst="straightConnector1">
            <a:avLst/>
          </a:prstGeom>
          <a:noFill/>
          <a:ln cap="flat" cmpd="sng" w="19050">
            <a:solidFill>
              <a:srgbClr val="1B89DA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21" name="Google Shape;721;p40"/>
          <p:cNvCxnSpPr/>
          <p:nvPr/>
        </p:nvCxnSpPr>
        <p:spPr>
          <a:xfrm rot="10800000">
            <a:off x="11476432" y="6861459"/>
            <a:ext cx="2739325" cy="0"/>
          </a:xfrm>
          <a:prstGeom prst="straightConnector1">
            <a:avLst/>
          </a:prstGeom>
          <a:noFill/>
          <a:ln cap="flat" cmpd="sng" w="19050">
            <a:solidFill>
              <a:srgbClr val="1B89DA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22" name="Google Shape;722;p40"/>
          <p:cNvCxnSpPr/>
          <p:nvPr/>
        </p:nvCxnSpPr>
        <p:spPr>
          <a:xfrm rot="-5400000">
            <a:off x="12516464" y="6686938"/>
            <a:ext cx="368093" cy="0"/>
          </a:xfrm>
          <a:prstGeom prst="straightConnector1">
            <a:avLst/>
          </a:prstGeom>
          <a:noFill/>
          <a:ln cap="flat" cmpd="sng" w="19050">
            <a:solidFill>
              <a:srgbClr val="1B89DA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23" name="Google Shape;723;p40"/>
          <p:cNvCxnSpPr/>
          <p:nvPr/>
        </p:nvCxnSpPr>
        <p:spPr>
          <a:xfrm rot="-5512041">
            <a:off x="14064842" y="7017059"/>
            <a:ext cx="292305" cy="0"/>
          </a:xfrm>
          <a:prstGeom prst="straightConnector1">
            <a:avLst/>
          </a:prstGeom>
          <a:noFill/>
          <a:ln cap="flat" cmpd="sng" w="19050">
            <a:solidFill>
              <a:srgbClr val="1B89DA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24" name="Google Shape;724;p40"/>
          <p:cNvCxnSpPr/>
          <p:nvPr/>
        </p:nvCxnSpPr>
        <p:spPr>
          <a:xfrm rot="-5400000">
            <a:off x="11310872" y="7007969"/>
            <a:ext cx="312069" cy="0"/>
          </a:xfrm>
          <a:prstGeom prst="straightConnector1">
            <a:avLst/>
          </a:prstGeom>
          <a:noFill/>
          <a:ln cap="flat" cmpd="sng" w="19050">
            <a:solidFill>
              <a:srgbClr val="1B89DA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725" name="Google Shape;725;p40"/>
          <p:cNvGrpSpPr/>
          <p:nvPr/>
        </p:nvGrpSpPr>
        <p:grpSpPr>
          <a:xfrm>
            <a:off x="1925706" y="1925504"/>
            <a:ext cx="395370" cy="397142"/>
            <a:chOff x="1813" y="0"/>
            <a:chExt cx="809173" cy="812800"/>
          </a:xfrm>
        </p:grpSpPr>
        <p:sp>
          <p:nvSpPr>
            <p:cNvPr id="726" name="Google Shape;726;p40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flat" cmpd="sng" w="38100">
              <a:solidFill>
                <a:srgbClr val="41B8D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7" name="Google Shape;727;p4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28" name="Google Shape;728;p40"/>
          <p:cNvGrpSpPr/>
          <p:nvPr/>
        </p:nvGrpSpPr>
        <p:grpSpPr>
          <a:xfrm>
            <a:off x="2627566" y="1925504"/>
            <a:ext cx="395370" cy="397142"/>
            <a:chOff x="1813" y="0"/>
            <a:chExt cx="809173" cy="812800"/>
          </a:xfrm>
        </p:grpSpPr>
        <p:sp>
          <p:nvSpPr>
            <p:cNvPr id="729" name="Google Shape;729;p40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flat" cmpd="sng" w="38100">
              <a:solidFill>
                <a:srgbClr val="41B8D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0" name="Google Shape;730;p4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31" name="Google Shape;731;p40"/>
          <p:cNvGrpSpPr/>
          <p:nvPr/>
        </p:nvGrpSpPr>
        <p:grpSpPr>
          <a:xfrm>
            <a:off x="3329426" y="1925504"/>
            <a:ext cx="395370" cy="397142"/>
            <a:chOff x="1813" y="0"/>
            <a:chExt cx="809173" cy="812800"/>
          </a:xfrm>
        </p:grpSpPr>
        <p:sp>
          <p:nvSpPr>
            <p:cNvPr id="732" name="Google Shape;732;p40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flat" cmpd="sng" w="38100">
              <a:solidFill>
                <a:srgbClr val="41B8D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3" name="Google Shape;733;p4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34" name="Google Shape;734;p40"/>
          <p:cNvGrpSpPr/>
          <p:nvPr/>
        </p:nvGrpSpPr>
        <p:grpSpPr>
          <a:xfrm>
            <a:off x="14569862" y="1925504"/>
            <a:ext cx="395370" cy="397142"/>
            <a:chOff x="1813" y="0"/>
            <a:chExt cx="809173" cy="812800"/>
          </a:xfrm>
        </p:grpSpPr>
        <p:sp>
          <p:nvSpPr>
            <p:cNvPr id="735" name="Google Shape;735;p40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flat" cmpd="sng" w="38100">
              <a:solidFill>
                <a:srgbClr val="41B8D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6" name="Google Shape;736;p4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37" name="Google Shape;737;p40"/>
          <p:cNvGrpSpPr/>
          <p:nvPr/>
        </p:nvGrpSpPr>
        <p:grpSpPr>
          <a:xfrm>
            <a:off x="15271722" y="1925504"/>
            <a:ext cx="395370" cy="397142"/>
            <a:chOff x="1813" y="0"/>
            <a:chExt cx="809173" cy="812800"/>
          </a:xfrm>
        </p:grpSpPr>
        <p:sp>
          <p:nvSpPr>
            <p:cNvPr id="738" name="Google Shape;738;p40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flat" cmpd="sng" w="38100">
              <a:solidFill>
                <a:srgbClr val="41B8D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9" name="Google Shape;739;p4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40" name="Google Shape;740;p40"/>
          <p:cNvGrpSpPr/>
          <p:nvPr/>
        </p:nvGrpSpPr>
        <p:grpSpPr>
          <a:xfrm>
            <a:off x="15973582" y="1925504"/>
            <a:ext cx="395370" cy="397142"/>
            <a:chOff x="1813" y="0"/>
            <a:chExt cx="809173" cy="812800"/>
          </a:xfrm>
        </p:grpSpPr>
        <p:sp>
          <p:nvSpPr>
            <p:cNvPr id="741" name="Google Shape;741;p40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flat" cmpd="sng" w="38100">
              <a:solidFill>
                <a:srgbClr val="41B8D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2" name="Google Shape;742;p4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43" name="Google Shape;743;p40"/>
          <p:cNvSpPr txBox="1"/>
          <p:nvPr/>
        </p:nvSpPr>
        <p:spPr>
          <a:xfrm>
            <a:off x="10075097" y="5424562"/>
            <a:ext cx="4329012" cy="4430470"/>
          </a:xfrm>
          <a:prstGeom prst="rect">
            <a:avLst/>
          </a:prstGeom>
          <a:noFill/>
          <a:ln>
            <a:noFill/>
          </a:ln>
        </p:spPr>
        <p:txBody>
          <a:bodyPr anchorCtr="0" anchor="ctr" bIns="254000" lIns="254000" spcFirstLastPara="1" rIns="254000" wrap="square" tIns="254000">
            <a:no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Name</a:t>
            </a:r>
            <a:endParaRPr/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Job Title</a:t>
            </a:r>
            <a:endParaRPr/>
          </a:p>
        </p:txBody>
      </p:sp>
      <p:sp>
        <p:nvSpPr>
          <p:cNvPr id="744" name="Google Shape;744;p40"/>
          <p:cNvSpPr txBox="1"/>
          <p:nvPr/>
        </p:nvSpPr>
        <p:spPr>
          <a:xfrm>
            <a:off x="2696752" y="5424562"/>
            <a:ext cx="4329012" cy="4430470"/>
          </a:xfrm>
          <a:prstGeom prst="rect">
            <a:avLst/>
          </a:prstGeom>
          <a:noFill/>
          <a:ln>
            <a:noFill/>
          </a:ln>
        </p:spPr>
        <p:txBody>
          <a:bodyPr anchorCtr="0" anchor="ctr" bIns="254000" lIns="254000" spcFirstLastPara="1" rIns="254000" wrap="square" tIns="254000">
            <a:no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Name</a:t>
            </a:r>
            <a:endParaRPr/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Job Title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8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9" name="Google Shape;749;p41"/>
          <p:cNvPicPr preferRelativeResize="0"/>
          <p:nvPr/>
        </p:nvPicPr>
        <p:blipFill rotWithShape="1">
          <a:blip r:embed="rId3">
            <a:alphaModFix/>
          </a:blip>
          <a:srcRect b="7824" l="0" r="0" t="7825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0" name="Google Shape;750;p41"/>
          <p:cNvPicPr preferRelativeResize="0"/>
          <p:nvPr/>
        </p:nvPicPr>
        <p:blipFill rotWithShape="1">
          <a:blip r:embed="rId4">
            <a:alphaModFix/>
          </a:blip>
          <a:srcRect b="0" l="22259" r="22259" t="0"/>
          <a:stretch/>
        </p:blipFill>
        <p:spPr>
          <a:xfrm>
            <a:off x="9745806" y="0"/>
            <a:ext cx="8542194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751" name="Google Shape;751;p41"/>
          <p:cNvSpPr txBox="1"/>
          <p:nvPr/>
        </p:nvSpPr>
        <p:spPr>
          <a:xfrm>
            <a:off x="1028700" y="1410379"/>
            <a:ext cx="7003200" cy="1847100"/>
          </a:xfrm>
          <a:prstGeom prst="rect">
            <a:avLst/>
          </a:prstGeom>
          <a:noFill/>
          <a:ln>
            <a:noFill/>
          </a:ln>
          <a:effectLst>
            <a:outerShdw blurRad="828675" rotWithShape="0" algn="bl" dir="1020000" dist="19050">
              <a:srgbClr val="6CE5E8">
                <a:alpha val="95000"/>
              </a:srgbClr>
            </a:outerShdw>
          </a:effectLst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0" u="none" cap="none" strike="noStrike">
                <a:solidFill>
                  <a:schemeClr val="lt1"/>
                </a:solidFill>
                <a:latin typeface="Teko Medium"/>
                <a:ea typeface="Teko Medium"/>
                <a:cs typeface="Teko Medium"/>
                <a:sym typeface="Teko Medium"/>
              </a:rPr>
              <a:t>CONTACT US</a:t>
            </a:r>
            <a:endParaRPr/>
          </a:p>
        </p:txBody>
      </p:sp>
      <p:pic>
        <p:nvPicPr>
          <p:cNvPr id="752" name="Google Shape;752;p4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420716" y="4012440"/>
            <a:ext cx="210121" cy="30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753" name="Google Shape;753;p4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394093" y="4964007"/>
            <a:ext cx="263367" cy="26336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54" name="Google Shape;754;p41"/>
          <p:cNvCxnSpPr/>
          <p:nvPr/>
        </p:nvCxnSpPr>
        <p:spPr>
          <a:xfrm rot="10800000">
            <a:off x="1047750" y="5522421"/>
            <a:ext cx="6984271" cy="0"/>
          </a:xfrm>
          <a:prstGeom prst="straightConnector1">
            <a:avLst/>
          </a:prstGeom>
          <a:noFill/>
          <a:ln cap="rnd" cmpd="sng" w="19050">
            <a:solidFill>
              <a:srgbClr val="60B3DD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55" name="Google Shape;755;p41"/>
          <p:cNvCxnSpPr/>
          <p:nvPr/>
        </p:nvCxnSpPr>
        <p:spPr>
          <a:xfrm rot="10800000">
            <a:off x="1047750" y="6425916"/>
            <a:ext cx="7003321" cy="0"/>
          </a:xfrm>
          <a:prstGeom prst="straightConnector1">
            <a:avLst/>
          </a:prstGeom>
          <a:noFill/>
          <a:ln cap="rnd" cmpd="sng" w="19050">
            <a:solidFill>
              <a:srgbClr val="60B3DD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56" name="Google Shape;756;p41"/>
          <p:cNvCxnSpPr/>
          <p:nvPr/>
        </p:nvCxnSpPr>
        <p:spPr>
          <a:xfrm rot="10800000">
            <a:off x="1047750" y="7329412"/>
            <a:ext cx="6984271" cy="0"/>
          </a:xfrm>
          <a:prstGeom prst="straightConnector1">
            <a:avLst/>
          </a:prstGeom>
          <a:noFill/>
          <a:ln cap="rnd" cmpd="sng" w="19050">
            <a:solidFill>
              <a:srgbClr val="60B3DD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757" name="Google Shape;757;p4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402712" y="5914002"/>
            <a:ext cx="246129" cy="169214"/>
          </a:xfrm>
          <a:prstGeom prst="rect">
            <a:avLst/>
          </a:prstGeom>
          <a:noFill/>
          <a:ln>
            <a:noFill/>
          </a:ln>
        </p:spPr>
      </p:pic>
      <p:pic>
        <p:nvPicPr>
          <p:cNvPr id="758" name="Google Shape;758;p4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389259" y="7657681"/>
            <a:ext cx="273035" cy="273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759" name="Google Shape;759;p41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371402" y="6750960"/>
            <a:ext cx="308750" cy="277875"/>
          </a:xfrm>
          <a:prstGeom prst="rect">
            <a:avLst/>
          </a:prstGeom>
          <a:noFill/>
          <a:ln>
            <a:noFill/>
          </a:ln>
        </p:spPr>
      </p:pic>
      <p:sp>
        <p:nvSpPr>
          <p:cNvPr id="760" name="Google Shape;760;p41"/>
          <p:cNvSpPr txBox="1"/>
          <p:nvPr/>
        </p:nvSpPr>
        <p:spPr>
          <a:xfrm>
            <a:off x="2058835" y="3981234"/>
            <a:ext cx="5801458" cy="3962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123 Anywhere St., Any City,ST 12345</a:t>
            </a:r>
            <a:endParaRPr/>
          </a:p>
        </p:txBody>
      </p:sp>
      <p:sp>
        <p:nvSpPr>
          <p:cNvPr id="761" name="Google Shape;761;p41"/>
          <p:cNvSpPr txBox="1"/>
          <p:nvPr/>
        </p:nvSpPr>
        <p:spPr>
          <a:xfrm>
            <a:off x="2058835" y="4906857"/>
            <a:ext cx="4892954" cy="3962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123-456-7890</a:t>
            </a:r>
            <a:endParaRPr/>
          </a:p>
        </p:txBody>
      </p:sp>
      <p:sp>
        <p:nvSpPr>
          <p:cNvPr id="762" name="Google Shape;762;p41"/>
          <p:cNvSpPr txBox="1"/>
          <p:nvPr/>
        </p:nvSpPr>
        <p:spPr>
          <a:xfrm>
            <a:off x="2058835" y="5795416"/>
            <a:ext cx="4892954" cy="3962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hello@reallygreatsite.com</a:t>
            </a:r>
            <a:endParaRPr/>
          </a:p>
        </p:txBody>
      </p:sp>
      <p:sp>
        <p:nvSpPr>
          <p:cNvPr id="763" name="Google Shape;763;p41"/>
          <p:cNvSpPr txBox="1"/>
          <p:nvPr/>
        </p:nvSpPr>
        <p:spPr>
          <a:xfrm>
            <a:off x="2058835" y="7577062"/>
            <a:ext cx="4892954" cy="3962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reallygreatsite.com</a:t>
            </a:r>
            <a:endParaRPr/>
          </a:p>
        </p:txBody>
      </p:sp>
      <p:sp>
        <p:nvSpPr>
          <p:cNvPr id="764" name="Google Shape;764;p41"/>
          <p:cNvSpPr txBox="1"/>
          <p:nvPr/>
        </p:nvSpPr>
        <p:spPr>
          <a:xfrm>
            <a:off x="2058835" y="6672760"/>
            <a:ext cx="4892954" cy="3962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@reallygreatsite</a:t>
            </a:r>
            <a:endParaRPr/>
          </a:p>
        </p:txBody>
      </p:sp>
      <p:cxnSp>
        <p:nvCxnSpPr>
          <p:cNvPr id="765" name="Google Shape;765;p41"/>
          <p:cNvCxnSpPr/>
          <p:nvPr/>
        </p:nvCxnSpPr>
        <p:spPr>
          <a:xfrm rot="10800000">
            <a:off x="1047750" y="4618925"/>
            <a:ext cx="6993796" cy="0"/>
          </a:xfrm>
          <a:prstGeom prst="straightConnector1">
            <a:avLst/>
          </a:prstGeom>
          <a:noFill/>
          <a:ln cap="rnd" cmpd="sng" w="19050">
            <a:solidFill>
              <a:srgbClr val="60B3DD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Google Shape;141;p15"/>
          <p:cNvPicPr preferRelativeResize="0"/>
          <p:nvPr/>
        </p:nvPicPr>
        <p:blipFill rotWithShape="1">
          <a:blip r:embed="rId3">
            <a:alphaModFix/>
          </a:blip>
          <a:srcRect b="7824" l="0" r="0" t="7825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15"/>
          <p:cNvPicPr preferRelativeResize="0"/>
          <p:nvPr/>
        </p:nvPicPr>
        <p:blipFill rotWithShape="1">
          <a:blip r:embed="rId4">
            <a:alphaModFix amt="80000"/>
          </a:blip>
          <a:srcRect b="0" l="0" r="0" t="0"/>
          <a:stretch/>
        </p:blipFill>
        <p:spPr>
          <a:xfrm>
            <a:off x="-2161114" y="202272"/>
            <a:ext cx="9139285" cy="10084728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15"/>
          <p:cNvSpPr txBox="1"/>
          <p:nvPr/>
        </p:nvSpPr>
        <p:spPr>
          <a:xfrm>
            <a:off x="7296634" y="7492532"/>
            <a:ext cx="4065057" cy="73783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1998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918" u="none" cap="none" strike="noStrike">
                <a:solidFill>
                  <a:srgbClr val="60B3DD"/>
                </a:solidFill>
                <a:latin typeface="Teko"/>
                <a:ea typeface="Teko"/>
                <a:cs typeface="Teko"/>
                <a:sym typeface="Teko"/>
              </a:rPr>
              <a:t>OUR PROJECTS</a:t>
            </a:r>
            <a:endParaRPr/>
          </a:p>
        </p:txBody>
      </p:sp>
      <p:sp>
        <p:nvSpPr>
          <p:cNvPr id="144" name="Google Shape;144;p15"/>
          <p:cNvSpPr txBox="1"/>
          <p:nvPr/>
        </p:nvSpPr>
        <p:spPr>
          <a:xfrm>
            <a:off x="7296634" y="8466009"/>
            <a:ext cx="4065057" cy="101282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400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95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Elaborate on what you want to discuss. </a:t>
            </a:r>
            <a:endParaRPr/>
          </a:p>
        </p:txBody>
      </p:sp>
      <p:sp>
        <p:nvSpPr>
          <p:cNvPr id="145" name="Google Shape;145;p15"/>
          <p:cNvSpPr txBox="1"/>
          <p:nvPr/>
        </p:nvSpPr>
        <p:spPr>
          <a:xfrm>
            <a:off x="7296634" y="4242871"/>
            <a:ext cx="4065057" cy="7429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1998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918" u="none" cap="none" strike="noStrike">
                <a:solidFill>
                  <a:srgbClr val="60B3DD"/>
                </a:solidFill>
                <a:latin typeface="Teko"/>
                <a:ea typeface="Teko"/>
                <a:cs typeface="Teko"/>
                <a:sym typeface="Teko"/>
              </a:rPr>
              <a:t>ABOUT US</a:t>
            </a:r>
            <a:endParaRPr/>
          </a:p>
        </p:txBody>
      </p:sp>
      <p:sp>
        <p:nvSpPr>
          <p:cNvPr id="146" name="Google Shape;146;p15"/>
          <p:cNvSpPr txBox="1"/>
          <p:nvPr/>
        </p:nvSpPr>
        <p:spPr>
          <a:xfrm>
            <a:off x="7296634" y="5216455"/>
            <a:ext cx="4065057" cy="10299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400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95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Elaborate on what you want to discuss. </a:t>
            </a:r>
            <a:endParaRPr/>
          </a:p>
        </p:txBody>
      </p:sp>
      <p:sp>
        <p:nvSpPr>
          <p:cNvPr id="147" name="Google Shape;147;p15"/>
          <p:cNvSpPr txBox="1"/>
          <p:nvPr/>
        </p:nvSpPr>
        <p:spPr>
          <a:xfrm>
            <a:off x="12593715" y="7492532"/>
            <a:ext cx="4665585" cy="73783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1998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918" u="none" cap="none" strike="noStrike">
                <a:solidFill>
                  <a:srgbClr val="60B3DD"/>
                </a:solidFill>
                <a:latin typeface="Teko"/>
                <a:ea typeface="Teko"/>
                <a:cs typeface="Teko"/>
                <a:sym typeface="Teko"/>
              </a:rPr>
              <a:t>STATS &amp; NUMBERS</a:t>
            </a:r>
            <a:endParaRPr/>
          </a:p>
        </p:txBody>
      </p:sp>
      <p:sp>
        <p:nvSpPr>
          <p:cNvPr id="148" name="Google Shape;148;p15"/>
          <p:cNvSpPr txBox="1"/>
          <p:nvPr/>
        </p:nvSpPr>
        <p:spPr>
          <a:xfrm>
            <a:off x="13194243" y="8466009"/>
            <a:ext cx="4065057" cy="101282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400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95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Elaborate on what you want to discuss. </a:t>
            </a:r>
            <a:endParaRPr/>
          </a:p>
        </p:txBody>
      </p:sp>
      <p:sp>
        <p:nvSpPr>
          <p:cNvPr id="149" name="Google Shape;149;p15"/>
          <p:cNvSpPr txBox="1"/>
          <p:nvPr/>
        </p:nvSpPr>
        <p:spPr>
          <a:xfrm>
            <a:off x="11990706" y="3204646"/>
            <a:ext cx="5268600" cy="3694200"/>
          </a:xfrm>
          <a:prstGeom prst="rect">
            <a:avLst/>
          </a:prstGeom>
          <a:noFill/>
          <a:ln>
            <a:noFill/>
          </a:ln>
          <a:effectLst>
            <a:outerShdw blurRad="828675" rotWithShape="0" algn="bl" dir="1560000" dist="9525">
              <a:srgbClr val="6CE5E8">
                <a:alpha val="95000"/>
              </a:srgbClr>
            </a:outerShdw>
          </a:effectLst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0" u="none" cap="none" strike="noStrike">
                <a:solidFill>
                  <a:schemeClr val="lt1"/>
                </a:solidFill>
                <a:latin typeface="Teko Medium"/>
                <a:ea typeface="Teko Medium"/>
                <a:cs typeface="Teko Medium"/>
                <a:sym typeface="Teko Medium"/>
              </a:rPr>
              <a:t>TABLE OF CONTENTS</a:t>
            </a:r>
            <a:endParaRPr/>
          </a:p>
        </p:txBody>
      </p:sp>
      <p:sp>
        <p:nvSpPr>
          <p:cNvPr id="150" name="Google Shape;150;p15"/>
          <p:cNvSpPr/>
          <p:nvPr/>
        </p:nvSpPr>
        <p:spPr>
          <a:xfrm>
            <a:off x="9051634" y="4681835"/>
            <a:ext cx="184731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5400" u="none" cap="none" strike="noStrik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9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0" name="Google Shape;770;p42"/>
          <p:cNvPicPr preferRelativeResize="0"/>
          <p:nvPr/>
        </p:nvPicPr>
        <p:blipFill rotWithShape="1">
          <a:blip r:embed="rId3">
            <a:alphaModFix/>
          </a:blip>
          <a:srcRect b="7824" l="0" r="0" t="7825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771" name="Google Shape;771;p42"/>
          <p:cNvSpPr txBox="1"/>
          <p:nvPr/>
        </p:nvSpPr>
        <p:spPr>
          <a:xfrm>
            <a:off x="5618824" y="3843195"/>
            <a:ext cx="7135200" cy="1847100"/>
          </a:xfrm>
          <a:prstGeom prst="rect">
            <a:avLst/>
          </a:prstGeom>
          <a:noFill/>
          <a:ln>
            <a:noFill/>
          </a:ln>
          <a:effectLst>
            <a:outerShdw blurRad="828675" rotWithShape="0" algn="bl" dir="1020000" dist="19050">
              <a:srgbClr val="6CE5E8">
                <a:alpha val="94000"/>
              </a:srgbClr>
            </a:outerShdw>
          </a:effectLst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0" u="none" cap="none" strike="noStrike">
                <a:solidFill>
                  <a:schemeClr val="lt1"/>
                </a:solidFill>
                <a:latin typeface="Teko Medium"/>
                <a:ea typeface="Teko Medium"/>
                <a:cs typeface="Teko Medium"/>
                <a:sym typeface="Teko Medium"/>
              </a:rPr>
              <a:t>THANK YOU!</a:t>
            </a:r>
            <a:endParaRPr/>
          </a:p>
        </p:txBody>
      </p:sp>
      <p:sp>
        <p:nvSpPr>
          <p:cNvPr id="772" name="Google Shape;772;p42"/>
          <p:cNvSpPr txBox="1"/>
          <p:nvPr/>
        </p:nvSpPr>
        <p:spPr>
          <a:xfrm>
            <a:off x="5703818" y="5788317"/>
            <a:ext cx="6880363" cy="11366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500" u="none" cap="none" strike="noStrike">
                <a:solidFill>
                  <a:srgbClr val="60B3DD"/>
                </a:solidFill>
                <a:latin typeface="Montserrat"/>
                <a:ea typeface="Montserrat"/>
                <a:cs typeface="Montserrat"/>
                <a:sym typeface="Montserrat"/>
              </a:rPr>
              <a:t>Write a closing statement or call-to-action here.</a:t>
            </a:r>
            <a:endParaRPr/>
          </a:p>
        </p:txBody>
      </p:sp>
      <p:cxnSp>
        <p:nvCxnSpPr>
          <p:cNvPr id="773" name="Google Shape;773;p42"/>
          <p:cNvCxnSpPr/>
          <p:nvPr/>
        </p:nvCxnSpPr>
        <p:spPr>
          <a:xfrm rot="-5412670">
            <a:off x="5334377" y="-1359699"/>
            <a:ext cx="7534326" cy="0"/>
          </a:xfrm>
          <a:prstGeom prst="straightConnector1">
            <a:avLst/>
          </a:prstGeom>
          <a:noFill/>
          <a:ln cap="flat" cmpd="sng" w="57150">
            <a:solidFill>
              <a:srgbClr val="41B8D5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74" name="Google Shape;774;p42"/>
          <p:cNvCxnSpPr/>
          <p:nvPr/>
        </p:nvCxnSpPr>
        <p:spPr>
          <a:xfrm rot="-5412670">
            <a:off x="5376837" y="11596567"/>
            <a:ext cx="7534326" cy="0"/>
          </a:xfrm>
          <a:prstGeom prst="straightConnector1">
            <a:avLst/>
          </a:prstGeom>
          <a:noFill/>
          <a:ln cap="flat" cmpd="sng" w="57150">
            <a:solidFill>
              <a:srgbClr val="41B8D5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75" name="Google Shape;775;p42"/>
          <p:cNvCxnSpPr/>
          <p:nvPr/>
        </p:nvCxnSpPr>
        <p:spPr>
          <a:xfrm>
            <a:off x="-2738463" y="4681395"/>
            <a:ext cx="7534326" cy="0"/>
          </a:xfrm>
          <a:prstGeom prst="straightConnector1">
            <a:avLst/>
          </a:prstGeom>
          <a:noFill/>
          <a:ln cap="flat" cmpd="sng" w="57150">
            <a:solidFill>
              <a:srgbClr val="41B8D5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76" name="Google Shape;776;p42"/>
          <p:cNvCxnSpPr/>
          <p:nvPr/>
        </p:nvCxnSpPr>
        <p:spPr>
          <a:xfrm>
            <a:off x="13492137" y="4624245"/>
            <a:ext cx="7534326" cy="0"/>
          </a:xfrm>
          <a:prstGeom prst="straightConnector1">
            <a:avLst/>
          </a:prstGeom>
          <a:noFill/>
          <a:ln cap="flat" cmpd="sng" w="57150">
            <a:solidFill>
              <a:srgbClr val="41B8D5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0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1" name="Google Shape;781;p43"/>
          <p:cNvPicPr preferRelativeResize="0"/>
          <p:nvPr/>
        </p:nvPicPr>
        <p:blipFill rotWithShape="1">
          <a:blip r:embed="rId3">
            <a:alphaModFix/>
          </a:blip>
          <a:srcRect b="7824" l="0" r="0" t="7825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82" name="Google Shape;782;p43"/>
          <p:cNvGrpSpPr/>
          <p:nvPr/>
        </p:nvGrpSpPr>
        <p:grpSpPr>
          <a:xfrm>
            <a:off x="9535996" y="-781305"/>
            <a:ext cx="8638101" cy="11849610"/>
            <a:chOff x="0" y="0"/>
            <a:chExt cx="4591050" cy="6297930"/>
          </a:xfrm>
        </p:grpSpPr>
        <p:sp>
          <p:nvSpPr>
            <p:cNvPr id="783" name="Google Shape;783;p43"/>
            <p:cNvSpPr/>
            <p:nvPr/>
          </p:nvSpPr>
          <p:spPr>
            <a:xfrm>
              <a:off x="0" y="0"/>
              <a:ext cx="4591050" cy="6297930"/>
            </a:xfrm>
            <a:custGeom>
              <a:rect b="b" l="l" r="r" t="t"/>
              <a:pathLst>
                <a:path extrusionOk="0" h="6297930" w="4591050">
                  <a:moveTo>
                    <a:pt x="3148330" y="1708150"/>
                  </a:moveTo>
                  <a:cubicBezTo>
                    <a:pt x="2754630" y="1708150"/>
                    <a:pt x="2396490" y="1866900"/>
                    <a:pt x="2136140" y="2124710"/>
                  </a:cubicBezTo>
                  <a:lnTo>
                    <a:pt x="1611630" y="1600200"/>
                  </a:lnTo>
                  <a:cubicBezTo>
                    <a:pt x="1778000" y="1430020"/>
                    <a:pt x="1882140" y="1197610"/>
                    <a:pt x="1882140" y="941070"/>
                  </a:cubicBezTo>
                  <a:cubicBezTo>
                    <a:pt x="1882140" y="421640"/>
                    <a:pt x="1459230" y="0"/>
                    <a:pt x="941070" y="0"/>
                  </a:cubicBezTo>
                  <a:cubicBezTo>
                    <a:pt x="422910" y="0"/>
                    <a:pt x="0" y="421640"/>
                    <a:pt x="0" y="941070"/>
                  </a:cubicBezTo>
                  <a:cubicBezTo>
                    <a:pt x="0" y="1459230"/>
                    <a:pt x="421640" y="1882140"/>
                    <a:pt x="941070" y="1882140"/>
                  </a:cubicBezTo>
                  <a:cubicBezTo>
                    <a:pt x="1160780" y="1882140"/>
                    <a:pt x="1362710" y="1805940"/>
                    <a:pt x="1524000" y="1678940"/>
                  </a:cubicBezTo>
                  <a:lnTo>
                    <a:pt x="2056130" y="2211070"/>
                  </a:lnTo>
                  <a:cubicBezTo>
                    <a:pt x="1838960" y="2463800"/>
                    <a:pt x="1708150" y="2791460"/>
                    <a:pt x="1708150" y="3148330"/>
                  </a:cubicBezTo>
                  <a:cubicBezTo>
                    <a:pt x="1708150" y="3549650"/>
                    <a:pt x="1873250" y="3914140"/>
                    <a:pt x="2139950" y="4175760"/>
                  </a:cubicBezTo>
                  <a:lnTo>
                    <a:pt x="1614170" y="4701540"/>
                  </a:lnTo>
                  <a:cubicBezTo>
                    <a:pt x="1442720" y="4526280"/>
                    <a:pt x="1203960" y="4417060"/>
                    <a:pt x="941070" y="4417060"/>
                  </a:cubicBezTo>
                  <a:cubicBezTo>
                    <a:pt x="421640" y="4415790"/>
                    <a:pt x="0" y="4838700"/>
                    <a:pt x="0" y="5356860"/>
                  </a:cubicBezTo>
                  <a:cubicBezTo>
                    <a:pt x="0" y="5875020"/>
                    <a:pt x="421640" y="6297930"/>
                    <a:pt x="941070" y="6297930"/>
                  </a:cubicBezTo>
                  <a:cubicBezTo>
                    <a:pt x="1459230" y="6297930"/>
                    <a:pt x="1882140" y="5876290"/>
                    <a:pt x="1882140" y="5356860"/>
                  </a:cubicBezTo>
                  <a:cubicBezTo>
                    <a:pt x="1882140" y="5144770"/>
                    <a:pt x="1811020" y="4947920"/>
                    <a:pt x="1692910" y="4790440"/>
                  </a:cubicBezTo>
                  <a:lnTo>
                    <a:pt x="2228850" y="4254500"/>
                  </a:lnTo>
                  <a:cubicBezTo>
                    <a:pt x="2479040" y="4462780"/>
                    <a:pt x="2800350" y="4588509"/>
                    <a:pt x="3150870" y="4588509"/>
                  </a:cubicBezTo>
                  <a:cubicBezTo>
                    <a:pt x="3945890" y="4588509"/>
                    <a:pt x="4591050" y="3942080"/>
                    <a:pt x="4591050" y="3148330"/>
                  </a:cubicBezTo>
                  <a:cubicBezTo>
                    <a:pt x="4589780" y="2354580"/>
                    <a:pt x="3943350" y="1708150"/>
                    <a:pt x="3148330" y="1708150"/>
                  </a:cubicBezTo>
                  <a:close/>
                </a:path>
              </a:pathLst>
            </a:custGeom>
            <a:solidFill>
              <a:srgbClr val="60B3D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4" name="Google Shape;784;p43"/>
            <p:cNvSpPr/>
            <p:nvPr/>
          </p:nvSpPr>
          <p:spPr>
            <a:xfrm>
              <a:off x="118110" y="4533900"/>
              <a:ext cx="1645920" cy="1645920"/>
            </a:xfrm>
            <a:custGeom>
              <a:rect b="b" l="l" r="r" t="t"/>
              <a:pathLst>
                <a:path extrusionOk="0" h="1645920" w="1645920">
                  <a:moveTo>
                    <a:pt x="822960" y="1645920"/>
                  </a:moveTo>
                  <a:cubicBezTo>
                    <a:pt x="369570" y="1645920"/>
                    <a:pt x="0" y="1277620"/>
                    <a:pt x="0" y="822960"/>
                  </a:cubicBezTo>
                  <a:cubicBezTo>
                    <a:pt x="0" y="368300"/>
                    <a:pt x="368300" y="0"/>
                    <a:pt x="822960" y="0"/>
                  </a:cubicBezTo>
                  <a:cubicBezTo>
                    <a:pt x="1276350" y="0"/>
                    <a:pt x="1645920" y="368300"/>
                    <a:pt x="1645920" y="822960"/>
                  </a:cubicBezTo>
                  <a:cubicBezTo>
                    <a:pt x="1645920" y="1277620"/>
                    <a:pt x="1276350" y="1645920"/>
                    <a:pt x="822960" y="1645920"/>
                  </a:cubicBez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-16664" r="-16663" t="0"/>
              </a:stretch>
            </a:blip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5" name="Google Shape;785;p43"/>
            <p:cNvSpPr/>
            <p:nvPr/>
          </p:nvSpPr>
          <p:spPr>
            <a:xfrm>
              <a:off x="118110" y="118110"/>
              <a:ext cx="1645920" cy="1644650"/>
            </a:xfrm>
            <a:custGeom>
              <a:rect b="b" l="l" r="r" t="t"/>
              <a:pathLst>
                <a:path extrusionOk="0" h="1644650" w="1645920">
                  <a:moveTo>
                    <a:pt x="0" y="822960"/>
                  </a:moveTo>
                  <a:cubicBezTo>
                    <a:pt x="0" y="369570"/>
                    <a:pt x="368300" y="0"/>
                    <a:pt x="822960" y="0"/>
                  </a:cubicBezTo>
                  <a:cubicBezTo>
                    <a:pt x="1276350" y="0"/>
                    <a:pt x="1645920" y="368300"/>
                    <a:pt x="1645920" y="822960"/>
                  </a:cubicBezTo>
                  <a:cubicBezTo>
                    <a:pt x="1645920" y="1060450"/>
                    <a:pt x="1544320" y="1273810"/>
                    <a:pt x="1384300" y="1423670"/>
                  </a:cubicBezTo>
                  <a:cubicBezTo>
                    <a:pt x="1377950" y="1426210"/>
                    <a:pt x="1371600" y="1430020"/>
                    <a:pt x="1366520" y="1436370"/>
                  </a:cubicBezTo>
                  <a:cubicBezTo>
                    <a:pt x="1362710" y="1440180"/>
                    <a:pt x="1360170" y="1443990"/>
                    <a:pt x="1357630" y="1447800"/>
                  </a:cubicBezTo>
                  <a:cubicBezTo>
                    <a:pt x="1214120" y="1569720"/>
                    <a:pt x="1027430" y="1644650"/>
                    <a:pt x="824230" y="1644650"/>
                  </a:cubicBezTo>
                  <a:cubicBezTo>
                    <a:pt x="369570" y="1644650"/>
                    <a:pt x="0" y="1276350"/>
                    <a:pt x="0" y="822960"/>
                  </a:cubicBez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-38816" r="-38818" t="0"/>
              </a:stretch>
            </a:blip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6" name="Google Shape;786;p43"/>
            <p:cNvSpPr/>
            <p:nvPr/>
          </p:nvSpPr>
          <p:spPr>
            <a:xfrm>
              <a:off x="1826260" y="1827530"/>
              <a:ext cx="2644140" cy="2644140"/>
            </a:xfrm>
            <a:custGeom>
              <a:rect b="b" l="l" r="r" t="t"/>
              <a:pathLst>
                <a:path extrusionOk="0" h="2644140" w="2644140">
                  <a:moveTo>
                    <a:pt x="1322070" y="2644140"/>
                  </a:moveTo>
                  <a:cubicBezTo>
                    <a:pt x="593090" y="2644140"/>
                    <a:pt x="0" y="2051050"/>
                    <a:pt x="0" y="1322070"/>
                  </a:cubicBezTo>
                  <a:cubicBezTo>
                    <a:pt x="0" y="593090"/>
                    <a:pt x="593090" y="0"/>
                    <a:pt x="1322070" y="0"/>
                  </a:cubicBezTo>
                  <a:cubicBezTo>
                    <a:pt x="2051050" y="0"/>
                    <a:pt x="2644140" y="593090"/>
                    <a:pt x="2644140" y="1322070"/>
                  </a:cubicBezTo>
                  <a:cubicBezTo>
                    <a:pt x="2644140" y="2051050"/>
                    <a:pt x="2052320" y="2644140"/>
                    <a:pt x="1322070" y="2644140"/>
                  </a:cubicBez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-24998" l="0" r="0" t="-24998"/>
              </a:stretch>
            </a:blip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87" name="Google Shape;787;p43"/>
          <p:cNvSpPr txBox="1"/>
          <p:nvPr/>
        </p:nvSpPr>
        <p:spPr>
          <a:xfrm>
            <a:off x="1028700" y="1019175"/>
            <a:ext cx="8115300" cy="1847100"/>
          </a:xfrm>
          <a:prstGeom prst="rect">
            <a:avLst/>
          </a:prstGeom>
          <a:noFill/>
          <a:ln>
            <a:noFill/>
          </a:ln>
          <a:effectLst>
            <a:outerShdw blurRad="828675" rotWithShape="0" algn="bl" dir="840000" dist="19050">
              <a:srgbClr val="6CE5E8">
                <a:alpha val="95000"/>
              </a:srgbClr>
            </a:outerShdw>
          </a:effectLst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0" u="none" cap="none" strike="noStrike">
                <a:solidFill>
                  <a:schemeClr val="lt1"/>
                </a:solidFill>
                <a:latin typeface="Teko Medium"/>
                <a:ea typeface="Teko Medium"/>
                <a:cs typeface="Teko Medium"/>
                <a:sym typeface="Teko Medium"/>
              </a:rPr>
              <a:t>CREDITS</a:t>
            </a:r>
            <a:endParaRPr/>
          </a:p>
        </p:txBody>
      </p:sp>
      <p:sp>
        <p:nvSpPr>
          <p:cNvPr id="788" name="Google Shape;788;p43"/>
          <p:cNvSpPr txBox="1"/>
          <p:nvPr/>
        </p:nvSpPr>
        <p:spPr>
          <a:xfrm>
            <a:off x="1028700" y="3813042"/>
            <a:ext cx="9133467" cy="11366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5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This presentation template is free for everyone to use thanks to the following:</a:t>
            </a:r>
            <a:endParaRPr/>
          </a:p>
        </p:txBody>
      </p:sp>
      <p:sp>
        <p:nvSpPr>
          <p:cNvPr id="789" name="Google Shape;789;p43"/>
          <p:cNvSpPr txBox="1"/>
          <p:nvPr/>
        </p:nvSpPr>
        <p:spPr>
          <a:xfrm>
            <a:off x="1028700" y="6395971"/>
            <a:ext cx="8507296" cy="85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69874" lvl="1" marL="539749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99"/>
              <a:buFont typeface="Arial"/>
              <a:buChar char="•"/>
            </a:pPr>
            <a:r>
              <a:rPr b="0" i="0" lang="en-US" sz="2499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SlidesCarnival for the presentation template</a:t>
            </a:r>
            <a:endParaRPr/>
          </a:p>
          <a:p>
            <a:pPr indent="-269875" lvl="1" marL="53975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Arial"/>
              <a:buChar char="•"/>
            </a:pPr>
            <a:r>
              <a:rPr b="0" i="0" lang="en-US" sz="25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Pexels for the photos</a:t>
            </a:r>
            <a:endParaRPr/>
          </a:p>
        </p:txBody>
      </p:sp>
      <p:sp>
        <p:nvSpPr>
          <p:cNvPr id="790" name="Google Shape;790;p43"/>
          <p:cNvSpPr txBox="1"/>
          <p:nvPr/>
        </p:nvSpPr>
        <p:spPr>
          <a:xfrm>
            <a:off x="645274" y="8694671"/>
            <a:ext cx="6057883" cy="72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500" u="none" cap="none" strike="noStrike">
                <a:solidFill>
                  <a:srgbClr val="60B3DD"/>
                </a:solidFill>
                <a:latin typeface="Montserrat"/>
                <a:ea typeface="Montserrat"/>
                <a:cs typeface="Montserrat"/>
                <a:sym typeface="Montserrat"/>
              </a:rPr>
              <a:t>HAPPY DESIGNING! </a:t>
            </a:r>
            <a:endParaRPr/>
          </a:p>
        </p:txBody>
      </p:sp>
      <p:cxnSp>
        <p:nvCxnSpPr>
          <p:cNvPr id="791" name="Google Shape;791;p43"/>
          <p:cNvCxnSpPr/>
          <p:nvPr/>
        </p:nvCxnSpPr>
        <p:spPr>
          <a:xfrm>
            <a:off x="443" y="9813177"/>
            <a:ext cx="6702713" cy="0"/>
          </a:xfrm>
          <a:prstGeom prst="straightConnector1">
            <a:avLst/>
          </a:prstGeom>
          <a:noFill/>
          <a:ln cap="flat" cmpd="sng" w="57150">
            <a:solidFill>
              <a:srgbClr val="41B8D5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5" name="Shape 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6" name="Google Shape;796;p44"/>
          <p:cNvPicPr preferRelativeResize="0"/>
          <p:nvPr/>
        </p:nvPicPr>
        <p:blipFill rotWithShape="1">
          <a:blip r:embed="rId3">
            <a:alphaModFix/>
          </a:blip>
          <a:srcRect b="7824" l="0" r="0" t="7825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7" name="Google Shape;797;p44"/>
          <p:cNvPicPr preferRelativeResize="0"/>
          <p:nvPr/>
        </p:nvPicPr>
        <p:blipFill rotWithShape="1">
          <a:blip r:embed="rId4">
            <a:alphaModFix/>
          </a:blip>
          <a:srcRect b="0" l="24690" r="23348" t="6082"/>
          <a:stretch/>
        </p:blipFill>
        <p:spPr>
          <a:xfrm>
            <a:off x="11486192" y="651977"/>
            <a:ext cx="5773108" cy="15651900"/>
          </a:xfrm>
          <a:prstGeom prst="rect">
            <a:avLst/>
          </a:prstGeom>
          <a:noFill/>
          <a:ln>
            <a:noFill/>
          </a:ln>
        </p:spPr>
      </p:pic>
      <p:sp>
        <p:nvSpPr>
          <p:cNvPr id="798" name="Google Shape;798;p44"/>
          <p:cNvSpPr txBox="1"/>
          <p:nvPr/>
        </p:nvSpPr>
        <p:spPr>
          <a:xfrm>
            <a:off x="1028700" y="1019175"/>
            <a:ext cx="9141300" cy="3694200"/>
          </a:xfrm>
          <a:prstGeom prst="rect">
            <a:avLst/>
          </a:prstGeom>
          <a:noFill/>
          <a:ln>
            <a:noFill/>
          </a:ln>
          <a:effectLst>
            <a:outerShdw blurRad="828675" rotWithShape="0" algn="bl" dir="900000" dist="19050">
              <a:srgbClr val="6CE5E8">
                <a:alpha val="95000"/>
              </a:srgbClr>
            </a:outerShdw>
          </a:effectLst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0" u="none" cap="none" strike="noStrike">
                <a:solidFill>
                  <a:schemeClr val="lt1"/>
                </a:solidFill>
                <a:latin typeface="Teko Medium"/>
                <a:ea typeface="Teko Medium"/>
                <a:cs typeface="Teko Medium"/>
                <a:sym typeface="Teko Medium"/>
              </a:rPr>
              <a:t>FONTS IN THIS PRESENTATION</a:t>
            </a:r>
            <a:endParaRPr/>
          </a:p>
        </p:txBody>
      </p:sp>
      <p:sp>
        <p:nvSpPr>
          <p:cNvPr id="799" name="Google Shape;799;p44"/>
          <p:cNvSpPr txBox="1"/>
          <p:nvPr/>
        </p:nvSpPr>
        <p:spPr>
          <a:xfrm>
            <a:off x="1028700" y="4784060"/>
            <a:ext cx="8115300" cy="11366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5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This presentation template uses the following free fonts:</a:t>
            </a:r>
            <a:endParaRPr/>
          </a:p>
        </p:txBody>
      </p:sp>
      <p:sp>
        <p:nvSpPr>
          <p:cNvPr id="800" name="Google Shape;800;p44"/>
          <p:cNvSpPr txBox="1"/>
          <p:nvPr/>
        </p:nvSpPr>
        <p:spPr>
          <a:xfrm>
            <a:off x="1028700" y="6261106"/>
            <a:ext cx="8115300" cy="12890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69874" lvl="1" marL="539749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99"/>
              <a:buFont typeface="Arial"/>
              <a:buChar char="•"/>
            </a:pPr>
            <a:r>
              <a:rPr b="0" i="0" lang="en-US" sz="2499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Titles: Teko Medium</a:t>
            </a:r>
            <a:endParaRPr/>
          </a:p>
          <a:p>
            <a:pPr indent="-269874" lvl="1" marL="539749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99"/>
              <a:buFont typeface="Arial"/>
              <a:buChar char="•"/>
            </a:pPr>
            <a:r>
              <a:rPr b="0" i="0" lang="en-US" sz="2499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Headers: Montserrat</a:t>
            </a:r>
            <a:endParaRPr/>
          </a:p>
          <a:p>
            <a:pPr indent="-269875" lvl="1" marL="53975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Arial"/>
              <a:buChar char="•"/>
            </a:pPr>
            <a:r>
              <a:rPr b="0" i="0" lang="en-US" sz="25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Body Copy: Montserrat</a:t>
            </a:r>
            <a:endParaRPr/>
          </a:p>
        </p:txBody>
      </p:sp>
      <p:sp>
        <p:nvSpPr>
          <p:cNvPr id="801" name="Google Shape;801;p44"/>
          <p:cNvSpPr txBox="1"/>
          <p:nvPr/>
        </p:nvSpPr>
        <p:spPr>
          <a:xfrm>
            <a:off x="1028700" y="7890551"/>
            <a:ext cx="8115300" cy="11366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500" u="none" cap="none" strike="noStrike">
                <a:solidFill>
                  <a:srgbClr val="60B3DD"/>
                </a:solidFill>
                <a:latin typeface="Montserrat"/>
                <a:ea typeface="Montserrat"/>
                <a:cs typeface="Montserrat"/>
                <a:sym typeface="Montserrat"/>
              </a:rPr>
              <a:t>You can find these fonts online too. </a:t>
            </a:r>
            <a:endParaRPr/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500" u="none" cap="none" strike="noStrike">
                <a:solidFill>
                  <a:srgbClr val="60B3DD"/>
                </a:solidFill>
                <a:latin typeface="Montserrat"/>
                <a:ea typeface="Montserrat"/>
                <a:cs typeface="Montserrat"/>
                <a:sym typeface="Montserrat"/>
              </a:rPr>
              <a:t>Happy designing! </a:t>
            </a:r>
            <a:endParaRPr/>
          </a:p>
        </p:txBody>
      </p:sp>
      <p:cxnSp>
        <p:nvCxnSpPr>
          <p:cNvPr id="802" name="Google Shape;802;p44"/>
          <p:cNvCxnSpPr/>
          <p:nvPr/>
        </p:nvCxnSpPr>
        <p:spPr>
          <a:xfrm rot="-5400000">
            <a:off x="6508784" y="5230474"/>
            <a:ext cx="7998501" cy="0"/>
          </a:xfrm>
          <a:prstGeom prst="straightConnector1">
            <a:avLst/>
          </a:prstGeom>
          <a:noFill/>
          <a:ln cap="flat" cmpd="sng" w="57150">
            <a:solidFill>
              <a:srgbClr val="1B89DA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6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7" name="Google Shape;807;p45"/>
          <p:cNvPicPr preferRelativeResize="0"/>
          <p:nvPr/>
        </p:nvPicPr>
        <p:blipFill rotWithShape="1">
          <a:blip r:embed="rId3">
            <a:alphaModFix/>
          </a:blip>
          <a:srcRect b="7824" l="0" r="0" t="7825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808" name="Google Shape;808;p45"/>
          <p:cNvSpPr txBox="1"/>
          <p:nvPr/>
        </p:nvSpPr>
        <p:spPr>
          <a:xfrm>
            <a:off x="432350" y="3371850"/>
            <a:ext cx="10844700" cy="4617300"/>
          </a:xfrm>
          <a:prstGeom prst="rect">
            <a:avLst/>
          </a:prstGeom>
          <a:noFill/>
          <a:ln>
            <a:noFill/>
          </a:ln>
          <a:effectLst>
            <a:outerShdw blurRad="828675" rotWithShape="0" algn="bl" dir="840000" dist="19050">
              <a:srgbClr val="6CE5E8">
                <a:alpha val="95000"/>
              </a:srgbClr>
            </a:outerShdw>
          </a:effectLst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999" u="none" cap="none" strike="noStrike">
                <a:solidFill>
                  <a:schemeClr val="lt1"/>
                </a:solidFill>
                <a:latin typeface="Teko Medium"/>
                <a:ea typeface="Teko Medium"/>
                <a:cs typeface="Teko Medium"/>
                <a:sym typeface="Teko Medium"/>
              </a:rPr>
              <a:t>FREE TEMPLATES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999" u="none" cap="none" strike="noStrike">
                <a:solidFill>
                  <a:schemeClr val="lt1"/>
                </a:solidFill>
                <a:latin typeface="Teko Medium"/>
                <a:ea typeface="Teko Medium"/>
                <a:cs typeface="Teko Medium"/>
                <a:sym typeface="Teko Medium"/>
              </a:rPr>
              <a:t>FOR ALL YOUR PRESENTATION NEEDS</a:t>
            </a:r>
            <a:endParaRPr/>
          </a:p>
        </p:txBody>
      </p:sp>
      <p:sp>
        <p:nvSpPr>
          <p:cNvPr id="809" name="Google Shape;809;p45"/>
          <p:cNvSpPr txBox="1"/>
          <p:nvPr/>
        </p:nvSpPr>
        <p:spPr>
          <a:xfrm>
            <a:off x="13766930" y="1233499"/>
            <a:ext cx="3839042" cy="13430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97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For PowerPoint, Google Slides, </a:t>
            </a:r>
            <a:endParaRPr/>
          </a:p>
          <a:p>
            <a:pPr indent="0" lvl="0" marL="0" marR="0" rtl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97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and Canva</a:t>
            </a:r>
            <a:endParaRPr/>
          </a:p>
        </p:txBody>
      </p:sp>
      <p:sp>
        <p:nvSpPr>
          <p:cNvPr id="810" name="Google Shape;810;p45"/>
          <p:cNvSpPr txBox="1"/>
          <p:nvPr/>
        </p:nvSpPr>
        <p:spPr>
          <a:xfrm>
            <a:off x="13766930" y="3500449"/>
            <a:ext cx="3839042" cy="13430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97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100% free for personal or commercial use</a:t>
            </a:r>
            <a:endParaRPr/>
          </a:p>
        </p:txBody>
      </p:sp>
      <p:sp>
        <p:nvSpPr>
          <p:cNvPr id="811" name="Google Shape;811;p45"/>
          <p:cNvSpPr txBox="1"/>
          <p:nvPr/>
        </p:nvSpPr>
        <p:spPr>
          <a:xfrm>
            <a:off x="13766930" y="5643574"/>
            <a:ext cx="3839042" cy="13430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97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Ready to use, professional, and customizable</a:t>
            </a:r>
            <a:endParaRPr/>
          </a:p>
        </p:txBody>
      </p:sp>
      <p:sp>
        <p:nvSpPr>
          <p:cNvPr id="812" name="Google Shape;812;p45"/>
          <p:cNvSpPr txBox="1"/>
          <p:nvPr/>
        </p:nvSpPr>
        <p:spPr>
          <a:xfrm>
            <a:off x="13766930" y="7915275"/>
            <a:ext cx="3839042" cy="13430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97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Blow your audience away with </a:t>
            </a:r>
            <a:endParaRPr/>
          </a:p>
          <a:p>
            <a:pPr indent="0" lvl="0" marL="0" marR="0" rtl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97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attractive visuals</a:t>
            </a:r>
            <a:endParaRPr/>
          </a:p>
        </p:txBody>
      </p:sp>
      <p:pic>
        <p:nvPicPr>
          <p:cNvPr id="813" name="Google Shape;813;p4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32347" y="2128468"/>
            <a:ext cx="3775424" cy="89611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14" name="Google Shape;814;p45"/>
          <p:cNvCxnSpPr/>
          <p:nvPr/>
        </p:nvCxnSpPr>
        <p:spPr>
          <a:xfrm rot="53310">
            <a:off x="11695410" y="1871686"/>
            <a:ext cx="1842659" cy="0"/>
          </a:xfrm>
          <a:prstGeom prst="straightConnector1">
            <a:avLst/>
          </a:prstGeom>
          <a:noFill/>
          <a:ln cap="flat" cmpd="sng" w="57150">
            <a:solidFill>
              <a:srgbClr val="41B8D5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815" name="Google Shape;815;p45"/>
          <p:cNvCxnSpPr/>
          <p:nvPr/>
        </p:nvCxnSpPr>
        <p:spPr>
          <a:xfrm rot="53310">
            <a:off x="11695410" y="4100528"/>
            <a:ext cx="1842659" cy="0"/>
          </a:xfrm>
          <a:prstGeom prst="straightConnector1">
            <a:avLst/>
          </a:prstGeom>
          <a:noFill/>
          <a:ln cap="flat" cmpd="sng" w="57150">
            <a:solidFill>
              <a:srgbClr val="41B8D5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816" name="Google Shape;816;p45"/>
          <p:cNvCxnSpPr/>
          <p:nvPr/>
        </p:nvCxnSpPr>
        <p:spPr>
          <a:xfrm rot="53310">
            <a:off x="11695410" y="6329370"/>
            <a:ext cx="1842659" cy="0"/>
          </a:xfrm>
          <a:prstGeom prst="straightConnector1">
            <a:avLst/>
          </a:prstGeom>
          <a:noFill/>
          <a:ln cap="flat" cmpd="sng" w="57150">
            <a:solidFill>
              <a:srgbClr val="41B8D5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817" name="Google Shape;817;p45"/>
          <p:cNvCxnSpPr/>
          <p:nvPr/>
        </p:nvCxnSpPr>
        <p:spPr>
          <a:xfrm rot="53310">
            <a:off x="11695410" y="8558212"/>
            <a:ext cx="1842659" cy="0"/>
          </a:xfrm>
          <a:prstGeom prst="straightConnector1">
            <a:avLst/>
          </a:prstGeom>
          <a:noFill/>
          <a:ln cap="flat" cmpd="sng" w="57150">
            <a:solidFill>
              <a:srgbClr val="41B8D5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1" name="Shape 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2" name="Google Shape;822;p46"/>
          <p:cNvPicPr preferRelativeResize="0"/>
          <p:nvPr/>
        </p:nvPicPr>
        <p:blipFill rotWithShape="1">
          <a:blip r:embed="rId3">
            <a:alphaModFix/>
          </a:blip>
          <a:srcRect b="7824" l="0" r="0" t="7825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823" name="Google Shape;823;p46"/>
          <p:cNvSpPr txBox="1"/>
          <p:nvPr/>
        </p:nvSpPr>
        <p:spPr>
          <a:xfrm>
            <a:off x="1028700" y="1019175"/>
            <a:ext cx="5059200" cy="3694200"/>
          </a:xfrm>
          <a:prstGeom prst="rect">
            <a:avLst/>
          </a:prstGeom>
          <a:noFill/>
          <a:ln>
            <a:noFill/>
          </a:ln>
          <a:effectLst>
            <a:outerShdw blurRad="828675" rotWithShape="0" algn="bl" dir="480000" dist="19050">
              <a:srgbClr val="6CE5E8">
                <a:alpha val="94000"/>
              </a:srgbClr>
            </a:outerShdw>
          </a:effectLst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0" u="none" cap="none" strike="noStrike">
                <a:solidFill>
                  <a:schemeClr val="lt1"/>
                </a:solidFill>
                <a:latin typeface="Teko Medium"/>
                <a:ea typeface="Teko Medium"/>
                <a:cs typeface="Teko Medium"/>
                <a:sym typeface="Teko Medium"/>
              </a:rPr>
              <a:t>RESOURCE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0" u="none" cap="none" strike="noStrike">
                <a:solidFill>
                  <a:schemeClr val="lt1"/>
                </a:solidFill>
                <a:latin typeface="Teko Medium"/>
                <a:ea typeface="Teko Medium"/>
                <a:cs typeface="Teko Medium"/>
                <a:sym typeface="Teko Medium"/>
              </a:rPr>
              <a:t>PAGE</a:t>
            </a:r>
            <a:endParaRPr/>
          </a:p>
        </p:txBody>
      </p:sp>
      <p:sp>
        <p:nvSpPr>
          <p:cNvPr id="824" name="Google Shape;824;p46"/>
          <p:cNvSpPr txBox="1"/>
          <p:nvPr/>
        </p:nvSpPr>
        <p:spPr>
          <a:xfrm>
            <a:off x="1028700" y="6926580"/>
            <a:ext cx="5059131" cy="2331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60B3DD"/>
                </a:solidFill>
                <a:latin typeface="Montserrat"/>
                <a:ea typeface="Montserrat"/>
                <a:cs typeface="Montserrat"/>
                <a:sym typeface="Montserrat"/>
              </a:rPr>
              <a:t>Use these design resources in your Canva Presentation. Happy designing! </a:t>
            </a:r>
            <a:endParaRPr/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60B3D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60B3DD"/>
                </a:solidFill>
                <a:latin typeface="Montserrat"/>
                <a:ea typeface="Montserrat"/>
                <a:cs typeface="Montserrat"/>
                <a:sym typeface="Montserrat"/>
              </a:rPr>
              <a:t>Don't forget to delete this page before presenting. </a:t>
            </a:r>
            <a:endParaRPr/>
          </a:p>
        </p:txBody>
      </p:sp>
      <p:pic>
        <p:nvPicPr>
          <p:cNvPr id="825" name="Google Shape;825;p4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459916" y="1644700"/>
            <a:ext cx="795631" cy="684243"/>
          </a:xfrm>
          <a:prstGeom prst="rect">
            <a:avLst/>
          </a:prstGeom>
          <a:noFill/>
          <a:ln>
            <a:noFill/>
          </a:ln>
        </p:spPr>
      </p:pic>
      <p:pic>
        <p:nvPicPr>
          <p:cNvPr id="826" name="Google Shape;826;p4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923371" y="1596095"/>
            <a:ext cx="544175" cy="781453"/>
          </a:xfrm>
          <a:prstGeom prst="rect">
            <a:avLst/>
          </a:prstGeom>
          <a:noFill/>
          <a:ln>
            <a:noFill/>
          </a:ln>
        </p:spPr>
      </p:pic>
      <p:pic>
        <p:nvPicPr>
          <p:cNvPr id="827" name="Google Shape;827;p4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698733" y="1596095"/>
            <a:ext cx="781453" cy="781453"/>
          </a:xfrm>
          <a:prstGeom prst="rect">
            <a:avLst/>
          </a:prstGeom>
          <a:noFill/>
          <a:ln>
            <a:noFill/>
          </a:ln>
        </p:spPr>
      </p:pic>
      <p:pic>
        <p:nvPicPr>
          <p:cNvPr id="828" name="Google Shape;828;p4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1910733" y="1693305"/>
            <a:ext cx="955231" cy="587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829" name="Google Shape;829;p46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3309150" y="1637723"/>
            <a:ext cx="698197" cy="698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830" name="Google Shape;830;p46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4450532" y="1637723"/>
            <a:ext cx="772652" cy="698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831" name="Google Shape;831;p46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15666371" y="1637723"/>
            <a:ext cx="465888" cy="698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832" name="Google Shape;832;p46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16575445" y="1596095"/>
            <a:ext cx="565487" cy="781453"/>
          </a:xfrm>
          <a:prstGeom prst="rect">
            <a:avLst/>
          </a:prstGeom>
          <a:noFill/>
          <a:ln>
            <a:noFill/>
          </a:ln>
        </p:spPr>
      </p:pic>
      <p:pic>
        <p:nvPicPr>
          <p:cNvPr id="833" name="Google Shape;833;p46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9567244" y="3326281"/>
            <a:ext cx="698197" cy="698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834" name="Google Shape;834;p46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8478061" y="3326281"/>
            <a:ext cx="698197" cy="698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835" name="Google Shape;835;p46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15141856" y="3284653"/>
            <a:ext cx="777190" cy="781453"/>
          </a:xfrm>
          <a:prstGeom prst="rect">
            <a:avLst/>
          </a:prstGeom>
          <a:noFill/>
          <a:ln>
            <a:noFill/>
          </a:ln>
        </p:spPr>
      </p:pic>
      <p:pic>
        <p:nvPicPr>
          <p:cNvPr id="836" name="Google Shape;836;p46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12854961" y="3284653"/>
            <a:ext cx="818665" cy="781453"/>
          </a:xfrm>
          <a:prstGeom prst="rect">
            <a:avLst/>
          </a:prstGeom>
          <a:noFill/>
          <a:ln>
            <a:noFill/>
          </a:ln>
        </p:spPr>
      </p:pic>
      <p:pic>
        <p:nvPicPr>
          <p:cNvPr id="837" name="Google Shape;837;p46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11823183" y="3284653"/>
            <a:ext cx="640791" cy="781453"/>
          </a:xfrm>
          <a:prstGeom prst="rect">
            <a:avLst/>
          </a:prstGeom>
          <a:noFill/>
          <a:ln>
            <a:noFill/>
          </a:ln>
        </p:spPr>
      </p:pic>
      <p:pic>
        <p:nvPicPr>
          <p:cNvPr id="838" name="Google Shape;838;p46"/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>
            <a:off x="10656428" y="3284653"/>
            <a:ext cx="775769" cy="781453"/>
          </a:xfrm>
          <a:prstGeom prst="rect">
            <a:avLst/>
          </a:prstGeom>
          <a:noFill/>
          <a:ln>
            <a:noFill/>
          </a:ln>
        </p:spPr>
      </p:pic>
      <p:pic>
        <p:nvPicPr>
          <p:cNvPr id="839" name="Google Shape;839;p46"/>
          <p:cNvPicPr preferRelativeResize="0"/>
          <p:nvPr/>
        </p:nvPicPr>
        <p:blipFill rotWithShape="1">
          <a:blip r:embed="rId18">
            <a:alphaModFix/>
          </a:blip>
          <a:srcRect b="0" l="0" r="0" t="0"/>
          <a:stretch/>
        </p:blipFill>
        <p:spPr>
          <a:xfrm>
            <a:off x="14064612" y="3284653"/>
            <a:ext cx="686257" cy="781453"/>
          </a:xfrm>
          <a:prstGeom prst="rect">
            <a:avLst/>
          </a:prstGeom>
          <a:noFill/>
          <a:ln>
            <a:noFill/>
          </a:ln>
        </p:spPr>
      </p:pic>
      <p:pic>
        <p:nvPicPr>
          <p:cNvPr id="840" name="Google Shape;840;p46"/>
          <p:cNvPicPr preferRelativeResize="0"/>
          <p:nvPr/>
        </p:nvPicPr>
        <p:blipFill rotWithShape="1">
          <a:blip r:embed="rId19">
            <a:alphaModFix/>
          </a:blip>
          <a:srcRect b="0" l="0" r="0" t="0"/>
          <a:stretch/>
        </p:blipFill>
        <p:spPr>
          <a:xfrm>
            <a:off x="16310033" y="3393188"/>
            <a:ext cx="949267" cy="564382"/>
          </a:xfrm>
          <a:prstGeom prst="rect">
            <a:avLst/>
          </a:prstGeom>
          <a:noFill/>
          <a:ln>
            <a:noFill/>
          </a:ln>
        </p:spPr>
      </p:pic>
      <p:pic>
        <p:nvPicPr>
          <p:cNvPr id="841" name="Google Shape;841;p46"/>
          <p:cNvPicPr preferRelativeResize="0"/>
          <p:nvPr/>
        </p:nvPicPr>
        <p:blipFill rotWithShape="1">
          <a:blip r:embed="rId20">
            <a:alphaModFix/>
          </a:blip>
          <a:srcRect b="0" l="0" r="0" t="0"/>
          <a:stretch/>
        </p:blipFill>
        <p:spPr>
          <a:xfrm>
            <a:off x="9893969" y="4973212"/>
            <a:ext cx="781453" cy="781453"/>
          </a:xfrm>
          <a:prstGeom prst="rect">
            <a:avLst/>
          </a:prstGeom>
          <a:noFill/>
          <a:ln>
            <a:noFill/>
          </a:ln>
        </p:spPr>
      </p:pic>
      <p:pic>
        <p:nvPicPr>
          <p:cNvPr id="842" name="Google Shape;842;p46"/>
          <p:cNvPicPr preferRelativeResize="0"/>
          <p:nvPr/>
        </p:nvPicPr>
        <p:blipFill rotWithShape="1">
          <a:blip r:embed="rId21">
            <a:alphaModFix/>
          </a:blip>
          <a:srcRect b="0" l="0" r="0" t="0"/>
          <a:stretch/>
        </p:blipFill>
        <p:spPr>
          <a:xfrm>
            <a:off x="8478061" y="4973212"/>
            <a:ext cx="908666" cy="781453"/>
          </a:xfrm>
          <a:prstGeom prst="rect">
            <a:avLst/>
          </a:prstGeom>
          <a:noFill/>
          <a:ln>
            <a:noFill/>
          </a:ln>
        </p:spPr>
      </p:pic>
      <p:pic>
        <p:nvPicPr>
          <p:cNvPr id="843" name="Google Shape;843;p46"/>
          <p:cNvPicPr preferRelativeResize="0"/>
          <p:nvPr/>
        </p:nvPicPr>
        <p:blipFill rotWithShape="1">
          <a:blip r:embed="rId22">
            <a:alphaModFix/>
          </a:blip>
          <a:srcRect b="0" l="0" r="0" t="0"/>
          <a:stretch/>
        </p:blipFill>
        <p:spPr>
          <a:xfrm>
            <a:off x="11182665" y="4973212"/>
            <a:ext cx="781453" cy="781453"/>
          </a:xfrm>
          <a:prstGeom prst="rect">
            <a:avLst/>
          </a:prstGeom>
          <a:noFill/>
          <a:ln>
            <a:noFill/>
          </a:ln>
        </p:spPr>
      </p:pic>
      <p:pic>
        <p:nvPicPr>
          <p:cNvPr id="844" name="Google Shape;844;p46"/>
          <p:cNvPicPr preferRelativeResize="0"/>
          <p:nvPr/>
        </p:nvPicPr>
        <p:blipFill rotWithShape="1">
          <a:blip r:embed="rId23">
            <a:alphaModFix/>
          </a:blip>
          <a:srcRect b="0" l="0" r="0" t="0"/>
          <a:stretch/>
        </p:blipFill>
        <p:spPr>
          <a:xfrm>
            <a:off x="12471360" y="4973212"/>
            <a:ext cx="780032" cy="781453"/>
          </a:xfrm>
          <a:prstGeom prst="rect">
            <a:avLst/>
          </a:prstGeom>
          <a:noFill/>
          <a:ln>
            <a:noFill/>
          </a:ln>
        </p:spPr>
      </p:pic>
      <p:pic>
        <p:nvPicPr>
          <p:cNvPr id="845" name="Google Shape;845;p46"/>
          <p:cNvPicPr preferRelativeResize="0"/>
          <p:nvPr/>
        </p:nvPicPr>
        <p:blipFill rotWithShape="1">
          <a:blip r:embed="rId24">
            <a:alphaModFix/>
          </a:blip>
          <a:srcRect b="0" l="0" r="0" t="0"/>
          <a:stretch/>
        </p:blipFill>
        <p:spPr>
          <a:xfrm>
            <a:off x="13758635" y="4973212"/>
            <a:ext cx="849405" cy="781453"/>
          </a:xfrm>
          <a:prstGeom prst="rect">
            <a:avLst/>
          </a:prstGeom>
          <a:noFill/>
          <a:ln>
            <a:noFill/>
          </a:ln>
        </p:spPr>
      </p:pic>
      <p:pic>
        <p:nvPicPr>
          <p:cNvPr id="846" name="Google Shape;846;p46"/>
          <p:cNvPicPr preferRelativeResize="0"/>
          <p:nvPr/>
        </p:nvPicPr>
        <p:blipFill rotWithShape="1">
          <a:blip r:embed="rId25">
            <a:alphaModFix/>
          </a:blip>
          <a:srcRect b="0" l="0" r="0" t="0"/>
          <a:stretch/>
        </p:blipFill>
        <p:spPr>
          <a:xfrm>
            <a:off x="15115282" y="4976599"/>
            <a:ext cx="625377" cy="774678"/>
          </a:xfrm>
          <a:prstGeom prst="rect">
            <a:avLst/>
          </a:prstGeom>
          <a:noFill/>
          <a:ln>
            <a:noFill/>
          </a:ln>
        </p:spPr>
      </p:pic>
      <p:pic>
        <p:nvPicPr>
          <p:cNvPr id="847" name="Google Shape;847;p46"/>
          <p:cNvPicPr preferRelativeResize="0"/>
          <p:nvPr/>
        </p:nvPicPr>
        <p:blipFill rotWithShape="1">
          <a:blip r:embed="rId26">
            <a:alphaModFix/>
          </a:blip>
          <a:srcRect b="0" l="0" r="0" t="0"/>
          <a:stretch/>
        </p:blipFill>
        <p:spPr>
          <a:xfrm>
            <a:off x="16310033" y="5107395"/>
            <a:ext cx="893030" cy="513086"/>
          </a:xfrm>
          <a:prstGeom prst="rect">
            <a:avLst/>
          </a:prstGeom>
          <a:noFill/>
          <a:ln>
            <a:noFill/>
          </a:ln>
        </p:spPr>
      </p:pic>
      <p:pic>
        <p:nvPicPr>
          <p:cNvPr id="848" name="Google Shape;848;p46"/>
          <p:cNvPicPr preferRelativeResize="0"/>
          <p:nvPr/>
        </p:nvPicPr>
        <p:blipFill rotWithShape="1">
          <a:blip r:embed="rId27">
            <a:alphaModFix/>
          </a:blip>
          <a:srcRect b="0" l="0" r="0" t="0"/>
          <a:stretch/>
        </p:blipFill>
        <p:spPr>
          <a:xfrm>
            <a:off x="8426119" y="6667329"/>
            <a:ext cx="875354" cy="781453"/>
          </a:xfrm>
          <a:prstGeom prst="rect">
            <a:avLst/>
          </a:prstGeom>
          <a:noFill/>
          <a:ln>
            <a:noFill/>
          </a:ln>
        </p:spPr>
      </p:pic>
      <p:pic>
        <p:nvPicPr>
          <p:cNvPr id="849" name="Google Shape;849;p46"/>
          <p:cNvPicPr preferRelativeResize="0"/>
          <p:nvPr/>
        </p:nvPicPr>
        <p:blipFill rotWithShape="1">
          <a:blip r:embed="rId28">
            <a:alphaModFix/>
          </a:blip>
          <a:srcRect b="0" l="0" r="0" t="0"/>
          <a:stretch/>
        </p:blipFill>
        <p:spPr>
          <a:xfrm>
            <a:off x="9732002" y="6661770"/>
            <a:ext cx="564811" cy="774678"/>
          </a:xfrm>
          <a:prstGeom prst="rect">
            <a:avLst/>
          </a:prstGeom>
          <a:noFill/>
          <a:ln>
            <a:noFill/>
          </a:ln>
        </p:spPr>
      </p:pic>
      <p:pic>
        <p:nvPicPr>
          <p:cNvPr id="850" name="Google Shape;850;p46"/>
          <p:cNvPicPr preferRelativeResize="0"/>
          <p:nvPr/>
        </p:nvPicPr>
        <p:blipFill rotWithShape="1">
          <a:blip r:embed="rId29">
            <a:alphaModFix/>
          </a:blip>
          <a:srcRect b="0" l="0" r="0" t="0"/>
          <a:stretch/>
        </p:blipFill>
        <p:spPr>
          <a:xfrm>
            <a:off x="10727341" y="6670716"/>
            <a:ext cx="726789" cy="774678"/>
          </a:xfrm>
          <a:prstGeom prst="rect">
            <a:avLst/>
          </a:prstGeom>
          <a:noFill/>
          <a:ln>
            <a:noFill/>
          </a:ln>
        </p:spPr>
      </p:pic>
      <p:pic>
        <p:nvPicPr>
          <p:cNvPr id="851" name="Google Shape;851;p46"/>
          <p:cNvPicPr preferRelativeResize="0"/>
          <p:nvPr/>
        </p:nvPicPr>
        <p:blipFill rotWithShape="1">
          <a:blip r:embed="rId30">
            <a:alphaModFix/>
          </a:blip>
          <a:srcRect b="0" l="0" r="0" t="0"/>
          <a:stretch/>
        </p:blipFill>
        <p:spPr>
          <a:xfrm>
            <a:off x="11884659" y="6720154"/>
            <a:ext cx="493950" cy="67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852" name="Google Shape;852;p46"/>
          <p:cNvPicPr preferRelativeResize="0"/>
          <p:nvPr/>
        </p:nvPicPr>
        <p:blipFill rotWithShape="1">
          <a:blip r:embed="rId31">
            <a:alphaModFix/>
          </a:blip>
          <a:srcRect b="0" l="0" r="0" t="0"/>
          <a:stretch/>
        </p:blipFill>
        <p:spPr>
          <a:xfrm>
            <a:off x="12809138" y="6792277"/>
            <a:ext cx="883251" cy="531557"/>
          </a:xfrm>
          <a:prstGeom prst="rect">
            <a:avLst/>
          </a:prstGeom>
          <a:noFill/>
          <a:ln>
            <a:noFill/>
          </a:ln>
        </p:spPr>
      </p:pic>
      <p:pic>
        <p:nvPicPr>
          <p:cNvPr id="853" name="Google Shape;853;p46"/>
          <p:cNvPicPr preferRelativeResize="0"/>
          <p:nvPr/>
        </p:nvPicPr>
        <p:blipFill rotWithShape="1">
          <a:blip r:embed="rId32">
            <a:alphaModFix/>
          </a:blip>
          <a:srcRect b="0" l="0" r="0" t="0"/>
          <a:stretch/>
        </p:blipFill>
        <p:spPr>
          <a:xfrm>
            <a:off x="14122918" y="6720154"/>
            <a:ext cx="856432" cy="67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854" name="Google Shape;854;p46"/>
          <p:cNvPicPr preferRelativeResize="0"/>
          <p:nvPr/>
        </p:nvPicPr>
        <p:blipFill rotWithShape="1">
          <a:blip r:embed="rId33">
            <a:alphaModFix/>
          </a:blip>
          <a:srcRect b="0" l="0" r="0" t="0"/>
          <a:stretch/>
        </p:blipFill>
        <p:spPr>
          <a:xfrm>
            <a:off x="15409878" y="6720154"/>
            <a:ext cx="675803" cy="67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855" name="Google Shape;855;p46"/>
          <p:cNvPicPr preferRelativeResize="0"/>
          <p:nvPr/>
        </p:nvPicPr>
        <p:blipFill rotWithShape="1">
          <a:blip r:embed="rId34">
            <a:alphaModFix/>
          </a:blip>
          <a:srcRect b="0" l="0" r="0" t="0"/>
          <a:stretch/>
        </p:blipFill>
        <p:spPr>
          <a:xfrm>
            <a:off x="16516209" y="6720154"/>
            <a:ext cx="675803" cy="67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856" name="Google Shape;856;p46"/>
          <p:cNvPicPr preferRelativeResize="0"/>
          <p:nvPr/>
        </p:nvPicPr>
        <p:blipFill rotWithShape="1">
          <a:blip r:embed="rId35">
            <a:alphaModFix/>
          </a:blip>
          <a:srcRect b="0" l="0" r="0" t="0"/>
          <a:stretch/>
        </p:blipFill>
        <p:spPr>
          <a:xfrm>
            <a:off x="10783603" y="8424602"/>
            <a:ext cx="660668" cy="764984"/>
          </a:xfrm>
          <a:prstGeom prst="rect">
            <a:avLst/>
          </a:prstGeom>
          <a:noFill/>
          <a:ln>
            <a:noFill/>
          </a:ln>
        </p:spPr>
      </p:pic>
      <p:pic>
        <p:nvPicPr>
          <p:cNvPr id="857" name="Google Shape;857;p46"/>
          <p:cNvPicPr preferRelativeResize="0"/>
          <p:nvPr/>
        </p:nvPicPr>
        <p:blipFill rotWithShape="1">
          <a:blip r:embed="rId36">
            <a:alphaModFix/>
          </a:blip>
          <a:srcRect b="0" l="0" r="0" t="0"/>
          <a:stretch/>
        </p:blipFill>
        <p:spPr>
          <a:xfrm>
            <a:off x="9564344" y="8355888"/>
            <a:ext cx="698959" cy="902412"/>
          </a:xfrm>
          <a:prstGeom prst="rect">
            <a:avLst/>
          </a:prstGeom>
          <a:noFill/>
          <a:ln>
            <a:noFill/>
          </a:ln>
        </p:spPr>
      </p:pic>
      <p:pic>
        <p:nvPicPr>
          <p:cNvPr id="858" name="Google Shape;858;p46"/>
          <p:cNvPicPr preferRelativeResize="0"/>
          <p:nvPr/>
        </p:nvPicPr>
        <p:blipFill rotWithShape="1">
          <a:blip r:embed="rId37">
            <a:alphaModFix/>
          </a:blip>
          <a:srcRect b="0" l="0" r="0" t="0"/>
          <a:stretch/>
        </p:blipFill>
        <p:spPr>
          <a:xfrm>
            <a:off x="8558383" y="8355888"/>
            <a:ext cx="485662" cy="902412"/>
          </a:xfrm>
          <a:prstGeom prst="rect">
            <a:avLst/>
          </a:prstGeom>
          <a:noFill/>
          <a:ln>
            <a:noFill/>
          </a:ln>
        </p:spPr>
      </p:pic>
      <p:pic>
        <p:nvPicPr>
          <p:cNvPr id="859" name="Google Shape;859;p46"/>
          <p:cNvPicPr preferRelativeResize="0"/>
          <p:nvPr/>
        </p:nvPicPr>
        <p:blipFill rotWithShape="1">
          <a:blip r:embed="rId38">
            <a:alphaModFix/>
          </a:blip>
          <a:srcRect b="0" l="0" r="0" t="0"/>
          <a:stretch/>
        </p:blipFill>
        <p:spPr>
          <a:xfrm>
            <a:off x="11964571" y="8424602"/>
            <a:ext cx="385274" cy="764984"/>
          </a:xfrm>
          <a:prstGeom prst="rect">
            <a:avLst/>
          </a:prstGeom>
          <a:noFill/>
          <a:ln>
            <a:noFill/>
          </a:ln>
        </p:spPr>
      </p:pic>
      <p:pic>
        <p:nvPicPr>
          <p:cNvPr id="860" name="Google Shape;860;p46"/>
          <p:cNvPicPr preferRelativeResize="0"/>
          <p:nvPr/>
        </p:nvPicPr>
        <p:blipFill rotWithShape="1">
          <a:blip r:embed="rId39">
            <a:alphaModFix/>
          </a:blip>
          <a:srcRect b="0" l="0" r="0" t="0"/>
          <a:stretch/>
        </p:blipFill>
        <p:spPr>
          <a:xfrm>
            <a:off x="12870144" y="8525190"/>
            <a:ext cx="563808" cy="563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861" name="Google Shape;861;p46"/>
          <p:cNvPicPr preferRelativeResize="0"/>
          <p:nvPr/>
        </p:nvPicPr>
        <p:blipFill rotWithShape="1">
          <a:blip r:embed="rId40">
            <a:alphaModFix/>
          </a:blip>
          <a:srcRect b="0" l="0" r="0" t="0"/>
          <a:stretch/>
        </p:blipFill>
        <p:spPr>
          <a:xfrm>
            <a:off x="13954252" y="8525190"/>
            <a:ext cx="689099" cy="563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862" name="Google Shape;862;p46"/>
          <p:cNvPicPr preferRelativeResize="0"/>
          <p:nvPr/>
        </p:nvPicPr>
        <p:blipFill rotWithShape="1">
          <a:blip r:embed="rId41">
            <a:alphaModFix/>
          </a:blip>
          <a:srcRect b="0" l="0" r="0" t="0"/>
          <a:stretch/>
        </p:blipFill>
        <p:spPr>
          <a:xfrm>
            <a:off x="15163651" y="8525190"/>
            <a:ext cx="805440" cy="563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863" name="Google Shape;863;p46"/>
          <p:cNvPicPr preferRelativeResize="0"/>
          <p:nvPr/>
        </p:nvPicPr>
        <p:blipFill rotWithShape="1">
          <a:blip r:embed="rId42">
            <a:alphaModFix/>
          </a:blip>
          <a:srcRect b="0" l="0" r="0" t="0"/>
          <a:stretch/>
        </p:blipFill>
        <p:spPr>
          <a:xfrm>
            <a:off x="16489391" y="8424602"/>
            <a:ext cx="669013" cy="7649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Google Shape;155;p16"/>
          <p:cNvPicPr preferRelativeResize="0"/>
          <p:nvPr/>
        </p:nvPicPr>
        <p:blipFill rotWithShape="1">
          <a:blip r:embed="rId3">
            <a:alphaModFix/>
          </a:blip>
          <a:srcRect b="0" l="12478" r="0" t="26153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16"/>
          <p:cNvPicPr preferRelativeResize="0"/>
          <p:nvPr/>
        </p:nvPicPr>
        <p:blipFill rotWithShape="1">
          <a:blip r:embed="rId4">
            <a:alphaModFix amt="41000"/>
          </a:blip>
          <a:srcRect b="0" l="0" r="50000" t="0"/>
          <a:stretch/>
        </p:blipFill>
        <p:spPr>
          <a:xfrm flipH="1">
            <a:off x="10744200" y="-3467100"/>
            <a:ext cx="11007113" cy="14825195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16"/>
          <p:cNvSpPr txBox="1"/>
          <p:nvPr/>
        </p:nvSpPr>
        <p:spPr>
          <a:xfrm>
            <a:off x="10242211" y="3667779"/>
            <a:ext cx="7017000" cy="2316900"/>
          </a:xfrm>
          <a:prstGeom prst="rect">
            <a:avLst/>
          </a:prstGeom>
          <a:noFill/>
          <a:ln>
            <a:noFill/>
          </a:ln>
          <a:effectLst>
            <a:outerShdw blurRad="828675" rotWithShape="0" algn="bl" dir="480000" dist="19050">
              <a:srgbClr val="6CE5E8">
                <a:alpha val="95000"/>
              </a:srgbClr>
            </a:outerShdw>
          </a:effectLst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2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052" u="none" cap="none" strike="noStrike">
                <a:solidFill>
                  <a:schemeClr val="lt1"/>
                </a:solidFill>
                <a:latin typeface="Teko Medium"/>
                <a:ea typeface="Teko Medium"/>
                <a:cs typeface="Teko Medium"/>
                <a:sym typeface="Teko Medium"/>
              </a:rPr>
              <a:t>ABOUT US</a:t>
            </a:r>
            <a:endParaRPr/>
          </a:p>
        </p:txBody>
      </p:sp>
      <p:cxnSp>
        <p:nvCxnSpPr>
          <p:cNvPr id="158" name="Google Shape;158;p16"/>
          <p:cNvCxnSpPr/>
          <p:nvPr/>
        </p:nvCxnSpPr>
        <p:spPr>
          <a:xfrm rot="-9591">
            <a:off x="-20" y="4769821"/>
            <a:ext cx="10242251" cy="0"/>
          </a:xfrm>
          <a:prstGeom prst="straightConnector1">
            <a:avLst/>
          </a:prstGeom>
          <a:noFill/>
          <a:ln cap="flat" cmpd="sng" w="57150">
            <a:solidFill>
              <a:srgbClr val="41B8D5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59" name="Google Shape;159;p16"/>
          <p:cNvSpPr txBox="1"/>
          <p:nvPr/>
        </p:nvSpPr>
        <p:spPr>
          <a:xfrm>
            <a:off x="9406913" y="5919488"/>
            <a:ext cx="7852387" cy="14668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5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Elaborate on what you want to discuss. 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17"/>
          <p:cNvPicPr preferRelativeResize="0"/>
          <p:nvPr/>
        </p:nvPicPr>
        <p:blipFill rotWithShape="1">
          <a:blip r:embed="rId3">
            <a:alphaModFix/>
          </a:blip>
          <a:srcRect b="7824" l="0" r="0" t="7825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5" name="Google Shape;165;p17"/>
          <p:cNvGrpSpPr/>
          <p:nvPr/>
        </p:nvGrpSpPr>
        <p:grpSpPr>
          <a:xfrm>
            <a:off x="10176280" y="-978578"/>
            <a:ext cx="4337130" cy="4356571"/>
            <a:chOff x="1813" y="0"/>
            <a:chExt cx="809173" cy="812800"/>
          </a:xfrm>
        </p:grpSpPr>
        <p:sp>
          <p:nvSpPr>
            <p:cNvPr id="166" name="Google Shape;166;p17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132E5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" name="Google Shape;167;p1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68" name="Google Shape;168;p17"/>
          <p:cNvSpPr/>
          <p:nvPr/>
        </p:nvSpPr>
        <p:spPr>
          <a:xfrm>
            <a:off x="6185746" y="419750"/>
            <a:ext cx="5916508" cy="5916483"/>
          </a:xfrm>
          <a:custGeom>
            <a:rect b="b" l="l" r="r" t="t"/>
            <a:pathLst>
              <a:path extrusionOk="0" h="6349974" w="6350000">
                <a:moveTo>
                  <a:pt x="6350000" y="3175025"/>
                </a:moveTo>
                <a:cubicBezTo>
                  <a:pt x="6350000" y="4928451"/>
                  <a:pt x="4928476" y="6349974"/>
                  <a:pt x="3175000" y="6349974"/>
                </a:cubicBezTo>
                <a:cubicBezTo>
                  <a:pt x="1421498" y="6349974"/>
                  <a:pt x="0" y="4928451"/>
                  <a:pt x="0" y="3175025"/>
                </a:cubicBezTo>
                <a:cubicBezTo>
                  <a:pt x="0" y="1421511"/>
                  <a:pt x="1421498" y="0"/>
                  <a:pt x="3175000" y="0"/>
                </a:cubicBezTo>
                <a:cubicBezTo>
                  <a:pt x="4928501" y="0"/>
                  <a:pt x="6350000" y="1421511"/>
                  <a:pt x="6350000" y="3175025"/>
                </a:cubicBez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4367" l="-34861" r="-8742" t="-3334"/>
            </a:stretch>
          </a:blip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69" name="Google Shape;169;p17"/>
          <p:cNvGrpSpPr/>
          <p:nvPr/>
        </p:nvGrpSpPr>
        <p:grpSpPr>
          <a:xfrm>
            <a:off x="5375207" y="4522320"/>
            <a:ext cx="2126797" cy="2136330"/>
            <a:chOff x="1813" y="0"/>
            <a:chExt cx="809173" cy="812800"/>
          </a:xfrm>
        </p:grpSpPr>
        <p:sp>
          <p:nvSpPr>
            <p:cNvPr id="170" name="Google Shape;170;p17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60B3D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" name="Google Shape;171;p1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2" name="Google Shape;172;p17"/>
          <p:cNvSpPr txBox="1"/>
          <p:nvPr/>
        </p:nvSpPr>
        <p:spPr>
          <a:xfrm>
            <a:off x="1365337" y="6696750"/>
            <a:ext cx="15557400" cy="1847100"/>
          </a:xfrm>
          <a:prstGeom prst="rect">
            <a:avLst/>
          </a:prstGeom>
          <a:noFill/>
          <a:ln>
            <a:noFill/>
          </a:ln>
          <a:effectLst>
            <a:outerShdw blurRad="828675" rotWithShape="0" algn="bl">
              <a:srgbClr val="6CE5E8">
                <a:alpha val="95000"/>
              </a:srgbClr>
            </a:outerShdw>
          </a:effectLst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0" u="none" cap="none" strike="noStrike">
                <a:solidFill>
                  <a:schemeClr val="lt1"/>
                </a:solidFill>
                <a:latin typeface="Teko Medium"/>
                <a:ea typeface="Teko Medium"/>
                <a:cs typeface="Teko Medium"/>
                <a:sym typeface="Teko Medium"/>
              </a:rPr>
              <a:t>WELCOME TO PRESENTATION</a:t>
            </a:r>
            <a:endParaRPr/>
          </a:p>
        </p:txBody>
      </p:sp>
      <p:sp>
        <p:nvSpPr>
          <p:cNvPr id="173" name="Google Shape;173;p17"/>
          <p:cNvSpPr txBox="1"/>
          <p:nvPr/>
        </p:nvSpPr>
        <p:spPr>
          <a:xfrm>
            <a:off x="1365337" y="8491690"/>
            <a:ext cx="15557326" cy="11366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500" u="none" cap="none" strike="noStrike">
                <a:solidFill>
                  <a:srgbClr val="60B3DD"/>
                </a:solidFill>
                <a:latin typeface="Montserrat"/>
                <a:ea typeface="Montserrat"/>
                <a:cs typeface="Montserrat"/>
                <a:sym typeface="Montserrat"/>
              </a:rPr>
              <a:t>I'm Rain, and I'll be sharing with you my beautiful ideas. </a:t>
            </a:r>
            <a:endParaRPr/>
          </a:p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500" u="none" cap="none" strike="noStrike">
                <a:solidFill>
                  <a:srgbClr val="60B3DD"/>
                </a:solidFill>
                <a:latin typeface="Montserrat"/>
                <a:ea typeface="Montserrat"/>
                <a:cs typeface="Montserrat"/>
                <a:sym typeface="Montserrat"/>
              </a:rPr>
              <a:t>Follow me at @reallygreatsite to learn more. 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Google Shape;178;p18"/>
          <p:cNvPicPr preferRelativeResize="0"/>
          <p:nvPr/>
        </p:nvPicPr>
        <p:blipFill rotWithShape="1">
          <a:blip r:embed="rId3">
            <a:alphaModFix/>
          </a:blip>
          <a:srcRect b="7824" l="0" r="0" t="7825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18"/>
          <p:cNvPicPr preferRelativeResize="0"/>
          <p:nvPr/>
        </p:nvPicPr>
        <p:blipFill rotWithShape="1">
          <a:blip r:embed="rId4">
            <a:alphaModFix/>
          </a:blip>
          <a:srcRect b="28716" l="0" r="13085" t="37077"/>
          <a:stretch/>
        </p:blipFill>
        <p:spPr>
          <a:xfrm>
            <a:off x="2126341" y="734018"/>
            <a:ext cx="14035317" cy="330512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0" name="Google Shape;180;p18"/>
          <p:cNvGrpSpPr/>
          <p:nvPr/>
        </p:nvGrpSpPr>
        <p:grpSpPr>
          <a:xfrm>
            <a:off x="2126341" y="4625852"/>
            <a:ext cx="6557047" cy="4927131"/>
            <a:chOff x="0" y="-38100"/>
            <a:chExt cx="1726959" cy="1297681"/>
          </a:xfrm>
        </p:grpSpPr>
        <p:sp>
          <p:nvSpPr>
            <p:cNvPr id="181" name="Google Shape;181;p18"/>
            <p:cNvSpPr/>
            <p:nvPr/>
          </p:nvSpPr>
          <p:spPr>
            <a:xfrm>
              <a:off x="0" y="0"/>
              <a:ext cx="1726959" cy="1259581"/>
            </a:xfrm>
            <a:custGeom>
              <a:rect b="b" l="l" r="r" t="t"/>
              <a:pathLst>
                <a:path extrusionOk="0" h="1259581" w="1726959">
                  <a:moveTo>
                    <a:pt x="0" y="0"/>
                  </a:moveTo>
                  <a:lnTo>
                    <a:pt x="1726959" y="0"/>
                  </a:lnTo>
                  <a:lnTo>
                    <a:pt x="1726959" y="1259581"/>
                  </a:lnTo>
                  <a:lnTo>
                    <a:pt x="0" y="1259581"/>
                  </a:lnTo>
                  <a:close/>
                </a:path>
              </a:pathLst>
            </a:custGeom>
            <a:solidFill>
              <a:srgbClr val="132E57"/>
            </a:solidFill>
            <a:ln>
              <a:noFill/>
            </a:ln>
          </p:spPr>
        </p:sp>
        <p:sp>
          <p:nvSpPr>
            <p:cNvPr id="182" name="Google Shape;182;p1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83" name="Google Shape;183;p18"/>
          <p:cNvSpPr txBox="1"/>
          <p:nvPr/>
        </p:nvSpPr>
        <p:spPr>
          <a:xfrm>
            <a:off x="3255413" y="6123705"/>
            <a:ext cx="3646800" cy="923400"/>
          </a:xfrm>
          <a:prstGeom prst="rect">
            <a:avLst/>
          </a:prstGeom>
          <a:noFill/>
          <a:ln>
            <a:noFill/>
          </a:ln>
          <a:effectLst>
            <a:outerShdw blurRad="542925" rotWithShape="0" algn="bl" dir="900000" dist="19050">
              <a:srgbClr val="6CE5E8">
                <a:alpha val="95000"/>
              </a:srgbClr>
            </a:outerShdw>
          </a:effectLst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000" u="none" cap="none" strike="noStrike">
                <a:solidFill>
                  <a:schemeClr val="lt1"/>
                </a:solidFill>
                <a:latin typeface="Teko Medium"/>
                <a:ea typeface="Teko Medium"/>
                <a:cs typeface="Teko Medium"/>
                <a:sym typeface="Teko Medium"/>
              </a:rPr>
              <a:t>MISSION</a:t>
            </a:r>
            <a:endParaRPr/>
          </a:p>
        </p:txBody>
      </p:sp>
      <p:sp>
        <p:nvSpPr>
          <p:cNvPr id="184" name="Google Shape;184;p18"/>
          <p:cNvSpPr txBox="1"/>
          <p:nvPr/>
        </p:nvSpPr>
        <p:spPr>
          <a:xfrm>
            <a:off x="3255413" y="7384450"/>
            <a:ext cx="4584125" cy="8153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Enter your grand </a:t>
            </a:r>
            <a:endParaRPr/>
          </a:p>
          <a:p>
            <a:pPr indent="0" lvl="0" marL="0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99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vision statement!</a:t>
            </a:r>
            <a:endParaRPr/>
          </a:p>
        </p:txBody>
      </p:sp>
      <p:grpSp>
        <p:nvGrpSpPr>
          <p:cNvPr id="185" name="Google Shape;185;p18"/>
          <p:cNvGrpSpPr/>
          <p:nvPr/>
        </p:nvGrpSpPr>
        <p:grpSpPr>
          <a:xfrm>
            <a:off x="9604611" y="4625852"/>
            <a:ext cx="6557047" cy="4927131"/>
            <a:chOff x="0" y="-38100"/>
            <a:chExt cx="1726959" cy="1297681"/>
          </a:xfrm>
        </p:grpSpPr>
        <p:sp>
          <p:nvSpPr>
            <p:cNvPr id="186" name="Google Shape;186;p18"/>
            <p:cNvSpPr/>
            <p:nvPr/>
          </p:nvSpPr>
          <p:spPr>
            <a:xfrm>
              <a:off x="0" y="0"/>
              <a:ext cx="1726959" cy="1259581"/>
            </a:xfrm>
            <a:custGeom>
              <a:rect b="b" l="l" r="r" t="t"/>
              <a:pathLst>
                <a:path extrusionOk="0" h="1259581" w="1726959">
                  <a:moveTo>
                    <a:pt x="0" y="0"/>
                  </a:moveTo>
                  <a:lnTo>
                    <a:pt x="1726959" y="0"/>
                  </a:lnTo>
                  <a:lnTo>
                    <a:pt x="1726959" y="1259581"/>
                  </a:lnTo>
                  <a:lnTo>
                    <a:pt x="0" y="1259581"/>
                  </a:lnTo>
                  <a:close/>
                </a:path>
              </a:pathLst>
            </a:custGeom>
            <a:solidFill>
              <a:srgbClr val="132E57"/>
            </a:solidFill>
            <a:ln>
              <a:noFill/>
            </a:ln>
          </p:spPr>
        </p:sp>
        <p:sp>
          <p:nvSpPr>
            <p:cNvPr id="187" name="Google Shape;187;p1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88" name="Google Shape;188;p18"/>
          <p:cNvSpPr txBox="1"/>
          <p:nvPr/>
        </p:nvSpPr>
        <p:spPr>
          <a:xfrm>
            <a:off x="11237881" y="6123705"/>
            <a:ext cx="3794700" cy="923400"/>
          </a:xfrm>
          <a:prstGeom prst="rect">
            <a:avLst/>
          </a:prstGeom>
          <a:noFill/>
          <a:ln>
            <a:noFill/>
          </a:ln>
          <a:effectLst>
            <a:outerShdw blurRad="828675" rotWithShape="0" algn="bl" dir="720000" dist="19050">
              <a:srgbClr val="6CE5E8">
                <a:alpha val="95000"/>
              </a:srgbClr>
            </a:outerShdw>
          </a:effectLst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000" u="none" cap="none" strike="noStrike">
                <a:solidFill>
                  <a:schemeClr val="lt1"/>
                </a:solidFill>
                <a:latin typeface="Teko Medium"/>
                <a:ea typeface="Teko Medium"/>
                <a:cs typeface="Teko Medium"/>
                <a:sym typeface="Teko Medium"/>
              </a:rPr>
              <a:t>VISION</a:t>
            </a:r>
            <a:endParaRPr/>
          </a:p>
        </p:txBody>
      </p:sp>
      <p:sp>
        <p:nvSpPr>
          <p:cNvPr id="189" name="Google Shape;189;p18"/>
          <p:cNvSpPr txBox="1"/>
          <p:nvPr/>
        </p:nvSpPr>
        <p:spPr>
          <a:xfrm>
            <a:off x="10448463" y="7384450"/>
            <a:ext cx="4584125" cy="8153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Enter your grand </a:t>
            </a:r>
            <a:endParaRPr/>
          </a:p>
          <a:p>
            <a:pPr indent="0" lvl="0" marL="0" marR="0" rtl="0" algn="r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99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vision statement!</a:t>
            </a:r>
            <a:endParaRPr/>
          </a:p>
        </p:txBody>
      </p:sp>
      <p:cxnSp>
        <p:nvCxnSpPr>
          <p:cNvPr id="190" name="Google Shape;190;p18"/>
          <p:cNvCxnSpPr/>
          <p:nvPr/>
        </p:nvCxnSpPr>
        <p:spPr>
          <a:xfrm rot="-8341">
            <a:off x="3255396" y="7081378"/>
            <a:ext cx="11777209" cy="0"/>
          </a:xfrm>
          <a:prstGeom prst="straightConnector1">
            <a:avLst/>
          </a:prstGeom>
          <a:noFill/>
          <a:ln cap="flat" cmpd="sng" w="57150">
            <a:solidFill>
              <a:srgbClr val="41B8D5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Google Shape;195;p19"/>
          <p:cNvPicPr preferRelativeResize="0"/>
          <p:nvPr/>
        </p:nvPicPr>
        <p:blipFill rotWithShape="1">
          <a:blip r:embed="rId3">
            <a:alphaModFix/>
          </a:blip>
          <a:srcRect b="0" l="74" r="0" t="0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19"/>
          <p:cNvSpPr txBox="1"/>
          <p:nvPr/>
        </p:nvSpPr>
        <p:spPr>
          <a:xfrm>
            <a:off x="1028700" y="1019175"/>
            <a:ext cx="5300700" cy="1847100"/>
          </a:xfrm>
          <a:prstGeom prst="rect">
            <a:avLst/>
          </a:prstGeom>
          <a:noFill/>
          <a:ln>
            <a:noFill/>
          </a:ln>
          <a:effectLst>
            <a:outerShdw blurRad="828675" rotWithShape="0" algn="bl" dir="900000" dist="19050">
              <a:srgbClr val="6CE5E8">
                <a:alpha val="95000"/>
              </a:srgbClr>
            </a:outerShdw>
          </a:effectLst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0" u="none" cap="none" strike="noStrike">
                <a:solidFill>
                  <a:schemeClr val="lt1"/>
                </a:solidFill>
                <a:latin typeface="Teko Medium"/>
                <a:ea typeface="Teko Medium"/>
                <a:cs typeface="Teko Medium"/>
                <a:sym typeface="Teko Medium"/>
              </a:rPr>
              <a:t>ABOUT US</a:t>
            </a:r>
            <a:endParaRPr/>
          </a:p>
        </p:txBody>
      </p:sp>
      <p:sp>
        <p:nvSpPr>
          <p:cNvPr id="197" name="Google Shape;197;p19"/>
          <p:cNvSpPr/>
          <p:nvPr/>
        </p:nvSpPr>
        <p:spPr>
          <a:xfrm>
            <a:off x="7374684" y="1028700"/>
            <a:ext cx="10106640" cy="8426955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98" name="Google Shape;198;p19"/>
          <p:cNvPicPr preferRelativeResize="0"/>
          <p:nvPr/>
        </p:nvPicPr>
        <p:blipFill rotWithShape="1">
          <a:blip r:embed="rId4">
            <a:alphaModFix/>
          </a:blip>
          <a:srcRect b="0" l="16218" r="16218" t="0"/>
          <a:stretch/>
        </p:blipFill>
        <p:spPr>
          <a:xfrm>
            <a:off x="7374684" y="1028708"/>
            <a:ext cx="9884616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19"/>
          <p:cNvSpPr txBox="1"/>
          <p:nvPr/>
        </p:nvSpPr>
        <p:spPr>
          <a:xfrm>
            <a:off x="1028700" y="7639431"/>
            <a:ext cx="4584125" cy="6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500" u="none" cap="none" strike="noStrike">
                <a:solidFill>
                  <a:srgbClr val="FFFFFF"/>
                </a:solidFill>
                <a:latin typeface="Teko Medium"/>
                <a:ea typeface="Teko Medium"/>
                <a:cs typeface="Teko Medium"/>
                <a:sym typeface="Teko Medium"/>
              </a:rPr>
              <a:t>WHAT WE DO? </a:t>
            </a:r>
            <a:endParaRPr/>
          </a:p>
        </p:txBody>
      </p:sp>
      <p:sp>
        <p:nvSpPr>
          <p:cNvPr id="200" name="Google Shape;200;p19"/>
          <p:cNvSpPr txBox="1"/>
          <p:nvPr/>
        </p:nvSpPr>
        <p:spPr>
          <a:xfrm>
            <a:off x="1028700" y="4334065"/>
            <a:ext cx="4584125" cy="6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500" u="none" cap="none" strike="noStrike">
                <a:solidFill>
                  <a:srgbClr val="FFFFFF"/>
                </a:solidFill>
                <a:latin typeface="Teko Medium"/>
                <a:ea typeface="Teko Medium"/>
                <a:cs typeface="Teko Medium"/>
                <a:sym typeface="Teko Medium"/>
              </a:rPr>
              <a:t>WHO WE ARE?</a:t>
            </a:r>
            <a:endParaRPr/>
          </a:p>
        </p:txBody>
      </p:sp>
      <p:sp>
        <p:nvSpPr>
          <p:cNvPr id="201" name="Google Shape;201;p19"/>
          <p:cNvSpPr txBox="1"/>
          <p:nvPr/>
        </p:nvSpPr>
        <p:spPr>
          <a:xfrm>
            <a:off x="1028700" y="5337636"/>
            <a:ext cx="4584125" cy="8153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99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Briefly elaborate on what you want to discuss. </a:t>
            </a:r>
            <a:endParaRPr/>
          </a:p>
        </p:txBody>
      </p:sp>
      <p:sp>
        <p:nvSpPr>
          <p:cNvPr id="202" name="Google Shape;202;p19"/>
          <p:cNvSpPr txBox="1"/>
          <p:nvPr/>
        </p:nvSpPr>
        <p:spPr>
          <a:xfrm>
            <a:off x="1028700" y="8530014"/>
            <a:ext cx="4584125" cy="8153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99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Briefly elaborate on what you want to discuss. </a:t>
            </a:r>
            <a:endParaRPr/>
          </a:p>
        </p:txBody>
      </p:sp>
      <p:cxnSp>
        <p:nvCxnSpPr>
          <p:cNvPr id="203" name="Google Shape;203;p19"/>
          <p:cNvCxnSpPr/>
          <p:nvPr/>
        </p:nvCxnSpPr>
        <p:spPr>
          <a:xfrm rot="13803">
            <a:off x="1028741" y="5100642"/>
            <a:ext cx="7114726" cy="0"/>
          </a:xfrm>
          <a:prstGeom prst="straightConnector1">
            <a:avLst/>
          </a:prstGeom>
          <a:noFill/>
          <a:ln cap="flat" cmpd="sng" w="57150">
            <a:solidFill>
              <a:srgbClr val="41B8D5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04" name="Google Shape;204;p19"/>
          <p:cNvCxnSpPr/>
          <p:nvPr/>
        </p:nvCxnSpPr>
        <p:spPr>
          <a:xfrm rot="13803">
            <a:off x="1028741" y="8296656"/>
            <a:ext cx="7114726" cy="0"/>
          </a:xfrm>
          <a:prstGeom prst="straightConnector1">
            <a:avLst/>
          </a:prstGeom>
          <a:noFill/>
          <a:ln cap="flat" cmpd="sng" w="57150">
            <a:solidFill>
              <a:srgbClr val="41B8D5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oogle Shape;209;p20"/>
          <p:cNvPicPr preferRelativeResize="0"/>
          <p:nvPr/>
        </p:nvPicPr>
        <p:blipFill rotWithShape="1">
          <a:blip r:embed="rId3">
            <a:alphaModFix/>
          </a:blip>
          <a:srcRect b="7824" l="0" r="0" t="7825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20"/>
          <p:cNvPicPr preferRelativeResize="0"/>
          <p:nvPr/>
        </p:nvPicPr>
        <p:blipFill rotWithShape="1">
          <a:blip r:embed="rId4">
            <a:alphaModFix/>
          </a:blip>
          <a:srcRect b="0" l="1873" r="1874" t="0"/>
          <a:stretch/>
        </p:blipFill>
        <p:spPr>
          <a:xfrm>
            <a:off x="1028700" y="789856"/>
            <a:ext cx="5805313" cy="4020987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20"/>
          <p:cNvSpPr txBox="1"/>
          <p:nvPr/>
        </p:nvSpPr>
        <p:spPr>
          <a:xfrm>
            <a:off x="9530269" y="1876425"/>
            <a:ext cx="7728900" cy="1847100"/>
          </a:xfrm>
          <a:prstGeom prst="rect">
            <a:avLst/>
          </a:prstGeom>
          <a:noFill/>
          <a:ln>
            <a:noFill/>
          </a:ln>
          <a:effectLst>
            <a:outerShdw blurRad="842963" rotWithShape="0" algn="bl" dir="1080000" dist="38100">
              <a:srgbClr val="6CE5E8">
                <a:alpha val="95000"/>
              </a:srgbClr>
            </a:outerShdw>
          </a:effectLst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0" u="none" cap="none" strike="noStrike">
                <a:solidFill>
                  <a:schemeClr val="lt1"/>
                </a:solidFill>
                <a:latin typeface="Teko Medium"/>
                <a:ea typeface="Teko Medium"/>
                <a:cs typeface="Teko Medium"/>
                <a:sym typeface="Teko Medium"/>
              </a:rPr>
              <a:t>GALLERY IMAGE</a:t>
            </a:r>
            <a:endParaRPr/>
          </a:p>
        </p:txBody>
      </p:sp>
      <p:sp>
        <p:nvSpPr>
          <p:cNvPr id="212" name="Google Shape;212;p20"/>
          <p:cNvSpPr txBox="1"/>
          <p:nvPr/>
        </p:nvSpPr>
        <p:spPr>
          <a:xfrm>
            <a:off x="9530269" y="3541165"/>
            <a:ext cx="7531676" cy="103568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What can you say about your projects? Share it here!</a:t>
            </a:r>
            <a:endParaRPr/>
          </a:p>
        </p:txBody>
      </p:sp>
      <p:pic>
        <p:nvPicPr>
          <p:cNvPr id="213" name="Google Shape;213;p20"/>
          <p:cNvPicPr preferRelativeResize="0"/>
          <p:nvPr/>
        </p:nvPicPr>
        <p:blipFill rotWithShape="1">
          <a:blip r:embed="rId5">
            <a:alphaModFix/>
          </a:blip>
          <a:srcRect b="0" l="1873" r="1874" t="0"/>
          <a:stretch/>
        </p:blipFill>
        <p:spPr>
          <a:xfrm>
            <a:off x="1028700" y="5530754"/>
            <a:ext cx="5805313" cy="40209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20"/>
          <p:cNvPicPr preferRelativeResize="0"/>
          <p:nvPr/>
        </p:nvPicPr>
        <p:blipFill rotWithShape="1">
          <a:blip r:embed="rId6">
            <a:alphaModFix/>
          </a:blip>
          <a:srcRect b="18793" l="0" r="0" t="18793"/>
          <a:stretch/>
        </p:blipFill>
        <p:spPr>
          <a:xfrm>
            <a:off x="7589471" y="5530754"/>
            <a:ext cx="9669829" cy="402098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5" name="Google Shape;215;p20"/>
          <p:cNvGrpSpPr/>
          <p:nvPr/>
        </p:nvGrpSpPr>
        <p:grpSpPr>
          <a:xfrm>
            <a:off x="14866004" y="6140576"/>
            <a:ext cx="10980410" cy="11029628"/>
            <a:chOff x="1813" y="0"/>
            <a:chExt cx="809173" cy="812800"/>
          </a:xfrm>
        </p:grpSpPr>
        <p:sp>
          <p:nvSpPr>
            <p:cNvPr id="216" name="Google Shape;216;p20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1B89D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7" name="Google Shape;217;p2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8" name="Google Shape;218;p20"/>
          <p:cNvGrpSpPr/>
          <p:nvPr/>
        </p:nvGrpSpPr>
        <p:grpSpPr>
          <a:xfrm>
            <a:off x="-1173901" y="-1098156"/>
            <a:ext cx="3452997" cy="3468475"/>
            <a:chOff x="1813" y="0"/>
            <a:chExt cx="809173" cy="812800"/>
          </a:xfrm>
        </p:grpSpPr>
        <p:sp>
          <p:nvSpPr>
            <p:cNvPr id="219" name="Google Shape;219;p20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1B89D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0" name="Google Shape;220;p2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221" name="Google Shape;221;p20"/>
          <p:cNvCxnSpPr/>
          <p:nvPr/>
        </p:nvCxnSpPr>
        <p:spPr>
          <a:xfrm rot="-29707">
            <a:off x="5385329" y="2755535"/>
            <a:ext cx="3758723" cy="0"/>
          </a:xfrm>
          <a:prstGeom prst="straightConnector1">
            <a:avLst/>
          </a:prstGeom>
          <a:noFill/>
          <a:ln cap="flat" cmpd="sng" w="57150">
            <a:solidFill>
              <a:srgbClr val="41B8D5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22" name="Google Shape;222;p20"/>
          <p:cNvCxnSpPr/>
          <p:nvPr/>
        </p:nvCxnSpPr>
        <p:spPr>
          <a:xfrm rot="-5400000">
            <a:off x="12614006" y="5620197"/>
            <a:ext cx="1675856" cy="0"/>
          </a:xfrm>
          <a:prstGeom prst="straightConnector1">
            <a:avLst/>
          </a:prstGeom>
          <a:noFill/>
          <a:ln cap="flat" cmpd="sng" w="57150">
            <a:solidFill>
              <a:srgbClr val="41B8D5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23" name="Google Shape;223;p20"/>
          <p:cNvCxnSpPr/>
          <p:nvPr/>
        </p:nvCxnSpPr>
        <p:spPr>
          <a:xfrm rot="-5400000">
            <a:off x="11515423" y="-385850"/>
            <a:ext cx="3758723" cy="0"/>
          </a:xfrm>
          <a:prstGeom prst="straightConnector1">
            <a:avLst/>
          </a:prstGeom>
          <a:noFill/>
          <a:ln cap="flat" cmpd="sng" w="57150">
            <a:solidFill>
              <a:srgbClr val="41B8D5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24" name="Google Shape;224;p20"/>
          <p:cNvCxnSpPr/>
          <p:nvPr/>
        </p:nvCxnSpPr>
        <p:spPr>
          <a:xfrm rot="-29707">
            <a:off x="17650376" y="2710720"/>
            <a:ext cx="3758723" cy="0"/>
          </a:xfrm>
          <a:prstGeom prst="straightConnector1">
            <a:avLst/>
          </a:prstGeom>
          <a:noFill/>
          <a:ln cap="flat" cmpd="sng" w="57150">
            <a:solidFill>
              <a:srgbClr val="41B8D5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Google Shape;229;p21"/>
          <p:cNvPicPr preferRelativeResize="0"/>
          <p:nvPr/>
        </p:nvPicPr>
        <p:blipFill rotWithShape="1">
          <a:blip r:embed="rId3">
            <a:alphaModFix/>
          </a:blip>
          <a:srcRect b="7824" l="0" r="0" t="7825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30" name="Google Shape;230;p21"/>
          <p:cNvGraphicFramePr/>
          <p:nvPr/>
        </p:nvGraphicFramePr>
        <p:xfrm>
          <a:off x="983855" y="325580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{AE2EDF44-7F8E-4724-8987-9EACE496F446}</a:tableStyleId>
              </a:tblPr>
              <a:tblGrid>
                <a:gridCol w="5425150"/>
                <a:gridCol w="5425150"/>
                <a:gridCol w="5425150"/>
              </a:tblGrid>
              <a:tr h="30012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13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999" u="none" cap="none" strike="noStrike">
                          <a:solidFill>
                            <a:srgbClr val="6CE5E8"/>
                          </a:solidFill>
                          <a:latin typeface="Teko"/>
                          <a:ea typeface="Teko"/>
                          <a:cs typeface="Teko"/>
                          <a:sym typeface="Teko"/>
                        </a:rPr>
                        <a:t>ADD A MAIN POINT</a:t>
                      </a:r>
                      <a:endParaRPr sz="1100" u="none" cap="none" strike="noStrike"/>
                    </a:p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00" u="none" cap="none" strike="noStrike">
                          <a:solidFill>
                            <a:srgbClr val="60B3DD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Briefly elaborate on what you</a:t>
                      </a:r>
                      <a:endParaRPr/>
                    </a:p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00" u="none" cap="none" strike="noStrike">
                          <a:solidFill>
                            <a:srgbClr val="60B3DD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want to discuss. </a:t>
                      </a:r>
                      <a:endParaRPr/>
                    </a:p>
                  </a:txBody>
                  <a:tcPr marT="190500" marB="190500" marR="190500" marL="190500" anchor="ctr">
                    <a:lnL cap="flat" cmpd="sng" w="38100">
                      <a:solidFill>
                        <a:srgbClr val="60B3D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60B3D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60B3D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60B3D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13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999" u="none" cap="none" strike="noStrike">
                          <a:solidFill>
                            <a:srgbClr val="6CE5E8"/>
                          </a:solidFill>
                          <a:latin typeface="Teko"/>
                          <a:ea typeface="Teko"/>
                          <a:cs typeface="Teko"/>
                          <a:sym typeface="Teko"/>
                        </a:rPr>
                        <a:t>ADD A MAIN POINT</a:t>
                      </a:r>
                      <a:endParaRPr sz="1100" u="none" cap="none" strike="noStrike"/>
                    </a:p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00" u="none" cap="none" strike="noStrike">
                          <a:solidFill>
                            <a:srgbClr val="60B3DD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Briefly elaborate on what you</a:t>
                      </a:r>
                      <a:endParaRPr/>
                    </a:p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00" u="none" cap="none" strike="noStrike">
                          <a:solidFill>
                            <a:srgbClr val="60B3DD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want to discuss. </a:t>
                      </a:r>
                      <a:endParaRPr/>
                    </a:p>
                  </a:txBody>
                  <a:tcPr marT="190500" marB="190500" marR="190500" marL="190500" anchor="ctr">
                    <a:lnL cap="flat" cmpd="sng" w="38100">
                      <a:solidFill>
                        <a:srgbClr val="60B3D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60B3D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60B3D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60B3D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13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999" u="none" cap="none" strike="noStrike">
                          <a:solidFill>
                            <a:srgbClr val="6CE5E8"/>
                          </a:solidFill>
                          <a:latin typeface="Teko"/>
                          <a:ea typeface="Teko"/>
                          <a:cs typeface="Teko"/>
                          <a:sym typeface="Teko"/>
                        </a:rPr>
                        <a:t>ADD A MAIN POINT</a:t>
                      </a:r>
                      <a:endParaRPr sz="1100" u="none" cap="none" strike="noStrike"/>
                    </a:p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00" u="none" cap="none" strike="noStrike">
                          <a:solidFill>
                            <a:srgbClr val="60B3DD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Briefly elaborate on what you</a:t>
                      </a:r>
                      <a:endParaRPr/>
                    </a:p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00" u="none" cap="none" strike="noStrike">
                          <a:solidFill>
                            <a:srgbClr val="60B3DD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want to discuss. </a:t>
                      </a:r>
                      <a:endParaRPr/>
                    </a:p>
                  </a:txBody>
                  <a:tcPr marT="190500" marB="190500" marR="190500" marL="190500" anchor="ctr">
                    <a:lnL cap="flat" cmpd="sng" w="38100">
                      <a:solidFill>
                        <a:srgbClr val="60B3D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60B3D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60B3D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60B3D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0012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13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999" u="none" cap="none" strike="noStrike">
                          <a:solidFill>
                            <a:srgbClr val="6CE5E8"/>
                          </a:solidFill>
                          <a:latin typeface="Teko"/>
                          <a:ea typeface="Teko"/>
                          <a:cs typeface="Teko"/>
                          <a:sym typeface="Teko"/>
                        </a:rPr>
                        <a:t>ADD A MAIN POINT</a:t>
                      </a:r>
                      <a:endParaRPr sz="1100" u="none" cap="none" strike="noStrike"/>
                    </a:p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00" u="none" cap="none" strike="noStrike">
                          <a:solidFill>
                            <a:srgbClr val="60B3DD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Briefly elaborate on what you</a:t>
                      </a:r>
                      <a:endParaRPr/>
                    </a:p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00" u="none" cap="none" strike="noStrike">
                          <a:solidFill>
                            <a:srgbClr val="60B3DD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want to discuss. </a:t>
                      </a:r>
                      <a:endParaRPr/>
                    </a:p>
                  </a:txBody>
                  <a:tcPr marT="190500" marB="190500" marR="190500" marL="190500" anchor="ctr">
                    <a:lnL cap="flat" cmpd="sng" w="38100">
                      <a:solidFill>
                        <a:srgbClr val="60B3D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60B3D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60B3D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60B3D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13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999" u="none" cap="none" strike="noStrike">
                          <a:solidFill>
                            <a:srgbClr val="6CE5E8"/>
                          </a:solidFill>
                          <a:latin typeface="Teko"/>
                          <a:ea typeface="Teko"/>
                          <a:cs typeface="Teko"/>
                          <a:sym typeface="Teko"/>
                        </a:rPr>
                        <a:t>ADD A MAIN POINT</a:t>
                      </a:r>
                      <a:endParaRPr sz="1100" u="none" cap="none" strike="noStrike"/>
                    </a:p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00" u="none" cap="none" strike="noStrike">
                          <a:solidFill>
                            <a:srgbClr val="60B3DD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Briefly elaborate on what you</a:t>
                      </a:r>
                      <a:endParaRPr/>
                    </a:p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00" u="none" cap="none" strike="noStrike">
                          <a:solidFill>
                            <a:srgbClr val="60B3DD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want to discuss. </a:t>
                      </a:r>
                      <a:endParaRPr/>
                    </a:p>
                  </a:txBody>
                  <a:tcPr marT="190500" marB="190500" marR="190500" marL="190500" anchor="ctr">
                    <a:lnL cap="flat" cmpd="sng" w="38100">
                      <a:solidFill>
                        <a:srgbClr val="60B3D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60B3D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60B3D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60B3D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13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999" u="none" cap="none" strike="noStrike">
                          <a:solidFill>
                            <a:srgbClr val="6CE5E8"/>
                          </a:solidFill>
                          <a:latin typeface="Teko"/>
                          <a:ea typeface="Teko"/>
                          <a:cs typeface="Teko"/>
                          <a:sym typeface="Teko"/>
                        </a:rPr>
                        <a:t>ADD A MAIN POINT</a:t>
                      </a:r>
                      <a:endParaRPr sz="1100" u="none" cap="none" strike="noStrike"/>
                    </a:p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00" u="none" cap="none" strike="noStrike">
                          <a:solidFill>
                            <a:srgbClr val="60B3DD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Briefly elaborate on what you</a:t>
                      </a:r>
                      <a:endParaRPr/>
                    </a:p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00" u="none" cap="none" strike="noStrike">
                          <a:solidFill>
                            <a:srgbClr val="60B3DD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want to discuss. </a:t>
                      </a:r>
                      <a:endParaRPr/>
                    </a:p>
                  </a:txBody>
                  <a:tcPr marT="190500" marB="190500" marR="190500" marL="190500" anchor="ctr">
                    <a:lnL cap="flat" cmpd="sng" w="38100">
                      <a:solidFill>
                        <a:srgbClr val="60B3D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60B3D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60B3D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60B3D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231" name="Google Shape;231;p21"/>
          <p:cNvSpPr txBox="1"/>
          <p:nvPr/>
        </p:nvSpPr>
        <p:spPr>
          <a:xfrm>
            <a:off x="5726787" y="917588"/>
            <a:ext cx="7163700" cy="1847100"/>
          </a:xfrm>
          <a:prstGeom prst="rect">
            <a:avLst/>
          </a:prstGeom>
          <a:noFill/>
          <a:ln>
            <a:noFill/>
          </a:ln>
          <a:effectLst>
            <a:outerShdw blurRad="828675" rotWithShape="0" algn="bl" dir="840000" dist="19050">
              <a:srgbClr val="6CE5E8">
                <a:alpha val="95000"/>
              </a:srgbClr>
            </a:outerShdw>
          </a:effectLst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0" u="none" cap="none" strike="noStrike">
                <a:solidFill>
                  <a:schemeClr val="lt1"/>
                </a:solidFill>
                <a:latin typeface="Teko Medium"/>
                <a:ea typeface="Teko Medium"/>
                <a:cs typeface="Teko Medium"/>
                <a:sym typeface="Teko Medium"/>
              </a:rPr>
              <a:t>ADD A TABLE</a:t>
            </a:r>
            <a:endParaRPr/>
          </a:p>
        </p:txBody>
      </p:sp>
      <p:cxnSp>
        <p:nvCxnSpPr>
          <p:cNvPr id="232" name="Google Shape;232;p21"/>
          <p:cNvCxnSpPr/>
          <p:nvPr/>
        </p:nvCxnSpPr>
        <p:spPr>
          <a:xfrm rot="-29707">
            <a:off x="984032" y="1841136"/>
            <a:ext cx="3758723" cy="0"/>
          </a:xfrm>
          <a:prstGeom prst="straightConnector1">
            <a:avLst/>
          </a:prstGeom>
          <a:noFill/>
          <a:ln cap="flat" cmpd="sng" w="57150">
            <a:solidFill>
              <a:srgbClr val="41B8D5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33" name="Google Shape;233;p21"/>
          <p:cNvCxnSpPr/>
          <p:nvPr/>
        </p:nvCxnSpPr>
        <p:spPr>
          <a:xfrm rot="-29707">
            <a:off x="13500400" y="1885950"/>
            <a:ext cx="3758723" cy="0"/>
          </a:xfrm>
          <a:prstGeom prst="straightConnector1">
            <a:avLst/>
          </a:prstGeom>
          <a:noFill/>
          <a:ln cap="flat" cmpd="sng" w="57150">
            <a:solidFill>
              <a:srgbClr val="41B8D5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