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6858000" cy="9144000"/>
  <p:embeddedFontLst>
    <p:embeddedFont>
      <p:font typeface="Black Ops One"/>
      <p:regular r:id="rId26"/>
    </p:embeddedFont>
    <p:embeddedFont>
      <p:font typeface="Slabo 27px"/>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lackOpsOne-regular.fntdata"/><Relationship Id="rId25" Type="http://schemas.openxmlformats.org/officeDocument/2006/relationships/slide" Target="slides/slide20.xml"/><Relationship Id="rId27" Type="http://schemas.openxmlformats.org/officeDocument/2006/relationships/font" Target="fonts/Slabo27px-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image" Target="../media/image7.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5.jpg"/><Relationship Id="rId4" Type="http://schemas.openxmlformats.org/officeDocument/2006/relationships/image" Target="../media/image12.png"/><Relationship Id="rId5" Type="http://schemas.openxmlformats.org/officeDocument/2006/relationships/image" Target="../media/image35.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19.png"/><Relationship Id="rId5" Type="http://schemas.openxmlformats.org/officeDocument/2006/relationships/image" Target="../media/image36.jpg"/><Relationship Id="rId6" Type="http://schemas.openxmlformats.org/officeDocument/2006/relationships/image" Target="../media/image37.jpg"/><Relationship Id="rId7" Type="http://schemas.openxmlformats.org/officeDocument/2006/relationships/image" Target="../media/image4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6.jpg"/><Relationship Id="rId4" Type="http://schemas.openxmlformats.org/officeDocument/2006/relationships/image" Target="../media/image40.png"/><Relationship Id="rId5"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44.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58.jpg"/><Relationship Id="rId5"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7.jp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51.png"/><Relationship Id="rId7" Type="http://schemas.openxmlformats.org/officeDocument/2006/relationships/image" Target="../media/image5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55.jpg"/><Relationship Id="rId10" Type="http://schemas.openxmlformats.org/officeDocument/2006/relationships/image" Target="../media/image65.png"/><Relationship Id="rId9" Type="http://schemas.openxmlformats.org/officeDocument/2006/relationships/image" Target="../media/image25.png"/><Relationship Id="rId5" Type="http://schemas.openxmlformats.org/officeDocument/2006/relationships/image" Target="../media/image63.jpg"/><Relationship Id="rId6" Type="http://schemas.openxmlformats.org/officeDocument/2006/relationships/image" Target="../media/image62.jpg"/><Relationship Id="rId7" Type="http://schemas.openxmlformats.org/officeDocument/2006/relationships/image" Target="../media/image19.png"/><Relationship Id="rId8"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71.png"/><Relationship Id="rId5" Type="http://schemas.openxmlformats.org/officeDocument/2006/relationships/image" Target="../media/image61.jpg"/></Relationships>
</file>

<file path=ppt/slides/_rels/slide19.xml.rels><?xml version="1.0" encoding="UTF-8" standalone="yes"?><Relationships xmlns="http://schemas.openxmlformats.org/package/2006/relationships"><Relationship Id="rId20" Type="http://schemas.openxmlformats.org/officeDocument/2006/relationships/image" Target="../media/image77.png"/><Relationship Id="rId22" Type="http://schemas.openxmlformats.org/officeDocument/2006/relationships/image" Target="../media/image44.png"/><Relationship Id="rId21" Type="http://schemas.openxmlformats.org/officeDocument/2006/relationships/image" Target="../media/image81.png"/><Relationship Id="rId24" Type="http://schemas.openxmlformats.org/officeDocument/2006/relationships/image" Target="../media/image51.png"/><Relationship Id="rId23"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80.png"/><Relationship Id="rId25"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66.png"/><Relationship Id="rId8" Type="http://schemas.openxmlformats.org/officeDocument/2006/relationships/image" Target="../media/image75.png"/><Relationship Id="rId11" Type="http://schemas.openxmlformats.org/officeDocument/2006/relationships/image" Target="../media/image25.png"/><Relationship Id="rId10" Type="http://schemas.openxmlformats.org/officeDocument/2006/relationships/image" Target="../media/image1.png"/><Relationship Id="rId13" Type="http://schemas.openxmlformats.org/officeDocument/2006/relationships/image" Target="../media/image68.png"/><Relationship Id="rId12" Type="http://schemas.openxmlformats.org/officeDocument/2006/relationships/image" Target="../media/image27.png"/><Relationship Id="rId15" Type="http://schemas.openxmlformats.org/officeDocument/2006/relationships/image" Target="../media/image72.png"/><Relationship Id="rId14" Type="http://schemas.openxmlformats.org/officeDocument/2006/relationships/image" Target="../media/image70.png"/><Relationship Id="rId17" Type="http://schemas.openxmlformats.org/officeDocument/2006/relationships/image" Target="../media/image74.png"/><Relationship Id="rId16" Type="http://schemas.openxmlformats.org/officeDocument/2006/relationships/image" Target="../media/image73.png"/><Relationship Id="rId19" Type="http://schemas.openxmlformats.org/officeDocument/2006/relationships/image" Target="../media/image33.png"/><Relationship Id="rId18"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83.png"/><Relationship Id="rId5" Type="http://schemas.openxmlformats.org/officeDocument/2006/relationships/image" Target="../media/image78.png"/><Relationship Id="rId6"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5.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24.png"/><Relationship Id="rId8"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5.png"/><Relationship Id="rId5"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5.jpg"/><Relationship Id="rId4" Type="http://schemas.openxmlformats.org/officeDocument/2006/relationships/image" Target="../media/image39.png"/><Relationship Id="rId5" Type="http://schemas.openxmlformats.org/officeDocument/2006/relationships/image" Target="../media/image3.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79ADA"/>
        </a:solidFill>
      </p:bgPr>
    </p:bg>
    <p:spTree>
      <p:nvGrpSpPr>
        <p:cNvPr id="83" name="Shape 83"/>
        <p:cNvGrpSpPr/>
        <p:nvPr/>
      </p:nvGrpSpPr>
      <p:grpSpPr>
        <a:xfrm>
          <a:off x="0" y="0"/>
          <a:ext cx="0" cy="0"/>
          <a:chOff x="0" y="0"/>
          <a:chExt cx="0" cy="0"/>
        </a:xfrm>
      </p:grpSpPr>
      <p:grpSp>
        <p:nvGrpSpPr>
          <p:cNvPr id="84" name="Google Shape;84;p13"/>
          <p:cNvGrpSpPr/>
          <p:nvPr/>
        </p:nvGrpSpPr>
        <p:grpSpPr>
          <a:xfrm>
            <a:off x="378405" y="138834"/>
            <a:ext cx="17531189" cy="9828506"/>
            <a:chOff x="0" y="-47625"/>
            <a:chExt cx="4617268" cy="2588578"/>
          </a:xfrm>
        </p:grpSpPr>
        <p:sp>
          <p:nvSpPr>
            <p:cNvPr id="85" name="Google Shape;85;p13"/>
            <p:cNvSpPr/>
            <p:nvPr/>
          </p:nvSpPr>
          <p:spPr>
            <a:xfrm>
              <a:off x="0" y="0"/>
              <a:ext cx="4617268" cy="2540953"/>
            </a:xfrm>
            <a:custGeom>
              <a:rect b="b" l="l" r="r" t="t"/>
              <a:pathLst>
                <a:path extrusionOk="0" h="2540953" w="4617268">
                  <a:moveTo>
                    <a:pt x="22522" y="0"/>
                  </a:moveTo>
                  <a:lnTo>
                    <a:pt x="4594746" y="0"/>
                  </a:lnTo>
                  <a:cubicBezTo>
                    <a:pt x="4607184" y="0"/>
                    <a:pt x="4617268" y="10083"/>
                    <a:pt x="4617268" y="22522"/>
                  </a:cubicBezTo>
                  <a:lnTo>
                    <a:pt x="4617268" y="2518431"/>
                  </a:lnTo>
                  <a:cubicBezTo>
                    <a:pt x="4617268" y="2530869"/>
                    <a:pt x="4607184" y="2540953"/>
                    <a:pt x="4594746" y="2540953"/>
                  </a:cubicBezTo>
                  <a:lnTo>
                    <a:pt x="22522" y="2540953"/>
                  </a:lnTo>
                  <a:cubicBezTo>
                    <a:pt x="10083" y="2540953"/>
                    <a:pt x="0" y="2530869"/>
                    <a:pt x="0" y="2518431"/>
                  </a:cubicBezTo>
                  <a:lnTo>
                    <a:pt x="0" y="22522"/>
                  </a:lnTo>
                  <a:cubicBezTo>
                    <a:pt x="0" y="10083"/>
                    <a:pt x="10083" y="0"/>
                    <a:pt x="22522" y="0"/>
                  </a:cubicBezTo>
                  <a:close/>
                </a:path>
              </a:pathLst>
            </a:custGeom>
            <a:solidFill>
              <a:srgbClr val="2E1B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0" y="-47625"/>
              <a:ext cx="4617268" cy="258857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p:nvPr/>
        </p:nvSpPr>
        <p:spPr>
          <a:xfrm rot="-10721354">
            <a:off x="10047331" y="3211678"/>
            <a:ext cx="10877876" cy="10429164"/>
          </a:xfrm>
          <a:custGeom>
            <a:rect b="b" l="l" r="r" t="t"/>
            <a:pathLst>
              <a:path extrusionOk="0" h="10429164" w="10877876">
                <a:moveTo>
                  <a:pt x="0" y="0"/>
                </a:moveTo>
                <a:lnTo>
                  <a:pt x="10877876" y="0"/>
                </a:lnTo>
                <a:lnTo>
                  <a:pt x="10877876" y="10429163"/>
                </a:lnTo>
                <a:lnTo>
                  <a:pt x="0" y="10429163"/>
                </a:lnTo>
                <a:lnTo>
                  <a:pt x="0" y="0"/>
                </a:lnTo>
                <a:close/>
              </a:path>
            </a:pathLst>
          </a:custGeom>
          <a:blipFill rotWithShape="1">
            <a:blip r:embed="rId3">
              <a:alphaModFix/>
            </a:blip>
            <a:stretch>
              <a:fillRect b="0" l="0" r="0" t="0"/>
            </a:stretch>
          </a:blipFill>
          <a:ln>
            <a:noFill/>
          </a:ln>
        </p:spPr>
      </p:sp>
      <p:sp>
        <p:nvSpPr>
          <p:cNvPr id="88" name="Google Shape;88;p13"/>
          <p:cNvSpPr/>
          <p:nvPr/>
        </p:nvSpPr>
        <p:spPr>
          <a:xfrm rot="-1174872">
            <a:off x="15022092" y="5842152"/>
            <a:ext cx="1702833" cy="1832795"/>
          </a:xfrm>
          <a:custGeom>
            <a:rect b="b" l="l" r="r" t="t"/>
            <a:pathLst>
              <a:path extrusionOk="0" h="1832795" w="1702833">
                <a:moveTo>
                  <a:pt x="0" y="0"/>
                </a:moveTo>
                <a:lnTo>
                  <a:pt x="1702833" y="0"/>
                </a:lnTo>
                <a:lnTo>
                  <a:pt x="1702833" y="1832795"/>
                </a:lnTo>
                <a:lnTo>
                  <a:pt x="0" y="1832795"/>
                </a:lnTo>
                <a:lnTo>
                  <a:pt x="0" y="0"/>
                </a:lnTo>
                <a:close/>
              </a:path>
            </a:pathLst>
          </a:custGeom>
          <a:blipFill rotWithShape="1">
            <a:blip r:embed="rId4">
              <a:alphaModFix/>
            </a:blip>
            <a:stretch>
              <a:fillRect b="0" l="0" r="0" t="0"/>
            </a:stretch>
          </a:blipFill>
          <a:ln>
            <a:noFill/>
          </a:ln>
        </p:spPr>
      </p:sp>
      <p:sp>
        <p:nvSpPr>
          <p:cNvPr id="89" name="Google Shape;89;p13"/>
          <p:cNvSpPr txBox="1"/>
          <p:nvPr/>
        </p:nvSpPr>
        <p:spPr>
          <a:xfrm>
            <a:off x="4419332" y="2723817"/>
            <a:ext cx="8979300" cy="197160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0" i="0" lang="en-US" sz="12999" u="none" cap="none" strike="noStrike">
                <a:solidFill>
                  <a:srgbClr val="ED1495"/>
                </a:solidFill>
                <a:latin typeface="Black Ops One"/>
                <a:ea typeface="Black Ops One"/>
                <a:cs typeface="Black Ops One"/>
                <a:sym typeface="Black Ops One"/>
              </a:rPr>
              <a:t>Gaming  </a:t>
            </a:r>
            <a:endParaRPr/>
          </a:p>
        </p:txBody>
      </p:sp>
      <p:sp>
        <p:nvSpPr>
          <p:cNvPr id="90" name="Google Shape;90;p13"/>
          <p:cNvSpPr/>
          <p:nvPr/>
        </p:nvSpPr>
        <p:spPr>
          <a:xfrm rot="7845160">
            <a:off x="11823044" y="6205480"/>
            <a:ext cx="1031726" cy="1106139"/>
          </a:xfrm>
          <a:custGeom>
            <a:rect b="b" l="l" r="r" t="t"/>
            <a:pathLst>
              <a:path extrusionOk="0" h="1106139" w="1031726">
                <a:moveTo>
                  <a:pt x="0" y="0"/>
                </a:moveTo>
                <a:lnTo>
                  <a:pt x="1031726" y="0"/>
                </a:lnTo>
                <a:lnTo>
                  <a:pt x="1031726" y="1106139"/>
                </a:lnTo>
                <a:lnTo>
                  <a:pt x="0" y="1106139"/>
                </a:lnTo>
                <a:lnTo>
                  <a:pt x="0" y="0"/>
                </a:lnTo>
                <a:close/>
              </a:path>
            </a:pathLst>
          </a:custGeom>
          <a:blipFill rotWithShape="1">
            <a:blip r:embed="rId5">
              <a:alphaModFix/>
            </a:blip>
            <a:stretch>
              <a:fillRect b="0" l="0" r="0" t="0"/>
            </a:stretch>
          </a:blipFill>
          <a:ln>
            <a:noFill/>
          </a:ln>
        </p:spPr>
      </p:sp>
      <p:grpSp>
        <p:nvGrpSpPr>
          <p:cNvPr id="91" name="Google Shape;91;p13"/>
          <p:cNvGrpSpPr/>
          <p:nvPr/>
        </p:nvGrpSpPr>
        <p:grpSpPr>
          <a:xfrm>
            <a:off x="13989728" y="7951167"/>
            <a:ext cx="2993081" cy="1447384"/>
            <a:chOff x="0" y="-374137"/>
            <a:chExt cx="3990774" cy="1929845"/>
          </a:xfrm>
        </p:grpSpPr>
        <p:grpSp>
          <p:nvGrpSpPr>
            <p:cNvPr id="92" name="Google Shape;92;p13"/>
            <p:cNvGrpSpPr/>
            <p:nvPr/>
          </p:nvGrpSpPr>
          <p:grpSpPr>
            <a:xfrm>
              <a:off x="0" y="-154747"/>
              <a:ext cx="3990774" cy="1710455"/>
              <a:chOff x="0" y="-95250"/>
              <a:chExt cx="1015997" cy="435458"/>
            </a:xfrm>
          </p:grpSpPr>
          <p:sp>
            <p:nvSpPr>
              <p:cNvPr id="93" name="Google Shape;93;p13"/>
              <p:cNvSpPr/>
              <p:nvPr/>
            </p:nvSpPr>
            <p:spPr>
              <a:xfrm>
                <a:off x="0" y="0"/>
                <a:ext cx="1015997" cy="340208"/>
              </a:xfrm>
              <a:custGeom>
                <a:rect b="b" l="l" r="r" t="t"/>
                <a:pathLst>
                  <a:path extrusionOk="0" h="340208" w="1015997">
                    <a:moveTo>
                      <a:pt x="812797" y="0"/>
                    </a:moveTo>
                    <a:cubicBezTo>
                      <a:pt x="925021" y="0"/>
                      <a:pt x="1015997" y="76158"/>
                      <a:pt x="1015997" y="170104"/>
                    </a:cubicBezTo>
                    <a:cubicBezTo>
                      <a:pt x="1015997" y="264050"/>
                      <a:pt x="925021" y="340208"/>
                      <a:pt x="812797" y="340208"/>
                    </a:cubicBezTo>
                    <a:lnTo>
                      <a:pt x="203200" y="340208"/>
                    </a:lnTo>
                    <a:cubicBezTo>
                      <a:pt x="90976" y="340208"/>
                      <a:pt x="0" y="264050"/>
                      <a:pt x="0" y="170104"/>
                    </a:cubicBezTo>
                    <a:cubicBezTo>
                      <a:pt x="0" y="76158"/>
                      <a:pt x="90976" y="0"/>
                      <a:pt x="2032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txBox="1"/>
              <p:nvPr/>
            </p:nvSpPr>
            <p:spPr>
              <a:xfrm>
                <a:off x="0" y="-95250"/>
                <a:ext cx="1015997" cy="435458"/>
              </a:xfrm>
              <a:prstGeom prst="rect">
                <a:avLst/>
              </a:prstGeom>
              <a:noFill/>
              <a:ln>
                <a:noFill/>
              </a:ln>
            </p:spPr>
            <p:txBody>
              <a:bodyPr anchorCtr="0" anchor="ctr" bIns="50800" lIns="50800" spcFirstLastPara="1" rIns="50800" wrap="square" tIns="50800">
                <a:noAutofit/>
              </a:bodyPr>
              <a:lstStyle/>
              <a:p>
                <a:pPr indent="0" lvl="0" marL="0" marR="0" rtl="0" algn="ctr">
                  <a:lnSpc>
                    <a:spcPct val="38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5" name="Google Shape;95;p13"/>
            <p:cNvGrpSpPr/>
            <p:nvPr/>
          </p:nvGrpSpPr>
          <p:grpSpPr>
            <a:xfrm>
              <a:off x="0" y="-374137"/>
              <a:ext cx="3990774" cy="1710455"/>
              <a:chOff x="0" y="-95250"/>
              <a:chExt cx="1015997" cy="435458"/>
            </a:xfrm>
          </p:grpSpPr>
          <p:sp>
            <p:nvSpPr>
              <p:cNvPr id="96" name="Google Shape;96;p13"/>
              <p:cNvSpPr/>
              <p:nvPr/>
            </p:nvSpPr>
            <p:spPr>
              <a:xfrm>
                <a:off x="0" y="0"/>
                <a:ext cx="1015997" cy="340208"/>
              </a:xfrm>
              <a:custGeom>
                <a:rect b="b" l="l" r="r" t="t"/>
                <a:pathLst>
                  <a:path extrusionOk="0" h="340208" w="1015997">
                    <a:moveTo>
                      <a:pt x="812797" y="0"/>
                    </a:moveTo>
                    <a:cubicBezTo>
                      <a:pt x="925021" y="0"/>
                      <a:pt x="1015997" y="76158"/>
                      <a:pt x="1015997" y="170104"/>
                    </a:cubicBezTo>
                    <a:cubicBezTo>
                      <a:pt x="1015997" y="264050"/>
                      <a:pt x="925021" y="340208"/>
                      <a:pt x="812797" y="340208"/>
                    </a:cubicBezTo>
                    <a:lnTo>
                      <a:pt x="203200" y="340208"/>
                    </a:lnTo>
                    <a:cubicBezTo>
                      <a:pt x="90976" y="340208"/>
                      <a:pt x="0" y="264050"/>
                      <a:pt x="0" y="170104"/>
                    </a:cubicBezTo>
                    <a:cubicBezTo>
                      <a:pt x="0" y="76158"/>
                      <a:pt x="90976" y="0"/>
                      <a:pt x="203200" y="0"/>
                    </a:cubicBezTo>
                    <a:close/>
                  </a:path>
                </a:pathLst>
              </a:custGeom>
              <a:solidFill>
                <a:srgbClr val="EC008A"/>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txBox="1"/>
              <p:nvPr/>
            </p:nvSpPr>
            <p:spPr>
              <a:xfrm>
                <a:off x="0" y="-95250"/>
                <a:ext cx="1015997" cy="435458"/>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0" i="0" lang="en-US" sz="4000" u="none" cap="none" strike="noStrike">
                    <a:solidFill>
                      <a:srgbClr val="000000"/>
                    </a:solidFill>
                    <a:latin typeface="Arial"/>
                    <a:ea typeface="Arial"/>
                    <a:cs typeface="Arial"/>
                    <a:sym typeface="Arial"/>
                  </a:rPr>
                  <a:t>START</a:t>
                </a:r>
                <a:endParaRPr/>
              </a:p>
            </p:txBody>
          </p:sp>
        </p:grpSp>
      </p:grpSp>
      <p:sp>
        <p:nvSpPr>
          <p:cNvPr id="98" name="Google Shape;98;p13"/>
          <p:cNvSpPr txBox="1"/>
          <p:nvPr/>
        </p:nvSpPr>
        <p:spPr>
          <a:xfrm>
            <a:off x="6793357" y="6355345"/>
            <a:ext cx="3949500" cy="7629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i="0" lang="en-US" sz="4957" u="none" cap="none" strike="noStrike">
                <a:solidFill>
                  <a:srgbClr val="FFFFFF"/>
                </a:solidFill>
                <a:latin typeface="Slabo 27px"/>
                <a:ea typeface="Slabo 27px"/>
                <a:cs typeface="Slabo 27px"/>
                <a:sym typeface="Slabo 27px"/>
              </a:rPr>
              <a:t>P</a:t>
            </a:r>
            <a:r>
              <a:rPr i="0" lang="en-US" sz="4957" u="none" cap="none" strike="noStrike">
                <a:solidFill>
                  <a:srgbClr val="FFFFFF"/>
                </a:solidFill>
                <a:latin typeface="Slabo 27px"/>
                <a:ea typeface="Slabo 27px"/>
                <a:cs typeface="Slabo 27px"/>
                <a:sym typeface="Slabo 27px"/>
              </a:rPr>
              <a:t>ortfolio</a:t>
            </a:r>
            <a:endParaRPr>
              <a:latin typeface="Slabo 27px"/>
              <a:ea typeface="Slabo 27px"/>
              <a:cs typeface="Slabo 27px"/>
              <a:sym typeface="Slabo 27px"/>
            </a:endParaRPr>
          </a:p>
        </p:txBody>
      </p:sp>
      <p:sp>
        <p:nvSpPr>
          <p:cNvPr id="99" name="Google Shape;99;p13"/>
          <p:cNvSpPr txBox="1"/>
          <p:nvPr/>
        </p:nvSpPr>
        <p:spPr>
          <a:xfrm>
            <a:off x="5752645" y="4247145"/>
            <a:ext cx="6030900" cy="2222400"/>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0" i="0" lang="en-US" sz="12999" u="none" cap="none" strike="noStrike">
                <a:solidFill>
                  <a:srgbClr val="ED1495"/>
                </a:solidFill>
                <a:latin typeface="Black Ops One"/>
                <a:ea typeface="Black Ops One"/>
                <a:cs typeface="Black Ops One"/>
                <a:sym typeface="Black Ops One"/>
              </a:rPr>
              <a:t>Design</a:t>
            </a:r>
            <a:endParaRPr/>
          </a:p>
        </p:txBody>
      </p:sp>
      <p:sp>
        <p:nvSpPr>
          <p:cNvPr id="100" name="Google Shape;100;p13"/>
          <p:cNvSpPr/>
          <p:nvPr/>
        </p:nvSpPr>
        <p:spPr>
          <a:xfrm rot="104982">
            <a:off x="-4557250" y="-1338175"/>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101" name="Google Shape;101;p13"/>
          <p:cNvSpPr/>
          <p:nvPr/>
        </p:nvSpPr>
        <p:spPr>
          <a:xfrm rot="-2545084">
            <a:off x="3881699" y="1317911"/>
            <a:ext cx="1468452" cy="1574364"/>
          </a:xfrm>
          <a:custGeom>
            <a:rect b="b" l="l" r="r" t="t"/>
            <a:pathLst>
              <a:path extrusionOk="0" h="1574364" w="1468452">
                <a:moveTo>
                  <a:pt x="0" y="0"/>
                </a:moveTo>
                <a:lnTo>
                  <a:pt x="1468453" y="0"/>
                </a:lnTo>
                <a:lnTo>
                  <a:pt x="1468453" y="1574364"/>
                </a:lnTo>
                <a:lnTo>
                  <a:pt x="0" y="1574364"/>
                </a:lnTo>
                <a:lnTo>
                  <a:pt x="0" y="0"/>
                </a:lnTo>
                <a:close/>
              </a:path>
            </a:pathLst>
          </a:custGeom>
          <a:blipFill rotWithShape="1">
            <a:blip r:embed="rId5">
              <a:alphaModFix/>
            </a:blip>
            <a:stretch>
              <a:fillRect b="0" l="0" r="0" t="0"/>
            </a:stretch>
          </a:blipFill>
          <a:ln>
            <a:noFill/>
          </a:ln>
        </p:spPr>
      </p:sp>
      <p:sp>
        <p:nvSpPr>
          <p:cNvPr id="102" name="Google Shape;102;p13"/>
          <p:cNvSpPr/>
          <p:nvPr/>
        </p:nvSpPr>
        <p:spPr>
          <a:xfrm rot="-1227504">
            <a:off x="12718875" y="1133468"/>
            <a:ext cx="2541706" cy="3910317"/>
          </a:xfrm>
          <a:custGeom>
            <a:rect b="b" l="l" r="r" t="t"/>
            <a:pathLst>
              <a:path extrusionOk="0" h="3910317" w="2541706">
                <a:moveTo>
                  <a:pt x="0" y="0"/>
                </a:moveTo>
                <a:lnTo>
                  <a:pt x="2541706" y="0"/>
                </a:lnTo>
                <a:lnTo>
                  <a:pt x="2541706" y="3910317"/>
                </a:lnTo>
                <a:lnTo>
                  <a:pt x="0" y="3910317"/>
                </a:lnTo>
                <a:lnTo>
                  <a:pt x="0" y="0"/>
                </a:lnTo>
                <a:close/>
              </a:path>
            </a:pathLst>
          </a:custGeom>
          <a:blipFill rotWithShape="1">
            <a:blip r:embed="rId6">
              <a:alphaModFix/>
            </a:blip>
            <a:stretch>
              <a:fillRect b="0" l="0" r="0" t="0"/>
            </a:stretch>
          </a:blipFill>
          <a:ln>
            <a:noFill/>
          </a:ln>
        </p:spPr>
      </p:sp>
      <p:sp>
        <p:nvSpPr>
          <p:cNvPr id="103" name="Google Shape;103;p13"/>
          <p:cNvSpPr/>
          <p:nvPr/>
        </p:nvSpPr>
        <p:spPr>
          <a:xfrm rot="2700000">
            <a:off x="2205384" y="6169034"/>
            <a:ext cx="3207989" cy="2682681"/>
          </a:xfrm>
          <a:custGeom>
            <a:rect b="b" l="l" r="r" t="t"/>
            <a:pathLst>
              <a:path extrusionOk="0" h="2682681" w="3207989">
                <a:moveTo>
                  <a:pt x="0" y="0"/>
                </a:moveTo>
                <a:lnTo>
                  <a:pt x="3207988" y="0"/>
                </a:lnTo>
                <a:lnTo>
                  <a:pt x="3207988" y="2682681"/>
                </a:lnTo>
                <a:lnTo>
                  <a:pt x="0" y="2682681"/>
                </a:lnTo>
                <a:lnTo>
                  <a:pt x="0" y="0"/>
                </a:lnTo>
                <a:close/>
              </a:path>
            </a:pathLst>
          </a:custGeom>
          <a:blipFill rotWithShape="1">
            <a:blip r:embed="rId7">
              <a:alphaModFix/>
            </a:blip>
            <a:stretch>
              <a:fillRect b="0" l="0" r="0" t="0"/>
            </a:stretch>
          </a:blipFill>
          <a:ln>
            <a:noFill/>
          </a:ln>
        </p:spPr>
      </p:sp>
      <p:grpSp>
        <p:nvGrpSpPr>
          <p:cNvPr id="104" name="Google Shape;104;p13"/>
          <p:cNvGrpSpPr/>
          <p:nvPr/>
        </p:nvGrpSpPr>
        <p:grpSpPr>
          <a:xfrm>
            <a:off x="7848523" y="8620672"/>
            <a:ext cx="388978" cy="388978"/>
            <a:chOff x="0" y="0"/>
            <a:chExt cx="812800" cy="812800"/>
          </a:xfrm>
        </p:grpSpPr>
        <p:sp>
          <p:nvSpPr>
            <p:cNvPr id="105" name="Google Shape;10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 name="Google Shape;107;p13"/>
          <p:cNvGrpSpPr/>
          <p:nvPr/>
        </p:nvGrpSpPr>
        <p:grpSpPr>
          <a:xfrm>
            <a:off x="15730273" y="1028700"/>
            <a:ext cx="1076393" cy="1076393"/>
            <a:chOff x="0" y="0"/>
            <a:chExt cx="812800" cy="812800"/>
          </a:xfrm>
        </p:grpSpPr>
        <p:sp>
          <p:nvSpPr>
            <p:cNvPr id="108" name="Google Shape;10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13"/>
          <p:cNvGrpSpPr/>
          <p:nvPr/>
        </p:nvGrpSpPr>
        <p:grpSpPr>
          <a:xfrm>
            <a:off x="17064811" y="7315885"/>
            <a:ext cx="388978" cy="388978"/>
            <a:chOff x="0" y="0"/>
            <a:chExt cx="812800" cy="812800"/>
          </a:xfrm>
        </p:grpSpPr>
        <p:sp>
          <p:nvSpPr>
            <p:cNvPr id="111" name="Google Shape;11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2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13"/>
          <p:cNvGrpSpPr/>
          <p:nvPr/>
        </p:nvGrpSpPr>
        <p:grpSpPr>
          <a:xfrm>
            <a:off x="3153928" y="514149"/>
            <a:ext cx="388978" cy="388978"/>
            <a:chOff x="0" y="0"/>
            <a:chExt cx="812800" cy="812800"/>
          </a:xfrm>
        </p:grpSpPr>
        <p:sp>
          <p:nvSpPr>
            <p:cNvPr id="114" name="Google Shape;114;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6" name="Google Shape;116;p13"/>
          <p:cNvGrpSpPr/>
          <p:nvPr/>
        </p:nvGrpSpPr>
        <p:grpSpPr>
          <a:xfrm>
            <a:off x="834211" y="3681918"/>
            <a:ext cx="388978" cy="388978"/>
            <a:chOff x="0" y="0"/>
            <a:chExt cx="812800" cy="812800"/>
          </a:xfrm>
        </p:grpSpPr>
        <p:sp>
          <p:nvSpPr>
            <p:cNvPr id="117" name="Google Shape;117;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2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p13"/>
          <p:cNvSpPr/>
          <p:nvPr/>
        </p:nvSpPr>
        <p:spPr>
          <a:xfrm rot="861713">
            <a:off x="1039042" y="1384076"/>
            <a:ext cx="1375339" cy="1442033"/>
          </a:xfrm>
          <a:custGeom>
            <a:rect b="b" l="l" r="r" t="t"/>
            <a:pathLst>
              <a:path extrusionOk="0" h="1442033" w="1375339">
                <a:moveTo>
                  <a:pt x="0" y="0"/>
                </a:moveTo>
                <a:lnTo>
                  <a:pt x="1375339" y="0"/>
                </a:lnTo>
                <a:lnTo>
                  <a:pt x="1375339" y="1442033"/>
                </a:lnTo>
                <a:lnTo>
                  <a:pt x="0" y="144203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381" name="Shape 381"/>
        <p:cNvGrpSpPr/>
        <p:nvPr/>
      </p:nvGrpSpPr>
      <p:grpSpPr>
        <a:xfrm>
          <a:off x="0" y="0"/>
          <a:ext cx="0" cy="0"/>
          <a:chOff x="0" y="0"/>
          <a:chExt cx="0" cy="0"/>
        </a:xfrm>
      </p:grpSpPr>
      <p:pic>
        <p:nvPicPr>
          <p:cNvPr id="382" name="Google Shape;382;p22"/>
          <p:cNvPicPr preferRelativeResize="0"/>
          <p:nvPr/>
        </p:nvPicPr>
        <p:blipFill rotWithShape="1">
          <a:blip r:embed="rId3">
            <a:alphaModFix/>
          </a:blip>
          <a:srcRect b="0" l="33600" r="10235" t="0"/>
          <a:stretch/>
        </p:blipFill>
        <p:spPr>
          <a:xfrm>
            <a:off x="9621747" y="0"/>
            <a:ext cx="8666253" cy="10287000"/>
          </a:xfrm>
          <a:prstGeom prst="rect">
            <a:avLst/>
          </a:prstGeom>
          <a:noFill/>
          <a:ln>
            <a:noFill/>
          </a:ln>
        </p:spPr>
      </p:pic>
      <p:sp>
        <p:nvSpPr>
          <p:cNvPr id="383" name="Google Shape;383;p22"/>
          <p:cNvSpPr txBox="1"/>
          <p:nvPr/>
        </p:nvSpPr>
        <p:spPr>
          <a:xfrm>
            <a:off x="1028700" y="1851451"/>
            <a:ext cx="7321346"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Your Project</a:t>
            </a:r>
            <a:endParaRPr/>
          </a:p>
        </p:txBody>
      </p:sp>
      <p:sp>
        <p:nvSpPr>
          <p:cNvPr id="384" name="Google Shape;384;p22"/>
          <p:cNvSpPr txBox="1"/>
          <p:nvPr/>
        </p:nvSpPr>
        <p:spPr>
          <a:xfrm>
            <a:off x="1028700" y="8230389"/>
            <a:ext cx="5492628" cy="8343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YEAR: 2022</a:t>
            </a:r>
            <a:endParaRPr/>
          </a:p>
          <a:p>
            <a:pPr indent="0" lvl="0" marL="0" marR="0" rtl="0" algn="l">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ROLE: WRITE YOUR ROLE</a:t>
            </a:r>
            <a:endParaRPr/>
          </a:p>
        </p:txBody>
      </p:sp>
      <p:sp>
        <p:nvSpPr>
          <p:cNvPr id="385" name="Google Shape;385;p22"/>
          <p:cNvSpPr txBox="1"/>
          <p:nvPr/>
        </p:nvSpPr>
        <p:spPr>
          <a:xfrm>
            <a:off x="1028700" y="3508801"/>
            <a:ext cx="7489500" cy="2068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Presentations are communication tools that can be used as demonstrations, lectures, speeches, reports, and more. It is mostly presented before an audience. It serves a variety of purposes, making presentations powerful tools for convincing and teaching.</a:t>
            </a:r>
            <a:endParaRPr/>
          </a:p>
        </p:txBody>
      </p:sp>
      <p:sp>
        <p:nvSpPr>
          <p:cNvPr id="386" name="Google Shape;386;p22"/>
          <p:cNvSpPr/>
          <p:nvPr/>
        </p:nvSpPr>
        <p:spPr>
          <a:xfrm rot="10629245">
            <a:off x="15180795" y="7317285"/>
            <a:ext cx="3645359" cy="3494988"/>
          </a:xfrm>
          <a:custGeom>
            <a:rect b="b" l="l" r="r" t="t"/>
            <a:pathLst>
              <a:path extrusionOk="0" h="3494988" w="3645359">
                <a:moveTo>
                  <a:pt x="0" y="0"/>
                </a:moveTo>
                <a:lnTo>
                  <a:pt x="3645359" y="0"/>
                </a:lnTo>
                <a:lnTo>
                  <a:pt x="3645359" y="3494988"/>
                </a:lnTo>
                <a:lnTo>
                  <a:pt x="0" y="3494988"/>
                </a:lnTo>
                <a:lnTo>
                  <a:pt x="0" y="0"/>
                </a:lnTo>
                <a:close/>
              </a:path>
            </a:pathLst>
          </a:custGeom>
          <a:blipFill rotWithShape="1">
            <a:blip r:embed="rId4">
              <a:alphaModFix/>
            </a:blip>
            <a:stretch>
              <a:fillRect b="0" l="0" r="0" t="0"/>
            </a:stretch>
          </a:blipFill>
          <a:ln>
            <a:noFill/>
          </a:ln>
        </p:spPr>
      </p:sp>
      <p:sp>
        <p:nvSpPr>
          <p:cNvPr id="387" name="Google Shape;387;p22"/>
          <p:cNvSpPr/>
          <p:nvPr/>
        </p:nvSpPr>
        <p:spPr>
          <a:xfrm rot="1179566">
            <a:off x="-552514" y="-1188109"/>
            <a:ext cx="3645359" cy="3494988"/>
          </a:xfrm>
          <a:custGeom>
            <a:rect b="b" l="l" r="r" t="t"/>
            <a:pathLst>
              <a:path extrusionOk="0" h="3494988" w="3645359">
                <a:moveTo>
                  <a:pt x="0" y="0"/>
                </a:moveTo>
                <a:lnTo>
                  <a:pt x="3645359" y="0"/>
                </a:lnTo>
                <a:lnTo>
                  <a:pt x="3645359" y="3494989"/>
                </a:lnTo>
                <a:lnTo>
                  <a:pt x="0" y="3494989"/>
                </a:lnTo>
                <a:lnTo>
                  <a:pt x="0" y="0"/>
                </a:lnTo>
                <a:close/>
              </a:path>
            </a:pathLst>
          </a:custGeom>
          <a:blipFill rotWithShape="1">
            <a:blip r:embed="rId4">
              <a:alphaModFix/>
            </a:blip>
            <a:stretch>
              <a:fillRect b="0" l="0" r="0" t="0"/>
            </a:stretch>
          </a:blipFill>
          <a:ln>
            <a:noFill/>
          </a:ln>
        </p:spPr>
      </p:sp>
      <p:sp>
        <p:nvSpPr>
          <p:cNvPr id="388" name="Google Shape;388;p22"/>
          <p:cNvSpPr/>
          <p:nvPr/>
        </p:nvSpPr>
        <p:spPr>
          <a:xfrm rot="-898220">
            <a:off x="8175193" y="7508736"/>
            <a:ext cx="1711656" cy="1557607"/>
          </a:xfrm>
          <a:custGeom>
            <a:rect b="b" l="l" r="r" t="t"/>
            <a:pathLst>
              <a:path extrusionOk="0" h="1557607" w="1711656">
                <a:moveTo>
                  <a:pt x="0" y="0"/>
                </a:moveTo>
                <a:lnTo>
                  <a:pt x="1711656" y="0"/>
                </a:lnTo>
                <a:lnTo>
                  <a:pt x="1711656" y="1557607"/>
                </a:lnTo>
                <a:lnTo>
                  <a:pt x="0" y="1557607"/>
                </a:lnTo>
                <a:lnTo>
                  <a:pt x="0" y="0"/>
                </a:lnTo>
                <a:close/>
              </a:path>
            </a:pathLst>
          </a:custGeom>
          <a:blipFill rotWithShape="1">
            <a:blip r:embed="rId5">
              <a:alphaModFix/>
            </a:blip>
            <a:stretch>
              <a:fillRect b="0" l="0" r="0" t="0"/>
            </a:stretch>
          </a:blipFill>
          <a:ln>
            <a:noFill/>
          </a:ln>
        </p:spPr>
      </p:sp>
      <p:sp>
        <p:nvSpPr>
          <p:cNvPr id="389" name="Google Shape;389;p22"/>
          <p:cNvSpPr/>
          <p:nvPr/>
        </p:nvSpPr>
        <p:spPr>
          <a:xfrm rot="-264846">
            <a:off x="9181988" y="5701024"/>
            <a:ext cx="951215" cy="1023813"/>
          </a:xfrm>
          <a:custGeom>
            <a:rect b="b" l="l" r="r" t="t"/>
            <a:pathLst>
              <a:path extrusionOk="0" h="1023813" w="951215">
                <a:moveTo>
                  <a:pt x="0" y="0"/>
                </a:moveTo>
                <a:lnTo>
                  <a:pt x="951215" y="0"/>
                </a:lnTo>
                <a:lnTo>
                  <a:pt x="951215" y="1023813"/>
                </a:lnTo>
                <a:lnTo>
                  <a:pt x="0" y="1023813"/>
                </a:lnTo>
                <a:lnTo>
                  <a:pt x="0" y="0"/>
                </a:lnTo>
                <a:close/>
              </a:path>
            </a:pathLst>
          </a:custGeom>
          <a:blipFill rotWithShape="1">
            <a:blip r:embed="rId6">
              <a:alphaModFix/>
            </a:blip>
            <a:stretch>
              <a:fillRect b="0" l="0" r="0" t="0"/>
            </a:stretch>
          </a:blipFill>
          <a:ln>
            <a:noFill/>
          </a:ln>
        </p:spPr>
      </p:sp>
      <p:sp>
        <p:nvSpPr>
          <p:cNvPr id="390" name="Google Shape;390;p22"/>
          <p:cNvSpPr/>
          <p:nvPr/>
        </p:nvSpPr>
        <p:spPr>
          <a:xfrm rot="-6420736">
            <a:off x="6705880" y="7579425"/>
            <a:ext cx="951215" cy="1023813"/>
          </a:xfrm>
          <a:custGeom>
            <a:rect b="b" l="l" r="r" t="t"/>
            <a:pathLst>
              <a:path extrusionOk="0" h="1023813" w="951215">
                <a:moveTo>
                  <a:pt x="0" y="0"/>
                </a:moveTo>
                <a:lnTo>
                  <a:pt x="951215" y="0"/>
                </a:lnTo>
                <a:lnTo>
                  <a:pt x="951215" y="1023813"/>
                </a:lnTo>
                <a:lnTo>
                  <a:pt x="0" y="102381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394" name="Shape 394"/>
        <p:cNvGrpSpPr/>
        <p:nvPr/>
      </p:nvGrpSpPr>
      <p:grpSpPr>
        <a:xfrm>
          <a:off x="0" y="0"/>
          <a:ext cx="0" cy="0"/>
          <a:chOff x="0" y="0"/>
          <a:chExt cx="0" cy="0"/>
        </a:xfrm>
      </p:grpSpPr>
      <p:sp>
        <p:nvSpPr>
          <p:cNvPr id="395" name="Google Shape;395;p23"/>
          <p:cNvSpPr/>
          <p:nvPr/>
        </p:nvSpPr>
        <p:spPr>
          <a:xfrm rot="573640">
            <a:off x="-5154151" y="-4185882"/>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396" name="Google Shape;396;p23"/>
          <p:cNvSpPr/>
          <p:nvPr/>
        </p:nvSpPr>
        <p:spPr>
          <a:xfrm rot="10451325">
            <a:off x="8605381" y="-224400"/>
            <a:ext cx="12952275" cy="12417994"/>
          </a:xfrm>
          <a:custGeom>
            <a:rect b="b" l="l" r="r" t="t"/>
            <a:pathLst>
              <a:path extrusionOk="0" h="12417994" w="12952275">
                <a:moveTo>
                  <a:pt x="0" y="0"/>
                </a:moveTo>
                <a:lnTo>
                  <a:pt x="12952275" y="0"/>
                </a:lnTo>
                <a:lnTo>
                  <a:pt x="12952275" y="12417994"/>
                </a:lnTo>
                <a:lnTo>
                  <a:pt x="0" y="12417994"/>
                </a:lnTo>
                <a:lnTo>
                  <a:pt x="0" y="0"/>
                </a:lnTo>
                <a:close/>
              </a:path>
            </a:pathLst>
          </a:custGeom>
          <a:blipFill rotWithShape="1">
            <a:blip r:embed="rId4">
              <a:alphaModFix/>
            </a:blip>
            <a:stretch>
              <a:fillRect b="0" l="0" r="0" t="0"/>
            </a:stretch>
          </a:blipFill>
          <a:ln>
            <a:noFill/>
          </a:ln>
        </p:spPr>
      </p:sp>
      <p:pic>
        <p:nvPicPr>
          <p:cNvPr id="397" name="Google Shape;397;p23"/>
          <p:cNvPicPr preferRelativeResize="0"/>
          <p:nvPr/>
        </p:nvPicPr>
        <p:blipFill rotWithShape="1">
          <a:blip r:embed="rId5">
            <a:alphaModFix/>
          </a:blip>
          <a:srcRect b="0" l="17486" r="13059" t="0"/>
          <a:stretch/>
        </p:blipFill>
        <p:spPr>
          <a:xfrm>
            <a:off x="0" y="4489373"/>
            <a:ext cx="6032500" cy="5797627"/>
          </a:xfrm>
          <a:prstGeom prst="rect">
            <a:avLst/>
          </a:prstGeom>
          <a:noFill/>
          <a:ln>
            <a:noFill/>
          </a:ln>
        </p:spPr>
      </p:pic>
      <p:pic>
        <p:nvPicPr>
          <p:cNvPr id="398" name="Google Shape;398;p23"/>
          <p:cNvPicPr preferRelativeResize="0"/>
          <p:nvPr/>
        </p:nvPicPr>
        <p:blipFill rotWithShape="1">
          <a:blip r:embed="rId6">
            <a:alphaModFix/>
          </a:blip>
          <a:srcRect b="10855" l="0" r="0" t="10856"/>
          <a:stretch/>
        </p:blipFill>
        <p:spPr>
          <a:xfrm>
            <a:off x="6127750" y="4489373"/>
            <a:ext cx="6032500" cy="5797627"/>
          </a:xfrm>
          <a:prstGeom prst="rect">
            <a:avLst/>
          </a:prstGeom>
          <a:noFill/>
          <a:ln>
            <a:noFill/>
          </a:ln>
        </p:spPr>
      </p:pic>
      <p:pic>
        <p:nvPicPr>
          <p:cNvPr id="399" name="Google Shape;399;p23"/>
          <p:cNvPicPr preferRelativeResize="0"/>
          <p:nvPr/>
        </p:nvPicPr>
        <p:blipFill rotWithShape="1">
          <a:blip r:embed="rId7">
            <a:alphaModFix/>
          </a:blip>
          <a:srcRect b="0" l="15316" r="15315" t="0"/>
          <a:stretch/>
        </p:blipFill>
        <p:spPr>
          <a:xfrm>
            <a:off x="12255500" y="4489373"/>
            <a:ext cx="6032500" cy="5797627"/>
          </a:xfrm>
          <a:prstGeom prst="rect">
            <a:avLst/>
          </a:prstGeom>
          <a:noFill/>
          <a:ln>
            <a:noFill/>
          </a:ln>
        </p:spPr>
      </p:pic>
      <p:sp>
        <p:nvSpPr>
          <p:cNvPr id="400" name="Google Shape;400;p23"/>
          <p:cNvSpPr txBox="1"/>
          <p:nvPr/>
        </p:nvSpPr>
        <p:spPr>
          <a:xfrm>
            <a:off x="3749132" y="1028700"/>
            <a:ext cx="9483593" cy="12192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Gallery Image</a:t>
            </a:r>
            <a:endParaRPr/>
          </a:p>
        </p:txBody>
      </p:sp>
      <p:sp>
        <p:nvSpPr>
          <p:cNvPr id="401" name="Google Shape;401;p23"/>
          <p:cNvSpPr txBox="1"/>
          <p:nvPr/>
        </p:nvSpPr>
        <p:spPr>
          <a:xfrm>
            <a:off x="3482228" y="2474928"/>
            <a:ext cx="11323500" cy="461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FFFFFF"/>
                </a:solidFill>
                <a:latin typeface="Arial"/>
                <a:ea typeface="Arial"/>
                <a:cs typeface="Arial"/>
                <a:sym typeface="Arial"/>
              </a:rPr>
              <a:t>What can you say about your projects? Share it here!</a:t>
            </a:r>
            <a:endParaRPr/>
          </a:p>
        </p:txBody>
      </p:sp>
      <p:grpSp>
        <p:nvGrpSpPr>
          <p:cNvPr id="402" name="Google Shape;402;p23"/>
          <p:cNvGrpSpPr/>
          <p:nvPr/>
        </p:nvGrpSpPr>
        <p:grpSpPr>
          <a:xfrm>
            <a:off x="17485489" y="5143500"/>
            <a:ext cx="388978" cy="388978"/>
            <a:chOff x="0" y="0"/>
            <a:chExt cx="812800" cy="812800"/>
          </a:xfrm>
        </p:grpSpPr>
        <p:sp>
          <p:nvSpPr>
            <p:cNvPr id="403" name="Google Shape;40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2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5" name="Google Shape;405;p23"/>
          <p:cNvGrpSpPr/>
          <p:nvPr/>
        </p:nvGrpSpPr>
        <p:grpSpPr>
          <a:xfrm>
            <a:off x="834211" y="639722"/>
            <a:ext cx="388978" cy="388978"/>
            <a:chOff x="0" y="0"/>
            <a:chExt cx="812800" cy="812800"/>
          </a:xfrm>
        </p:grpSpPr>
        <p:sp>
          <p:nvSpPr>
            <p:cNvPr id="406" name="Google Shape;406;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23"/>
          <p:cNvGrpSpPr/>
          <p:nvPr/>
        </p:nvGrpSpPr>
        <p:grpSpPr>
          <a:xfrm>
            <a:off x="6514280" y="9258300"/>
            <a:ext cx="388978" cy="388978"/>
            <a:chOff x="0" y="0"/>
            <a:chExt cx="812800" cy="812800"/>
          </a:xfrm>
        </p:grpSpPr>
        <p:sp>
          <p:nvSpPr>
            <p:cNvPr id="409" name="Google Shape;409;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EC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23"/>
          <p:cNvGrpSpPr/>
          <p:nvPr/>
        </p:nvGrpSpPr>
        <p:grpSpPr>
          <a:xfrm>
            <a:off x="17874467" y="748556"/>
            <a:ext cx="388978" cy="388978"/>
            <a:chOff x="0" y="0"/>
            <a:chExt cx="812800" cy="812800"/>
          </a:xfrm>
        </p:grpSpPr>
        <p:sp>
          <p:nvSpPr>
            <p:cNvPr id="412" name="Google Shape;412;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417" name="Shape 417"/>
        <p:cNvGrpSpPr/>
        <p:nvPr/>
      </p:nvGrpSpPr>
      <p:grpSpPr>
        <a:xfrm>
          <a:off x="0" y="0"/>
          <a:ext cx="0" cy="0"/>
          <a:chOff x="0" y="0"/>
          <a:chExt cx="0" cy="0"/>
        </a:xfrm>
      </p:grpSpPr>
      <p:sp>
        <p:nvSpPr>
          <p:cNvPr id="418" name="Google Shape;418;p2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25000"/>
            </a:blip>
            <a:stretch>
              <a:fillRect b="-8305" l="-2860" r="-2861" t="-16997"/>
            </a:stretch>
          </a:blipFill>
          <a:ln>
            <a:noFill/>
          </a:ln>
        </p:spPr>
      </p:sp>
      <p:sp>
        <p:nvSpPr>
          <p:cNvPr id="419" name="Google Shape;419;p24"/>
          <p:cNvSpPr/>
          <p:nvPr/>
        </p:nvSpPr>
        <p:spPr>
          <a:xfrm>
            <a:off x="-3910071" y="-2922472"/>
            <a:ext cx="9877542" cy="9470094"/>
          </a:xfrm>
          <a:custGeom>
            <a:rect b="b" l="l" r="r" t="t"/>
            <a:pathLst>
              <a:path extrusionOk="0" h="9470094" w="9877542">
                <a:moveTo>
                  <a:pt x="0" y="0"/>
                </a:moveTo>
                <a:lnTo>
                  <a:pt x="9877542" y="0"/>
                </a:lnTo>
                <a:lnTo>
                  <a:pt x="9877542" y="9470093"/>
                </a:lnTo>
                <a:lnTo>
                  <a:pt x="0" y="9470093"/>
                </a:lnTo>
                <a:lnTo>
                  <a:pt x="0" y="0"/>
                </a:lnTo>
                <a:close/>
              </a:path>
            </a:pathLst>
          </a:custGeom>
          <a:blipFill rotWithShape="1">
            <a:blip r:embed="rId4">
              <a:alphaModFix/>
            </a:blip>
            <a:stretch>
              <a:fillRect b="0" l="0" r="0" t="0"/>
            </a:stretch>
          </a:blipFill>
          <a:ln>
            <a:noFill/>
          </a:ln>
        </p:spPr>
      </p:sp>
      <p:sp>
        <p:nvSpPr>
          <p:cNvPr id="420" name="Google Shape;420;p24"/>
          <p:cNvSpPr/>
          <p:nvPr/>
        </p:nvSpPr>
        <p:spPr>
          <a:xfrm rot="10800000">
            <a:off x="13724819" y="2056208"/>
            <a:ext cx="9877542" cy="9470094"/>
          </a:xfrm>
          <a:custGeom>
            <a:rect b="b" l="l" r="r" t="t"/>
            <a:pathLst>
              <a:path extrusionOk="0" h="9470094" w="9877542">
                <a:moveTo>
                  <a:pt x="0" y="0"/>
                </a:moveTo>
                <a:lnTo>
                  <a:pt x="9877543" y="0"/>
                </a:lnTo>
                <a:lnTo>
                  <a:pt x="9877543" y="9470094"/>
                </a:lnTo>
                <a:lnTo>
                  <a:pt x="0" y="9470094"/>
                </a:lnTo>
                <a:lnTo>
                  <a:pt x="0" y="0"/>
                </a:lnTo>
                <a:close/>
              </a:path>
            </a:pathLst>
          </a:custGeom>
          <a:blipFill rotWithShape="1">
            <a:blip r:embed="rId4">
              <a:alphaModFix/>
            </a:blip>
            <a:stretch>
              <a:fillRect b="0" l="0" r="0" t="0"/>
            </a:stretch>
          </a:blipFill>
          <a:ln>
            <a:noFill/>
          </a:ln>
        </p:spPr>
      </p:sp>
      <p:grpSp>
        <p:nvGrpSpPr>
          <p:cNvPr id="421" name="Google Shape;421;p24"/>
          <p:cNvGrpSpPr/>
          <p:nvPr/>
        </p:nvGrpSpPr>
        <p:grpSpPr>
          <a:xfrm>
            <a:off x="11633425" y="2750936"/>
            <a:ext cx="3683327" cy="5095442"/>
            <a:chOff x="0" y="-47625"/>
            <a:chExt cx="970094" cy="1342009"/>
          </a:xfrm>
        </p:grpSpPr>
        <p:sp>
          <p:nvSpPr>
            <p:cNvPr id="422" name="Google Shape;422;p24"/>
            <p:cNvSpPr/>
            <p:nvPr/>
          </p:nvSpPr>
          <p:spPr>
            <a:xfrm>
              <a:off x="0" y="0"/>
              <a:ext cx="970094" cy="1294384"/>
            </a:xfrm>
            <a:custGeom>
              <a:rect b="b" l="l" r="r" t="t"/>
              <a:pathLst>
                <a:path extrusionOk="0" h="1294384" w="970094">
                  <a:moveTo>
                    <a:pt x="107196" y="0"/>
                  </a:moveTo>
                  <a:lnTo>
                    <a:pt x="862898" y="0"/>
                  </a:lnTo>
                  <a:cubicBezTo>
                    <a:pt x="891329" y="0"/>
                    <a:pt x="918594" y="11294"/>
                    <a:pt x="938697" y="31397"/>
                  </a:cubicBezTo>
                  <a:cubicBezTo>
                    <a:pt x="958801" y="51500"/>
                    <a:pt x="970094" y="78766"/>
                    <a:pt x="970094" y="107196"/>
                  </a:cubicBezTo>
                  <a:lnTo>
                    <a:pt x="970094" y="1187188"/>
                  </a:lnTo>
                  <a:cubicBezTo>
                    <a:pt x="970094" y="1246391"/>
                    <a:pt x="922101" y="1294384"/>
                    <a:pt x="862898" y="1294384"/>
                  </a:cubicBezTo>
                  <a:lnTo>
                    <a:pt x="107196" y="1294384"/>
                  </a:lnTo>
                  <a:cubicBezTo>
                    <a:pt x="47993" y="1294384"/>
                    <a:pt x="0" y="1246391"/>
                    <a:pt x="0" y="1187188"/>
                  </a:cubicBezTo>
                  <a:lnTo>
                    <a:pt x="0" y="107196"/>
                  </a:lnTo>
                  <a:cubicBezTo>
                    <a:pt x="0" y="47993"/>
                    <a:pt x="47993" y="0"/>
                    <a:pt x="107196" y="0"/>
                  </a:cubicBezTo>
                  <a:close/>
                </a:path>
              </a:pathLst>
            </a:custGeom>
            <a:solidFill>
              <a:srgbClr val="000000">
                <a:alpha val="0"/>
              </a:srgbClr>
            </a:solidFill>
            <a:ln cap="rnd" cmpd="sng" w="47625">
              <a:solidFill>
                <a:srgbClr val="179C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4"/>
            <p:cNvSpPr txBox="1"/>
            <p:nvPr/>
          </p:nvSpPr>
          <p:spPr>
            <a:xfrm>
              <a:off x="0" y="-47625"/>
              <a:ext cx="970094" cy="134200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24"/>
          <p:cNvGrpSpPr/>
          <p:nvPr/>
        </p:nvGrpSpPr>
        <p:grpSpPr>
          <a:xfrm>
            <a:off x="7406692" y="2750936"/>
            <a:ext cx="3683327" cy="5095442"/>
            <a:chOff x="0" y="-47625"/>
            <a:chExt cx="970094" cy="1342009"/>
          </a:xfrm>
        </p:grpSpPr>
        <p:sp>
          <p:nvSpPr>
            <p:cNvPr id="425" name="Google Shape;425;p24"/>
            <p:cNvSpPr/>
            <p:nvPr/>
          </p:nvSpPr>
          <p:spPr>
            <a:xfrm>
              <a:off x="0" y="0"/>
              <a:ext cx="970094" cy="1294384"/>
            </a:xfrm>
            <a:custGeom>
              <a:rect b="b" l="l" r="r" t="t"/>
              <a:pathLst>
                <a:path extrusionOk="0" h="1294384" w="970094">
                  <a:moveTo>
                    <a:pt x="107196" y="0"/>
                  </a:moveTo>
                  <a:lnTo>
                    <a:pt x="862898" y="0"/>
                  </a:lnTo>
                  <a:cubicBezTo>
                    <a:pt x="891329" y="0"/>
                    <a:pt x="918594" y="11294"/>
                    <a:pt x="938697" y="31397"/>
                  </a:cubicBezTo>
                  <a:cubicBezTo>
                    <a:pt x="958801" y="51500"/>
                    <a:pt x="970094" y="78766"/>
                    <a:pt x="970094" y="107196"/>
                  </a:cubicBezTo>
                  <a:lnTo>
                    <a:pt x="970094" y="1187188"/>
                  </a:lnTo>
                  <a:cubicBezTo>
                    <a:pt x="970094" y="1246391"/>
                    <a:pt x="922101" y="1294384"/>
                    <a:pt x="862898" y="1294384"/>
                  </a:cubicBezTo>
                  <a:lnTo>
                    <a:pt x="107196" y="1294384"/>
                  </a:lnTo>
                  <a:cubicBezTo>
                    <a:pt x="47993" y="1294384"/>
                    <a:pt x="0" y="1246391"/>
                    <a:pt x="0" y="1187188"/>
                  </a:cubicBezTo>
                  <a:lnTo>
                    <a:pt x="0" y="107196"/>
                  </a:lnTo>
                  <a:cubicBezTo>
                    <a:pt x="0" y="47993"/>
                    <a:pt x="47993" y="0"/>
                    <a:pt x="107196" y="0"/>
                  </a:cubicBezTo>
                  <a:close/>
                </a:path>
              </a:pathLst>
            </a:custGeom>
            <a:solidFill>
              <a:srgbClr val="000000">
                <a:alpha val="0"/>
              </a:srgbClr>
            </a:solidFill>
            <a:ln cap="rnd" cmpd="sng" w="47625">
              <a:solidFill>
                <a:srgbClr val="179C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4"/>
            <p:cNvSpPr txBox="1"/>
            <p:nvPr/>
          </p:nvSpPr>
          <p:spPr>
            <a:xfrm>
              <a:off x="0" y="-47625"/>
              <a:ext cx="970094" cy="134200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27" name="Google Shape;427;p24"/>
          <p:cNvCxnSpPr/>
          <p:nvPr/>
        </p:nvCxnSpPr>
        <p:spPr>
          <a:xfrm>
            <a:off x="7605387" y="4676818"/>
            <a:ext cx="3077226" cy="0"/>
          </a:xfrm>
          <a:prstGeom prst="straightConnector1">
            <a:avLst/>
          </a:prstGeom>
          <a:noFill/>
          <a:ln cap="flat" cmpd="sng" w="38100">
            <a:solidFill>
              <a:srgbClr val="FFFFFF"/>
            </a:solidFill>
            <a:prstDash val="solid"/>
            <a:round/>
            <a:headEnd len="sm" w="sm" type="none"/>
            <a:tailEnd len="sm" w="sm" type="none"/>
          </a:ln>
        </p:spPr>
      </p:cxnSp>
      <p:cxnSp>
        <p:nvCxnSpPr>
          <p:cNvPr id="428" name="Google Shape;428;p24"/>
          <p:cNvCxnSpPr/>
          <p:nvPr/>
        </p:nvCxnSpPr>
        <p:spPr>
          <a:xfrm>
            <a:off x="7605387" y="5570131"/>
            <a:ext cx="3077226" cy="0"/>
          </a:xfrm>
          <a:prstGeom prst="straightConnector1">
            <a:avLst/>
          </a:prstGeom>
          <a:noFill/>
          <a:ln cap="flat" cmpd="sng" w="38100">
            <a:solidFill>
              <a:srgbClr val="FFFFFF"/>
            </a:solidFill>
            <a:prstDash val="solid"/>
            <a:round/>
            <a:headEnd len="sm" w="sm" type="none"/>
            <a:tailEnd len="sm" w="sm" type="none"/>
          </a:ln>
        </p:spPr>
      </p:cxnSp>
      <p:sp>
        <p:nvSpPr>
          <p:cNvPr id="429" name="Google Shape;429;p24"/>
          <p:cNvSpPr txBox="1"/>
          <p:nvPr/>
        </p:nvSpPr>
        <p:spPr>
          <a:xfrm>
            <a:off x="1028700" y="1028700"/>
            <a:ext cx="16230600" cy="121023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Subscription Plan</a:t>
            </a:r>
            <a:endParaRPr/>
          </a:p>
        </p:txBody>
      </p:sp>
      <p:sp>
        <p:nvSpPr>
          <p:cNvPr id="430" name="Google Shape;430;p24"/>
          <p:cNvSpPr/>
          <p:nvPr/>
        </p:nvSpPr>
        <p:spPr>
          <a:xfrm>
            <a:off x="6674658" y="8515066"/>
            <a:ext cx="599379" cy="599379"/>
          </a:xfrm>
          <a:custGeom>
            <a:rect b="b" l="l" r="r" t="t"/>
            <a:pathLst>
              <a:path extrusionOk="0" h="599379" w="599379">
                <a:moveTo>
                  <a:pt x="0" y="0"/>
                </a:moveTo>
                <a:lnTo>
                  <a:pt x="599379" y="0"/>
                </a:lnTo>
                <a:lnTo>
                  <a:pt x="599379" y="599378"/>
                </a:lnTo>
                <a:lnTo>
                  <a:pt x="0" y="599378"/>
                </a:lnTo>
                <a:lnTo>
                  <a:pt x="0" y="0"/>
                </a:lnTo>
                <a:close/>
              </a:path>
            </a:pathLst>
          </a:custGeom>
          <a:blipFill rotWithShape="1">
            <a:blip r:embed="rId5">
              <a:alphaModFix/>
            </a:blip>
            <a:stretch>
              <a:fillRect b="0" l="0" r="0" t="0"/>
            </a:stretch>
          </a:blipFill>
          <a:ln>
            <a:noFill/>
          </a:ln>
        </p:spPr>
      </p:sp>
      <p:sp>
        <p:nvSpPr>
          <p:cNvPr id="431" name="Google Shape;431;p24"/>
          <p:cNvSpPr/>
          <p:nvPr/>
        </p:nvSpPr>
        <p:spPr>
          <a:xfrm>
            <a:off x="14862681" y="777904"/>
            <a:ext cx="680085" cy="680085"/>
          </a:xfrm>
          <a:custGeom>
            <a:rect b="b" l="l" r="r" t="t"/>
            <a:pathLst>
              <a:path extrusionOk="0" h="680085" w="680085">
                <a:moveTo>
                  <a:pt x="0" y="0"/>
                </a:moveTo>
                <a:lnTo>
                  <a:pt x="680085" y="0"/>
                </a:lnTo>
                <a:lnTo>
                  <a:pt x="680085" y="680085"/>
                </a:lnTo>
                <a:lnTo>
                  <a:pt x="0" y="680085"/>
                </a:lnTo>
                <a:lnTo>
                  <a:pt x="0" y="0"/>
                </a:lnTo>
                <a:close/>
              </a:path>
            </a:pathLst>
          </a:custGeom>
          <a:blipFill rotWithShape="1">
            <a:blip r:embed="rId5">
              <a:alphaModFix/>
            </a:blip>
            <a:stretch>
              <a:fillRect b="0" l="0" r="0" t="0"/>
            </a:stretch>
          </a:blipFill>
          <a:ln>
            <a:noFill/>
          </a:ln>
        </p:spPr>
      </p:sp>
      <p:sp>
        <p:nvSpPr>
          <p:cNvPr id="432" name="Google Shape;432;p24"/>
          <p:cNvSpPr/>
          <p:nvPr/>
        </p:nvSpPr>
        <p:spPr>
          <a:xfrm>
            <a:off x="15894806" y="8134670"/>
            <a:ext cx="680085" cy="680085"/>
          </a:xfrm>
          <a:custGeom>
            <a:rect b="b" l="l" r="r" t="t"/>
            <a:pathLst>
              <a:path extrusionOk="0" h="680085" w="680085">
                <a:moveTo>
                  <a:pt x="0" y="0"/>
                </a:moveTo>
                <a:lnTo>
                  <a:pt x="680085" y="0"/>
                </a:lnTo>
                <a:lnTo>
                  <a:pt x="680085" y="680085"/>
                </a:lnTo>
                <a:lnTo>
                  <a:pt x="0" y="680085"/>
                </a:lnTo>
                <a:lnTo>
                  <a:pt x="0" y="0"/>
                </a:lnTo>
                <a:close/>
              </a:path>
            </a:pathLst>
          </a:custGeom>
          <a:blipFill rotWithShape="1">
            <a:blip r:embed="rId5">
              <a:alphaModFix/>
            </a:blip>
            <a:stretch>
              <a:fillRect b="0" l="0" r="0" t="0"/>
            </a:stretch>
          </a:blipFill>
          <a:ln>
            <a:noFill/>
          </a:ln>
        </p:spPr>
      </p:sp>
      <p:grpSp>
        <p:nvGrpSpPr>
          <p:cNvPr id="433" name="Google Shape;433;p24"/>
          <p:cNvGrpSpPr/>
          <p:nvPr/>
        </p:nvGrpSpPr>
        <p:grpSpPr>
          <a:xfrm>
            <a:off x="3368585" y="3064192"/>
            <a:ext cx="3306074" cy="3091902"/>
            <a:chOff x="0" y="-228600"/>
            <a:chExt cx="4408098" cy="4122536"/>
          </a:xfrm>
        </p:grpSpPr>
        <p:cxnSp>
          <p:nvCxnSpPr>
            <p:cNvPr id="434" name="Google Shape;434;p24"/>
            <p:cNvCxnSpPr/>
            <p:nvPr/>
          </p:nvCxnSpPr>
          <p:spPr>
            <a:xfrm>
              <a:off x="152565" y="1996731"/>
              <a:ext cx="4102968" cy="0"/>
            </a:xfrm>
            <a:prstGeom prst="straightConnector1">
              <a:avLst/>
            </a:prstGeom>
            <a:noFill/>
            <a:ln cap="flat" cmpd="sng" w="50800">
              <a:solidFill>
                <a:srgbClr val="FFFFFF"/>
              </a:solidFill>
              <a:prstDash val="solid"/>
              <a:round/>
              <a:headEnd len="sm" w="sm" type="none"/>
              <a:tailEnd len="sm" w="sm" type="none"/>
            </a:ln>
          </p:spPr>
        </p:cxnSp>
        <p:cxnSp>
          <p:nvCxnSpPr>
            <p:cNvPr id="435" name="Google Shape;435;p24"/>
            <p:cNvCxnSpPr/>
            <p:nvPr/>
          </p:nvCxnSpPr>
          <p:spPr>
            <a:xfrm>
              <a:off x="152565" y="3187816"/>
              <a:ext cx="4102968" cy="0"/>
            </a:xfrm>
            <a:prstGeom prst="straightConnector1">
              <a:avLst/>
            </a:prstGeom>
            <a:noFill/>
            <a:ln cap="flat" cmpd="sng" w="50800">
              <a:solidFill>
                <a:srgbClr val="FFFFFF"/>
              </a:solidFill>
              <a:prstDash val="solid"/>
              <a:round/>
              <a:headEnd len="sm" w="sm" type="none"/>
              <a:tailEnd len="sm" w="sm" type="none"/>
            </a:ln>
          </p:spPr>
        </p:cxnSp>
        <p:sp>
          <p:nvSpPr>
            <p:cNvPr id="436" name="Google Shape;436;p24"/>
            <p:cNvSpPr txBox="1"/>
            <p:nvPr/>
          </p:nvSpPr>
          <p:spPr>
            <a:xfrm>
              <a:off x="0" y="2279650"/>
              <a:ext cx="4408098" cy="7302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500" u="none" cap="none" strike="noStrike">
                  <a:solidFill>
                    <a:srgbClr val="FFFFFF"/>
                  </a:solidFill>
                  <a:latin typeface="Arial"/>
                  <a:ea typeface="Arial"/>
                  <a:cs typeface="Arial"/>
                  <a:sym typeface="Arial"/>
                </a:rPr>
                <a:t>MONTHLY</a:t>
              </a:r>
              <a:endParaRPr/>
            </a:p>
          </p:txBody>
        </p:sp>
        <p:sp>
          <p:nvSpPr>
            <p:cNvPr id="437" name="Google Shape;437;p24"/>
            <p:cNvSpPr txBox="1"/>
            <p:nvPr/>
          </p:nvSpPr>
          <p:spPr>
            <a:xfrm>
              <a:off x="0" y="-228600"/>
              <a:ext cx="4408098" cy="185419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8000" u="none" cap="none" strike="noStrike">
                  <a:solidFill>
                    <a:srgbClr val="FFFFFF"/>
                  </a:solidFill>
                  <a:latin typeface="Black Ops One"/>
                  <a:ea typeface="Black Ops One"/>
                  <a:cs typeface="Black Ops One"/>
                  <a:sym typeface="Black Ops One"/>
                </a:rPr>
                <a:t>20$</a:t>
              </a:r>
              <a:endParaRPr/>
            </a:p>
          </p:txBody>
        </p:sp>
        <p:sp>
          <p:nvSpPr>
            <p:cNvPr id="438" name="Google Shape;438;p24"/>
            <p:cNvSpPr txBox="1"/>
            <p:nvPr/>
          </p:nvSpPr>
          <p:spPr>
            <a:xfrm>
              <a:off x="0" y="3292591"/>
              <a:ext cx="4408098" cy="6013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grpSp>
      <p:grpSp>
        <p:nvGrpSpPr>
          <p:cNvPr id="439" name="Google Shape;439;p24"/>
          <p:cNvGrpSpPr/>
          <p:nvPr/>
        </p:nvGrpSpPr>
        <p:grpSpPr>
          <a:xfrm>
            <a:off x="11896650" y="3020644"/>
            <a:ext cx="3306074" cy="4127253"/>
            <a:chOff x="0" y="-228600"/>
            <a:chExt cx="4408098" cy="5503003"/>
          </a:xfrm>
        </p:grpSpPr>
        <p:cxnSp>
          <p:nvCxnSpPr>
            <p:cNvPr id="440" name="Google Shape;440;p24"/>
            <p:cNvCxnSpPr/>
            <p:nvPr/>
          </p:nvCxnSpPr>
          <p:spPr>
            <a:xfrm>
              <a:off x="152565" y="1996731"/>
              <a:ext cx="4102968" cy="0"/>
            </a:xfrm>
            <a:prstGeom prst="straightConnector1">
              <a:avLst/>
            </a:prstGeom>
            <a:noFill/>
            <a:ln cap="flat" cmpd="sng" w="50800">
              <a:solidFill>
                <a:srgbClr val="FFFFFF"/>
              </a:solidFill>
              <a:prstDash val="solid"/>
              <a:round/>
              <a:headEnd len="sm" w="sm" type="none"/>
              <a:tailEnd len="sm" w="sm" type="none"/>
            </a:ln>
          </p:spPr>
        </p:cxnSp>
        <p:cxnSp>
          <p:nvCxnSpPr>
            <p:cNvPr id="441" name="Google Shape;441;p24"/>
            <p:cNvCxnSpPr/>
            <p:nvPr/>
          </p:nvCxnSpPr>
          <p:spPr>
            <a:xfrm>
              <a:off x="152565" y="3187816"/>
              <a:ext cx="4102968" cy="0"/>
            </a:xfrm>
            <a:prstGeom prst="straightConnector1">
              <a:avLst/>
            </a:prstGeom>
            <a:noFill/>
            <a:ln cap="flat" cmpd="sng" w="50800">
              <a:solidFill>
                <a:srgbClr val="FFFFFF"/>
              </a:solidFill>
              <a:prstDash val="solid"/>
              <a:round/>
              <a:headEnd len="sm" w="sm" type="none"/>
              <a:tailEnd len="sm" w="sm" type="none"/>
            </a:ln>
          </p:spPr>
        </p:cxnSp>
        <p:sp>
          <p:nvSpPr>
            <p:cNvPr id="442" name="Google Shape;442;p24"/>
            <p:cNvSpPr txBox="1"/>
            <p:nvPr/>
          </p:nvSpPr>
          <p:spPr>
            <a:xfrm>
              <a:off x="0" y="2289175"/>
              <a:ext cx="4408098" cy="6572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YEARLY</a:t>
              </a:r>
              <a:endParaRPr/>
            </a:p>
          </p:txBody>
        </p:sp>
        <p:sp>
          <p:nvSpPr>
            <p:cNvPr id="443" name="Google Shape;443;p24"/>
            <p:cNvSpPr txBox="1"/>
            <p:nvPr/>
          </p:nvSpPr>
          <p:spPr>
            <a:xfrm>
              <a:off x="0" y="-228600"/>
              <a:ext cx="4408098" cy="185419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8000" u="none" cap="none" strike="noStrike">
                  <a:solidFill>
                    <a:srgbClr val="FFFFFF"/>
                  </a:solidFill>
                  <a:latin typeface="Black Ops One"/>
                  <a:ea typeface="Black Ops One"/>
                  <a:cs typeface="Black Ops One"/>
                  <a:sym typeface="Black Ops One"/>
                </a:rPr>
                <a:t>300$</a:t>
              </a:r>
              <a:endParaRPr/>
            </a:p>
          </p:txBody>
        </p:sp>
        <p:sp>
          <p:nvSpPr>
            <p:cNvPr id="444" name="Google Shape;444;p24"/>
            <p:cNvSpPr txBox="1"/>
            <p:nvPr/>
          </p:nvSpPr>
          <p:spPr>
            <a:xfrm>
              <a:off x="0" y="3292591"/>
              <a:ext cx="4408098" cy="6013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sp>
          <p:nvSpPr>
            <p:cNvPr id="445" name="Google Shape;445;p24"/>
            <p:cNvSpPr txBox="1"/>
            <p:nvPr/>
          </p:nvSpPr>
          <p:spPr>
            <a:xfrm>
              <a:off x="0" y="3979727"/>
              <a:ext cx="4408098" cy="6013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sp>
          <p:nvSpPr>
            <p:cNvPr id="446" name="Google Shape;446;p24"/>
            <p:cNvSpPr txBox="1"/>
            <p:nvPr/>
          </p:nvSpPr>
          <p:spPr>
            <a:xfrm>
              <a:off x="0" y="4673058"/>
              <a:ext cx="4408098" cy="60134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grpSp>
      <p:sp>
        <p:nvSpPr>
          <p:cNvPr id="447" name="Google Shape;447;p24"/>
          <p:cNvSpPr txBox="1"/>
          <p:nvPr/>
        </p:nvSpPr>
        <p:spPr>
          <a:xfrm>
            <a:off x="7490963" y="4893770"/>
            <a:ext cx="3306074"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FFFFF"/>
                </a:solidFill>
                <a:latin typeface="Arial"/>
                <a:ea typeface="Arial"/>
                <a:cs typeface="Arial"/>
                <a:sym typeface="Arial"/>
              </a:rPr>
              <a:t>MONTHLY</a:t>
            </a:r>
            <a:endParaRPr/>
          </a:p>
        </p:txBody>
      </p:sp>
      <p:sp>
        <p:nvSpPr>
          <p:cNvPr id="448" name="Google Shape;448;p24"/>
          <p:cNvSpPr txBox="1"/>
          <p:nvPr/>
        </p:nvSpPr>
        <p:spPr>
          <a:xfrm>
            <a:off x="7490963" y="2950670"/>
            <a:ext cx="3306074" cy="1447799"/>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8000" u="none" cap="none" strike="noStrike">
                <a:solidFill>
                  <a:srgbClr val="FFFFFF"/>
                </a:solidFill>
                <a:latin typeface="Black Ops One"/>
                <a:ea typeface="Black Ops One"/>
                <a:cs typeface="Black Ops One"/>
                <a:sym typeface="Black Ops One"/>
              </a:rPr>
              <a:t>30$</a:t>
            </a:r>
            <a:endParaRPr/>
          </a:p>
        </p:txBody>
      </p:sp>
      <p:sp>
        <p:nvSpPr>
          <p:cNvPr id="449" name="Google Shape;449;p24"/>
          <p:cNvSpPr txBox="1"/>
          <p:nvPr/>
        </p:nvSpPr>
        <p:spPr>
          <a:xfrm>
            <a:off x="7490963" y="5617773"/>
            <a:ext cx="3306074" cy="4819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sp>
        <p:nvSpPr>
          <p:cNvPr id="450" name="Google Shape;450;p24"/>
          <p:cNvSpPr txBox="1"/>
          <p:nvPr/>
        </p:nvSpPr>
        <p:spPr>
          <a:xfrm>
            <a:off x="7490963" y="6137838"/>
            <a:ext cx="3306074" cy="477483"/>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Add a feature</a:t>
            </a:r>
            <a:endParaRPr/>
          </a:p>
        </p:txBody>
      </p:sp>
      <p:sp>
        <p:nvSpPr>
          <p:cNvPr id="451" name="Google Shape;451;p24"/>
          <p:cNvSpPr/>
          <p:nvPr/>
        </p:nvSpPr>
        <p:spPr>
          <a:xfrm>
            <a:off x="3179958" y="2931762"/>
            <a:ext cx="3683327" cy="4914616"/>
          </a:xfrm>
          <a:custGeom>
            <a:rect b="b" l="l" r="r" t="t"/>
            <a:pathLst>
              <a:path extrusionOk="0" h="1294384" w="970094">
                <a:moveTo>
                  <a:pt x="107196" y="0"/>
                </a:moveTo>
                <a:lnTo>
                  <a:pt x="862898" y="0"/>
                </a:lnTo>
                <a:cubicBezTo>
                  <a:pt x="891329" y="0"/>
                  <a:pt x="918594" y="11294"/>
                  <a:pt x="938697" y="31397"/>
                </a:cubicBezTo>
                <a:cubicBezTo>
                  <a:pt x="958801" y="51500"/>
                  <a:pt x="970094" y="78766"/>
                  <a:pt x="970094" y="107196"/>
                </a:cubicBezTo>
                <a:lnTo>
                  <a:pt x="970094" y="1187188"/>
                </a:lnTo>
                <a:cubicBezTo>
                  <a:pt x="970094" y="1246391"/>
                  <a:pt x="922101" y="1294384"/>
                  <a:pt x="862898" y="1294384"/>
                </a:cubicBezTo>
                <a:lnTo>
                  <a:pt x="107196" y="1294384"/>
                </a:lnTo>
                <a:cubicBezTo>
                  <a:pt x="47993" y="1294384"/>
                  <a:pt x="0" y="1246391"/>
                  <a:pt x="0" y="1187188"/>
                </a:cubicBezTo>
                <a:lnTo>
                  <a:pt x="0" y="107196"/>
                </a:lnTo>
                <a:cubicBezTo>
                  <a:pt x="0" y="47993"/>
                  <a:pt x="47993" y="0"/>
                  <a:pt x="107196" y="0"/>
                </a:cubicBezTo>
                <a:close/>
              </a:path>
            </a:pathLst>
          </a:custGeom>
          <a:solidFill>
            <a:srgbClr val="000000">
              <a:alpha val="0"/>
            </a:srgbClr>
          </a:solidFill>
          <a:ln cap="rnd" cmpd="sng" w="47625">
            <a:solidFill>
              <a:srgbClr val="179C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txBox="1"/>
          <p:nvPr/>
        </p:nvSpPr>
        <p:spPr>
          <a:xfrm>
            <a:off x="3179958" y="2750936"/>
            <a:ext cx="3683327" cy="509544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3" name="Google Shape;453;p24"/>
          <p:cNvSpPr/>
          <p:nvPr/>
        </p:nvSpPr>
        <p:spPr>
          <a:xfrm rot="-1235577">
            <a:off x="2525597" y="6733641"/>
            <a:ext cx="1685974" cy="1843511"/>
          </a:xfrm>
          <a:custGeom>
            <a:rect b="b" l="l" r="r" t="t"/>
            <a:pathLst>
              <a:path extrusionOk="0" h="1843511" w="1685974">
                <a:moveTo>
                  <a:pt x="0" y="0"/>
                </a:moveTo>
                <a:lnTo>
                  <a:pt x="1685975" y="0"/>
                </a:lnTo>
                <a:lnTo>
                  <a:pt x="1685975" y="1843510"/>
                </a:lnTo>
                <a:lnTo>
                  <a:pt x="0" y="1843510"/>
                </a:lnTo>
                <a:lnTo>
                  <a:pt x="0" y="0"/>
                </a:lnTo>
                <a:close/>
              </a:path>
            </a:pathLst>
          </a:custGeom>
          <a:no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457" name="Shape 457"/>
        <p:cNvGrpSpPr/>
        <p:nvPr/>
      </p:nvGrpSpPr>
      <p:grpSpPr>
        <a:xfrm>
          <a:off x="0" y="0"/>
          <a:ext cx="0" cy="0"/>
          <a:chOff x="0" y="0"/>
          <a:chExt cx="0" cy="0"/>
        </a:xfrm>
      </p:grpSpPr>
      <p:sp>
        <p:nvSpPr>
          <p:cNvPr id="458" name="Google Shape;458;p25"/>
          <p:cNvSpPr/>
          <p:nvPr/>
        </p:nvSpPr>
        <p:spPr>
          <a:xfrm rot="-10319540">
            <a:off x="8731931" y="3322105"/>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459" name="Google Shape;459;p25"/>
          <p:cNvSpPr/>
          <p:nvPr/>
        </p:nvSpPr>
        <p:spPr>
          <a:xfrm>
            <a:off x="-1872061" y="-4388813"/>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4">
              <a:alphaModFix/>
            </a:blip>
            <a:stretch>
              <a:fillRect b="0" l="0" r="0" t="0"/>
            </a:stretch>
          </a:blipFill>
          <a:ln>
            <a:noFill/>
          </a:ln>
        </p:spPr>
      </p:sp>
      <p:sp>
        <p:nvSpPr>
          <p:cNvPr id="460" name="Google Shape;460;p25"/>
          <p:cNvSpPr txBox="1"/>
          <p:nvPr/>
        </p:nvSpPr>
        <p:spPr>
          <a:xfrm>
            <a:off x="5153430" y="4161037"/>
            <a:ext cx="8751139" cy="2057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3500" u="none" cap="none" strike="noStrike">
                <a:solidFill>
                  <a:srgbClr val="FFD33B"/>
                </a:solidFill>
                <a:latin typeface="Black Ops One"/>
                <a:ea typeface="Black Ops One"/>
                <a:cs typeface="Black Ops One"/>
                <a:sym typeface="Black Ops One"/>
              </a:rPr>
              <a:t>About Me</a:t>
            </a:r>
            <a:endParaRPr/>
          </a:p>
        </p:txBody>
      </p:sp>
      <p:sp>
        <p:nvSpPr>
          <p:cNvPr id="461" name="Google Shape;461;p25"/>
          <p:cNvSpPr txBox="1"/>
          <p:nvPr/>
        </p:nvSpPr>
        <p:spPr>
          <a:xfrm>
            <a:off x="5674647" y="5870619"/>
            <a:ext cx="7708705" cy="660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Elaborate on what you want to discuss. </a:t>
            </a:r>
            <a:endParaRPr/>
          </a:p>
        </p:txBody>
      </p:sp>
      <p:sp>
        <p:nvSpPr>
          <p:cNvPr id="462" name="Google Shape;462;p25"/>
          <p:cNvSpPr/>
          <p:nvPr/>
        </p:nvSpPr>
        <p:spPr>
          <a:xfrm>
            <a:off x="11173469" y="7882899"/>
            <a:ext cx="1375401" cy="1375401"/>
          </a:xfrm>
          <a:custGeom>
            <a:rect b="b" l="l" r="r" t="t"/>
            <a:pathLst>
              <a:path extrusionOk="0" h="1375401" w="1375401">
                <a:moveTo>
                  <a:pt x="0" y="0"/>
                </a:moveTo>
                <a:lnTo>
                  <a:pt x="1375401" y="0"/>
                </a:lnTo>
                <a:lnTo>
                  <a:pt x="1375401" y="1375401"/>
                </a:lnTo>
                <a:lnTo>
                  <a:pt x="0" y="1375401"/>
                </a:lnTo>
                <a:lnTo>
                  <a:pt x="0" y="0"/>
                </a:lnTo>
                <a:close/>
              </a:path>
            </a:pathLst>
          </a:custGeom>
          <a:blipFill rotWithShape="1">
            <a:blip r:embed="rId5">
              <a:alphaModFix/>
            </a:blip>
            <a:stretch>
              <a:fillRect b="0" l="0" r="0" t="0"/>
            </a:stretch>
          </a:blipFill>
          <a:ln>
            <a:noFill/>
          </a:ln>
        </p:spPr>
      </p:sp>
      <p:sp>
        <p:nvSpPr>
          <p:cNvPr id="463" name="Google Shape;463;p25"/>
          <p:cNvSpPr/>
          <p:nvPr/>
        </p:nvSpPr>
        <p:spPr>
          <a:xfrm>
            <a:off x="8058545" y="1393607"/>
            <a:ext cx="1375401" cy="1375401"/>
          </a:xfrm>
          <a:custGeom>
            <a:rect b="b" l="l" r="r" t="t"/>
            <a:pathLst>
              <a:path extrusionOk="0" h="1375401" w="1375401">
                <a:moveTo>
                  <a:pt x="0" y="0"/>
                </a:moveTo>
                <a:lnTo>
                  <a:pt x="1375401" y="0"/>
                </a:lnTo>
                <a:lnTo>
                  <a:pt x="1375401" y="1375401"/>
                </a:lnTo>
                <a:lnTo>
                  <a:pt x="0" y="1375401"/>
                </a:lnTo>
                <a:lnTo>
                  <a:pt x="0" y="0"/>
                </a:lnTo>
                <a:close/>
              </a:path>
            </a:pathLst>
          </a:custGeom>
          <a:blipFill rotWithShape="1">
            <a:blip r:embed="rId5">
              <a:alphaModFix/>
            </a:blip>
            <a:stretch>
              <a:fillRect b="0" l="0" r="0" t="0"/>
            </a:stretch>
          </a:blipFill>
          <a:ln>
            <a:noFill/>
          </a:ln>
        </p:spPr>
      </p:sp>
      <p:sp>
        <p:nvSpPr>
          <p:cNvPr id="464" name="Google Shape;464;p25"/>
          <p:cNvSpPr/>
          <p:nvPr/>
        </p:nvSpPr>
        <p:spPr>
          <a:xfrm rot="2286593">
            <a:off x="13420920" y="1643481"/>
            <a:ext cx="2687975" cy="2881844"/>
          </a:xfrm>
          <a:custGeom>
            <a:rect b="b" l="l" r="r" t="t"/>
            <a:pathLst>
              <a:path extrusionOk="0" h="2881844" w="2687975">
                <a:moveTo>
                  <a:pt x="0" y="0"/>
                </a:moveTo>
                <a:lnTo>
                  <a:pt x="2687975" y="0"/>
                </a:lnTo>
                <a:lnTo>
                  <a:pt x="2687975" y="2881844"/>
                </a:lnTo>
                <a:lnTo>
                  <a:pt x="0" y="2881844"/>
                </a:lnTo>
                <a:lnTo>
                  <a:pt x="0" y="0"/>
                </a:lnTo>
                <a:close/>
              </a:path>
            </a:pathLst>
          </a:custGeom>
          <a:blipFill rotWithShape="1">
            <a:blip r:embed="rId6">
              <a:alphaModFix/>
            </a:blip>
            <a:stretch>
              <a:fillRect b="0" l="0" r="0" t="0"/>
            </a:stretch>
          </a:blipFill>
          <a:ln>
            <a:noFill/>
          </a:ln>
        </p:spPr>
      </p:sp>
      <p:sp>
        <p:nvSpPr>
          <p:cNvPr id="465" name="Google Shape;465;p25"/>
          <p:cNvSpPr/>
          <p:nvPr/>
        </p:nvSpPr>
        <p:spPr>
          <a:xfrm rot="-1473762">
            <a:off x="13972099" y="7334118"/>
            <a:ext cx="4292632" cy="1969245"/>
          </a:xfrm>
          <a:custGeom>
            <a:rect b="b" l="l" r="r" t="t"/>
            <a:pathLst>
              <a:path extrusionOk="0" h="1969245" w="4292632">
                <a:moveTo>
                  <a:pt x="0" y="0"/>
                </a:moveTo>
                <a:lnTo>
                  <a:pt x="4292633" y="0"/>
                </a:lnTo>
                <a:lnTo>
                  <a:pt x="4292633" y="1969245"/>
                </a:lnTo>
                <a:lnTo>
                  <a:pt x="0" y="1969245"/>
                </a:lnTo>
                <a:lnTo>
                  <a:pt x="0" y="0"/>
                </a:lnTo>
                <a:close/>
              </a:path>
            </a:pathLst>
          </a:custGeom>
          <a:blipFill rotWithShape="1">
            <a:blip r:embed="rId7">
              <a:alphaModFix/>
            </a:blip>
            <a:stretch>
              <a:fillRect b="0" l="0" r="0" t="0"/>
            </a:stretch>
          </a:blipFill>
          <a:ln>
            <a:noFill/>
          </a:ln>
        </p:spPr>
      </p:sp>
      <p:sp>
        <p:nvSpPr>
          <p:cNvPr id="466" name="Google Shape;466;p25"/>
          <p:cNvSpPr/>
          <p:nvPr/>
        </p:nvSpPr>
        <p:spPr>
          <a:xfrm>
            <a:off x="1387491" y="5629501"/>
            <a:ext cx="3103224" cy="3103224"/>
          </a:xfrm>
          <a:custGeom>
            <a:rect b="b" l="l" r="r" t="t"/>
            <a:pathLst>
              <a:path extrusionOk="0" h="3103224" w="3103224">
                <a:moveTo>
                  <a:pt x="0" y="0"/>
                </a:moveTo>
                <a:lnTo>
                  <a:pt x="3103223" y="0"/>
                </a:lnTo>
                <a:lnTo>
                  <a:pt x="3103223" y="3103224"/>
                </a:lnTo>
                <a:lnTo>
                  <a:pt x="0" y="310322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470" name="Shape 470"/>
        <p:cNvGrpSpPr/>
        <p:nvPr/>
      </p:nvGrpSpPr>
      <p:grpSpPr>
        <a:xfrm>
          <a:off x="0" y="0"/>
          <a:ext cx="0" cy="0"/>
          <a:chOff x="0" y="0"/>
          <a:chExt cx="0" cy="0"/>
        </a:xfrm>
      </p:grpSpPr>
      <p:sp>
        <p:nvSpPr>
          <p:cNvPr id="471" name="Google Shape;471;p26"/>
          <p:cNvSpPr/>
          <p:nvPr/>
        </p:nvSpPr>
        <p:spPr>
          <a:xfrm rot="1179566">
            <a:off x="6827158" y="-718794"/>
            <a:ext cx="3645359" cy="3494988"/>
          </a:xfrm>
          <a:custGeom>
            <a:rect b="b" l="l" r="r" t="t"/>
            <a:pathLst>
              <a:path extrusionOk="0" h="3494988" w="3645359">
                <a:moveTo>
                  <a:pt x="0" y="0"/>
                </a:moveTo>
                <a:lnTo>
                  <a:pt x="3645360" y="0"/>
                </a:lnTo>
                <a:lnTo>
                  <a:pt x="3645360" y="3494988"/>
                </a:lnTo>
                <a:lnTo>
                  <a:pt x="0" y="3494988"/>
                </a:lnTo>
                <a:lnTo>
                  <a:pt x="0" y="0"/>
                </a:lnTo>
                <a:close/>
              </a:path>
            </a:pathLst>
          </a:custGeom>
          <a:blipFill rotWithShape="1">
            <a:blip r:embed="rId3">
              <a:alphaModFix/>
            </a:blip>
            <a:stretch>
              <a:fillRect b="0" l="0" r="0" t="0"/>
            </a:stretch>
          </a:blipFill>
          <a:ln>
            <a:noFill/>
          </a:ln>
        </p:spPr>
      </p:sp>
      <p:pic>
        <p:nvPicPr>
          <p:cNvPr id="472" name="Google Shape;472;p26"/>
          <p:cNvPicPr preferRelativeResize="0"/>
          <p:nvPr/>
        </p:nvPicPr>
        <p:blipFill rotWithShape="1">
          <a:blip r:embed="rId4">
            <a:alphaModFix/>
          </a:blip>
          <a:srcRect b="10684" l="0" r="8380" t="2303"/>
          <a:stretch/>
        </p:blipFill>
        <p:spPr>
          <a:xfrm>
            <a:off x="0" y="0"/>
            <a:ext cx="7221193" cy="10287000"/>
          </a:xfrm>
          <a:prstGeom prst="rect">
            <a:avLst/>
          </a:prstGeom>
          <a:noFill/>
          <a:ln>
            <a:noFill/>
          </a:ln>
        </p:spPr>
      </p:pic>
      <p:sp>
        <p:nvSpPr>
          <p:cNvPr id="473" name="Google Shape;473;p26"/>
          <p:cNvSpPr/>
          <p:nvPr/>
        </p:nvSpPr>
        <p:spPr>
          <a:xfrm>
            <a:off x="16080165" y="711859"/>
            <a:ext cx="990392" cy="984989"/>
          </a:xfrm>
          <a:custGeom>
            <a:rect b="b" l="l" r="r" t="t"/>
            <a:pathLst>
              <a:path extrusionOk="0" h="984989" w="990392">
                <a:moveTo>
                  <a:pt x="0" y="0"/>
                </a:moveTo>
                <a:lnTo>
                  <a:pt x="990391" y="0"/>
                </a:lnTo>
                <a:lnTo>
                  <a:pt x="990391" y="984989"/>
                </a:lnTo>
                <a:lnTo>
                  <a:pt x="0" y="984989"/>
                </a:lnTo>
                <a:lnTo>
                  <a:pt x="0" y="0"/>
                </a:lnTo>
                <a:close/>
              </a:path>
            </a:pathLst>
          </a:custGeom>
          <a:blipFill rotWithShape="1">
            <a:blip r:embed="rId5">
              <a:alphaModFix/>
            </a:blip>
            <a:stretch>
              <a:fillRect b="0" l="0" r="0" t="0"/>
            </a:stretch>
          </a:blipFill>
          <a:ln>
            <a:noFill/>
          </a:ln>
        </p:spPr>
      </p:sp>
      <p:sp>
        <p:nvSpPr>
          <p:cNvPr id="474" name="Google Shape;474;p26"/>
          <p:cNvSpPr txBox="1"/>
          <p:nvPr/>
        </p:nvSpPr>
        <p:spPr>
          <a:xfrm>
            <a:off x="8837665" y="2811389"/>
            <a:ext cx="7724004"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Our History</a:t>
            </a:r>
            <a:endParaRPr/>
          </a:p>
        </p:txBody>
      </p:sp>
      <p:sp>
        <p:nvSpPr>
          <p:cNvPr id="475" name="Google Shape;475;p26"/>
          <p:cNvSpPr txBox="1"/>
          <p:nvPr/>
        </p:nvSpPr>
        <p:spPr>
          <a:xfrm>
            <a:off x="8837665" y="4237288"/>
            <a:ext cx="7751400" cy="3016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00" u="none" cap="none" strike="noStrike">
                <a:solidFill>
                  <a:srgbClr val="FFFFFF"/>
                </a:solidFill>
                <a:latin typeface="Arial"/>
                <a:ea typeface="Arial"/>
                <a:cs typeface="Arial"/>
                <a:sym typeface="Arial"/>
              </a:rPr>
              <a:t>Presentations are communication tools that can be used as demonstrations, lectures, speeches, reports, and more. It is mostly presented before an audience. </a:t>
            </a:r>
            <a:endParaRPr/>
          </a:p>
        </p:txBody>
      </p:sp>
      <p:sp>
        <p:nvSpPr>
          <p:cNvPr id="476" name="Google Shape;476;p26"/>
          <p:cNvSpPr/>
          <p:nvPr/>
        </p:nvSpPr>
        <p:spPr>
          <a:xfrm rot="-9862148">
            <a:off x="14916252" y="6854053"/>
            <a:ext cx="4255871" cy="4080317"/>
          </a:xfrm>
          <a:custGeom>
            <a:rect b="b" l="l" r="r" t="t"/>
            <a:pathLst>
              <a:path extrusionOk="0" h="4080317" w="4255871">
                <a:moveTo>
                  <a:pt x="0" y="0"/>
                </a:moveTo>
                <a:lnTo>
                  <a:pt x="4255872" y="0"/>
                </a:lnTo>
                <a:lnTo>
                  <a:pt x="4255872" y="4080317"/>
                </a:lnTo>
                <a:lnTo>
                  <a:pt x="0" y="4080317"/>
                </a:lnTo>
                <a:lnTo>
                  <a:pt x="0" y="0"/>
                </a:lnTo>
                <a:close/>
              </a:path>
            </a:pathLst>
          </a:custGeom>
          <a:blipFill rotWithShape="1">
            <a:blip r:embed="rId3">
              <a:alphaModFix/>
            </a:blip>
            <a:stretch>
              <a:fillRect b="0" l="0" r="0" t="0"/>
            </a:stretch>
          </a:blipFill>
          <a:ln>
            <a:noFill/>
          </a:ln>
        </p:spPr>
      </p:sp>
      <p:grpSp>
        <p:nvGrpSpPr>
          <p:cNvPr id="477" name="Google Shape;477;p26"/>
          <p:cNvGrpSpPr/>
          <p:nvPr/>
        </p:nvGrpSpPr>
        <p:grpSpPr>
          <a:xfrm>
            <a:off x="1473336" y="2616900"/>
            <a:ext cx="388978" cy="388978"/>
            <a:chOff x="0" y="0"/>
            <a:chExt cx="812800" cy="812800"/>
          </a:xfrm>
        </p:grpSpPr>
        <p:sp>
          <p:nvSpPr>
            <p:cNvPr id="478" name="Google Shape;478;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1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26"/>
          <p:cNvGrpSpPr/>
          <p:nvPr/>
        </p:nvGrpSpPr>
        <p:grpSpPr>
          <a:xfrm>
            <a:off x="7660621" y="517370"/>
            <a:ext cx="388978" cy="388978"/>
            <a:chOff x="0" y="0"/>
            <a:chExt cx="812800" cy="812800"/>
          </a:xfrm>
        </p:grpSpPr>
        <p:sp>
          <p:nvSpPr>
            <p:cNvPr id="481" name="Google Shape;48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D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26"/>
          <p:cNvGrpSpPr/>
          <p:nvPr/>
        </p:nvGrpSpPr>
        <p:grpSpPr>
          <a:xfrm>
            <a:off x="17044188" y="9063811"/>
            <a:ext cx="388978" cy="388978"/>
            <a:chOff x="0" y="0"/>
            <a:chExt cx="812800" cy="812800"/>
          </a:xfrm>
        </p:grpSpPr>
        <p:sp>
          <p:nvSpPr>
            <p:cNvPr id="484" name="Google Shape;48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5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26"/>
          <p:cNvGrpSpPr/>
          <p:nvPr/>
        </p:nvGrpSpPr>
        <p:grpSpPr>
          <a:xfrm>
            <a:off x="7026704" y="8699723"/>
            <a:ext cx="388978" cy="388978"/>
            <a:chOff x="0" y="0"/>
            <a:chExt cx="812800" cy="812800"/>
          </a:xfrm>
        </p:grpSpPr>
        <p:sp>
          <p:nvSpPr>
            <p:cNvPr id="487" name="Google Shape;48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492" name="Shape 492"/>
        <p:cNvGrpSpPr/>
        <p:nvPr/>
      </p:nvGrpSpPr>
      <p:grpSpPr>
        <a:xfrm>
          <a:off x="0" y="0"/>
          <a:ext cx="0" cy="0"/>
          <a:chOff x="0" y="0"/>
          <a:chExt cx="0" cy="0"/>
        </a:xfrm>
      </p:grpSpPr>
      <p:sp>
        <p:nvSpPr>
          <p:cNvPr id="493" name="Google Shape;493;p27"/>
          <p:cNvSpPr/>
          <p:nvPr/>
        </p:nvSpPr>
        <p:spPr>
          <a:xfrm>
            <a:off x="0" y="-32610"/>
            <a:ext cx="18288000" cy="10232997"/>
          </a:xfrm>
          <a:custGeom>
            <a:rect b="b" l="l" r="r" t="t"/>
            <a:pathLst>
              <a:path extrusionOk="0" h="10232997" w="18288000">
                <a:moveTo>
                  <a:pt x="0" y="0"/>
                </a:moveTo>
                <a:lnTo>
                  <a:pt x="18288000" y="0"/>
                </a:lnTo>
                <a:lnTo>
                  <a:pt x="18288000" y="10232997"/>
                </a:lnTo>
                <a:lnTo>
                  <a:pt x="0" y="10232997"/>
                </a:lnTo>
                <a:lnTo>
                  <a:pt x="0" y="0"/>
                </a:lnTo>
                <a:close/>
              </a:path>
            </a:pathLst>
          </a:custGeom>
          <a:blipFill rotWithShape="1">
            <a:blip r:embed="rId3">
              <a:alphaModFix amt="25000"/>
            </a:blip>
            <a:stretch>
              <a:fillRect b="-9570" l="0" r="0" t="-9570"/>
            </a:stretch>
          </a:blipFill>
          <a:ln>
            <a:noFill/>
          </a:ln>
        </p:spPr>
      </p:sp>
      <p:sp>
        <p:nvSpPr>
          <p:cNvPr id="494" name="Google Shape;494;p27"/>
          <p:cNvSpPr txBox="1"/>
          <p:nvPr/>
        </p:nvSpPr>
        <p:spPr>
          <a:xfrm>
            <a:off x="3787762" y="2740163"/>
            <a:ext cx="10712400" cy="4063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Write an original statement or inspiring quote</a:t>
            </a:r>
            <a:endParaRPr/>
          </a:p>
        </p:txBody>
      </p:sp>
      <p:sp>
        <p:nvSpPr>
          <p:cNvPr id="495" name="Google Shape;495;p27"/>
          <p:cNvSpPr txBox="1"/>
          <p:nvPr/>
        </p:nvSpPr>
        <p:spPr>
          <a:xfrm>
            <a:off x="2741618" y="7122616"/>
            <a:ext cx="12804764" cy="6921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latin typeface="Arial"/>
                <a:ea typeface="Arial"/>
                <a:cs typeface="Arial"/>
                <a:sym typeface="Arial"/>
              </a:rPr>
              <a:t>— Include a credit, citation, or supporting message</a:t>
            </a:r>
            <a:endParaRPr/>
          </a:p>
        </p:txBody>
      </p:sp>
      <p:sp>
        <p:nvSpPr>
          <p:cNvPr id="496" name="Google Shape;496;p27"/>
          <p:cNvSpPr/>
          <p:nvPr/>
        </p:nvSpPr>
        <p:spPr>
          <a:xfrm rot="2623696">
            <a:off x="14573259" y="529342"/>
            <a:ext cx="2687975" cy="2881844"/>
          </a:xfrm>
          <a:custGeom>
            <a:rect b="b" l="l" r="r" t="t"/>
            <a:pathLst>
              <a:path extrusionOk="0" h="2881844" w="2687975">
                <a:moveTo>
                  <a:pt x="0" y="0"/>
                </a:moveTo>
                <a:lnTo>
                  <a:pt x="2687974" y="0"/>
                </a:lnTo>
                <a:lnTo>
                  <a:pt x="2687974" y="2881845"/>
                </a:lnTo>
                <a:lnTo>
                  <a:pt x="0" y="2881845"/>
                </a:lnTo>
                <a:lnTo>
                  <a:pt x="0" y="0"/>
                </a:lnTo>
                <a:close/>
              </a:path>
            </a:pathLst>
          </a:custGeom>
          <a:blipFill rotWithShape="1">
            <a:blip r:embed="rId4">
              <a:alphaModFix/>
            </a:blip>
            <a:stretch>
              <a:fillRect b="0" l="0" r="0" t="0"/>
            </a:stretch>
          </a:blipFill>
          <a:ln>
            <a:noFill/>
          </a:ln>
        </p:spPr>
      </p:sp>
      <p:sp>
        <p:nvSpPr>
          <p:cNvPr id="497" name="Google Shape;497;p27"/>
          <p:cNvSpPr/>
          <p:nvPr/>
        </p:nvSpPr>
        <p:spPr>
          <a:xfrm rot="-2966039">
            <a:off x="1092743" y="517113"/>
            <a:ext cx="2687975" cy="2881844"/>
          </a:xfrm>
          <a:custGeom>
            <a:rect b="b" l="l" r="r" t="t"/>
            <a:pathLst>
              <a:path extrusionOk="0" h="2881844" w="2687975">
                <a:moveTo>
                  <a:pt x="0" y="0"/>
                </a:moveTo>
                <a:lnTo>
                  <a:pt x="2687975" y="0"/>
                </a:lnTo>
                <a:lnTo>
                  <a:pt x="2687975" y="2881845"/>
                </a:lnTo>
                <a:lnTo>
                  <a:pt x="0" y="2881845"/>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501" name="Shape 501"/>
        <p:cNvGrpSpPr/>
        <p:nvPr/>
      </p:nvGrpSpPr>
      <p:grpSpPr>
        <a:xfrm>
          <a:off x="0" y="0"/>
          <a:ext cx="0" cy="0"/>
          <a:chOff x="0" y="0"/>
          <a:chExt cx="0" cy="0"/>
        </a:xfrm>
      </p:grpSpPr>
      <p:sp>
        <p:nvSpPr>
          <p:cNvPr id="502" name="Google Shape;502;p28"/>
          <p:cNvSpPr/>
          <p:nvPr/>
        </p:nvSpPr>
        <p:spPr>
          <a:xfrm rot="-10319540">
            <a:off x="11198361" y="5690708"/>
            <a:ext cx="7688720" cy="7371560"/>
          </a:xfrm>
          <a:custGeom>
            <a:rect b="b" l="l" r="r" t="t"/>
            <a:pathLst>
              <a:path extrusionOk="0" h="7371560" w="7688720">
                <a:moveTo>
                  <a:pt x="0" y="0"/>
                </a:moveTo>
                <a:lnTo>
                  <a:pt x="7688720" y="0"/>
                </a:lnTo>
                <a:lnTo>
                  <a:pt x="7688720" y="7371560"/>
                </a:lnTo>
                <a:lnTo>
                  <a:pt x="0" y="7371560"/>
                </a:lnTo>
                <a:lnTo>
                  <a:pt x="0" y="0"/>
                </a:lnTo>
                <a:close/>
              </a:path>
            </a:pathLst>
          </a:custGeom>
          <a:blipFill rotWithShape="1">
            <a:blip r:embed="rId3">
              <a:alphaModFix/>
            </a:blip>
            <a:stretch>
              <a:fillRect b="0" l="0" r="0" t="0"/>
            </a:stretch>
          </a:blipFill>
          <a:ln>
            <a:noFill/>
          </a:ln>
        </p:spPr>
      </p:sp>
      <p:sp>
        <p:nvSpPr>
          <p:cNvPr id="503" name="Google Shape;503;p28"/>
          <p:cNvSpPr/>
          <p:nvPr/>
        </p:nvSpPr>
        <p:spPr>
          <a:xfrm>
            <a:off x="-1394551" y="-1950999"/>
            <a:ext cx="10877876" cy="10429164"/>
          </a:xfrm>
          <a:custGeom>
            <a:rect b="b" l="l" r="r" t="t"/>
            <a:pathLst>
              <a:path extrusionOk="0" h="10429164" w="10877876">
                <a:moveTo>
                  <a:pt x="0" y="0"/>
                </a:moveTo>
                <a:lnTo>
                  <a:pt x="10877876" y="0"/>
                </a:lnTo>
                <a:lnTo>
                  <a:pt x="10877876" y="10429163"/>
                </a:lnTo>
                <a:lnTo>
                  <a:pt x="0" y="10429163"/>
                </a:lnTo>
                <a:lnTo>
                  <a:pt x="0" y="0"/>
                </a:lnTo>
                <a:close/>
              </a:path>
            </a:pathLst>
          </a:custGeom>
          <a:blipFill rotWithShape="1">
            <a:blip r:embed="rId4">
              <a:alphaModFix/>
            </a:blip>
            <a:stretch>
              <a:fillRect b="0" l="0" r="0" t="0"/>
            </a:stretch>
          </a:blipFill>
          <a:ln>
            <a:noFill/>
          </a:ln>
        </p:spPr>
      </p:sp>
      <p:sp>
        <p:nvSpPr>
          <p:cNvPr id="504" name="Google Shape;504;p28"/>
          <p:cNvSpPr txBox="1"/>
          <p:nvPr/>
        </p:nvSpPr>
        <p:spPr>
          <a:xfrm>
            <a:off x="8169067" y="2719419"/>
            <a:ext cx="8813780"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FD33B"/>
                </a:solidFill>
                <a:latin typeface="Black Ops One"/>
                <a:ea typeface="Black Ops One"/>
                <a:cs typeface="Black Ops One"/>
                <a:sym typeface="Black Ops One"/>
              </a:rPr>
              <a:t>Our Founder</a:t>
            </a:r>
            <a:endParaRPr/>
          </a:p>
        </p:txBody>
      </p:sp>
      <p:sp>
        <p:nvSpPr>
          <p:cNvPr id="505" name="Google Shape;505;p28"/>
          <p:cNvSpPr txBox="1"/>
          <p:nvPr/>
        </p:nvSpPr>
        <p:spPr>
          <a:xfrm>
            <a:off x="10253276" y="4783436"/>
            <a:ext cx="46455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Name Surname</a:t>
            </a:r>
            <a:endParaRPr>
              <a:latin typeface="Slabo 27px"/>
              <a:ea typeface="Slabo 27px"/>
              <a:cs typeface="Slabo 27px"/>
              <a:sym typeface="Slabo 27px"/>
            </a:endParaRPr>
          </a:p>
        </p:txBody>
      </p:sp>
      <p:sp>
        <p:nvSpPr>
          <p:cNvPr id="506" name="Google Shape;506;p28"/>
          <p:cNvSpPr txBox="1"/>
          <p:nvPr/>
        </p:nvSpPr>
        <p:spPr>
          <a:xfrm>
            <a:off x="9474525" y="5517413"/>
            <a:ext cx="6202863" cy="17392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FFFFFF"/>
                </a:solidFill>
                <a:latin typeface="Arial"/>
                <a:ea typeface="Arial"/>
                <a:cs typeface="Arial"/>
                <a:sym typeface="Arial"/>
              </a:rPr>
              <a:t>Presentations are communication tools that can be used as demonstrations, lectures, speeches, reports, and more. It is mostly presented before an audience. </a:t>
            </a:r>
            <a:endParaRPr/>
          </a:p>
        </p:txBody>
      </p:sp>
      <p:sp>
        <p:nvSpPr>
          <p:cNvPr id="507" name="Google Shape;507;p28"/>
          <p:cNvSpPr/>
          <p:nvPr/>
        </p:nvSpPr>
        <p:spPr>
          <a:xfrm rot="-5400000">
            <a:off x="402494" y="2252957"/>
            <a:ext cx="1252412" cy="1347997"/>
          </a:xfrm>
          <a:custGeom>
            <a:rect b="b" l="l" r="r" t="t"/>
            <a:pathLst>
              <a:path extrusionOk="0" h="1347997" w="1252412">
                <a:moveTo>
                  <a:pt x="0" y="0"/>
                </a:moveTo>
                <a:lnTo>
                  <a:pt x="1252412" y="0"/>
                </a:lnTo>
                <a:lnTo>
                  <a:pt x="1252412" y="1347997"/>
                </a:lnTo>
                <a:lnTo>
                  <a:pt x="0" y="1347997"/>
                </a:lnTo>
                <a:lnTo>
                  <a:pt x="0" y="0"/>
                </a:lnTo>
                <a:close/>
              </a:path>
            </a:pathLst>
          </a:custGeom>
          <a:blipFill rotWithShape="1">
            <a:blip r:embed="rId5">
              <a:alphaModFix/>
            </a:blip>
            <a:stretch>
              <a:fillRect b="0" l="0" r="0" t="0"/>
            </a:stretch>
          </a:blipFill>
          <a:ln>
            <a:noFill/>
          </a:ln>
        </p:spPr>
      </p:sp>
      <p:sp>
        <p:nvSpPr>
          <p:cNvPr id="508" name="Google Shape;508;p28"/>
          <p:cNvSpPr/>
          <p:nvPr/>
        </p:nvSpPr>
        <p:spPr>
          <a:xfrm rot="-4664251">
            <a:off x="1322076" y="-271863"/>
            <a:ext cx="1252412" cy="1347997"/>
          </a:xfrm>
          <a:custGeom>
            <a:rect b="b" l="l" r="r" t="t"/>
            <a:pathLst>
              <a:path extrusionOk="0" h="1347997" w="1252412">
                <a:moveTo>
                  <a:pt x="0" y="0"/>
                </a:moveTo>
                <a:lnTo>
                  <a:pt x="1252412" y="0"/>
                </a:lnTo>
                <a:lnTo>
                  <a:pt x="1252412" y="1347997"/>
                </a:lnTo>
                <a:lnTo>
                  <a:pt x="0" y="1347997"/>
                </a:lnTo>
                <a:lnTo>
                  <a:pt x="0" y="0"/>
                </a:lnTo>
                <a:close/>
              </a:path>
            </a:pathLst>
          </a:custGeom>
          <a:blipFill rotWithShape="1">
            <a:blip r:embed="rId5">
              <a:alphaModFix/>
            </a:blip>
            <a:stretch>
              <a:fillRect b="0" l="0" r="0" t="0"/>
            </a:stretch>
          </a:blipFill>
          <a:ln>
            <a:noFill/>
          </a:ln>
        </p:spPr>
      </p:sp>
      <p:sp>
        <p:nvSpPr>
          <p:cNvPr id="509" name="Google Shape;509;p28"/>
          <p:cNvSpPr/>
          <p:nvPr/>
        </p:nvSpPr>
        <p:spPr>
          <a:xfrm rot="-1418535">
            <a:off x="4708167" y="-158381"/>
            <a:ext cx="1252412" cy="1347997"/>
          </a:xfrm>
          <a:custGeom>
            <a:rect b="b" l="l" r="r" t="t"/>
            <a:pathLst>
              <a:path extrusionOk="0" h="1347997" w="1252412">
                <a:moveTo>
                  <a:pt x="0" y="0"/>
                </a:moveTo>
                <a:lnTo>
                  <a:pt x="1252412" y="0"/>
                </a:lnTo>
                <a:lnTo>
                  <a:pt x="1252412" y="1347997"/>
                </a:lnTo>
                <a:lnTo>
                  <a:pt x="0" y="1347997"/>
                </a:lnTo>
                <a:lnTo>
                  <a:pt x="0" y="0"/>
                </a:lnTo>
                <a:close/>
              </a:path>
            </a:pathLst>
          </a:custGeom>
          <a:blipFill rotWithShape="1">
            <a:blip r:embed="rId5">
              <a:alphaModFix/>
            </a:blip>
            <a:stretch>
              <a:fillRect b="0" l="0" r="0" t="0"/>
            </a:stretch>
          </a:blipFill>
          <a:ln>
            <a:noFill/>
          </a:ln>
        </p:spPr>
      </p:sp>
      <p:sp>
        <p:nvSpPr>
          <p:cNvPr id="510" name="Google Shape;510;p28"/>
          <p:cNvSpPr/>
          <p:nvPr/>
        </p:nvSpPr>
        <p:spPr>
          <a:xfrm>
            <a:off x="15042721" y="8806898"/>
            <a:ext cx="2216579" cy="939275"/>
          </a:xfrm>
          <a:custGeom>
            <a:rect b="b" l="l" r="r" t="t"/>
            <a:pathLst>
              <a:path extrusionOk="0" h="939275" w="2216579">
                <a:moveTo>
                  <a:pt x="0" y="0"/>
                </a:moveTo>
                <a:lnTo>
                  <a:pt x="2216579" y="0"/>
                </a:lnTo>
                <a:lnTo>
                  <a:pt x="2216579" y="939275"/>
                </a:lnTo>
                <a:lnTo>
                  <a:pt x="0" y="939275"/>
                </a:lnTo>
                <a:lnTo>
                  <a:pt x="0" y="0"/>
                </a:lnTo>
                <a:close/>
              </a:path>
            </a:pathLst>
          </a:custGeom>
          <a:blipFill rotWithShape="1">
            <a:blip r:embed="rId6">
              <a:alphaModFix/>
            </a:blip>
            <a:stretch>
              <a:fillRect b="0" l="0" r="0" t="0"/>
            </a:stretch>
          </a:blipFill>
          <a:ln>
            <a:noFill/>
          </a:ln>
        </p:spPr>
      </p:sp>
      <p:sp>
        <p:nvSpPr>
          <p:cNvPr id="511" name="Google Shape;511;p28"/>
          <p:cNvSpPr/>
          <p:nvPr/>
        </p:nvSpPr>
        <p:spPr>
          <a:xfrm>
            <a:off x="1948282" y="1904048"/>
            <a:ext cx="6574143" cy="6574116"/>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0" l="-19934" r="-29873"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515" name="Shape 515"/>
        <p:cNvGrpSpPr/>
        <p:nvPr/>
      </p:nvGrpSpPr>
      <p:grpSpPr>
        <a:xfrm>
          <a:off x="0" y="0"/>
          <a:ext cx="0" cy="0"/>
          <a:chOff x="0" y="0"/>
          <a:chExt cx="0" cy="0"/>
        </a:xfrm>
      </p:grpSpPr>
      <p:sp>
        <p:nvSpPr>
          <p:cNvPr id="516" name="Google Shape;516;p29"/>
          <p:cNvSpPr/>
          <p:nvPr/>
        </p:nvSpPr>
        <p:spPr>
          <a:xfrm>
            <a:off x="-3235123" y="-4479966"/>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517" name="Google Shape;517;p29"/>
          <p:cNvSpPr/>
          <p:nvPr/>
        </p:nvSpPr>
        <p:spPr>
          <a:xfrm>
            <a:off x="7642753" y="3548541"/>
            <a:ext cx="3228682" cy="32286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2500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9"/>
          <p:cNvSpPr/>
          <p:nvPr/>
        </p:nvSpPr>
        <p:spPr>
          <a:xfrm>
            <a:off x="2848830" y="3548541"/>
            <a:ext cx="3228682" cy="32286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30747" l="0" r="0" t="-1924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9"/>
          <p:cNvSpPr/>
          <p:nvPr/>
        </p:nvSpPr>
        <p:spPr>
          <a:xfrm>
            <a:off x="12664552" y="3548541"/>
            <a:ext cx="3228682" cy="3228669"/>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alphaModFix/>
            </a:blip>
            <a:stretch>
              <a:fillRect b="-42246" l="0" r="0" t="-775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txBox="1"/>
          <p:nvPr/>
        </p:nvSpPr>
        <p:spPr>
          <a:xfrm>
            <a:off x="7516095" y="7055828"/>
            <a:ext cx="34821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Client name</a:t>
            </a:r>
            <a:endParaRPr>
              <a:latin typeface="Slabo 27px"/>
              <a:ea typeface="Slabo 27px"/>
              <a:cs typeface="Slabo 27px"/>
              <a:sym typeface="Slabo 27px"/>
            </a:endParaRPr>
          </a:p>
        </p:txBody>
      </p:sp>
      <p:sp>
        <p:nvSpPr>
          <p:cNvPr id="521" name="Google Shape;521;p29"/>
          <p:cNvSpPr txBox="1"/>
          <p:nvPr/>
        </p:nvSpPr>
        <p:spPr>
          <a:xfrm>
            <a:off x="7516095" y="7703375"/>
            <a:ext cx="33060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522" name="Google Shape;522;p29"/>
          <p:cNvSpPr txBox="1"/>
          <p:nvPr/>
        </p:nvSpPr>
        <p:spPr>
          <a:xfrm>
            <a:off x="2848830" y="7055828"/>
            <a:ext cx="34569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Client name</a:t>
            </a:r>
            <a:endParaRPr>
              <a:latin typeface="Slabo 27px"/>
              <a:ea typeface="Slabo 27px"/>
              <a:cs typeface="Slabo 27px"/>
              <a:sym typeface="Slabo 27px"/>
            </a:endParaRPr>
          </a:p>
        </p:txBody>
      </p:sp>
      <p:sp>
        <p:nvSpPr>
          <p:cNvPr id="523" name="Google Shape;523;p29"/>
          <p:cNvSpPr txBox="1"/>
          <p:nvPr/>
        </p:nvSpPr>
        <p:spPr>
          <a:xfrm>
            <a:off x="2848830" y="7703375"/>
            <a:ext cx="33060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524" name="Google Shape;524;p29"/>
          <p:cNvSpPr txBox="1"/>
          <p:nvPr/>
        </p:nvSpPr>
        <p:spPr>
          <a:xfrm>
            <a:off x="12436369" y="7055828"/>
            <a:ext cx="34569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Client name</a:t>
            </a:r>
            <a:endParaRPr>
              <a:latin typeface="Slabo 27px"/>
              <a:ea typeface="Slabo 27px"/>
              <a:cs typeface="Slabo 27px"/>
              <a:sym typeface="Slabo 27px"/>
            </a:endParaRPr>
          </a:p>
        </p:txBody>
      </p:sp>
      <p:sp>
        <p:nvSpPr>
          <p:cNvPr id="525" name="Google Shape;525;p29"/>
          <p:cNvSpPr txBox="1"/>
          <p:nvPr/>
        </p:nvSpPr>
        <p:spPr>
          <a:xfrm>
            <a:off x="12436369" y="7703375"/>
            <a:ext cx="33060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526" name="Google Shape;526;p29"/>
          <p:cNvSpPr txBox="1"/>
          <p:nvPr/>
        </p:nvSpPr>
        <p:spPr>
          <a:xfrm>
            <a:off x="915356" y="1581606"/>
            <a:ext cx="16507551"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FD33B"/>
                </a:solidFill>
                <a:latin typeface="Black Ops One"/>
                <a:ea typeface="Black Ops One"/>
                <a:cs typeface="Black Ops One"/>
                <a:sym typeface="Black Ops One"/>
              </a:rPr>
              <a:t>Testimonials</a:t>
            </a:r>
            <a:endParaRPr/>
          </a:p>
        </p:txBody>
      </p:sp>
      <p:sp>
        <p:nvSpPr>
          <p:cNvPr id="527" name="Google Shape;527;p29"/>
          <p:cNvSpPr/>
          <p:nvPr/>
        </p:nvSpPr>
        <p:spPr>
          <a:xfrm rot="5501667">
            <a:off x="14434706" y="-302155"/>
            <a:ext cx="7706587" cy="7388691"/>
          </a:xfrm>
          <a:custGeom>
            <a:rect b="b" l="l" r="r" t="t"/>
            <a:pathLst>
              <a:path extrusionOk="0" h="7388691" w="7706587">
                <a:moveTo>
                  <a:pt x="0" y="0"/>
                </a:moveTo>
                <a:lnTo>
                  <a:pt x="7706588" y="0"/>
                </a:lnTo>
                <a:lnTo>
                  <a:pt x="7706588" y="7388690"/>
                </a:lnTo>
                <a:lnTo>
                  <a:pt x="0" y="7388690"/>
                </a:lnTo>
                <a:lnTo>
                  <a:pt x="0" y="0"/>
                </a:lnTo>
                <a:close/>
              </a:path>
            </a:pathLst>
          </a:custGeom>
          <a:blipFill rotWithShape="1">
            <a:blip r:embed="rId7">
              <a:alphaModFix/>
            </a:blip>
            <a:stretch>
              <a:fillRect b="0" l="0" r="0" t="0"/>
            </a:stretch>
          </a:blipFill>
          <a:ln>
            <a:noFill/>
          </a:ln>
        </p:spPr>
      </p:sp>
      <p:sp>
        <p:nvSpPr>
          <p:cNvPr id="528" name="Google Shape;528;p29"/>
          <p:cNvSpPr/>
          <p:nvPr/>
        </p:nvSpPr>
        <p:spPr>
          <a:xfrm rot="-1739232">
            <a:off x="10682808" y="8267192"/>
            <a:ext cx="1611880" cy="1001381"/>
          </a:xfrm>
          <a:custGeom>
            <a:rect b="b" l="l" r="r" t="t"/>
            <a:pathLst>
              <a:path extrusionOk="0" h="1001381" w="1611880">
                <a:moveTo>
                  <a:pt x="0" y="0"/>
                </a:moveTo>
                <a:lnTo>
                  <a:pt x="1611881" y="0"/>
                </a:lnTo>
                <a:lnTo>
                  <a:pt x="1611881" y="1001381"/>
                </a:lnTo>
                <a:lnTo>
                  <a:pt x="0" y="1001381"/>
                </a:lnTo>
                <a:lnTo>
                  <a:pt x="0" y="0"/>
                </a:lnTo>
                <a:close/>
              </a:path>
            </a:pathLst>
          </a:custGeom>
          <a:blipFill rotWithShape="1">
            <a:blip r:embed="rId8">
              <a:alphaModFix/>
            </a:blip>
            <a:stretch>
              <a:fillRect b="0" l="0" r="0" t="0"/>
            </a:stretch>
          </a:blipFill>
          <a:ln>
            <a:noFill/>
          </a:ln>
        </p:spPr>
      </p:sp>
      <p:sp>
        <p:nvSpPr>
          <p:cNvPr id="529" name="Google Shape;529;p29"/>
          <p:cNvSpPr/>
          <p:nvPr/>
        </p:nvSpPr>
        <p:spPr>
          <a:xfrm rot="2947364">
            <a:off x="594653" y="7538181"/>
            <a:ext cx="1821063" cy="1124506"/>
          </a:xfrm>
          <a:custGeom>
            <a:rect b="b" l="l" r="r" t="t"/>
            <a:pathLst>
              <a:path extrusionOk="0" h="1124506" w="1821063">
                <a:moveTo>
                  <a:pt x="0" y="0"/>
                </a:moveTo>
                <a:lnTo>
                  <a:pt x="1821063" y="0"/>
                </a:lnTo>
                <a:lnTo>
                  <a:pt x="1821063" y="1124506"/>
                </a:lnTo>
                <a:lnTo>
                  <a:pt x="0" y="1124506"/>
                </a:lnTo>
                <a:lnTo>
                  <a:pt x="0" y="0"/>
                </a:lnTo>
                <a:close/>
              </a:path>
            </a:pathLst>
          </a:custGeom>
          <a:blipFill rotWithShape="1">
            <a:blip r:embed="rId9">
              <a:alphaModFix/>
            </a:blip>
            <a:stretch>
              <a:fillRect b="0" l="0" r="0" t="0"/>
            </a:stretch>
          </a:blipFill>
          <a:ln>
            <a:noFill/>
          </a:ln>
        </p:spPr>
      </p:sp>
      <p:sp>
        <p:nvSpPr>
          <p:cNvPr id="530" name="Google Shape;530;p29"/>
          <p:cNvSpPr/>
          <p:nvPr/>
        </p:nvSpPr>
        <p:spPr>
          <a:xfrm rot="142018">
            <a:off x="15300964" y="-754139"/>
            <a:ext cx="2224690" cy="3178129"/>
          </a:xfrm>
          <a:custGeom>
            <a:rect b="b" l="l" r="r" t="t"/>
            <a:pathLst>
              <a:path extrusionOk="0" h="3178129" w="2224690">
                <a:moveTo>
                  <a:pt x="0" y="0"/>
                </a:moveTo>
                <a:lnTo>
                  <a:pt x="2224690" y="0"/>
                </a:lnTo>
                <a:lnTo>
                  <a:pt x="2224690" y="3178129"/>
                </a:lnTo>
                <a:lnTo>
                  <a:pt x="0" y="3178129"/>
                </a:lnTo>
                <a:lnTo>
                  <a:pt x="0" y="0"/>
                </a:lnTo>
                <a:close/>
              </a:path>
            </a:pathLst>
          </a:custGeom>
          <a:blipFill rotWithShape="1">
            <a:blip r:embed="rId10">
              <a:alphaModFix/>
            </a:blip>
            <a:stretch>
              <a:fillRect b="0" l="0" r="0" t="0"/>
            </a:stretch>
          </a:blipFill>
          <a:ln>
            <a:noFill/>
          </a:ln>
        </p:spPr>
      </p:sp>
      <p:sp>
        <p:nvSpPr>
          <p:cNvPr id="531" name="Google Shape;531;p29"/>
          <p:cNvSpPr/>
          <p:nvPr/>
        </p:nvSpPr>
        <p:spPr>
          <a:xfrm rot="-4035504">
            <a:off x="399088" y="-741791"/>
            <a:ext cx="2478687" cy="3540981"/>
          </a:xfrm>
          <a:custGeom>
            <a:rect b="b" l="l" r="r" t="t"/>
            <a:pathLst>
              <a:path extrusionOk="0" h="3540981" w="2478687">
                <a:moveTo>
                  <a:pt x="0" y="0"/>
                </a:moveTo>
                <a:lnTo>
                  <a:pt x="2478686" y="0"/>
                </a:lnTo>
                <a:lnTo>
                  <a:pt x="2478686" y="3540982"/>
                </a:lnTo>
                <a:lnTo>
                  <a:pt x="0" y="3540982"/>
                </a:lnTo>
                <a:lnTo>
                  <a:pt x="0" y="0"/>
                </a:lnTo>
                <a:close/>
              </a:path>
            </a:pathLst>
          </a:custGeom>
          <a:blipFill rotWithShape="1">
            <a:blip r:embed="rId10">
              <a:alphaModFix/>
            </a:blip>
            <a:stretch>
              <a:fillRect b="0" l="0" r="0" t="0"/>
            </a:stretch>
          </a:blipFill>
          <a:ln>
            <a:noFill/>
          </a:ln>
        </p:spPr>
      </p:sp>
      <p:grpSp>
        <p:nvGrpSpPr>
          <p:cNvPr id="532" name="Google Shape;532;p29"/>
          <p:cNvGrpSpPr/>
          <p:nvPr/>
        </p:nvGrpSpPr>
        <p:grpSpPr>
          <a:xfrm>
            <a:off x="11779475" y="3548541"/>
            <a:ext cx="235636" cy="235636"/>
            <a:chOff x="0" y="0"/>
            <a:chExt cx="812800" cy="812800"/>
          </a:xfrm>
        </p:grpSpPr>
        <p:sp>
          <p:nvSpPr>
            <p:cNvPr id="533" name="Google Shape;533;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5" name="Google Shape;535;p29"/>
          <p:cNvGrpSpPr/>
          <p:nvPr/>
        </p:nvGrpSpPr>
        <p:grpSpPr>
          <a:xfrm>
            <a:off x="3555891" y="734616"/>
            <a:ext cx="388978" cy="388978"/>
            <a:chOff x="0" y="0"/>
            <a:chExt cx="812800" cy="812800"/>
          </a:xfrm>
        </p:grpSpPr>
        <p:sp>
          <p:nvSpPr>
            <p:cNvPr id="536" name="Google Shape;536;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1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29"/>
          <p:cNvGrpSpPr/>
          <p:nvPr/>
        </p:nvGrpSpPr>
        <p:grpSpPr>
          <a:xfrm>
            <a:off x="6641010" y="8767883"/>
            <a:ext cx="388978" cy="388978"/>
            <a:chOff x="0" y="0"/>
            <a:chExt cx="812800" cy="812800"/>
          </a:xfrm>
        </p:grpSpPr>
        <p:sp>
          <p:nvSpPr>
            <p:cNvPr id="539" name="Google Shape;539;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1" name="Google Shape;541;p29"/>
          <p:cNvGrpSpPr/>
          <p:nvPr/>
        </p:nvGrpSpPr>
        <p:grpSpPr>
          <a:xfrm>
            <a:off x="17033930" y="2079596"/>
            <a:ext cx="388978" cy="388978"/>
            <a:chOff x="0" y="0"/>
            <a:chExt cx="812800" cy="812800"/>
          </a:xfrm>
        </p:grpSpPr>
        <p:sp>
          <p:nvSpPr>
            <p:cNvPr id="542" name="Google Shape;542;p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1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547" name="Shape 547"/>
        <p:cNvGrpSpPr/>
        <p:nvPr/>
      </p:nvGrpSpPr>
      <p:grpSpPr>
        <a:xfrm>
          <a:off x="0" y="0"/>
          <a:ext cx="0" cy="0"/>
          <a:chOff x="0" y="0"/>
          <a:chExt cx="0" cy="0"/>
        </a:xfrm>
      </p:grpSpPr>
      <p:sp>
        <p:nvSpPr>
          <p:cNvPr id="548" name="Google Shape;548;p30"/>
          <p:cNvSpPr/>
          <p:nvPr/>
        </p:nvSpPr>
        <p:spPr>
          <a:xfrm>
            <a:off x="-3910071" y="-2922472"/>
            <a:ext cx="9877542" cy="9470094"/>
          </a:xfrm>
          <a:custGeom>
            <a:rect b="b" l="l" r="r" t="t"/>
            <a:pathLst>
              <a:path extrusionOk="0" h="9470094" w="9877542">
                <a:moveTo>
                  <a:pt x="0" y="0"/>
                </a:moveTo>
                <a:lnTo>
                  <a:pt x="9877542" y="0"/>
                </a:lnTo>
                <a:lnTo>
                  <a:pt x="9877542" y="9470093"/>
                </a:lnTo>
                <a:lnTo>
                  <a:pt x="0" y="9470093"/>
                </a:lnTo>
                <a:lnTo>
                  <a:pt x="0" y="0"/>
                </a:lnTo>
                <a:close/>
              </a:path>
            </a:pathLst>
          </a:custGeom>
          <a:blipFill rotWithShape="1">
            <a:blip r:embed="rId3">
              <a:alphaModFix/>
            </a:blip>
            <a:stretch>
              <a:fillRect b="0" l="0" r="0" t="0"/>
            </a:stretch>
          </a:blipFill>
          <a:ln>
            <a:noFill/>
          </a:ln>
        </p:spPr>
      </p:sp>
      <p:sp>
        <p:nvSpPr>
          <p:cNvPr id="549" name="Google Shape;549;p30"/>
          <p:cNvSpPr/>
          <p:nvPr/>
        </p:nvSpPr>
        <p:spPr>
          <a:xfrm rot="10800000">
            <a:off x="9528089" y="1431473"/>
            <a:ext cx="9877542" cy="9470094"/>
          </a:xfrm>
          <a:custGeom>
            <a:rect b="b" l="l" r="r" t="t"/>
            <a:pathLst>
              <a:path extrusionOk="0" h="9470094" w="9877542">
                <a:moveTo>
                  <a:pt x="0" y="0"/>
                </a:moveTo>
                <a:lnTo>
                  <a:pt x="9877542" y="0"/>
                </a:lnTo>
                <a:lnTo>
                  <a:pt x="9877542" y="9470094"/>
                </a:lnTo>
                <a:lnTo>
                  <a:pt x="0" y="9470094"/>
                </a:lnTo>
                <a:lnTo>
                  <a:pt x="0" y="0"/>
                </a:lnTo>
                <a:close/>
              </a:path>
            </a:pathLst>
          </a:custGeom>
          <a:blipFill rotWithShape="1">
            <a:blip r:embed="rId3">
              <a:alphaModFix/>
            </a:blip>
            <a:stretch>
              <a:fillRect b="0" l="0" r="0" t="0"/>
            </a:stretch>
          </a:blipFill>
          <a:ln>
            <a:noFill/>
          </a:ln>
        </p:spPr>
      </p:sp>
      <p:sp>
        <p:nvSpPr>
          <p:cNvPr id="550" name="Google Shape;550;p30"/>
          <p:cNvSpPr txBox="1"/>
          <p:nvPr/>
        </p:nvSpPr>
        <p:spPr>
          <a:xfrm>
            <a:off x="-194962" y="3678619"/>
            <a:ext cx="10829854"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Thank you!</a:t>
            </a:r>
            <a:endParaRPr/>
          </a:p>
        </p:txBody>
      </p:sp>
      <p:sp>
        <p:nvSpPr>
          <p:cNvPr id="551" name="Google Shape;551;p30"/>
          <p:cNvSpPr txBox="1"/>
          <p:nvPr/>
        </p:nvSpPr>
        <p:spPr>
          <a:xfrm>
            <a:off x="1779783" y="5095875"/>
            <a:ext cx="6880500" cy="1158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500" u="none" cap="none" strike="noStrike">
                <a:solidFill>
                  <a:srgbClr val="FFFFFF"/>
                </a:solidFill>
                <a:latin typeface="Arial"/>
                <a:ea typeface="Arial"/>
                <a:cs typeface="Arial"/>
                <a:sym typeface="Arial"/>
              </a:rPr>
              <a:t>Write a closing statement or call-to-action here.</a:t>
            </a:r>
            <a:endParaRPr/>
          </a:p>
        </p:txBody>
      </p:sp>
      <p:grpSp>
        <p:nvGrpSpPr>
          <p:cNvPr id="552" name="Google Shape;552;p30"/>
          <p:cNvGrpSpPr/>
          <p:nvPr/>
        </p:nvGrpSpPr>
        <p:grpSpPr>
          <a:xfrm>
            <a:off x="8660146" y="2976042"/>
            <a:ext cx="8019318" cy="4821615"/>
            <a:chOff x="0" y="0"/>
            <a:chExt cx="10692424" cy="6428820"/>
          </a:xfrm>
        </p:grpSpPr>
        <p:sp>
          <p:nvSpPr>
            <p:cNvPr id="553" name="Google Shape;553;p30"/>
            <p:cNvSpPr/>
            <p:nvPr/>
          </p:nvSpPr>
          <p:spPr>
            <a:xfrm>
              <a:off x="0" y="0"/>
              <a:ext cx="10692424" cy="6428820"/>
            </a:xfrm>
            <a:custGeom>
              <a:rect b="b" l="l" r="r" t="t"/>
              <a:pathLst>
                <a:path extrusionOk="0" h="6428820" w="10692424">
                  <a:moveTo>
                    <a:pt x="0" y="0"/>
                  </a:moveTo>
                  <a:lnTo>
                    <a:pt x="10692424" y="0"/>
                  </a:lnTo>
                  <a:lnTo>
                    <a:pt x="10692424" y="6428820"/>
                  </a:lnTo>
                  <a:lnTo>
                    <a:pt x="0" y="6428820"/>
                  </a:lnTo>
                  <a:lnTo>
                    <a:pt x="0" y="0"/>
                  </a:lnTo>
                  <a:close/>
                </a:path>
              </a:pathLst>
            </a:custGeom>
            <a:blipFill rotWithShape="1">
              <a:blip r:embed="rId4">
                <a:alphaModFix/>
              </a:blip>
              <a:stretch>
                <a:fillRect b="0" l="0" r="0" t="0"/>
              </a:stretch>
            </a:blipFill>
            <a:ln>
              <a:noFill/>
            </a:ln>
          </p:spPr>
        </p:sp>
        <p:sp>
          <p:nvSpPr>
            <p:cNvPr id="554" name="Google Shape;554;p30"/>
            <p:cNvSpPr/>
            <p:nvPr/>
          </p:nvSpPr>
          <p:spPr>
            <a:xfrm>
              <a:off x="1228059" y="433630"/>
              <a:ext cx="8461769" cy="5103715"/>
            </a:xfrm>
            <a:custGeom>
              <a:rect b="b" l="l" r="r" t="t"/>
              <a:pathLst>
                <a:path extrusionOk="0" h="5103715" w="8461769">
                  <a:moveTo>
                    <a:pt x="0" y="0"/>
                  </a:moveTo>
                  <a:lnTo>
                    <a:pt x="8461769" y="0"/>
                  </a:lnTo>
                  <a:lnTo>
                    <a:pt x="8461769" y="5103714"/>
                  </a:lnTo>
                  <a:lnTo>
                    <a:pt x="0" y="5103714"/>
                  </a:lnTo>
                  <a:lnTo>
                    <a:pt x="0" y="0"/>
                  </a:lnTo>
                  <a:close/>
                </a:path>
              </a:pathLst>
            </a:custGeom>
            <a:blipFill rotWithShape="1">
              <a:blip r:embed="rId5">
                <a:alphaModFix/>
              </a:blip>
              <a:stretch>
                <a:fillRect b="-49593" l="-2262" r="0" t="-104717"/>
              </a:stretch>
            </a:blipFill>
            <a:ln>
              <a:noFill/>
            </a:ln>
          </p:spPr>
        </p:sp>
      </p:grpSp>
      <p:grpSp>
        <p:nvGrpSpPr>
          <p:cNvPr id="555" name="Google Shape;555;p30"/>
          <p:cNvGrpSpPr/>
          <p:nvPr/>
        </p:nvGrpSpPr>
        <p:grpSpPr>
          <a:xfrm>
            <a:off x="1779783" y="1812574"/>
            <a:ext cx="388978" cy="388978"/>
            <a:chOff x="0" y="0"/>
            <a:chExt cx="812800" cy="812800"/>
          </a:xfrm>
        </p:grpSpPr>
        <p:sp>
          <p:nvSpPr>
            <p:cNvPr id="556" name="Google Shape;556;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1D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8" name="Google Shape;558;p30"/>
          <p:cNvGrpSpPr/>
          <p:nvPr/>
        </p:nvGrpSpPr>
        <p:grpSpPr>
          <a:xfrm>
            <a:off x="14917054" y="1236984"/>
            <a:ext cx="388978" cy="388978"/>
            <a:chOff x="0" y="0"/>
            <a:chExt cx="812800" cy="812800"/>
          </a:xfrm>
        </p:grpSpPr>
        <p:sp>
          <p:nvSpPr>
            <p:cNvPr id="559" name="Google Shape;559;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1" name="Google Shape;561;p30"/>
          <p:cNvGrpSpPr/>
          <p:nvPr/>
        </p:nvGrpSpPr>
        <p:grpSpPr>
          <a:xfrm>
            <a:off x="14077882" y="9258300"/>
            <a:ext cx="388978" cy="388978"/>
            <a:chOff x="0" y="0"/>
            <a:chExt cx="812800" cy="812800"/>
          </a:xfrm>
        </p:grpSpPr>
        <p:sp>
          <p:nvSpPr>
            <p:cNvPr id="562" name="Google Shape;562;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4" name="Google Shape;564;p30"/>
          <p:cNvGrpSpPr/>
          <p:nvPr/>
        </p:nvGrpSpPr>
        <p:grpSpPr>
          <a:xfrm>
            <a:off x="2526138" y="8182460"/>
            <a:ext cx="388978" cy="388978"/>
            <a:chOff x="0" y="0"/>
            <a:chExt cx="812800" cy="812800"/>
          </a:xfrm>
        </p:grpSpPr>
        <p:sp>
          <p:nvSpPr>
            <p:cNvPr id="565" name="Google Shape;565;p3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570" name="Shape 570"/>
        <p:cNvGrpSpPr/>
        <p:nvPr/>
      </p:nvGrpSpPr>
      <p:grpSpPr>
        <a:xfrm>
          <a:off x="0" y="0"/>
          <a:ext cx="0" cy="0"/>
          <a:chOff x="0" y="0"/>
          <a:chExt cx="0" cy="0"/>
        </a:xfrm>
      </p:grpSpPr>
      <p:sp>
        <p:nvSpPr>
          <p:cNvPr id="571" name="Google Shape;571;p31"/>
          <p:cNvSpPr/>
          <p:nvPr/>
        </p:nvSpPr>
        <p:spPr>
          <a:xfrm rot="-1227504">
            <a:off x="9730643" y="1156777"/>
            <a:ext cx="965213" cy="1484943"/>
          </a:xfrm>
          <a:custGeom>
            <a:rect b="b" l="l" r="r" t="t"/>
            <a:pathLst>
              <a:path extrusionOk="0" h="1484943" w="965213">
                <a:moveTo>
                  <a:pt x="0" y="0"/>
                </a:moveTo>
                <a:lnTo>
                  <a:pt x="965213" y="0"/>
                </a:lnTo>
                <a:lnTo>
                  <a:pt x="965213" y="1484943"/>
                </a:lnTo>
                <a:lnTo>
                  <a:pt x="0" y="1484943"/>
                </a:lnTo>
                <a:lnTo>
                  <a:pt x="0" y="0"/>
                </a:lnTo>
                <a:close/>
              </a:path>
            </a:pathLst>
          </a:custGeom>
          <a:blipFill rotWithShape="1">
            <a:blip r:embed="rId3">
              <a:alphaModFix/>
            </a:blip>
            <a:stretch>
              <a:fillRect b="0" l="0" r="0" t="0"/>
            </a:stretch>
          </a:blipFill>
          <a:ln>
            <a:noFill/>
          </a:ln>
        </p:spPr>
      </p:sp>
      <p:sp>
        <p:nvSpPr>
          <p:cNvPr id="572" name="Google Shape;572;p31"/>
          <p:cNvSpPr/>
          <p:nvPr/>
        </p:nvSpPr>
        <p:spPr>
          <a:xfrm rot="2700000">
            <a:off x="6916054" y="1341865"/>
            <a:ext cx="1437357" cy="1201990"/>
          </a:xfrm>
          <a:custGeom>
            <a:rect b="b" l="l" r="r" t="t"/>
            <a:pathLst>
              <a:path extrusionOk="0" h="1201990" w="1437357">
                <a:moveTo>
                  <a:pt x="0" y="0"/>
                </a:moveTo>
                <a:lnTo>
                  <a:pt x="1437357" y="0"/>
                </a:lnTo>
                <a:lnTo>
                  <a:pt x="1437357" y="1201990"/>
                </a:lnTo>
                <a:lnTo>
                  <a:pt x="0" y="1201990"/>
                </a:lnTo>
                <a:lnTo>
                  <a:pt x="0" y="0"/>
                </a:lnTo>
                <a:close/>
              </a:path>
            </a:pathLst>
          </a:custGeom>
          <a:blipFill rotWithShape="1">
            <a:blip r:embed="rId4">
              <a:alphaModFix/>
            </a:blip>
            <a:stretch>
              <a:fillRect b="0" l="0" r="0" t="0"/>
            </a:stretch>
          </a:blipFill>
          <a:ln>
            <a:noFill/>
          </a:ln>
        </p:spPr>
      </p:sp>
      <p:sp>
        <p:nvSpPr>
          <p:cNvPr id="573" name="Google Shape;573;p31"/>
          <p:cNvSpPr/>
          <p:nvPr/>
        </p:nvSpPr>
        <p:spPr>
          <a:xfrm>
            <a:off x="13822373" y="3061742"/>
            <a:ext cx="1286620" cy="1349012"/>
          </a:xfrm>
          <a:custGeom>
            <a:rect b="b" l="l" r="r" t="t"/>
            <a:pathLst>
              <a:path extrusionOk="0" h="1349012" w="1286620">
                <a:moveTo>
                  <a:pt x="0" y="0"/>
                </a:moveTo>
                <a:lnTo>
                  <a:pt x="1286620" y="0"/>
                </a:lnTo>
                <a:lnTo>
                  <a:pt x="1286620" y="1349011"/>
                </a:lnTo>
                <a:lnTo>
                  <a:pt x="0" y="1349011"/>
                </a:lnTo>
                <a:lnTo>
                  <a:pt x="0" y="0"/>
                </a:lnTo>
                <a:close/>
              </a:path>
            </a:pathLst>
          </a:custGeom>
          <a:blipFill rotWithShape="1">
            <a:blip r:embed="rId5">
              <a:alphaModFix/>
            </a:blip>
            <a:stretch>
              <a:fillRect b="0" l="0" r="0" t="0"/>
            </a:stretch>
          </a:blipFill>
          <a:ln>
            <a:noFill/>
          </a:ln>
        </p:spPr>
      </p:sp>
      <p:sp>
        <p:nvSpPr>
          <p:cNvPr id="574" name="Google Shape;574;p31"/>
          <p:cNvSpPr/>
          <p:nvPr/>
        </p:nvSpPr>
        <p:spPr>
          <a:xfrm>
            <a:off x="7079232" y="5062752"/>
            <a:ext cx="1111000" cy="1111000"/>
          </a:xfrm>
          <a:custGeom>
            <a:rect b="b" l="l" r="r" t="t"/>
            <a:pathLst>
              <a:path extrusionOk="0" h="1111000" w="1111000">
                <a:moveTo>
                  <a:pt x="0" y="0"/>
                </a:moveTo>
                <a:lnTo>
                  <a:pt x="1111000" y="0"/>
                </a:lnTo>
                <a:lnTo>
                  <a:pt x="1111000" y="1111000"/>
                </a:lnTo>
                <a:lnTo>
                  <a:pt x="0" y="1111000"/>
                </a:lnTo>
                <a:lnTo>
                  <a:pt x="0" y="0"/>
                </a:lnTo>
                <a:close/>
              </a:path>
            </a:pathLst>
          </a:custGeom>
          <a:blipFill rotWithShape="1">
            <a:blip r:embed="rId6">
              <a:alphaModFix/>
            </a:blip>
            <a:stretch>
              <a:fillRect b="0" l="0" r="0" t="0"/>
            </a:stretch>
          </a:blipFill>
          <a:ln>
            <a:noFill/>
          </a:ln>
        </p:spPr>
      </p:sp>
      <p:sp>
        <p:nvSpPr>
          <p:cNvPr id="575" name="Google Shape;575;p31"/>
          <p:cNvSpPr/>
          <p:nvPr/>
        </p:nvSpPr>
        <p:spPr>
          <a:xfrm>
            <a:off x="6701582" y="8660584"/>
            <a:ext cx="1927146" cy="508285"/>
          </a:xfrm>
          <a:custGeom>
            <a:rect b="b" l="l" r="r" t="t"/>
            <a:pathLst>
              <a:path extrusionOk="0" h="508285" w="1927146">
                <a:moveTo>
                  <a:pt x="0" y="0"/>
                </a:moveTo>
                <a:lnTo>
                  <a:pt x="1927147" y="0"/>
                </a:lnTo>
                <a:lnTo>
                  <a:pt x="1927147" y="508285"/>
                </a:lnTo>
                <a:lnTo>
                  <a:pt x="0" y="508285"/>
                </a:lnTo>
                <a:lnTo>
                  <a:pt x="0" y="0"/>
                </a:lnTo>
                <a:close/>
              </a:path>
            </a:pathLst>
          </a:custGeom>
          <a:blipFill rotWithShape="1">
            <a:blip r:embed="rId7">
              <a:alphaModFix/>
            </a:blip>
            <a:stretch>
              <a:fillRect b="0" l="0" r="0" t="0"/>
            </a:stretch>
          </a:blipFill>
          <a:ln>
            <a:noFill/>
          </a:ln>
        </p:spPr>
      </p:sp>
      <p:sp>
        <p:nvSpPr>
          <p:cNvPr id="576" name="Google Shape;576;p31"/>
          <p:cNvSpPr/>
          <p:nvPr/>
        </p:nvSpPr>
        <p:spPr>
          <a:xfrm>
            <a:off x="7018111" y="3218734"/>
            <a:ext cx="1233243" cy="1122251"/>
          </a:xfrm>
          <a:custGeom>
            <a:rect b="b" l="l" r="r" t="t"/>
            <a:pathLst>
              <a:path extrusionOk="0" h="1122251" w="1233243">
                <a:moveTo>
                  <a:pt x="0" y="0"/>
                </a:moveTo>
                <a:lnTo>
                  <a:pt x="1233243" y="0"/>
                </a:lnTo>
                <a:lnTo>
                  <a:pt x="1233243" y="1122251"/>
                </a:lnTo>
                <a:lnTo>
                  <a:pt x="0" y="1122251"/>
                </a:lnTo>
                <a:lnTo>
                  <a:pt x="0" y="0"/>
                </a:lnTo>
                <a:close/>
              </a:path>
            </a:pathLst>
          </a:custGeom>
          <a:blipFill rotWithShape="1">
            <a:blip r:embed="rId8">
              <a:alphaModFix/>
            </a:blip>
            <a:stretch>
              <a:fillRect b="0" l="0" r="0" t="0"/>
            </a:stretch>
          </a:blipFill>
          <a:ln>
            <a:noFill/>
          </a:ln>
        </p:spPr>
      </p:sp>
      <p:sp>
        <p:nvSpPr>
          <p:cNvPr id="577" name="Google Shape;577;p31"/>
          <p:cNvSpPr/>
          <p:nvPr/>
        </p:nvSpPr>
        <p:spPr>
          <a:xfrm>
            <a:off x="15993927" y="3134901"/>
            <a:ext cx="1342889" cy="1144813"/>
          </a:xfrm>
          <a:custGeom>
            <a:rect b="b" l="l" r="r" t="t"/>
            <a:pathLst>
              <a:path extrusionOk="0" h="1144813" w="1342889">
                <a:moveTo>
                  <a:pt x="0" y="0"/>
                </a:moveTo>
                <a:lnTo>
                  <a:pt x="1342889" y="0"/>
                </a:lnTo>
                <a:lnTo>
                  <a:pt x="1342889" y="1144813"/>
                </a:lnTo>
                <a:lnTo>
                  <a:pt x="0" y="1144813"/>
                </a:lnTo>
                <a:lnTo>
                  <a:pt x="0" y="0"/>
                </a:lnTo>
                <a:close/>
              </a:path>
            </a:pathLst>
          </a:custGeom>
          <a:blipFill rotWithShape="1">
            <a:blip r:embed="rId9">
              <a:alphaModFix/>
            </a:blip>
            <a:stretch>
              <a:fillRect b="0" l="0" r="0" t="0"/>
            </a:stretch>
          </a:blipFill>
          <a:ln>
            <a:noFill/>
          </a:ln>
        </p:spPr>
      </p:sp>
      <p:sp>
        <p:nvSpPr>
          <p:cNvPr id="578" name="Google Shape;578;p31"/>
          <p:cNvSpPr/>
          <p:nvPr/>
        </p:nvSpPr>
        <p:spPr>
          <a:xfrm>
            <a:off x="11906843" y="3142504"/>
            <a:ext cx="1085896" cy="1168772"/>
          </a:xfrm>
          <a:custGeom>
            <a:rect b="b" l="l" r="r" t="t"/>
            <a:pathLst>
              <a:path extrusionOk="0" h="1168772" w="1085896">
                <a:moveTo>
                  <a:pt x="0" y="0"/>
                </a:moveTo>
                <a:lnTo>
                  <a:pt x="1085896" y="0"/>
                </a:lnTo>
                <a:lnTo>
                  <a:pt x="1085896" y="1168772"/>
                </a:lnTo>
                <a:lnTo>
                  <a:pt x="0" y="1168772"/>
                </a:lnTo>
                <a:lnTo>
                  <a:pt x="0" y="0"/>
                </a:lnTo>
                <a:close/>
              </a:path>
            </a:pathLst>
          </a:custGeom>
          <a:blipFill rotWithShape="1">
            <a:blip r:embed="rId10">
              <a:alphaModFix/>
            </a:blip>
            <a:stretch>
              <a:fillRect b="0" l="0" r="0" t="0"/>
            </a:stretch>
          </a:blipFill>
          <a:ln>
            <a:noFill/>
          </a:ln>
        </p:spPr>
      </p:sp>
      <p:sp>
        <p:nvSpPr>
          <p:cNvPr id="579" name="Google Shape;579;p31"/>
          <p:cNvSpPr/>
          <p:nvPr/>
        </p:nvSpPr>
        <p:spPr>
          <a:xfrm rot="-1759249">
            <a:off x="14051085" y="1442670"/>
            <a:ext cx="1218142" cy="752203"/>
          </a:xfrm>
          <a:custGeom>
            <a:rect b="b" l="l" r="r" t="t"/>
            <a:pathLst>
              <a:path extrusionOk="0" h="752203" w="1218142">
                <a:moveTo>
                  <a:pt x="0" y="0"/>
                </a:moveTo>
                <a:lnTo>
                  <a:pt x="1218142" y="0"/>
                </a:lnTo>
                <a:lnTo>
                  <a:pt x="1218142" y="752202"/>
                </a:lnTo>
                <a:lnTo>
                  <a:pt x="0" y="752202"/>
                </a:lnTo>
                <a:lnTo>
                  <a:pt x="0" y="0"/>
                </a:lnTo>
                <a:close/>
              </a:path>
            </a:pathLst>
          </a:custGeom>
          <a:blipFill rotWithShape="1">
            <a:blip r:embed="rId11">
              <a:alphaModFix/>
            </a:blip>
            <a:stretch>
              <a:fillRect b="0" l="0" r="0" t="0"/>
            </a:stretch>
          </a:blipFill>
          <a:ln>
            <a:noFill/>
          </a:ln>
        </p:spPr>
      </p:sp>
      <p:sp>
        <p:nvSpPr>
          <p:cNvPr id="580" name="Google Shape;580;p31"/>
          <p:cNvSpPr/>
          <p:nvPr/>
        </p:nvSpPr>
        <p:spPr>
          <a:xfrm rot="-2131061">
            <a:off x="11683857" y="1414055"/>
            <a:ext cx="1531867" cy="951673"/>
          </a:xfrm>
          <a:custGeom>
            <a:rect b="b" l="l" r="r" t="t"/>
            <a:pathLst>
              <a:path extrusionOk="0" h="951673" w="1531867">
                <a:moveTo>
                  <a:pt x="0" y="0"/>
                </a:moveTo>
                <a:lnTo>
                  <a:pt x="1531868" y="0"/>
                </a:lnTo>
                <a:lnTo>
                  <a:pt x="1531868" y="951673"/>
                </a:lnTo>
                <a:lnTo>
                  <a:pt x="0" y="951673"/>
                </a:lnTo>
                <a:lnTo>
                  <a:pt x="0" y="0"/>
                </a:lnTo>
                <a:close/>
              </a:path>
            </a:pathLst>
          </a:custGeom>
          <a:blipFill rotWithShape="1">
            <a:blip r:embed="rId12">
              <a:alphaModFix/>
            </a:blip>
            <a:stretch>
              <a:fillRect b="0" l="0" r="0" t="0"/>
            </a:stretch>
          </a:blipFill>
          <a:ln>
            <a:noFill/>
          </a:ln>
        </p:spPr>
      </p:sp>
      <p:sp>
        <p:nvSpPr>
          <p:cNvPr id="581" name="Google Shape;581;p31"/>
          <p:cNvSpPr/>
          <p:nvPr/>
        </p:nvSpPr>
        <p:spPr>
          <a:xfrm>
            <a:off x="9710901" y="3264070"/>
            <a:ext cx="1004696" cy="1056564"/>
          </a:xfrm>
          <a:custGeom>
            <a:rect b="b" l="l" r="r" t="t"/>
            <a:pathLst>
              <a:path extrusionOk="0" h="1056564" w="1004696">
                <a:moveTo>
                  <a:pt x="0" y="0"/>
                </a:moveTo>
                <a:lnTo>
                  <a:pt x="1004696" y="0"/>
                </a:lnTo>
                <a:lnTo>
                  <a:pt x="1004696" y="1056564"/>
                </a:lnTo>
                <a:lnTo>
                  <a:pt x="0" y="1056564"/>
                </a:lnTo>
                <a:lnTo>
                  <a:pt x="0" y="0"/>
                </a:lnTo>
                <a:close/>
              </a:path>
            </a:pathLst>
          </a:custGeom>
          <a:blipFill rotWithShape="1">
            <a:blip r:embed="rId13">
              <a:alphaModFix/>
            </a:blip>
            <a:stretch>
              <a:fillRect b="0" l="0" r="0" t="0"/>
            </a:stretch>
          </a:blipFill>
          <a:ln>
            <a:noFill/>
          </a:ln>
        </p:spPr>
      </p:sp>
      <p:sp>
        <p:nvSpPr>
          <p:cNvPr id="582" name="Google Shape;582;p31"/>
          <p:cNvSpPr/>
          <p:nvPr/>
        </p:nvSpPr>
        <p:spPr>
          <a:xfrm>
            <a:off x="16080464" y="1288592"/>
            <a:ext cx="1169814" cy="1163433"/>
          </a:xfrm>
          <a:custGeom>
            <a:rect b="b" l="l" r="r" t="t"/>
            <a:pathLst>
              <a:path extrusionOk="0" h="1163433" w="1169814">
                <a:moveTo>
                  <a:pt x="0" y="0"/>
                </a:moveTo>
                <a:lnTo>
                  <a:pt x="1169814" y="0"/>
                </a:lnTo>
                <a:lnTo>
                  <a:pt x="1169814" y="1163433"/>
                </a:lnTo>
                <a:lnTo>
                  <a:pt x="0" y="1163433"/>
                </a:lnTo>
                <a:lnTo>
                  <a:pt x="0" y="0"/>
                </a:lnTo>
                <a:close/>
              </a:path>
            </a:pathLst>
          </a:custGeom>
          <a:blipFill rotWithShape="1">
            <a:blip r:embed="rId14">
              <a:alphaModFix/>
            </a:blip>
            <a:stretch>
              <a:fillRect b="0" l="0" r="0" t="0"/>
            </a:stretch>
          </a:blipFill>
          <a:ln>
            <a:noFill/>
          </a:ln>
        </p:spPr>
      </p:sp>
      <p:sp>
        <p:nvSpPr>
          <p:cNvPr id="583" name="Google Shape;583;p31"/>
          <p:cNvSpPr/>
          <p:nvPr/>
        </p:nvSpPr>
        <p:spPr>
          <a:xfrm>
            <a:off x="13856193" y="6646179"/>
            <a:ext cx="1218980" cy="1218980"/>
          </a:xfrm>
          <a:custGeom>
            <a:rect b="b" l="l" r="r" t="t"/>
            <a:pathLst>
              <a:path extrusionOk="0" h="1218980" w="1218980">
                <a:moveTo>
                  <a:pt x="0" y="0"/>
                </a:moveTo>
                <a:lnTo>
                  <a:pt x="1218980" y="0"/>
                </a:lnTo>
                <a:lnTo>
                  <a:pt x="1218980" y="1218981"/>
                </a:lnTo>
                <a:lnTo>
                  <a:pt x="0" y="1218981"/>
                </a:lnTo>
                <a:lnTo>
                  <a:pt x="0" y="0"/>
                </a:lnTo>
                <a:close/>
              </a:path>
            </a:pathLst>
          </a:custGeom>
          <a:blipFill rotWithShape="1">
            <a:blip r:embed="rId15">
              <a:alphaModFix/>
            </a:blip>
            <a:stretch>
              <a:fillRect b="0" l="0" r="0" t="0"/>
            </a:stretch>
          </a:blipFill>
          <a:ln>
            <a:noFill/>
          </a:ln>
        </p:spPr>
      </p:sp>
      <p:sp>
        <p:nvSpPr>
          <p:cNvPr id="584" name="Google Shape;584;p31"/>
          <p:cNvSpPr/>
          <p:nvPr/>
        </p:nvSpPr>
        <p:spPr>
          <a:xfrm>
            <a:off x="11927480" y="6724001"/>
            <a:ext cx="1044623" cy="1044623"/>
          </a:xfrm>
          <a:custGeom>
            <a:rect b="b" l="l" r="r" t="t"/>
            <a:pathLst>
              <a:path extrusionOk="0" h="1044623" w="1044623">
                <a:moveTo>
                  <a:pt x="0" y="0"/>
                </a:moveTo>
                <a:lnTo>
                  <a:pt x="1044622" y="0"/>
                </a:lnTo>
                <a:lnTo>
                  <a:pt x="1044622" y="1044623"/>
                </a:lnTo>
                <a:lnTo>
                  <a:pt x="0" y="1044623"/>
                </a:lnTo>
                <a:lnTo>
                  <a:pt x="0" y="0"/>
                </a:lnTo>
                <a:close/>
              </a:path>
            </a:pathLst>
          </a:custGeom>
          <a:blipFill rotWithShape="1">
            <a:blip r:embed="rId16">
              <a:alphaModFix/>
            </a:blip>
            <a:stretch>
              <a:fillRect b="0" l="0" r="0" t="0"/>
            </a:stretch>
          </a:blipFill>
          <a:ln>
            <a:noFill/>
          </a:ln>
        </p:spPr>
      </p:sp>
      <p:sp>
        <p:nvSpPr>
          <p:cNvPr id="585" name="Google Shape;585;p31"/>
          <p:cNvSpPr/>
          <p:nvPr/>
        </p:nvSpPr>
        <p:spPr>
          <a:xfrm>
            <a:off x="9590116" y="6632536"/>
            <a:ext cx="1246267" cy="1246267"/>
          </a:xfrm>
          <a:custGeom>
            <a:rect b="b" l="l" r="r" t="t"/>
            <a:pathLst>
              <a:path extrusionOk="0" h="1246267" w="1246267">
                <a:moveTo>
                  <a:pt x="0" y="0"/>
                </a:moveTo>
                <a:lnTo>
                  <a:pt x="1246267" y="0"/>
                </a:lnTo>
                <a:lnTo>
                  <a:pt x="1246267" y="1246267"/>
                </a:lnTo>
                <a:lnTo>
                  <a:pt x="0" y="1246267"/>
                </a:lnTo>
                <a:lnTo>
                  <a:pt x="0" y="0"/>
                </a:lnTo>
                <a:close/>
              </a:path>
            </a:pathLst>
          </a:custGeom>
          <a:blipFill rotWithShape="1">
            <a:blip r:embed="rId17">
              <a:alphaModFix/>
            </a:blip>
            <a:stretch>
              <a:fillRect b="0" l="0" r="0" t="0"/>
            </a:stretch>
          </a:blipFill>
          <a:ln>
            <a:noFill/>
          </a:ln>
        </p:spPr>
      </p:sp>
      <p:sp>
        <p:nvSpPr>
          <p:cNvPr id="586" name="Google Shape;586;p31"/>
          <p:cNvSpPr/>
          <p:nvPr/>
        </p:nvSpPr>
        <p:spPr>
          <a:xfrm>
            <a:off x="7105005" y="6769554"/>
            <a:ext cx="1059455" cy="1059455"/>
          </a:xfrm>
          <a:custGeom>
            <a:rect b="b" l="l" r="r" t="t"/>
            <a:pathLst>
              <a:path extrusionOk="0" h="1059455" w="1059455">
                <a:moveTo>
                  <a:pt x="0" y="0"/>
                </a:moveTo>
                <a:lnTo>
                  <a:pt x="1059455" y="0"/>
                </a:lnTo>
                <a:lnTo>
                  <a:pt x="1059455" y="1059455"/>
                </a:lnTo>
                <a:lnTo>
                  <a:pt x="0" y="1059455"/>
                </a:lnTo>
                <a:lnTo>
                  <a:pt x="0" y="0"/>
                </a:lnTo>
                <a:close/>
              </a:path>
            </a:pathLst>
          </a:custGeom>
          <a:blipFill rotWithShape="1">
            <a:blip r:embed="rId18">
              <a:alphaModFix/>
            </a:blip>
            <a:stretch>
              <a:fillRect b="0" l="0" r="0" t="0"/>
            </a:stretch>
          </a:blipFill>
          <a:ln>
            <a:noFill/>
          </a:ln>
        </p:spPr>
      </p:sp>
      <p:sp>
        <p:nvSpPr>
          <p:cNvPr id="587" name="Google Shape;587;p31"/>
          <p:cNvSpPr/>
          <p:nvPr/>
        </p:nvSpPr>
        <p:spPr>
          <a:xfrm rot="9980415">
            <a:off x="11726452" y="5279563"/>
            <a:ext cx="1446679" cy="571438"/>
          </a:xfrm>
          <a:custGeom>
            <a:rect b="b" l="l" r="r" t="t"/>
            <a:pathLst>
              <a:path extrusionOk="0" h="571438" w="1446679">
                <a:moveTo>
                  <a:pt x="0" y="0"/>
                </a:moveTo>
                <a:lnTo>
                  <a:pt x="1446679" y="0"/>
                </a:lnTo>
                <a:lnTo>
                  <a:pt x="1446679" y="571439"/>
                </a:lnTo>
                <a:lnTo>
                  <a:pt x="0" y="571439"/>
                </a:lnTo>
                <a:lnTo>
                  <a:pt x="0" y="0"/>
                </a:lnTo>
                <a:close/>
              </a:path>
            </a:pathLst>
          </a:custGeom>
          <a:blipFill rotWithShape="1">
            <a:blip r:embed="rId19">
              <a:alphaModFix/>
            </a:blip>
            <a:stretch>
              <a:fillRect b="0" l="0" r="0" t="0"/>
            </a:stretch>
          </a:blipFill>
          <a:ln>
            <a:noFill/>
          </a:ln>
        </p:spPr>
      </p:sp>
      <p:sp>
        <p:nvSpPr>
          <p:cNvPr id="588" name="Google Shape;588;p31"/>
          <p:cNvSpPr/>
          <p:nvPr/>
        </p:nvSpPr>
        <p:spPr>
          <a:xfrm rot="-4653490">
            <a:off x="13822280" y="4801994"/>
            <a:ext cx="1286807" cy="1545292"/>
          </a:xfrm>
          <a:custGeom>
            <a:rect b="b" l="l" r="r" t="t"/>
            <a:pathLst>
              <a:path extrusionOk="0" h="1545292" w="1286807">
                <a:moveTo>
                  <a:pt x="0" y="0"/>
                </a:moveTo>
                <a:lnTo>
                  <a:pt x="1286806" y="0"/>
                </a:lnTo>
                <a:lnTo>
                  <a:pt x="1286806" y="1545292"/>
                </a:lnTo>
                <a:lnTo>
                  <a:pt x="0" y="1545292"/>
                </a:lnTo>
                <a:lnTo>
                  <a:pt x="0" y="0"/>
                </a:lnTo>
                <a:close/>
              </a:path>
            </a:pathLst>
          </a:custGeom>
          <a:blipFill rotWithShape="1">
            <a:blip r:embed="rId20">
              <a:alphaModFix/>
            </a:blip>
            <a:stretch>
              <a:fillRect b="0" l="0" r="0" t="0"/>
            </a:stretch>
          </a:blipFill>
          <a:ln>
            <a:noFill/>
          </a:ln>
        </p:spPr>
      </p:sp>
      <p:sp>
        <p:nvSpPr>
          <p:cNvPr id="589" name="Google Shape;589;p31"/>
          <p:cNvSpPr/>
          <p:nvPr/>
        </p:nvSpPr>
        <p:spPr>
          <a:xfrm rot="-7005139">
            <a:off x="9503970" y="4964659"/>
            <a:ext cx="1418559" cy="1219961"/>
          </a:xfrm>
          <a:custGeom>
            <a:rect b="b" l="l" r="r" t="t"/>
            <a:pathLst>
              <a:path extrusionOk="0" h="1219961" w="1418559">
                <a:moveTo>
                  <a:pt x="0" y="0"/>
                </a:moveTo>
                <a:lnTo>
                  <a:pt x="1418559" y="0"/>
                </a:lnTo>
                <a:lnTo>
                  <a:pt x="1418559" y="1219961"/>
                </a:lnTo>
                <a:lnTo>
                  <a:pt x="0" y="1219961"/>
                </a:lnTo>
                <a:lnTo>
                  <a:pt x="0" y="0"/>
                </a:lnTo>
                <a:close/>
              </a:path>
            </a:pathLst>
          </a:custGeom>
          <a:blipFill rotWithShape="1">
            <a:blip r:embed="rId21">
              <a:alphaModFix/>
            </a:blip>
            <a:stretch>
              <a:fillRect b="0" l="0" r="0" t="0"/>
            </a:stretch>
          </a:blipFill>
          <a:ln>
            <a:noFill/>
          </a:ln>
        </p:spPr>
      </p:sp>
      <p:sp>
        <p:nvSpPr>
          <p:cNvPr id="590" name="Google Shape;590;p31"/>
          <p:cNvSpPr/>
          <p:nvPr/>
        </p:nvSpPr>
        <p:spPr>
          <a:xfrm>
            <a:off x="16049115" y="4929444"/>
            <a:ext cx="1232512" cy="1232512"/>
          </a:xfrm>
          <a:custGeom>
            <a:rect b="b" l="l" r="r" t="t"/>
            <a:pathLst>
              <a:path extrusionOk="0" h="1232512" w="1232512">
                <a:moveTo>
                  <a:pt x="0" y="0"/>
                </a:moveTo>
                <a:lnTo>
                  <a:pt x="1232512" y="0"/>
                </a:lnTo>
                <a:lnTo>
                  <a:pt x="1232512" y="1232512"/>
                </a:lnTo>
                <a:lnTo>
                  <a:pt x="0" y="1232512"/>
                </a:lnTo>
                <a:lnTo>
                  <a:pt x="0" y="0"/>
                </a:lnTo>
                <a:close/>
              </a:path>
            </a:pathLst>
          </a:custGeom>
          <a:blipFill rotWithShape="1">
            <a:blip r:embed="rId22">
              <a:alphaModFix/>
            </a:blip>
            <a:stretch>
              <a:fillRect b="0" l="0" r="0" t="0"/>
            </a:stretch>
          </a:blipFill>
          <a:ln>
            <a:noFill/>
          </a:ln>
        </p:spPr>
      </p:sp>
      <p:sp>
        <p:nvSpPr>
          <p:cNvPr id="591" name="Google Shape;591;p31"/>
          <p:cNvSpPr/>
          <p:nvPr/>
        </p:nvSpPr>
        <p:spPr>
          <a:xfrm rot="-1473762">
            <a:off x="15807895" y="6771438"/>
            <a:ext cx="1544018" cy="708318"/>
          </a:xfrm>
          <a:custGeom>
            <a:rect b="b" l="l" r="r" t="t"/>
            <a:pathLst>
              <a:path extrusionOk="0" h="708318" w="1544018">
                <a:moveTo>
                  <a:pt x="0" y="0"/>
                </a:moveTo>
                <a:lnTo>
                  <a:pt x="1544018" y="0"/>
                </a:lnTo>
                <a:lnTo>
                  <a:pt x="1544018" y="708319"/>
                </a:lnTo>
                <a:lnTo>
                  <a:pt x="0" y="708319"/>
                </a:lnTo>
                <a:lnTo>
                  <a:pt x="0" y="0"/>
                </a:lnTo>
                <a:close/>
              </a:path>
            </a:pathLst>
          </a:custGeom>
          <a:blipFill rotWithShape="1">
            <a:blip r:embed="rId23">
              <a:alphaModFix/>
            </a:blip>
            <a:stretch>
              <a:fillRect b="0" l="0" r="0" t="0"/>
            </a:stretch>
          </a:blipFill>
          <a:ln>
            <a:noFill/>
          </a:ln>
        </p:spPr>
      </p:sp>
      <p:sp>
        <p:nvSpPr>
          <p:cNvPr id="592" name="Google Shape;592;p31"/>
          <p:cNvSpPr/>
          <p:nvPr/>
        </p:nvSpPr>
        <p:spPr>
          <a:xfrm>
            <a:off x="9349290" y="8450267"/>
            <a:ext cx="1986300" cy="841695"/>
          </a:xfrm>
          <a:custGeom>
            <a:rect b="b" l="l" r="r" t="t"/>
            <a:pathLst>
              <a:path extrusionOk="0" h="841695" w="1986300">
                <a:moveTo>
                  <a:pt x="0" y="0"/>
                </a:moveTo>
                <a:lnTo>
                  <a:pt x="1986300" y="0"/>
                </a:lnTo>
                <a:lnTo>
                  <a:pt x="1986300" y="841695"/>
                </a:lnTo>
                <a:lnTo>
                  <a:pt x="0" y="841695"/>
                </a:lnTo>
                <a:lnTo>
                  <a:pt x="0" y="0"/>
                </a:lnTo>
                <a:close/>
              </a:path>
            </a:pathLst>
          </a:custGeom>
          <a:blipFill rotWithShape="1">
            <a:blip r:embed="rId24">
              <a:alphaModFix/>
            </a:blip>
            <a:stretch>
              <a:fillRect b="0" l="0" r="0" t="0"/>
            </a:stretch>
          </a:blipFill>
          <a:ln>
            <a:noFill/>
          </a:ln>
        </p:spPr>
      </p:sp>
      <p:grpSp>
        <p:nvGrpSpPr>
          <p:cNvPr id="593" name="Google Shape;593;p31"/>
          <p:cNvGrpSpPr/>
          <p:nvPr/>
        </p:nvGrpSpPr>
        <p:grpSpPr>
          <a:xfrm>
            <a:off x="12789282" y="8388288"/>
            <a:ext cx="1922361" cy="857520"/>
            <a:chOff x="0" y="-144178"/>
            <a:chExt cx="2563148" cy="1143360"/>
          </a:xfrm>
        </p:grpSpPr>
        <p:grpSp>
          <p:nvGrpSpPr>
            <p:cNvPr id="594" name="Google Shape;594;p31"/>
            <p:cNvGrpSpPr/>
            <p:nvPr/>
          </p:nvGrpSpPr>
          <p:grpSpPr>
            <a:xfrm>
              <a:off x="0" y="-99389"/>
              <a:ext cx="2563148" cy="1098571"/>
              <a:chOff x="0" y="-95250"/>
              <a:chExt cx="1015997" cy="435458"/>
            </a:xfrm>
          </p:grpSpPr>
          <p:sp>
            <p:nvSpPr>
              <p:cNvPr id="595" name="Google Shape;595;p31"/>
              <p:cNvSpPr/>
              <p:nvPr/>
            </p:nvSpPr>
            <p:spPr>
              <a:xfrm>
                <a:off x="0" y="0"/>
                <a:ext cx="1015997" cy="340208"/>
              </a:xfrm>
              <a:custGeom>
                <a:rect b="b" l="l" r="r" t="t"/>
                <a:pathLst>
                  <a:path extrusionOk="0" h="340208" w="1015997">
                    <a:moveTo>
                      <a:pt x="812797" y="0"/>
                    </a:moveTo>
                    <a:cubicBezTo>
                      <a:pt x="925021" y="0"/>
                      <a:pt x="1015997" y="76158"/>
                      <a:pt x="1015997" y="170104"/>
                    </a:cubicBezTo>
                    <a:cubicBezTo>
                      <a:pt x="1015997" y="264050"/>
                      <a:pt x="925021" y="340208"/>
                      <a:pt x="812797" y="340208"/>
                    </a:cubicBezTo>
                    <a:lnTo>
                      <a:pt x="203200" y="340208"/>
                    </a:lnTo>
                    <a:cubicBezTo>
                      <a:pt x="90976" y="340208"/>
                      <a:pt x="0" y="264050"/>
                      <a:pt x="0" y="170104"/>
                    </a:cubicBezTo>
                    <a:cubicBezTo>
                      <a:pt x="0" y="76158"/>
                      <a:pt x="90976" y="0"/>
                      <a:pt x="2032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1"/>
              <p:cNvSpPr txBox="1"/>
              <p:nvPr/>
            </p:nvSpPr>
            <p:spPr>
              <a:xfrm>
                <a:off x="0" y="-95250"/>
                <a:ext cx="1015997" cy="435458"/>
              </a:xfrm>
              <a:prstGeom prst="rect">
                <a:avLst/>
              </a:prstGeom>
              <a:noFill/>
              <a:ln>
                <a:noFill/>
              </a:ln>
            </p:spPr>
            <p:txBody>
              <a:bodyPr anchorCtr="0" anchor="ctr" bIns="50800" lIns="50800" spcFirstLastPara="1" rIns="50800" wrap="square" tIns="50800">
                <a:noAutofit/>
              </a:bodyPr>
              <a:lstStyle/>
              <a:p>
                <a:pPr indent="0" lvl="0" marL="0" marR="0" rtl="0" algn="ctr">
                  <a:lnSpc>
                    <a:spcPct val="38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7" name="Google Shape;597;p31"/>
            <p:cNvGrpSpPr/>
            <p:nvPr/>
          </p:nvGrpSpPr>
          <p:grpSpPr>
            <a:xfrm>
              <a:off x="0" y="-144178"/>
              <a:ext cx="2563148" cy="1002453"/>
              <a:chOff x="0" y="-57150"/>
              <a:chExt cx="1015997" cy="397358"/>
            </a:xfrm>
          </p:grpSpPr>
          <p:sp>
            <p:nvSpPr>
              <p:cNvPr id="598" name="Google Shape;598;p31"/>
              <p:cNvSpPr/>
              <p:nvPr/>
            </p:nvSpPr>
            <p:spPr>
              <a:xfrm>
                <a:off x="0" y="0"/>
                <a:ext cx="1015997" cy="340208"/>
              </a:xfrm>
              <a:custGeom>
                <a:rect b="b" l="l" r="r" t="t"/>
                <a:pathLst>
                  <a:path extrusionOk="0" h="340208" w="1015997">
                    <a:moveTo>
                      <a:pt x="812797" y="0"/>
                    </a:moveTo>
                    <a:cubicBezTo>
                      <a:pt x="925021" y="0"/>
                      <a:pt x="1015997" y="76158"/>
                      <a:pt x="1015997" y="170104"/>
                    </a:cubicBezTo>
                    <a:cubicBezTo>
                      <a:pt x="1015997" y="264050"/>
                      <a:pt x="925021" y="340208"/>
                      <a:pt x="812797" y="340208"/>
                    </a:cubicBezTo>
                    <a:lnTo>
                      <a:pt x="203200" y="340208"/>
                    </a:lnTo>
                    <a:cubicBezTo>
                      <a:pt x="90976" y="340208"/>
                      <a:pt x="0" y="264050"/>
                      <a:pt x="0" y="170104"/>
                    </a:cubicBezTo>
                    <a:cubicBezTo>
                      <a:pt x="0" y="76158"/>
                      <a:pt x="90976" y="0"/>
                      <a:pt x="203200" y="0"/>
                    </a:cubicBezTo>
                    <a:close/>
                  </a:path>
                </a:pathLst>
              </a:custGeom>
              <a:solidFill>
                <a:srgbClr val="EC008A"/>
              </a:solidFill>
              <a:ln cap="sq" cmpd="sng" w="4762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1"/>
              <p:cNvSpPr txBox="1"/>
              <p:nvPr/>
            </p:nvSpPr>
            <p:spPr>
              <a:xfrm>
                <a:off x="0" y="-57150"/>
                <a:ext cx="1015997" cy="397358"/>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b="0" i="0" lang="en-US" sz="2999" u="none" cap="none" strike="noStrike">
                    <a:solidFill>
                      <a:srgbClr val="000000"/>
                    </a:solidFill>
                    <a:latin typeface="Arial"/>
                    <a:ea typeface="Arial"/>
                    <a:cs typeface="Arial"/>
                    <a:sym typeface="Arial"/>
                  </a:rPr>
                  <a:t>START</a:t>
                </a:r>
                <a:endParaRPr/>
              </a:p>
            </p:txBody>
          </p:sp>
        </p:grpSp>
      </p:grpSp>
      <p:sp>
        <p:nvSpPr>
          <p:cNvPr id="600" name="Google Shape;600;p31"/>
          <p:cNvSpPr/>
          <p:nvPr/>
        </p:nvSpPr>
        <p:spPr>
          <a:xfrm rot="-2545084">
            <a:off x="16099741" y="8281609"/>
            <a:ext cx="960325" cy="1029589"/>
          </a:xfrm>
          <a:custGeom>
            <a:rect b="b" l="l" r="r" t="t"/>
            <a:pathLst>
              <a:path extrusionOk="0" h="1029589" w="960325">
                <a:moveTo>
                  <a:pt x="0" y="0"/>
                </a:moveTo>
                <a:lnTo>
                  <a:pt x="960326" y="0"/>
                </a:lnTo>
                <a:lnTo>
                  <a:pt x="960326" y="1029589"/>
                </a:lnTo>
                <a:lnTo>
                  <a:pt x="0" y="1029589"/>
                </a:lnTo>
                <a:lnTo>
                  <a:pt x="0" y="0"/>
                </a:lnTo>
                <a:close/>
              </a:path>
            </a:pathLst>
          </a:custGeom>
          <a:blipFill rotWithShape="1">
            <a:blip r:embed="rId25">
              <a:alphaModFix/>
            </a:blip>
            <a:stretch>
              <a:fillRect b="0" l="0" r="0" t="0"/>
            </a:stretch>
          </a:blipFill>
          <a:ln>
            <a:noFill/>
          </a:ln>
        </p:spPr>
      </p:sp>
      <p:sp>
        <p:nvSpPr>
          <p:cNvPr id="601" name="Google Shape;601;p31"/>
          <p:cNvSpPr txBox="1"/>
          <p:nvPr/>
        </p:nvSpPr>
        <p:spPr>
          <a:xfrm>
            <a:off x="1028700" y="1077185"/>
            <a:ext cx="5410904" cy="2006413"/>
          </a:xfrm>
          <a:prstGeom prst="rect">
            <a:avLst/>
          </a:prstGeom>
          <a:noFill/>
          <a:ln>
            <a:noFill/>
          </a:ln>
        </p:spPr>
        <p:txBody>
          <a:bodyPr anchorCtr="0" anchor="t" bIns="0" lIns="0" spcFirstLastPara="1" rIns="0" wrap="square" tIns="0">
            <a:spAutoFit/>
          </a:bodyPr>
          <a:lstStyle/>
          <a:p>
            <a:pPr indent="0" lvl="0" marL="0" marR="0" rtl="0" algn="l">
              <a:lnSpc>
                <a:spcPct val="67000"/>
              </a:lnSpc>
              <a:spcBef>
                <a:spcPts val="0"/>
              </a:spcBef>
              <a:spcAft>
                <a:spcPts val="0"/>
              </a:spcAft>
              <a:buNone/>
            </a:pPr>
            <a:r>
              <a:rPr b="0" i="0" lang="en-US" sz="7500" u="none" cap="none" strike="noStrike">
                <a:solidFill>
                  <a:srgbClr val="FFFFFF"/>
                </a:solidFill>
                <a:latin typeface="Black Ops One"/>
                <a:ea typeface="Black Ops One"/>
                <a:cs typeface="Black Ops One"/>
                <a:sym typeface="Black Ops One"/>
              </a:rPr>
              <a:t>Resource </a:t>
            </a:r>
            <a:endParaRPr/>
          </a:p>
          <a:p>
            <a:pPr indent="0" lvl="0" marL="0" marR="0" rtl="0" algn="l">
              <a:lnSpc>
                <a:spcPct val="67000"/>
              </a:lnSpc>
              <a:spcBef>
                <a:spcPts val="0"/>
              </a:spcBef>
              <a:spcAft>
                <a:spcPts val="0"/>
              </a:spcAft>
              <a:buNone/>
            </a:pPr>
            <a:r>
              <a:t/>
            </a:r>
            <a:endParaRPr b="0" i="0" sz="7500" u="none" cap="none" strike="noStrike">
              <a:solidFill>
                <a:srgbClr val="FFFFFF"/>
              </a:solidFill>
              <a:latin typeface="Black Ops One"/>
              <a:ea typeface="Black Ops One"/>
              <a:cs typeface="Black Ops One"/>
              <a:sym typeface="Black Ops One"/>
            </a:endParaRPr>
          </a:p>
          <a:p>
            <a:pPr indent="0" lvl="0" marL="0" marR="0" rtl="0" algn="l">
              <a:lnSpc>
                <a:spcPct val="67000"/>
              </a:lnSpc>
              <a:spcBef>
                <a:spcPts val="0"/>
              </a:spcBef>
              <a:spcAft>
                <a:spcPts val="0"/>
              </a:spcAft>
              <a:buNone/>
            </a:pPr>
            <a:r>
              <a:rPr b="0" i="0" lang="en-US" sz="7500" u="none" cap="none" strike="noStrike">
                <a:solidFill>
                  <a:srgbClr val="FFFFFF"/>
                </a:solidFill>
                <a:latin typeface="Black Ops One"/>
                <a:ea typeface="Black Ops One"/>
                <a:cs typeface="Black Ops One"/>
                <a:sym typeface="Black Ops One"/>
              </a:rPr>
              <a:t>Page</a:t>
            </a:r>
            <a:endParaRPr/>
          </a:p>
        </p:txBody>
      </p:sp>
      <p:sp>
        <p:nvSpPr>
          <p:cNvPr id="602" name="Google Shape;602;p31"/>
          <p:cNvSpPr txBox="1"/>
          <p:nvPr/>
        </p:nvSpPr>
        <p:spPr>
          <a:xfrm>
            <a:off x="1028700" y="3654874"/>
            <a:ext cx="5059200" cy="6053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00" u="none" cap="none" strike="noStrike">
                <a:solidFill>
                  <a:srgbClr val="FFFFFF"/>
                </a:solidFill>
                <a:latin typeface="Arial"/>
                <a:ea typeface="Arial"/>
                <a:cs typeface="Arial"/>
                <a:sym typeface="Arial"/>
              </a:rPr>
              <a:t>Use these design resources in your Canva Presentation.</a:t>
            </a:r>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rPr b="0" i="0" lang="en-US" sz="2300" u="none" cap="none" strike="noStrike">
                <a:solidFill>
                  <a:srgbClr val="FFFFFF"/>
                </a:solidFill>
                <a:latin typeface="Arial"/>
                <a:ea typeface="Arial"/>
                <a:cs typeface="Arial"/>
                <a:sym typeface="Arial"/>
              </a:rPr>
              <a:t>You can find these fonts online too. Happy designing! </a:t>
            </a:r>
            <a:endParaRPr/>
          </a:p>
          <a:p>
            <a:pPr indent="0" lvl="0" marL="0" marR="0" rtl="0" algn="l">
              <a:lnSpc>
                <a:spcPct val="115000"/>
              </a:lnSpc>
              <a:spcBef>
                <a:spcPts val="0"/>
              </a:spcBef>
              <a:spcAft>
                <a:spcPts val="0"/>
              </a:spcAft>
              <a:buNone/>
            </a:pPr>
            <a:r>
              <a:t/>
            </a:r>
            <a:endParaRPr b="0" i="0" sz="23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rPr b="0" i="0" lang="en-US" sz="2300" u="none" cap="none" strike="noStrike">
                <a:solidFill>
                  <a:srgbClr val="FFFFFF"/>
                </a:solidFill>
                <a:latin typeface="Arial"/>
                <a:ea typeface="Arial"/>
                <a:cs typeface="Arial"/>
                <a:sym typeface="Arial"/>
              </a:rPr>
              <a:t>Don't forget to delete this page </a:t>
            </a:r>
            <a:endParaRPr/>
          </a:p>
          <a:p>
            <a:pPr indent="0" lvl="0" marL="0" marR="0" rtl="0" algn="l">
              <a:lnSpc>
                <a:spcPct val="115000"/>
              </a:lnSpc>
              <a:spcBef>
                <a:spcPts val="0"/>
              </a:spcBef>
              <a:spcAft>
                <a:spcPts val="0"/>
              </a:spcAft>
              <a:buNone/>
            </a:pPr>
            <a:r>
              <a:rPr b="0" i="0" lang="en-US" sz="2300" u="none" cap="none" strike="noStrike">
                <a:solidFill>
                  <a:srgbClr val="FFFFFF"/>
                </a:solidFill>
                <a:latin typeface="Arial"/>
                <a:ea typeface="Arial"/>
                <a:cs typeface="Arial"/>
                <a:sym typeface="Arial"/>
              </a:rPr>
              <a:t>before presenting. </a:t>
            </a:r>
            <a:endParaRPr/>
          </a:p>
        </p:txBody>
      </p:sp>
      <p:sp>
        <p:nvSpPr>
          <p:cNvPr id="603" name="Google Shape;603;p31"/>
          <p:cNvSpPr txBox="1"/>
          <p:nvPr/>
        </p:nvSpPr>
        <p:spPr>
          <a:xfrm>
            <a:off x="1028700" y="4627816"/>
            <a:ext cx="4676765" cy="827696"/>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b="0" i="0" lang="en-US" sz="2327" u="none" cap="none" strike="noStrike">
                <a:solidFill>
                  <a:srgbClr val="FFFFFF"/>
                </a:solidFill>
                <a:latin typeface="Arial"/>
                <a:ea typeface="Arial"/>
                <a:cs typeface="Arial"/>
                <a:sym typeface="Arial"/>
              </a:rPr>
              <a:t>This presentation template uses the following free fonts:</a:t>
            </a:r>
            <a:endParaRPr/>
          </a:p>
        </p:txBody>
      </p:sp>
      <p:sp>
        <p:nvSpPr>
          <p:cNvPr id="604" name="Google Shape;604;p31"/>
          <p:cNvSpPr txBox="1"/>
          <p:nvPr/>
        </p:nvSpPr>
        <p:spPr>
          <a:xfrm>
            <a:off x="1028700" y="5908119"/>
            <a:ext cx="5059131" cy="929330"/>
          </a:xfrm>
          <a:prstGeom prst="rect">
            <a:avLst/>
          </a:prstGeom>
          <a:noFill/>
          <a:ln>
            <a:noFill/>
          </a:ln>
        </p:spPr>
        <p:txBody>
          <a:bodyPr anchorCtr="0" anchor="t" bIns="0" lIns="0" spcFirstLastPara="1" rIns="0" wrap="square" tIns="0">
            <a:spAutoFit/>
          </a:bodyPr>
          <a:lstStyle/>
          <a:p>
            <a:pPr indent="-179433" lvl="1" marL="358866" marR="0" rtl="0" algn="l">
              <a:lnSpc>
                <a:spcPct val="140012"/>
              </a:lnSpc>
              <a:spcBef>
                <a:spcPts val="0"/>
              </a:spcBef>
              <a:spcAft>
                <a:spcPts val="0"/>
              </a:spcAft>
              <a:buClr>
                <a:srgbClr val="FFFFFF"/>
              </a:buClr>
              <a:buSzPts val="1662"/>
              <a:buFont typeface="Arial"/>
              <a:buChar char="•"/>
            </a:pPr>
            <a:r>
              <a:rPr b="0" i="0" lang="en-US" sz="1662" u="none" cap="none" strike="noStrike">
                <a:solidFill>
                  <a:srgbClr val="FFFFFF"/>
                </a:solidFill>
                <a:latin typeface="Arial"/>
                <a:ea typeface="Arial"/>
                <a:cs typeface="Arial"/>
                <a:sym typeface="Arial"/>
              </a:rPr>
              <a:t>Titles: Black Ops One, Disket Mono, Yeseva One</a:t>
            </a:r>
            <a:endParaRPr/>
          </a:p>
          <a:p>
            <a:pPr indent="-179433" lvl="1" marL="358866" marR="0" rtl="0" algn="l">
              <a:lnSpc>
                <a:spcPct val="140012"/>
              </a:lnSpc>
              <a:spcBef>
                <a:spcPts val="0"/>
              </a:spcBef>
              <a:spcAft>
                <a:spcPts val="0"/>
              </a:spcAft>
              <a:buClr>
                <a:srgbClr val="FFFFFF"/>
              </a:buClr>
              <a:buSzPts val="1662"/>
              <a:buFont typeface="Arial"/>
              <a:buChar char="•"/>
            </a:pPr>
            <a:r>
              <a:rPr b="0" i="0" lang="en-US" sz="1662" u="none" cap="none" strike="noStrike">
                <a:solidFill>
                  <a:srgbClr val="FFFFFF"/>
                </a:solidFill>
                <a:latin typeface="Arial"/>
                <a:ea typeface="Arial"/>
                <a:cs typeface="Arial"/>
                <a:sym typeface="Arial"/>
              </a:rPr>
              <a:t>Headers: Black Ops One, Disket Mono</a:t>
            </a:r>
            <a:endParaRPr/>
          </a:p>
          <a:p>
            <a:pPr indent="-179433" lvl="1" marL="358866" marR="0" rtl="0" algn="l">
              <a:lnSpc>
                <a:spcPct val="140012"/>
              </a:lnSpc>
              <a:spcBef>
                <a:spcPts val="0"/>
              </a:spcBef>
              <a:spcAft>
                <a:spcPts val="0"/>
              </a:spcAft>
              <a:buClr>
                <a:srgbClr val="FFFFFF"/>
              </a:buClr>
              <a:buSzPts val="1662"/>
              <a:buFont typeface="Arial"/>
              <a:buChar char="•"/>
            </a:pPr>
            <a:r>
              <a:rPr b="0" i="0" lang="en-US" sz="1662" u="none" cap="none" strike="noStrike">
                <a:solidFill>
                  <a:srgbClr val="FFFFFF"/>
                </a:solidFill>
                <a:latin typeface="Arial"/>
                <a:ea typeface="Arial"/>
                <a:cs typeface="Arial"/>
                <a:sym typeface="Arial"/>
              </a:rPr>
              <a:t>Body Copy: Stadio Now Monolinea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123" name="Shape 123"/>
        <p:cNvGrpSpPr/>
        <p:nvPr/>
      </p:nvGrpSpPr>
      <p:grpSpPr>
        <a:xfrm>
          <a:off x="0" y="0"/>
          <a:ext cx="0" cy="0"/>
          <a:chOff x="0" y="0"/>
          <a:chExt cx="0" cy="0"/>
        </a:xfrm>
      </p:grpSpPr>
      <p:sp>
        <p:nvSpPr>
          <p:cNvPr id="124" name="Google Shape;124;p14"/>
          <p:cNvSpPr/>
          <p:nvPr/>
        </p:nvSpPr>
        <p:spPr>
          <a:xfrm rot="4231536">
            <a:off x="-4511907" y="-4644201"/>
            <a:ext cx="9662106" cy="10403344"/>
          </a:xfrm>
          <a:custGeom>
            <a:rect b="b" l="l" r="r" t="t"/>
            <a:pathLst>
              <a:path extrusionOk="0" h="10403344" w="9662106">
                <a:moveTo>
                  <a:pt x="0" y="0"/>
                </a:moveTo>
                <a:lnTo>
                  <a:pt x="9662106" y="0"/>
                </a:lnTo>
                <a:lnTo>
                  <a:pt x="9662106" y="10403344"/>
                </a:lnTo>
                <a:lnTo>
                  <a:pt x="0" y="10403344"/>
                </a:lnTo>
                <a:lnTo>
                  <a:pt x="0" y="0"/>
                </a:lnTo>
                <a:close/>
              </a:path>
            </a:pathLst>
          </a:custGeom>
          <a:blipFill rotWithShape="1">
            <a:blip r:embed="rId3">
              <a:alphaModFix/>
            </a:blip>
            <a:stretch>
              <a:fillRect b="0" l="0" r="0" t="0"/>
            </a:stretch>
          </a:blipFill>
          <a:ln>
            <a:noFill/>
          </a:ln>
        </p:spPr>
      </p:sp>
      <p:sp>
        <p:nvSpPr>
          <p:cNvPr id="125" name="Google Shape;125;p14"/>
          <p:cNvSpPr txBox="1"/>
          <p:nvPr/>
        </p:nvSpPr>
        <p:spPr>
          <a:xfrm>
            <a:off x="1028700" y="860454"/>
            <a:ext cx="18926527"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How to Use This Presentation</a:t>
            </a:r>
            <a:endParaRPr/>
          </a:p>
        </p:txBody>
      </p:sp>
      <p:sp>
        <p:nvSpPr>
          <p:cNvPr id="126" name="Google Shape;126;p14"/>
          <p:cNvSpPr/>
          <p:nvPr/>
        </p:nvSpPr>
        <p:spPr>
          <a:xfrm rot="-3600307">
            <a:off x="12428247" y="4765522"/>
            <a:ext cx="9662106" cy="10403344"/>
          </a:xfrm>
          <a:custGeom>
            <a:rect b="b" l="l" r="r" t="t"/>
            <a:pathLst>
              <a:path extrusionOk="0" h="10403344" w="9662106">
                <a:moveTo>
                  <a:pt x="0" y="0"/>
                </a:moveTo>
                <a:lnTo>
                  <a:pt x="9662106" y="0"/>
                </a:lnTo>
                <a:lnTo>
                  <a:pt x="9662106" y="10403344"/>
                </a:lnTo>
                <a:lnTo>
                  <a:pt x="0" y="10403344"/>
                </a:lnTo>
                <a:lnTo>
                  <a:pt x="0" y="0"/>
                </a:lnTo>
                <a:close/>
              </a:path>
            </a:pathLst>
          </a:custGeom>
          <a:blipFill rotWithShape="1">
            <a:blip r:embed="rId3">
              <a:alphaModFix/>
            </a:blip>
            <a:stretch>
              <a:fillRect b="0" l="0" r="0" t="0"/>
            </a:stretch>
          </a:blipFill>
          <a:ln>
            <a:noFill/>
          </a:ln>
        </p:spPr>
      </p:sp>
      <p:sp>
        <p:nvSpPr>
          <p:cNvPr id="127" name="Google Shape;127;p14"/>
          <p:cNvSpPr txBox="1"/>
          <p:nvPr/>
        </p:nvSpPr>
        <p:spPr>
          <a:xfrm>
            <a:off x="7386286" y="3940175"/>
            <a:ext cx="5066400" cy="4192800"/>
          </a:xfrm>
          <a:prstGeom prst="rect">
            <a:avLst/>
          </a:prstGeom>
          <a:noFill/>
          <a:ln>
            <a:noFill/>
          </a:ln>
        </p:spPr>
        <p:txBody>
          <a:bodyPr anchorCtr="0" anchor="t" bIns="0" lIns="0" spcFirstLastPara="1" rIns="0" wrap="square" tIns="0">
            <a:spAutoFit/>
          </a:bodyPr>
          <a:lstStyle/>
          <a:p>
            <a:pPr indent="-259079" lvl="1" marL="518160" marR="0" rtl="0" algn="l">
              <a:lnSpc>
                <a:spcPct val="115000"/>
              </a:lnSpc>
              <a:spcBef>
                <a:spcPts val="0"/>
              </a:spcBef>
              <a:spcAft>
                <a:spcPts val="0"/>
              </a:spcAft>
              <a:buClr>
                <a:srgbClr val="FFFFFF"/>
              </a:buClr>
              <a:buSzPts val="2400"/>
              <a:buFont typeface="Arial"/>
              <a:buChar char="•"/>
            </a:pPr>
            <a:r>
              <a:rPr b="0" i="0" lang="en-US" sz="2400" u="none" cap="none" strike="noStrike">
                <a:solidFill>
                  <a:srgbClr val="FFFFFF"/>
                </a:solidFill>
                <a:latin typeface="Arial"/>
                <a:ea typeface="Arial"/>
                <a:cs typeface="Arial"/>
                <a:sym typeface="Arial"/>
              </a:rPr>
              <a:t>Click on the "PowerPoint" button below this presentation preview. Start editing your presentation.</a:t>
            </a:r>
            <a:endParaRPr/>
          </a:p>
          <a:p>
            <a:pPr indent="-259079" lvl="1" marL="518160" marR="0" rtl="0" algn="l">
              <a:lnSpc>
                <a:spcPct val="115000"/>
              </a:lnSpc>
              <a:spcBef>
                <a:spcPts val="0"/>
              </a:spcBef>
              <a:spcAft>
                <a:spcPts val="0"/>
              </a:spcAft>
              <a:buClr>
                <a:srgbClr val="FFFFFF"/>
              </a:buClr>
              <a:buSzPts val="2400"/>
              <a:buFont typeface="Arial"/>
              <a:buChar char="•"/>
            </a:pPr>
            <a:r>
              <a:rPr b="0" i="0" lang="en-US" sz="2400" u="sng" cap="none" strike="noStrike">
                <a:solidFill>
                  <a:srgbClr val="FFFFFF"/>
                </a:solidFill>
                <a:latin typeface="Arial"/>
                <a:ea typeface="Arial"/>
                <a:cs typeface="Arial"/>
                <a:sym typeface="Arial"/>
              </a:rPr>
              <a:t>Alternative:</a:t>
            </a:r>
            <a:r>
              <a:rPr b="0" i="0" lang="en-US" sz="2400" u="none" cap="none" strike="noStrike">
                <a:solidFill>
                  <a:srgbClr val="FFFFFF"/>
                </a:solidFill>
                <a:latin typeface="Arial"/>
                <a:ea typeface="Arial"/>
                <a:cs typeface="Arial"/>
                <a:sym typeface="Arial"/>
              </a:rPr>
              <a:t> From Canva template file, Click on the "Share" button on the top right corner in Canva and click on "More" at the bottom of the menu. Enter "PowerPoint" in the search bar and click on the PowerPoint icon to download.</a:t>
            </a:r>
            <a:endParaRPr/>
          </a:p>
        </p:txBody>
      </p:sp>
      <p:sp>
        <p:nvSpPr>
          <p:cNvPr id="128" name="Google Shape;128;p14"/>
          <p:cNvSpPr txBox="1"/>
          <p:nvPr/>
        </p:nvSpPr>
        <p:spPr>
          <a:xfrm>
            <a:off x="1426380" y="3940175"/>
            <a:ext cx="5409600" cy="5042700"/>
          </a:xfrm>
          <a:prstGeom prst="rect">
            <a:avLst/>
          </a:prstGeom>
          <a:noFill/>
          <a:ln>
            <a:noFill/>
          </a:ln>
        </p:spPr>
        <p:txBody>
          <a:bodyPr anchorCtr="0" anchor="t" bIns="0" lIns="0" spcFirstLastPara="1" rIns="0" wrap="square" tIns="0">
            <a:spAutoFit/>
          </a:bodyPr>
          <a:lstStyle/>
          <a:p>
            <a:pPr indent="-259079" lvl="1" marL="518160" marR="0" rtl="0" algn="l">
              <a:lnSpc>
                <a:spcPct val="115000"/>
              </a:lnSpc>
              <a:spcBef>
                <a:spcPts val="0"/>
              </a:spcBef>
              <a:spcAft>
                <a:spcPts val="0"/>
              </a:spcAft>
              <a:buClr>
                <a:srgbClr val="FFFFFF"/>
              </a:buClr>
              <a:buSzPts val="2400"/>
              <a:buFont typeface="Arial"/>
              <a:buChar char="•"/>
            </a:pPr>
            <a:r>
              <a:rPr b="0" i="0" lang="en-US" sz="2400" u="none" cap="none" strike="noStrike">
                <a:solidFill>
                  <a:srgbClr val="FFFFFF"/>
                </a:solidFill>
                <a:latin typeface="Arial"/>
                <a:ea typeface="Arial"/>
                <a:cs typeface="Arial"/>
                <a:sym typeface="Arial"/>
              </a:rPr>
              <a:t>Click on the "Google Slides" button below this presentation preview. Make sure to sign in to your Google account. Click on "Make a copy." Start editing your presentation.</a:t>
            </a:r>
            <a:endParaRPr/>
          </a:p>
          <a:p>
            <a:pPr indent="-259079" lvl="1" marL="518160" marR="0" rtl="0" algn="l">
              <a:lnSpc>
                <a:spcPct val="115000"/>
              </a:lnSpc>
              <a:spcBef>
                <a:spcPts val="0"/>
              </a:spcBef>
              <a:spcAft>
                <a:spcPts val="0"/>
              </a:spcAft>
              <a:buClr>
                <a:srgbClr val="FFFFFF"/>
              </a:buClr>
              <a:buSzPts val="2400"/>
              <a:buFont typeface="Arial"/>
              <a:buChar char="•"/>
            </a:pPr>
            <a:r>
              <a:rPr b="0" i="0" lang="en-US" sz="2400" u="sng" cap="none" strike="noStrike">
                <a:solidFill>
                  <a:srgbClr val="FFFFFF"/>
                </a:solidFill>
                <a:latin typeface="Arial"/>
                <a:ea typeface="Arial"/>
                <a:cs typeface="Arial"/>
                <a:sym typeface="Arial"/>
              </a:rPr>
              <a:t>Alternative:</a:t>
            </a:r>
            <a:r>
              <a:rPr b="0" i="0" lang="en-US" sz="2400" u="none" cap="none" strike="noStrike">
                <a:solidFill>
                  <a:srgbClr val="FFFFFF"/>
                </a:solidFill>
                <a:latin typeface="Arial"/>
                <a:ea typeface="Arial"/>
                <a:cs typeface="Arial"/>
                <a:sym typeface="Arial"/>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29" name="Google Shape;129;p14"/>
          <p:cNvSpPr txBox="1"/>
          <p:nvPr/>
        </p:nvSpPr>
        <p:spPr>
          <a:xfrm>
            <a:off x="1910954" y="2940617"/>
            <a:ext cx="51414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Google Slides</a:t>
            </a:r>
            <a:endParaRPr>
              <a:latin typeface="Slabo 27px"/>
              <a:ea typeface="Slabo 27px"/>
              <a:cs typeface="Slabo 27px"/>
              <a:sym typeface="Slabo 27px"/>
            </a:endParaRPr>
          </a:p>
        </p:txBody>
      </p:sp>
      <p:sp>
        <p:nvSpPr>
          <p:cNvPr id="130" name="Google Shape;130;p14"/>
          <p:cNvSpPr txBox="1"/>
          <p:nvPr/>
        </p:nvSpPr>
        <p:spPr>
          <a:xfrm>
            <a:off x="7861603" y="2940617"/>
            <a:ext cx="51414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PowerPoint</a:t>
            </a:r>
            <a:endParaRPr>
              <a:latin typeface="Slabo 27px"/>
              <a:ea typeface="Slabo 27px"/>
              <a:cs typeface="Slabo 27px"/>
              <a:sym typeface="Slabo 27px"/>
            </a:endParaRPr>
          </a:p>
        </p:txBody>
      </p:sp>
      <p:sp>
        <p:nvSpPr>
          <p:cNvPr id="131" name="Google Shape;131;p14"/>
          <p:cNvSpPr txBox="1"/>
          <p:nvPr/>
        </p:nvSpPr>
        <p:spPr>
          <a:xfrm>
            <a:off x="13002904" y="3940175"/>
            <a:ext cx="4050900" cy="2918400"/>
          </a:xfrm>
          <a:prstGeom prst="rect">
            <a:avLst/>
          </a:prstGeom>
          <a:noFill/>
          <a:ln>
            <a:noFill/>
          </a:ln>
        </p:spPr>
        <p:txBody>
          <a:bodyPr anchorCtr="0" anchor="t" bIns="0" lIns="0" spcFirstLastPara="1" rIns="0" wrap="square" tIns="0">
            <a:spAutoFit/>
          </a:bodyPr>
          <a:lstStyle/>
          <a:p>
            <a:pPr indent="-259079" lvl="1" marL="518160" marR="0" rtl="0" algn="l">
              <a:lnSpc>
                <a:spcPct val="115000"/>
              </a:lnSpc>
              <a:spcBef>
                <a:spcPts val="0"/>
              </a:spcBef>
              <a:spcAft>
                <a:spcPts val="0"/>
              </a:spcAft>
              <a:buClr>
                <a:srgbClr val="FFFFFF"/>
              </a:buClr>
              <a:buSzPts val="2400"/>
              <a:buFont typeface="Arial"/>
              <a:buChar char="•"/>
            </a:pPr>
            <a:r>
              <a:rPr b="0" i="0" lang="en-US" sz="2400" u="none" cap="none" strike="noStrike">
                <a:solidFill>
                  <a:srgbClr val="FFFFFF"/>
                </a:solidFill>
                <a:latin typeface="Arial"/>
                <a:ea typeface="Arial"/>
                <a:cs typeface="Arial"/>
                <a:sym typeface="Arial"/>
              </a:rPr>
              <a:t>Click on the "Canva" button under this presentation preview. Start editing your presentation. You need to sign in to your Canva account.</a:t>
            </a:r>
            <a:endParaRPr/>
          </a:p>
        </p:txBody>
      </p:sp>
      <p:sp>
        <p:nvSpPr>
          <p:cNvPr id="132" name="Google Shape;132;p14"/>
          <p:cNvSpPr txBox="1"/>
          <p:nvPr/>
        </p:nvSpPr>
        <p:spPr>
          <a:xfrm>
            <a:off x="13540487" y="2940617"/>
            <a:ext cx="51414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Canva</a:t>
            </a:r>
            <a:endParaRPr>
              <a:latin typeface="Slabo 27px"/>
              <a:ea typeface="Slabo 27px"/>
              <a:cs typeface="Slabo 27px"/>
              <a:sym typeface="Slabo 27px"/>
            </a:endParaRPr>
          </a:p>
        </p:txBody>
      </p:sp>
      <p:sp>
        <p:nvSpPr>
          <p:cNvPr id="133" name="Google Shape;133;p14"/>
          <p:cNvSpPr/>
          <p:nvPr/>
        </p:nvSpPr>
        <p:spPr>
          <a:xfrm>
            <a:off x="15690892" y="7495367"/>
            <a:ext cx="1681397" cy="1762933"/>
          </a:xfrm>
          <a:custGeom>
            <a:rect b="b" l="l" r="r" t="t"/>
            <a:pathLst>
              <a:path extrusionOk="0" h="1762933" w="1681397">
                <a:moveTo>
                  <a:pt x="0" y="0"/>
                </a:moveTo>
                <a:lnTo>
                  <a:pt x="1681397" y="0"/>
                </a:lnTo>
                <a:lnTo>
                  <a:pt x="1681397" y="1762933"/>
                </a:lnTo>
                <a:lnTo>
                  <a:pt x="0" y="1762933"/>
                </a:lnTo>
                <a:lnTo>
                  <a:pt x="0" y="0"/>
                </a:lnTo>
                <a:close/>
              </a:path>
            </a:pathLst>
          </a:custGeom>
          <a:blipFill rotWithShape="1">
            <a:blip r:embed="rId4">
              <a:alphaModFix/>
            </a:blip>
            <a:stretch>
              <a:fillRect b="0" l="0" r="0" t="0"/>
            </a:stretch>
          </a:blipFill>
          <a:ln>
            <a:noFill/>
          </a:ln>
        </p:spPr>
      </p:sp>
      <p:grpSp>
        <p:nvGrpSpPr>
          <p:cNvPr id="134" name="Google Shape;134;p14"/>
          <p:cNvGrpSpPr/>
          <p:nvPr/>
        </p:nvGrpSpPr>
        <p:grpSpPr>
          <a:xfrm>
            <a:off x="988576" y="2988242"/>
            <a:ext cx="388978" cy="388978"/>
            <a:chOff x="0" y="0"/>
            <a:chExt cx="812800" cy="812800"/>
          </a:xfrm>
        </p:grpSpPr>
        <p:sp>
          <p:nvSpPr>
            <p:cNvPr id="135" name="Google Shape;13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7" name="Google Shape;137;p14"/>
          <p:cNvGrpSpPr/>
          <p:nvPr/>
        </p:nvGrpSpPr>
        <p:grpSpPr>
          <a:xfrm>
            <a:off x="16531590" y="2599264"/>
            <a:ext cx="388978" cy="388978"/>
            <a:chOff x="0" y="0"/>
            <a:chExt cx="812800" cy="812800"/>
          </a:xfrm>
        </p:grpSpPr>
        <p:sp>
          <p:nvSpPr>
            <p:cNvPr id="138" name="Google Shape;13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0" name="Google Shape;140;p14"/>
          <p:cNvGrpSpPr/>
          <p:nvPr/>
        </p:nvGrpSpPr>
        <p:grpSpPr>
          <a:xfrm>
            <a:off x="8611979" y="9032240"/>
            <a:ext cx="263909" cy="263909"/>
            <a:chOff x="0" y="0"/>
            <a:chExt cx="812800" cy="812800"/>
          </a:xfrm>
        </p:grpSpPr>
        <p:sp>
          <p:nvSpPr>
            <p:cNvPr id="141" name="Google Shape;14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4"/>
          <p:cNvSpPr/>
          <p:nvPr/>
        </p:nvSpPr>
        <p:spPr>
          <a:xfrm rot="9273880">
            <a:off x="14843984" y="-3861699"/>
            <a:ext cx="6222894" cy="6700290"/>
          </a:xfrm>
          <a:custGeom>
            <a:rect b="b" l="l" r="r" t="t"/>
            <a:pathLst>
              <a:path extrusionOk="0" h="6700290" w="6222894">
                <a:moveTo>
                  <a:pt x="0" y="0"/>
                </a:moveTo>
                <a:lnTo>
                  <a:pt x="6222894" y="0"/>
                </a:lnTo>
                <a:lnTo>
                  <a:pt x="6222894" y="6700290"/>
                </a:lnTo>
                <a:lnTo>
                  <a:pt x="0" y="670029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608" name="Shape 608"/>
        <p:cNvGrpSpPr/>
        <p:nvPr/>
      </p:nvGrpSpPr>
      <p:grpSpPr>
        <a:xfrm>
          <a:off x="0" y="0"/>
          <a:ext cx="0" cy="0"/>
          <a:chOff x="0" y="0"/>
          <a:chExt cx="0" cy="0"/>
        </a:xfrm>
      </p:grpSpPr>
      <p:sp>
        <p:nvSpPr>
          <p:cNvPr id="609" name="Google Shape;609;p32"/>
          <p:cNvSpPr txBox="1"/>
          <p:nvPr/>
        </p:nvSpPr>
        <p:spPr>
          <a:xfrm>
            <a:off x="5280936" y="1214231"/>
            <a:ext cx="7726128" cy="1200150"/>
          </a:xfrm>
          <a:prstGeom prst="rect">
            <a:avLst/>
          </a:prstGeom>
          <a:noFill/>
          <a:ln>
            <a:noFill/>
          </a:ln>
        </p:spPr>
        <p:txBody>
          <a:bodyPr anchorCtr="0" anchor="t" bIns="0" lIns="0" spcFirstLastPara="1" rIns="0" wrap="square" tIns="0">
            <a:spAutoFit/>
          </a:bodyPr>
          <a:lstStyle/>
          <a:p>
            <a:pPr indent="0" lvl="0" marL="0" marR="0" rtl="0" algn="ctr">
              <a:lnSpc>
                <a:spcPct val="120002"/>
              </a:lnSpc>
              <a:spcBef>
                <a:spcPts val="0"/>
              </a:spcBef>
              <a:spcAft>
                <a:spcPts val="0"/>
              </a:spcAft>
              <a:buNone/>
            </a:pPr>
            <a:r>
              <a:rPr b="0" i="0" lang="en-US" sz="7999" u="none" cap="none" strike="noStrike">
                <a:solidFill>
                  <a:srgbClr val="FFFFFF"/>
                </a:solidFill>
                <a:latin typeface="Black Ops One"/>
                <a:ea typeface="Black Ops One"/>
                <a:cs typeface="Black Ops One"/>
                <a:sym typeface="Black Ops One"/>
              </a:rPr>
              <a:t>Credits</a:t>
            </a:r>
            <a:endParaRPr/>
          </a:p>
        </p:txBody>
      </p:sp>
      <p:sp>
        <p:nvSpPr>
          <p:cNvPr id="610" name="Google Shape;610;p32"/>
          <p:cNvSpPr txBox="1"/>
          <p:nvPr/>
        </p:nvSpPr>
        <p:spPr>
          <a:xfrm>
            <a:off x="3143698" y="5093425"/>
            <a:ext cx="11810379" cy="1717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611" name="Google Shape;611;p32"/>
          <p:cNvSpPr txBox="1"/>
          <p:nvPr/>
        </p:nvSpPr>
        <p:spPr>
          <a:xfrm>
            <a:off x="2818025" y="7444164"/>
            <a:ext cx="12651949" cy="9271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FFFFFF"/>
                </a:solidFill>
                <a:latin typeface="Arial"/>
                <a:ea typeface="Arial"/>
                <a:cs typeface="Arial"/>
                <a:sym typeface="Arial"/>
              </a:rPr>
              <a:t>SlidesCarnival for the presentation template</a:t>
            </a:r>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Pexels for the photos</a:t>
            </a:r>
            <a:endParaRPr/>
          </a:p>
        </p:txBody>
      </p:sp>
      <p:sp>
        <p:nvSpPr>
          <p:cNvPr id="612" name="Google Shape;612;p32"/>
          <p:cNvSpPr txBox="1"/>
          <p:nvPr/>
        </p:nvSpPr>
        <p:spPr>
          <a:xfrm>
            <a:off x="2818025" y="8681113"/>
            <a:ext cx="12651949" cy="57467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Happy designing! </a:t>
            </a:r>
            <a:endParaRPr/>
          </a:p>
        </p:txBody>
      </p:sp>
      <p:sp>
        <p:nvSpPr>
          <p:cNvPr id="613" name="Google Shape;613;p32"/>
          <p:cNvSpPr/>
          <p:nvPr/>
        </p:nvSpPr>
        <p:spPr>
          <a:xfrm>
            <a:off x="-693269" y="-1798450"/>
            <a:ext cx="7022588" cy="6732907"/>
          </a:xfrm>
          <a:custGeom>
            <a:rect b="b" l="l" r="r" t="t"/>
            <a:pathLst>
              <a:path extrusionOk="0" h="6732907" w="7022588">
                <a:moveTo>
                  <a:pt x="0" y="0"/>
                </a:moveTo>
                <a:lnTo>
                  <a:pt x="7022589" y="0"/>
                </a:lnTo>
                <a:lnTo>
                  <a:pt x="7022589" y="6732907"/>
                </a:lnTo>
                <a:lnTo>
                  <a:pt x="0" y="6732907"/>
                </a:lnTo>
                <a:lnTo>
                  <a:pt x="0" y="0"/>
                </a:lnTo>
                <a:close/>
              </a:path>
            </a:pathLst>
          </a:custGeom>
          <a:blipFill rotWithShape="1">
            <a:blip r:embed="rId3">
              <a:alphaModFix/>
            </a:blip>
            <a:stretch>
              <a:fillRect b="0" l="0" r="0" t="0"/>
            </a:stretch>
          </a:blipFill>
          <a:ln>
            <a:noFill/>
          </a:ln>
        </p:spPr>
      </p:sp>
      <p:sp>
        <p:nvSpPr>
          <p:cNvPr id="614" name="Google Shape;614;p32"/>
          <p:cNvSpPr/>
          <p:nvPr/>
        </p:nvSpPr>
        <p:spPr>
          <a:xfrm rot="10702438">
            <a:off x="12521155" y="5151556"/>
            <a:ext cx="6716471" cy="6439416"/>
          </a:xfrm>
          <a:custGeom>
            <a:rect b="b" l="l" r="r" t="t"/>
            <a:pathLst>
              <a:path extrusionOk="0" h="6439416" w="6716471">
                <a:moveTo>
                  <a:pt x="0" y="0"/>
                </a:moveTo>
                <a:lnTo>
                  <a:pt x="6716470" y="0"/>
                </a:lnTo>
                <a:lnTo>
                  <a:pt x="6716470" y="6439416"/>
                </a:lnTo>
                <a:lnTo>
                  <a:pt x="0" y="6439416"/>
                </a:lnTo>
                <a:lnTo>
                  <a:pt x="0" y="0"/>
                </a:lnTo>
                <a:close/>
              </a:path>
            </a:pathLst>
          </a:custGeom>
          <a:blipFill rotWithShape="1">
            <a:blip r:embed="rId3">
              <a:alphaModFix/>
            </a:blip>
            <a:stretch>
              <a:fillRect b="0" l="0" r="0" t="0"/>
            </a:stretch>
          </a:blipFill>
          <a:ln>
            <a:noFill/>
          </a:ln>
        </p:spPr>
      </p:sp>
      <p:grpSp>
        <p:nvGrpSpPr>
          <p:cNvPr id="615" name="Google Shape;615;p32"/>
          <p:cNvGrpSpPr/>
          <p:nvPr/>
        </p:nvGrpSpPr>
        <p:grpSpPr>
          <a:xfrm>
            <a:off x="16870322" y="1373515"/>
            <a:ext cx="388978" cy="388978"/>
            <a:chOff x="0" y="0"/>
            <a:chExt cx="812800" cy="812800"/>
          </a:xfrm>
        </p:grpSpPr>
        <p:sp>
          <p:nvSpPr>
            <p:cNvPr id="616" name="Google Shape;616;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B21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8" name="Google Shape;618;p32"/>
          <p:cNvGrpSpPr/>
          <p:nvPr/>
        </p:nvGrpSpPr>
        <p:grpSpPr>
          <a:xfrm>
            <a:off x="834211" y="639722"/>
            <a:ext cx="388978" cy="388978"/>
            <a:chOff x="0" y="0"/>
            <a:chExt cx="812800" cy="812800"/>
          </a:xfrm>
        </p:grpSpPr>
        <p:sp>
          <p:nvSpPr>
            <p:cNvPr id="619" name="Google Shape;619;p3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1" name="Google Shape;621;p32"/>
          <p:cNvSpPr/>
          <p:nvPr/>
        </p:nvSpPr>
        <p:spPr>
          <a:xfrm>
            <a:off x="1028700" y="6811100"/>
            <a:ext cx="2921975" cy="2658998"/>
          </a:xfrm>
          <a:custGeom>
            <a:rect b="b" l="l" r="r" t="t"/>
            <a:pathLst>
              <a:path extrusionOk="0" h="2658998" w="2921975">
                <a:moveTo>
                  <a:pt x="0" y="0"/>
                </a:moveTo>
                <a:lnTo>
                  <a:pt x="2921975" y="0"/>
                </a:lnTo>
                <a:lnTo>
                  <a:pt x="2921975" y="2658998"/>
                </a:lnTo>
                <a:lnTo>
                  <a:pt x="0" y="2658998"/>
                </a:lnTo>
                <a:lnTo>
                  <a:pt x="0" y="0"/>
                </a:lnTo>
                <a:close/>
              </a:path>
            </a:pathLst>
          </a:custGeom>
          <a:blipFill rotWithShape="1">
            <a:blip r:embed="rId4">
              <a:alphaModFix/>
            </a:blip>
            <a:stretch>
              <a:fillRect b="0" l="0" r="0" t="0"/>
            </a:stretch>
          </a:blipFill>
          <a:ln>
            <a:noFill/>
          </a:ln>
        </p:spPr>
      </p:sp>
      <p:sp>
        <p:nvSpPr>
          <p:cNvPr id="622" name="Google Shape;622;p32"/>
          <p:cNvSpPr/>
          <p:nvPr/>
        </p:nvSpPr>
        <p:spPr>
          <a:xfrm rot="1666460">
            <a:off x="12684733" y="1204706"/>
            <a:ext cx="3657600" cy="1769364"/>
          </a:xfrm>
          <a:custGeom>
            <a:rect b="b" l="l" r="r" t="t"/>
            <a:pathLst>
              <a:path extrusionOk="0" h="1769364" w="3657600">
                <a:moveTo>
                  <a:pt x="0" y="0"/>
                </a:moveTo>
                <a:lnTo>
                  <a:pt x="3657600" y="0"/>
                </a:lnTo>
                <a:lnTo>
                  <a:pt x="3657600" y="1769364"/>
                </a:lnTo>
                <a:lnTo>
                  <a:pt x="0" y="1769364"/>
                </a:lnTo>
                <a:lnTo>
                  <a:pt x="0" y="0"/>
                </a:lnTo>
                <a:close/>
              </a:path>
            </a:pathLst>
          </a:custGeom>
          <a:blipFill rotWithShape="1">
            <a:blip r:embed="rId5">
              <a:alphaModFix/>
            </a:blip>
            <a:stretch>
              <a:fillRect b="0" l="0" r="0" t="0"/>
            </a:stretch>
          </a:blipFill>
          <a:ln>
            <a:noFill/>
          </a:ln>
        </p:spPr>
      </p:sp>
      <p:pic>
        <p:nvPicPr>
          <p:cNvPr id="623" name="Google Shape;623;p32"/>
          <p:cNvPicPr preferRelativeResize="0"/>
          <p:nvPr/>
        </p:nvPicPr>
        <p:blipFill>
          <a:blip r:embed="rId6">
            <a:alphaModFix/>
          </a:blip>
          <a:stretch>
            <a:fillRect/>
          </a:stretch>
        </p:blipFill>
        <p:spPr>
          <a:xfrm>
            <a:off x="6867875" y="2981100"/>
            <a:ext cx="4552251" cy="1152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147" name="Shape 147"/>
        <p:cNvGrpSpPr/>
        <p:nvPr/>
      </p:nvGrpSpPr>
      <p:grpSpPr>
        <a:xfrm>
          <a:off x="0" y="0"/>
          <a:ext cx="0" cy="0"/>
          <a:chOff x="0" y="0"/>
          <a:chExt cx="0" cy="0"/>
        </a:xfrm>
      </p:grpSpPr>
      <p:sp>
        <p:nvSpPr>
          <p:cNvPr id="148" name="Google Shape;148;p15"/>
          <p:cNvSpPr txBox="1"/>
          <p:nvPr/>
        </p:nvSpPr>
        <p:spPr>
          <a:xfrm>
            <a:off x="7440323" y="5506435"/>
            <a:ext cx="33060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Our Process</a:t>
            </a:r>
            <a:endParaRPr sz="3500">
              <a:latin typeface="Slabo 27px"/>
              <a:ea typeface="Slabo 27px"/>
              <a:cs typeface="Slabo 27px"/>
              <a:sym typeface="Slabo 27px"/>
            </a:endParaRPr>
          </a:p>
        </p:txBody>
      </p:sp>
      <p:sp>
        <p:nvSpPr>
          <p:cNvPr id="149" name="Google Shape;149;p15"/>
          <p:cNvSpPr txBox="1"/>
          <p:nvPr/>
        </p:nvSpPr>
        <p:spPr>
          <a:xfrm>
            <a:off x="7440323" y="6435293"/>
            <a:ext cx="33060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Elaborate on what you want to discuss. </a:t>
            </a:r>
            <a:endParaRPr/>
          </a:p>
        </p:txBody>
      </p:sp>
      <p:sp>
        <p:nvSpPr>
          <p:cNvPr id="150" name="Google Shape;150;p15"/>
          <p:cNvSpPr txBox="1"/>
          <p:nvPr/>
        </p:nvSpPr>
        <p:spPr>
          <a:xfrm>
            <a:off x="1441829" y="5506435"/>
            <a:ext cx="35478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Introduction</a:t>
            </a:r>
            <a:endParaRPr sz="3500">
              <a:latin typeface="Slabo 27px"/>
              <a:ea typeface="Slabo 27px"/>
              <a:cs typeface="Slabo 27px"/>
              <a:sym typeface="Slabo 27px"/>
            </a:endParaRPr>
          </a:p>
        </p:txBody>
      </p:sp>
      <p:sp>
        <p:nvSpPr>
          <p:cNvPr id="151" name="Google Shape;151;p15"/>
          <p:cNvSpPr txBox="1"/>
          <p:nvPr/>
        </p:nvSpPr>
        <p:spPr>
          <a:xfrm>
            <a:off x="1562658" y="6435293"/>
            <a:ext cx="33060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Elaborate on what you want to discuss. </a:t>
            </a:r>
            <a:endParaRPr/>
          </a:p>
        </p:txBody>
      </p:sp>
      <p:sp>
        <p:nvSpPr>
          <p:cNvPr id="152" name="Google Shape;152;p15"/>
          <p:cNvSpPr txBox="1"/>
          <p:nvPr/>
        </p:nvSpPr>
        <p:spPr>
          <a:xfrm>
            <a:off x="13073785" y="5506435"/>
            <a:ext cx="37944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About Us</a:t>
            </a:r>
            <a:endParaRPr sz="3500">
              <a:latin typeface="Slabo 27px"/>
              <a:ea typeface="Slabo 27px"/>
              <a:cs typeface="Slabo 27px"/>
              <a:sym typeface="Slabo 27px"/>
            </a:endParaRPr>
          </a:p>
        </p:txBody>
      </p:sp>
      <p:sp>
        <p:nvSpPr>
          <p:cNvPr id="153" name="Google Shape;153;p15"/>
          <p:cNvSpPr txBox="1"/>
          <p:nvPr/>
        </p:nvSpPr>
        <p:spPr>
          <a:xfrm>
            <a:off x="13317987" y="6435293"/>
            <a:ext cx="3306000" cy="827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FFF"/>
                </a:solidFill>
                <a:latin typeface="Arial"/>
                <a:ea typeface="Arial"/>
                <a:cs typeface="Arial"/>
                <a:sym typeface="Arial"/>
              </a:rPr>
              <a:t>Elaborate on what you want to discuss. </a:t>
            </a:r>
            <a:endParaRPr/>
          </a:p>
        </p:txBody>
      </p:sp>
      <p:sp>
        <p:nvSpPr>
          <p:cNvPr id="154" name="Google Shape;154;p15"/>
          <p:cNvSpPr/>
          <p:nvPr/>
        </p:nvSpPr>
        <p:spPr>
          <a:xfrm rot="7657454">
            <a:off x="-2122074" y="-2329880"/>
            <a:ext cx="5418782" cy="5834490"/>
          </a:xfrm>
          <a:custGeom>
            <a:rect b="b" l="l" r="r" t="t"/>
            <a:pathLst>
              <a:path extrusionOk="0" h="5834490" w="5418782">
                <a:moveTo>
                  <a:pt x="0" y="0"/>
                </a:moveTo>
                <a:lnTo>
                  <a:pt x="5418782" y="0"/>
                </a:lnTo>
                <a:lnTo>
                  <a:pt x="5418782" y="5834489"/>
                </a:lnTo>
                <a:lnTo>
                  <a:pt x="0" y="5834489"/>
                </a:lnTo>
                <a:lnTo>
                  <a:pt x="0" y="0"/>
                </a:lnTo>
                <a:close/>
              </a:path>
            </a:pathLst>
          </a:custGeom>
          <a:blipFill rotWithShape="1">
            <a:blip r:embed="rId3">
              <a:alphaModFix/>
            </a:blip>
            <a:stretch>
              <a:fillRect b="0" l="0" r="0" t="0"/>
            </a:stretch>
          </a:blipFill>
          <a:ln>
            <a:noFill/>
          </a:ln>
        </p:spPr>
      </p:sp>
      <p:sp>
        <p:nvSpPr>
          <p:cNvPr id="155" name="Google Shape;155;p15"/>
          <p:cNvSpPr txBox="1"/>
          <p:nvPr/>
        </p:nvSpPr>
        <p:spPr>
          <a:xfrm>
            <a:off x="3879755" y="1760198"/>
            <a:ext cx="10792551"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Table Of Contents</a:t>
            </a:r>
            <a:endParaRPr/>
          </a:p>
        </p:txBody>
      </p:sp>
      <p:sp>
        <p:nvSpPr>
          <p:cNvPr id="156" name="Google Shape;156;p15"/>
          <p:cNvSpPr txBox="1"/>
          <p:nvPr/>
        </p:nvSpPr>
        <p:spPr>
          <a:xfrm>
            <a:off x="2771544" y="3449035"/>
            <a:ext cx="868442" cy="2066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FFFFFF"/>
                </a:solidFill>
                <a:latin typeface="Black Ops One"/>
                <a:ea typeface="Black Ops One"/>
                <a:cs typeface="Black Ops One"/>
                <a:sym typeface="Black Ops One"/>
              </a:rPr>
              <a:t>1</a:t>
            </a:r>
            <a:endParaRPr/>
          </a:p>
        </p:txBody>
      </p:sp>
      <p:sp>
        <p:nvSpPr>
          <p:cNvPr id="157" name="Google Shape;157;p15"/>
          <p:cNvSpPr/>
          <p:nvPr/>
        </p:nvSpPr>
        <p:spPr>
          <a:xfrm rot="8879804">
            <a:off x="15571029" y="-2632481"/>
            <a:ext cx="5980864" cy="6439692"/>
          </a:xfrm>
          <a:custGeom>
            <a:rect b="b" l="l" r="r" t="t"/>
            <a:pathLst>
              <a:path extrusionOk="0" h="6439692" w="5980864">
                <a:moveTo>
                  <a:pt x="0" y="0"/>
                </a:moveTo>
                <a:lnTo>
                  <a:pt x="5980864" y="0"/>
                </a:lnTo>
                <a:lnTo>
                  <a:pt x="5980864" y="6439691"/>
                </a:lnTo>
                <a:lnTo>
                  <a:pt x="0" y="6439691"/>
                </a:lnTo>
                <a:lnTo>
                  <a:pt x="0" y="0"/>
                </a:lnTo>
                <a:close/>
              </a:path>
            </a:pathLst>
          </a:custGeom>
          <a:blipFill rotWithShape="1">
            <a:blip r:embed="rId3">
              <a:alphaModFix/>
            </a:blip>
            <a:stretch>
              <a:fillRect b="0" l="0" r="0" t="0"/>
            </a:stretch>
          </a:blipFill>
          <a:ln>
            <a:noFill/>
          </a:ln>
        </p:spPr>
      </p:sp>
      <p:sp>
        <p:nvSpPr>
          <p:cNvPr id="158" name="Google Shape;158;p15"/>
          <p:cNvSpPr/>
          <p:nvPr/>
        </p:nvSpPr>
        <p:spPr>
          <a:xfrm rot="-2986970">
            <a:off x="10264511" y="7656139"/>
            <a:ext cx="4225454" cy="4549614"/>
          </a:xfrm>
          <a:custGeom>
            <a:rect b="b" l="l" r="r" t="t"/>
            <a:pathLst>
              <a:path extrusionOk="0" h="4549614" w="4225454">
                <a:moveTo>
                  <a:pt x="0" y="0"/>
                </a:moveTo>
                <a:lnTo>
                  <a:pt x="4225455" y="0"/>
                </a:lnTo>
                <a:lnTo>
                  <a:pt x="4225455" y="4549614"/>
                </a:lnTo>
                <a:lnTo>
                  <a:pt x="0" y="4549614"/>
                </a:lnTo>
                <a:lnTo>
                  <a:pt x="0" y="0"/>
                </a:lnTo>
                <a:close/>
              </a:path>
            </a:pathLst>
          </a:custGeom>
          <a:blipFill rotWithShape="1">
            <a:blip r:embed="rId4">
              <a:alphaModFix/>
            </a:blip>
            <a:stretch>
              <a:fillRect b="0" l="0" r="0" t="0"/>
            </a:stretch>
          </a:blipFill>
          <a:ln>
            <a:noFill/>
          </a:ln>
        </p:spPr>
      </p:sp>
      <p:sp>
        <p:nvSpPr>
          <p:cNvPr id="159" name="Google Shape;159;p15"/>
          <p:cNvSpPr/>
          <p:nvPr/>
        </p:nvSpPr>
        <p:spPr>
          <a:xfrm rot="-2986970">
            <a:off x="14112906" y="7413251"/>
            <a:ext cx="4225454" cy="4549614"/>
          </a:xfrm>
          <a:custGeom>
            <a:rect b="b" l="l" r="r" t="t"/>
            <a:pathLst>
              <a:path extrusionOk="0" h="4549614" w="4225454">
                <a:moveTo>
                  <a:pt x="0" y="0"/>
                </a:moveTo>
                <a:lnTo>
                  <a:pt x="4225455" y="0"/>
                </a:lnTo>
                <a:lnTo>
                  <a:pt x="4225455" y="4549614"/>
                </a:lnTo>
                <a:lnTo>
                  <a:pt x="0" y="4549614"/>
                </a:lnTo>
                <a:lnTo>
                  <a:pt x="0" y="0"/>
                </a:lnTo>
                <a:close/>
              </a:path>
            </a:pathLst>
          </a:custGeom>
          <a:blipFill rotWithShape="1">
            <a:blip r:embed="rId4">
              <a:alphaModFix/>
            </a:blip>
            <a:stretch>
              <a:fillRect b="0" l="0" r="0" t="0"/>
            </a:stretch>
          </a:blipFill>
          <a:ln>
            <a:noFill/>
          </a:ln>
        </p:spPr>
      </p:sp>
      <p:sp>
        <p:nvSpPr>
          <p:cNvPr id="160" name="Google Shape;160;p15"/>
          <p:cNvSpPr/>
          <p:nvPr/>
        </p:nvSpPr>
        <p:spPr>
          <a:xfrm rot="-2986970">
            <a:off x="3716040" y="7534695"/>
            <a:ext cx="4225454" cy="4549614"/>
          </a:xfrm>
          <a:custGeom>
            <a:rect b="b" l="l" r="r" t="t"/>
            <a:pathLst>
              <a:path extrusionOk="0" h="4549614" w="4225454">
                <a:moveTo>
                  <a:pt x="0" y="0"/>
                </a:moveTo>
                <a:lnTo>
                  <a:pt x="4225455" y="0"/>
                </a:lnTo>
                <a:lnTo>
                  <a:pt x="4225455" y="4549614"/>
                </a:lnTo>
                <a:lnTo>
                  <a:pt x="0" y="4549614"/>
                </a:lnTo>
                <a:lnTo>
                  <a:pt x="0" y="0"/>
                </a:lnTo>
                <a:close/>
              </a:path>
            </a:pathLst>
          </a:custGeom>
          <a:blipFill rotWithShape="1">
            <a:blip r:embed="rId4">
              <a:alphaModFix/>
            </a:blip>
            <a:stretch>
              <a:fillRect b="0" l="0" r="0" t="0"/>
            </a:stretch>
          </a:blipFill>
          <a:ln>
            <a:noFill/>
          </a:ln>
        </p:spPr>
      </p:sp>
      <p:sp>
        <p:nvSpPr>
          <p:cNvPr id="161" name="Google Shape;161;p15"/>
          <p:cNvSpPr/>
          <p:nvPr/>
        </p:nvSpPr>
        <p:spPr>
          <a:xfrm rot="-2700000">
            <a:off x="-54151" y="7676498"/>
            <a:ext cx="4225454" cy="4549614"/>
          </a:xfrm>
          <a:custGeom>
            <a:rect b="b" l="l" r="r" t="t"/>
            <a:pathLst>
              <a:path extrusionOk="0" h="4549614" w="4225454">
                <a:moveTo>
                  <a:pt x="0" y="0"/>
                </a:moveTo>
                <a:lnTo>
                  <a:pt x="4225454" y="0"/>
                </a:lnTo>
                <a:lnTo>
                  <a:pt x="4225454" y="4549614"/>
                </a:lnTo>
                <a:lnTo>
                  <a:pt x="0" y="4549614"/>
                </a:lnTo>
                <a:lnTo>
                  <a:pt x="0" y="0"/>
                </a:lnTo>
                <a:close/>
              </a:path>
            </a:pathLst>
          </a:custGeom>
          <a:blipFill rotWithShape="1">
            <a:blip r:embed="rId4">
              <a:alphaModFix/>
            </a:blip>
            <a:stretch>
              <a:fillRect b="0" l="0" r="0" t="0"/>
            </a:stretch>
          </a:blipFill>
          <a:ln>
            <a:noFill/>
          </a:ln>
        </p:spPr>
      </p:sp>
      <p:sp>
        <p:nvSpPr>
          <p:cNvPr id="162" name="Google Shape;162;p15"/>
          <p:cNvSpPr/>
          <p:nvPr/>
        </p:nvSpPr>
        <p:spPr>
          <a:xfrm rot="-2986970">
            <a:off x="8479444" y="7656139"/>
            <a:ext cx="4225454" cy="4549614"/>
          </a:xfrm>
          <a:custGeom>
            <a:rect b="b" l="l" r="r" t="t"/>
            <a:pathLst>
              <a:path extrusionOk="0" h="4549614" w="4225454">
                <a:moveTo>
                  <a:pt x="0" y="0"/>
                </a:moveTo>
                <a:lnTo>
                  <a:pt x="4225454" y="0"/>
                </a:lnTo>
                <a:lnTo>
                  <a:pt x="4225454" y="4549614"/>
                </a:lnTo>
                <a:lnTo>
                  <a:pt x="0" y="4549614"/>
                </a:lnTo>
                <a:lnTo>
                  <a:pt x="0" y="0"/>
                </a:lnTo>
                <a:close/>
              </a:path>
            </a:pathLst>
          </a:custGeom>
          <a:blipFill rotWithShape="1">
            <a:blip r:embed="rId4">
              <a:alphaModFix/>
            </a:blip>
            <a:stretch>
              <a:fillRect b="0" l="0" r="0" t="0"/>
            </a:stretch>
          </a:blipFill>
          <a:ln>
            <a:noFill/>
          </a:ln>
        </p:spPr>
      </p:sp>
      <p:sp>
        <p:nvSpPr>
          <p:cNvPr id="163" name="Google Shape;163;p15"/>
          <p:cNvSpPr txBox="1"/>
          <p:nvPr/>
        </p:nvSpPr>
        <p:spPr>
          <a:xfrm>
            <a:off x="8548648" y="3449035"/>
            <a:ext cx="1089422" cy="2066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FFFFFF"/>
                </a:solidFill>
                <a:latin typeface="Black Ops One"/>
                <a:ea typeface="Black Ops One"/>
                <a:cs typeface="Black Ops One"/>
                <a:sym typeface="Black Ops One"/>
              </a:rPr>
              <a:t>2</a:t>
            </a:r>
            <a:endParaRPr/>
          </a:p>
        </p:txBody>
      </p:sp>
      <p:sp>
        <p:nvSpPr>
          <p:cNvPr id="164" name="Google Shape;164;p15"/>
          <p:cNvSpPr txBox="1"/>
          <p:nvPr/>
        </p:nvSpPr>
        <p:spPr>
          <a:xfrm>
            <a:off x="14414764" y="3449035"/>
            <a:ext cx="1112520" cy="20669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FFFFFF"/>
                </a:solidFill>
                <a:latin typeface="Black Ops One"/>
                <a:ea typeface="Black Ops One"/>
                <a:cs typeface="Black Ops One"/>
                <a:sym typeface="Black Ops One"/>
              </a:rPr>
              <a:t>3</a:t>
            </a:r>
            <a:endParaRPr/>
          </a:p>
        </p:txBody>
      </p:sp>
      <p:sp>
        <p:nvSpPr>
          <p:cNvPr id="165" name="Google Shape;165;p15"/>
          <p:cNvSpPr/>
          <p:nvPr/>
        </p:nvSpPr>
        <p:spPr>
          <a:xfrm>
            <a:off x="16449855" y="587365"/>
            <a:ext cx="1165685" cy="1165685"/>
          </a:xfrm>
          <a:custGeom>
            <a:rect b="b" l="l" r="r" t="t"/>
            <a:pathLst>
              <a:path extrusionOk="0" h="1165685" w="1165685">
                <a:moveTo>
                  <a:pt x="0" y="0"/>
                </a:moveTo>
                <a:lnTo>
                  <a:pt x="1165684" y="0"/>
                </a:lnTo>
                <a:lnTo>
                  <a:pt x="1165684" y="1165684"/>
                </a:lnTo>
                <a:lnTo>
                  <a:pt x="0" y="1165684"/>
                </a:lnTo>
                <a:lnTo>
                  <a:pt x="0" y="0"/>
                </a:lnTo>
                <a:close/>
              </a:path>
            </a:pathLst>
          </a:custGeom>
          <a:blipFill rotWithShape="1">
            <a:blip r:embed="rId5">
              <a:alphaModFix/>
            </a:blip>
            <a:stretch>
              <a:fillRect b="0" l="0" r="0" t="0"/>
            </a:stretch>
          </a:blipFill>
          <a:ln>
            <a:noFill/>
          </a:ln>
        </p:spPr>
      </p:sp>
      <p:sp>
        <p:nvSpPr>
          <p:cNvPr id="166" name="Google Shape;166;p15"/>
          <p:cNvSpPr/>
          <p:nvPr/>
        </p:nvSpPr>
        <p:spPr>
          <a:xfrm>
            <a:off x="11846868" y="5473408"/>
            <a:ext cx="710556" cy="770250"/>
          </a:xfrm>
          <a:custGeom>
            <a:rect b="b" l="l" r="r" t="t"/>
            <a:pathLst>
              <a:path extrusionOk="0" h="770250" w="710556">
                <a:moveTo>
                  <a:pt x="0" y="0"/>
                </a:moveTo>
                <a:lnTo>
                  <a:pt x="710556" y="0"/>
                </a:lnTo>
                <a:lnTo>
                  <a:pt x="710556" y="770250"/>
                </a:lnTo>
                <a:lnTo>
                  <a:pt x="0" y="770250"/>
                </a:lnTo>
                <a:lnTo>
                  <a:pt x="0" y="0"/>
                </a:lnTo>
                <a:close/>
              </a:path>
            </a:pathLst>
          </a:custGeom>
          <a:blipFill rotWithShape="1">
            <a:blip r:embed="rId6">
              <a:alphaModFix/>
            </a:blip>
            <a:stretch>
              <a:fillRect b="0" l="0" r="0" t="0"/>
            </a:stretch>
          </a:blipFill>
          <a:ln>
            <a:noFill/>
          </a:ln>
        </p:spPr>
      </p:sp>
      <p:sp>
        <p:nvSpPr>
          <p:cNvPr id="167" name="Google Shape;167;p15"/>
          <p:cNvSpPr/>
          <p:nvPr/>
        </p:nvSpPr>
        <p:spPr>
          <a:xfrm>
            <a:off x="5564610" y="4122034"/>
            <a:ext cx="621805" cy="674044"/>
          </a:xfrm>
          <a:custGeom>
            <a:rect b="b" l="l" r="r" t="t"/>
            <a:pathLst>
              <a:path extrusionOk="0" h="674044" w="621805">
                <a:moveTo>
                  <a:pt x="0" y="0"/>
                </a:moveTo>
                <a:lnTo>
                  <a:pt x="621805" y="0"/>
                </a:lnTo>
                <a:lnTo>
                  <a:pt x="621805" y="674044"/>
                </a:lnTo>
                <a:lnTo>
                  <a:pt x="0" y="674044"/>
                </a:lnTo>
                <a:lnTo>
                  <a:pt x="0" y="0"/>
                </a:lnTo>
                <a:close/>
              </a:path>
            </a:pathLst>
          </a:custGeom>
          <a:blipFill rotWithShape="1">
            <a:blip r:embed="rId7">
              <a:alphaModFix/>
            </a:blip>
            <a:stretch>
              <a:fillRect b="0" l="0" r="0" t="0"/>
            </a:stretch>
          </a:blipFill>
          <a:ln>
            <a:noFill/>
          </a:ln>
        </p:spPr>
      </p:sp>
      <p:grpSp>
        <p:nvGrpSpPr>
          <p:cNvPr id="168" name="Google Shape;168;p15"/>
          <p:cNvGrpSpPr/>
          <p:nvPr/>
        </p:nvGrpSpPr>
        <p:grpSpPr>
          <a:xfrm>
            <a:off x="1562658" y="1075868"/>
            <a:ext cx="388978" cy="388978"/>
            <a:chOff x="0" y="0"/>
            <a:chExt cx="812800" cy="812800"/>
          </a:xfrm>
        </p:grpSpPr>
        <p:sp>
          <p:nvSpPr>
            <p:cNvPr id="169" name="Google Shape;16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5"/>
          <p:cNvGrpSpPr/>
          <p:nvPr/>
        </p:nvGrpSpPr>
        <p:grpSpPr>
          <a:xfrm>
            <a:off x="13073785" y="3927546"/>
            <a:ext cx="388978" cy="388978"/>
            <a:chOff x="0" y="0"/>
            <a:chExt cx="812800" cy="812800"/>
          </a:xfrm>
        </p:grpSpPr>
        <p:sp>
          <p:nvSpPr>
            <p:cNvPr id="172" name="Google Shape;17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5"/>
          <p:cNvGrpSpPr/>
          <p:nvPr/>
        </p:nvGrpSpPr>
        <p:grpSpPr>
          <a:xfrm>
            <a:off x="15618437" y="2800257"/>
            <a:ext cx="179141" cy="179141"/>
            <a:chOff x="0" y="0"/>
            <a:chExt cx="812800" cy="812800"/>
          </a:xfrm>
        </p:grpSpPr>
        <p:sp>
          <p:nvSpPr>
            <p:cNvPr id="175" name="Google Shape;17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15"/>
          <p:cNvGrpSpPr/>
          <p:nvPr/>
        </p:nvGrpSpPr>
        <p:grpSpPr>
          <a:xfrm>
            <a:off x="6156024" y="6704196"/>
            <a:ext cx="289306" cy="289306"/>
            <a:chOff x="0" y="0"/>
            <a:chExt cx="812800" cy="812800"/>
          </a:xfrm>
        </p:grpSpPr>
        <p:sp>
          <p:nvSpPr>
            <p:cNvPr id="178" name="Google Shape;17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5"/>
          <p:cNvGrpSpPr/>
          <p:nvPr/>
        </p:nvGrpSpPr>
        <p:grpSpPr>
          <a:xfrm>
            <a:off x="17226561" y="7509620"/>
            <a:ext cx="388978" cy="388978"/>
            <a:chOff x="0" y="0"/>
            <a:chExt cx="812800" cy="812800"/>
          </a:xfrm>
        </p:grpSpPr>
        <p:sp>
          <p:nvSpPr>
            <p:cNvPr id="181" name="Google Shape;18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186" name="Shape 186"/>
        <p:cNvGrpSpPr/>
        <p:nvPr/>
      </p:nvGrpSpPr>
      <p:grpSpPr>
        <a:xfrm>
          <a:off x="0" y="0"/>
          <a:ext cx="0" cy="0"/>
          <a:chOff x="0" y="0"/>
          <a:chExt cx="0" cy="0"/>
        </a:xfrm>
      </p:grpSpPr>
      <p:sp>
        <p:nvSpPr>
          <p:cNvPr id="187" name="Google Shape;187;p16"/>
          <p:cNvSpPr/>
          <p:nvPr/>
        </p:nvSpPr>
        <p:spPr>
          <a:xfrm rot="4547359">
            <a:off x="-4831053" y="-4865824"/>
            <a:ext cx="9662106" cy="10403344"/>
          </a:xfrm>
          <a:custGeom>
            <a:rect b="b" l="l" r="r" t="t"/>
            <a:pathLst>
              <a:path extrusionOk="0" h="10403344" w="9662106">
                <a:moveTo>
                  <a:pt x="0" y="0"/>
                </a:moveTo>
                <a:lnTo>
                  <a:pt x="9662106" y="0"/>
                </a:lnTo>
                <a:lnTo>
                  <a:pt x="9662106" y="10403344"/>
                </a:lnTo>
                <a:lnTo>
                  <a:pt x="0" y="10403344"/>
                </a:lnTo>
                <a:lnTo>
                  <a:pt x="0" y="0"/>
                </a:lnTo>
                <a:close/>
              </a:path>
            </a:pathLst>
          </a:custGeom>
          <a:blipFill rotWithShape="1">
            <a:blip r:embed="rId3">
              <a:alphaModFix/>
            </a:blip>
            <a:stretch>
              <a:fillRect b="0" l="0" r="0" t="0"/>
            </a:stretch>
          </a:blipFill>
          <a:ln>
            <a:noFill/>
          </a:ln>
        </p:spPr>
      </p:sp>
      <p:sp>
        <p:nvSpPr>
          <p:cNvPr id="188" name="Google Shape;188;p16"/>
          <p:cNvSpPr/>
          <p:nvPr/>
        </p:nvSpPr>
        <p:spPr>
          <a:xfrm rot="-934622">
            <a:off x="-5656827" y="3626026"/>
            <a:ext cx="10765991" cy="11591915"/>
          </a:xfrm>
          <a:custGeom>
            <a:rect b="b" l="l" r="r" t="t"/>
            <a:pathLst>
              <a:path extrusionOk="0" h="11591915" w="10765991">
                <a:moveTo>
                  <a:pt x="0" y="0"/>
                </a:moveTo>
                <a:lnTo>
                  <a:pt x="10765991" y="0"/>
                </a:lnTo>
                <a:lnTo>
                  <a:pt x="10765991" y="11591914"/>
                </a:lnTo>
                <a:lnTo>
                  <a:pt x="0" y="11591914"/>
                </a:lnTo>
                <a:lnTo>
                  <a:pt x="0" y="0"/>
                </a:lnTo>
                <a:close/>
              </a:path>
            </a:pathLst>
          </a:custGeom>
          <a:blipFill rotWithShape="1">
            <a:blip r:embed="rId4">
              <a:alphaModFix/>
            </a:blip>
            <a:stretch>
              <a:fillRect b="0" l="0" r="0" t="0"/>
            </a:stretch>
          </a:blipFill>
          <a:ln>
            <a:noFill/>
          </a:ln>
        </p:spPr>
      </p:sp>
      <p:sp>
        <p:nvSpPr>
          <p:cNvPr id="189" name="Google Shape;189;p16"/>
          <p:cNvSpPr txBox="1"/>
          <p:nvPr/>
        </p:nvSpPr>
        <p:spPr>
          <a:xfrm>
            <a:off x="3384961" y="3802202"/>
            <a:ext cx="12131447" cy="2060595"/>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None/>
            </a:pPr>
            <a:r>
              <a:rPr b="0" i="0" lang="en-US" sz="13520" u="none" cap="none" strike="noStrike">
                <a:solidFill>
                  <a:srgbClr val="FFD33B"/>
                </a:solidFill>
                <a:latin typeface="Black Ops One"/>
                <a:ea typeface="Black Ops One"/>
                <a:cs typeface="Black Ops One"/>
                <a:sym typeface="Black Ops One"/>
              </a:rPr>
              <a:t>Introduction</a:t>
            </a:r>
            <a:endParaRPr/>
          </a:p>
        </p:txBody>
      </p:sp>
      <p:sp>
        <p:nvSpPr>
          <p:cNvPr id="190" name="Google Shape;190;p16"/>
          <p:cNvSpPr/>
          <p:nvPr/>
        </p:nvSpPr>
        <p:spPr>
          <a:xfrm rot="10328858">
            <a:off x="13742530" y="-3434733"/>
            <a:ext cx="8855263" cy="9534604"/>
          </a:xfrm>
          <a:custGeom>
            <a:rect b="b" l="l" r="r" t="t"/>
            <a:pathLst>
              <a:path extrusionOk="0" h="9534604" w="8855263">
                <a:moveTo>
                  <a:pt x="0" y="0"/>
                </a:moveTo>
                <a:lnTo>
                  <a:pt x="8855263" y="0"/>
                </a:lnTo>
                <a:lnTo>
                  <a:pt x="8855263" y="9534604"/>
                </a:lnTo>
                <a:lnTo>
                  <a:pt x="0" y="9534604"/>
                </a:lnTo>
                <a:lnTo>
                  <a:pt x="0" y="0"/>
                </a:lnTo>
                <a:close/>
              </a:path>
            </a:pathLst>
          </a:custGeom>
          <a:blipFill rotWithShape="1">
            <a:blip r:embed="rId4">
              <a:alphaModFix/>
            </a:blip>
            <a:stretch>
              <a:fillRect b="0" l="0" r="0" t="0"/>
            </a:stretch>
          </a:blipFill>
          <a:ln>
            <a:noFill/>
          </a:ln>
        </p:spPr>
      </p:sp>
      <p:sp>
        <p:nvSpPr>
          <p:cNvPr id="191" name="Google Shape;191;p16"/>
          <p:cNvSpPr/>
          <p:nvPr/>
        </p:nvSpPr>
        <p:spPr>
          <a:xfrm rot="-2910913">
            <a:off x="14096644" y="4493387"/>
            <a:ext cx="9662106" cy="10403344"/>
          </a:xfrm>
          <a:custGeom>
            <a:rect b="b" l="l" r="r" t="t"/>
            <a:pathLst>
              <a:path extrusionOk="0" h="10403344" w="9662106">
                <a:moveTo>
                  <a:pt x="0" y="0"/>
                </a:moveTo>
                <a:lnTo>
                  <a:pt x="9662105" y="0"/>
                </a:lnTo>
                <a:lnTo>
                  <a:pt x="9662105" y="10403344"/>
                </a:lnTo>
                <a:lnTo>
                  <a:pt x="0" y="10403344"/>
                </a:lnTo>
                <a:lnTo>
                  <a:pt x="0" y="0"/>
                </a:lnTo>
                <a:close/>
              </a:path>
            </a:pathLst>
          </a:custGeom>
          <a:blipFill rotWithShape="1">
            <a:blip r:embed="rId3">
              <a:alphaModFix/>
            </a:blip>
            <a:stretch>
              <a:fillRect b="0" l="0" r="0" t="0"/>
            </a:stretch>
          </a:blipFill>
          <a:ln>
            <a:noFill/>
          </a:ln>
        </p:spPr>
      </p:sp>
      <p:sp>
        <p:nvSpPr>
          <p:cNvPr id="192" name="Google Shape;192;p16"/>
          <p:cNvSpPr/>
          <p:nvPr/>
        </p:nvSpPr>
        <p:spPr>
          <a:xfrm rot="-898220">
            <a:off x="15205938" y="7827501"/>
            <a:ext cx="2056657" cy="1871558"/>
          </a:xfrm>
          <a:custGeom>
            <a:rect b="b" l="l" r="r" t="t"/>
            <a:pathLst>
              <a:path extrusionOk="0" h="1871558" w="2056657">
                <a:moveTo>
                  <a:pt x="0" y="0"/>
                </a:moveTo>
                <a:lnTo>
                  <a:pt x="2056657" y="0"/>
                </a:lnTo>
                <a:lnTo>
                  <a:pt x="2056657" y="1871558"/>
                </a:lnTo>
                <a:lnTo>
                  <a:pt x="0" y="1871558"/>
                </a:lnTo>
                <a:lnTo>
                  <a:pt x="0" y="0"/>
                </a:lnTo>
                <a:close/>
              </a:path>
            </a:pathLst>
          </a:custGeom>
          <a:blipFill rotWithShape="1">
            <a:blip r:embed="rId5">
              <a:alphaModFix/>
            </a:blip>
            <a:stretch>
              <a:fillRect b="0" l="0" r="0" t="0"/>
            </a:stretch>
          </a:blipFill>
          <a:ln>
            <a:noFill/>
          </a:ln>
        </p:spPr>
      </p:sp>
      <p:sp>
        <p:nvSpPr>
          <p:cNvPr id="193" name="Google Shape;193;p16"/>
          <p:cNvSpPr/>
          <p:nvPr/>
        </p:nvSpPr>
        <p:spPr>
          <a:xfrm rot="8730789">
            <a:off x="1268710" y="94125"/>
            <a:ext cx="2908908" cy="2647107"/>
          </a:xfrm>
          <a:custGeom>
            <a:rect b="b" l="l" r="r" t="t"/>
            <a:pathLst>
              <a:path extrusionOk="0" h="2647107" w="2908908">
                <a:moveTo>
                  <a:pt x="0" y="0"/>
                </a:moveTo>
                <a:lnTo>
                  <a:pt x="2908908" y="0"/>
                </a:lnTo>
                <a:lnTo>
                  <a:pt x="2908908" y="2647106"/>
                </a:lnTo>
                <a:lnTo>
                  <a:pt x="0" y="2647106"/>
                </a:lnTo>
                <a:lnTo>
                  <a:pt x="0" y="0"/>
                </a:lnTo>
                <a:close/>
              </a:path>
            </a:pathLst>
          </a:custGeom>
          <a:blipFill rotWithShape="1">
            <a:blip r:embed="rId6">
              <a:alphaModFix/>
            </a:blip>
            <a:stretch>
              <a:fillRect b="0" l="0" r="0" t="0"/>
            </a:stretch>
          </a:blipFill>
          <a:ln>
            <a:noFill/>
          </a:ln>
        </p:spPr>
      </p:sp>
      <p:sp>
        <p:nvSpPr>
          <p:cNvPr id="194" name="Google Shape;194;p16"/>
          <p:cNvSpPr/>
          <p:nvPr/>
        </p:nvSpPr>
        <p:spPr>
          <a:xfrm>
            <a:off x="16623245" y="335848"/>
            <a:ext cx="3558812" cy="3033887"/>
          </a:xfrm>
          <a:custGeom>
            <a:rect b="b" l="l" r="r" t="t"/>
            <a:pathLst>
              <a:path extrusionOk="0" h="3033887" w="3558812">
                <a:moveTo>
                  <a:pt x="0" y="0"/>
                </a:moveTo>
                <a:lnTo>
                  <a:pt x="3558811" y="0"/>
                </a:lnTo>
                <a:lnTo>
                  <a:pt x="3558811" y="3033887"/>
                </a:lnTo>
                <a:lnTo>
                  <a:pt x="0" y="3033887"/>
                </a:lnTo>
                <a:lnTo>
                  <a:pt x="0" y="0"/>
                </a:lnTo>
                <a:close/>
              </a:path>
            </a:pathLst>
          </a:custGeom>
          <a:blipFill rotWithShape="1">
            <a:blip r:embed="rId7">
              <a:alphaModFix/>
            </a:blip>
            <a:stretch>
              <a:fillRect b="0" l="0" r="0" t="0"/>
            </a:stretch>
          </a:blipFill>
          <a:ln>
            <a:noFill/>
          </a:ln>
        </p:spPr>
      </p:sp>
      <p:sp>
        <p:nvSpPr>
          <p:cNvPr id="195" name="Google Shape;195;p16"/>
          <p:cNvSpPr/>
          <p:nvPr/>
        </p:nvSpPr>
        <p:spPr>
          <a:xfrm rot="-1285177">
            <a:off x="-913673" y="7669438"/>
            <a:ext cx="2250764" cy="1918776"/>
          </a:xfrm>
          <a:custGeom>
            <a:rect b="b" l="l" r="r" t="t"/>
            <a:pathLst>
              <a:path extrusionOk="0" h="1918776" w="2250764">
                <a:moveTo>
                  <a:pt x="0" y="0"/>
                </a:moveTo>
                <a:lnTo>
                  <a:pt x="2250765" y="0"/>
                </a:lnTo>
                <a:lnTo>
                  <a:pt x="2250765" y="1918777"/>
                </a:lnTo>
                <a:lnTo>
                  <a:pt x="0" y="1918777"/>
                </a:lnTo>
                <a:lnTo>
                  <a:pt x="0" y="0"/>
                </a:lnTo>
                <a:close/>
              </a:path>
            </a:pathLst>
          </a:custGeom>
          <a:blipFill rotWithShape="1">
            <a:blip r:embed="rId8">
              <a:alphaModFix/>
            </a:blip>
            <a:stretch>
              <a:fillRect b="0" l="0" r="0" t="0"/>
            </a:stretch>
          </a:blipFill>
          <a:ln>
            <a:noFill/>
          </a:ln>
        </p:spPr>
      </p:sp>
      <p:sp>
        <p:nvSpPr>
          <p:cNvPr id="196" name="Google Shape;196;p16"/>
          <p:cNvSpPr/>
          <p:nvPr/>
        </p:nvSpPr>
        <p:spPr>
          <a:xfrm>
            <a:off x="11680488" y="1442012"/>
            <a:ext cx="1911512" cy="2057400"/>
          </a:xfrm>
          <a:custGeom>
            <a:rect b="b" l="l" r="r" t="t"/>
            <a:pathLst>
              <a:path extrusionOk="0" h="2057400" w="1911512">
                <a:moveTo>
                  <a:pt x="0" y="0"/>
                </a:moveTo>
                <a:lnTo>
                  <a:pt x="1911512" y="0"/>
                </a:lnTo>
                <a:lnTo>
                  <a:pt x="1911512" y="2057400"/>
                </a:lnTo>
                <a:lnTo>
                  <a:pt x="0" y="2057400"/>
                </a:lnTo>
                <a:lnTo>
                  <a:pt x="0" y="0"/>
                </a:lnTo>
                <a:close/>
              </a:path>
            </a:pathLst>
          </a:custGeom>
          <a:blipFill rotWithShape="1">
            <a:blip r:embed="rId9">
              <a:alphaModFix/>
            </a:blip>
            <a:stretch>
              <a:fillRect b="0" l="0" r="0" t="0"/>
            </a:stretch>
          </a:blipFill>
          <a:ln>
            <a:noFill/>
          </a:ln>
        </p:spPr>
      </p:sp>
      <p:sp>
        <p:nvSpPr>
          <p:cNvPr id="197" name="Google Shape;197;p16"/>
          <p:cNvSpPr txBox="1"/>
          <p:nvPr/>
        </p:nvSpPr>
        <p:spPr>
          <a:xfrm>
            <a:off x="5309368" y="5832265"/>
            <a:ext cx="8282631" cy="6604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Elaborate on what you want to discuss. </a:t>
            </a:r>
            <a:endParaRPr/>
          </a:p>
        </p:txBody>
      </p:sp>
      <p:sp>
        <p:nvSpPr>
          <p:cNvPr id="198" name="Google Shape;198;p16"/>
          <p:cNvSpPr/>
          <p:nvPr/>
        </p:nvSpPr>
        <p:spPr>
          <a:xfrm rot="-4487333">
            <a:off x="6127639" y="2044305"/>
            <a:ext cx="1252412" cy="1347997"/>
          </a:xfrm>
          <a:custGeom>
            <a:rect b="b" l="l" r="r" t="t"/>
            <a:pathLst>
              <a:path extrusionOk="0" h="1347997" w="1252412">
                <a:moveTo>
                  <a:pt x="0" y="0"/>
                </a:moveTo>
                <a:lnTo>
                  <a:pt x="1252412" y="0"/>
                </a:lnTo>
                <a:lnTo>
                  <a:pt x="1252412" y="1347997"/>
                </a:lnTo>
                <a:lnTo>
                  <a:pt x="0" y="1347997"/>
                </a:lnTo>
                <a:lnTo>
                  <a:pt x="0" y="0"/>
                </a:lnTo>
                <a:close/>
              </a:path>
            </a:pathLst>
          </a:custGeom>
          <a:blipFill rotWithShape="1">
            <a:blip r:embed="rId9">
              <a:alphaModFix/>
            </a:blip>
            <a:stretch>
              <a:fillRect b="0" l="0" r="0" t="0"/>
            </a:stretch>
          </a:blipFill>
          <a:ln>
            <a:noFill/>
          </a:ln>
        </p:spPr>
      </p:sp>
      <p:grpSp>
        <p:nvGrpSpPr>
          <p:cNvPr id="199" name="Google Shape;199;p16"/>
          <p:cNvGrpSpPr/>
          <p:nvPr/>
        </p:nvGrpSpPr>
        <p:grpSpPr>
          <a:xfrm>
            <a:off x="11052812" y="7399136"/>
            <a:ext cx="388978" cy="388978"/>
            <a:chOff x="0" y="0"/>
            <a:chExt cx="812800" cy="812800"/>
          </a:xfrm>
        </p:grpSpPr>
        <p:sp>
          <p:nvSpPr>
            <p:cNvPr id="200" name="Google Shape;20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16"/>
          <p:cNvGrpSpPr/>
          <p:nvPr/>
        </p:nvGrpSpPr>
        <p:grpSpPr>
          <a:xfrm>
            <a:off x="11052812" y="1028700"/>
            <a:ext cx="388978" cy="388978"/>
            <a:chOff x="0" y="0"/>
            <a:chExt cx="812800" cy="812800"/>
          </a:xfrm>
        </p:grpSpPr>
        <p:sp>
          <p:nvSpPr>
            <p:cNvPr id="203" name="Google Shape;20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16"/>
          <p:cNvGrpSpPr/>
          <p:nvPr/>
        </p:nvGrpSpPr>
        <p:grpSpPr>
          <a:xfrm>
            <a:off x="14999110" y="4458569"/>
            <a:ext cx="179141" cy="179141"/>
            <a:chOff x="0" y="0"/>
            <a:chExt cx="812800" cy="812800"/>
          </a:xfrm>
        </p:grpSpPr>
        <p:sp>
          <p:nvSpPr>
            <p:cNvPr id="206" name="Google Shape;20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6"/>
          <p:cNvGrpSpPr/>
          <p:nvPr/>
        </p:nvGrpSpPr>
        <p:grpSpPr>
          <a:xfrm>
            <a:off x="5939158" y="8568791"/>
            <a:ext cx="289306" cy="289306"/>
            <a:chOff x="0" y="0"/>
            <a:chExt cx="812800" cy="812800"/>
          </a:xfrm>
        </p:grpSpPr>
        <p:sp>
          <p:nvSpPr>
            <p:cNvPr id="209" name="Google Shape;20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6"/>
          <p:cNvGrpSpPr/>
          <p:nvPr/>
        </p:nvGrpSpPr>
        <p:grpSpPr>
          <a:xfrm>
            <a:off x="580414" y="3304923"/>
            <a:ext cx="388978" cy="388978"/>
            <a:chOff x="0" y="0"/>
            <a:chExt cx="812800" cy="812800"/>
          </a:xfrm>
        </p:grpSpPr>
        <p:sp>
          <p:nvSpPr>
            <p:cNvPr id="212" name="Google Shape;212;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217" name="Shape 217"/>
        <p:cNvGrpSpPr/>
        <p:nvPr/>
      </p:nvGrpSpPr>
      <p:grpSpPr>
        <a:xfrm>
          <a:off x="0" y="0"/>
          <a:ext cx="0" cy="0"/>
          <a:chOff x="0" y="0"/>
          <a:chExt cx="0" cy="0"/>
        </a:xfrm>
      </p:grpSpPr>
      <p:sp>
        <p:nvSpPr>
          <p:cNvPr id="218" name="Google Shape;218;p17"/>
          <p:cNvSpPr/>
          <p:nvPr/>
        </p:nvSpPr>
        <p:spPr>
          <a:xfrm rot="-1268739">
            <a:off x="-5131279" y="-1713347"/>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219" name="Google Shape;219;p17"/>
          <p:cNvSpPr txBox="1"/>
          <p:nvPr/>
        </p:nvSpPr>
        <p:spPr>
          <a:xfrm>
            <a:off x="1365337" y="6523950"/>
            <a:ext cx="15557326"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Welcome To Presentation</a:t>
            </a:r>
            <a:endParaRPr/>
          </a:p>
        </p:txBody>
      </p:sp>
      <p:sp>
        <p:nvSpPr>
          <p:cNvPr id="220" name="Google Shape;220;p17"/>
          <p:cNvSpPr txBox="1"/>
          <p:nvPr/>
        </p:nvSpPr>
        <p:spPr>
          <a:xfrm>
            <a:off x="4191521" y="7784957"/>
            <a:ext cx="9904957" cy="10763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000" u="none" cap="none" strike="noStrike">
                <a:solidFill>
                  <a:srgbClr val="FFFFFF"/>
                </a:solidFill>
                <a:latin typeface="Arial"/>
                <a:ea typeface="Arial"/>
                <a:cs typeface="Arial"/>
                <a:sym typeface="Arial"/>
              </a:rPr>
              <a:t>I'm Rain, and I'll be sharing with you my beautiful ideas. Follow me at @reallygreatsite to learn more. </a:t>
            </a:r>
            <a:endParaRPr/>
          </a:p>
        </p:txBody>
      </p:sp>
      <p:sp>
        <p:nvSpPr>
          <p:cNvPr id="221" name="Google Shape;221;p17"/>
          <p:cNvSpPr/>
          <p:nvPr/>
        </p:nvSpPr>
        <p:spPr>
          <a:xfrm rot="6194671">
            <a:off x="11820362" y="-2049887"/>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grpSp>
        <p:nvGrpSpPr>
          <p:cNvPr id="222" name="Google Shape;222;p17"/>
          <p:cNvGrpSpPr/>
          <p:nvPr/>
        </p:nvGrpSpPr>
        <p:grpSpPr>
          <a:xfrm>
            <a:off x="16922663" y="9023207"/>
            <a:ext cx="388978" cy="388978"/>
            <a:chOff x="0" y="0"/>
            <a:chExt cx="812800" cy="812800"/>
          </a:xfrm>
        </p:grpSpPr>
        <p:sp>
          <p:nvSpPr>
            <p:cNvPr id="223" name="Google Shape;223;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7"/>
          <p:cNvGrpSpPr/>
          <p:nvPr/>
        </p:nvGrpSpPr>
        <p:grpSpPr>
          <a:xfrm>
            <a:off x="976359" y="7133550"/>
            <a:ext cx="388978" cy="388978"/>
            <a:chOff x="0" y="0"/>
            <a:chExt cx="812800" cy="812800"/>
          </a:xfrm>
        </p:grpSpPr>
        <p:sp>
          <p:nvSpPr>
            <p:cNvPr id="226" name="Google Shape;22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7"/>
          <p:cNvGrpSpPr/>
          <p:nvPr/>
        </p:nvGrpSpPr>
        <p:grpSpPr>
          <a:xfrm>
            <a:off x="12631093" y="1028700"/>
            <a:ext cx="388978" cy="388978"/>
            <a:chOff x="0" y="0"/>
            <a:chExt cx="812800" cy="812800"/>
          </a:xfrm>
        </p:grpSpPr>
        <p:sp>
          <p:nvSpPr>
            <p:cNvPr id="229" name="Google Shape;22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7"/>
          <p:cNvGrpSpPr/>
          <p:nvPr/>
        </p:nvGrpSpPr>
        <p:grpSpPr>
          <a:xfrm>
            <a:off x="976359" y="2033219"/>
            <a:ext cx="388978" cy="388978"/>
            <a:chOff x="0" y="0"/>
            <a:chExt cx="812800" cy="812800"/>
          </a:xfrm>
        </p:grpSpPr>
        <p:sp>
          <p:nvSpPr>
            <p:cNvPr id="232" name="Google Shape;23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7"/>
          <p:cNvSpPr/>
          <p:nvPr/>
        </p:nvSpPr>
        <p:spPr>
          <a:xfrm>
            <a:off x="5562476" y="744695"/>
            <a:ext cx="6494349" cy="5430899"/>
          </a:xfrm>
          <a:custGeom>
            <a:rect b="b" l="l" r="r" t="t"/>
            <a:pathLst>
              <a:path extrusionOk="0" h="5430899" w="6494349">
                <a:moveTo>
                  <a:pt x="0" y="0"/>
                </a:moveTo>
                <a:lnTo>
                  <a:pt x="6494349" y="0"/>
                </a:lnTo>
                <a:lnTo>
                  <a:pt x="6494349" y="5430900"/>
                </a:lnTo>
                <a:lnTo>
                  <a:pt x="0" y="5430900"/>
                </a:lnTo>
                <a:lnTo>
                  <a:pt x="0" y="0"/>
                </a:lnTo>
                <a:close/>
              </a:path>
            </a:pathLst>
          </a:custGeom>
          <a:blipFill rotWithShape="1">
            <a:blip r:embed="rId4">
              <a:alphaModFix/>
            </a:blip>
            <a:stretch>
              <a:fillRect b="0" l="0" r="0" t="0"/>
            </a:stretch>
          </a:blipFill>
          <a:ln>
            <a:noFill/>
          </a:ln>
        </p:spPr>
      </p:sp>
      <p:grpSp>
        <p:nvGrpSpPr>
          <p:cNvPr id="235" name="Google Shape;235;p17"/>
          <p:cNvGrpSpPr/>
          <p:nvPr/>
        </p:nvGrpSpPr>
        <p:grpSpPr>
          <a:xfrm>
            <a:off x="13562537" y="4700688"/>
            <a:ext cx="179141" cy="179141"/>
            <a:chOff x="0" y="0"/>
            <a:chExt cx="812800" cy="812800"/>
          </a:xfrm>
        </p:grpSpPr>
        <p:sp>
          <p:nvSpPr>
            <p:cNvPr id="236" name="Google Shape;236;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17"/>
          <p:cNvGrpSpPr/>
          <p:nvPr/>
        </p:nvGrpSpPr>
        <p:grpSpPr>
          <a:xfrm>
            <a:off x="4046315" y="1272472"/>
            <a:ext cx="145206" cy="145206"/>
            <a:chOff x="0" y="0"/>
            <a:chExt cx="812800" cy="812800"/>
          </a:xfrm>
        </p:grpSpPr>
        <p:sp>
          <p:nvSpPr>
            <p:cNvPr id="239" name="Google Shape;239;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17"/>
          <p:cNvGrpSpPr/>
          <p:nvPr/>
        </p:nvGrpSpPr>
        <p:grpSpPr>
          <a:xfrm>
            <a:off x="16870322" y="956097"/>
            <a:ext cx="388978" cy="388978"/>
            <a:chOff x="0" y="0"/>
            <a:chExt cx="812800" cy="812800"/>
          </a:xfrm>
        </p:grpSpPr>
        <p:sp>
          <p:nvSpPr>
            <p:cNvPr id="242" name="Google Shape;242;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247" name="Shape 247"/>
        <p:cNvGrpSpPr/>
        <p:nvPr/>
      </p:nvGrpSpPr>
      <p:grpSpPr>
        <a:xfrm>
          <a:off x="0" y="0"/>
          <a:ext cx="0" cy="0"/>
          <a:chOff x="0" y="0"/>
          <a:chExt cx="0" cy="0"/>
        </a:xfrm>
      </p:grpSpPr>
      <p:sp>
        <p:nvSpPr>
          <p:cNvPr id="248" name="Google Shape;248;p18"/>
          <p:cNvSpPr/>
          <p:nvPr/>
        </p:nvSpPr>
        <p:spPr>
          <a:xfrm rot="5335834">
            <a:off x="10102506" y="-709440"/>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249" name="Google Shape;249;p18"/>
          <p:cNvSpPr txBox="1"/>
          <p:nvPr/>
        </p:nvSpPr>
        <p:spPr>
          <a:xfrm>
            <a:off x="1370439" y="2772336"/>
            <a:ext cx="7896429" cy="12102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Our Team</a:t>
            </a:r>
            <a:endParaRPr/>
          </a:p>
        </p:txBody>
      </p:sp>
      <p:sp>
        <p:nvSpPr>
          <p:cNvPr id="250" name="Google Shape;250;p18"/>
          <p:cNvSpPr/>
          <p:nvPr/>
        </p:nvSpPr>
        <p:spPr>
          <a:xfrm rot="166902">
            <a:off x="-1600212" y="-2461826"/>
            <a:ext cx="6765456" cy="6486381"/>
          </a:xfrm>
          <a:custGeom>
            <a:rect b="b" l="l" r="r" t="t"/>
            <a:pathLst>
              <a:path extrusionOk="0" h="6486381" w="6765456">
                <a:moveTo>
                  <a:pt x="0" y="0"/>
                </a:moveTo>
                <a:lnTo>
                  <a:pt x="6765457" y="0"/>
                </a:lnTo>
                <a:lnTo>
                  <a:pt x="6765457" y="6486381"/>
                </a:lnTo>
                <a:lnTo>
                  <a:pt x="0" y="6486381"/>
                </a:lnTo>
                <a:lnTo>
                  <a:pt x="0" y="0"/>
                </a:lnTo>
                <a:close/>
              </a:path>
            </a:pathLst>
          </a:custGeom>
          <a:blipFill rotWithShape="1">
            <a:blip r:embed="rId3">
              <a:alphaModFix/>
            </a:blip>
            <a:stretch>
              <a:fillRect b="0" l="0" r="0" t="0"/>
            </a:stretch>
          </a:blipFill>
          <a:ln>
            <a:noFill/>
          </a:ln>
        </p:spPr>
      </p:sp>
      <p:grpSp>
        <p:nvGrpSpPr>
          <p:cNvPr id="251" name="Google Shape;251;p18"/>
          <p:cNvGrpSpPr/>
          <p:nvPr/>
        </p:nvGrpSpPr>
        <p:grpSpPr>
          <a:xfrm>
            <a:off x="1370439" y="7486254"/>
            <a:ext cx="388978" cy="388978"/>
            <a:chOff x="0" y="0"/>
            <a:chExt cx="812800" cy="812800"/>
          </a:xfrm>
        </p:grpSpPr>
        <p:sp>
          <p:nvSpPr>
            <p:cNvPr id="252" name="Google Shape;252;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8"/>
          <p:cNvSpPr/>
          <p:nvPr/>
        </p:nvSpPr>
        <p:spPr>
          <a:xfrm rot="-1759249">
            <a:off x="10701040" y="2693800"/>
            <a:ext cx="5448459" cy="3364423"/>
          </a:xfrm>
          <a:custGeom>
            <a:rect b="b" l="l" r="r" t="t"/>
            <a:pathLst>
              <a:path extrusionOk="0" h="3364423" w="5448459">
                <a:moveTo>
                  <a:pt x="0" y="0"/>
                </a:moveTo>
                <a:lnTo>
                  <a:pt x="5448458" y="0"/>
                </a:lnTo>
                <a:lnTo>
                  <a:pt x="5448458" y="3364423"/>
                </a:lnTo>
                <a:lnTo>
                  <a:pt x="0" y="3364423"/>
                </a:lnTo>
                <a:lnTo>
                  <a:pt x="0" y="0"/>
                </a:lnTo>
                <a:close/>
              </a:path>
            </a:pathLst>
          </a:custGeom>
          <a:blipFill rotWithShape="1">
            <a:blip r:embed="rId4">
              <a:alphaModFix/>
            </a:blip>
            <a:stretch>
              <a:fillRect b="0" l="0" r="0" t="0"/>
            </a:stretch>
          </a:blipFill>
          <a:ln>
            <a:noFill/>
          </a:ln>
        </p:spPr>
      </p:sp>
      <p:grpSp>
        <p:nvGrpSpPr>
          <p:cNvPr id="255" name="Google Shape;255;p18"/>
          <p:cNvGrpSpPr/>
          <p:nvPr/>
        </p:nvGrpSpPr>
        <p:grpSpPr>
          <a:xfrm>
            <a:off x="9072379" y="2083702"/>
            <a:ext cx="388978" cy="388978"/>
            <a:chOff x="0" y="0"/>
            <a:chExt cx="812800" cy="812800"/>
          </a:xfrm>
        </p:grpSpPr>
        <p:sp>
          <p:nvSpPr>
            <p:cNvPr id="256" name="Google Shape;256;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18"/>
          <p:cNvSpPr txBox="1"/>
          <p:nvPr/>
        </p:nvSpPr>
        <p:spPr>
          <a:xfrm>
            <a:off x="2101155" y="7322781"/>
            <a:ext cx="4584000" cy="5388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What we do? </a:t>
            </a:r>
            <a:endParaRPr>
              <a:latin typeface="Slabo 27px"/>
              <a:ea typeface="Slabo 27px"/>
              <a:cs typeface="Slabo 27px"/>
              <a:sym typeface="Slabo 27px"/>
            </a:endParaRPr>
          </a:p>
        </p:txBody>
      </p:sp>
      <p:sp>
        <p:nvSpPr>
          <p:cNvPr id="259" name="Google Shape;259;p18"/>
          <p:cNvSpPr txBox="1"/>
          <p:nvPr/>
        </p:nvSpPr>
        <p:spPr>
          <a:xfrm>
            <a:off x="2101155" y="4826851"/>
            <a:ext cx="45840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Who we are?</a:t>
            </a:r>
            <a:endParaRPr>
              <a:latin typeface="Slabo 27px"/>
              <a:ea typeface="Slabo 27px"/>
              <a:cs typeface="Slabo 27px"/>
              <a:sym typeface="Slabo 27px"/>
            </a:endParaRPr>
          </a:p>
        </p:txBody>
      </p:sp>
      <p:sp>
        <p:nvSpPr>
          <p:cNvPr id="260" name="Google Shape;260;p18"/>
          <p:cNvSpPr txBox="1"/>
          <p:nvPr/>
        </p:nvSpPr>
        <p:spPr>
          <a:xfrm>
            <a:off x="2101155" y="5611346"/>
            <a:ext cx="4584000" cy="793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FFFFFF"/>
                </a:solidFill>
                <a:latin typeface="Arial"/>
                <a:ea typeface="Arial"/>
                <a:cs typeface="Arial"/>
                <a:sym typeface="Arial"/>
              </a:rPr>
              <a:t>Briefly elaborate on what you want to discuss. </a:t>
            </a:r>
            <a:endParaRPr/>
          </a:p>
        </p:txBody>
      </p:sp>
      <p:sp>
        <p:nvSpPr>
          <p:cNvPr id="261" name="Google Shape;261;p18"/>
          <p:cNvSpPr txBox="1"/>
          <p:nvPr/>
        </p:nvSpPr>
        <p:spPr>
          <a:xfrm>
            <a:off x="2101155" y="8059636"/>
            <a:ext cx="4584000" cy="793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399" u="none" cap="none" strike="noStrike">
                <a:solidFill>
                  <a:srgbClr val="FFFFFF"/>
                </a:solidFill>
                <a:latin typeface="Arial"/>
                <a:ea typeface="Arial"/>
                <a:cs typeface="Arial"/>
                <a:sym typeface="Arial"/>
              </a:rPr>
              <a:t>Briefly elaborate on what you want to discuss. </a:t>
            </a:r>
            <a:endParaRPr/>
          </a:p>
        </p:txBody>
      </p:sp>
      <p:grpSp>
        <p:nvGrpSpPr>
          <p:cNvPr id="262" name="Google Shape;262;p18"/>
          <p:cNvGrpSpPr/>
          <p:nvPr/>
        </p:nvGrpSpPr>
        <p:grpSpPr>
          <a:xfrm>
            <a:off x="1370439" y="4898747"/>
            <a:ext cx="388978" cy="388978"/>
            <a:chOff x="0" y="0"/>
            <a:chExt cx="812800" cy="812800"/>
          </a:xfrm>
        </p:grpSpPr>
        <p:sp>
          <p:nvSpPr>
            <p:cNvPr id="263" name="Google Shape;26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5" name="Google Shape;265;p18"/>
          <p:cNvSpPr/>
          <p:nvPr/>
        </p:nvSpPr>
        <p:spPr>
          <a:xfrm rot="-1692001">
            <a:off x="7520752" y="7095684"/>
            <a:ext cx="2487965" cy="1545648"/>
          </a:xfrm>
          <a:custGeom>
            <a:rect b="b" l="l" r="r" t="t"/>
            <a:pathLst>
              <a:path extrusionOk="0" h="1545648" w="2487965">
                <a:moveTo>
                  <a:pt x="0" y="0"/>
                </a:moveTo>
                <a:lnTo>
                  <a:pt x="2487965" y="0"/>
                </a:lnTo>
                <a:lnTo>
                  <a:pt x="2487965" y="1545648"/>
                </a:lnTo>
                <a:lnTo>
                  <a:pt x="0" y="1545648"/>
                </a:lnTo>
                <a:lnTo>
                  <a:pt x="0" y="0"/>
                </a:lnTo>
                <a:close/>
              </a:path>
            </a:pathLst>
          </a:custGeom>
          <a:blipFill rotWithShape="1">
            <a:blip r:embed="rId5">
              <a:alphaModFix/>
            </a:blip>
            <a:stretch>
              <a:fillRect b="0" l="0" r="0" t="0"/>
            </a:stretch>
          </a:blipFill>
          <a:ln>
            <a:noFill/>
          </a:ln>
        </p:spPr>
      </p:sp>
      <p:grpSp>
        <p:nvGrpSpPr>
          <p:cNvPr id="266" name="Google Shape;266;p18"/>
          <p:cNvGrpSpPr/>
          <p:nvPr/>
        </p:nvGrpSpPr>
        <p:grpSpPr>
          <a:xfrm>
            <a:off x="1370439" y="639722"/>
            <a:ext cx="388978" cy="388978"/>
            <a:chOff x="0" y="0"/>
            <a:chExt cx="812800" cy="812800"/>
          </a:xfrm>
        </p:grpSpPr>
        <p:sp>
          <p:nvSpPr>
            <p:cNvPr id="267" name="Google Shape;26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CD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9" name="Google Shape;269;p18"/>
          <p:cNvGrpSpPr/>
          <p:nvPr/>
        </p:nvGrpSpPr>
        <p:grpSpPr>
          <a:xfrm>
            <a:off x="16175565" y="1186274"/>
            <a:ext cx="897428" cy="897428"/>
            <a:chOff x="0" y="0"/>
            <a:chExt cx="812800" cy="812800"/>
          </a:xfrm>
        </p:grpSpPr>
        <p:sp>
          <p:nvSpPr>
            <p:cNvPr id="270" name="Google Shape;27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2" name="Google Shape;272;p18"/>
          <p:cNvGrpSpPr/>
          <p:nvPr/>
        </p:nvGrpSpPr>
        <p:grpSpPr>
          <a:xfrm>
            <a:off x="13036291" y="7875231"/>
            <a:ext cx="388978" cy="388978"/>
            <a:chOff x="0" y="0"/>
            <a:chExt cx="812800" cy="812800"/>
          </a:xfrm>
        </p:grpSpPr>
        <p:sp>
          <p:nvSpPr>
            <p:cNvPr id="273" name="Google Shape;273;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79A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278" name="Shape 278"/>
        <p:cNvGrpSpPr/>
        <p:nvPr/>
      </p:nvGrpSpPr>
      <p:grpSpPr>
        <a:xfrm>
          <a:off x="0" y="0"/>
          <a:ext cx="0" cy="0"/>
          <a:chOff x="0" y="0"/>
          <a:chExt cx="0" cy="0"/>
        </a:xfrm>
      </p:grpSpPr>
      <p:sp>
        <p:nvSpPr>
          <p:cNvPr id="279" name="Google Shape;279;p19"/>
          <p:cNvSpPr/>
          <p:nvPr/>
        </p:nvSpPr>
        <p:spPr>
          <a:xfrm rot="10352434">
            <a:off x="11498822" y="5930880"/>
            <a:ext cx="9645216" cy="9247351"/>
          </a:xfrm>
          <a:custGeom>
            <a:rect b="b" l="l" r="r" t="t"/>
            <a:pathLst>
              <a:path extrusionOk="0" h="9247351" w="9645216">
                <a:moveTo>
                  <a:pt x="0" y="0"/>
                </a:moveTo>
                <a:lnTo>
                  <a:pt x="9645216" y="0"/>
                </a:lnTo>
                <a:lnTo>
                  <a:pt x="9645216" y="9247350"/>
                </a:lnTo>
                <a:lnTo>
                  <a:pt x="0" y="9247350"/>
                </a:lnTo>
                <a:lnTo>
                  <a:pt x="0" y="0"/>
                </a:lnTo>
                <a:close/>
              </a:path>
            </a:pathLst>
          </a:custGeom>
          <a:blipFill rotWithShape="1">
            <a:blip r:embed="rId3">
              <a:alphaModFix/>
            </a:blip>
            <a:stretch>
              <a:fillRect b="0" l="0" r="0" t="0"/>
            </a:stretch>
          </a:blipFill>
          <a:ln>
            <a:noFill/>
          </a:ln>
        </p:spPr>
      </p:sp>
      <p:sp>
        <p:nvSpPr>
          <p:cNvPr id="280" name="Google Shape;280;p19"/>
          <p:cNvSpPr/>
          <p:nvPr/>
        </p:nvSpPr>
        <p:spPr>
          <a:xfrm rot="-246943">
            <a:off x="-3617136" y="-4821307"/>
            <a:ext cx="9645216" cy="9247351"/>
          </a:xfrm>
          <a:custGeom>
            <a:rect b="b" l="l" r="r" t="t"/>
            <a:pathLst>
              <a:path extrusionOk="0" h="9247351" w="9645216">
                <a:moveTo>
                  <a:pt x="0" y="0"/>
                </a:moveTo>
                <a:lnTo>
                  <a:pt x="9645216" y="0"/>
                </a:lnTo>
                <a:lnTo>
                  <a:pt x="9645216" y="9247351"/>
                </a:lnTo>
                <a:lnTo>
                  <a:pt x="0" y="9247351"/>
                </a:lnTo>
                <a:lnTo>
                  <a:pt x="0" y="0"/>
                </a:lnTo>
                <a:close/>
              </a:path>
            </a:pathLst>
          </a:custGeom>
          <a:blipFill rotWithShape="1">
            <a:blip r:embed="rId3">
              <a:alphaModFix/>
            </a:blip>
            <a:stretch>
              <a:fillRect b="0" l="0" r="0" t="0"/>
            </a:stretch>
          </a:blipFill>
          <a:ln>
            <a:noFill/>
          </a:ln>
        </p:spPr>
      </p:sp>
      <p:cxnSp>
        <p:nvCxnSpPr>
          <p:cNvPr id="281" name="Google Shape;281;p19"/>
          <p:cNvCxnSpPr/>
          <p:nvPr/>
        </p:nvCxnSpPr>
        <p:spPr>
          <a:xfrm flipH="1" rot="10800000">
            <a:off x="2232183" y="6037190"/>
            <a:ext cx="14089228" cy="12101"/>
          </a:xfrm>
          <a:prstGeom prst="straightConnector1">
            <a:avLst/>
          </a:prstGeom>
          <a:noFill/>
          <a:ln cap="flat" cmpd="sng" w="63500">
            <a:solidFill>
              <a:srgbClr val="FFD33B"/>
            </a:solidFill>
            <a:prstDash val="solid"/>
            <a:round/>
            <a:headEnd len="sm" w="sm" type="none"/>
            <a:tailEnd len="sm" w="sm" type="none"/>
          </a:ln>
        </p:spPr>
      </p:cxnSp>
      <p:sp>
        <p:nvSpPr>
          <p:cNvPr id="282" name="Google Shape;282;p19"/>
          <p:cNvSpPr/>
          <p:nvPr/>
        </p:nvSpPr>
        <p:spPr>
          <a:xfrm>
            <a:off x="2898509" y="5866432"/>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6966066" y="5891533"/>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10629736" y="5891533"/>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19"/>
          <p:cNvGrpSpPr/>
          <p:nvPr/>
        </p:nvGrpSpPr>
        <p:grpSpPr>
          <a:xfrm>
            <a:off x="13317283" y="3159690"/>
            <a:ext cx="2217493" cy="2217493"/>
            <a:chOff x="0" y="0"/>
            <a:chExt cx="812800" cy="812800"/>
          </a:xfrm>
        </p:grpSpPr>
        <p:sp>
          <p:nvSpPr>
            <p:cNvPr id="286" name="Google Shape;28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19"/>
          <p:cNvSpPr/>
          <p:nvPr/>
        </p:nvSpPr>
        <p:spPr>
          <a:xfrm>
            <a:off x="13481121" y="3159690"/>
            <a:ext cx="1889815" cy="1889815"/>
          </a:xfrm>
          <a:custGeom>
            <a:rect b="b" l="l" r="r" t="t"/>
            <a:pathLst>
              <a:path extrusionOk="0" h="2519753" w="2519753">
                <a:moveTo>
                  <a:pt x="0" y="0"/>
                </a:moveTo>
                <a:lnTo>
                  <a:pt x="2519754" y="0"/>
                </a:lnTo>
                <a:lnTo>
                  <a:pt x="2519754" y="2519753"/>
                </a:lnTo>
                <a:lnTo>
                  <a:pt x="0" y="2519753"/>
                </a:lnTo>
                <a:lnTo>
                  <a:pt x="0" y="0"/>
                </a:lnTo>
                <a:close/>
              </a:path>
            </a:pathLst>
          </a:custGeom>
          <a:blipFill rotWithShape="1">
            <a:blip r:embed="rId4">
              <a:alphaModFix/>
            </a:blip>
            <a:stretch>
              <a:fillRect b="0" l="0" r="0" t="0"/>
            </a:stretch>
          </a:blipFill>
          <a:ln>
            <a:noFill/>
          </a:ln>
        </p:spPr>
      </p:sp>
      <p:sp>
        <p:nvSpPr>
          <p:cNvPr id="289" name="Google Shape;289;p19"/>
          <p:cNvSpPr/>
          <p:nvPr/>
        </p:nvSpPr>
        <p:spPr>
          <a:xfrm>
            <a:off x="14249221" y="5891533"/>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B6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txBox="1"/>
          <p:nvPr/>
        </p:nvSpPr>
        <p:spPr>
          <a:xfrm>
            <a:off x="5785158" y="6685679"/>
            <a:ext cx="32442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Add a main point</a:t>
            </a:r>
            <a:endParaRPr sz="3500">
              <a:latin typeface="Slabo 27px"/>
              <a:ea typeface="Slabo 27px"/>
              <a:cs typeface="Slabo 27px"/>
              <a:sym typeface="Slabo 27px"/>
            </a:endParaRPr>
          </a:p>
        </p:txBody>
      </p:sp>
      <p:sp>
        <p:nvSpPr>
          <p:cNvPr id="291" name="Google Shape;291;p19"/>
          <p:cNvSpPr txBox="1"/>
          <p:nvPr/>
        </p:nvSpPr>
        <p:spPr>
          <a:xfrm>
            <a:off x="6003913" y="7518962"/>
            <a:ext cx="2892900" cy="68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63" u="none" cap="none" strike="noStrike">
                <a:solidFill>
                  <a:srgbClr val="FFFFFF"/>
                </a:solidFill>
                <a:latin typeface="Arial"/>
                <a:ea typeface="Arial"/>
                <a:cs typeface="Arial"/>
                <a:sym typeface="Arial"/>
              </a:rPr>
              <a:t>Elaborate on what you want to discuss. </a:t>
            </a:r>
            <a:endParaRPr/>
          </a:p>
        </p:txBody>
      </p:sp>
      <p:grpSp>
        <p:nvGrpSpPr>
          <p:cNvPr id="292" name="Google Shape;292;p19"/>
          <p:cNvGrpSpPr/>
          <p:nvPr/>
        </p:nvGrpSpPr>
        <p:grpSpPr>
          <a:xfrm>
            <a:off x="9636573" y="3186713"/>
            <a:ext cx="2217493" cy="2217493"/>
            <a:chOff x="0" y="0"/>
            <a:chExt cx="812800" cy="812800"/>
          </a:xfrm>
        </p:grpSpPr>
        <p:sp>
          <p:nvSpPr>
            <p:cNvPr id="293" name="Google Shape;29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19"/>
          <p:cNvSpPr/>
          <p:nvPr/>
        </p:nvSpPr>
        <p:spPr>
          <a:xfrm>
            <a:off x="9935567" y="3485708"/>
            <a:ext cx="1619504" cy="1619504"/>
          </a:xfrm>
          <a:custGeom>
            <a:rect b="b" l="l" r="r" t="t"/>
            <a:pathLst>
              <a:path extrusionOk="0" h="2159339" w="2159339">
                <a:moveTo>
                  <a:pt x="0" y="0"/>
                </a:moveTo>
                <a:lnTo>
                  <a:pt x="2159339" y="0"/>
                </a:lnTo>
                <a:lnTo>
                  <a:pt x="2159339" y="2159338"/>
                </a:lnTo>
                <a:lnTo>
                  <a:pt x="0" y="2159338"/>
                </a:lnTo>
                <a:lnTo>
                  <a:pt x="0" y="0"/>
                </a:lnTo>
                <a:close/>
              </a:path>
            </a:pathLst>
          </a:custGeom>
          <a:blipFill rotWithShape="1">
            <a:blip r:embed="rId5">
              <a:alphaModFix/>
            </a:blip>
            <a:stretch>
              <a:fillRect b="0" l="0" r="0" t="0"/>
            </a:stretch>
          </a:blipFill>
          <a:ln>
            <a:noFill/>
          </a:ln>
        </p:spPr>
      </p:sp>
      <p:grpSp>
        <p:nvGrpSpPr>
          <p:cNvPr id="296" name="Google Shape;296;p19"/>
          <p:cNvGrpSpPr/>
          <p:nvPr/>
        </p:nvGrpSpPr>
        <p:grpSpPr>
          <a:xfrm>
            <a:off x="5955863" y="3186713"/>
            <a:ext cx="2217493" cy="2217493"/>
            <a:chOff x="0" y="0"/>
            <a:chExt cx="812800" cy="812800"/>
          </a:xfrm>
        </p:grpSpPr>
        <p:sp>
          <p:nvSpPr>
            <p:cNvPr id="297" name="Google Shape;29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9" name="Google Shape;299;p19"/>
          <p:cNvSpPr/>
          <p:nvPr/>
        </p:nvSpPr>
        <p:spPr>
          <a:xfrm>
            <a:off x="6098550" y="3329400"/>
            <a:ext cx="1932118" cy="1932118"/>
          </a:xfrm>
          <a:custGeom>
            <a:rect b="b" l="l" r="r" t="t"/>
            <a:pathLst>
              <a:path extrusionOk="0" h="2576157" w="2576157">
                <a:moveTo>
                  <a:pt x="0" y="0"/>
                </a:moveTo>
                <a:lnTo>
                  <a:pt x="2576157" y="0"/>
                </a:lnTo>
                <a:lnTo>
                  <a:pt x="2576157" y="2576158"/>
                </a:lnTo>
                <a:lnTo>
                  <a:pt x="0" y="2576158"/>
                </a:lnTo>
                <a:lnTo>
                  <a:pt x="0" y="0"/>
                </a:lnTo>
                <a:close/>
              </a:path>
            </a:pathLst>
          </a:custGeom>
          <a:blipFill rotWithShape="1">
            <a:blip r:embed="rId6">
              <a:alphaModFix/>
            </a:blip>
            <a:stretch>
              <a:fillRect b="0" l="0" r="0" t="0"/>
            </a:stretch>
          </a:blipFill>
          <a:ln>
            <a:noFill/>
          </a:ln>
        </p:spPr>
      </p:sp>
      <p:grpSp>
        <p:nvGrpSpPr>
          <p:cNvPr id="300" name="Google Shape;300;p19"/>
          <p:cNvGrpSpPr/>
          <p:nvPr/>
        </p:nvGrpSpPr>
        <p:grpSpPr>
          <a:xfrm>
            <a:off x="1966570" y="3186713"/>
            <a:ext cx="2217493" cy="2217493"/>
            <a:chOff x="0" y="0"/>
            <a:chExt cx="812800" cy="812800"/>
          </a:xfrm>
        </p:grpSpPr>
        <p:sp>
          <p:nvSpPr>
            <p:cNvPr id="301" name="Google Shape;30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9"/>
          <p:cNvSpPr/>
          <p:nvPr/>
        </p:nvSpPr>
        <p:spPr>
          <a:xfrm>
            <a:off x="2254067" y="3474210"/>
            <a:ext cx="1642499" cy="1642499"/>
          </a:xfrm>
          <a:custGeom>
            <a:rect b="b" l="l" r="r" t="t"/>
            <a:pathLst>
              <a:path extrusionOk="0" h="2189998" w="2189998">
                <a:moveTo>
                  <a:pt x="0" y="0"/>
                </a:moveTo>
                <a:lnTo>
                  <a:pt x="2189998" y="0"/>
                </a:lnTo>
                <a:lnTo>
                  <a:pt x="2189998" y="2189998"/>
                </a:lnTo>
                <a:lnTo>
                  <a:pt x="0" y="2189998"/>
                </a:lnTo>
                <a:lnTo>
                  <a:pt x="0" y="0"/>
                </a:lnTo>
                <a:close/>
              </a:path>
            </a:pathLst>
          </a:custGeom>
          <a:blipFill rotWithShape="1">
            <a:blip r:embed="rId7">
              <a:alphaModFix/>
            </a:blip>
            <a:stretch>
              <a:fillRect b="0" l="0" r="0" t="0"/>
            </a:stretch>
          </a:blipFill>
          <a:ln>
            <a:noFill/>
          </a:ln>
        </p:spPr>
      </p:sp>
      <p:sp>
        <p:nvSpPr>
          <p:cNvPr id="304" name="Google Shape;304;p19"/>
          <p:cNvSpPr txBox="1"/>
          <p:nvPr/>
        </p:nvSpPr>
        <p:spPr>
          <a:xfrm>
            <a:off x="2075660" y="6682271"/>
            <a:ext cx="32442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Add a main point</a:t>
            </a:r>
            <a:endParaRPr sz="3500">
              <a:latin typeface="Slabo 27px"/>
              <a:ea typeface="Slabo 27px"/>
              <a:cs typeface="Slabo 27px"/>
              <a:sym typeface="Slabo 27px"/>
            </a:endParaRPr>
          </a:p>
        </p:txBody>
      </p:sp>
      <p:sp>
        <p:nvSpPr>
          <p:cNvPr id="305" name="Google Shape;305;p19"/>
          <p:cNvSpPr txBox="1"/>
          <p:nvPr/>
        </p:nvSpPr>
        <p:spPr>
          <a:xfrm>
            <a:off x="2251289" y="7518952"/>
            <a:ext cx="2892900" cy="762000"/>
          </a:xfrm>
          <a:prstGeom prst="rect">
            <a:avLst/>
          </a:prstGeom>
          <a:noFill/>
          <a:ln>
            <a:noFill/>
          </a:ln>
        </p:spPr>
        <p:txBody>
          <a:bodyPr anchorCtr="0" anchor="t" bIns="0" lIns="0" spcFirstLastPara="1" rIns="0" wrap="square" tIns="0">
            <a:spAutoFit/>
          </a:bodyPr>
          <a:lstStyle/>
          <a:p>
            <a:pPr indent="0" lvl="0" marL="0" marR="0" rtl="0" algn="ctr">
              <a:lnSpc>
                <a:spcPct val="139990"/>
              </a:lnSpc>
              <a:spcBef>
                <a:spcPts val="0"/>
              </a:spcBef>
              <a:spcAft>
                <a:spcPts val="0"/>
              </a:spcAft>
              <a:buNone/>
            </a:pPr>
            <a:r>
              <a:rPr b="0" i="0" lang="en-US" sz="2063" u="none" cap="none" strike="noStrike">
                <a:solidFill>
                  <a:srgbClr val="FFFFFF"/>
                </a:solidFill>
                <a:latin typeface="Arial"/>
                <a:ea typeface="Arial"/>
                <a:cs typeface="Arial"/>
                <a:sym typeface="Arial"/>
              </a:rPr>
              <a:t>Elaborate on what you want to discuss. </a:t>
            </a:r>
            <a:endParaRPr/>
          </a:p>
        </p:txBody>
      </p:sp>
      <p:sp>
        <p:nvSpPr>
          <p:cNvPr id="306" name="Google Shape;306;p19"/>
          <p:cNvSpPr txBox="1"/>
          <p:nvPr/>
        </p:nvSpPr>
        <p:spPr>
          <a:xfrm>
            <a:off x="9431811" y="6685679"/>
            <a:ext cx="32442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Add a main point</a:t>
            </a:r>
            <a:endParaRPr sz="3500">
              <a:latin typeface="Slabo 27px"/>
              <a:ea typeface="Slabo 27px"/>
              <a:cs typeface="Slabo 27px"/>
              <a:sym typeface="Slabo 27px"/>
            </a:endParaRPr>
          </a:p>
        </p:txBody>
      </p:sp>
      <p:sp>
        <p:nvSpPr>
          <p:cNvPr id="307" name="Google Shape;307;p19"/>
          <p:cNvSpPr txBox="1"/>
          <p:nvPr/>
        </p:nvSpPr>
        <p:spPr>
          <a:xfrm>
            <a:off x="9607440" y="7558562"/>
            <a:ext cx="2892900" cy="68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63" u="none" cap="none" strike="noStrike">
                <a:solidFill>
                  <a:srgbClr val="FFFFFF"/>
                </a:solidFill>
                <a:latin typeface="Arial"/>
                <a:ea typeface="Arial"/>
                <a:cs typeface="Arial"/>
                <a:sym typeface="Arial"/>
              </a:rPr>
              <a:t>Elaborate on what you want to discuss. </a:t>
            </a:r>
            <a:endParaRPr/>
          </a:p>
        </p:txBody>
      </p:sp>
      <p:sp>
        <p:nvSpPr>
          <p:cNvPr id="308" name="Google Shape;308;p19"/>
          <p:cNvSpPr txBox="1"/>
          <p:nvPr/>
        </p:nvSpPr>
        <p:spPr>
          <a:xfrm>
            <a:off x="13078448" y="6709321"/>
            <a:ext cx="3244200" cy="53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Add a main point</a:t>
            </a:r>
            <a:endParaRPr sz="3500">
              <a:latin typeface="Slabo 27px"/>
              <a:ea typeface="Slabo 27px"/>
              <a:cs typeface="Slabo 27px"/>
              <a:sym typeface="Slabo 27px"/>
            </a:endParaRPr>
          </a:p>
        </p:txBody>
      </p:sp>
      <p:sp>
        <p:nvSpPr>
          <p:cNvPr id="309" name="Google Shape;309;p19"/>
          <p:cNvSpPr txBox="1"/>
          <p:nvPr/>
        </p:nvSpPr>
        <p:spPr>
          <a:xfrm>
            <a:off x="13254103" y="7558552"/>
            <a:ext cx="2892900" cy="682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63" u="none" cap="none" strike="noStrike">
                <a:solidFill>
                  <a:srgbClr val="FFFFFF"/>
                </a:solidFill>
                <a:latin typeface="Arial"/>
                <a:ea typeface="Arial"/>
                <a:cs typeface="Arial"/>
                <a:sym typeface="Arial"/>
              </a:rPr>
              <a:t>Elaborate on what you want to discuss. </a:t>
            </a:r>
            <a:endParaRPr/>
          </a:p>
        </p:txBody>
      </p:sp>
      <p:sp>
        <p:nvSpPr>
          <p:cNvPr id="310" name="Google Shape;310;p19"/>
          <p:cNvSpPr txBox="1"/>
          <p:nvPr/>
        </p:nvSpPr>
        <p:spPr>
          <a:xfrm>
            <a:off x="1028700" y="1028700"/>
            <a:ext cx="16230600"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Add a Timeline Page</a:t>
            </a:r>
            <a:endParaRPr/>
          </a:p>
        </p:txBody>
      </p:sp>
      <p:grpSp>
        <p:nvGrpSpPr>
          <p:cNvPr id="311" name="Google Shape;311;p19"/>
          <p:cNvGrpSpPr/>
          <p:nvPr/>
        </p:nvGrpSpPr>
        <p:grpSpPr>
          <a:xfrm>
            <a:off x="15578138" y="1249322"/>
            <a:ext cx="388978" cy="388978"/>
            <a:chOff x="0" y="0"/>
            <a:chExt cx="812800" cy="812800"/>
          </a:xfrm>
        </p:grpSpPr>
        <p:sp>
          <p:nvSpPr>
            <p:cNvPr id="312" name="Google Shape;31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4" name="Google Shape;314;p19"/>
          <p:cNvGrpSpPr/>
          <p:nvPr/>
        </p:nvGrpSpPr>
        <p:grpSpPr>
          <a:xfrm>
            <a:off x="14999110" y="4458569"/>
            <a:ext cx="179141" cy="179141"/>
            <a:chOff x="0" y="0"/>
            <a:chExt cx="812800" cy="812800"/>
          </a:xfrm>
        </p:grpSpPr>
        <p:sp>
          <p:nvSpPr>
            <p:cNvPr id="315" name="Google Shape;315;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19"/>
          <p:cNvGrpSpPr/>
          <p:nvPr/>
        </p:nvGrpSpPr>
        <p:grpSpPr>
          <a:xfrm>
            <a:off x="5600192" y="8665639"/>
            <a:ext cx="289306" cy="289306"/>
            <a:chOff x="0" y="0"/>
            <a:chExt cx="812800" cy="812800"/>
          </a:xfrm>
        </p:grpSpPr>
        <p:sp>
          <p:nvSpPr>
            <p:cNvPr id="318" name="Google Shape;318;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0" name="Google Shape;320;p19"/>
          <p:cNvGrpSpPr/>
          <p:nvPr/>
        </p:nvGrpSpPr>
        <p:grpSpPr>
          <a:xfrm>
            <a:off x="865711" y="1153268"/>
            <a:ext cx="679521" cy="679521"/>
            <a:chOff x="0" y="0"/>
            <a:chExt cx="812800" cy="812800"/>
          </a:xfrm>
        </p:grpSpPr>
        <p:sp>
          <p:nvSpPr>
            <p:cNvPr id="321" name="Google Shape;321;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326" name="Shape 326"/>
        <p:cNvGrpSpPr/>
        <p:nvPr/>
      </p:nvGrpSpPr>
      <p:grpSpPr>
        <a:xfrm>
          <a:off x="0" y="0"/>
          <a:ext cx="0" cy="0"/>
          <a:chOff x="0" y="0"/>
          <a:chExt cx="0" cy="0"/>
        </a:xfrm>
      </p:grpSpPr>
      <p:sp>
        <p:nvSpPr>
          <p:cNvPr id="327" name="Google Shape;327;p20"/>
          <p:cNvSpPr/>
          <p:nvPr/>
        </p:nvSpPr>
        <p:spPr>
          <a:xfrm>
            <a:off x="-4012932" y="-3550078"/>
            <a:ext cx="10877876" cy="10429164"/>
          </a:xfrm>
          <a:custGeom>
            <a:rect b="b" l="l" r="r" t="t"/>
            <a:pathLst>
              <a:path extrusionOk="0" h="10429164" w="10877876">
                <a:moveTo>
                  <a:pt x="0" y="0"/>
                </a:moveTo>
                <a:lnTo>
                  <a:pt x="10877876" y="0"/>
                </a:lnTo>
                <a:lnTo>
                  <a:pt x="10877876" y="10429164"/>
                </a:lnTo>
                <a:lnTo>
                  <a:pt x="0" y="10429164"/>
                </a:lnTo>
                <a:lnTo>
                  <a:pt x="0" y="0"/>
                </a:lnTo>
                <a:close/>
              </a:path>
            </a:pathLst>
          </a:custGeom>
          <a:blipFill rotWithShape="1">
            <a:blip r:embed="rId3">
              <a:alphaModFix/>
            </a:blip>
            <a:stretch>
              <a:fillRect b="0" l="0" r="0" t="0"/>
            </a:stretch>
          </a:blipFill>
          <a:ln>
            <a:noFill/>
          </a:ln>
        </p:spPr>
      </p:sp>
      <p:sp>
        <p:nvSpPr>
          <p:cNvPr id="328" name="Google Shape;328;p20"/>
          <p:cNvSpPr txBox="1"/>
          <p:nvPr/>
        </p:nvSpPr>
        <p:spPr>
          <a:xfrm>
            <a:off x="3170962" y="3468591"/>
            <a:ext cx="12097273" cy="2057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3500" u="none" cap="none" strike="noStrike">
                <a:solidFill>
                  <a:srgbClr val="FFD33B"/>
                </a:solidFill>
                <a:latin typeface="Black Ops One"/>
                <a:ea typeface="Black Ops One"/>
                <a:cs typeface="Black Ops One"/>
                <a:sym typeface="Black Ops One"/>
              </a:rPr>
              <a:t>My Process</a:t>
            </a:r>
            <a:endParaRPr/>
          </a:p>
        </p:txBody>
      </p:sp>
      <p:sp>
        <p:nvSpPr>
          <p:cNvPr id="329" name="Google Shape;329;p20"/>
          <p:cNvSpPr txBox="1"/>
          <p:nvPr/>
        </p:nvSpPr>
        <p:spPr>
          <a:xfrm>
            <a:off x="5271657" y="5577841"/>
            <a:ext cx="7744800" cy="538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Elaborate on what you want to discuss. </a:t>
            </a:r>
            <a:endParaRPr/>
          </a:p>
        </p:txBody>
      </p:sp>
      <p:sp>
        <p:nvSpPr>
          <p:cNvPr id="330" name="Google Shape;330;p20"/>
          <p:cNvSpPr/>
          <p:nvPr/>
        </p:nvSpPr>
        <p:spPr>
          <a:xfrm rot="10044073">
            <a:off x="12076281" y="2089494"/>
            <a:ext cx="10877876" cy="10429164"/>
          </a:xfrm>
          <a:custGeom>
            <a:rect b="b" l="l" r="r" t="t"/>
            <a:pathLst>
              <a:path extrusionOk="0" h="10429164" w="10877876">
                <a:moveTo>
                  <a:pt x="0" y="0"/>
                </a:moveTo>
                <a:lnTo>
                  <a:pt x="10877876" y="0"/>
                </a:lnTo>
                <a:lnTo>
                  <a:pt x="10877876" y="10429163"/>
                </a:lnTo>
                <a:lnTo>
                  <a:pt x="0" y="10429163"/>
                </a:lnTo>
                <a:lnTo>
                  <a:pt x="0" y="0"/>
                </a:lnTo>
                <a:close/>
              </a:path>
            </a:pathLst>
          </a:custGeom>
          <a:blipFill rotWithShape="1">
            <a:blip r:embed="rId4">
              <a:alphaModFix/>
            </a:blip>
            <a:stretch>
              <a:fillRect b="0" l="0" r="0" t="0"/>
            </a:stretch>
          </a:blipFill>
          <a:ln>
            <a:noFill/>
          </a:ln>
        </p:spPr>
      </p:sp>
      <p:sp>
        <p:nvSpPr>
          <p:cNvPr id="331" name="Google Shape;331;p20"/>
          <p:cNvSpPr/>
          <p:nvPr/>
        </p:nvSpPr>
        <p:spPr>
          <a:xfrm rot="9764725">
            <a:off x="-1884703" y="7107685"/>
            <a:ext cx="7245651" cy="2862032"/>
          </a:xfrm>
          <a:custGeom>
            <a:rect b="b" l="l" r="r" t="t"/>
            <a:pathLst>
              <a:path extrusionOk="0" h="2862032" w="7245651">
                <a:moveTo>
                  <a:pt x="0" y="0"/>
                </a:moveTo>
                <a:lnTo>
                  <a:pt x="7245651" y="0"/>
                </a:lnTo>
                <a:lnTo>
                  <a:pt x="7245651" y="2862032"/>
                </a:lnTo>
                <a:lnTo>
                  <a:pt x="0" y="2862032"/>
                </a:lnTo>
                <a:lnTo>
                  <a:pt x="0" y="0"/>
                </a:lnTo>
                <a:close/>
              </a:path>
            </a:pathLst>
          </a:custGeom>
          <a:blipFill rotWithShape="1">
            <a:blip r:embed="rId5">
              <a:alphaModFix/>
            </a:blip>
            <a:stretch>
              <a:fillRect b="0" l="0" r="0" t="0"/>
            </a:stretch>
          </a:blipFill>
          <a:ln>
            <a:noFill/>
          </a:ln>
        </p:spPr>
      </p:sp>
      <p:sp>
        <p:nvSpPr>
          <p:cNvPr id="332" name="Google Shape;332;p20"/>
          <p:cNvSpPr/>
          <p:nvPr/>
        </p:nvSpPr>
        <p:spPr>
          <a:xfrm rot="-1245179">
            <a:off x="13691320" y="7467858"/>
            <a:ext cx="3582306" cy="1415011"/>
          </a:xfrm>
          <a:custGeom>
            <a:rect b="b" l="l" r="r" t="t"/>
            <a:pathLst>
              <a:path extrusionOk="0" h="1415011" w="3582306">
                <a:moveTo>
                  <a:pt x="0" y="0"/>
                </a:moveTo>
                <a:lnTo>
                  <a:pt x="3582307" y="0"/>
                </a:lnTo>
                <a:lnTo>
                  <a:pt x="3582307" y="1415011"/>
                </a:lnTo>
                <a:lnTo>
                  <a:pt x="0" y="1415011"/>
                </a:lnTo>
                <a:lnTo>
                  <a:pt x="0" y="0"/>
                </a:lnTo>
                <a:close/>
              </a:path>
            </a:pathLst>
          </a:custGeom>
          <a:blipFill rotWithShape="1">
            <a:blip r:embed="rId6">
              <a:alphaModFix/>
            </a:blip>
            <a:stretch>
              <a:fillRect b="0" l="0" r="0" t="0"/>
            </a:stretch>
          </a:blipFill>
          <a:ln>
            <a:noFill/>
          </a:ln>
        </p:spPr>
      </p:sp>
      <p:sp>
        <p:nvSpPr>
          <p:cNvPr id="333" name="Google Shape;333;p20"/>
          <p:cNvSpPr/>
          <p:nvPr/>
        </p:nvSpPr>
        <p:spPr>
          <a:xfrm rot="4957053">
            <a:off x="11930736" y="1484690"/>
            <a:ext cx="1646481" cy="1977216"/>
          </a:xfrm>
          <a:custGeom>
            <a:rect b="b" l="l" r="r" t="t"/>
            <a:pathLst>
              <a:path extrusionOk="0" h="1977216" w="1646481">
                <a:moveTo>
                  <a:pt x="0" y="0"/>
                </a:moveTo>
                <a:lnTo>
                  <a:pt x="1646482" y="0"/>
                </a:lnTo>
                <a:lnTo>
                  <a:pt x="1646482" y="1977215"/>
                </a:lnTo>
                <a:lnTo>
                  <a:pt x="0" y="1977215"/>
                </a:lnTo>
                <a:lnTo>
                  <a:pt x="0" y="0"/>
                </a:lnTo>
                <a:close/>
              </a:path>
            </a:pathLst>
          </a:custGeom>
          <a:blipFill rotWithShape="1">
            <a:blip r:embed="rId7">
              <a:alphaModFix/>
            </a:blip>
            <a:stretch>
              <a:fillRect b="0" l="0" r="0" t="0"/>
            </a:stretch>
          </a:blipFill>
          <a:ln>
            <a:noFill/>
          </a:ln>
        </p:spPr>
      </p:sp>
      <p:sp>
        <p:nvSpPr>
          <p:cNvPr id="334" name="Google Shape;334;p20"/>
          <p:cNvSpPr/>
          <p:nvPr/>
        </p:nvSpPr>
        <p:spPr>
          <a:xfrm rot="5276393">
            <a:off x="14266527" y="348051"/>
            <a:ext cx="1646481" cy="1977216"/>
          </a:xfrm>
          <a:custGeom>
            <a:rect b="b" l="l" r="r" t="t"/>
            <a:pathLst>
              <a:path extrusionOk="0" h="1977216" w="1646481">
                <a:moveTo>
                  <a:pt x="0" y="0"/>
                </a:moveTo>
                <a:lnTo>
                  <a:pt x="1646481" y="0"/>
                </a:lnTo>
                <a:lnTo>
                  <a:pt x="1646481" y="1977216"/>
                </a:lnTo>
                <a:lnTo>
                  <a:pt x="0" y="1977216"/>
                </a:lnTo>
                <a:lnTo>
                  <a:pt x="0" y="0"/>
                </a:lnTo>
                <a:close/>
              </a:path>
            </a:pathLst>
          </a:custGeom>
          <a:blipFill rotWithShape="1">
            <a:blip r:embed="rId7">
              <a:alphaModFix/>
            </a:blip>
            <a:stretch>
              <a:fillRect b="0" l="0" r="0" t="0"/>
            </a:stretch>
          </a:blipFill>
          <a:ln>
            <a:noFill/>
          </a:ln>
        </p:spPr>
      </p:sp>
      <p:sp>
        <p:nvSpPr>
          <p:cNvPr id="335" name="Google Shape;335;p20"/>
          <p:cNvSpPr/>
          <p:nvPr/>
        </p:nvSpPr>
        <p:spPr>
          <a:xfrm rot="-4653490">
            <a:off x="15724291" y="2005670"/>
            <a:ext cx="2350076" cy="2822144"/>
          </a:xfrm>
          <a:custGeom>
            <a:rect b="b" l="l" r="r" t="t"/>
            <a:pathLst>
              <a:path extrusionOk="0" h="2822144" w="2350076">
                <a:moveTo>
                  <a:pt x="0" y="0"/>
                </a:moveTo>
                <a:lnTo>
                  <a:pt x="2350076" y="0"/>
                </a:lnTo>
                <a:lnTo>
                  <a:pt x="2350076" y="2822144"/>
                </a:lnTo>
                <a:lnTo>
                  <a:pt x="0" y="2822144"/>
                </a:lnTo>
                <a:lnTo>
                  <a:pt x="0" y="0"/>
                </a:lnTo>
                <a:close/>
              </a:path>
            </a:pathLst>
          </a:custGeom>
          <a:blipFill rotWithShape="1">
            <a:blip r:embed="rId7">
              <a:alphaModFix/>
            </a:blip>
            <a:stretch>
              <a:fillRect b="0" l="0" r="0" t="0"/>
            </a:stretch>
          </a:blipFill>
          <a:ln>
            <a:noFill/>
          </a:ln>
        </p:spPr>
      </p:sp>
      <p:grpSp>
        <p:nvGrpSpPr>
          <p:cNvPr id="336" name="Google Shape;336;p20"/>
          <p:cNvGrpSpPr/>
          <p:nvPr/>
        </p:nvGrpSpPr>
        <p:grpSpPr>
          <a:xfrm>
            <a:off x="1543633" y="2317568"/>
            <a:ext cx="388978" cy="388978"/>
            <a:chOff x="0" y="0"/>
            <a:chExt cx="812800" cy="812800"/>
          </a:xfrm>
        </p:grpSpPr>
        <p:sp>
          <p:nvSpPr>
            <p:cNvPr id="337" name="Google Shape;337;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3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0"/>
          <p:cNvGrpSpPr/>
          <p:nvPr/>
        </p:nvGrpSpPr>
        <p:grpSpPr>
          <a:xfrm>
            <a:off x="10680848" y="7980874"/>
            <a:ext cx="388978" cy="388978"/>
            <a:chOff x="0" y="0"/>
            <a:chExt cx="812800" cy="812800"/>
          </a:xfrm>
        </p:grpSpPr>
        <p:sp>
          <p:nvSpPr>
            <p:cNvPr id="340" name="Google Shape;340;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CD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0"/>
          <p:cNvGrpSpPr/>
          <p:nvPr/>
        </p:nvGrpSpPr>
        <p:grpSpPr>
          <a:xfrm>
            <a:off x="7278090" y="2096030"/>
            <a:ext cx="388978" cy="388978"/>
            <a:chOff x="0" y="0"/>
            <a:chExt cx="812800" cy="812800"/>
          </a:xfrm>
        </p:grpSpPr>
        <p:sp>
          <p:nvSpPr>
            <p:cNvPr id="343" name="Google Shape;343;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0"/>
          <p:cNvGrpSpPr/>
          <p:nvPr/>
        </p:nvGrpSpPr>
        <p:grpSpPr>
          <a:xfrm>
            <a:off x="16621680" y="1485362"/>
            <a:ext cx="179141" cy="179141"/>
            <a:chOff x="0" y="0"/>
            <a:chExt cx="812800" cy="812800"/>
          </a:xfrm>
        </p:grpSpPr>
        <p:sp>
          <p:nvSpPr>
            <p:cNvPr id="346" name="Google Shape;346;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8" name="Google Shape;348;p20"/>
          <p:cNvGrpSpPr/>
          <p:nvPr/>
        </p:nvGrpSpPr>
        <p:grpSpPr>
          <a:xfrm>
            <a:off x="1932611" y="4868198"/>
            <a:ext cx="275302" cy="275302"/>
            <a:chOff x="0" y="0"/>
            <a:chExt cx="812800" cy="812800"/>
          </a:xfrm>
        </p:grpSpPr>
        <p:sp>
          <p:nvSpPr>
            <p:cNvPr id="349" name="Google Shape;349;p2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1B5B"/>
        </a:solidFill>
      </p:bgPr>
    </p:bg>
    <p:spTree>
      <p:nvGrpSpPr>
        <p:cNvPr id="354" name="Shape 354"/>
        <p:cNvGrpSpPr/>
        <p:nvPr/>
      </p:nvGrpSpPr>
      <p:grpSpPr>
        <a:xfrm>
          <a:off x="0" y="0"/>
          <a:ext cx="0" cy="0"/>
          <a:chOff x="0" y="0"/>
          <a:chExt cx="0" cy="0"/>
        </a:xfrm>
      </p:grpSpPr>
      <p:pic>
        <p:nvPicPr>
          <p:cNvPr id="355" name="Google Shape;355;p21"/>
          <p:cNvPicPr preferRelativeResize="0"/>
          <p:nvPr/>
        </p:nvPicPr>
        <p:blipFill rotWithShape="1">
          <a:blip r:embed="rId3">
            <a:alphaModFix/>
          </a:blip>
          <a:srcRect b="0" l="1189" r="1188" t="0"/>
          <a:stretch/>
        </p:blipFill>
        <p:spPr>
          <a:xfrm>
            <a:off x="11593097" y="0"/>
            <a:ext cx="6694903" cy="10287000"/>
          </a:xfrm>
          <a:prstGeom prst="rect">
            <a:avLst/>
          </a:prstGeom>
          <a:noFill/>
          <a:ln>
            <a:noFill/>
          </a:ln>
        </p:spPr>
      </p:pic>
      <p:sp>
        <p:nvSpPr>
          <p:cNvPr id="356" name="Google Shape;356;p21"/>
          <p:cNvSpPr txBox="1"/>
          <p:nvPr/>
        </p:nvSpPr>
        <p:spPr>
          <a:xfrm>
            <a:off x="1028700" y="1028700"/>
            <a:ext cx="7551196"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FFD33B"/>
                </a:solidFill>
                <a:latin typeface="Black Ops One"/>
                <a:ea typeface="Black Ops One"/>
                <a:cs typeface="Black Ops One"/>
                <a:sym typeface="Black Ops One"/>
              </a:rPr>
              <a:t>Our Services</a:t>
            </a:r>
            <a:endParaRPr/>
          </a:p>
        </p:txBody>
      </p:sp>
      <p:sp>
        <p:nvSpPr>
          <p:cNvPr id="357" name="Google Shape;357;p21"/>
          <p:cNvSpPr txBox="1"/>
          <p:nvPr/>
        </p:nvSpPr>
        <p:spPr>
          <a:xfrm>
            <a:off x="1612366" y="3055459"/>
            <a:ext cx="38709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Service One</a:t>
            </a:r>
            <a:endParaRPr>
              <a:latin typeface="Slabo 27px"/>
              <a:ea typeface="Slabo 27px"/>
              <a:cs typeface="Slabo 27px"/>
              <a:sym typeface="Slabo 27px"/>
            </a:endParaRPr>
          </a:p>
        </p:txBody>
      </p:sp>
      <p:sp>
        <p:nvSpPr>
          <p:cNvPr id="358" name="Google Shape;358;p21"/>
          <p:cNvSpPr txBox="1"/>
          <p:nvPr/>
        </p:nvSpPr>
        <p:spPr>
          <a:xfrm>
            <a:off x="6867660" y="3055459"/>
            <a:ext cx="40329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Service Two</a:t>
            </a:r>
            <a:endParaRPr>
              <a:latin typeface="Slabo 27px"/>
              <a:ea typeface="Slabo 27px"/>
              <a:cs typeface="Slabo 27px"/>
              <a:sym typeface="Slabo 27px"/>
            </a:endParaRPr>
          </a:p>
        </p:txBody>
      </p:sp>
      <p:sp>
        <p:nvSpPr>
          <p:cNvPr id="359" name="Google Shape;359;p21"/>
          <p:cNvSpPr txBox="1"/>
          <p:nvPr/>
        </p:nvSpPr>
        <p:spPr>
          <a:xfrm>
            <a:off x="1612366" y="6048655"/>
            <a:ext cx="41592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Service Three</a:t>
            </a:r>
            <a:endParaRPr>
              <a:latin typeface="Slabo 27px"/>
              <a:ea typeface="Slabo 27px"/>
              <a:cs typeface="Slabo 27px"/>
              <a:sym typeface="Slabo 27px"/>
            </a:endParaRPr>
          </a:p>
        </p:txBody>
      </p:sp>
      <p:sp>
        <p:nvSpPr>
          <p:cNvPr id="360" name="Google Shape;360;p21"/>
          <p:cNvSpPr txBox="1"/>
          <p:nvPr/>
        </p:nvSpPr>
        <p:spPr>
          <a:xfrm>
            <a:off x="6867660" y="6048655"/>
            <a:ext cx="4032900" cy="538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i="0" lang="en-US" sz="3500" u="none" cap="none" strike="noStrike">
                <a:solidFill>
                  <a:srgbClr val="FFFFFF"/>
                </a:solidFill>
                <a:latin typeface="Slabo 27px"/>
                <a:ea typeface="Slabo 27px"/>
                <a:cs typeface="Slabo 27px"/>
                <a:sym typeface="Slabo 27px"/>
              </a:rPr>
              <a:t>Service Four</a:t>
            </a:r>
            <a:endParaRPr>
              <a:latin typeface="Slabo 27px"/>
              <a:ea typeface="Slabo 27px"/>
              <a:cs typeface="Slabo 27px"/>
              <a:sym typeface="Slabo 27px"/>
            </a:endParaRPr>
          </a:p>
        </p:txBody>
      </p:sp>
      <p:sp>
        <p:nvSpPr>
          <p:cNvPr id="361" name="Google Shape;361;p21"/>
          <p:cNvSpPr txBox="1"/>
          <p:nvPr/>
        </p:nvSpPr>
        <p:spPr>
          <a:xfrm>
            <a:off x="1612366" y="3798341"/>
            <a:ext cx="35442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362" name="Google Shape;362;p21"/>
          <p:cNvSpPr txBox="1"/>
          <p:nvPr/>
        </p:nvSpPr>
        <p:spPr>
          <a:xfrm>
            <a:off x="6867660" y="3798341"/>
            <a:ext cx="34671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363" name="Google Shape;363;p21"/>
          <p:cNvSpPr txBox="1"/>
          <p:nvPr/>
        </p:nvSpPr>
        <p:spPr>
          <a:xfrm>
            <a:off x="1612366" y="6791537"/>
            <a:ext cx="35442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364" name="Google Shape;364;p21"/>
          <p:cNvSpPr txBox="1"/>
          <p:nvPr/>
        </p:nvSpPr>
        <p:spPr>
          <a:xfrm>
            <a:off x="6867660" y="6791537"/>
            <a:ext cx="34671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Arial"/>
                <a:ea typeface="Arial"/>
                <a:cs typeface="Arial"/>
                <a:sym typeface="Arial"/>
              </a:rPr>
              <a:t>Elaborate on what you want to discuss. </a:t>
            </a:r>
            <a:endParaRPr/>
          </a:p>
        </p:txBody>
      </p:sp>
      <p:sp>
        <p:nvSpPr>
          <p:cNvPr id="365" name="Google Shape;365;p21"/>
          <p:cNvSpPr/>
          <p:nvPr/>
        </p:nvSpPr>
        <p:spPr>
          <a:xfrm rot="-4378977">
            <a:off x="15299570" y="7471919"/>
            <a:ext cx="4225454" cy="4549614"/>
          </a:xfrm>
          <a:custGeom>
            <a:rect b="b" l="l" r="r" t="t"/>
            <a:pathLst>
              <a:path extrusionOk="0" h="4549614" w="4225454">
                <a:moveTo>
                  <a:pt x="0" y="0"/>
                </a:moveTo>
                <a:lnTo>
                  <a:pt x="4225455" y="0"/>
                </a:lnTo>
                <a:lnTo>
                  <a:pt x="4225455" y="4549614"/>
                </a:lnTo>
                <a:lnTo>
                  <a:pt x="0" y="4549614"/>
                </a:lnTo>
                <a:lnTo>
                  <a:pt x="0" y="0"/>
                </a:lnTo>
                <a:close/>
              </a:path>
            </a:pathLst>
          </a:custGeom>
          <a:blipFill rotWithShape="1">
            <a:blip r:embed="rId4">
              <a:alphaModFix/>
            </a:blip>
            <a:stretch>
              <a:fillRect b="0" l="0" r="0" t="0"/>
            </a:stretch>
          </a:blipFill>
          <a:ln>
            <a:noFill/>
          </a:ln>
        </p:spPr>
      </p:sp>
      <p:sp>
        <p:nvSpPr>
          <p:cNvPr id="366" name="Google Shape;366;p21"/>
          <p:cNvSpPr/>
          <p:nvPr/>
        </p:nvSpPr>
        <p:spPr>
          <a:xfrm rot="-1616514">
            <a:off x="-2637843" y="7326178"/>
            <a:ext cx="4987264" cy="5369867"/>
          </a:xfrm>
          <a:custGeom>
            <a:rect b="b" l="l" r="r" t="t"/>
            <a:pathLst>
              <a:path extrusionOk="0" h="5369867" w="4987264">
                <a:moveTo>
                  <a:pt x="0" y="0"/>
                </a:moveTo>
                <a:lnTo>
                  <a:pt x="4987265" y="0"/>
                </a:lnTo>
                <a:lnTo>
                  <a:pt x="4987265" y="5369868"/>
                </a:lnTo>
                <a:lnTo>
                  <a:pt x="0" y="5369868"/>
                </a:lnTo>
                <a:lnTo>
                  <a:pt x="0" y="0"/>
                </a:lnTo>
                <a:close/>
              </a:path>
            </a:pathLst>
          </a:custGeom>
          <a:blipFill rotWithShape="1">
            <a:blip r:embed="rId5">
              <a:alphaModFix/>
            </a:blip>
            <a:stretch>
              <a:fillRect b="0" l="0" r="0" t="0"/>
            </a:stretch>
          </a:blipFill>
          <a:ln>
            <a:noFill/>
          </a:ln>
        </p:spPr>
      </p:sp>
      <p:sp>
        <p:nvSpPr>
          <p:cNvPr id="367" name="Google Shape;367;p21"/>
          <p:cNvSpPr/>
          <p:nvPr/>
        </p:nvSpPr>
        <p:spPr>
          <a:xfrm rot="8161676">
            <a:off x="9099465" y="-3002079"/>
            <a:ext cx="4987264" cy="5369867"/>
          </a:xfrm>
          <a:custGeom>
            <a:rect b="b" l="l" r="r" t="t"/>
            <a:pathLst>
              <a:path extrusionOk="0" h="5369867" w="4987264">
                <a:moveTo>
                  <a:pt x="0" y="0"/>
                </a:moveTo>
                <a:lnTo>
                  <a:pt x="4987264" y="0"/>
                </a:lnTo>
                <a:lnTo>
                  <a:pt x="4987264" y="5369867"/>
                </a:lnTo>
                <a:lnTo>
                  <a:pt x="0" y="5369867"/>
                </a:lnTo>
                <a:lnTo>
                  <a:pt x="0" y="0"/>
                </a:lnTo>
                <a:close/>
              </a:path>
            </a:pathLst>
          </a:custGeom>
          <a:blipFill rotWithShape="1">
            <a:blip r:embed="rId5">
              <a:alphaModFix/>
            </a:blip>
            <a:stretch>
              <a:fillRect b="0" l="0" r="0" t="0"/>
            </a:stretch>
          </a:blipFill>
          <a:ln>
            <a:noFill/>
          </a:ln>
        </p:spPr>
      </p:sp>
      <p:sp>
        <p:nvSpPr>
          <p:cNvPr id="368" name="Google Shape;368;p21"/>
          <p:cNvSpPr/>
          <p:nvPr/>
        </p:nvSpPr>
        <p:spPr>
          <a:xfrm>
            <a:off x="1028700" y="3121481"/>
            <a:ext cx="439455" cy="439455"/>
          </a:xfrm>
          <a:custGeom>
            <a:rect b="b" l="l" r="r" t="t"/>
            <a:pathLst>
              <a:path extrusionOk="0" h="439455" w="439455">
                <a:moveTo>
                  <a:pt x="0" y="0"/>
                </a:moveTo>
                <a:lnTo>
                  <a:pt x="439455" y="0"/>
                </a:lnTo>
                <a:lnTo>
                  <a:pt x="439455" y="439456"/>
                </a:lnTo>
                <a:lnTo>
                  <a:pt x="0" y="439456"/>
                </a:lnTo>
                <a:lnTo>
                  <a:pt x="0" y="0"/>
                </a:lnTo>
                <a:close/>
              </a:path>
            </a:pathLst>
          </a:custGeom>
          <a:blipFill rotWithShape="1">
            <a:blip r:embed="rId6">
              <a:alphaModFix/>
            </a:blip>
            <a:stretch>
              <a:fillRect b="0" l="0" r="0" t="0"/>
            </a:stretch>
          </a:blipFill>
          <a:ln>
            <a:noFill/>
          </a:ln>
        </p:spPr>
      </p:sp>
      <p:sp>
        <p:nvSpPr>
          <p:cNvPr id="369" name="Google Shape;369;p21"/>
          <p:cNvSpPr/>
          <p:nvPr/>
        </p:nvSpPr>
        <p:spPr>
          <a:xfrm>
            <a:off x="6204434" y="3074509"/>
            <a:ext cx="439455" cy="439455"/>
          </a:xfrm>
          <a:custGeom>
            <a:rect b="b" l="l" r="r" t="t"/>
            <a:pathLst>
              <a:path extrusionOk="0" h="439455" w="439455">
                <a:moveTo>
                  <a:pt x="0" y="0"/>
                </a:moveTo>
                <a:lnTo>
                  <a:pt x="439455" y="0"/>
                </a:lnTo>
                <a:lnTo>
                  <a:pt x="439455" y="439455"/>
                </a:lnTo>
                <a:lnTo>
                  <a:pt x="0" y="439455"/>
                </a:lnTo>
                <a:lnTo>
                  <a:pt x="0" y="0"/>
                </a:lnTo>
                <a:close/>
              </a:path>
            </a:pathLst>
          </a:custGeom>
          <a:blipFill rotWithShape="1">
            <a:blip r:embed="rId6">
              <a:alphaModFix/>
            </a:blip>
            <a:stretch>
              <a:fillRect b="0" l="0" r="0" t="0"/>
            </a:stretch>
          </a:blipFill>
          <a:ln>
            <a:noFill/>
          </a:ln>
        </p:spPr>
      </p:sp>
      <p:sp>
        <p:nvSpPr>
          <p:cNvPr id="370" name="Google Shape;370;p21"/>
          <p:cNvSpPr/>
          <p:nvPr/>
        </p:nvSpPr>
        <p:spPr>
          <a:xfrm>
            <a:off x="6204434" y="6161650"/>
            <a:ext cx="439455" cy="439455"/>
          </a:xfrm>
          <a:custGeom>
            <a:rect b="b" l="l" r="r" t="t"/>
            <a:pathLst>
              <a:path extrusionOk="0" h="439455" w="439455">
                <a:moveTo>
                  <a:pt x="0" y="0"/>
                </a:moveTo>
                <a:lnTo>
                  <a:pt x="439455" y="0"/>
                </a:lnTo>
                <a:lnTo>
                  <a:pt x="439455" y="439455"/>
                </a:lnTo>
                <a:lnTo>
                  <a:pt x="0" y="439455"/>
                </a:lnTo>
                <a:lnTo>
                  <a:pt x="0" y="0"/>
                </a:lnTo>
                <a:close/>
              </a:path>
            </a:pathLst>
          </a:custGeom>
          <a:blipFill rotWithShape="1">
            <a:blip r:embed="rId6">
              <a:alphaModFix/>
            </a:blip>
            <a:stretch>
              <a:fillRect b="0" l="0" r="0" t="0"/>
            </a:stretch>
          </a:blipFill>
          <a:ln>
            <a:noFill/>
          </a:ln>
        </p:spPr>
      </p:sp>
      <p:sp>
        <p:nvSpPr>
          <p:cNvPr id="371" name="Google Shape;371;p21"/>
          <p:cNvSpPr/>
          <p:nvPr/>
        </p:nvSpPr>
        <p:spPr>
          <a:xfrm>
            <a:off x="1028700" y="6114678"/>
            <a:ext cx="439455" cy="439455"/>
          </a:xfrm>
          <a:custGeom>
            <a:rect b="b" l="l" r="r" t="t"/>
            <a:pathLst>
              <a:path extrusionOk="0" h="439455" w="439455">
                <a:moveTo>
                  <a:pt x="0" y="0"/>
                </a:moveTo>
                <a:lnTo>
                  <a:pt x="439455" y="0"/>
                </a:lnTo>
                <a:lnTo>
                  <a:pt x="439455" y="439455"/>
                </a:lnTo>
                <a:lnTo>
                  <a:pt x="0" y="439455"/>
                </a:lnTo>
                <a:lnTo>
                  <a:pt x="0" y="0"/>
                </a:lnTo>
                <a:close/>
              </a:path>
            </a:pathLst>
          </a:custGeom>
          <a:blipFill rotWithShape="1">
            <a:blip r:embed="rId6">
              <a:alphaModFix/>
            </a:blip>
            <a:stretch>
              <a:fillRect b="0" l="0" r="0" t="0"/>
            </a:stretch>
          </a:blipFill>
          <a:ln>
            <a:noFill/>
          </a:ln>
        </p:spPr>
      </p:sp>
      <p:grpSp>
        <p:nvGrpSpPr>
          <p:cNvPr id="372" name="Google Shape;372;p21"/>
          <p:cNvGrpSpPr/>
          <p:nvPr/>
        </p:nvGrpSpPr>
        <p:grpSpPr>
          <a:xfrm>
            <a:off x="16758127" y="9063811"/>
            <a:ext cx="388978" cy="388978"/>
            <a:chOff x="0" y="0"/>
            <a:chExt cx="812800" cy="812800"/>
          </a:xfrm>
        </p:grpSpPr>
        <p:sp>
          <p:nvSpPr>
            <p:cNvPr id="373" name="Google Shape;373;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0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21"/>
          <p:cNvGrpSpPr/>
          <p:nvPr/>
        </p:nvGrpSpPr>
        <p:grpSpPr>
          <a:xfrm>
            <a:off x="4070236" y="9357748"/>
            <a:ext cx="388978" cy="388978"/>
            <a:chOff x="0" y="0"/>
            <a:chExt cx="812800" cy="812800"/>
          </a:xfrm>
        </p:grpSpPr>
        <p:sp>
          <p:nvSpPr>
            <p:cNvPr id="376" name="Google Shape;376;p2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BC5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