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Black Ops One"/>
      <p:regular r:id="rId26"/>
    </p:embeddedFont>
    <p:embeddedFont>
      <p:font typeface="Noto Sans"/>
      <p:bold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BlackOpsOne-regular.fntdata"/><Relationship Id="rId25" Type="http://schemas.openxmlformats.org/officeDocument/2006/relationships/slide" Target="slides/slide20.xml"/><Relationship Id="rId28" Type="http://schemas.openxmlformats.org/officeDocument/2006/relationships/font" Target="fonts/NotoSans-boldItalic.fntdata"/><Relationship Id="rId27" Type="http://schemas.openxmlformats.org/officeDocument/2006/relationships/font" Target="fonts/NotoSans-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6.jpg"/><Relationship Id="rId9"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23.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6.jpg"/><Relationship Id="rId5" Type="http://schemas.openxmlformats.org/officeDocument/2006/relationships/image" Target="../media/image3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60.png"/><Relationship Id="rId5" Type="http://schemas.openxmlformats.org/officeDocument/2006/relationships/image" Target="../media/image52.png"/><Relationship Id="rId6"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8.jpg"/><Relationship Id="rId4" Type="http://schemas.openxmlformats.org/officeDocument/2006/relationships/image" Target="../media/image36.jpg"/><Relationship Id="rId11" Type="http://schemas.openxmlformats.org/officeDocument/2006/relationships/image" Target="../media/image38.jpg"/><Relationship Id="rId10" Type="http://schemas.openxmlformats.org/officeDocument/2006/relationships/image" Target="../media/image39.jpg"/><Relationship Id="rId9" Type="http://schemas.openxmlformats.org/officeDocument/2006/relationships/image" Target="../media/image44.jpg"/><Relationship Id="rId5" Type="http://schemas.openxmlformats.org/officeDocument/2006/relationships/image" Target="../media/image32.jpg"/><Relationship Id="rId6" Type="http://schemas.openxmlformats.org/officeDocument/2006/relationships/image" Target="../media/image33.jpg"/><Relationship Id="rId7" Type="http://schemas.openxmlformats.org/officeDocument/2006/relationships/image" Target="../media/image35.jpg"/><Relationship Id="rId8" Type="http://schemas.openxmlformats.org/officeDocument/2006/relationships/image" Target="../media/image4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jpg"/><Relationship Id="rId4" Type="http://schemas.openxmlformats.org/officeDocument/2006/relationships/image" Target="../media/image49.jpg"/><Relationship Id="rId5" Type="http://schemas.openxmlformats.org/officeDocument/2006/relationships/image" Target="../media/image20.png"/><Relationship Id="rId6"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8.jp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0.png"/><Relationship Id="rId4" Type="http://schemas.openxmlformats.org/officeDocument/2006/relationships/image" Target="../media/image69.png"/><Relationship Id="rId5"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9.png"/><Relationship Id="rId4" Type="http://schemas.openxmlformats.org/officeDocument/2006/relationships/image" Target="../media/image68.png"/><Relationship Id="rId5" Type="http://schemas.openxmlformats.org/officeDocument/2006/relationships/image" Target="../media/image6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6.jpg"/><Relationship Id="rId4" Type="http://schemas.openxmlformats.org/officeDocument/2006/relationships/image" Target="../media/image1.png"/><Relationship Id="rId5" Type="http://schemas.openxmlformats.org/officeDocument/2006/relationships/image" Target="../media/image30.png"/><Relationship Id="rId6" Type="http://schemas.openxmlformats.org/officeDocument/2006/relationships/image" Target="../media/image47.png"/></Relationships>
</file>

<file path=ppt/slides/_rels/slide19.xml.rels><?xml version="1.0" encoding="UTF-8" standalone="yes"?><Relationships xmlns="http://schemas.openxmlformats.org/package/2006/relationships"><Relationship Id="rId20" Type="http://schemas.openxmlformats.org/officeDocument/2006/relationships/image" Target="../media/image61.png"/><Relationship Id="rId11" Type="http://schemas.openxmlformats.org/officeDocument/2006/relationships/image" Target="../media/image7.png"/><Relationship Id="rId22" Type="http://schemas.openxmlformats.org/officeDocument/2006/relationships/image" Target="../media/image62.png"/><Relationship Id="rId10" Type="http://schemas.openxmlformats.org/officeDocument/2006/relationships/image" Target="../media/image47.png"/><Relationship Id="rId21" Type="http://schemas.openxmlformats.org/officeDocument/2006/relationships/image" Target="../media/image65.png"/><Relationship Id="rId13" Type="http://schemas.openxmlformats.org/officeDocument/2006/relationships/image" Target="../media/image58.png"/><Relationship Id="rId12"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56.png"/><Relationship Id="rId9" Type="http://schemas.openxmlformats.org/officeDocument/2006/relationships/image" Target="../media/image30.png"/><Relationship Id="rId15" Type="http://schemas.openxmlformats.org/officeDocument/2006/relationships/image" Target="../media/image64.png"/><Relationship Id="rId14" Type="http://schemas.openxmlformats.org/officeDocument/2006/relationships/image" Target="../media/image55.png"/><Relationship Id="rId17" Type="http://schemas.openxmlformats.org/officeDocument/2006/relationships/image" Target="../media/image22.png"/><Relationship Id="rId16" Type="http://schemas.openxmlformats.org/officeDocument/2006/relationships/image" Target="../media/image66.png"/><Relationship Id="rId5" Type="http://schemas.openxmlformats.org/officeDocument/2006/relationships/image" Target="../media/image1.png"/><Relationship Id="rId19" Type="http://schemas.openxmlformats.org/officeDocument/2006/relationships/image" Target="../media/image63.png"/><Relationship Id="rId6" Type="http://schemas.openxmlformats.org/officeDocument/2006/relationships/image" Target="../media/image50.png"/><Relationship Id="rId18" Type="http://schemas.openxmlformats.org/officeDocument/2006/relationships/image" Target="../media/image8.png"/><Relationship Id="rId7" Type="http://schemas.openxmlformats.org/officeDocument/2006/relationships/image" Target="../media/image5.png"/><Relationship Id="rId8"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1.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20.png"/><Relationship Id="rId6"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24.png"/><Relationship Id="rId5" Type="http://schemas.openxmlformats.org/officeDocument/2006/relationships/image" Target="../media/image14.png"/><Relationship Id="rId6"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70.png"/><Relationship Id="rId5"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docs.google.com/spreadsheets/d/1DUF2isFWsqVSYhbaACYtbgcLi_YjDqpE3GLQIVgkKQg/edit#gid=69851113" TargetMode="External"/><Relationship Id="rId4" Type="http://schemas.openxmlformats.org/officeDocument/2006/relationships/hyperlink" Target="https://docs.google.com/spreadsheets/d/1DUF2isFWsqVSYhbaACYtbgcLi_YjDqpE3GLQIVgkKQg/edit#gid=69851113" TargetMode="External"/><Relationship Id="rId5" Type="http://schemas.openxmlformats.org/officeDocument/2006/relationships/hyperlink" Target="https://docs.google.com/spreadsheets/d/1DUF2isFWsqVSYhbaACYtbgcLi_YjDqpE3GLQIVgkKQg/edit#gid=69851113" TargetMode="External"/><Relationship Id="rId6" Type="http://schemas.openxmlformats.org/officeDocument/2006/relationships/hyperlink" Target="https://docs.google.com/spreadsheets/d/1DUF2isFWsqVSYhbaACYtbgcLi_YjDqpE3GLQIVgkKQg/edit#gid=69851113" TargetMode="External"/><Relationship Id="rId7" Type="http://schemas.openxmlformats.org/officeDocument/2006/relationships/image" Target="../media/image5.png"/><Relationship Id="rId8"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4AAD"/>
            </a:gs>
            <a:gs pos="25000">
              <a:srgbClr val="004AAD"/>
            </a:gs>
            <a:gs pos="50000">
              <a:srgbClr val="004AAD"/>
            </a:gs>
            <a:gs pos="75000">
              <a:srgbClr val="001C42"/>
            </a:gs>
            <a:gs pos="100000">
              <a:srgbClr val="001C42"/>
            </a:gs>
          </a:gsLst>
          <a:path path="circle">
            <a:fillToRect b="100%" r="100%"/>
          </a:path>
          <a:tileRect l="-100%" t="-100%"/>
        </a:gradFill>
      </p:bgPr>
    </p:bg>
    <p:spTree>
      <p:nvGrpSpPr>
        <p:cNvPr id="83" name="Shape 83"/>
        <p:cNvGrpSpPr/>
        <p:nvPr/>
      </p:nvGrpSpPr>
      <p:grpSpPr>
        <a:xfrm>
          <a:off x="0" y="0"/>
          <a:ext cx="0" cy="0"/>
          <a:chOff x="0" y="0"/>
          <a:chExt cx="0" cy="0"/>
        </a:xfrm>
      </p:grpSpPr>
      <p:grpSp>
        <p:nvGrpSpPr>
          <p:cNvPr id="84" name="Google Shape;84;p13"/>
          <p:cNvGrpSpPr/>
          <p:nvPr/>
        </p:nvGrpSpPr>
        <p:grpSpPr>
          <a:xfrm>
            <a:off x="8088904" y="1620343"/>
            <a:ext cx="4815074" cy="4227629"/>
            <a:chOff x="0" y="0"/>
            <a:chExt cx="6420099" cy="5636838"/>
          </a:xfrm>
        </p:grpSpPr>
        <p:cxnSp>
          <p:nvCxnSpPr>
            <p:cNvPr id="85" name="Google Shape;85;p13"/>
            <p:cNvCxnSpPr/>
            <p:nvPr/>
          </p:nvCxnSpPr>
          <p:spPr>
            <a:xfrm>
              <a:off x="150227" y="0"/>
              <a:ext cx="0" cy="5636838"/>
            </a:xfrm>
            <a:prstGeom prst="straightConnector1">
              <a:avLst/>
            </a:prstGeom>
            <a:noFill/>
            <a:ln cap="flat" cmpd="sng" w="66750">
              <a:solidFill>
                <a:srgbClr val="C1FF72"/>
              </a:solidFill>
              <a:prstDash val="solid"/>
              <a:round/>
              <a:headEnd len="lg" w="lg" type="diamond"/>
              <a:tailEnd len="lg" w="lg" type="diamond"/>
            </a:ln>
          </p:spPr>
        </p:cxnSp>
        <p:cxnSp>
          <p:nvCxnSpPr>
            <p:cNvPr id="86" name="Google Shape;86;p13"/>
            <p:cNvCxnSpPr/>
            <p:nvPr/>
          </p:nvCxnSpPr>
          <p:spPr>
            <a:xfrm>
              <a:off x="0" y="5516200"/>
              <a:ext cx="6420099" cy="0"/>
            </a:xfrm>
            <a:prstGeom prst="straightConnector1">
              <a:avLst/>
            </a:prstGeom>
            <a:noFill/>
            <a:ln cap="flat" cmpd="sng" w="66750">
              <a:solidFill>
                <a:srgbClr val="C1FF72"/>
              </a:solidFill>
              <a:prstDash val="solid"/>
              <a:round/>
              <a:headEnd len="lg" w="lg" type="diamond"/>
              <a:tailEnd len="lg" w="lg" type="diamond"/>
            </a:ln>
          </p:spPr>
        </p:cxnSp>
        <p:cxnSp>
          <p:nvCxnSpPr>
            <p:cNvPr id="87" name="Google Shape;87;p13"/>
            <p:cNvCxnSpPr/>
            <p:nvPr/>
          </p:nvCxnSpPr>
          <p:spPr>
            <a:xfrm>
              <a:off x="6280958" y="0"/>
              <a:ext cx="0" cy="5636838"/>
            </a:xfrm>
            <a:prstGeom prst="straightConnector1">
              <a:avLst/>
            </a:prstGeom>
            <a:noFill/>
            <a:ln cap="flat" cmpd="sng" w="66750">
              <a:solidFill>
                <a:srgbClr val="C1FF72"/>
              </a:solidFill>
              <a:prstDash val="solid"/>
              <a:round/>
              <a:headEnd len="lg" w="lg" type="diamond"/>
              <a:tailEnd len="lg" w="lg" type="diamond"/>
            </a:ln>
          </p:spPr>
        </p:cxnSp>
        <p:cxnSp>
          <p:nvCxnSpPr>
            <p:cNvPr id="88" name="Google Shape;88;p13"/>
            <p:cNvCxnSpPr/>
            <p:nvPr/>
          </p:nvCxnSpPr>
          <p:spPr>
            <a:xfrm>
              <a:off x="0" y="111028"/>
              <a:ext cx="6420099" cy="0"/>
            </a:xfrm>
            <a:prstGeom prst="straightConnector1">
              <a:avLst/>
            </a:prstGeom>
            <a:noFill/>
            <a:ln cap="flat" cmpd="sng" w="66750">
              <a:solidFill>
                <a:srgbClr val="C1FF72"/>
              </a:solidFill>
              <a:prstDash val="solid"/>
              <a:round/>
              <a:headEnd len="lg" w="lg" type="diamond"/>
              <a:tailEnd len="lg" w="lg" type="diamond"/>
            </a:ln>
          </p:spPr>
        </p:cxnSp>
      </p:grpSp>
      <p:sp>
        <p:nvSpPr>
          <p:cNvPr id="89" name="Google Shape;89;p13"/>
          <p:cNvSpPr/>
          <p:nvPr/>
        </p:nvSpPr>
        <p:spPr>
          <a:xfrm>
            <a:off x="2002177" y="-5082147"/>
            <a:ext cx="7540371" cy="8229600"/>
          </a:xfrm>
          <a:custGeom>
            <a:rect b="b" l="l" r="r" t="t"/>
            <a:pathLst>
              <a:path extrusionOk="0" h="8229600" w="7540371">
                <a:moveTo>
                  <a:pt x="0" y="0"/>
                </a:moveTo>
                <a:lnTo>
                  <a:pt x="7540371" y="0"/>
                </a:lnTo>
                <a:lnTo>
                  <a:pt x="7540371" y="8229600"/>
                </a:lnTo>
                <a:lnTo>
                  <a:pt x="0" y="8229600"/>
                </a:lnTo>
                <a:lnTo>
                  <a:pt x="0" y="0"/>
                </a:lnTo>
                <a:close/>
              </a:path>
            </a:pathLst>
          </a:custGeom>
          <a:blipFill rotWithShape="1">
            <a:blip r:embed="rId3">
              <a:alphaModFix/>
            </a:blip>
            <a:stretch>
              <a:fillRect b="0" l="0" r="0" t="0"/>
            </a:stretch>
          </a:blipFill>
          <a:ln>
            <a:noFill/>
          </a:ln>
        </p:spPr>
      </p:sp>
      <p:sp>
        <p:nvSpPr>
          <p:cNvPr id="90" name="Google Shape;90;p13"/>
          <p:cNvSpPr/>
          <p:nvPr/>
        </p:nvSpPr>
        <p:spPr>
          <a:xfrm>
            <a:off x="12243124" y="-321765"/>
            <a:ext cx="6633100" cy="10608765"/>
          </a:xfrm>
          <a:custGeom>
            <a:rect b="b" l="l" r="r" t="t"/>
            <a:pathLst>
              <a:path extrusionOk="0" h="10608765" w="6633100">
                <a:moveTo>
                  <a:pt x="0" y="0"/>
                </a:moveTo>
                <a:lnTo>
                  <a:pt x="6633100" y="0"/>
                </a:lnTo>
                <a:lnTo>
                  <a:pt x="6633100" y="10608765"/>
                </a:lnTo>
                <a:lnTo>
                  <a:pt x="0" y="10608765"/>
                </a:lnTo>
                <a:lnTo>
                  <a:pt x="0" y="0"/>
                </a:lnTo>
                <a:close/>
              </a:path>
            </a:pathLst>
          </a:custGeom>
          <a:blipFill rotWithShape="1">
            <a:blip r:embed="rId4">
              <a:alphaModFix/>
            </a:blip>
            <a:stretch>
              <a:fillRect b="-545" l="-55714" r="-5087" t="0"/>
            </a:stretch>
          </a:blipFill>
          <a:ln>
            <a:noFill/>
          </a:ln>
        </p:spPr>
      </p:sp>
      <p:sp>
        <p:nvSpPr>
          <p:cNvPr id="91" name="Google Shape;91;p13"/>
          <p:cNvSpPr/>
          <p:nvPr/>
        </p:nvSpPr>
        <p:spPr>
          <a:xfrm>
            <a:off x="14725371" y="-3262929"/>
            <a:ext cx="8933080" cy="8229600"/>
          </a:xfrm>
          <a:custGeom>
            <a:rect b="b" l="l" r="r" t="t"/>
            <a:pathLst>
              <a:path extrusionOk="0" h="8229600" w="8933080">
                <a:moveTo>
                  <a:pt x="0" y="0"/>
                </a:moveTo>
                <a:lnTo>
                  <a:pt x="8933080" y="0"/>
                </a:lnTo>
                <a:lnTo>
                  <a:pt x="8933080" y="8229600"/>
                </a:lnTo>
                <a:lnTo>
                  <a:pt x="0" y="8229600"/>
                </a:lnTo>
                <a:lnTo>
                  <a:pt x="0" y="0"/>
                </a:lnTo>
                <a:close/>
              </a:path>
            </a:pathLst>
          </a:custGeom>
          <a:blipFill rotWithShape="1">
            <a:blip r:embed="rId5">
              <a:alphaModFix/>
            </a:blip>
            <a:stretch>
              <a:fillRect b="0" l="0" r="0" t="0"/>
            </a:stretch>
          </a:blipFill>
          <a:ln>
            <a:noFill/>
          </a:ln>
        </p:spPr>
      </p:sp>
      <p:sp>
        <p:nvSpPr>
          <p:cNvPr id="92" name="Google Shape;92;p13"/>
          <p:cNvSpPr txBox="1"/>
          <p:nvPr/>
        </p:nvSpPr>
        <p:spPr>
          <a:xfrm>
            <a:off x="1155040" y="1114425"/>
            <a:ext cx="8115300" cy="274376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0" u="none" cap="none" strike="noStrike">
                <a:solidFill>
                  <a:srgbClr val="C1FF72"/>
                </a:solidFill>
                <a:latin typeface="Black Ops One"/>
                <a:ea typeface="Black Ops One"/>
                <a:cs typeface="Black Ops One"/>
                <a:sym typeface="Black Ops One"/>
              </a:rPr>
              <a:t>NE   N</a:t>
            </a:r>
            <a:endParaRPr/>
          </a:p>
        </p:txBody>
      </p:sp>
      <p:sp>
        <p:nvSpPr>
          <p:cNvPr id="93" name="Google Shape;93;p13"/>
          <p:cNvSpPr/>
          <p:nvPr/>
        </p:nvSpPr>
        <p:spPr>
          <a:xfrm>
            <a:off x="4420843" y="1497690"/>
            <a:ext cx="1760477" cy="1760477"/>
          </a:xfrm>
          <a:custGeom>
            <a:rect b="b" l="l" r="r" t="t"/>
            <a:pathLst>
              <a:path extrusionOk="0" h="1760477" w="1760477">
                <a:moveTo>
                  <a:pt x="0" y="0"/>
                </a:moveTo>
                <a:lnTo>
                  <a:pt x="1760477" y="0"/>
                </a:lnTo>
                <a:lnTo>
                  <a:pt x="1760477" y="1760477"/>
                </a:lnTo>
                <a:lnTo>
                  <a:pt x="0" y="1760477"/>
                </a:lnTo>
                <a:lnTo>
                  <a:pt x="0" y="0"/>
                </a:lnTo>
                <a:close/>
              </a:path>
            </a:pathLst>
          </a:custGeom>
          <a:blipFill rotWithShape="1">
            <a:blip r:embed="rId6">
              <a:alphaModFix/>
            </a:blip>
            <a:stretch>
              <a:fillRect b="0" l="0" r="0" t="0"/>
            </a:stretch>
          </a:blipFill>
          <a:ln>
            <a:noFill/>
          </a:ln>
        </p:spPr>
      </p:sp>
      <p:sp>
        <p:nvSpPr>
          <p:cNvPr id="94" name="Google Shape;94;p13"/>
          <p:cNvSpPr/>
          <p:nvPr/>
        </p:nvSpPr>
        <p:spPr>
          <a:xfrm>
            <a:off x="7509849" y="77817"/>
            <a:ext cx="10338580" cy="10209183"/>
          </a:xfrm>
          <a:custGeom>
            <a:rect b="b" l="l" r="r" t="t"/>
            <a:pathLst>
              <a:path extrusionOk="0" h="10209183" w="10338580">
                <a:moveTo>
                  <a:pt x="0" y="0"/>
                </a:moveTo>
                <a:lnTo>
                  <a:pt x="10338580" y="0"/>
                </a:lnTo>
                <a:lnTo>
                  <a:pt x="10338580" y="10209183"/>
                </a:lnTo>
                <a:lnTo>
                  <a:pt x="0" y="10209183"/>
                </a:lnTo>
                <a:lnTo>
                  <a:pt x="0" y="0"/>
                </a:lnTo>
                <a:close/>
              </a:path>
            </a:pathLst>
          </a:custGeom>
          <a:blipFill rotWithShape="1">
            <a:blip r:embed="rId7">
              <a:alphaModFix/>
            </a:blip>
            <a:stretch>
              <a:fillRect b="0" l="0" r="0" t="-1266"/>
            </a:stretch>
          </a:blipFill>
          <a:ln>
            <a:noFill/>
          </a:ln>
        </p:spPr>
      </p:sp>
      <p:sp>
        <p:nvSpPr>
          <p:cNvPr id="95" name="Google Shape;95;p13"/>
          <p:cNvSpPr/>
          <p:nvPr/>
        </p:nvSpPr>
        <p:spPr>
          <a:xfrm>
            <a:off x="5101811" y="6610862"/>
            <a:ext cx="6339549" cy="2754822"/>
          </a:xfrm>
          <a:custGeom>
            <a:rect b="b" l="l" r="r" t="t"/>
            <a:pathLst>
              <a:path extrusionOk="0" h="2754822" w="6339549">
                <a:moveTo>
                  <a:pt x="0" y="0"/>
                </a:moveTo>
                <a:lnTo>
                  <a:pt x="6339550" y="0"/>
                </a:lnTo>
                <a:lnTo>
                  <a:pt x="6339550" y="2754822"/>
                </a:lnTo>
                <a:lnTo>
                  <a:pt x="0" y="2754822"/>
                </a:lnTo>
                <a:lnTo>
                  <a:pt x="0" y="0"/>
                </a:lnTo>
                <a:close/>
              </a:path>
            </a:pathLst>
          </a:custGeom>
          <a:blipFill rotWithShape="1">
            <a:blip r:embed="rId8">
              <a:alphaModFix/>
            </a:blip>
            <a:stretch>
              <a:fillRect b="0" l="0" r="0" t="0"/>
            </a:stretch>
          </a:blipFill>
          <a:ln>
            <a:noFill/>
          </a:ln>
        </p:spPr>
      </p:sp>
      <p:grpSp>
        <p:nvGrpSpPr>
          <p:cNvPr id="96" name="Google Shape;96;p13"/>
          <p:cNvGrpSpPr/>
          <p:nvPr/>
        </p:nvGrpSpPr>
        <p:grpSpPr>
          <a:xfrm>
            <a:off x="1164565" y="4548592"/>
            <a:ext cx="6588756" cy="1277634"/>
            <a:chOff x="0" y="-47625"/>
            <a:chExt cx="1735310" cy="336496"/>
          </a:xfrm>
        </p:grpSpPr>
        <p:sp>
          <p:nvSpPr>
            <p:cNvPr id="97" name="Google Shape;97;p13"/>
            <p:cNvSpPr/>
            <p:nvPr/>
          </p:nvSpPr>
          <p:spPr>
            <a:xfrm>
              <a:off x="0" y="0"/>
              <a:ext cx="1735310" cy="288871"/>
            </a:xfrm>
            <a:custGeom>
              <a:rect b="b" l="l" r="r" t="t"/>
              <a:pathLst>
                <a:path extrusionOk="0" h="288871" w="1735310">
                  <a:moveTo>
                    <a:pt x="0" y="0"/>
                  </a:moveTo>
                  <a:lnTo>
                    <a:pt x="1735310" y="0"/>
                  </a:lnTo>
                  <a:lnTo>
                    <a:pt x="1735310" y="288871"/>
                  </a:lnTo>
                  <a:lnTo>
                    <a:pt x="0" y="288871"/>
                  </a:lnTo>
                  <a:close/>
                </a:path>
              </a:pathLst>
            </a:custGeom>
            <a:solidFill>
              <a:srgbClr val="FF61F4"/>
            </a:solidFill>
            <a:ln>
              <a:noFill/>
            </a:ln>
          </p:spPr>
        </p:sp>
        <p:sp>
          <p:nvSpPr>
            <p:cNvPr id="98" name="Google Shape;98;p13"/>
            <p:cNvSpPr txBox="1"/>
            <p:nvPr/>
          </p:nvSpPr>
          <p:spPr>
            <a:xfrm>
              <a:off x="0" y="-47625"/>
              <a:ext cx="1735310" cy="33649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 name="Google Shape;99;p13"/>
          <p:cNvSpPr txBox="1"/>
          <p:nvPr/>
        </p:nvSpPr>
        <p:spPr>
          <a:xfrm>
            <a:off x="2002177" y="4719555"/>
            <a:ext cx="4894483" cy="992709"/>
          </a:xfrm>
          <a:prstGeom prst="rect">
            <a:avLst/>
          </a:prstGeom>
          <a:noFill/>
          <a:ln>
            <a:noFill/>
          </a:ln>
        </p:spPr>
        <p:txBody>
          <a:bodyPr anchorCtr="0" anchor="t" bIns="0" lIns="0" spcFirstLastPara="1" rIns="0" wrap="square" tIns="0">
            <a:spAutoFit/>
          </a:bodyPr>
          <a:lstStyle/>
          <a:p>
            <a:pPr indent="0" lvl="0" marL="0" marR="0" rtl="0" algn="l">
              <a:lnSpc>
                <a:spcPct val="142000"/>
              </a:lnSpc>
              <a:spcBef>
                <a:spcPts val="0"/>
              </a:spcBef>
              <a:spcAft>
                <a:spcPts val="0"/>
              </a:spcAft>
              <a:buNone/>
            </a:pPr>
            <a:r>
              <a:rPr b="0" i="0" lang="en-US" sz="5800" u="none" cap="none" strike="noStrike">
                <a:solidFill>
                  <a:srgbClr val="FFFFFF"/>
                </a:solidFill>
                <a:latin typeface="Black Ops One"/>
                <a:ea typeface="Black Ops One"/>
                <a:cs typeface="Black Ops One"/>
                <a:sym typeface="Black Ops One"/>
              </a:rPr>
              <a:t>Style Theme</a:t>
            </a:r>
            <a:endParaRPr/>
          </a:p>
        </p:txBody>
      </p:sp>
      <p:sp>
        <p:nvSpPr>
          <p:cNvPr id="100" name="Google Shape;100;p13"/>
          <p:cNvSpPr txBox="1"/>
          <p:nvPr/>
        </p:nvSpPr>
        <p:spPr>
          <a:xfrm>
            <a:off x="880639" y="3181967"/>
            <a:ext cx="7566497" cy="147614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8700" u="none" cap="none" strike="noStrike">
                <a:solidFill>
                  <a:srgbClr val="C1FF72"/>
                </a:solidFill>
                <a:latin typeface="Black Ops One"/>
                <a:ea typeface="Black Ops One"/>
                <a:cs typeface="Black Ops One"/>
                <a:sym typeface="Black Ops One"/>
              </a:rPr>
              <a:t> Cyberpunk </a:t>
            </a:r>
            <a:endParaRPr/>
          </a:p>
        </p:txBody>
      </p:sp>
      <p:sp>
        <p:nvSpPr>
          <p:cNvPr id="101" name="Google Shape;101;p13"/>
          <p:cNvSpPr/>
          <p:nvPr/>
        </p:nvSpPr>
        <p:spPr>
          <a:xfrm rot="1461826">
            <a:off x="-2317977" y="6235871"/>
            <a:ext cx="6946035" cy="7643505"/>
          </a:xfrm>
          <a:custGeom>
            <a:rect b="b" l="l" r="r" t="t"/>
            <a:pathLst>
              <a:path extrusionOk="0" h="7643505" w="6946035">
                <a:moveTo>
                  <a:pt x="0" y="0"/>
                </a:moveTo>
                <a:lnTo>
                  <a:pt x="6946035" y="0"/>
                </a:lnTo>
                <a:lnTo>
                  <a:pt x="6946035" y="7643506"/>
                </a:lnTo>
                <a:lnTo>
                  <a:pt x="0" y="7643506"/>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4AAD"/>
            </a:gs>
            <a:gs pos="33333">
              <a:srgbClr val="004AAD"/>
            </a:gs>
            <a:gs pos="66667">
              <a:srgbClr val="004AAD"/>
            </a:gs>
            <a:gs pos="100000">
              <a:srgbClr val="001C42"/>
            </a:gs>
          </a:gsLst>
          <a:path path="circle">
            <a:fillToRect b="100%" r="100%"/>
          </a:path>
          <a:tileRect l="-100%" t="-100%"/>
        </a:gradFill>
      </p:bgPr>
    </p:bg>
    <p:spTree>
      <p:nvGrpSpPr>
        <p:cNvPr id="333" name="Shape 333"/>
        <p:cNvGrpSpPr/>
        <p:nvPr/>
      </p:nvGrpSpPr>
      <p:grpSpPr>
        <a:xfrm>
          <a:off x="0" y="0"/>
          <a:ext cx="0" cy="0"/>
          <a:chOff x="0" y="0"/>
          <a:chExt cx="0" cy="0"/>
        </a:xfrm>
      </p:grpSpPr>
      <p:sp>
        <p:nvSpPr>
          <p:cNvPr id="334" name="Google Shape;334;p22"/>
          <p:cNvSpPr txBox="1"/>
          <p:nvPr/>
        </p:nvSpPr>
        <p:spPr>
          <a:xfrm>
            <a:off x="1028700" y="871839"/>
            <a:ext cx="7028710" cy="242047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000" u="none" cap="none" strike="noStrike">
                <a:solidFill>
                  <a:srgbClr val="C1FF72"/>
                </a:solidFill>
                <a:latin typeface="Black Ops One"/>
                <a:ea typeface="Black Ops One"/>
                <a:cs typeface="Black Ops One"/>
                <a:sym typeface="Black Ops One"/>
              </a:rPr>
              <a:t>Your Project</a:t>
            </a:r>
            <a:endParaRPr/>
          </a:p>
        </p:txBody>
      </p:sp>
      <p:sp>
        <p:nvSpPr>
          <p:cNvPr id="335" name="Google Shape;335;p22"/>
          <p:cNvSpPr txBox="1"/>
          <p:nvPr/>
        </p:nvSpPr>
        <p:spPr>
          <a:xfrm>
            <a:off x="1028700" y="7615393"/>
            <a:ext cx="7028710" cy="942247"/>
          </a:xfrm>
          <a:prstGeom prst="rect">
            <a:avLst/>
          </a:prstGeom>
          <a:noFill/>
          <a:ln>
            <a:noFill/>
          </a:ln>
        </p:spPr>
        <p:txBody>
          <a:bodyPr anchorCtr="0" anchor="t" bIns="0" lIns="0" spcFirstLastPara="1" rIns="0" wrap="square" tIns="0">
            <a:spAutoFit/>
          </a:bodyPr>
          <a:lstStyle/>
          <a:p>
            <a:pPr indent="0" lvl="0" marL="0" marR="0" rtl="0" algn="l">
              <a:lnSpc>
                <a:spcPct val="129982"/>
              </a:lnSpc>
              <a:spcBef>
                <a:spcPts val="0"/>
              </a:spcBef>
              <a:spcAft>
                <a:spcPts val="0"/>
              </a:spcAft>
              <a:buNone/>
            </a:pPr>
            <a:r>
              <a:rPr b="0" i="0" lang="en-US" sz="2925" u="none" cap="none" strike="noStrike">
                <a:solidFill>
                  <a:srgbClr val="C1FF72"/>
                </a:solidFill>
                <a:latin typeface="Arial"/>
                <a:ea typeface="Arial"/>
                <a:cs typeface="Arial"/>
                <a:sym typeface="Arial"/>
              </a:rPr>
              <a:t>YEAR: 2052</a:t>
            </a:r>
            <a:endParaRPr/>
          </a:p>
          <a:p>
            <a:pPr indent="0" lvl="0" marL="0" marR="0" rtl="0" algn="l">
              <a:lnSpc>
                <a:spcPct val="129982"/>
              </a:lnSpc>
              <a:spcBef>
                <a:spcPts val="0"/>
              </a:spcBef>
              <a:spcAft>
                <a:spcPts val="0"/>
              </a:spcAft>
              <a:buNone/>
            </a:pPr>
            <a:r>
              <a:rPr b="0" i="0" lang="en-US" sz="2925" u="none" cap="none" strike="noStrike">
                <a:solidFill>
                  <a:srgbClr val="C1FF72"/>
                </a:solidFill>
                <a:latin typeface="Arial"/>
                <a:ea typeface="Arial"/>
                <a:cs typeface="Arial"/>
                <a:sym typeface="Arial"/>
              </a:rPr>
              <a:t>ROLE: WRITE YOUR ROLE</a:t>
            </a:r>
            <a:endParaRPr/>
          </a:p>
        </p:txBody>
      </p:sp>
      <p:sp>
        <p:nvSpPr>
          <p:cNvPr id="336" name="Google Shape;336;p22"/>
          <p:cNvSpPr txBox="1"/>
          <p:nvPr/>
        </p:nvSpPr>
        <p:spPr>
          <a:xfrm>
            <a:off x="1028700" y="2771105"/>
            <a:ext cx="5325000" cy="218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sp>
        <p:nvSpPr>
          <p:cNvPr id="337" name="Google Shape;337;p22"/>
          <p:cNvSpPr/>
          <p:nvPr/>
        </p:nvSpPr>
        <p:spPr>
          <a:xfrm>
            <a:off x="9144000" y="0"/>
            <a:ext cx="9144000" cy="10287000"/>
          </a:xfrm>
          <a:prstGeom prst="rect">
            <a:avLst/>
          </a:pr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2"/>
          <p:cNvSpPr/>
          <p:nvPr/>
        </p:nvSpPr>
        <p:spPr>
          <a:xfrm>
            <a:off x="7670292" y="-861744"/>
            <a:ext cx="11572242" cy="12630004"/>
          </a:xfrm>
          <a:custGeom>
            <a:rect b="b" l="l" r="r" t="t"/>
            <a:pathLst>
              <a:path extrusionOk="0" h="12630004" w="11572242">
                <a:moveTo>
                  <a:pt x="0" y="0"/>
                </a:moveTo>
                <a:lnTo>
                  <a:pt x="11572241" y="0"/>
                </a:lnTo>
                <a:lnTo>
                  <a:pt x="11572241" y="12630005"/>
                </a:lnTo>
                <a:lnTo>
                  <a:pt x="0" y="12630005"/>
                </a:lnTo>
                <a:lnTo>
                  <a:pt x="0" y="0"/>
                </a:lnTo>
                <a:close/>
              </a:path>
            </a:pathLst>
          </a:custGeom>
          <a:blipFill rotWithShape="1">
            <a:blip r:embed="rId3">
              <a:alphaModFix/>
            </a:blip>
            <a:stretch>
              <a:fillRect b="0" l="0" r="0" t="0"/>
            </a:stretch>
          </a:blipFill>
          <a:ln>
            <a:noFill/>
          </a:ln>
        </p:spPr>
      </p:sp>
      <p:sp>
        <p:nvSpPr>
          <p:cNvPr id="339" name="Google Shape;339;p22"/>
          <p:cNvSpPr/>
          <p:nvPr/>
        </p:nvSpPr>
        <p:spPr>
          <a:xfrm>
            <a:off x="10187054" y="5334000"/>
            <a:ext cx="7057893" cy="3924300"/>
          </a:xfrm>
          <a:custGeom>
            <a:rect b="b" l="l" r="r" t="t"/>
            <a:pathLst>
              <a:path extrusionOk="0" h="3924300" w="7057893">
                <a:moveTo>
                  <a:pt x="0" y="0"/>
                </a:moveTo>
                <a:lnTo>
                  <a:pt x="7057892" y="0"/>
                </a:lnTo>
                <a:lnTo>
                  <a:pt x="7057892" y="3924300"/>
                </a:lnTo>
                <a:lnTo>
                  <a:pt x="0" y="3924300"/>
                </a:lnTo>
                <a:lnTo>
                  <a:pt x="0" y="0"/>
                </a:lnTo>
                <a:close/>
              </a:path>
            </a:pathLst>
          </a:custGeom>
          <a:blipFill rotWithShape="1">
            <a:blip r:embed="rId4">
              <a:alphaModFix/>
            </a:blip>
            <a:stretch>
              <a:fillRect b="-69276" l="0" r="0" t="-10569"/>
            </a:stretch>
          </a:blipFill>
          <a:ln>
            <a:noFill/>
          </a:ln>
        </p:spPr>
      </p:sp>
      <p:pic>
        <p:nvPicPr>
          <p:cNvPr id="340" name="Google Shape;340;p22"/>
          <p:cNvPicPr preferRelativeResize="0"/>
          <p:nvPr/>
        </p:nvPicPr>
        <p:blipFill rotWithShape="1">
          <a:blip r:embed="rId5">
            <a:alphaModFix/>
          </a:blip>
          <a:srcRect b="0" l="0" r="0" t="44398"/>
          <a:stretch/>
        </p:blipFill>
        <p:spPr>
          <a:xfrm>
            <a:off x="10187054" y="1028700"/>
            <a:ext cx="7057893" cy="3924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4AAD"/>
            </a:gs>
            <a:gs pos="33333">
              <a:srgbClr val="004AAD"/>
            </a:gs>
            <a:gs pos="66667">
              <a:srgbClr val="004AAD"/>
            </a:gs>
            <a:gs pos="100000">
              <a:srgbClr val="001C42"/>
            </a:gs>
          </a:gsLst>
          <a:path path="circle">
            <a:fillToRect b="100%" r="100%"/>
          </a:path>
          <a:tileRect l="-100%" t="-100%"/>
        </a:gradFill>
      </p:bgPr>
    </p:bg>
    <p:spTree>
      <p:nvGrpSpPr>
        <p:cNvPr id="344" name="Shape 344"/>
        <p:cNvGrpSpPr/>
        <p:nvPr/>
      </p:nvGrpSpPr>
      <p:grpSpPr>
        <a:xfrm>
          <a:off x="0" y="0"/>
          <a:ext cx="0" cy="0"/>
          <a:chOff x="0" y="0"/>
          <a:chExt cx="0" cy="0"/>
        </a:xfrm>
      </p:grpSpPr>
      <p:sp>
        <p:nvSpPr>
          <p:cNvPr id="345" name="Google Shape;345;p23"/>
          <p:cNvSpPr/>
          <p:nvPr/>
        </p:nvSpPr>
        <p:spPr>
          <a:xfrm>
            <a:off x="7445203" y="-284372"/>
            <a:ext cx="11783711" cy="10855743"/>
          </a:xfrm>
          <a:custGeom>
            <a:rect b="b" l="l" r="r" t="t"/>
            <a:pathLst>
              <a:path extrusionOk="0" h="10855743" w="11783711">
                <a:moveTo>
                  <a:pt x="0" y="0"/>
                </a:moveTo>
                <a:lnTo>
                  <a:pt x="11783711" y="0"/>
                </a:lnTo>
                <a:lnTo>
                  <a:pt x="11783711" y="10855744"/>
                </a:lnTo>
                <a:lnTo>
                  <a:pt x="0" y="10855744"/>
                </a:lnTo>
                <a:lnTo>
                  <a:pt x="0" y="0"/>
                </a:lnTo>
                <a:close/>
              </a:path>
            </a:pathLst>
          </a:custGeom>
          <a:blipFill rotWithShape="1">
            <a:blip r:embed="rId3">
              <a:alphaModFix/>
            </a:blip>
            <a:stretch>
              <a:fillRect b="0" l="0" r="0" t="0"/>
            </a:stretch>
          </a:blipFill>
          <a:ln>
            <a:noFill/>
          </a:ln>
        </p:spPr>
      </p:sp>
      <p:sp>
        <p:nvSpPr>
          <p:cNvPr id="346" name="Google Shape;346;p23"/>
          <p:cNvSpPr txBox="1"/>
          <p:nvPr/>
        </p:nvSpPr>
        <p:spPr>
          <a:xfrm>
            <a:off x="1028700" y="1028700"/>
            <a:ext cx="66420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C1FF72"/>
                </a:solidFill>
                <a:latin typeface="Black Ops One"/>
                <a:ea typeface="Black Ops One"/>
                <a:cs typeface="Black Ops One"/>
                <a:sym typeface="Black Ops One"/>
              </a:rPr>
              <a:t>Gallery Image</a:t>
            </a:r>
            <a:endParaRPr/>
          </a:p>
        </p:txBody>
      </p:sp>
      <p:sp>
        <p:nvSpPr>
          <p:cNvPr id="347" name="Google Shape;347;p23"/>
          <p:cNvSpPr txBox="1"/>
          <p:nvPr/>
        </p:nvSpPr>
        <p:spPr>
          <a:xfrm>
            <a:off x="1028700" y="3836329"/>
            <a:ext cx="6862200" cy="501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FFFFFF"/>
                </a:solidFill>
                <a:latin typeface="Arial"/>
                <a:ea typeface="Arial"/>
                <a:cs typeface="Arial"/>
                <a:sym typeface="Arial"/>
              </a:rPr>
              <a:t>Cyberpunk is a subgenre of science fiction that emerged in the 1980s. It is characterized by a dystopian future setting, where advanced technology has not necessarily led to a better society, and often results in societal decay. </a:t>
            </a:r>
            <a:endParaRPr/>
          </a:p>
          <a:p>
            <a:pPr indent="0" lvl="0" marL="0" marR="0" rtl="0" algn="l">
              <a:lnSpc>
                <a:spcPct val="115000"/>
              </a:lnSpc>
              <a:spcBef>
                <a:spcPts val="0"/>
              </a:spcBef>
              <a:spcAft>
                <a:spcPts val="0"/>
              </a:spcAft>
              <a:buNone/>
            </a:pPr>
            <a:r>
              <a:t/>
            </a:r>
            <a:endParaRPr b="0" i="0" sz="22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rPr b="0" i="0" lang="en-US" sz="2200" u="none" cap="none" strike="noStrike">
                <a:solidFill>
                  <a:srgbClr val="FFFFFF"/>
                </a:solidFill>
                <a:latin typeface="Arial"/>
                <a:ea typeface="Arial"/>
                <a:cs typeface="Arial"/>
                <a:sym typeface="Arial"/>
              </a:rPr>
              <a:t>Cyberpunk stories often feature a protagonist who is a hacker or cybercriminal, and explores themes such as artificial intelligence, virtual reality, and the role of corporations in society. The genre has influenced many aspects of popular culture, including films like Blade Runner and The Matrix, as well as video games like Deus Ex and Cyberpunk 2077. </a:t>
            </a:r>
            <a:endParaRPr/>
          </a:p>
        </p:txBody>
      </p:sp>
      <p:pic>
        <p:nvPicPr>
          <p:cNvPr id="348" name="Google Shape;348;p23"/>
          <p:cNvPicPr preferRelativeResize="0"/>
          <p:nvPr/>
        </p:nvPicPr>
        <p:blipFill>
          <a:blip r:embed="rId4">
            <a:alphaModFix/>
          </a:blip>
          <a:stretch>
            <a:fillRect/>
          </a:stretch>
        </p:blipFill>
        <p:spPr>
          <a:xfrm>
            <a:off x="9819700" y="603875"/>
            <a:ext cx="7586025" cy="4376633"/>
          </a:xfrm>
          <a:prstGeom prst="rect">
            <a:avLst/>
          </a:prstGeom>
          <a:noFill/>
          <a:ln>
            <a:noFill/>
          </a:ln>
        </p:spPr>
      </p:pic>
      <p:pic>
        <p:nvPicPr>
          <p:cNvPr id="349" name="Google Shape;349;p23"/>
          <p:cNvPicPr preferRelativeResize="0"/>
          <p:nvPr/>
        </p:nvPicPr>
        <p:blipFill>
          <a:blip r:embed="rId5">
            <a:alphaModFix/>
          </a:blip>
          <a:stretch>
            <a:fillRect/>
          </a:stretch>
        </p:blipFill>
        <p:spPr>
          <a:xfrm>
            <a:off x="9861207" y="5216873"/>
            <a:ext cx="3639110" cy="4466251"/>
          </a:xfrm>
          <a:prstGeom prst="rect">
            <a:avLst/>
          </a:prstGeom>
          <a:noFill/>
          <a:ln>
            <a:noFill/>
          </a:ln>
        </p:spPr>
      </p:pic>
      <p:pic>
        <p:nvPicPr>
          <p:cNvPr id="350" name="Google Shape;350;p23"/>
          <p:cNvPicPr preferRelativeResize="0"/>
          <p:nvPr/>
        </p:nvPicPr>
        <p:blipFill>
          <a:blip r:embed="rId6">
            <a:alphaModFix/>
          </a:blip>
          <a:stretch>
            <a:fillRect/>
          </a:stretch>
        </p:blipFill>
        <p:spPr>
          <a:xfrm>
            <a:off x="13766615" y="5216873"/>
            <a:ext cx="3639110" cy="44662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4AAD"/>
            </a:gs>
            <a:gs pos="33333">
              <a:srgbClr val="004AAD"/>
            </a:gs>
            <a:gs pos="66667">
              <a:srgbClr val="004AAD"/>
            </a:gs>
            <a:gs pos="100000">
              <a:srgbClr val="001C42"/>
            </a:gs>
          </a:gsLst>
          <a:path path="circle">
            <a:fillToRect b="100%" r="100%"/>
          </a:path>
          <a:tileRect l="-100%" t="-100%"/>
        </a:gradFill>
      </p:bgPr>
    </p:bg>
    <p:spTree>
      <p:nvGrpSpPr>
        <p:cNvPr id="354" name="Shape 354"/>
        <p:cNvGrpSpPr/>
        <p:nvPr/>
      </p:nvGrpSpPr>
      <p:grpSpPr>
        <a:xfrm>
          <a:off x="0" y="0"/>
          <a:ext cx="0" cy="0"/>
          <a:chOff x="0" y="0"/>
          <a:chExt cx="0" cy="0"/>
        </a:xfrm>
      </p:grpSpPr>
      <p:pic>
        <p:nvPicPr>
          <p:cNvPr id="355" name="Google Shape;355;p24"/>
          <p:cNvPicPr preferRelativeResize="0"/>
          <p:nvPr/>
        </p:nvPicPr>
        <p:blipFill rotWithShape="1">
          <a:blip r:embed="rId3">
            <a:alphaModFix/>
          </a:blip>
          <a:srcRect b="0" l="21390" r="21389" t="0"/>
          <a:stretch/>
        </p:blipFill>
        <p:spPr>
          <a:xfrm>
            <a:off x="2388157" y="3307923"/>
            <a:ext cx="3026218" cy="2061043"/>
          </a:xfrm>
          <a:prstGeom prst="rect">
            <a:avLst/>
          </a:prstGeom>
          <a:noFill/>
          <a:ln>
            <a:noFill/>
          </a:ln>
        </p:spPr>
      </p:pic>
      <p:pic>
        <p:nvPicPr>
          <p:cNvPr id="356" name="Google Shape;356;p24"/>
          <p:cNvPicPr preferRelativeResize="0"/>
          <p:nvPr/>
        </p:nvPicPr>
        <p:blipFill rotWithShape="1">
          <a:blip r:embed="rId3">
            <a:alphaModFix/>
          </a:blip>
          <a:srcRect b="0" l="21390" r="21389" t="0"/>
          <a:stretch/>
        </p:blipFill>
        <p:spPr>
          <a:xfrm>
            <a:off x="2388157" y="6471366"/>
            <a:ext cx="3026218" cy="2061043"/>
          </a:xfrm>
          <a:prstGeom prst="rect">
            <a:avLst/>
          </a:prstGeom>
          <a:noFill/>
          <a:ln>
            <a:noFill/>
          </a:ln>
        </p:spPr>
      </p:pic>
      <p:pic>
        <p:nvPicPr>
          <p:cNvPr id="357" name="Google Shape;357;p24"/>
          <p:cNvPicPr preferRelativeResize="0"/>
          <p:nvPr/>
        </p:nvPicPr>
        <p:blipFill rotWithShape="1">
          <a:blip r:embed="rId4">
            <a:alphaModFix/>
          </a:blip>
          <a:srcRect b="15077" l="0" r="0" t="15077"/>
          <a:stretch/>
        </p:blipFill>
        <p:spPr>
          <a:xfrm>
            <a:off x="2388157" y="3307923"/>
            <a:ext cx="3028835" cy="2115474"/>
          </a:xfrm>
          <a:prstGeom prst="rect">
            <a:avLst/>
          </a:prstGeom>
          <a:noFill/>
          <a:ln>
            <a:noFill/>
          </a:ln>
        </p:spPr>
      </p:pic>
      <p:pic>
        <p:nvPicPr>
          <p:cNvPr id="358" name="Google Shape;358;p24"/>
          <p:cNvPicPr preferRelativeResize="0"/>
          <p:nvPr/>
        </p:nvPicPr>
        <p:blipFill rotWithShape="1">
          <a:blip r:embed="rId5">
            <a:alphaModFix/>
          </a:blip>
          <a:srcRect b="0" l="0" r="0" t="30155"/>
          <a:stretch/>
        </p:blipFill>
        <p:spPr>
          <a:xfrm>
            <a:off x="2388157" y="6471366"/>
            <a:ext cx="3028835" cy="2115474"/>
          </a:xfrm>
          <a:prstGeom prst="rect">
            <a:avLst/>
          </a:prstGeom>
          <a:noFill/>
          <a:ln>
            <a:noFill/>
          </a:ln>
        </p:spPr>
      </p:pic>
      <p:pic>
        <p:nvPicPr>
          <p:cNvPr id="359" name="Google Shape;359;p24"/>
          <p:cNvPicPr preferRelativeResize="0"/>
          <p:nvPr/>
        </p:nvPicPr>
        <p:blipFill rotWithShape="1">
          <a:blip r:embed="rId3">
            <a:alphaModFix/>
          </a:blip>
          <a:srcRect b="0" l="22102" r="22101" t="0"/>
          <a:stretch/>
        </p:blipFill>
        <p:spPr>
          <a:xfrm>
            <a:off x="5882504" y="3307923"/>
            <a:ext cx="3028835" cy="2115474"/>
          </a:xfrm>
          <a:prstGeom prst="rect">
            <a:avLst/>
          </a:prstGeom>
          <a:noFill/>
          <a:ln>
            <a:noFill/>
          </a:ln>
        </p:spPr>
      </p:pic>
      <p:pic>
        <p:nvPicPr>
          <p:cNvPr id="360" name="Google Shape;360;p24"/>
          <p:cNvPicPr preferRelativeResize="0"/>
          <p:nvPr/>
        </p:nvPicPr>
        <p:blipFill rotWithShape="1">
          <a:blip r:embed="rId3">
            <a:alphaModFix/>
          </a:blip>
          <a:srcRect b="0" l="22102" r="22101" t="0"/>
          <a:stretch/>
        </p:blipFill>
        <p:spPr>
          <a:xfrm>
            <a:off x="5882504" y="6471366"/>
            <a:ext cx="3028835" cy="2115474"/>
          </a:xfrm>
          <a:prstGeom prst="rect">
            <a:avLst/>
          </a:prstGeom>
          <a:noFill/>
          <a:ln>
            <a:noFill/>
          </a:ln>
        </p:spPr>
      </p:pic>
      <p:pic>
        <p:nvPicPr>
          <p:cNvPr id="361" name="Google Shape;361;p24"/>
          <p:cNvPicPr preferRelativeResize="0"/>
          <p:nvPr/>
        </p:nvPicPr>
        <p:blipFill rotWithShape="1">
          <a:blip r:embed="rId6">
            <a:alphaModFix/>
          </a:blip>
          <a:srcRect b="15077" l="0" r="0" t="15077"/>
          <a:stretch/>
        </p:blipFill>
        <p:spPr>
          <a:xfrm>
            <a:off x="5881100" y="3307923"/>
            <a:ext cx="3028835" cy="2115474"/>
          </a:xfrm>
          <a:prstGeom prst="rect">
            <a:avLst/>
          </a:prstGeom>
          <a:noFill/>
          <a:ln>
            <a:noFill/>
          </a:ln>
        </p:spPr>
      </p:pic>
      <p:pic>
        <p:nvPicPr>
          <p:cNvPr id="362" name="Google Shape;362;p24"/>
          <p:cNvPicPr preferRelativeResize="0"/>
          <p:nvPr/>
        </p:nvPicPr>
        <p:blipFill rotWithShape="1">
          <a:blip r:embed="rId7">
            <a:alphaModFix/>
          </a:blip>
          <a:srcRect b="1351" l="0" r="0" t="28802"/>
          <a:stretch/>
        </p:blipFill>
        <p:spPr>
          <a:xfrm>
            <a:off x="5881100" y="6471366"/>
            <a:ext cx="3028835" cy="2115474"/>
          </a:xfrm>
          <a:prstGeom prst="rect">
            <a:avLst/>
          </a:prstGeom>
          <a:noFill/>
          <a:ln>
            <a:noFill/>
          </a:ln>
        </p:spPr>
      </p:pic>
      <p:pic>
        <p:nvPicPr>
          <p:cNvPr id="363" name="Google Shape;363;p24"/>
          <p:cNvPicPr preferRelativeResize="0"/>
          <p:nvPr/>
        </p:nvPicPr>
        <p:blipFill rotWithShape="1">
          <a:blip r:embed="rId3">
            <a:alphaModFix/>
          </a:blip>
          <a:srcRect b="0" l="22102" r="22101" t="0"/>
          <a:stretch/>
        </p:blipFill>
        <p:spPr>
          <a:xfrm>
            <a:off x="9378064" y="3307923"/>
            <a:ext cx="3028835" cy="2115474"/>
          </a:xfrm>
          <a:prstGeom prst="rect">
            <a:avLst/>
          </a:prstGeom>
          <a:noFill/>
          <a:ln>
            <a:noFill/>
          </a:ln>
        </p:spPr>
      </p:pic>
      <p:pic>
        <p:nvPicPr>
          <p:cNvPr id="364" name="Google Shape;364;p24"/>
          <p:cNvPicPr preferRelativeResize="0"/>
          <p:nvPr/>
        </p:nvPicPr>
        <p:blipFill rotWithShape="1">
          <a:blip r:embed="rId3">
            <a:alphaModFix/>
          </a:blip>
          <a:srcRect b="0" l="22102" r="22101" t="0"/>
          <a:stretch/>
        </p:blipFill>
        <p:spPr>
          <a:xfrm>
            <a:off x="9378064" y="6471366"/>
            <a:ext cx="3028835" cy="2115474"/>
          </a:xfrm>
          <a:prstGeom prst="rect">
            <a:avLst/>
          </a:prstGeom>
          <a:noFill/>
          <a:ln>
            <a:noFill/>
          </a:ln>
        </p:spPr>
      </p:pic>
      <p:pic>
        <p:nvPicPr>
          <p:cNvPr id="365" name="Google Shape;365;p24"/>
          <p:cNvPicPr preferRelativeResize="0"/>
          <p:nvPr/>
        </p:nvPicPr>
        <p:blipFill rotWithShape="1">
          <a:blip r:embed="rId8">
            <a:alphaModFix/>
          </a:blip>
          <a:srcRect b="0" l="0" r="0" t="30155"/>
          <a:stretch/>
        </p:blipFill>
        <p:spPr>
          <a:xfrm>
            <a:off x="9378064" y="3307923"/>
            <a:ext cx="3028835" cy="2115474"/>
          </a:xfrm>
          <a:prstGeom prst="rect">
            <a:avLst/>
          </a:prstGeom>
          <a:noFill/>
          <a:ln>
            <a:noFill/>
          </a:ln>
        </p:spPr>
      </p:pic>
      <p:pic>
        <p:nvPicPr>
          <p:cNvPr id="366" name="Google Shape;366;p24"/>
          <p:cNvPicPr preferRelativeResize="0"/>
          <p:nvPr/>
        </p:nvPicPr>
        <p:blipFill rotWithShape="1">
          <a:blip r:embed="rId9">
            <a:alphaModFix/>
          </a:blip>
          <a:srcRect b="0" l="0" r="0" t="30155"/>
          <a:stretch/>
        </p:blipFill>
        <p:spPr>
          <a:xfrm>
            <a:off x="9378064" y="6471366"/>
            <a:ext cx="3028835" cy="2115474"/>
          </a:xfrm>
          <a:prstGeom prst="rect">
            <a:avLst/>
          </a:prstGeom>
          <a:noFill/>
          <a:ln>
            <a:noFill/>
          </a:ln>
        </p:spPr>
      </p:pic>
      <p:pic>
        <p:nvPicPr>
          <p:cNvPr id="367" name="Google Shape;367;p24"/>
          <p:cNvPicPr preferRelativeResize="0"/>
          <p:nvPr/>
        </p:nvPicPr>
        <p:blipFill rotWithShape="1">
          <a:blip r:embed="rId3">
            <a:alphaModFix/>
          </a:blip>
          <a:srcRect b="0" l="22102" r="22101" t="0"/>
          <a:stretch/>
        </p:blipFill>
        <p:spPr>
          <a:xfrm>
            <a:off x="12873625" y="3307923"/>
            <a:ext cx="3028835" cy="2115474"/>
          </a:xfrm>
          <a:prstGeom prst="rect">
            <a:avLst/>
          </a:prstGeom>
          <a:noFill/>
          <a:ln>
            <a:noFill/>
          </a:ln>
        </p:spPr>
      </p:pic>
      <p:pic>
        <p:nvPicPr>
          <p:cNvPr id="368" name="Google Shape;368;p24"/>
          <p:cNvPicPr preferRelativeResize="0"/>
          <p:nvPr/>
        </p:nvPicPr>
        <p:blipFill rotWithShape="1">
          <a:blip r:embed="rId3">
            <a:alphaModFix/>
          </a:blip>
          <a:srcRect b="0" l="22102" r="22101" t="0"/>
          <a:stretch/>
        </p:blipFill>
        <p:spPr>
          <a:xfrm>
            <a:off x="12873625" y="6471366"/>
            <a:ext cx="3028835" cy="2115474"/>
          </a:xfrm>
          <a:prstGeom prst="rect">
            <a:avLst/>
          </a:prstGeom>
          <a:noFill/>
          <a:ln>
            <a:noFill/>
          </a:ln>
        </p:spPr>
      </p:pic>
      <p:pic>
        <p:nvPicPr>
          <p:cNvPr id="369" name="Google Shape;369;p24"/>
          <p:cNvPicPr preferRelativeResize="0"/>
          <p:nvPr/>
        </p:nvPicPr>
        <p:blipFill rotWithShape="1">
          <a:blip r:embed="rId10">
            <a:alphaModFix/>
          </a:blip>
          <a:srcRect b="10899" l="0" r="0" t="19254"/>
          <a:stretch/>
        </p:blipFill>
        <p:spPr>
          <a:xfrm>
            <a:off x="12871008" y="3307923"/>
            <a:ext cx="3028835" cy="2115474"/>
          </a:xfrm>
          <a:prstGeom prst="rect">
            <a:avLst/>
          </a:prstGeom>
          <a:noFill/>
          <a:ln>
            <a:noFill/>
          </a:ln>
        </p:spPr>
      </p:pic>
      <p:pic>
        <p:nvPicPr>
          <p:cNvPr id="370" name="Google Shape;370;p24"/>
          <p:cNvPicPr preferRelativeResize="0"/>
          <p:nvPr/>
        </p:nvPicPr>
        <p:blipFill rotWithShape="1">
          <a:blip r:embed="rId11">
            <a:alphaModFix/>
          </a:blip>
          <a:srcRect b="15077" l="0" r="0" t="15077"/>
          <a:stretch/>
        </p:blipFill>
        <p:spPr>
          <a:xfrm>
            <a:off x="12871008" y="6471366"/>
            <a:ext cx="3028835" cy="2115474"/>
          </a:xfrm>
          <a:prstGeom prst="rect">
            <a:avLst/>
          </a:prstGeom>
          <a:noFill/>
          <a:ln>
            <a:noFill/>
          </a:ln>
        </p:spPr>
      </p:pic>
      <p:sp>
        <p:nvSpPr>
          <p:cNvPr id="371" name="Google Shape;371;p24"/>
          <p:cNvSpPr txBox="1"/>
          <p:nvPr/>
        </p:nvSpPr>
        <p:spPr>
          <a:xfrm>
            <a:off x="2388157" y="5568992"/>
            <a:ext cx="3028835" cy="40128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Vision 01</a:t>
            </a:r>
            <a:endParaRPr/>
          </a:p>
        </p:txBody>
      </p:sp>
      <p:sp>
        <p:nvSpPr>
          <p:cNvPr id="372" name="Google Shape;372;p24"/>
          <p:cNvSpPr txBox="1"/>
          <p:nvPr/>
        </p:nvSpPr>
        <p:spPr>
          <a:xfrm>
            <a:off x="5881100" y="5568992"/>
            <a:ext cx="3028835" cy="40160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00" u="none" cap="none" strike="noStrike">
                <a:solidFill>
                  <a:srgbClr val="FFFFFF"/>
                </a:solidFill>
                <a:latin typeface="Arial"/>
                <a:ea typeface="Arial"/>
                <a:cs typeface="Arial"/>
                <a:sym typeface="Arial"/>
              </a:rPr>
              <a:t>Vision 02</a:t>
            </a:r>
            <a:endParaRPr/>
          </a:p>
        </p:txBody>
      </p:sp>
      <p:sp>
        <p:nvSpPr>
          <p:cNvPr id="373" name="Google Shape;373;p24"/>
          <p:cNvSpPr txBox="1"/>
          <p:nvPr/>
        </p:nvSpPr>
        <p:spPr>
          <a:xfrm>
            <a:off x="9378064" y="5568992"/>
            <a:ext cx="3028835" cy="40160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00" u="none" cap="none" strike="noStrike">
                <a:solidFill>
                  <a:srgbClr val="FFFFFF"/>
                </a:solidFill>
                <a:latin typeface="Arial"/>
                <a:ea typeface="Arial"/>
                <a:cs typeface="Arial"/>
                <a:sym typeface="Arial"/>
              </a:rPr>
              <a:t>Vision 03</a:t>
            </a:r>
            <a:endParaRPr/>
          </a:p>
        </p:txBody>
      </p:sp>
      <p:sp>
        <p:nvSpPr>
          <p:cNvPr id="374" name="Google Shape;374;p24"/>
          <p:cNvSpPr txBox="1"/>
          <p:nvPr/>
        </p:nvSpPr>
        <p:spPr>
          <a:xfrm>
            <a:off x="12871008" y="5568992"/>
            <a:ext cx="3028835" cy="40160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00" u="none" cap="none" strike="noStrike">
                <a:solidFill>
                  <a:srgbClr val="FFFFFF"/>
                </a:solidFill>
                <a:latin typeface="Arial"/>
                <a:ea typeface="Arial"/>
                <a:cs typeface="Arial"/>
                <a:sym typeface="Arial"/>
              </a:rPr>
              <a:t>Vision 04</a:t>
            </a:r>
            <a:endParaRPr/>
          </a:p>
        </p:txBody>
      </p:sp>
      <p:sp>
        <p:nvSpPr>
          <p:cNvPr id="375" name="Google Shape;375;p24"/>
          <p:cNvSpPr txBox="1"/>
          <p:nvPr/>
        </p:nvSpPr>
        <p:spPr>
          <a:xfrm>
            <a:off x="2388157" y="8785870"/>
            <a:ext cx="3028835" cy="40160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00" u="none" cap="none" strike="noStrike">
                <a:solidFill>
                  <a:srgbClr val="FFFFFF"/>
                </a:solidFill>
                <a:latin typeface="Arial"/>
                <a:ea typeface="Arial"/>
                <a:cs typeface="Arial"/>
                <a:sym typeface="Arial"/>
              </a:rPr>
              <a:t>Vision 05</a:t>
            </a:r>
            <a:endParaRPr/>
          </a:p>
        </p:txBody>
      </p:sp>
      <p:sp>
        <p:nvSpPr>
          <p:cNvPr id="376" name="Google Shape;376;p24"/>
          <p:cNvSpPr txBox="1"/>
          <p:nvPr/>
        </p:nvSpPr>
        <p:spPr>
          <a:xfrm>
            <a:off x="5881100" y="8785870"/>
            <a:ext cx="3028835" cy="40160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00" u="none" cap="none" strike="noStrike">
                <a:solidFill>
                  <a:srgbClr val="FFFFFF"/>
                </a:solidFill>
                <a:latin typeface="Arial"/>
                <a:ea typeface="Arial"/>
                <a:cs typeface="Arial"/>
                <a:sym typeface="Arial"/>
              </a:rPr>
              <a:t>Vision 06</a:t>
            </a:r>
            <a:endParaRPr/>
          </a:p>
        </p:txBody>
      </p:sp>
      <p:sp>
        <p:nvSpPr>
          <p:cNvPr id="377" name="Google Shape;377;p24"/>
          <p:cNvSpPr txBox="1"/>
          <p:nvPr/>
        </p:nvSpPr>
        <p:spPr>
          <a:xfrm>
            <a:off x="9378064" y="8785870"/>
            <a:ext cx="3028835" cy="40160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00" u="none" cap="none" strike="noStrike">
                <a:solidFill>
                  <a:srgbClr val="FFFFFF"/>
                </a:solidFill>
                <a:latin typeface="Arial"/>
                <a:ea typeface="Arial"/>
                <a:cs typeface="Arial"/>
                <a:sym typeface="Arial"/>
              </a:rPr>
              <a:t>Vision 07</a:t>
            </a:r>
            <a:endParaRPr/>
          </a:p>
        </p:txBody>
      </p:sp>
      <p:sp>
        <p:nvSpPr>
          <p:cNvPr id="378" name="Google Shape;378;p24"/>
          <p:cNvSpPr txBox="1"/>
          <p:nvPr/>
        </p:nvSpPr>
        <p:spPr>
          <a:xfrm>
            <a:off x="12871008" y="8785870"/>
            <a:ext cx="3028835" cy="40160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00" u="none" cap="none" strike="noStrike">
                <a:solidFill>
                  <a:srgbClr val="FFFFFF"/>
                </a:solidFill>
                <a:latin typeface="Arial"/>
                <a:ea typeface="Arial"/>
                <a:cs typeface="Arial"/>
                <a:sym typeface="Arial"/>
              </a:rPr>
              <a:t>Vision 08</a:t>
            </a:r>
            <a:endParaRPr/>
          </a:p>
        </p:txBody>
      </p:sp>
      <p:sp>
        <p:nvSpPr>
          <p:cNvPr id="379" name="Google Shape;379;p24"/>
          <p:cNvSpPr txBox="1"/>
          <p:nvPr/>
        </p:nvSpPr>
        <p:spPr>
          <a:xfrm>
            <a:off x="890224" y="1028700"/>
            <a:ext cx="16507551" cy="1333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800" u="none" cap="none" strike="noStrike">
                <a:solidFill>
                  <a:srgbClr val="C1FF72"/>
                </a:solidFill>
                <a:latin typeface="Black Ops One"/>
                <a:ea typeface="Black Ops One"/>
                <a:cs typeface="Black Ops One"/>
                <a:sym typeface="Black Ops One"/>
              </a:rPr>
              <a:t>Product Gallery</a:t>
            </a:r>
            <a:endParaRPr/>
          </a:p>
        </p:txBody>
      </p:sp>
      <p:cxnSp>
        <p:nvCxnSpPr>
          <p:cNvPr id="380" name="Google Shape;380;p24"/>
          <p:cNvCxnSpPr/>
          <p:nvPr/>
        </p:nvCxnSpPr>
        <p:spPr>
          <a:xfrm>
            <a:off x="1520661" y="2640909"/>
            <a:ext cx="0" cy="7052112"/>
          </a:xfrm>
          <a:prstGeom prst="straightConnector1">
            <a:avLst/>
          </a:prstGeom>
          <a:noFill/>
          <a:ln cap="flat" cmpd="sng" w="38100">
            <a:solidFill>
              <a:srgbClr val="C1FF72"/>
            </a:solidFill>
            <a:prstDash val="solid"/>
            <a:round/>
            <a:headEnd len="lg" w="lg" type="diamond"/>
            <a:tailEnd len="lg" w="lg" type="diamond"/>
          </a:ln>
        </p:spPr>
      </p:cxnSp>
      <p:cxnSp>
        <p:nvCxnSpPr>
          <p:cNvPr id="381" name="Google Shape;381;p24"/>
          <p:cNvCxnSpPr/>
          <p:nvPr/>
        </p:nvCxnSpPr>
        <p:spPr>
          <a:xfrm>
            <a:off x="1453986" y="9613338"/>
            <a:ext cx="15314997" cy="0"/>
          </a:xfrm>
          <a:prstGeom prst="straightConnector1">
            <a:avLst/>
          </a:prstGeom>
          <a:noFill/>
          <a:ln cap="flat" cmpd="sng" w="38100">
            <a:solidFill>
              <a:srgbClr val="C1FF72"/>
            </a:solidFill>
            <a:prstDash val="solid"/>
            <a:round/>
            <a:headEnd len="lg" w="lg" type="diamond"/>
            <a:tailEnd len="lg" w="lg" type="diamond"/>
          </a:ln>
        </p:spPr>
      </p:cxnSp>
      <p:cxnSp>
        <p:nvCxnSpPr>
          <p:cNvPr id="382" name="Google Shape;382;p24"/>
          <p:cNvCxnSpPr/>
          <p:nvPr/>
        </p:nvCxnSpPr>
        <p:spPr>
          <a:xfrm>
            <a:off x="1444461" y="2707584"/>
            <a:ext cx="15350151" cy="0"/>
          </a:xfrm>
          <a:prstGeom prst="straightConnector1">
            <a:avLst/>
          </a:prstGeom>
          <a:noFill/>
          <a:ln cap="flat" cmpd="sng" w="38100">
            <a:solidFill>
              <a:srgbClr val="C1FF72"/>
            </a:solidFill>
            <a:prstDash val="solid"/>
            <a:round/>
            <a:headEnd len="lg" w="lg" type="diamond"/>
            <a:tailEnd len="lg" w="lg" type="diamond"/>
          </a:ln>
        </p:spPr>
      </p:cxnSp>
      <p:cxnSp>
        <p:nvCxnSpPr>
          <p:cNvPr id="383" name="Google Shape;383;p24"/>
          <p:cNvCxnSpPr/>
          <p:nvPr/>
        </p:nvCxnSpPr>
        <p:spPr>
          <a:xfrm>
            <a:off x="16708324" y="2640909"/>
            <a:ext cx="0" cy="7052112"/>
          </a:xfrm>
          <a:prstGeom prst="straightConnector1">
            <a:avLst/>
          </a:prstGeom>
          <a:noFill/>
          <a:ln cap="flat" cmpd="sng" w="38100">
            <a:solidFill>
              <a:srgbClr val="C1FF72"/>
            </a:solidFill>
            <a:prstDash val="solid"/>
            <a:round/>
            <a:headEnd len="lg" w="lg" type="diamond"/>
            <a:tailEnd len="lg" w="lg" type="diamond"/>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4AAD"/>
            </a:gs>
            <a:gs pos="33333">
              <a:srgbClr val="004AAD"/>
            </a:gs>
            <a:gs pos="66667">
              <a:srgbClr val="004AAD"/>
            </a:gs>
            <a:gs pos="100000">
              <a:srgbClr val="001C42"/>
            </a:gs>
          </a:gsLst>
          <a:path path="circle">
            <a:fillToRect b="100%" r="100%"/>
          </a:path>
          <a:tileRect l="-100%" t="-100%"/>
        </a:gradFill>
      </p:bgPr>
    </p:bg>
    <p:spTree>
      <p:nvGrpSpPr>
        <p:cNvPr id="387" name="Shape 387"/>
        <p:cNvGrpSpPr/>
        <p:nvPr/>
      </p:nvGrpSpPr>
      <p:grpSpPr>
        <a:xfrm>
          <a:off x="0" y="0"/>
          <a:ext cx="0" cy="0"/>
          <a:chOff x="0" y="0"/>
          <a:chExt cx="0" cy="0"/>
        </a:xfrm>
      </p:grpSpPr>
      <p:sp>
        <p:nvSpPr>
          <p:cNvPr id="388" name="Google Shape;388;p25"/>
          <p:cNvSpPr/>
          <p:nvPr/>
        </p:nvSpPr>
        <p:spPr>
          <a:xfrm>
            <a:off x="0" y="0"/>
            <a:ext cx="9747147" cy="10287000"/>
          </a:xfrm>
          <a:custGeom>
            <a:rect b="b" l="l" r="r" t="t"/>
            <a:pathLst>
              <a:path extrusionOk="0" h="10287000" w="9747147">
                <a:moveTo>
                  <a:pt x="0" y="0"/>
                </a:moveTo>
                <a:lnTo>
                  <a:pt x="9747147" y="0"/>
                </a:lnTo>
                <a:lnTo>
                  <a:pt x="9747147" y="10287000"/>
                </a:lnTo>
                <a:lnTo>
                  <a:pt x="0" y="10287000"/>
                </a:lnTo>
                <a:lnTo>
                  <a:pt x="0" y="0"/>
                </a:lnTo>
                <a:close/>
              </a:path>
            </a:pathLst>
          </a:custGeom>
          <a:blipFill rotWithShape="1">
            <a:blip r:embed="rId3">
              <a:alphaModFix amt="12000"/>
            </a:blip>
            <a:stretch>
              <a:fillRect b="0" l="0" r="-87620" t="0"/>
            </a:stretch>
          </a:blipFill>
          <a:ln>
            <a:noFill/>
          </a:ln>
        </p:spPr>
      </p:sp>
      <p:sp>
        <p:nvSpPr>
          <p:cNvPr id="389" name="Google Shape;389;p25"/>
          <p:cNvSpPr/>
          <p:nvPr/>
        </p:nvSpPr>
        <p:spPr>
          <a:xfrm>
            <a:off x="9747147" y="81877"/>
            <a:ext cx="8751712" cy="10205123"/>
          </a:xfrm>
          <a:custGeom>
            <a:rect b="b" l="l" r="r" t="t"/>
            <a:pathLst>
              <a:path extrusionOk="0" h="10205123" w="8751712">
                <a:moveTo>
                  <a:pt x="0" y="0"/>
                </a:moveTo>
                <a:lnTo>
                  <a:pt x="8751712" y="0"/>
                </a:lnTo>
                <a:lnTo>
                  <a:pt x="8751712" y="10205123"/>
                </a:lnTo>
                <a:lnTo>
                  <a:pt x="0" y="10205123"/>
                </a:lnTo>
                <a:lnTo>
                  <a:pt x="0" y="0"/>
                </a:lnTo>
                <a:close/>
              </a:path>
            </a:pathLst>
          </a:custGeom>
          <a:blipFill rotWithShape="1">
            <a:blip r:embed="rId4">
              <a:alphaModFix/>
            </a:blip>
            <a:stretch>
              <a:fillRect b="0" l="-8302" r="-8302" t="0"/>
            </a:stretch>
          </a:blipFill>
          <a:ln>
            <a:noFill/>
          </a:ln>
        </p:spPr>
      </p:sp>
      <p:grpSp>
        <p:nvGrpSpPr>
          <p:cNvPr id="390" name="Google Shape;390;p25"/>
          <p:cNvGrpSpPr/>
          <p:nvPr/>
        </p:nvGrpSpPr>
        <p:grpSpPr>
          <a:xfrm>
            <a:off x="8534122" y="1076753"/>
            <a:ext cx="9078803" cy="7971177"/>
            <a:chOff x="0" y="0"/>
            <a:chExt cx="12105070" cy="10628236"/>
          </a:xfrm>
        </p:grpSpPr>
        <p:cxnSp>
          <p:nvCxnSpPr>
            <p:cNvPr id="391" name="Google Shape;391;p25"/>
            <p:cNvCxnSpPr/>
            <p:nvPr/>
          </p:nvCxnSpPr>
          <p:spPr>
            <a:xfrm>
              <a:off x="283252" y="0"/>
              <a:ext cx="0" cy="10628236"/>
            </a:xfrm>
            <a:prstGeom prst="straightConnector1">
              <a:avLst/>
            </a:prstGeom>
            <a:noFill/>
            <a:ln cap="flat" cmpd="sng" w="127000">
              <a:solidFill>
                <a:srgbClr val="C1FF72"/>
              </a:solidFill>
              <a:prstDash val="solid"/>
              <a:round/>
              <a:headEnd len="lg" w="lg" type="diamond"/>
              <a:tailEnd len="lg" w="lg" type="diamond"/>
            </a:ln>
          </p:spPr>
        </p:cxnSp>
        <p:cxnSp>
          <p:nvCxnSpPr>
            <p:cNvPr id="392" name="Google Shape;392;p25"/>
            <p:cNvCxnSpPr/>
            <p:nvPr/>
          </p:nvCxnSpPr>
          <p:spPr>
            <a:xfrm>
              <a:off x="0" y="10400773"/>
              <a:ext cx="12105070" cy="0"/>
            </a:xfrm>
            <a:prstGeom prst="straightConnector1">
              <a:avLst/>
            </a:prstGeom>
            <a:noFill/>
            <a:ln cap="flat" cmpd="sng" w="127000">
              <a:solidFill>
                <a:srgbClr val="C1FF72"/>
              </a:solidFill>
              <a:prstDash val="solid"/>
              <a:round/>
              <a:headEnd len="lg" w="lg" type="diamond"/>
              <a:tailEnd len="lg" w="lg" type="diamond"/>
            </a:ln>
          </p:spPr>
        </p:cxnSp>
        <p:cxnSp>
          <p:nvCxnSpPr>
            <p:cNvPr id="393" name="Google Shape;393;p25"/>
            <p:cNvCxnSpPr/>
            <p:nvPr/>
          </p:nvCxnSpPr>
          <p:spPr>
            <a:xfrm>
              <a:off x="11842721" y="0"/>
              <a:ext cx="0" cy="10628236"/>
            </a:xfrm>
            <a:prstGeom prst="straightConnector1">
              <a:avLst/>
            </a:prstGeom>
            <a:noFill/>
            <a:ln cap="flat" cmpd="sng" w="127000">
              <a:solidFill>
                <a:srgbClr val="C1FF72"/>
              </a:solidFill>
              <a:prstDash val="solid"/>
              <a:round/>
              <a:headEnd len="lg" w="lg" type="diamond"/>
              <a:tailEnd len="lg" w="lg" type="diamond"/>
            </a:ln>
          </p:spPr>
        </p:cxnSp>
        <p:cxnSp>
          <p:nvCxnSpPr>
            <p:cNvPr id="394" name="Google Shape;394;p25"/>
            <p:cNvCxnSpPr/>
            <p:nvPr/>
          </p:nvCxnSpPr>
          <p:spPr>
            <a:xfrm>
              <a:off x="0" y="209342"/>
              <a:ext cx="12105070" cy="0"/>
            </a:xfrm>
            <a:prstGeom prst="straightConnector1">
              <a:avLst/>
            </a:prstGeom>
            <a:noFill/>
            <a:ln cap="flat" cmpd="sng" w="127000">
              <a:solidFill>
                <a:srgbClr val="C1FF72"/>
              </a:solidFill>
              <a:prstDash val="solid"/>
              <a:round/>
              <a:headEnd len="lg" w="lg" type="diamond"/>
              <a:tailEnd len="lg" w="lg" type="diamond"/>
            </a:ln>
          </p:spPr>
        </p:cxnSp>
      </p:grpSp>
      <p:sp>
        <p:nvSpPr>
          <p:cNvPr id="395" name="Google Shape;395;p25"/>
          <p:cNvSpPr/>
          <p:nvPr/>
        </p:nvSpPr>
        <p:spPr>
          <a:xfrm>
            <a:off x="1028700" y="7370132"/>
            <a:ext cx="6545878" cy="6899476"/>
          </a:xfrm>
          <a:custGeom>
            <a:rect b="b" l="l" r="r" t="t"/>
            <a:pathLst>
              <a:path extrusionOk="0" h="6899476" w="6545878">
                <a:moveTo>
                  <a:pt x="0" y="0"/>
                </a:moveTo>
                <a:lnTo>
                  <a:pt x="6545878" y="0"/>
                </a:lnTo>
                <a:lnTo>
                  <a:pt x="6545878" y="6899476"/>
                </a:lnTo>
                <a:lnTo>
                  <a:pt x="0" y="6899476"/>
                </a:lnTo>
                <a:lnTo>
                  <a:pt x="0" y="0"/>
                </a:lnTo>
                <a:close/>
              </a:path>
            </a:pathLst>
          </a:custGeom>
          <a:blipFill rotWithShape="1">
            <a:blip r:embed="rId5">
              <a:alphaModFix/>
            </a:blip>
            <a:stretch>
              <a:fillRect b="0" l="0" r="0" t="0"/>
            </a:stretch>
          </a:blipFill>
          <a:ln>
            <a:noFill/>
          </a:ln>
        </p:spPr>
      </p:sp>
      <p:sp>
        <p:nvSpPr>
          <p:cNvPr id="396" name="Google Shape;396;p25"/>
          <p:cNvSpPr/>
          <p:nvPr/>
        </p:nvSpPr>
        <p:spPr>
          <a:xfrm>
            <a:off x="7574578" y="2520315"/>
            <a:ext cx="3663016" cy="5246370"/>
          </a:xfrm>
          <a:custGeom>
            <a:rect b="b" l="l" r="r" t="t"/>
            <a:pathLst>
              <a:path extrusionOk="0" h="6350000" w="4433570">
                <a:moveTo>
                  <a:pt x="0" y="3345180"/>
                </a:moveTo>
                <a:lnTo>
                  <a:pt x="633730" y="3143250"/>
                </a:lnTo>
                <a:lnTo>
                  <a:pt x="633730" y="3143250"/>
                </a:lnTo>
                <a:cubicBezTo>
                  <a:pt x="438150" y="3145790"/>
                  <a:pt x="276860" y="2989580"/>
                  <a:pt x="274320" y="2794000"/>
                </a:cubicBezTo>
                <a:cubicBezTo>
                  <a:pt x="274320" y="2792730"/>
                  <a:pt x="274320" y="2790190"/>
                  <a:pt x="274320" y="2788920"/>
                </a:cubicBezTo>
                <a:lnTo>
                  <a:pt x="274320" y="1897380"/>
                </a:lnTo>
                <a:cubicBezTo>
                  <a:pt x="274320" y="1558290"/>
                  <a:pt x="494030" y="1258570"/>
                  <a:pt x="816610" y="1155700"/>
                </a:cubicBezTo>
                <a:lnTo>
                  <a:pt x="274320" y="1155700"/>
                </a:lnTo>
                <a:lnTo>
                  <a:pt x="274320" y="0"/>
                </a:lnTo>
                <a:lnTo>
                  <a:pt x="4433570" y="0"/>
                </a:lnTo>
                <a:lnTo>
                  <a:pt x="4433570" y="1155700"/>
                </a:lnTo>
                <a:lnTo>
                  <a:pt x="1885950" y="1968500"/>
                </a:lnTo>
                <a:cubicBezTo>
                  <a:pt x="2700020" y="1920240"/>
                  <a:pt x="3426460" y="1785620"/>
                  <a:pt x="4433570" y="1929130"/>
                </a:cubicBezTo>
                <a:lnTo>
                  <a:pt x="4433570" y="3083560"/>
                </a:lnTo>
                <a:lnTo>
                  <a:pt x="2338070" y="3752850"/>
                </a:lnTo>
                <a:lnTo>
                  <a:pt x="3258820" y="3914140"/>
                </a:lnTo>
                <a:cubicBezTo>
                  <a:pt x="3779520" y="4005580"/>
                  <a:pt x="4159250" y="4456430"/>
                  <a:pt x="4159250" y="4984750"/>
                </a:cubicBezTo>
                <a:lnTo>
                  <a:pt x="4159250" y="4984750"/>
                </a:lnTo>
                <a:cubicBezTo>
                  <a:pt x="4159250" y="5505450"/>
                  <a:pt x="3769360" y="5943600"/>
                  <a:pt x="3251200" y="6003290"/>
                </a:cubicBezTo>
                <a:lnTo>
                  <a:pt x="274320" y="6350000"/>
                </a:lnTo>
                <a:lnTo>
                  <a:pt x="274320" y="5194300"/>
                </a:lnTo>
                <a:lnTo>
                  <a:pt x="2498090" y="4936490"/>
                </a:lnTo>
                <a:lnTo>
                  <a:pt x="0" y="4500880"/>
                </a:lnTo>
                <a:lnTo>
                  <a:pt x="0" y="3345180"/>
                </a:lnTo>
                <a:close/>
              </a:path>
            </a:pathLst>
          </a:custGeom>
          <a:solidFill>
            <a:srgbClr val="FF61F4"/>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5"/>
          <p:cNvSpPr/>
          <p:nvPr/>
        </p:nvSpPr>
        <p:spPr>
          <a:xfrm>
            <a:off x="9747147" y="6156274"/>
            <a:ext cx="915263" cy="914119"/>
          </a:xfrm>
          <a:custGeom>
            <a:rect b="b" l="l" r="r" t="t"/>
            <a:pathLst>
              <a:path extrusionOk="0" h="914119" w="915263">
                <a:moveTo>
                  <a:pt x="0" y="0"/>
                </a:moveTo>
                <a:lnTo>
                  <a:pt x="915263" y="0"/>
                </a:lnTo>
                <a:lnTo>
                  <a:pt x="915263" y="914119"/>
                </a:lnTo>
                <a:lnTo>
                  <a:pt x="0" y="914119"/>
                </a:lnTo>
                <a:lnTo>
                  <a:pt x="0" y="0"/>
                </a:lnTo>
                <a:close/>
              </a:path>
            </a:pathLst>
          </a:custGeom>
          <a:blipFill rotWithShape="1">
            <a:blip r:embed="rId6">
              <a:alphaModFix/>
            </a:blip>
            <a:stretch>
              <a:fillRect b="0" l="0" r="0" t="0"/>
            </a:stretch>
          </a:blipFill>
          <a:ln>
            <a:noFill/>
          </a:ln>
        </p:spPr>
      </p:sp>
      <p:grpSp>
        <p:nvGrpSpPr>
          <p:cNvPr id="398" name="Google Shape;398;p25"/>
          <p:cNvGrpSpPr/>
          <p:nvPr/>
        </p:nvGrpSpPr>
        <p:grpSpPr>
          <a:xfrm>
            <a:off x="1184528" y="411013"/>
            <a:ext cx="7378083" cy="5727562"/>
            <a:chOff x="-11" y="9525"/>
            <a:chExt cx="9837444" cy="7636750"/>
          </a:xfrm>
        </p:grpSpPr>
        <p:sp>
          <p:nvSpPr>
            <p:cNvPr id="399" name="Google Shape;399;p25"/>
            <p:cNvSpPr txBox="1"/>
            <p:nvPr/>
          </p:nvSpPr>
          <p:spPr>
            <a:xfrm>
              <a:off x="0" y="4138804"/>
              <a:ext cx="9837433" cy="182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C1FF72"/>
                  </a:solidFill>
                  <a:latin typeface="Black Ops One"/>
                  <a:ea typeface="Black Ops One"/>
                  <a:cs typeface="Black Ops One"/>
                  <a:sym typeface="Black Ops One"/>
                </a:rPr>
                <a:t>About Us</a:t>
              </a:r>
              <a:endParaRPr/>
            </a:p>
          </p:txBody>
        </p:sp>
        <p:sp>
          <p:nvSpPr>
            <p:cNvPr id="400" name="Google Shape;400;p25"/>
            <p:cNvSpPr txBox="1"/>
            <p:nvPr/>
          </p:nvSpPr>
          <p:spPr>
            <a:xfrm>
              <a:off x="-11" y="6135775"/>
              <a:ext cx="5182200" cy="15105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FFFFF"/>
                  </a:solidFill>
                  <a:latin typeface="Arial"/>
                  <a:ea typeface="Arial"/>
                  <a:cs typeface="Arial"/>
                  <a:sym typeface="Arial"/>
                </a:rPr>
                <a:t>Elaborate on what you want to discuss. </a:t>
              </a:r>
              <a:endParaRPr/>
            </a:p>
          </p:txBody>
        </p:sp>
        <p:sp>
          <p:nvSpPr>
            <p:cNvPr id="401" name="Google Shape;401;p25"/>
            <p:cNvSpPr txBox="1"/>
            <p:nvPr/>
          </p:nvSpPr>
          <p:spPr>
            <a:xfrm>
              <a:off x="0" y="9525"/>
              <a:ext cx="3133830" cy="5055534"/>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24999" u="none" cap="none" strike="noStrike">
                  <a:solidFill>
                    <a:srgbClr val="C1FF72"/>
                  </a:solidFill>
                  <a:latin typeface="Black Ops One"/>
                  <a:ea typeface="Black Ops One"/>
                  <a:cs typeface="Black Ops One"/>
                  <a:sym typeface="Black Ops One"/>
                </a:rPr>
                <a:t>3</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AAD"/>
        </a:solidFill>
      </p:bgPr>
    </p:bg>
    <p:spTree>
      <p:nvGrpSpPr>
        <p:cNvPr id="405" name="Shape 405"/>
        <p:cNvGrpSpPr/>
        <p:nvPr/>
      </p:nvGrpSpPr>
      <p:grpSpPr>
        <a:xfrm>
          <a:off x="0" y="0"/>
          <a:ext cx="0" cy="0"/>
          <a:chOff x="0" y="0"/>
          <a:chExt cx="0" cy="0"/>
        </a:xfrm>
      </p:grpSpPr>
      <p:pic>
        <p:nvPicPr>
          <p:cNvPr id="406" name="Google Shape;406;p26"/>
          <p:cNvPicPr preferRelativeResize="0"/>
          <p:nvPr/>
        </p:nvPicPr>
        <p:blipFill rotWithShape="1">
          <a:blip r:embed="rId3">
            <a:alphaModFix/>
          </a:blip>
          <a:srcRect b="0" l="5554" r="5555" t="0"/>
          <a:stretch/>
        </p:blipFill>
        <p:spPr>
          <a:xfrm flipH="1">
            <a:off x="0" y="0"/>
            <a:ext cx="9144000" cy="10287000"/>
          </a:xfrm>
          <a:prstGeom prst="rect">
            <a:avLst/>
          </a:prstGeom>
          <a:noFill/>
          <a:ln>
            <a:noFill/>
          </a:ln>
        </p:spPr>
      </p:pic>
      <p:sp>
        <p:nvSpPr>
          <p:cNvPr id="407" name="Google Shape;407;p26"/>
          <p:cNvSpPr txBox="1"/>
          <p:nvPr/>
        </p:nvSpPr>
        <p:spPr>
          <a:xfrm>
            <a:off x="10277036" y="2732565"/>
            <a:ext cx="62028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C1FF72"/>
                </a:solidFill>
                <a:latin typeface="Black Ops One"/>
                <a:ea typeface="Black Ops One"/>
                <a:cs typeface="Black Ops One"/>
                <a:sym typeface="Black Ops One"/>
              </a:rPr>
              <a:t>Our</a:t>
            </a:r>
            <a:endParaRPr/>
          </a:p>
          <a:p>
            <a:pPr indent="0" lvl="0" marL="0" marR="0" rtl="0" algn="l">
              <a:lnSpc>
                <a:spcPct val="100000"/>
              </a:lnSpc>
              <a:spcBef>
                <a:spcPts val="0"/>
              </a:spcBef>
              <a:spcAft>
                <a:spcPts val="0"/>
              </a:spcAft>
              <a:buNone/>
            </a:pPr>
            <a:r>
              <a:rPr b="0" i="0" lang="en-US" sz="9000" u="none" cap="none" strike="noStrike">
                <a:solidFill>
                  <a:srgbClr val="C1FF72"/>
                </a:solidFill>
                <a:latin typeface="Black Ops One"/>
                <a:ea typeface="Black Ops One"/>
                <a:cs typeface="Black Ops One"/>
                <a:sym typeface="Black Ops One"/>
              </a:rPr>
              <a:t>History</a:t>
            </a:r>
            <a:endParaRPr/>
          </a:p>
        </p:txBody>
      </p:sp>
      <p:sp>
        <p:nvSpPr>
          <p:cNvPr id="408" name="Google Shape;408;p26"/>
          <p:cNvSpPr txBox="1"/>
          <p:nvPr/>
        </p:nvSpPr>
        <p:spPr>
          <a:xfrm>
            <a:off x="10277036" y="5685514"/>
            <a:ext cx="6202800" cy="157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FFFFFF"/>
                </a:solidFill>
                <a:latin typeface="Arial"/>
                <a:ea typeface="Arial"/>
                <a:cs typeface="Arial"/>
                <a:sym typeface="Arial"/>
              </a:rPr>
              <a:t>Presentations are communication tools that can be used as demonstrations, lectures, speeches, reports, and more. It is mostly presented before an audience. </a:t>
            </a:r>
            <a:endParaRPr/>
          </a:p>
        </p:txBody>
      </p:sp>
      <p:grpSp>
        <p:nvGrpSpPr>
          <p:cNvPr id="409" name="Google Shape;409;p26"/>
          <p:cNvGrpSpPr/>
          <p:nvPr/>
        </p:nvGrpSpPr>
        <p:grpSpPr>
          <a:xfrm>
            <a:off x="15008127" y="1176715"/>
            <a:ext cx="1888389" cy="1888389"/>
            <a:chOff x="0" y="0"/>
            <a:chExt cx="2517852" cy="2517852"/>
          </a:xfrm>
        </p:grpSpPr>
        <p:cxnSp>
          <p:nvCxnSpPr>
            <p:cNvPr id="410" name="Google Shape;410;p26"/>
            <p:cNvCxnSpPr/>
            <p:nvPr/>
          </p:nvCxnSpPr>
          <p:spPr>
            <a:xfrm>
              <a:off x="128071" y="0"/>
              <a:ext cx="0" cy="2517852"/>
            </a:xfrm>
            <a:prstGeom prst="straightConnector1">
              <a:avLst/>
            </a:prstGeom>
            <a:noFill/>
            <a:ln cap="flat" cmpd="sng" w="63500">
              <a:solidFill>
                <a:srgbClr val="C1FF72"/>
              </a:solidFill>
              <a:prstDash val="solid"/>
              <a:round/>
              <a:headEnd len="lg" w="lg" type="diamond"/>
              <a:tailEnd len="lg" w="lg" type="diamond"/>
            </a:ln>
          </p:spPr>
        </p:cxnSp>
        <p:cxnSp>
          <p:nvCxnSpPr>
            <p:cNvPr id="411" name="Google Shape;411;p26"/>
            <p:cNvCxnSpPr/>
            <p:nvPr/>
          </p:nvCxnSpPr>
          <p:spPr>
            <a:xfrm>
              <a:off x="2399715" y="0"/>
              <a:ext cx="0" cy="2517852"/>
            </a:xfrm>
            <a:prstGeom prst="straightConnector1">
              <a:avLst/>
            </a:prstGeom>
            <a:noFill/>
            <a:ln cap="flat" cmpd="sng" w="63500">
              <a:solidFill>
                <a:srgbClr val="C1FF72"/>
              </a:solidFill>
              <a:prstDash val="solid"/>
              <a:round/>
              <a:headEnd len="lg" w="lg" type="diamond"/>
              <a:tailEnd len="lg" w="lg" type="diamond"/>
            </a:ln>
          </p:spPr>
        </p:cxnSp>
        <p:cxnSp>
          <p:nvCxnSpPr>
            <p:cNvPr id="412" name="Google Shape;412;p26"/>
            <p:cNvCxnSpPr/>
            <p:nvPr/>
          </p:nvCxnSpPr>
          <p:spPr>
            <a:xfrm rot="10800000">
              <a:off x="0" y="127576"/>
              <a:ext cx="2517852" cy="0"/>
            </a:xfrm>
            <a:prstGeom prst="straightConnector1">
              <a:avLst/>
            </a:prstGeom>
            <a:noFill/>
            <a:ln cap="flat" cmpd="sng" w="63500">
              <a:solidFill>
                <a:srgbClr val="C1FF72"/>
              </a:solidFill>
              <a:prstDash val="solid"/>
              <a:round/>
              <a:headEnd len="lg" w="lg" type="diamond"/>
              <a:tailEnd len="lg" w="lg" type="diamond"/>
            </a:ln>
          </p:spPr>
        </p:cxnSp>
        <p:cxnSp>
          <p:nvCxnSpPr>
            <p:cNvPr id="413" name="Google Shape;413;p26"/>
            <p:cNvCxnSpPr/>
            <p:nvPr/>
          </p:nvCxnSpPr>
          <p:spPr>
            <a:xfrm rot="10800000">
              <a:off x="0" y="2384502"/>
              <a:ext cx="2517852" cy="0"/>
            </a:xfrm>
            <a:prstGeom prst="straightConnector1">
              <a:avLst/>
            </a:prstGeom>
            <a:noFill/>
            <a:ln cap="flat" cmpd="sng" w="63500">
              <a:solidFill>
                <a:srgbClr val="C1FF72"/>
              </a:solidFill>
              <a:prstDash val="solid"/>
              <a:round/>
              <a:headEnd len="lg" w="lg" type="diamond"/>
              <a:tailEnd len="lg" w="lg" type="diamond"/>
            </a:ln>
          </p:spPr>
        </p:cxnSp>
        <p:sp>
          <p:nvSpPr>
            <p:cNvPr id="414" name="Google Shape;414;p26"/>
            <p:cNvSpPr/>
            <p:nvPr/>
          </p:nvSpPr>
          <p:spPr>
            <a:xfrm>
              <a:off x="405369" y="455516"/>
              <a:ext cx="1707113" cy="1606820"/>
            </a:xfrm>
            <a:custGeom>
              <a:rect b="b" l="l" r="r" t="t"/>
              <a:pathLst>
                <a:path extrusionOk="0" h="1606820" w="1707113">
                  <a:moveTo>
                    <a:pt x="0" y="0"/>
                  </a:moveTo>
                  <a:lnTo>
                    <a:pt x="1707113" y="0"/>
                  </a:lnTo>
                  <a:lnTo>
                    <a:pt x="1707113" y="1606820"/>
                  </a:lnTo>
                  <a:lnTo>
                    <a:pt x="0" y="1606820"/>
                  </a:lnTo>
                  <a:lnTo>
                    <a:pt x="0" y="0"/>
                  </a:lnTo>
                  <a:close/>
                </a:path>
              </a:pathLst>
            </a:custGeom>
            <a:blipFill rotWithShape="1">
              <a:blip r:embed="rId4">
                <a:alphaModFix/>
              </a:blip>
              <a:stretch>
                <a:fillRect b="0" l="0" r="0" t="0"/>
              </a:stretch>
            </a:blipFill>
            <a:ln>
              <a:noFill/>
            </a:ln>
          </p:spPr>
        </p:sp>
      </p:grpSp>
      <p:sp>
        <p:nvSpPr>
          <p:cNvPr id="415" name="Google Shape;415;p26"/>
          <p:cNvSpPr/>
          <p:nvPr/>
        </p:nvSpPr>
        <p:spPr>
          <a:xfrm>
            <a:off x="10277036" y="8806743"/>
            <a:ext cx="6202863" cy="1688377"/>
          </a:xfrm>
          <a:custGeom>
            <a:rect b="b" l="l" r="r" t="t"/>
            <a:pathLst>
              <a:path extrusionOk="0" h="1688377" w="6202863">
                <a:moveTo>
                  <a:pt x="0" y="0"/>
                </a:moveTo>
                <a:lnTo>
                  <a:pt x="6202863" y="0"/>
                </a:lnTo>
                <a:lnTo>
                  <a:pt x="6202863" y="1688377"/>
                </a:lnTo>
                <a:lnTo>
                  <a:pt x="0" y="1688377"/>
                </a:lnTo>
                <a:lnTo>
                  <a:pt x="0" y="0"/>
                </a:lnTo>
                <a:close/>
              </a:path>
            </a:pathLst>
          </a:custGeom>
          <a:blipFill rotWithShape="1">
            <a:blip r:embed="rId4">
              <a:alphaModFix/>
            </a:blip>
            <a:stretch>
              <a:fillRect b="-124754" l="-3456" r="-6425" t="-155213"/>
            </a:stretch>
          </a:blipFill>
          <a:ln>
            <a:noFill/>
          </a:ln>
        </p:spPr>
      </p:sp>
      <p:grpSp>
        <p:nvGrpSpPr>
          <p:cNvPr id="416" name="Google Shape;416;p26"/>
          <p:cNvGrpSpPr/>
          <p:nvPr/>
        </p:nvGrpSpPr>
        <p:grpSpPr>
          <a:xfrm>
            <a:off x="3100211" y="4391916"/>
            <a:ext cx="5103071" cy="5103071"/>
            <a:chOff x="0" y="0"/>
            <a:chExt cx="6804094" cy="6804094"/>
          </a:xfrm>
        </p:grpSpPr>
        <p:cxnSp>
          <p:nvCxnSpPr>
            <p:cNvPr id="417" name="Google Shape;417;p26"/>
            <p:cNvCxnSpPr/>
            <p:nvPr/>
          </p:nvCxnSpPr>
          <p:spPr>
            <a:xfrm>
              <a:off x="174493" y="0"/>
              <a:ext cx="0" cy="6804094"/>
            </a:xfrm>
            <a:prstGeom prst="straightConnector1">
              <a:avLst/>
            </a:prstGeom>
            <a:noFill/>
            <a:ln cap="flat" cmpd="sng" w="80525">
              <a:solidFill>
                <a:srgbClr val="C1FF72"/>
              </a:solidFill>
              <a:prstDash val="solid"/>
              <a:round/>
              <a:headEnd len="lg" w="lg" type="diamond"/>
              <a:tailEnd len="lg" w="lg" type="diamond"/>
            </a:ln>
          </p:spPr>
        </p:cxnSp>
        <p:cxnSp>
          <p:nvCxnSpPr>
            <p:cNvPr id="418" name="Google Shape;418;p26"/>
            <p:cNvCxnSpPr/>
            <p:nvPr/>
          </p:nvCxnSpPr>
          <p:spPr>
            <a:xfrm>
              <a:off x="6656446" y="0"/>
              <a:ext cx="0" cy="6804094"/>
            </a:xfrm>
            <a:prstGeom prst="straightConnector1">
              <a:avLst/>
            </a:prstGeom>
            <a:noFill/>
            <a:ln cap="flat" cmpd="sng" w="80525">
              <a:solidFill>
                <a:srgbClr val="C1FF72"/>
              </a:solidFill>
              <a:prstDash val="solid"/>
              <a:round/>
              <a:headEnd len="lg" w="lg" type="diamond"/>
              <a:tailEnd len="lg" w="lg" type="diamond"/>
            </a:ln>
          </p:spPr>
        </p:cxnSp>
        <p:cxnSp>
          <p:nvCxnSpPr>
            <p:cNvPr id="419" name="Google Shape;419;p26"/>
            <p:cNvCxnSpPr/>
            <p:nvPr/>
          </p:nvCxnSpPr>
          <p:spPr>
            <a:xfrm rot="10800000">
              <a:off x="0" y="162787"/>
              <a:ext cx="6804094" cy="0"/>
            </a:xfrm>
            <a:prstGeom prst="straightConnector1">
              <a:avLst/>
            </a:prstGeom>
            <a:noFill/>
            <a:ln cap="flat" cmpd="sng" w="80525">
              <a:solidFill>
                <a:srgbClr val="C1FF72"/>
              </a:solidFill>
              <a:prstDash val="solid"/>
              <a:round/>
              <a:headEnd len="lg" w="lg" type="diamond"/>
              <a:tailEnd len="lg" w="lg" type="diamond"/>
            </a:ln>
          </p:spPr>
        </p:cxnSp>
        <p:cxnSp>
          <p:nvCxnSpPr>
            <p:cNvPr id="420" name="Google Shape;420;p26"/>
            <p:cNvCxnSpPr/>
            <p:nvPr/>
          </p:nvCxnSpPr>
          <p:spPr>
            <a:xfrm rot="10800000">
              <a:off x="0" y="6656446"/>
              <a:ext cx="6804094" cy="0"/>
            </a:xfrm>
            <a:prstGeom prst="straightConnector1">
              <a:avLst/>
            </a:prstGeom>
            <a:noFill/>
            <a:ln cap="flat" cmpd="sng" w="80525">
              <a:solidFill>
                <a:srgbClr val="C1FF72"/>
              </a:solidFill>
              <a:prstDash val="solid"/>
              <a:round/>
              <a:headEnd len="lg" w="lg" type="diamond"/>
              <a:tailEnd len="lg" w="lg" type="diamond"/>
            </a:ln>
          </p:spPr>
        </p:cxn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1FF72"/>
        </a:solidFill>
      </p:bgPr>
    </p:bg>
    <p:spTree>
      <p:nvGrpSpPr>
        <p:cNvPr id="424" name="Shape 424"/>
        <p:cNvGrpSpPr/>
        <p:nvPr/>
      </p:nvGrpSpPr>
      <p:grpSpPr>
        <a:xfrm>
          <a:off x="0" y="0"/>
          <a:ext cx="0" cy="0"/>
          <a:chOff x="0" y="0"/>
          <a:chExt cx="0" cy="0"/>
        </a:xfrm>
      </p:grpSpPr>
      <p:sp>
        <p:nvSpPr>
          <p:cNvPr id="425" name="Google Shape;425;p27"/>
          <p:cNvSpPr txBox="1"/>
          <p:nvPr/>
        </p:nvSpPr>
        <p:spPr>
          <a:xfrm>
            <a:off x="2741618" y="2163780"/>
            <a:ext cx="128049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004AAD"/>
                </a:solidFill>
                <a:latin typeface="Black Ops One"/>
                <a:ea typeface="Black Ops One"/>
                <a:cs typeface="Black Ops One"/>
                <a:sym typeface="Black Ops One"/>
              </a:rPr>
              <a:t>Write an original statement or inspiring quote</a:t>
            </a:r>
            <a:endParaRPr/>
          </a:p>
        </p:txBody>
      </p:sp>
      <p:sp>
        <p:nvSpPr>
          <p:cNvPr id="426" name="Google Shape;426;p27"/>
          <p:cNvSpPr txBox="1"/>
          <p:nvPr/>
        </p:nvSpPr>
        <p:spPr>
          <a:xfrm>
            <a:off x="2567379" y="7603872"/>
            <a:ext cx="12804764" cy="6134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600" u="none" cap="none" strike="noStrike">
                <a:solidFill>
                  <a:srgbClr val="000000"/>
                </a:solidFill>
                <a:latin typeface="Arial"/>
                <a:ea typeface="Arial"/>
                <a:cs typeface="Arial"/>
                <a:sym typeface="Arial"/>
              </a:rPr>
              <a:t>— Include a credit, citation, or supporting message</a:t>
            </a:r>
            <a:endParaRPr/>
          </a:p>
        </p:txBody>
      </p:sp>
      <p:cxnSp>
        <p:nvCxnSpPr>
          <p:cNvPr id="427" name="Google Shape;427;p27"/>
          <p:cNvCxnSpPr/>
          <p:nvPr/>
        </p:nvCxnSpPr>
        <p:spPr>
          <a:xfrm>
            <a:off x="2884698" y="1449209"/>
            <a:ext cx="0" cy="5579151"/>
          </a:xfrm>
          <a:prstGeom prst="straightConnector1">
            <a:avLst/>
          </a:prstGeom>
          <a:noFill/>
          <a:ln cap="flat" cmpd="sng" w="66675">
            <a:solidFill>
              <a:srgbClr val="FF61F4"/>
            </a:solidFill>
            <a:prstDash val="solid"/>
            <a:round/>
            <a:headEnd len="lg" w="lg" type="diamond"/>
            <a:tailEnd len="lg" w="lg" type="diamond"/>
          </a:ln>
        </p:spPr>
      </p:cxnSp>
      <p:cxnSp>
        <p:nvCxnSpPr>
          <p:cNvPr id="428" name="Google Shape;428;p27"/>
          <p:cNvCxnSpPr/>
          <p:nvPr/>
        </p:nvCxnSpPr>
        <p:spPr>
          <a:xfrm>
            <a:off x="15579719" y="1449209"/>
            <a:ext cx="0" cy="5579151"/>
          </a:xfrm>
          <a:prstGeom prst="straightConnector1">
            <a:avLst/>
          </a:prstGeom>
          <a:noFill/>
          <a:ln cap="flat" cmpd="sng" w="66675">
            <a:solidFill>
              <a:srgbClr val="FF61F4"/>
            </a:solidFill>
            <a:prstDash val="solid"/>
            <a:round/>
            <a:headEnd len="lg" w="lg" type="diamond"/>
            <a:tailEnd len="lg" w="lg" type="diamond"/>
          </a:ln>
        </p:spPr>
      </p:cxnSp>
      <p:cxnSp>
        <p:nvCxnSpPr>
          <p:cNvPr id="429" name="Google Shape;429;p27"/>
          <p:cNvCxnSpPr/>
          <p:nvPr/>
        </p:nvCxnSpPr>
        <p:spPr>
          <a:xfrm rot="10800000">
            <a:off x="2741618" y="1582689"/>
            <a:ext cx="12994921" cy="0"/>
          </a:xfrm>
          <a:prstGeom prst="straightConnector1">
            <a:avLst/>
          </a:prstGeom>
          <a:noFill/>
          <a:ln cap="flat" cmpd="sng" w="66675">
            <a:solidFill>
              <a:srgbClr val="FF61F4"/>
            </a:solidFill>
            <a:prstDash val="solid"/>
            <a:round/>
            <a:headEnd len="lg" w="lg" type="diamond"/>
            <a:tailEnd len="lg" w="lg" type="diamond"/>
          </a:ln>
        </p:spPr>
      </p:cxnSp>
      <p:cxnSp>
        <p:nvCxnSpPr>
          <p:cNvPr id="430" name="Google Shape;430;p27"/>
          <p:cNvCxnSpPr/>
          <p:nvPr/>
        </p:nvCxnSpPr>
        <p:spPr>
          <a:xfrm rot="10800000">
            <a:off x="2751143" y="6900745"/>
            <a:ext cx="12957951" cy="0"/>
          </a:xfrm>
          <a:prstGeom prst="straightConnector1">
            <a:avLst/>
          </a:prstGeom>
          <a:noFill/>
          <a:ln cap="flat" cmpd="sng" w="66675">
            <a:solidFill>
              <a:srgbClr val="FF61F4"/>
            </a:solidFill>
            <a:prstDash val="solid"/>
            <a:round/>
            <a:headEnd len="lg" w="lg" type="diamond"/>
            <a:tailEnd len="lg" w="lg" type="diamond"/>
          </a:ln>
        </p:spPr>
      </p:cxnSp>
      <p:sp>
        <p:nvSpPr>
          <p:cNvPr id="431" name="Google Shape;431;p27"/>
          <p:cNvSpPr/>
          <p:nvPr/>
        </p:nvSpPr>
        <p:spPr>
          <a:xfrm>
            <a:off x="14648255" y="3208775"/>
            <a:ext cx="2812631" cy="3095054"/>
          </a:xfrm>
          <a:custGeom>
            <a:rect b="b" l="l" r="r" t="t"/>
            <a:pathLst>
              <a:path extrusionOk="0" h="3095054" w="2812631">
                <a:moveTo>
                  <a:pt x="0" y="0"/>
                </a:moveTo>
                <a:lnTo>
                  <a:pt x="2812631" y="0"/>
                </a:lnTo>
                <a:lnTo>
                  <a:pt x="2812631" y="3095054"/>
                </a:lnTo>
                <a:lnTo>
                  <a:pt x="0" y="3095054"/>
                </a:lnTo>
                <a:lnTo>
                  <a:pt x="0" y="0"/>
                </a:lnTo>
                <a:close/>
              </a:path>
            </a:pathLst>
          </a:custGeom>
          <a:blipFill rotWithShape="1">
            <a:blip r:embed="rId3">
              <a:alphaModFix/>
            </a:blip>
            <a:stretch>
              <a:fillRect b="0" l="0" r="0" t="0"/>
            </a:stretch>
          </a:blipFill>
          <a:ln>
            <a:noFill/>
          </a:ln>
        </p:spPr>
      </p:sp>
      <p:sp>
        <p:nvSpPr>
          <p:cNvPr id="432" name="Google Shape;432;p27"/>
          <p:cNvSpPr/>
          <p:nvPr/>
        </p:nvSpPr>
        <p:spPr>
          <a:xfrm>
            <a:off x="1393944" y="2582113"/>
            <a:ext cx="2346871" cy="2561387"/>
          </a:xfrm>
          <a:custGeom>
            <a:rect b="b" l="l" r="r" t="t"/>
            <a:pathLst>
              <a:path extrusionOk="0" h="2561387" w="2346871">
                <a:moveTo>
                  <a:pt x="0" y="0"/>
                </a:moveTo>
                <a:lnTo>
                  <a:pt x="2346870" y="0"/>
                </a:lnTo>
                <a:lnTo>
                  <a:pt x="2346870" y="2561387"/>
                </a:lnTo>
                <a:lnTo>
                  <a:pt x="0" y="2561387"/>
                </a:lnTo>
                <a:lnTo>
                  <a:pt x="0" y="0"/>
                </a:lnTo>
                <a:close/>
              </a:path>
            </a:pathLst>
          </a:custGeom>
          <a:blipFill rotWithShape="1">
            <a:blip r:embed="rId4">
              <a:alphaModFix/>
            </a:blip>
            <a:stretch>
              <a:fillRect b="0" l="0" r="0" t="0"/>
            </a:stretch>
          </a:blipFill>
          <a:ln>
            <a:noFill/>
          </a:ln>
        </p:spPr>
      </p:sp>
      <p:sp>
        <p:nvSpPr>
          <p:cNvPr id="433" name="Google Shape;433;p27"/>
          <p:cNvSpPr/>
          <p:nvPr/>
        </p:nvSpPr>
        <p:spPr>
          <a:xfrm>
            <a:off x="-755037" y="9258300"/>
            <a:ext cx="20432400" cy="1688377"/>
          </a:xfrm>
          <a:custGeom>
            <a:rect b="b" l="l" r="r" t="t"/>
            <a:pathLst>
              <a:path extrusionOk="0" h="1688377" w="20432400">
                <a:moveTo>
                  <a:pt x="0" y="0"/>
                </a:moveTo>
                <a:lnTo>
                  <a:pt x="20432400" y="0"/>
                </a:lnTo>
                <a:lnTo>
                  <a:pt x="20432400" y="1688377"/>
                </a:lnTo>
                <a:lnTo>
                  <a:pt x="0" y="1688377"/>
                </a:lnTo>
                <a:lnTo>
                  <a:pt x="0" y="0"/>
                </a:lnTo>
                <a:close/>
              </a:path>
            </a:pathLst>
          </a:custGeom>
          <a:blipFill rotWithShape="1">
            <a:blip r:embed="rId5">
              <a:alphaModFix/>
            </a:blip>
            <a:stretch>
              <a:fillRect b="-490758" l="-3248" r="0" t="-58502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4AAD"/>
            </a:gs>
            <a:gs pos="33333">
              <a:srgbClr val="004AAD"/>
            </a:gs>
            <a:gs pos="66667">
              <a:srgbClr val="004AAD"/>
            </a:gs>
            <a:gs pos="100000">
              <a:srgbClr val="001C42"/>
            </a:gs>
          </a:gsLst>
          <a:path path="circle">
            <a:fillToRect b="100%" r="100%"/>
          </a:path>
          <a:tileRect l="-100%" t="-100%"/>
        </a:gradFill>
      </p:bgPr>
    </p:bg>
    <p:spTree>
      <p:nvGrpSpPr>
        <p:cNvPr id="437" name="Shape 437"/>
        <p:cNvGrpSpPr/>
        <p:nvPr/>
      </p:nvGrpSpPr>
      <p:grpSpPr>
        <a:xfrm>
          <a:off x="0" y="0"/>
          <a:ext cx="0" cy="0"/>
          <a:chOff x="0" y="0"/>
          <a:chExt cx="0" cy="0"/>
        </a:xfrm>
      </p:grpSpPr>
      <p:sp>
        <p:nvSpPr>
          <p:cNvPr id="438" name="Google Shape;438;p28"/>
          <p:cNvSpPr txBox="1"/>
          <p:nvPr/>
        </p:nvSpPr>
        <p:spPr>
          <a:xfrm>
            <a:off x="7912858" y="2700023"/>
            <a:ext cx="8813780" cy="136711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C1FF72"/>
                </a:solidFill>
                <a:latin typeface="Black Ops One"/>
                <a:ea typeface="Black Ops One"/>
                <a:cs typeface="Black Ops One"/>
                <a:sym typeface="Black Ops One"/>
              </a:rPr>
              <a:t>Our Founder</a:t>
            </a:r>
            <a:endParaRPr/>
          </a:p>
        </p:txBody>
      </p:sp>
      <p:sp>
        <p:nvSpPr>
          <p:cNvPr id="439" name="Google Shape;439;p28"/>
          <p:cNvSpPr txBox="1"/>
          <p:nvPr/>
        </p:nvSpPr>
        <p:spPr>
          <a:xfrm>
            <a:off x="9997068" y="4783024"/>
            <a:ext cx="4645361" cy="48185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61F4"/>
                </a:solidFill>
                <a:latin typeface="Noto Sans"/>
                <a:ea typeface="Noto Sans"/>
                <a:cs typeface="Noto Sans"/>
                <a:sym typeface="Noto Sans"/>
              </a:rPr>
              <a:t>Name Surname</a:t>
            </a:r>
            <a:endParaRPr/>
          </a:p>
        </p:txBody>
      </p:sp>
      <p:sp>
        <p:nvSpPr>
          <p:cNvPr id="440" name="Google Shape;440;p28"/>
          <p:cNvSpPr txBox="1"/>
          <p:nvPr/>
        </p:nvSpPr>
        <p:spPr>
          <a:xfrm>
            <a:off x="9218316" y="6038478"/>
            <a:ext cx="6202800" cy="1575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300" u="none" cap="none" strike="noStrike">
                <a:solidFill>
                  <a:srgbClr val="FFFFFF"/>
                </a:solidFill>
                <a:latin typeface="Arial"/>
                <a:ea typeface="Arial"/>
                <a:cs typeface="Arial"/>
                <a:sym typeface="Arial"/>
              </a:rPr>
              <a:t>Presentations are communication tools that can be used as demonstrations, lectures, speeches, reports, and more. It is mostly presented before an audience. </a:t>
            </a:r>
            <a:endParaRPr/>
          </a:p>
        </p:txBody>
      </p:sp>
      <p:sp>
        <p:nvSpPr>
          <p:cNvPr id="441" name="Google Shape;441;p28"/>
          <p:cNvSpPr/>
          <p:nvPr/>
        </p:nvSpPr>
        <p:spPr>
          <a:xfrm>
            <a:off x="-1368436" y="-561291"/>
            <a:ext cx="8122253" cy="10074113"/>
          </a:xfrm>
          <a:custGeom>
            <a:rect b="b" l="l" r="r" t="t"/>
            <a:pathLst>
              <a:path extrusionOk="0" h="10074113" w="8122253">
                <a:moveTo>
                  <a:pt x="0" y="0"/>
                </a:moveTo>
                <a:lnTo>
                  <a:pt x="8122253" y="0"/>
                </a:lnTo>
                <a:lnTo>
                  <a:pt x="8122253" y="10074113"/>
                </a:lnTo>
                <a:lnTo>
                  <a:pt x="0" y="10074113"/>
                </a:lnTo>
                <a:lnTo>
                  <a:pt x="0" y="0"/>
                </a:lnTo>
                <a:close/>
              </a:path>
            </a:pathLst>
          </a:custGeom>
          <a:blipFill rotWithShape="1">
            <a:blip r:embed="rId3">
              <a:alphaModFix/>
            </a:blip>
            <a:stretch>
              <a:fillRect b="0" l="0" r="0" t="0"/>
            </a:stretch>
          </a:blipFill>
          <a:ln>
            <a:noFill/>
          </a:ln>
        </p:spPr>
      </p:sp>
      <p:sp>
        <p:nvSpPr>
          <p:cNvPr id="442" name="Google Shape;442;p28"/>
          <p:cNvSpPr/>
          <p:nvPr/>
        </p:nvSpPr>
        <p:spPr>
          <a:xfrm>
            <a:off x="-233761" y="0"/>
            <a:ext cx="8841581" cy="13107853"/>
          </a:xfrm>
          <a:custGeom>
            <a:rect b="b" l="l" r="r" t="t"/>
            <a:pathLst>
              <a:path extrusionOk="0" h="13107853" w="8841581">
                <a:moveTo>
                  <a:pt x="0" y="0"/>
                </a:moveTo>
                <a:lnTo>
                  <a:pt x="8841580" y="0"/>
                </a:lnTo>
                <a:lnTo>
                  <a:pt x="8841580" y="13107853"/>
                </a:lnTo>
                <a:lnTo>
                  <a:pt x="0" y="13107853"/>
                </a:lnTo>
                <a:lnTo>
                  <a:pt x="0" y="0"/>
                </a:lnTo>
                <a:close/>
              </a:path>
            </a:pathLst>
          </a:custGeom>
          <a:blipFill rotWithShape="1">
            <a:blip r:embed="rId4">
              <a:alphaModFix/>
            </a:blip>
            <a:stretch>
              <a:fillRect b="0" l="-15333" r="-32913" t="0"/>
            </a:stretch>
          </a:blipFill>
          <a:ln>
            <a:noFill/>
          </a:ln>
        </p:spPr>
      </p:sp>
      <p:grpSp>
        <p:nvGrpSpPr>
          <p:cNvPr id="443" name="Google Shape;443;p28"/>
          <p:cNvGrpSpPr/>
          <p:nvPr/>
        </p:nvGrpSpPr>
        <p:grpSpPr>
          <a:xfrm>
            <a:off x="1172565" y="745418"/>
            <a:ext cx="6643445" cy="6643445"/>
            <a:chOff x="0" y="0"/>
            <a:chExt cx="8857927" cy="8857927"/>
          </a:xfrm>
        </p:grpSpPr>
        <p:cxnSp>
          <p:nvCxnSpPr>
            <p:cNvPr id="444" name="Google Shape;444;p28"/>
            <p:cNvCxnSpPr/>
            <p:nvPr/>
          </p:nvCxnSpPr>
          <p:spPr>
            <a:xfrm>
              <a:off x="227165" y="0"/>
              <a:ext cx="0" cy="8857927"/>
            </a:xfrm>
            <a:prstGeom prst="straightConnector1">
              <a:avLst/>
            </a:prstGeom>
            <a:noFill/>
            <a:ln cap="flat" cmpd="sng" w="104825">
              <a:solidFill>
                <a:srgbClr val="C1FF72"/>
              </a:solidFill>
              <a:prstDash val="solid"/>
              <a:round/>
              <a:headEnd len="lg" w="lg" type="diamond"/>
              <a:tailEnd len="lg" w="lg" type="diamond"/>
            </a:ln>
          </p:spPr>
        </p:cxnSp>
        <p:cxnSp>
          <p:nvCxnSpPr>
            <p:cNvPr id="445" name="Google Shape;445;p28"/>
            <p:cNvCxnSpPr/>
            <p:nvPr/>
          </p:nvCxnSpPr>
          <p:spPr>
            <a:xfrm>
              <a:off x="8665711" y="0"/>
              <a:ext cx="0" cy="8857927"/>
            </a:xfrm>
            <a:prstGeom prst="straightConnector1">
              <a:avLst/>
            </a:prstGeom>
            <a:noFill/>
            <a:ln cap="flat" cmpd="sng" w="104825">
              <a:solidFill>
                <a:srgbClr val="C1FF72"/>
              </a:solidFill>
              <a:prstDash val="solid"/>
              <a:round/>
              <a:headEnd len="lg" w="lg" type="diamond"/>
              <a:tailEnd len="lg" w="lg" type="diamond"/>
            </a:ln>
          </p:spPr>
        </p:cxnSp>
        <p:cxnSp>
          <p:nvCxnSpPr>
            <p:cNvPr id="446" name="Google Shape;446;p28"/>
            <p:cNvCxnSpPr/>
            <p:nvPr/>
          </p:nvCxnSpPr>
          <p:spPr>
            <a:xfrm rot="10800000">
              <a:off x="0" y="211925"/>
              <a:ext cx="8857927" cy="0"/>
            </a:xfrm>
            <a:prstGeom prst="straightConnector1">
              <a:avLst/>
            </a:prstGeom>
            <a:noFill/>
            <a:ln cap="flat" cmpd="sng" w="104825">
              <a:solidFill>
                <a:srgbClr val="C1FF72"/>
              </a:solidFill>
              <a:prstDash val="solid"/>
              <a:round/>
              <a:headEnd len="lg" w="lg" type="diamond"/>
              <a:tailEnd len="lg" w="lg" type="diamond"/>
            </a:ln>
          </p:spPr>
        </p:cxnSp>
        <p:cxnSp>
          <p:nvCxnSpPr>
            <p:cNvPr id="447" name="Google Shape;447;p28"/>
            <p:cNvCxnSpPr/>
            <p:nvPr/>
          </p:nvCxnSpPr>
          <p:spPr>
            <a:xfrm rot="10800000">
              <a:off x="0" y="8665711"/>
              <a:ext cx="8857927" cy="0"/>
            </a:xfrm>
            <a:prstGeom prst="straightConnector1">
              <a:avLst/>
            </a:prstGeom>
            <a:noFill/>
            <a:ln cap="flat" cmpd="sng" w="104825">
              <a:solidFill>
                <a:srgbClr val="C1FF72"/>
              </a:solidFill>
              <a:prstDash val="solid"/>
              <a:round/>
              <a:headEnd len="lg" w="lg" type="diamond"/>
              <a:tailEnd len="lg" w="lg" type="diamond"/>
            </a:ln>
          </p:spPr>
        </p:cxnSp>
      </p:grpSp>
      <p:sp>
        <p:nvSpPr>
          <p:cNvPr id="448" name="Google Shape;448;p28"/>
          <p:cNvSpPr/>
          <p:nvPr/>
        </p:nvSpPr>
        <p:spPr>
          <a:xfrm>
            <a:off x="15264017" y="7927674"/>
            <a:ext cx="1262431" cy="1330626"/>
          </a:xfrm>
          <a:custGeom>
            <a:rect b="b" l="l" r="r" t="t"/>
            <a:pathLst>
              <a:path extrusionOk="0" h="1330626" w="1262431">
                <a:moveTo>
                  <a:pt x="0" y="0"/>
                </a:moveTo>
                <a:lnTo>
                  <a:pt x="1262431" y="0"/>
                </a:lnTo>
                <a:lnTo>
                  <a:pt x="1262431" y="1330626"/>
                </a:lnTo>
                <a:lnTo>
                  <a:pt x="0" y="1330626"/>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4AAD"/>
            </a:gs>
            <a:gs pos="33333">
              <a:srgbClr val="004AAD"/>
            </a:gs>
            <a:gs pos="66667">
              <a:srgbClr val="004AAD"/>
            </a:gs>
            <a:gs pos="100000">
              <a:srgbClr val="001C42"/>
            </a:gs>
          </a:gsLst>
          <a:path path="circle">
            <a:fillToRect b="100%" r="100%"/>
          </a:path>
          <a:tileRect l="-100%" t="-100%"/>
        </a:gradFill>
      </p:bgPr>
    </p:bg>
    <p:spTree>
      <p:nvGrpSpPr>
        <p:cNvPr id="452" name="Shape 452"/>
        <p:cNvGrpSpPr/>
        <p:nvPr/>
      </p:nvGrpSpPr>
      <p:grpSpPr>
        <a:xfrm>
          <a:off x="0" y="0"/>
          <a:ext cx="0" cy="0"/>
          <a:chOff x="0" y="0"/>
          <a:chExt cx="0" cy="0"/>
        </a:xfrm>
      </p:grpSpPr>
      <p:grpSp>
        <p:nvGrpSpPr>
          <p:cNvPr id="453" name="Google Shape;453;p29"/>
          <p:cNvGrpSpPr/>
          <p:nvPr/>
        </p:nvGrpSpPr>
        <p:grpSpPr>
          <a:xfrm>
            <a:off x="2342926" y="2815022"/>
            <a:ext cx="3652192" cy="3652192"/>
            <a:chOff x="0" y="0"/>
            <a:chExt cx="4869590" cy="4869590"/>
          </a:xfrm>
        </p:grpSpPr>
        <p:cxnSp>
          <p:nvCxnSpPr>
            <p:cNvPr id="454" name="Google Shape;454;p29"/>
            <p:cNvCxnSpPr/>
            <p:nvPr/>
          </p:nvCxnSpPr>
          <p:spPr>
            <a:xfrm>
              <a:off x="124882" y="0"/>
              <a:ext cx="0" cy="4869590"/>
            </a:xfrm>
            <a:prstGeom prst="straightConnector1">
              <a:avLst/>
            </a:prstGeom>
            <a:noFill/>
            <a:ln cap="flat" cmpd="sng" w="57625">
              <a:solidFill>
                <a:srgbClr val="C1FF72"/>
              </a:solidFill>
              <a:prstDash val="solid"/>
              <a:round/>
              <a:headEnd len="lg" w="lg" type="diamond"/>
              <a:tailEnd len="lg" w="lg" type="diamond"/>
            </a:ln>
          </p:spPr>
        </p:cxnSp>
        <p:cxnSp>
          <p:nvCxnSpPr>
            <p:cNvPr id="455" name="Google Shape;455;p29"/>
            <p:cNvCxnSpPr/>
            <p:nvPr/>
          </p:nvCxnSpPr>
          <p:spPr>
            <a:xfrm>
              <a:off x="4763920" y="0"/>
              <a:ext cx="0" cy="4869590"/>
            </a:xfrm>
            <a:prstGeom prst="straightConnector1">
              <a:avLst/>
            </a:prstGeom>
            <a:noFill/>
            <a:ln cap="flat" cmpd="sng" w="57625">
              <a:solidFill>
                <a:srgbClr val="C1FF72"/>
              </a:solidFill>
              <a:prstDash val="solid"/>
              <a:round/>
              <a:headEnd len="lg" w="lg" type="diamond"/>
              <a:tailEnd len="lg" w="lg" type="diamond"/>
            </a:ln>
          </p:spPr>
        </p:cxnSp>
        <p:cxnSp>
          <p:nvCxnSpPr>
            <p:cNvPr id="456" name="Google Shape;456;p29"/>
            <p:cNvCxnSpPr/>
            <p:nvPr/>
          </p:nvCxnSpPr>
          <p:spPr>
            <a:xfrm rot="10800000">
              <a:off x="0" y="116504"/>
              <a:ext cx="4869590" cy="0"/>
            </a:xfrm>
            <a:prstGeom prst="straightConnector1">
              <a:avLst/>
            </a:prstGeom>
            <a:noFill/>
            <a:ln cap="flat" cmpd="sng" w="57625">
              <a:solidFill>
                <a:srgbClr val="C1FF72"/>
              </a:solidFill>
              <a:prstDash val="solid"/>
              <a:round/>
              <a:headEnd len="lg" w="lg" type="diamond"/>
              <a:tailEnd len="lg" w="lg" type="diamond"/>
            </a:ln>
          </p:spPr>
        </p:cxnSp>
        <p:cxnSp>
          <p:nvCxnSpPr>
            <p:cNvPr id="457" name="Google Shape;457;p29"/>
            <p:cNvCxnSpPr/>
            <p:nvPr/>
          </p:nvCxnSpPr>
          <p:spPr>
            <a:xfrm rot="10800000">
              <a:off x="0" y="4763920"/>
              <a:ext cx="4869590" cy="0"/>
            </a:xfrm>
            <a:prstGeom prst="straightConnector1">
              <a:avLst/>
            </a:prstGeom>
            <a:noFill/>
            <a:ln cap="flat" cmpd="sng" w="57625">
              <a:solidFill>
                <a:srgbClr val="C1FF72"/>
              </a:solidFill>
              <a:prstDash val="solid"/>
              <a:round/>
              <a:headEnd len="lg" w="lg" type="diamond"/>
              <a:tailEnd len="lg" w="lg" type="diamond"/>
            </a:ln>
          </p:spPr>
        </p:cxnSp>
      </p:grpSp>
      <p:grpSp>
        <p:nvGrpSpPr>
          <p:cNvPr id="458" name="Google Shape;458;p29"/>
          <p:cNvGrpSpPr/>
          <p:nvPr/>
        </p:nvGrpSpPr>
        <p:grpSpPr>
          <a:xfrm>
            <a:off x="7328618" y="2815022"/>
            <a:ext cx="3652192" cy="3652192"/>
            <a:chOff x="0" y="0"/>
            <a:chExt cx="4869590" cy="4869590"/>
          </a:xfrm>
        </p:grpSpPr>
        <p:cxnSp>
          <p:nvCxnSpPr>
            <p:cNvPr id="459" name="Google Shape;459;p29"/>
            <p:cNvCxnSpPr/>
            <p:nvPr/>
          </p:nvCxnSpPr>
          <p:spPr>
            <a:xfrm>
              <a:off x="124882" y="0"/>
              <a:ext cx="0" cy="4869590"/>
            </a:xfrm>
            <a:prstGeom prst="straightConnector1">
              <a:avLst/>
            </a:prstGeom>
            <a:noFill/>
            <a:ln cap="flat" cmpd="sng" w="57625">
              <a:solidFill>
                <a:srgbClr val="C1FF72"/>
              </a:solidFill>
              <a:prstDash val="solid"/>
              <a:round/>
              <a:headEnd len="lg" w="lg" type="diamond"/>
              <a:tailEnd len="lg" w="lg" type="diamond"/>
            </a:ln>
          </p:spPr>
        </p:cxnSp>
        <p:cxnSp>
          <p:nvCxnSpPr>
            <p:cNvPr id="460" name="Google Shape;460;p29"/>
            <p:cNvCxnSpPr/>
            <p:nvPr/>
          </p:nvCxnSpPr>
          <p:spPr>
            <a:xfrm>
              <a:off x="4763920" y="0"/>
              <a:ext cx="0" cy="4869590"/>
            </a:xfrm>
            <a:prstGeom prst="straightConnector1">
              <a:avLst/>
            </a:prstGeom>
            <a:noFill/>
            <a:ln cap="flat" cmpd="sng" w="57625">
              <a:solidFill>
                <a:srgbClr val="C1FF72"/>
              </a:solidFill>
              <a:prstDash val="solid"/>
              <a:round/>
              <a:headEnd len="lg" w="lg" type="diamond"/>
              <a:tailEnd len="lg" w="lg" type="diamond"/>
            </a:ln>
          </p:spPr>
        </p:cxnSp>
        <p:cxnSp>
          <p:nvCxnSpPr>
            <p:cNvPr id="461" name="Google Shape;461;p29"/>
            <p:cNvCxnSpPr/>
            <p:nvPr/>
          </p:nvCxnSpPr>
          <p:spPr>
            <a:xfrm rot="10800000">
              <a:off x="0" y="116504"/>
              <a:ext cx="4869590" cy="0"/>
            </a:xfrm>
            <a:prstGeom prst="straightConnector1">
              <a:avLst/>
            </a:prstGeom>
            <a:noFill/>
            <a:ln cap="flat" cmpd="sng" w="57625">
              <a:solidFill>
                <a:srgbClr val="C1FF72"/>
              </a:solidFill>
              <a:prstDash val="solid"/>
              <a:round/>
              <a:headEnd len="lg" w="lg" type="diamond"/>
              <a:tailEnd len="lg" w="lg" type="diamond"/>
            </a:ln>
          </p:spPr>
        </p:cxnSp>
        <p:cxnSp>
          <p:nvCxnSpPr>
            <p:cNvPr id="462" name="Google Shape;462;p29"/>
            <p:cNvCxnSpPr/>
            <p:nvPr/>
          </p:nvCxnSpPr>
          <p:spPr>
            <a:xfrm rot="10800000">
              <a:off x="0" y="4763920"/>
              <a:ext cx="4869590" cy="0"/>
            </a:xfrm>
            <a:prstGeom prst="straightConnector1">
              <a:avLst/>
            </a:prstGeom>
            <a:noFill/>
            <a:ln cap="flat" cmpd="sng" w="57625">
              <a:solidFill>
                <a:srgbClr val="C1FF72"/>
              </a:solidFill>
              <a:prstDash val="solid"/>
              <a:round/>
              <a:headEnd len="lg" w="lg" type="diamond"/>
              <a:tailEnd len="lg" w="lg" type="diamond"/>
            </a:ln>
          </p:spPr>
        </p:cxnSp>
      </p:grpSp>
      <p:grpSp>
        <p:nvGrpSpPr>
          <p:cNvPr id="463" name="Google Shape;463;p29"/>
          <p:cNvGrpSpPr/>
          <p:nvPr/>
        </p:nvGrpSpPr>
        <p:grpSpPr>
          <a:xfrm>
            <a:off x="12314311" y="2815022"/>
            <a:ext cx="3652192" cy="3652192"/>
            <a:chOff x="0" y="0"/>
            <a:chExt cx="4869590" cy="4869590"/>
          </a:xfrm>
        </p:grpSpPr>
        <p:cxnSp>
          <p:nvCxnSpPr>
            <p:cNvPr id="464" name="Google Shape;464;p29"/>
            <p:cNvCxnSpPr/>
            <p:nvPr/>
          </p:nvCxnSpPr>
          <p:spPr>
            <a:xfrm>
              <a:off x="124882" y="0"/>
              <a:ext cx="0" cy="4869590"/>
            </a:xfrm>
            <a:prstGeom prst="straightConnector1">
              <a:avLst/>
            </a:prstGeom>
            <a:noFill/>
            <a:ln cap="flat" cmpd="sng" w="57625">
              <a:solidFill>
                <a:srgbClr val="C1FF72"/>
              </a:solidFill>
              <a:prstDash val="solid"/>
              <a:round/>
              <a:headEnd len="lg" w="lg" type="diamond"/>
              <a:tailEnd len="lg" w="lg" type="diamond"/>
            </a:ln>
          </p:spPr>
        </p:cxnSp>
        <p:cxnSp>
          <p:nvCxnSpPr>
            <p:cNvPr id="465" name="Google Shape;465;p29"/>
            <p:cNvCxnSpPr/>
            <p:nvPr/>
          </p:nvCxnSpPr>
          <p:spPr>
            <a:xfrm>
              <a:off x="4763920" y="0"/>
              <a:ext cx="0" cy="4869590"/>
            </a:xfrm>
            <a:prstGeom prst="straightConnector1">
              <a:avLst/>
            </a:prstGeom>
            <a:noFill/>
            <a:ln cap="flat" cmpd="sng" w="57625">
              <a:solidFill>
                <a:srgbClr val="C1FF72"/>
              </a:solidFill>
              <a:prstDash val="solid"/>
              <a:round/>
              <a:headEnd len="lg" w="lg" type="diamond"/>
              <a:tailEnd len="lg" w="lg" type="diamond"/>
            </a:ln>
          </p:spPr>
        </p:cxnSp>
        <p:cxnSp>
          <p:nvCxnSpPr>
            <p:cNvPr id="466" name="Google Shape;466;p29"/>
            <p:cNvCxnSpPr/>
            <p:nvPr/>
          </p:nvCxnSpPr>
          <p:spPr>
            <a:xfrm rot="10800000">
              <a:off x="0" y="116504"/>
              <a:ext cx="4869590" cy="0"/>
            </a:xfrm>
            <a:prstGeom prst="straightConnector1">
              <a:avLst/>
            </a:prstGeom>
            <a:noFill/>
            <a:ln cap="flat" cmpd="sng" w="57625">
              <a:solidFill>
                <a:srgbClr val="C1FF72"/>
              </a:solidFill>
              <a:prstDash val="solid"/>
              <a:round/>
              <a:headEnd len="lg" w="lg" type="diamond"/>
              <a:tailEnd len="lg" w="lg" type="diamond"/>
            </a:ln>
          </p:spPr>
        </p:cxnSp>
        <p:cxnSp>
          <p:nvCxnSpPr>
            <p:cNvPr id="467" name="Google Shape;467;p29"/>
            <p:cNvCxnSpPr/>
            <p:nvPr/>
          </p:nvCxnSpPr>
          <p:spPr>
            <a:xfrm rot="10800000">
              <a:off x="0" y="4763920"/>
              <a:ext cx="4869590" cy="0"/>
            </a:xfrm>
            <a:prstGeom prst="straightConnector1">
              <a:avLst/>
            </a:prstGeom>
            <a:noFill/>
            <a:ln cap="flat" cmpd="sng" w="57625">
              <a:solidFill>
                <a:srgbClr val="C1FF72"/>
              </a:solidFill>
              <a:prstDash val="solid"/>
              <a:round/>
              <a:headEnd len="lg" w="lg" type="diamond"/>
              <a:tailEnd len="lg" w="lg" type="diamond"/>
            </a:ln>
          </p:spPr>
        </p:cxnSp>
      </p:grpSp>
      <p:sp>
        <p:nvSpPr>
          <p:cNvPr id="468" name="Google Shape;468;p29"/>
          <p:cNvSpPr txBox="1"/>
          <p:nvPr/>
        </p:nvSpPr>
        <p:spPr>
          <a:xfrm>
            <a:off x="7490963" y="6819639"/>
            <a:ext cx="3306074" cy="48185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61F4"/>
                </a:solidFill>
                <a:latin typeface="Noto Sans"/>
                <a:ea typeface="Noto Sans"/>
                <a:cs typeface="Noto Sans"/>
                <a:sym typeface="Noto Sans"/>
              </a:rPr>
              <a:t>Hero name</a:t>
            </a:r>
            <a:endParaRPr/>
          </a:p>
        </p:txBody>
      </p:sp>
      <p:sp>
        <p:nvSpPr>
          <p:cNvPr id="469" name="Google Shape;469;p29"/>
          <p:cNvSpPr txBox="1"/>
          <p:nvPr/>
        </p:nvSpPr>
        <p:spPr>
          <a:xfrm>
            <a:off x="7490963" y="7381701"/>
            <a:ext cx="3306074" cy="82473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470" name="Google Shape;470;p29"/>
          <p:cNvSpPr txBox="1"/>
          <p:nvPr/>
        </p:nvSpPr>
        <p:spPr>
          <a:xfrm>
            <a:off x="2515985" y="6819639"/>
            <a:ext cx="3306074" cy="48185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61F4"/>
                </a:solidFill>
                <a:latin typeface="Noto Sans"/>
                <a:ea typeface="Noto Sans"/>
                <a:cs typeface="Noto Sans"/>
                <a:sym typeface="Noto Sans"/>
              </a:rPr>
              <a:t>Hero name</a:t>
            </a:r>
            <a:endParaRPr/>
          </a:p>
        </p:txBody>
      </p:sp>
      <p:sp>
        <p:nvSpPr>
          <p:cNvPr id="471" name="Google Shape;471;p29"/>
          <p:cNvSpPr txBox="1"/>
          <p:nvPr/>
        </p:nvSpPr>
        <p:spPr>
          <a:xfrm>
            <a:off x="2515985" y="7381701"/>
            <a:ext cx="3306074" cy="82473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472" name="Google Shape;472;p29"/>
          <p:cNvSpPr txBox="1"/>
          <p:nvPr/>
        </p:nvSpPr>
        <p:spPr>
          <a:xfrm>
            <a:off x="12660429" y="6819639"/>
            <a:ext cx="3306074" cy="48185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61F4"/>
                </a:solidFill>
                <a:latin typeface="Noto Sans"/>
                <a:ea typeface="Noto Sans"/>
                <a:cs typeface="Noto Sans"/>
                <a:sym typeface="Noto Sans"/>
              </a:rPr>
              <a:t>Hero name</a:t>
            </a:r>
            <a:endParaRPr/>
          </a:p>
        </p:txBody>
      </p:sp>
      <p:sp>
        <p:nvSpPr>
          <p:cNvPr id="473" name="Google Shape;473;p29"/>
          <p:cNvSpPr txBox="1"/>
          <p:nvPr/>
        </p:nvSpPr>
        <p:spPr>
          <a:xfrm>
            <a:off x="12660429" y="7381701"/>
            <a:ext cx="3306074" cy="82473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474" name="Google Shape;474;p29"/>
          <p:cNvSpPr txBox="1"/>
          <p:nvPr/>
        </p:nvSpPr>
        <p:spPr>
          <a:xfrm>
            <a:off x="890224" y="1028700"/>
            <a:ext cx="16507551" cy="1333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800" u="none" cap="none" strike="noStrike">
                <a:solidFill>
                  <a:srgbClr val="C1FF72"/>
                </a:solidFill>
                <a:latin typeface="Black Ops One"/>
                <a:ea typeface="Black Ops One"/>
                <a:cs typeface="Black Ops One"/>
                <a:sym typeface="Black Ops One"/>
              </a:rPr>
              <a:t>Our Heroes</a:t>
            </a:r>
            <a:endParaRPr/>
          </a:p>
        </p:txBody>
      </p:sp>
      <p:pic>
        <p:nvPicPr>
          <p:cNvPr id="475" name="Google Shape;475;p29"/>
          <p:cNvPicPr preferRelativeResize="0"/>
          <p:nvPr/>
        </p:nvPicPr>
        <p:blipFill>
          <a:blip r:embed="rId3">
            <a:alphaModFix/>
          </a:blip>
          <a:stretch>
            <a:fillRect/>
          </a:stretch>
        </p:blipFill>
        <p:spPr>
          <a:xfrm>
            <a:off x="2826966" y="3254601"/>
            <a:ext cx="2684091" cy="2672650"/>
          </a:xfrm>
          <a:prstGeom prst="rect">
            <a:avLst/>
          </a:prstGeom>
          <a:noFill/>
          <a:ln>
            <a:noFill/>
          </a:ln>
        </p:spPr>
      </p:pic>
      <p:pic>
        <p:nvPicPr>
          <p:cNvPr id="476" name="Google Shape;476;p29"/>
          <p:cNvPicPr preferRelativeResize="0"/>
          <p:nvPr/>
        </p:nvPicPr>
        <p:blipFill>
          <a:blip r:embed="rId4">
            <a:alphaModFix/>
          </a:blip>
          <a:stretch>
            <a:fillRect/>
          </a:stretch>
        </p:blipFill>
        <p:spPr>
          <a:xfrm>
            <a:off x="7812675" y="3231677"/>
            <a:ext cx="2684075" cy="2718488"/>
          </a:xfrm>
          <a:prstGeom prst="rect">
            <a:avLst/>
          </a:prstGeom>
          <a:noFill/>
          <a:ln>
            <a:noFill/>
          </a:ln>
        </p:spPr>
      </p:pic>
      <p:pic>
        <p:nvPicPr>
          <p:cNvPr id="477" name="Google Shape;477;p29"/>
          <p:cNvPicPr preferRelativeResize="0"/>
          <p:nvPr/>
        </p:nvPicPr>
        <p:blipFill>
          <a:blip r:embed="rId5">
            <a:alphaModFix/>
          </a:blip>
          <a:stretch>
            <a:fillRect/>
          </a:stretch>
        </p:blipFill>
        <p:spPr>
          <a:xfrm>
            <a:off x="12798375" y="3254602"/>
            <a:ext cx="2684075" cy="2684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1FF72"/>
        </a:solidFill>
      </p:bgPr>
    </p:bg>
    <p:spTree>
      <p:nvGrpSpPr>
        <p:cNvPr id="481" name="Shape 481"/>
        <p:cNvGrpSpPr/>
        <p:nvPr/>
      </p:nvGrpSpPr>
      <p:grpSpPr>
        <a:xfrm>
          <a:off x="0" y="0"/>
          <a:ext cx="0" cy="0"/>
          <a:chOff x="0" y="0"/>
          <a:chExt cx="0" cy="0"/>
        </a:xfrm>
      </p:grpSpPr>
      <p:grpSp>
        <p:nvGrpSpPr>
          <p:cNvPr id="482" name="Google Shape;482;p30"/>
          <p:cNvGrpSpPr/>
          <p:nvPr/>
        </p:nvGrpSpPr>
        <p:grpSpPr>
          <a:xfrm>
            <a:off x="0" y="4457471"/>
            <a:ext cx="18288000" cy="5829529"/>
            <a:chOff x="0" y="-47625"/>
            <a:chExt cx="4816593" cy="1535349"/>
          </a:xfrm>
        </p:grpSpPr>
        <p:sp>
          <p:nvSpPr>
            <p:cNvPr id="483" name="Google Shape;483;p30"/>
            <p:cNvSpPr/>
            <p:nvPr/>
          </p:nvSpPr>
          <p:spPr>
            <a:xfrm>
              <a:off x="0" y="0"/>
              <a:ext cx="4816592" cy="1487724"/>
            </a:xfrm>
            <a:custGeom>
              <a:rect b="b" l="l" r="r" t="t"/>
              <a:pathLst>
                <a:path extrusionOk="0" h="1487724" w="4816592">
                  <a:moveTo>
                    <a:pt x="0" y="0"/>
                  </a:moveTo>
                  <a:lnTo>
                    <a:pt x="4816592" y="0"/>
                  </a:lnTo>
                  <a:lnTo>
                    <a:pt x="4816592" y="1487724"/>
                  </a:lnTo>
                  <a:lnTo>
                    <a:pt x="0" y="1487724"/>
                  </a:lnTo>
                  <a:close/>
                </a:path>
              </a:pathLst>
            </a:custGeom>
            <a:solidFill>
              <a:srgbClr val="004AAD"/>
            </a:solidFill>
            <a:ln>
              <a:noFill/>
            </a:ln>
          </p:spPr>
        </p:sp>
        <p:sp>
          <p:nvSpPr>
            <p:cNvPr id="484" name="Google Shape;484;p30"/>
            <p:cNvSpPr txBox="1"/>
            <p:nvPr/>
          </p:nvSpPr>
          <p:spPr>
            <a:xfrm>
              <a:off x="0" y="-47625"/>
              <a:ext cx="4816593" cy="15353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85" name="Google Shape;485;p30"/>
          <p:cNvPicPr preferRelativeResize="0"/>
          <p:nvPr/>
        </p:nvPicPr>
        <p:blipFill rotWithShape="1">
          <a:blip r:embed="rId3">
            <a:alphaModFix amt="54000"/>
          </a:blip>
          <a:srcRect b="23899" l="0" r="0" t="45517"/>
          <a:stretch/>
        </p:blipFill>
        <p:spPr>
          <a:xfrm>
            <a:off x="0" y="4638297"/>
            <a:ext cx="18470334" cy="5648703"/>
          </a:xfrm>
          <a:prstGeom prst="rect">
            <a:avLst/>
          </a:prstGeom>
          <a:noFill/>
          <a:ln>
            <a:noFill/>
          </a:ln>
        </p:spPr>
      </p:pic>
      <p:grpSp>
        <p:nvGrpSpPr>
          <p:cNvPr id="486" name="Google Shape;486;p30"/>
          <p:cNvGrpSpPr/>
          <p:nvPr/>
        </p:nvGrpSpPr>
        <p:grpSpPr>
          <a:xfrm>
            <a:off x="2851360" y="2864078"/>
            <a:ext cx="12695022" cy="4036667"/>
            <a:chOff x="0" y="-47625"/>
            <a:chExt cx="3343545" cy="1063155"/>
          </a:xfrm>
        </p:grpSpPr>
        <p:sp>
          <p:nvSpPr>
            <p:cNvPr id="487" name="Google Shape;487;p30"/>
            <p:cNvSpPr/>
            <p:nvPr/>
          </p:nvSpPr>
          <p:spPr>
            <a:xfrm>
              <a:off x="0" y="0"/>
              <a:ext cx="3343545" cy="1015530"/>
            </a:xfrm>
            <a:custGeom>
              <a:rect b="b" l="l" r="r" t="t"/>
              <a:pathLst>
                <a:path extrusionOk="0" h="1015530" w="3343545">
                  <a:moveTo>
                    <a:pt x="0" y="0"/>
                  </a:moveTo>
                  <a:lnTo>
                    <a:pt x="3343545" y="0"/>
                  </a:lnTo>
                  <a:lnTo>
                    <a:pt x="3343545" y="1015530"/>
                  </a:lnTo>
                  <a:lnTo>
                    <a:pt x="0" y="1015530"/>
                  </a:lnTo>
                  <a:close/>
                </a:path>
              </a:pathLst>
            </a:custGeom>
            <a:solidFill>
              <a:srgbClr val="C1FF72"/>
            </a:solidFill>
            <a:ln>
              <a:noFill/>
            </a:ln>
          </p:spPr>
        </p:sp>
        <p:sp>
          <p:nvSpPr>
            <p:cNvPr id="488" name="Google Shape;488;p30"/>
            <p:cNvSpPr txBox="1"/>
            <p:nvPr/>
          </p:nvSpPr>
          <p:spPr>
            <a:xfrm>
              <a:off x="0" y="-47625"/>
              <a:ext cx="3343545" cy="106315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9" name="Google Shape;489;p30"/>
          <p:cNvSpPr txBox="1"/>
          <p:nvPr/>
        </p:nvSpPr>
        <p:spPr>
          <a:xfrm>
            <a:off x="3729073" y="3271179"/>
            <a:ext cx="10829854" cy="136711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4AAD"/>
                </a:solidFill>
                <a:latin typeface="Black Ops One"/>
                <a:ea typeface="Black Ops One"/>
                <a:cs typeface="Black Ops One"/>
                <a:sym typeface="Black Ops One"/>
              </a:rPr>
              <a:t>Thank you!</a:t>
            </a:r>
            <a:endParaRPr/>
          </a:p>
        </p:txBody>
      </p:sp>
      <p:cxnSp>
        <p:nvCxnSpPr>
          <p:cNvPr id="490" name="Google Shape;490;p30"/>
          <p:cNvCxnSpPr/>
          <p:nvPr/>
        </p:nvCxnSpPr>
        <p:spPr>
          <a:xfrm>
            <a:off x="2884698" y="1449209"/>
            <a:ext cx="0" cy="5579151"/>
          </a:xfrm>
          <a:prstGeom prst="straightConnector1">
            <a:avLst/>
          </a:prstGeom>
          <a:noFill/>
          <a:ln cap="flat" cmpd="sng" w="66675">
            <a:solidFill>
              <a:srgbClr val="FF61F4"/>
            </a:solidFill>
            <a:prstDash val="solid"/>
            <a:round/>
            <a:headEnd len="lg" w="lg" type="diamond"/>
            <a:tailEnd len="lg" w="lg" type="diamond"/>
          </a:ln>
        </p:spPr>
      </p:cxnSp>
      <p:cxnSp>
        <p:nvCxnSpPr>
          <p:cNvPr id="491" name="Google Shape;491;p30"/>
          <p:cNvCxnSpPr/>
          <p:nvPr/>
        </p:nvCxnSpPr>
        <p:spPr>
          <a:xfrm>
            <a:off x="15579719" y="1449209"/>
            <a:ext cx="0" cy="5579151"/>
          </a:xfrm>
          <a:prstGeom prst="straightConnector1">
            <a:avLst/>
          </a:prstGeom>
          <a:noFill/>
          <a:ln cap="flat" cmpd="sng" w="66675">
            <a:solidFill>
              <a:srgbClr val="FF61F4"/>
            </a:solidFill>
            <a:prstDash val="solid"/>
            <a:round/>
            <a:headEnd len="lg" w="lg" type="diamond"/>
            <a:tailEnd len="lg" w="lg" type="diamond"/>
          </a:ln>
        </p:spPr>
      </p:cxnSp>
      <p:cxnSp>
        <p:nvCxnSpPr>
          <p:cNvPr id="492" name="Google Shape;492;p30"/>
          <p:cNvCxnSpPr/>
          <p:nvPr/>
        </p:nvCxnSpPr>
        <p:spPr>
          <a:xfrm rot="10800000">
            <a:off x="2741618" y="1582689"/>
            <a:ext cx="12994921" cy="0"/>
          </a:xfrm>
          <a:prstGeom prst="straightConnector1">
            <a:avLst/>
          </a:prstGeom>
          <a:noFill/>
          <a:ln cap="flat" cmpd="sng" w="66675">
            <a:solidFill>
              <a:srgbClr val="FF61F4"/>
            </a:solidFill>
            <a:prstDash val="solid"/>
            <a:round/>
            <a:headEnd len="lg" w="lg" type="diamond"/>
            <a:tailEnd len="lg" w="lg" type="diamond"/>
          </a:ln>
        </p:spPr>
      </p:cxnSp>
      <p:cxnSp>
        <p:nvCxnSpPr>
          <p:cNvPr id="493" name="Google Shape;493;p30"/>
          <p:cNvCxnSpPr/>
          <p:nvPr/>
        </p:nvCxnSpPr>
        <p:spPr>
          <a:xfrm rot="10800000">
            <a:off x="2751143" y="6900745"/>
            <a:ext cx="12957951" cy="0"/>
          </a:xfrm>
          <a:prstGeom prst="straightConnector1">
            <a:avLst/>
          </a:prstGeom>
          <a:noFill/>
          <a:ln cap="flat" cmpd="sng" w="66675">
            <a:solidFill>
              <a:srgbClr val="FF61F4"/>
            </a:solidFill>
            <a:prstDash val="solid"/>
            <a:round/>
            <a:headEnd len="lg" w="lg" type="diamond"/>
            <a:tailEnd len="lg" w="lg" type="diamond"/>
          </a:ln>
        </p:spPr>
      </p:cxnSp>
      <p:sp>
        <p:nvSpPr>
          <p:cNvPr id="494" name="Google Shape;494;p30"/>
          <p:cNvSpPr/>
          <p:nvPr/>
        </p:nvSpPr>
        <p:spPr>
          <a:xfrm>
            <a:off x="8056683" y="335333"/>
            <a:ext cx="2346871" cy="2561387"/>
          </a:xfrm>
          <a:custGeom>
            <a:rect b="b" l="l" r="r" t="t"/>
            <a:pathLst>
              <a:path extrusionOk="0" h="2561387" w="2346871">
                <a:moveTo>
                  <a:pt x="0" y="0"/>
                </a:moveTo>
                <a:lnTo>
                  <a:pt x="2346871" y="0"/>
                </a:lnTo>
                <a:lnTo>
                  <a:pt x="2346871" y="2561387"/>
                </a:lnTo>
                <a:lnTo>
                  <a:pt x="0" y="2561387"/>
                </a:lnTo>
                <a:lnTo>
                  <a:pt x="0" y="0"/>
                </a:lnTo>
                <a:close/>
              </a:path>
            </a:pathLst>
          </a:custGeom>
          <a:blipFill rotWithShape="1">
            <a:blip r:embed="rId4">
              <a:alphaModFix/>
            </a:blip>
            <a:stretch>
              <a:fillRect b="0" l="0" r="0" t="0"/>
            </a:stretch>
          </a:blipFill>
          <a:ln>
            <a:noFill/>
          </a:ln>
        </p:spPr>
      </p:sp>
      <p:sp>
        <p:nvSpPr>
          <p:cNvPr id="495" name="Google Shape;495;p30"/>
          <p:cNvSpPr/>
          <p:nvPr/>
        </p:nvSpPr>
        <p:spPr>
          <a:xfrm>
            <a:off x="1854675" y="3662664"/>
            <a:ext cx="2126720" cy="1951265"/>
          </a:xfrm>
          <a:custGeom>
            <a:rect b="b" l="l" r="r" t="t"/>
            <a:pathLst>
              <a:path extrusionOk="0" h="1951265" w="2126720">
                <a:moveTo>
                  <a:pt x="0" y="0"/>
                </a:moveTo>
                <a:lnTo>
                  <a:pt x="2126720" y="0"/>
                </a:lnTo>
                <a:lnTo>
                  <a:pt x="2126720" y="1951265"/>
                </a:lnTo>
                <a:lnTo>
                  <a:pt x="0" y="1951265"/>
                </a:lnTo>
                <a:lnTo>
                  <a:pt x="0" y="0"/>
                </a:lnTo>
                <a:close/>
              </a:path>
            </a:pathLst>
          </a:custGeom>
          <a:blipFill rotWithShape="1">
            <a:blip r:embed="rId5">
              <a:alphaModFix/>
            </a:blip>
            <a:stretch>
              <a:fillRect b="0" l="0" r="0" t="0"/>
            </a:stretch>
          </a:blipFill>
          <a:ln>
            <a:noFill/>
          </a:ln>
        </p:spPr>
      </p:sp>
      <p:sp>
        <p:nvSpPr>
          <p:cNvPr id="496" name="Google Shape;496;p30"/>
          <p:cNvSpPr/>
          <p:nvPr/>
        </p:nvSpPr>
        <p:spPr>
          <a:xfrm>
            <a:off x="14486813" y="1851024"/>
            <a:ext cx="2119137" cy="2387760"/>
          </a:xfrm>
          <a:custGeom>
            <a:rect b="b" l="l" r="r" t="t"/>
            <a:pathLst>
              <a:path extrusionOk="0" h="2387760" w="2119137">
                <a:moveTo>
                  <a:pt x="0" y="0"/>
                </a:moveTo>
                <a:lnTo>
                  <a:pt x="2119137" y="0"/>
                </a:lnTo>
                <a:lnTo>
                  <a:pt x="2119137" y="2387760"/>
                </a:lnTo>
                <a:lnTo>
                  <a:pt x="0" y="2387760"/>
                </a:lnTo>
                <a:lnTo>
                  <a:pt x="0" y="0"/>
                </a:lnTo>
                <a:close/>
              </a:path>
            </a:pathLst>
          </a:custGeom>
          <a:blipFill rotWithShape="1">
            <a:blip r:embed="rId6">
              <a:alphaModFix/>
            </a:blip>
            <a:stretch>
              <a:fillRect b="0" l="0" r="0" t="0"/>
            </a:stretch>
          </a:blipFill>
          <a:ln>
            <a:noFill/>
          </a:ln>
        </p:spPr>
      </p:sp>
      <p:sp>
        <p:nvSpPr>
          <p:cNvPr id="497" name="Google Shape;497;p30"/>
          <p:cNvSpPr txBox="1"/>
          <p:nvPr/>
        </p:nvSpPr>
        <p:spPr>
          <a:xfrm>
            <a:off x="5703818" y="4771008"/>
            <a:ext cx="6880363" cy="11271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Arial"/>
                <a:ea typeface="Arial"/>
                <a:cs typeface="Arial"/>
                <a:sym typeface="Arial"/>
              </a:rPr>
              <a:t>Write a closing statement or call-to-action here.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AAD"/>
        </a:solidFill>
      </p:bgPr>
    </p:bg>
    <p:spTree>
      <p:nvGrpSpPr>
        <p:cNvPr id="501" name="Shape 501"/>
        <p:cNvGrpSpPr/>
        <p:nvPr/>
      </p:nvGrpSpPr>
      <p:grpSpPr>
        <a:xfrm>
          <a:off x="0" y="0"/>
          <a:ext cx="0" cy="0"/>
          <a:chOff x="0" y="0"/>
          <a:chExt cx="0" cy="0"/>
        </a:xfrm>
      </p:grpSpPr>
      <p:sp>
        <p:nvSpPr>
          <p:cNvPr id="502" name="Google Shape;502;p31"/>
          <p:cNvSpPr/>
          <p:nvPr/>
        </p:nvSpPr>
        <p:spPr>
          <a:xfrm>
            <a:off x="7544470" y="1097808"/>
            <a:ext cx="1262431" cy="1389195"/>
          </a:xfrm>
          <a:custGeom>
            <a:rect b="b" l="l" r="r" t="t"/>
            <a:pathLst>
              <a:path extrusionOk="0" h="1389195" w="1262431">
                <a:moveTo>
                  <a:pt x="0" y="0"/>
                </a:moveTo>
                <a:lnTo>
                  <a:pt x="1262432" y="0"/>
                </a:lnTo>
                <a:lnTo>
                  <a:pt x="1262432" y="1389195"/>
                </a:lnTo>
                <a:lnTo>
                  <a:pt x="0" y="1389195"/>
                </a:lnTo>
                <a:lnTo>
                  <a:pt x="0" y="0"/>
                </a:lnTo>
                <a:close/>
              </a:path>
            </a:pathLst>
          </a:custGeom>
          <a:blipFill rotWithShape="1">
            <a:blip r:embed="rId3">
              <a:alphaModFix/>
            </a:blip>
            <a:stretch>
              <a:fillRect b="0" l="0" r="0" t="0"/>
            </a:stretch>
          </a:blipFill>
          <a:ln>
            <a:noFill/>
          </a:ln>
        </p:spPr>
      </p:sp>
      <p:sp>
        <p:nvSpPr>
          <p:cNvPr id="503" name="Google Shape;503;p31"/>
          <p:cNvSpPr/>
          <p:nvPr/>
        </p:nvSpPr>
        <p:spPr>
          <a:xfrm>
            <a:off x="9844156" y="1128083"/>
            <a:ext cx="1350435" cy="1386840"/>
          </a:xfrm>
          <a:custGeom>
            <a:rect b="b" l="l" r="r" t="t"/>
            <a:pathLst>
              <a:path extrusionOk="0" h="1386840" w="1350435">
                <a:moveTo>
                  <a:pt x="0" y="0"/>
                </a:moveTo>
                <a:lnTo>
                  <a:pt x="1350435" y="0"/>
                </a:lnTo>
                <a:lnTo>
                  <a:pt x="1350435" y="1386839"/>
                </a:lnTo>
                <a:lnTo>
                  <a:pt x="0" y="1386839"/>
                </a:lnTo>
                <a:lnTo>
                  <a:pt x="0" y="0"/>
                </a:lnTo>
                <a:close/>
              </a:path>
            </a:pathLst>
          </a:custGeom>
          <a:blipFill rotWithShape="1">
            <a:blip r:embed="rId4">
              <a:alphaModFix/>
            </a:blip>
            <a:stretch>
              <a:fillRect b="0" l="0" r="0" t="0"/>
            </a:stretch>
          </a:blipFill>
          <a:ln>
            <a:noFill/>
          </a:ln>
        </p:spPr>
      </p:sp>
      <p:sp>
        <p:nvSpPr>
          <p:cNvPr id="504" name="Google Shape;504;p31"/>
          <p:cNvSpPr/>
          <p:nvPr/>
        </p:nvSpPr>
        <p:spPr>
          <a:xfrm>
            <a:off x="11955095" y="1128083"/>
            <a:ext cx="1249721" cy="1363952"/>
          </a:xfrm>
          <a:custGeom>
            <a:rect b="b" l="l" r="r" t="t"/>
            <a:pathLst>
              <a:path extrusionOk="0" h="1363952" w="1249721">
                <a:moveTo>
                  <a:pt x="0" y="0"/>
                </a:moveTo>
                <a:lnTo>
                  <a:pt x="1249722" y="0"/>
                </a:lnTo>
                <a:lnTo>
                  <a:pt x="1249722" y="1363952"/>
                </a:lnTo>
                <a:lnTo>
                  <a:pt x="0" y="1363952"/>
                </a:lnTo>
                <a:lnTo>
                  <a:pt x="0" y="0"/>
                </a:lnTo>
                <a:close/>
              </a:path>
            </a:pathLst>
          </a:custGeom>
          <a:blipFill rotWithShape="1">
            <a:blip r:embed="rId5">
              <a:alphaModFix/>
            </a:blip>
            <a:stretch>
              <a:fillRect b="0" l="0" r="0" t="0"/>
            </a:stretch>
          </a:blipFill>
          <a:ln>
            <a:noFill/>
          </a:ln>
        </p:spPr>
      </p:sp>
      <p:sp>
        <p:nvSpPr>
          <p:cNvPr id="505" name="Google Shape;505;p31"/>
          <p:cNvSpPr/>
          <p:nvPr/>
        </p:nvSpPr>
        <p:spPr>
          <a:xfrm>
            <a:off x="14030642" y="1089558"/>
            <a:ext cx="1133342" cy="1405695"/>
          </a:xfrm>
          <a:custGeom>
            <a:rect b="b" l="l" r="r" t="t"/>
            <a:pathLst>
              <a:path extrusionOk="0" h="1405695" w="1133342">
                <a:moveTo>
                  <a:pt x="0" y="0"/>
                </a:moveTo>
                <a:lnTo>
                  <a:pt x="1133342" y="0"/>
                </a:lnTo>
                <a:lnTo>
                  <a:pt x="1133342" y="1405695"/>
                </a:lnTo>
                <a:lnTo>
                  <a:pt x="0" y="1405695"/>
                </a:lnTo>
                <a:lnTo>
                  <a:pt x="0" y="0"/>
                </a:lnTo>
                <a:close/>
              </a:path>
            </a:pathLst>
          </a:custGeom>
          <a:blipFill rotWithShape="1">
            <a:blip r:embed="rId6">
              <a:alphaModFix/>
            </a:blip>
            <a:stretch>
              <a:fillRect b="0" l="0" r="0" t="0"/>
            </a:stretch>
          </a:blipFill>
          <a:ln>
            <a:noFill/>
          </a:ln>
        </p:spPr>
      </p:sp>
      <p:sp>
        <p:nvSpPr>
          <p:cNvPr id="506" name="Google Shape;506;p31"/>
          <p:cNvSpPr/>
          <p:nvPr/>
        </p:nvSpPr>
        <p:spPr>
          <a:xfrm>
            <a:off x="16064298" y="1231201"/>
            <a:ext cx="1218355" cy="1122409"/>
          </a:xfrm>
          <a:custGeom>
            <a:rect b="b" l="l" r="r" t="t"/>
            <a:pathLst>
              <a:path extrusionOk="0" h="1122409" w="1218355">
                <a:moveTo>
                  <a:pt x="0" y="0"/>
                </a:moveTo>
                <a:lnTo>
                  <a:pt x="1218355" y="0"/>
                </a:lnTo>
                <a:lnTo>
                  <a:pt x="1218355" y="1122409"/>
                </a:lnTo>
                <a:lnTo>
                  <a:pt x="0" y="1122409"/>
                </a:lnTo>
                <a:lnTo>
                  <a:pt x="0" y="0"/>
                </a:lnTo>
                <a:close/>
              </a:path>
            </a:pathLst>
          </a:custGeom>
          <a:blipFill rotWithShape="1">
            <a:blip r:embed="rId7">
              <a:alphaModFix/>
            </a:blip>
            <a:stretch>
              <a:fillRect b="0" l="0" r="0" t="0"/>
            </a:stretch>
          </a:blipFill>
          <a:ln>
            <a:noFill/>
          </a:ln>
        </p:spPr>
      </p:sp>
      <p:sp>
        <p:nvSpPr>
          <p:cNvPr id="507" name="Google Shape;507;p31"/>
          <p:cNvSpPr/>
          <p:nvPr/>
        </p:nvSpPr>
        <p:spPr>
          <a:xfrm rot="-2138088">
            <a:off x="16284460" y="5802821"/>
            <a:ext cx="778031" cy="1350163"/>
          </a:xfrm>
          <a:custGeom>
            <a:rect b="b" l="l" r="r" t="t"/>
            <a:pathLst>
              <a:path extrusionOk="0" h="1350163" w="778031">
                <a:moveTo>
                  <a:pt x="0" y="0"/>
                </a:moveTo>
                <a:lnTo>
                  <a:pt x="778031" y="0"/>
                </a:lnTo>
                <a:lnTo>
                  <a:pt x="778031" y="1350162"/>
                </a:lnTo>
                <a:lnTo>
                  <a:pt x="0" y="1350162"/>
                </a:lnTo>
                <a:lnTo>
                  <a:pt x="0" y="0"/>
                </a:lnTo>
                <a:close/>
              </a:path>
            </a:pathLst>
          </a:custGeom>
          <a:blipFill rotWithShape="1">
            <a:blip r:embed="rId8">
              <a:alphaModFix/>
            </a:blip>
            <a:stretch>
              <a:fillRect b="0" l="0" r="0" t="0"/>
            </a:stretch>
          </a:blipFill>
          <a:ln>
            <a:noFill/>
          </a:ln>
        </p:spPr>
      </p:sp>
      <p:sp>
        <p:nvSpPr>
          <p:cNvPr id="508" name="Google Shape;508;p31"/>
          <p:cNvSpPr/>
          <p:nvPr/>
        </p:nvSpPr>
        <p:spPr>
          <a:xfrm rot="673697">
            <a:off x="13956601" y="5765743"/>
            <a:ext cx="1281424" cy="1175707"/>
          </a:xfrm>
          <a:custGeom>
            <a:rect b="b" l="l" r="r" t="t"/>
            <a:pathLst>
              <a:path extrusionOk="0" h="1175707" w="1281424">
                <a:moveTo>
                  <a:pt x="0" y="0"/>
                </a:moveTo>
                <a:lnTo>
                  <a:pt x="1281424" y="0"/>
                </a:lnTo>
                <a:lnTo>
                  <a:pt x="1281424" y="1175706"/>
                </a:lnTo>
                <a:lnTo>
                  <a:pt x="0" y="1175706"/>
                </a:lnTo>
                <a:lnTo>
                  <a:pt x="0" y="0"/>
                </a:lnTo>
                <a:close/>
              </a:path>
            </a:pathLst>
          </a:custGeom>
          <a:blipFill rotWithShape="1">
            <a:blip r:embed="rId9">
              <a:alphaModFix/>
            </a:blip>
            <a:stretch>
              <a:fillRect b="0" l="0" r="0" t="0"/>
            </a:stretch>
          </a:blipFill>
          <a:ln>
            <a:noFill/>
          </a:ln>
        </p:spPr>
      </p:sp>
      <p:sp>
        <p:nvSpPr>
          <p:cNvPr id="509" name="Google Shape;509;p31"/>
          <p:cNvSpPr/>
          <p:nvPr/>
        </p:nvSpPr>
        <p:spPr>
          <a:xfrm>
            <a:off x="12015730" y="5815745"/>
            <a:ext cx="1128452" cy="1271495"/>
          </a:xfrm>
          <a:custGeom>
            <a:rect b="b" l="l" r="r" t="t"/>
            <a:pathLst>
              <a:path extrusionOk="0" h="1271495" w="1128452">
                <a:moveTo>
                  <a:pt x="0" y="0"/>
                </a:moveTo>
                <a:lnTo>
                  <a:pt x="1128452" y="0"/>
                </a:lnTo>
                <a:lnTo>
                  <a:pt x="1128452" y="1271495"/>
                </a:lnTo>
                <a:lnTo>
                  <a:pt x="0" y="1271495"/>
                </a:lnTo>
                <a:lnTo>
                  <a:pt x="0" y="0"/>
                </a:lnTo>
                <a:close/>
              </a:path>
            </a:pathLst>
          </a:custGeom>
          <a:blipFill rotWithShape="1">
            <a:blip r:embed="rId10">
              <a:alphaModFix/>
            </a:blip>
            <a:stretch>
              <a:fillRect b="0" l="0" r="0" t="0"/>
            </a:stretch>
          </a:blipFill>
          <a:ln>
            <a:noFill/>
          </a:ln>
        </p:spPr>
      </p:sp>
      <p:sp>
        <p:nvSpPr>
          <p:cNvPr id="510" name="Google Shape;510;p31"/>
          <p:cNvSpPr/>
          <p:nvPr/>
        </p:nvSpPr>
        <p:spPr>
          <a:xfrm>
            <a:off x="9935731" y="5827188"/>
            <a:ext cx="1167284" cy="1167284"/>
          </a:xfrm>
          <a:custGeom>
            <a:rect b="b" l="l" r="r" t="t"/>
            <a:pathLst>
              <a:path extrusionOk="0" h="1167284" w="1167284">
                <a:moveTo>
                  <a:pt x="0" y="0"/>
                </a:moveTo>
                <a:lnTo>
                  <a:pt x="1167284" y="0"/>
                </a:lnTo>
                <a:lnTo>
                  <a:pt x="1167284" y="1167284"/>
                </a:lnTo>
                <a:lnTo>
                  <a:pt x="0" y="1167284"/>
                </a:lnTo>
                <a:lnTo>
                  <a:pt x="0" y="0"/>
                </a:lnTo>
                <a:close/>
              </a:path>
            </a:pathLst>
          </a:custGeom>
          <a:blipFill rotWithShape="1">
            <a:blip r:embed="rId11">
              <a:alphaModFix/>
            </a:blip>
            <a:stretch>
              <a:fillRect b="0" l="0" r="0" t="0"/>
            </a:stretch>
          </a:blipFill>
          <a:ln>
            <a:noFill/>
          </a:ln>
        </p:spPr>
      </p:sp>
      <p:sp>
        <p:nvSpPr>
          <p:cNvPr id="511" name="Google Shape;511;p31"/>
          <p:cNvSpPr/>
          <p:nvPr/>
        </p:nvSpPr>
        <p:spPr>
          <a:xfrm>
            <a:off x="7544470" y="7927674"/>
            <a:ext cx="1262431" cy="1330626"/>
          </a:xfrm>
          <a:custGeom>
            <a:rect b="b" l="l" r="r" t="t"/>
            <a:pathLst>
              <a:path extrusionOk="0" h="1330626" w="1262431">
                <a:moveTo>
                  <a:pt x="0" y="0"/>
                </a:moveTo>
                <a:lnTo>
                  <a:pt x="1262432" y="0"/>
                </a:lnTo>
                <a:lnTo>
                  <a:pt x="1262432" y="1330626"/>
                </a:lnTo>
                <a:lnTo>
                  <a:pt x="0" y="1330626"/>
                </a:lnTo>
                <a:lnTo>
                  <a:pt x="0" y="0"/>
                </a:lnTo>
                <a:close/>
              </a:path>
            </a:pathLst>
          </a:custGeom>
          <a:blipFill rotWithShape="1">
            <a:blip r:embed="rId12">
              <a:alphaModFix/>
            </a:blip>
            <a:stretch>
              <a:fillRect b="0" l="0" r="0" t="0"/>
            </a:stretch>
          </a:blipFill>
          <a:ln>
            <a:noFill/>
          </a:ln>
        </p:spPr>
      </p:sp>
      <p:sp>
        <p:nvSpPr>
          <p:cNvPr id="512" name="Google Shape;512;p31"/>
          <p:cNvSpPr/>
          <p:nvPr/>
        </p:nvSpPr>
        <p:spPr>
          <a:xfrm>
            <a:off x="7544470" y="3573781"/>
            <a:ext cx="1262431" cy="1350194"/>
          </a:xfrm>
          <a:custGeom>
            <a:rect b="b" l="l" r="r" t="t"/>
            <a:pathLst>
              <a:path extrusionOk="0" h="1350194" w="1262431">
                <a:moveTo>
                  <a:pt x="0" y="0"/>
                </a:moveTo>
                <a:lnTo>
                  <a:pt x="1262432" y="0"/>
                </a:lnTo>
                <a:lnTo>
                  <a:pt x="1262432" y="1350194"/>
                </a:lnTo>
                <a:lnTo>
                  <a:pt x="0" y="1350194"/>
                </a:lnTo>
                <a:lnTo>
                  <a:pt x="0" y="0"/>
                </a:lnTo>
                <a:close/>
              </a:path>
            </a:pathLst>
          </a:custGeom>
          <a:blipFill rotWithShape="1">
            <a:blip r:embed="rId13">
              <a:alphaModFix/>
            </a:blip>
            <a:stretch>
              <a:fillRect b="0" l="0" r="0" t="0"/>
            </a:stretch>
          </a:blipFill>
          <a:ln>
            <a:noFill/>
          </a:ln>
        </p:spPr>
      </p:sp>
      <p:sp>
        <p:nvSpPr>
          <p:cNvPr id="513" name="Google Shape;513;p31"/>
          <p:cNvSpPr/>
          <p:nvPr/>
        </p:nvSpPr>
        <p:spPr>
          <a:xfrm>
            <a:off x="11891176" y="7924456"/>
            <a:ext cx="1377559" cy="1238081"/>
          </a:xfrm>
          <a:custGeom>
            <a:rect b="b" l="l" r="r" t="t"/>
            <a:pathLst>
              <a:path extrusionOk="0" h="1238081" w="1377559">
                <a:moveTo>
                  <a:pt x="0" y="0"/>
                </a:moveTo>
                <a:lnTo>
                  <a:pt x="1377560" y="0"/>
                </a:lnTo>
                <a:lnTo>
                  <a:pt x="1377560" y="1238081"/>
                </a:lnTo>
                <a:lnTo>
                  <a:pt x="0" y="1238081"/>
                </a:lnTo>
                <a:lnTo>
                  <a:pt x="0" y="0"/>
                </a:lnTo>
                <a:close/>
              </a:path>
            </a:pathLst>
          </a:custGeom>
          <a:blipFill rotWithShape="1">
            <a:blip r:embed="rId14">
              <a:alphaModFix/>
            </a:blip>
            <a:stretch>
              <a:fillRect b="0" l="0" r="0" t="0"/>
            </a:stretch>
          </a:blipFill>
          <a:ln>
            <a:noFill/>
          </a:ln>
        </p:spPr>
      </p:sp>
      <p:sp>
        <p:nvSpPr>
          <p:cNvPr id="514" name="Google Shape;514;p31"/>
          <p:cNvSpPr/>
          <p:nvPr/>
        </p:nvSpPr>
        <p:spPr>
          <a:xfrm>
            <a:off x="13987596" y="7822499"/>
            <a:ext cx="1219435" cy="1340038"/>
          </a:xfrm>
          <a:custGeom>
            <a:rect b="b" l="l" r="r" t="t"/>
            <a:pathLst>
              <a:path extrusionOk="0" h="1340038" w="1219435">
                <a:moveTo>
                  <a:pt x="0" y="0"/>
                </a:moveTo>
                <a:lnTo>
                  <a:pt x="1219435" y="0"/>
                </a:lnTo>
                <a:lnTo>
                  <a:pt x="1219435" y="1340038"/>
                </a:lnTo>
                <a:lnTo>
                  <a:pt x="0" y="1340038"/>
                </a:lnTo>
                <a:lnTo>
                  <a:pt x="0" y="0"/>
                </a:lnTo>
                <a:close/>
              </a:path>
            </a:pathLst>
          </a:custGeom>
          <a:blipFill rotWithShape="1">
            <a:blip r:embed="rId15">
              <a:alphaModFix/>
            </a:blip>
            <a:stretch>
              <a:fillRect b="0" l="0" r="0" t="0"/>
            </a:stretch>
          </a:blipFill>
          <a:ln>
            <a:noFill/>
          </a:ln>
        </p:spPr>
      </p:sp>
      <p:sp>
        <p:nvSpPr>
          <p:cNvPr id="515" name="Google Shape;515;p31"/>
          <p:cNvSpPr/>
          <p:nvPr/>
        </p:nvSpPr>
        <p:spPr>
          <a:xfrm>
            <a:off x="16015185" y="7927674"/>
            <a:ext cx="1316581" cy="1135551"/>
          </a:xfrm>
          <a:custGeom>
            <a:rect b="b" l="l" r="r" t="t"/>
            <a:pathLst>
              <a:path extrusionOk="0" h="1135551" w="1316581">
                <a:moveTo>
                  <a:pt x="0" y="0"/>
                </a:moveTo>
                <a:lnTo>
                  <a:pt x="1316581" y="0"/>
                </a:lnTo>
                <a:lnTo>
                  <a:pt x="1316581" y="1135551"/>
                </a:lnTo>
                <a:lnTo>
                  <a:pt x="0" y="1135551"/>
                </a:lnTo>
                <a:lnTo>
                  <a:pt x="0" y="0"/>
                </a:lnTo>
                <a:close/>
              </a:path>
            </a:pathLst>
          </a:custGeom>
          <a:blipFill rotWithShape="1">
            <a:blip r:embed="rId16">
              <a:alphaModFix/>
            </a:blip>
            <a:stretch>
              <a:fillRect b="0" l="0" r="0" t="0"/>
            </a:stretch>
          </a:blipFill>
          <a:ln>
            <a:noFill/>
          </a:ln>
        </p:spPr>
      </p:sp>
      <p:sp>
        <p:nvSpPr>
          <p:cNvPr id="516" name="Google Shape;516;p31"/>
          <p:cNvSpPr/>
          <p:nvPr/>
        </p:nvSpPr>
        <p:spPr>
          <a:xfrm>
            <a:off x="9914274" y="8031662"/>
            <a:ext cx="1210199" cy="1139100"/>
          </a:xfrm>
          <a:custGeom>
            <a:rect b="b" l="l" r="r" t="t"/>
            <a:pathLst>
              <a:path extrusionOk="0" h="1139100" w="1210199">
                <a:moveTo>
                  <a:pt x="0" y="0"/>
                </a:moveTo>
                <a:lnTo>
                  <a:pt x="1210199" y="0"/>
                </a:lnTo>
                <a:lnTo>
                  <a:pt x="1210199" y="1139100"/>
                </a:lnTo>
                <a:lnTo>
                  <a:pt x="0" y="1139100"/>
                </a:lnTo>
                <a:lnTo>
                  <a:pt x="0" y="0"/>
                </a:lnTo>
                <a:close/>
              </a:path>
            </a:pathLst>
          </a:custGeom>
          <a:blipFill rotWithShape="1">
            <a:blip r:embed="rId17">
              <a:alphaModFix/>
            </a:blip>
            <a:stretch>
              <a:fillRect b="0" l="0" r="0" t="0"/>
            </a:stretch>
          </a:blipFill>
          <a:ln>
            <a:noFill/>
          </a:ln>
        </p:spPr>
      </p:sp>
      <p:sp>
        <p:nvSpPr>
          <p:cNvPr id="517" name="Google Shape;517;p31"/>
          <p:cNvSpPr/>
          <p:nvPr/>
        </p:nvSpPr>
        <p:spPr>
          <a:xfrm>
            <a:off x="7597906" y="5818963"/>
            <a:ext cx="1155560" cy="1154115"/>
          </a:xfrm>
          <a:custGeom>
            <a:rect b="b" l="l" r="r" t="t"/>
            <a:pathLst>
              <a:path extrusionOk="0" h="1154115" w="1155560">
                <a:moveTo>
                  <a:pt x="0" y="0"/>
                </a:moveTo>
                <a:lnTo>
                  <a:pt x="1155560" y="0"/>
                </a:lnTo>
                <a:lnTo>
                  <a:pt x="1155560" y="1154115"/>
                </a:lnTo>
                <a:lnTo>
                  <a:pt x="0" y="1154115"/>
                </a:lnTo>
                <a:lnTo>
                  <a:pt x="0" y="0"/>
                </a:lnTo>
                <a:close/>
              </a:path>
            </a:pathLst>
          </a:custGeom>
          <a:blipFill rotWithShape="1">
            <a:blip r:embed="rId18">
              <a:alphaModFix/>
            </a:blip>
            <a:stretch>
              <a:fillRect b="0" l="0" r="0" t="0"/>
            </a:stretch>
          </a:blipFill>
          <a:ln>
            <a:noFill/>
          </a:ln>
        </p:spPr>
      </p:sp>
      <p:sp>
        <p:nvSpPr>
          <p:cNvPr id="518" name="Google Shape;518;p31"/>
          <p:cNvSpPr/>
          <p:nvPr/>
        </p:nvSpPr>
        <p:spPr>
          <a:xfrm rot="-5000485">
            <a:off x="15765136" y="3184477"/>
            <a:ext cx="1816679" cy="1687241"/>
          </a:xfrm>
          <a:custGeom>
            <a:rect b="b" l="l" r="r" t="t"/>
            <a:pathLst>
              <a:path extrusionOk="0" h="1687241" w="1816679">
                <a:moveTo>
                  <a:pt x="0" y="0"/>
                </a:moveTo>
                <a:lnTo>
                  <a:pt x="1816679" y="0"/>
                </a:lnTo>
                <a:lnTo>
                  <a:pt x="1816679" y="1687241"/>
                </a:lnTo>
                <a:lnTo>
                  <a:pt x="0" y="1687241"/>
                </a:lnTo>
                <a:lnTo>
                  <a:pt x="0" y="0"/>
                </a:lnTo>
                <a:close/>
              </a:path>
            </a:pathLst>
          </a:custGeom>
          <a:blipFill rotWithShape="1">
            <a:blip r:embed="rId19">
              <a:alphaModFix/>
            </a:blip>
            <a:stretch>
              <a:fillRect b="0" l="0" r="0" t="0"/>
            </a:stretch>
          </a:blipFill>
          <a:ln>
            <a:noFill/>
          </a:ln>
        </p:spPr>
      </p:sp>
      <p:sp>
        <p:nvSpPr>
          <p:cNvPr id="519" name="Google Shape;519;p31"/>
          <p:cNvSpPr/>
          <p:nvPr/>
        </p:nvSpPr>
        <p:spPr>
          <a:xfrm>
            <a:off x="9842896" y="3426223"/>
            <a:ext cx="1352956" cy="1575494"/>
          </a:xfrm>
          <a:custGeom>
            <a:rect b="b" l="l" r="r" t="t"/>
            <a:pathLst>
              <a:path extrusionOk="0" h="1575494" w="1352956">
                <a:moveTo>
                  <a:pt x="0" y="0"/>
                </a:moveTo>
                <a:lnTo>
                  <a:pt x="1352955" y="0"/>
                </a:lnTo>
                <a:lnTo>
                  <a:pt x="1352955" y="1575494"/>
                </a:lnTo>
                <a:lnTo>
                  <a:pt x="0" y="1575494"/>
                </a:lnTo>
                <a:lnTo>
                  <a:pt x="0" y="0"/>
                </a:lnTo>
                <a:close/>
              </a:path>
            </a:pathLst>
          </a:custGeom>
          <a:blipFill rotWithShape="1">
            <a:blip r:embed="rId20">
              <a:alphaModFix/>
            </a:blip>
            <a:stretch>
              <a:fillRect b="0" l="0" r="0" t="0"/>
            </a:stretch>
          </a:blipFill>
          <a:ln>
            <a:noFill/>
          </a:ln>
        </p:spPr>
      </p:sp>
      <p:sp>
        <p:nvSpPr>
          <p:cNvPr id="520" name="Google Shape;520;p31"/>
          <p:cNvSpPr/>
          <p:nvPr/>
        </p:nvSpPr>
        <p:spPr>
          <a:xfrm>
            <a:off x="13950173" y="3500075"/>
            <a:ext cx="1294281" cy="1271631"/>
          </a:xfrm>
          <a:custGeom>
            <a:rect b="b" l="l" r="r" t="t"/>
            <a:pathLst>
              <a:path extrusionOk="0" h="1271631" w="1294281">
                <a:moveTo>
                  <a:pt x="0" y="0"/>
                </a:moveTo>
                <a:lnTo>
                  <a:pt x="1294281" y="0"/>
                </a:lnTo>
                <a:lnTo>
                  <a:pt x="1294281" y="1271631"/>
                </a:lnTo>
                <a:lnTo>
                  <a:pt x="0" y="1271631"/>
                </a:lnTo>
                <a:lnTo>
                  <a:pt x="0" y="0"/>
                </a:lnTo>
                <a:close/>
              </a:path>
            </a:pathLst>
          </a:custGeom>
          <a:blipFill rotWithShape="1">
            <a:blip r:embed="rId21">
              <a:alphaModFix/>
            </a:blip>
            <a:stretch>
              <a:fillRect b="0" l="0" r="0" t="0"/>
            </a:stretch>
          </a:blipFill>
          <a:ln>
            <a:noFill/>
          </a:ln>
        </p:spPr>
      </p:sp>
      <p:sp>
        <p:nvSpPr>
          <p:cNvPr id="521" name="Google Shape;521;p31"/>
          <p:cNvSpPr/>
          <p:nvPr/>
        </p:nvSpPr>
        <p:spPr>
          <a:xfrm>
            <a:off x="12015730" y="3570562"/>
            <a:ext cx="1128452" cy="1124220"/>
          </a:xfrm>
          <a:custGeom>
            <a:rect b="b" l="l" r="r" t="t"/>
            <a:pathLst>
              <a:path extrusionOk="0" h="1124220" w="1128452">
                <a:moveTo>
                  <a:pt x="0" y="0"/>
                </a:moveTo>
                <a:lnTo>
                  <a:pt x="1128452" y="0"/>
                </a:lnTo>
                <a:lnTo>
                  <a:pt x="1128452" y="1124220"/>
                </a:lnTo>
                <a:lnTo>
                  <a:pt x="0" y="1124220"/>
                </a:lnTo>
                <a:lnTo>
                  <a:pt x="0" y="0"/>
                </a:lnTo>
                <a:close/>
              </a:path>
            </a:pathLst>
          </a:custGeom>
          <a:blipFill rotWithShape="1">
            <a:blip r:embed="rId22">
              <a:alphaModFix/>
            </a:blip>
            <a:stretch>
              <a:fillRect b="0" l="0" r="0" t="0"/>
            </a:stretch>
          </a:blipFill>
          <a:ln>
            <a:noFill/>
          </a:ln>
        </p:spPr>
      </p:sp>
      <p:sp>
        <p:nvSpPr>
          <p:cNvPr id="522" name="Google Shape;522;p31"/>
          <p:cNvSpPr txBox="1"/>
          <p:nvPr/>
        </p:nvSpPr>
        <p:spPr>
          <a:xfrm>
            <a:off x="1028700" y="1456989"/>
            <a:ext cx="5059131" cy="1573866"/>
          </a:xfrm>
          <a:prstGeom prst="rect">
            <a:avLst/>
          </a:prstGeom>
          <a:noFill/>
          <a:ln>
            <a:noFill/>
          </a:ln>
        </p:spPr>
        <p:txBody>
          <a:bodyPr anchorCtr="0" anchor="t" bIns="0" lIns="0" spcFirstLastPara="1" rIns="0" wrap="square" tIns="0">
            <a:spAutoFit/>
          </a:bodyPr>
          <a:lstStyle/>
          <a:p>
            <a:pPr indent="0" lvl="0" marL="0" marR="0" rtl="0" algn="l">
              <a:lnSpc>
                <a:spcPct val="50000"/>
              </a:lnSpc>
              <a:spcBef>
                <a:spcPts val="0"/>
              </a:spcBef>
              <a:spcAft>
                <a:spcPts val="0"/>
              </a:spcAft>
              <a:buNone/>
            </a:pPr>
            <a:r>
              <a:rPr b="0" i="0" lang="en-US" sz="7500" u="none" cap="none" strike="noStrike">
                <a:solidFill>
                  <a:srgbClr val="C1FF72"/>
                </a:solidFill>
                <a:latin typeface="Black Ops One"/>
                <a:ea typeface="Black Ops One"/>
                <a:cs typeface="Black Ops One"/>
                <a:sym typeface="Black Ops One"/>
              </a:rPr>
              <a:t>Resource </a:t>
            </a:r>
            <a:endParaRPr/>
          </a:p>
          <a:p>
            <a:pPr indent="0" lvl="0" marL="0" marR="0" rtl="0" algn="l">
              <a:lnSpc>
                <a:spcPct val="50000"/>
              </a:lnSpc>
              <a:spcBef>
                <a:spcPts val="0"/>
              </a:spcBef>
              <a:spcAft>
                <a:spcPts val="0"/>
              </a:spcAft>
              <a:buNone/>
            </a:pPr>
            <a:r>
              <a:rPr b="0" i="0" lang="en-US" sz="7500" u="none" cap="none" strike="noStrike">
                <a:solidFill>
                  <a:srgbClr val="C1FF72"/>
                </a:solidFill>
                <a:latin typeface="Black Ops One"/>
                <a:ea typeface="Black Ops One"/>
                <a:cs typeface="Black Ops One"/>
                <a:sym typeface="Black Ops One"/>
              </a:rPr>
              <a:t>Page</a:t>
            </a:r>
            <a:endParaRPr/>
          </a:p>
        </p:txBody>
      </p:sp>
      <p:sp>
        <p:nvSpPr>
          <p:cNvPr id="523" name="Google Shape;523;p31"/>
          <p:cNvSpPr txBox="1"/>
          <p:nvPr/>
        </p:nvSpPr>
        <p:spPr>
          <a:xfrm>
            <a:off x="1028700" y="3545206"/>
            <a:ext cx="5059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Don't forget to delete this page before presenting. </a:t>
            </a:r>
            <a:endParaRPr/>
          </a:p>
        </p:txBody>
      </p:sp>
      <p:sp>
        <p:nvSpPr>
          <p:cNvPr id="524" name="Google Shape;524;p31"/>
          <p:cNvSpPr txBox="1"/>
          <p:nvPr/>
        </p:nvSpPr>
        <p:spPr>
          <a:xfrm>
            <a:off x="1028700" y="4704016"/>
            <a:ext cx="4676765" cy="749449"/>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b="0" i="0" lang="en-US" sz="2327" u="none" cap="none" strike="noStrike">
                <a:solidFill>
                  <a:srgbClr val="FFFFFF"/>
                </a:solidFill>
                <a:latin typeface="Arial"/>
                <a:ea typeface="Arial"/>
                <a:cs typeface="Arial"/>
                <a:sym typeface="Arial"/>
              </a:rPr>
              <a:t>This presentation template uses the following free fonts:</a:t>
            </a:r>
            <a:endParaRPr/>
          </a:p>
        </p:txBody>
      </p:sp>
      <p:sp>
        <p:nvSpPr>
          <p:cNvPr id="525" name="Google Shape;525;p31"/>
          <p:cNvSpPr txBox="1"/>
          <p:nvPr/>
        </p:nvSpPr>
        <p:spPr>
          <a:xfrm>
            <a:off x="1028700" y="5955744"/>
            <a:ext cx="5059131" cy="869939"/>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FFFFFF"/>
              </a:buClr>
              <a:buSzPts val="1662"/>
              <a:buFont typeface="Arial"/>
              <a:buChar char="•"/>
            </a:pPr>
            <a:r>
              <a:rPr b="0" i="0" lang="en-US" sz="1662" u="none" cap="none" strike="noStrike">
                <a:solidFill>
                  <a:srgbClr val="FFFFFF"/>
                </a:solidFill>
                <a:latin typeface="Arial"/>
                <a:ea typeface="Arial"/>
                <a:cs typeface="Arial"/>
                <a:sym typeface="Arial"/>
              </a:rPr>
              <a:t>Titles:  Black Ops One</a:t>
            </a:r>
            <a:endParaRPr/>
          </a:p>
          <a:p>
            <a:pPr indent="-179433" lvl="1" marL="358866" marR="0" rtl="0" algn="l">
              <a:lnSpc>
                <a:spcPct val="140012"/>
              </a:lnSpc>
              <a:spcBef>
                <a:spcPts val="0"/>
              </a:spcBef>
              <a:spcAft>
                <a:spcPts val="0"/>
              </a:spcAft>
              <a:buClr>
                <a:srgbClr val="FFFFFF"/>
              </a:buClr>
              <a:buSzPts val="1662"/>
              <a:buFont typeface="Arial"/>
              <a:buChar char="•"/>
            </a:pPr>
            <a:r>
              <a:rPr b="0" i="0" lang="en-US" sz="1662" u="none" cap="none" strike="noStrike">
                <a:solidFill>
                  <a:srgbClr val="FFFFFF"/>
                </a:solidFill>
                <a:latin typeface="Arial"/>
                <a:ea typeface="Arial"/>
                <a:cs typeface="Arial"/>
                <a:sym typeface="Arial"/>
              </a:rPr>
              <a:t>Headers: Nato Sans</a:t>
            </a:r>
            <a:endParaRPr/>
          </a:p>
          <a:p>
            <a:pPr indent="-179433" lvl="1" marL="358866" marR="0" rtl="0" algn="l">
              <a:lnSpc>
                <a:spcPct val="140012"/>
              </a:lnSpc>
              <a:spcBef>
                <a:spcPts val="0"/>
              </a:spcBef>
              <a:spcAft>
                <a:spcPts val="0"/>
              </a:spcAft>
              <a:buClr>
                <a:srgbClr val="FFFFFF"/>
              </a:buClr>
              <a:buSzPts val="1662"/>
              <a:buFont typeface="Arial"/>
              <a:buChar char="•"/>
            </a:pPr>
            <a:r>
              <a:rPr b="0" i="0" lang="en-US" sz="1662" u="none" cap="none" strike="noStrike">
                <a:solidFill>
                  <a:srgbClr val="FFFFFF"/>
                </a:solidFill>
                <a:latin typeface="Arial"/>
                <a:ea typeface="Arial"/>
                <a:cs typeface="Arial"/>
                <a:sym typeface="Arial"/>
              </a:rPr>
              <a:t>Body Copy: Open Sauce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AAD"/>
        </a:solidFill>
      </p:bgPr>
    </p:bg>
    <p:spTree>
      <p:nvGrpSpPr>
        <p:cNvPr id="105" name="Shape 105"/>
        <p:cNvGrpSpPr/>
        <p:nvPr/>
      </p:nvGrpSpPr>
      <p:grpSpPr>
        <a:xfrm>
          <a:off x="0" y="0"/>
          <a:ext cx="0" cy="0"/>
          <a:chOff x="0" y="0"/>
          <a:chExt cx="0" cy="0"/>
        </a:xfrm>
      </p:grpSpPr>
      <p:sp>
        <p:nvSpPr>
          <p:cNvPr id="106" name="Google Shape;106;p14"/>
          <p:cNvSpPr txBox="1"/>
          <p:nvPr/>
        </p:nvSpPr>
        <p:spPr>
          <a:xfrm>
            <a:off x="1028700" y="825601"/>
            <a:ext cx="10389335" cy="273423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C1FF72"/>
                </a:solidFill>
                <a:latin typeface="Black Ops One"/>
                <a:ea typeface="Black Ops One"/>
                <a:cs typeface="Black Ops One"/>
                <a:sym typeface="Black Ops One"/>
              </a:rPr>
              <a:t>How to Use This Presentation</a:t>
            </a:r>
            <a:endParaRPr/>
          </a:p>
        </p:txBody>
      </p:sp>
      <p:sp>
        <p:nvSpPr>
          <p:cNvPr id="107" name="Google Shape;107;p14"/>
          <p:cNvSpPr txBox="1"/>
          <p:nvPr/>
        </p:nvSpPr>
        <p:spPr>
          <a:xfrm>
            <a:off x="1369014" y="4826486"/>
            <a:ext cx="5357400" cy="4040400"/>
          </a:xfrm>
          <a:prstGeom prst="rect">
            <a:avLst/>
          </a:prstGeom>
          <a:noFill/>
          <a:ln>
            <a:noFill/>
          </a:ln>
        </p:spPr>
        <p:txBody>
          <a:bodyPr anchorCtr="0" anchor="t" bIns="0" lIns="0" spcFirstLastPara="1" rIns="0" wrap="square" tIns="0">
            <a:spAutoFit/>
          </a:bodyPr>
          <a:lstStyle/>
          <a:p>
            <a:pPr indent="-226696" lvl="1" marL="453392"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Arial"/>
                <a:ea typeface="Arial"/>
                <a:cs typeface="Arial"/>
                <a:sym typeface="Arial"/>
              </a:rPr>
              <a:t>Click on the "Google Slides" button below this presentation preview. Make sure to sign in to your Google account. Click on "Make a copy." Start editing your presentation.</a:t>
            </a:r>
            <a:endParaRPr/>
          </a:p>
          <a:p>
            <a:pPr indent="-226696" lvl="1" marL="453392" marR="0" rtl="0" algn="l">
              <a:lnSpc>
                <a:spcPct val="115000"/>
              </a:lnSpc>
              <a:spcBef>
                <a:spcPts val="0"/>
              </a:spcBef>
              <a:spcAft>
                <a:spcPts val="0"/>
              </a:spcAft>
              <a:buClr>
                <a:srgbClr val="FFFFFF"/>
              </a:buClr>
              <a:buSzPts val="2100"/>
              <a:buFont typeface="Arial"/>
              <a:buChar char="•"/>
            </a:pPr>
            <a:r>
              <a:rPr b="0" i="0" lang="en-US" sz="2100" u="sng" cap="none" strike="noStrike">
                <a:solidFill>
                  <a:srgbClr val="FFFFFF"/>
                </a:solidFill>
                <a:latin typeface="Arial"/>
                <a:ea typeface="Arial"/>
                <a:cs typeface="Arial"/>
                <a:sym typeface="Arial"/>
              </a:rPr>
              <a:t>Alternative:</a:t>
            </a:r>
            <a:r>
              <a:rPr b="0" i="0" lang="en-US" sz="2100" u="none" cap="none" strike="noStrike">
                <a:solidFill>
                  <a:srgbClr val="FFFFFF"/>
                </a:solidFill>
                <a:latin typeface="Arial"/>
                <a:ea typeface="Arial"/>
                <a:cs typeface="Arial"/>
                <a:sym typeface="Arial"/>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8" name="Google Shape;108;p14"/>
          <p:cNvSpPr txBox="1"/>
          <p:nvPr/>
        </p:nvSpPr>
        <p:spPr>
          <a:xfrm>
            <a:off x="1585031" y="4020859"/>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500" u="none" cap="none" strike="noStrike">
                <a:solidFill>
                  <a:srgbClr val="FF61F4"/>
                </a:solidFill>
                <a:latin typeface="Noto Sans"/>
                <a:ea typeface="Noto Sans"/>
                <a:cs typeface="Noto Sans"/>
                <a:sym typeface="Noto Sans"/>
              </a:rPr>
              <a:t>Google Slides</a:t>
            </a:r>
            <a:endParaRPr/>
          </a:p>
        </p:txBody>
      </p:sp>
      <p:sp>
        <p:nvSpPr>
          <p:cNvPr id="109" name="Google Shape;109;p14"/>
          <p:cNvSpPr txBox="1"/>
          <p:nvPr/>
        </p:nvSpPr>
        <p:spPr>
          <a:xfrm>
            <a:off x="7422896" y="4826486"/>
            <a:ext cx="4779600" cy="3668700"/>
          </a:xfrm>
          <a:prstGeom prst="rect">
            <a:avLst/>
          </a:prstGeom>
          <a:noFill/>
          <a:ln>
            <a:noFill/>
          </a:ln>
        </p:spPr>
        <p:txBody>
          <a:bodyPr anchorCtr="0" anchor="t" bIns="0" lIns="0" spcFirstLastPara="1" rIns="0" wrap="square" tIns="0">
            <a:spAutoFit/>
          </a:bodyPr>
          <a:lstStyle/>
          <a:p>
            <a:pPr indent="-226696" lvl="1" marL="453392"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Arial"/>
                <a:ea typeface="Arial"/>
                <a:cs typeface="Arial"/>
                <a:sym typeface="Arial"/>
              </a:rPr>
              <a:t>Click on the "PowerPoint" button below this presentation preview. Start editing your presentation.</a:t>
            </a:r>
            <a:endParaRPr/>
          </a:p>
          <a:p>
            <a:pPr indent="-226696" lvl="1" marL="453392" marR="0" rtl="0" algn="l">
              <a:lnSpc>
                <a:spcPct val="115000"/>
              </a:lnSpc>
              <a:spcBef>
                <a:spcPts val="0"/>
              </a:spcBef>
              <a:spcAft>
                <a:spcPts val="0"/>
              </a:spcAft>
              <a:buClr>
                <a:srgbClr val="FFFFFF"/>
              </a:buClr>
              <a:buSzPts val="2100"/>
              <a:buFont typeface="Arial"/>
              <a:buChar char="•"/>
            </a:pPr>
            <a:r>
              <a:rPr b="0" i="0" lang="en-US" sz="2100" u="sng" cap="none" strike="noStrike">
                <a:solidFill>
                  <a:srgbClr val="FFFFFF"/>
                </a:solidFill>
                <a:latin typeface="Arial"/>
                <a:ea typeface="Arial"/>
                <a:cs typeface="Arial"/>
                <a:sym typeface="Arial"/>
              </a:rPr>
              <a:t>Alternative:</a:t>
            </a:r>
            <a:r>
              <a:rPr b="0" i="0" lang="en-US" sz="2100" u="none" cap="none" strike="noStrike">
                <a:solidFill>
                  <a:srgbClr val="FFFFFF"/>
                </a:solidFill>
                <a:latin typeface="Arial"/>
                <a:ea typeface="Arial"/>
                <a:cs typeface="Arial"/>
                <a:sym typeface="Arial"/>
              </a:rPr>
              <a:t> From Canva template file, Click on the "Share" button on the top right corner in Canva and click on "More" at the bottom of the menu. Enter "PowerPoint" in the search bar and click on the PowerPoint icon to download.</a:t>
            </a:r>
            <a:endParaRPr/>
          </a:p>
        </p:txBody>
      </p:sp>
      <p:sp>
        <p:nvSpPr>
          <p:cNvPr id="110" name="Google Shape;110;p14"/>
          <p:cNvSpPr txBox="1"/>
          <p:nvPr/>
        </p:nvSpPr>
        <p:spPr>
          <a:xfrm>
            <a:off x="7697634" y="4020859"/>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500" u="none" cap="none" strike="noStrike">
                <a:solidFill>
                  <a:srgbClr val="FF61F4"/>
                </a:solidFill>
                <a:latin typeface="Noto Sans"/>
                <a:ea typeface="Noto Sans"/>
                <a:cs typeface="Noto Sans"/>
                <a:sym typeface="Noto Sans"/>
              </a:rPr>
              <a:t>PowerPoint</a:t>
            </a:r>
            <a:endParaRPr/>
          </a:p>
        </p:txBody>
      </p:sp>
      <p:sp>
        <p:nvSpPr>
          <p:cNvPr id="111" name="Google Shape;111;p14"/>
          <p:cNvSpPr txBox="1"/>
          <p:nvPr/>
        </p:nvSpPr>
        <p:spPr>
          <a:xfrm>
            <a:off x="13247283" y="4826486"/>
            <a:ext cx="3344700" cy="2553600"/>
          </a:xfrm>
          <a:prstGeom prst="rect">
            <a:avLst/>
          </a:prstGeom>
          <a:noFill/>
          <a:ln>
            <a:noFill/>
          </a:ln>
        </p:spPr>
        <p:txBody>
          <a:bodyPr anchorCtr="0" anchor="t" bIns="0" lIns="0" spcFirstLastPara="1" rIns="0" wrap="square" tIns="0">
            <a:spAutoFit/>
          </a:bodyPr>
          <a:lstStyle/>
          <a:p>
            <a:pPr indent="-226696" lvl="1" marL="453392"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Arial"/>
                <a:ea typeface="Arial"/>
                <a:cs typeface="Arial"/>
                <a:sym typeface="Arial"/>
              </a:rPr>
              <a:t>Click on the "Canva" button under this presentation preview. Start editing your presentation. You need to sign in to your Canva account.</a:t>
            </a:r>
            <a:endParaRPr/>
          </a:p>
        </p:txBody>
      </p:sp>
      <p:sp>
        <p:nvSpPr>
          <p:cNvPr id="112" name="Google Shape;112;p14"/>
          <p:cNvSpPr txBox="1"/>
          <p:nvPr/>
        </p:nvSpPr>
        <p:spPr>
          <a:xfrm>
            <a:off x="13441380" y="4020859"/>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500" u="none" cap="none" strike="noStrike">
                <a:solidFill>
                  <a:srgbClr val="FF61F4"/>
                </a:solidFill>
                <a:latin typeface="Noto Sans"/>
                <a:ea typeface="Noto Sans"/>
                <a:cs typeface="Noto Sans"/>
                <a:sym typeface="Noto Sans"/>
              </a:rPr>
              <a:t>Canva</a:t>
            </a:r>
            <a:endParaRPr/>
          </a:p>
        </p:txBody>
      </p:sp>
      <p:sp>
        <p:nvSpPr>
          <p:cNvPr id="113" name="Google Shape;113;p14"/>
          <p:cNvSpPr/>
          <p:nvPr/>
        </p:nvSpPr>
        <p:spPr>
          <a:xfrm>
            <a:off x="15248655" y="-523875"/>
            <a:ext cx="4432793" cy="4083711"/>
          </a:xfrm>
          <a:custGeom>
            <a:rect b="b" l="l" r="r" t="t"/>
            <a:pathLst>
              <a:path extrusionOk="0" h="4083711" w="4432793">
                <a:moveTo>
                  <a:pt x="0" y="0"/>
                </a:moveTo>
                <a:lnTo>
                  <a:pt x="4432793" y="0"/>
                </a:lnTo>
                <a:lnTo>
                  <a:pt x="4432793" y="4083711"/>
                </a:lnTo>
                <a:lnTo>
                  <a:pt x="0" y="4083711"/>
                </a:lnTo>
                <a:lnTo>
                  <a:pt x="0" y="0"/>
                </a:lnTo>
                <a:close/>
              </a:path>
            </a:pathLst>
          </a:custGeom>
          <a:blipFill rotWithShape="1">
            <a:blip r:embed="rId3">
              <a:alphaModFix/>
            </a:blip>
            <a:stretch>
              <a:fillRect b="0" l="0" r="0" t="0"/>
            </a:stretch>
          </a:blipFill>
          <a:ln>
            <a:noFill/>
          </a:ln>
        </p:spPr>
      </p:sp>
      <p:sp>
        <p:nvSpPr>
          <p:cNvPr id="114" name="Google Shape;114;p14"/>
          <p:cNvSpPr/>
          <p:nvPr/>
        </p:nvSpPr>
        <p:spPr>
          <a:xfrm>
            <a:off x="12450499" y="8225765"/>
            <a:ext cx="5014553" cy="5014553"/>
          </a:xfrm>
          <a:custGeom>
            <a:rect b="b" l="l" r="r" t="t"/>
            <a:pathLst>
              <a:path extrusionOk="0" h="5014553" w="5014553">
                <a:moveTo>
                  <a:pt x="0" y="0"/>
                </a:moveTo>
                <a:lnTo>
                  <a:pt x="5014553" y="0"/>
                </a:lnTo>
                <a:lnTo>
                  <a:pt x="5014553" y="5014552"/>
                </a:lnTo>
                <a:lnTo>
                  <a:pt x="0" y="5014552"/>
                </a:lnTo>
                <a:lnTo>
                  <a:pt x="0" y="0"/>
                </a:lnTo>
                <a:close/>
              </a:path>
            </a:pathLst>
          </a:custGeom>
          <a:blipFill rotWithShape="1">
            <a:blip r:embed="rId4">
              <a:alphaModFix/>
            </a:blip>
            <a:stretch>
              <a:fillRect b="0" l="0" r="0" t="0"/>
            </a:stretch>
          </a:blipFill>
          <a:ln>
            <a:noFill/>
          </a:ln>
        </p:spPr>
      </p:sp>
      <p:grpSp>
        <p:nvGrpSpPr>
          <p:cNvPr id="115" name="Google Shape;115;p14"/>
          <p:cNvGrpSpPr/>
          <p:nvPr/>
        </p:nvGrpSpPr>
        <p:grpSpPr>
          <a:xfrm>
            <a:off x="1095375" y="4171377"/>
            <a:ext cx="283164" cy="283164"/>
            <a:chOff x="0" y="0"/>
            <a:chExt cx="377552" cy="377552"/>
          </a:xfrm>
        </p:grpSpPr>
        <p:cxnSp>
          <p:nvCxnSpPr>
            <p:cNvPr id="116" name="Google Shape;116;p14"/>
            <p:cNvCxnSpPr/>
            <p:nvPr/>
          </p:nvCxnSpPr>
          <p:spPr>
            <a:xfrm>
              <a:off x="353719" y="0"/>
              <a:ext cx="0" cy="377552"/>
            </a:xfrm>
            <a:prstGeom prst="straightConnector1">
              <a:avLst/>
            </a:prstGeom>
            <a:noFill/>
            <a:ln cap="flat" cmpd="sng" w="25400">
              <a:solidFill>
                <a:srgbClr val="C1FF72"/>
              </a:solidFill>
              <a:prstDash val="solid"/>
              <a:round/>
              <a:headEnd len="lg" w="lg" type="diamond"/>
              <a:tailEnd len="lg" w="lg" type="diamond"/>
            </a:ln>
          </p:spPr>
        </p:cxnSp>
        <p:cxnSp>
          <p:nvCxnSpPr>
            <p:cNvPr id="117" name="Google Shape;117;p14"/>
            <p:cNvCxnSpPr/>
            <p:nvPr/>
          </p:nvCxnSpPr>
          <p:spPr>
            <a:xfrm>
              <a:off x="23829" y="0"/>
              <a:ext cx="0" cy="377552"/>
            </a:xfrm>
            <a:prstGeom prst="straightConnector1">
              <a:avLst/>
            </a:prstGeom>
            <a:noFill/>
            <a:ln cap="flat" cmpd="sng" w="25400">
              <a:solidFill>
                <a:srgbClr val="C1FF72"/>
              </a:solidFill>
              <a:prstDash val="solid"/>
              <a:round/>
              <a:headEnd len="lg" w="lg" type="diamond"/>
              <a:tailEnd len="lg" w="lg" type="diamond"/>
            </a:ln>
          </p:spPr>
        </p:cxnSp>
        <p:cxnSp>
          <p:nvCxnSpPr>
            <p:cNvPr id="118" name="Google Shape;118;p14"/>
            <p:cNvCxnSpPr/>
            <p:nvPr/>
          </p:nvCxnSpPr>
          <p:spPr>
            <a:xfrm rot="10800000">
              <a:off x="0" y="20947"/>
              <a:ext cx="377552" cy="0"/>
            </a:xfrm>
            <a:prstGeom prst="straightConnector1">
              <a:avLst/>
            </a:prstGeom>
            <a:noFill/>
            <a:ln cap="flat" cmpd="sng" w="25400">
              <a:solidFill>
                <a:srgbClr val="C1FF72"/>
              </a:solidFill>
              <a:prstDash val="solid"/>
              <a:round/>
              <a:headEnd len="lg" w="lg" type="diamond"/>
              <a:tailEnd len="lg" w="lg" type="diamond"/>
            </a:ln>
          </p:spPr>
        </p:cxnSp>
        <p:cxnSp>
          <p:nvCxnSpPr>
            <p:cNvPr id="119" name="Google Shape;119;p14"/>
            <p:cNvCxnSpPr/>
            <p:nvPr/>
          </p:nvCxnSpPr>
          <p:spPr>
            <a:xfrm rot="10800000">
              <a:off x="0" y="357444"/>
              <a:ext cx="377552" cy="0"/>
            </a:xfrm>
            <a:prstGeom prst="straightConnector1">
              <a:avLst/>
            </a:prstGeom>
            <a:noFill/>
            <a:ln cap="flat" cmpd="sng" w="25400">
              <a:solidFill>
                <a:srgbClr val="C1FF72"/>
              </a:solidFill>
              <a:prstDash val="solid"/>
              <a:round/>
              <a:headEnd len="lg" w="lg" type="diamond"/>
              <a:tailEnd len="lg" w="lg" type="diamond"/>
            </a:ln>
          </p:spPr>
        </p:cxnSp>
      </p:grpSp>
      <p:grpSp>
        <p:nvGrpSpPr>
          <p:cNvPr id="120" name="Google Shape;120;p14"/>
          <p:cNvGrpSpPr/>
          <p:nvPr/>
        </p:nvGrpSpPr>
        <p:grpSpPr>
          <a:xfrm>
            <a:off x="7258853" y="4171377"/>
            <a:ext cx="283164" cy="283164"/>
            <a:chOff x="0" y="0"/>
            <a:chExt cx="377552" cy="377552"/>
          </a:xfrm>
        </p:grpSpPr>
        <p:cxnSp>
          <p:nvCxnSpPr>
            <p:cNvPr id="121" name="Google Shape;121;p14"/>
            <p:cNvCxnSpPr/>
            <p:nvPr/>
          </p:nvCxnSpPr>
          <p:spPr>
            <a:xfrm>
              <a:off x="353719" y="0"/>
              <a:ext cx="0" cy="377552"/>
            </a:xfrm>
            <a:prstGeom prst="straightConnector1">
              <a:avLst/>
            </a:prstGeom>
            <a:noFill/>
            <a:ln cap="flat" cmpd="sng" w="25400">
              <a:solidFill>
                <a:srgbClr val="C1FF72"/>
              </a:solidFill>
              <a:prstDash val="solid"/>
              <a:round/>
              <a:headEnd len="lg" w="lg" type="diamond"/>
              <a:tailEnd len="lg" w="lg" type="diamond"/>
            </a:ln>
          </p:spPr>
        </p:cxnSp>
        <p:cxnSp>
          <p:nvCxnSpPr>
            <p:cNvPr id="122" name="Google Shape;122;p14"/>
            <p:cNvCxnSpPr/>
            <p:nvPr/>
          </p:nvCxnSpPr>
          <p:spPr>
            <a:xfrm>
              <a:off x="23829" y="0"/>
              <a:ext cx="0" cy="377552"/>
            </a:xfrm>
            <a:prstGeom prst="straightConnector1">
              <a:avLst/>
            </a:prstGeom>
            <a:noFill/>
            <a:ln cap="flat" cmpd="sng" w="25400">
              <a:solidFill>
                <a:srgbClr val="C1FF72"/>
              </a:solidFill>
              <a:prstDash val="solid"/>
              <a:round/>
              <a:headEnd len="lg" w="lg" type="diamond"/>
              <a:tailEnd len="lg" w="lg" type="diamond"/>
            </a:ln>
          </p:spPr>
        </p:cxnSp>
        <p:cxnSp>
          <p:nvCxnSpPr>
            <p:cNvPr id="123" name="Google Shape;123;p14"/>
            <p:cNvCxnSpPr/>
            <p:nvPr/>
          </p:nvCxnSpPr>
          <p:spPr>
            <a:xfrm rot="10800000">
              <a:off x="0" y="20947"/>
              <a:ext cx="377552" cy="0"/>
            </a:xfrm>
            <a:prstGeom prst="straightConnector1">
              <a:avLst/>
            </a:prstGeom>
            <a:noFill/>
            <a:ln cap="flat" cmpd="sng" w="25400">
              <a:solidFill>
                <a:srgbClr val="C1FF72"/>
              </a:solidFill>
              <a:prstDash val="solid"/>
              <a:round/>
              <a:headEnd len="lg" w="lg" type="diamond"/>
              <a:tailEnd len="lg" w="lg" type="diamond"/>
            </a:ln>
          </p:spPr>
        </p:cxnSp>
        <p:cxnSp>
          <p:nvCxnSpPr>
            <p:cNvPr id="124" name="Google Shape;124;p14"/>
            <p:cNvCxnSpPr/>
            <p:nvPr/>
          </p:nvCxnSpPr>
          <p:spPr>
            <a:xfrm rot="10800000">
              <a:off x="0" y="357444"/>
              <a:ext cx="377552" cy="0"/>
            </a:xfrm>
            <a:prstGeom prst="straightConnector1">
              <a:avLst/>
            </a:prstGeom>
            <a:noFill/>
            <a:ln cap="flat" cmpd="sng" w="25400">
              <a:solidFill>
                <a:srgbClr val="C1FF72"/>
              </a:solidFill>
              <a:prstDash val="solid"/>
              <a:round/>
              <a:headEnd len="lg" w="lg" type="diamond"/>
              <a:tailEnd len="lg" w="lg" type="diamond"/>
            </a:ln>
          </p:spPr>
        </p:cxnSp>
      </p:grpSp>
      <p:grpSp>
        <p:nvGrpSpPr>
          <p:cNvPr id="125" name="Google Shape;125;p14"/>
          <p:cNvGrpSpPr/>
          <p:nvPr/>
        </p:nvGrpSpPr>
        <p:grpSpPr>
          <a:xfrm>
            <a:off x="13008101" y="4171377"/>
            <a:ext cx="283164" cy="283164"/>
            <a:chOff x="0" y="0"/>
            <a:chExt cx="377552" cy="377552"/>
          </a:xfrm>
        </p:grpSpPr>
        <p:cxnSp>
          <p:nvCxnSpPr>
            <p:cNvPr id="126" name="Google Shape;126;p14"/>
            <p:cNvCxnSpPr/>
            <p:nvPr/>
          </p:nvCxnSpPr>
          <p:spPr>
            <a:xfrm>
              <a:off x="353719" y="0"/>
              <a:ext cx="0" cy="377552"/>
            </a:xfrm>
            <a:prstGeom prst="straightConnector1">
              <a:avLst/>
            </a:prstGeom>
            <a:noFill/>
            <a:ln cap="flat" cmpd="sng" w="25400">
              <a:solidFill>
                <a:srgbClr val="C1FF72"/>
              </a:solidFill>
              <a:prstDash val="solid"/>
              <a:round/>
              <a:headEnd len="lg" w="lg" type="diamond"/>
              <a:tailEnd len="lg" w="lg" type="diamond"/>
            </a:ln>
          </p:spPr>
        </p:cxnSp>
        <p:cxnSp>
          <p:nvCxnSpPr>
            <p:cNvPr id="127" name="Google Shape;127;p14"/>
            <p:cNvCxnSpPr/>
            <p:nvPr/>
          </p:nvCxnSpPr>
          <p:spPr>
            <a:xfrm>
              <a:off x="23829" y="0"/>
              <a:ext cx="0" cy="377552"/>
            </a:xfrm>
            <a:prstGeom prst="straightConnector1">
              <a:avLst/>
            </a:prstGeom>
            <a:noFill/>
            <a:ln cap="flat" cmpd="sng" w="25400">
              <a:solidFill>
                <a:srgbClr val="C1FF72"/>
              </a:solidFill>
              <a:prstDash val="solid"/>
              <a:round/>
              <a:headEnd len="lg" w="lg" type="diamond"/>
              <a:tailEnd len="lg" w="lg" type="diamond"/>
            </a:ln>
          </p:spPr>
        </p:cxnSp>
        <p:cxnSp>
          <p:nvCxnSpPr>
            <p:cNvPr id="128" name="Google Shape;128;p14"/>
            <p:cNvCxnSpPr/>
            <p:nvPr/>
          </p:nvCxnSpPr>
          <p:spPr>
            <a:xfrm rot="10800000">
              <a:off x="0" y="20947"/>
              <a:ext cx="377552" cy="0"/>
            </a:xfrm>
            <a:prstGeom prst="straightConnector1">
              <a:avLst/>
            </a:prstGeom>
            <a:noFill/>
            <a:ln cap="flat" cmpd="sng" w="25400">
              <a:solidFill>
                <a:srgbClr val="C1FF72"/>
              </a:solidFill>
              <a:prstDash val="solid"/>
              <a:round/>
              <a:headEnd len="lg" w="lg" type="diamond"/>
              <a:tailEnd len="lg" w="lg" type="diamond"/>
            </a:ln>
          </p:spPr>
        </p:cxnSp>
        <p:cxnSp>
          <p:nvCxnSpPr>
            <p:cNvPr id="129" name="Google Shape;129;p14"/>
            <p:cNvCxnSpPr/>
            <p:nvPr/>
          </p:nvCxnSpPr>
          <p:spPr>
            <a:xfrm rot="10800000">
              <a:off x="0" y="357444"/>
              <a:ext cx="377552" cy="0"/>
            </a:xfrm>
            <a:prstGeom prst="straightConnector1">
              <a:avLst/>
            </a:prstGeom>
            <a:noFill/>
            <a:ln cap="flat" cmpd="sng" w="25400">
              <a:solidFill>
                <a:srgbClr val="C1FF72"/>
              </a:solidFill>
              <a:prstDash val="solid"/>
              <a:round/>
              <a:headEnd len="lg" w="lg" type="diamond"/>
              <a:tailEnd len="lg" w="lg" type="diamond"/>
            </a:ln>
          </p:spPr>
        </p:cxn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4AAD"/>
            </a:gs>
            <a:gs pos="33333">
              <a:srgbClr val="004AAD"/>
            </a:gs>
            <a:gs pos="66667">
              <a:srgbClr val="004AAD"/>
            </a:gs>
            <a:gs pos="100000">
              <a:srgbClr val="001C42"/>
            </a:gs>
          </a:gsLst>
          <a:path path="circle">
            <a:fillToRect b="100%" r="100%"/>
          </a:path>
          <a:tileRect l="-100%" t="-100%"/>
        </a:gradFill>
      </p:bgPr>
    </p:bg>
    <p:spTree>
      <p:nvGrpSpPr>
        <p:cNvPr id="529" name="Shape 529"/>
        <p:cNvGrpSpPr/>
        <p:nvPr/>
      </p:nvGrpSpPr>
      <p:grpSpPr>
        <a:xfrm>
          <a:off x="0" y="0"/>
          <a:ext cx="0" cy="0"/>
          <a:chOff x="0" y="0"/>
          <a:chExt cx="0" cy="0"/>
        </a:xfrm>
      </p:grpSpPr>
      <p:sp>
        <p:nvSpPr>
          <p:cNvPr id="530" name="Google Shape;530;p32"/>
          <p:cNvSpPr txBox="1"/>
          <p:nvPr/>
        </p:nvSpPr>
        <p:spPr>
          <a:xfrm>
            <a:off x="5280936" y="1195181"/>
            <a:ext cx="7726128" cy="102911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690" u="none" cap="none" strike="noStrike">
                <a:solidFill>
                  <a:srgbClr val="FFFFFF"/>
                </a:solidFill>
                <a:latin typeface="Arial"/>
                <a:ea typeface="Arial"/>
                <a:cs typeface="Arial"/>
                <a:sym typeface="Arial"/>
              </a:rPr>
              <a:t>Credits</a:t>
            </a:r>
            <a:endParaRPr/>
          </a:p>
        </p:txBody>
      </p:sp>
      <p:sp>
        <p:nvSpPr>
          <p:cNvPr id="531" name="Google Shape;531;p32"/>
          <p:cNvSpPr txBox="1"/>
          <p:nvPr/>
        </p:nvSpPr>
        <p:spPr>
          <a:xfrm>
            <a:off x="3143698" y="5102950"/>
            <a:ext cx="11810379" cy="13804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Arial"/>
                <a:ea typeface="Arial"/>
                <a:cs typeface="Arial"/>
                <a:sym typeface="Arial"/>
              </a:rPr>
              <a:t>This presentation template is free for everyone to use thanks to the following:</a:t>
            </a:r>
            <a:endParaRPr/>
          </a:p>
        </p:txBody>
      </p:sp>
      <p:sp>
        <p:nvSpPr>
          <p:cNvPr id="532" name="Google Shape;532;p32"/>
          <p:cNvSpPr txBox="1"/>
          <p:nvPr/>
        </p:nvSpPr>
        <p:spPr>
          <a:xfrm>
            <a:off x="2818025" y="6810037"/>
            <a:ext cx="12651949" cy="8477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FFFFF"/>
                </a:solidFill>
                <a:latin typeface="Arial"/>
                <a:ea typeface="Arial"/>
                <a:cs typeface="Arial"/>
                <a:sym typeface="Arial"/>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FFFFFF"/>
                </a:solidFill>
                <a:latin typeface="Arial"/>
                <a:ea typeface="Arial"/>
                <a:cs typeface="Arial"/>
                <a:sym typeface="Arial"/>
              </a:rPr>
              <a:t>Pexels for the photos</a:t>
            </a:r>
            <a:endParaRPr/>
          </a:p>
        </p:txBody>
      </p:sp>
      <p:sp>
        <p:nvSpPr>
          <p:cNvPr id="533" name="Google Shape;533;p32"/>
          <p:cNvSpPr txBox="1"/>
          <p:nvPr/>
        </p:nvSpPr>
        <p:spPr>
          <a:xfrm>
            <a:off x="2818025" y="8000662"/>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Happy designing! </a:t>
            </a:r>
            <a:endParaRPr/>
          </a:p>
        </p:txBody>
      </p:sp>
      <p:cxnSp>
        <p:nvCxnSpPr>
          <p:cNvPr id="534" name="Google Shape;534;p32"/>
          <p:cNvCxnSpPr/>
          <p:nvPr/>
        </p:nvCxnSpPr>
        <p:spPr>
          <a:xfrm>
            <a:off x="1241139" y="588754"/>
            <a:ext cx="0" cy="8802601"/>
          </a:xfrm>
          <a:prstGeom prst="straightConnector1">
            <a:avLst/>
          </a:prstGeom>
          <a:noFill/>
          <a:ln cap="flat" cmpd="sng" w="57150">
            <a:solidFill>
              <a:srgbClr val="C1FF72"/>
            </a:solidFill>
            <a:prstDash val="solid"/>
            <a:round/>
            <a:headEnd len="lg" w="lg" type="diamond"/>
            <a:tailEnd len="lg" w="lg" type="diamond"/>
          </a:ln>
        </p:spPr>
      </p:cxnSp>
      <p:cxnSp>
        <p:nvCxnSpPr>
          <p:cNvPr id="535" name="Google Shape;535;p32"/>
          <p:cNvCxnSpPr/>
          <p:nvPr/>
        </p:nvCxnSpPr>
        <p:spPr>
          <a:xfrm>
            <a:off x="17211675" y="624211"/>
            <a:ext cx="0" cy="8802657"/>
          </a:xfrm>
          <a:prstGeom prst="straightConnector1">
            <a:avLst/>
          </a:prstGeom>
          <a:noFill/>
          <a:ln cap="flat" cmpd="sng" w="57150">
            <a:solidFill>
              <a:srgbClr val="C1FF72"/>
            </a:solidFill>
            <a:prstDash val="solid"/>
            <a:round/>
            <a:headEnd len="lg" w="lg" type="diamond"/>
            <a:tailEnd len="lg" w="lg" type="diamond"/>
          </a:ln>
        </p:spPr>
      </p:cxnSp>
      <p:cxnSp>
        <p:nvCxnSpPr>
          <p:cNvPr id="536" name="Google Shape;536;p32"/>
          <p:cNvCxnSpPr/>
          <p:nvPr/>
        </p:nvCxnSpPr>
        <p:spPr>
          <a:xfrm>
            <a:off x="1124068" y="700411"/>
            <a:ext cx="16201856" cy="28575"/>
          </a:xfrm>
          <a:prstGeom prst="straightConnector1">
            <a:avLst/>
          </a:prstGeom>
          <a:noFill/>
          <a:ln cap="flat" cmpd="sng" w="57150">
            <a:solidFill>
              <a:srgbClr val="C1FF72"/>
            </a:solidFill>
            <a:prstDash val="solid"/>
            <a:round/>
            <a:headEnd len="lg" w="lg" type="diamond"/>
            <a:tailEnd len="lg" w="lg" type="diamond"/>
          </a:ln>
        </p:spPr>
      </p:cxnSp>
      <p:cxnSp>
        <p:nvCxnSpPr>
          <p:cNvPr id="537" name="Google Shape;537;p32"/>
          <p:cNvCxnSpPr/>
          <p:nvPr/>
        </p:nvCxnSpPr>
        <p:spPr>
          <a:xfrm>
            <a:off x="1124068" y="9277350"/>
            <a:ext cx="16201856" cy="28575"/>
          </a:xfrm>
          <a:prstGeom prst="straightConnector1">
            <a:avLst/>
          </a:prstGeom>
          <a:noFill/>
          <a:ln cap="flat" cmpd="sng" w="57150">
            <a:solidFill>
              <a:srgbClr val="C1FF72"/>
            </a:solidFill>
            <a:prstDash val="solid"/>
            <a:round/>
            <a:headEnd len="lg" w="lg" type="diamond"/>
            <a:tailEnd len="lg" w="lg" type="diamond"/>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4AAD"/>
            </a:gs>
            <a:gs pos="33333">
              <a:srgbClr val="004AAD"/>
            </a:gs>
            <a:gs pos="66667">
              <a:srgbClr val="004AAD"/>
            </a:gs>
            <a:gs pos="100000">
              <a:srgbClr val="001C42"/>
            </a:gs>
          </a:gsLst>
          <a:path path="circle">
            <a:fillToRect b="100%" r="100%"/>
          </a:path>
          <a:tileRect l="-100%" t="-100%"/>
        </a:gradFill>
      </p:bgPr>
    </p:bg>
    <p:spTree>
      <p:nvGrpSpPr>
        <p:cNvPr id="133" name="Shape 133"/>
        <p:cNvGrpSpPr/>
        <p:nvPr/>
      </p:nvGrpSpPr>
      <p:grpSpPr>
        <a:xfrm>
          <a:off x="0" y="0"/>
          <a:ext cx="0" cy="0"/>
          <a:chOff x="0" y="0"/>
          <a:chExt cx="0" cy="0"/>
        </a:xfrm>
      </p:grpSpPr>
      <p:grpSp>
        <p:nvGrpSpPr>
          <p:cNvPr id="134" name="Google Shape;134;p15"/>
          <p:cNvGrpSpPr/>
          <p:nvPr/>
        </p:nvGrpSpPr>
        <p:grpSpPr>
          <a:xfrm>
            <a:off x="12058722" y="-180826"/>
            <a:ext cx="6229278" cy="10467826"/>
            <a:chOff x="0" y="-47625"/>
            <a:chExt cx="1640633" cy="2756958"/>
          </a:xfrm>
        </p:grpSpPr>
        <p:sp>
          <p:nvSpPr>
            <p:cNvPr id="135" name="Google Shape;135;p15"/>
            <p:cNvSpPr/>
            <p:nvPr/>
          </p:nvSpPr>
          <p:spPr>
            <a:xfrm>
              <a:off x="0" y="0"/>
              <a:ext cx="1640633" cy="2709333"/>
            </a:xfrm>
            <a:custGeom>
              <a:rect b="b" l="l" r="r" t="t"/>
              <a:pathLst>
                <a:path extrusionOk="0" h="2709333" w="1640633">
                  <a:moveTo>
                    <a:pt x="0" y="0"/>
                  </a:moveTo>
                  <a:lnTo>
                    <a:pt x="1640633" y="0"/>
                  </a:lnTo>
                  <a:lnTo>
                    <a:pt x="1640633" y="2709333"/>
                  </a:lnTo>
                  <a:lnTo>
                    <a:pt x="0" y="2709333"/>
                  </a:lnTo>
                  <a:close/>
                </a:path>
              </a:pathLst>
            </a:custGeom>
            <a:solidFill>
              <a:srgbClr val="0F1A38"/>
            </a:solidFill>
            <a:ln>
              <a:noFill/>
            </a:ln>
          </p:spPr>
        </p:sp>
        <p:sp>
          <p:nvSpPr>
            <p:cNvPr id="136" name="Google Shape;136;p15"/>
            <p:cNvSpPr txBox="1"/>
            <p:nvPr/>
          </p:nvSpPr>
          <p:spPr>
            <a:xfrm>
              <a:off x="0" y="-47625"/>
              <a:ext cx="16406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15"/>
          <p:cNvGrpSpPr/>
          <p:nvPr/>
        </p:nvGrpSpPr>
        <p:grpSpPr>
          <a:xfrm>
            <a:off x="11684692" y="-348613"/>
            <a:ext cx="405158" cy="10953401"/>
            <a:chOff x="0" y="-47625"/>
            <a:chExt cx="106708" cy="2884846"/>
          </a:xfrm>
        </p:grpSpPr>
        <p:sp>
          <p:nvSpPr>
            <p:cNvPr id="138" name="Google Shape;138;p15"/>
            <p:cNvSpPr/>
            <p:nvPr/>
          </p:nvSpPr>
          <p:spPr>
            <a:xfrm>
              <a:off x="0" y="0"/>
              <a:ext cx="106708" cy="2837221"/>
            </a:xfrm>
            <a:custGeom>
              <a:rect b="b" l="l" r="r" t="t"/>
              <a:pathLst>
                <a:path extrusionOk="0" h="2837221" w="106708">
                  <a:moveTo>
                    <a:pt x="0" y="0"/>
                  </a:moveTo>
                  <a:lnTo>
                    <a:pt x="106708" y="0"/>
                  </a:lnTo>
                  <a:lnTo>
                    <a:pt x="106708" y="2837221"/>
                  </a:lnTo>
                  <a:lnTo>
                    <a:pt x="0" y="2837221"/>
                  </a:lnTo>
                  <a:close/>
                </a:path>
              </a:pathLst>
            </a:custGeom>
            <a:solidFill>
              <a:srgbClr val="C1FF72"/>
            </a:solidFill>
            <a:ln>
              <a:noFill/>
            </a:ln>
          </p:spPr>
        </p:sp>
        <p:sp>
          <p:nvSpPr>
            <p:cNvPr id="139" name="Google Shape;139;p15"/>
            <p:cNvSpPr txBox="1"/>
            <p:nvPr/>
          </p:nvSpPr>
          <p:spPr>
            <a:xfrm>
              <a:off x="0" y="-47625"/>
              <a:ext cx="106708" cy="288484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0" name="Google Shape;140;p15"/>
          <p:cNvSpPr/>
          <p:nvPr/>
        </p:nvSpPr>
        <p:spPr>
          <a:xfrm>
            <a:off x="12461454" y="-1182142"/>
            <a:ext cx="13237058" cy="12194639"/>
          </a:xfrm>
          <a:custGeom>
            <a:rect b="b" l="l" r="r" t="t"/>
            <a:pathLst>
              <a:path extrusionOk="0" h="12194639" w="13237058">
                <a:moveTo>
                  <a:pt x="0" y="0"/>
                </a:moveTo>
                <a:lnTo>
                  <a:pt x="13237058" y="0"/>
                </a:lnTo>
                <a:lnTo>
                  <a:pt x="13237058" y="12194639"/>
                </a:lnTo>
                <a:lnTo>
                  <a:pt x="0" y="12194639"/>
                </a:lnTo>
                <a:lnTo>
                  <a:pt x="0" y="0"/>
                </a:lnTo>
                <a:close/>
              </a:path>
            </a:pathLst>
          </a:custGeom>
          <a:blipFill rotWithShape="1">
            <a:blip r:embed="rId3">
              <a:alphaModFix/>
            </a:blip>
            <a:stretch>
              <a:fillRect b="0" l="0" r="0" t="0"/>
            </a:stretch>
          </a:blipFill>
          <a:ln>
            <a:noFill/>
          </a:ln>
        </p:spPr>
      </p:sp>
      <p:grpSp>
        <p:nvGrpSpPr>
          <p:cNvPr id="141" name="Google Shape;141;p15"/>
          <p:cNvGrpSpPr/>
          <p:nvPr/>
        </p:nvGrpSpPr>
        <p:grpSpPr>
          <a:xfrm>
            <a:off x="8794187" y="1052934"/>
            <a:ext cx="8669602" cy="7776774"/>
            <a:chOff x="0" y="-47625"/>
            <a:chExt cx="2283352" cy="2048204"/>
          </a:xfrm>
        </p:grpSpPr>
        <p:sp>
          <p:nvSpPr>
            <p:cNvPr id="142" name="Google Shape;142;p15"/>
            <p:cNvSpPr/>
            <p:nvPr/>
          </p:nvSpPr>
          <p:spPr>
            <a:xfrm>
              <a:off x="0" y="0"/>
              <a:ext cx="2283352" cy="2000579"/>
            </a:xfrm>
            <a:custGeom>
              <a:rect b="b" l="l" r="r" t="t"/>
              <a:pathLst>
                <a:path extrusionOk="0" h="2000579" w="2283352">
                  <a:moveTo>
                    <a:pt x="0" y="0"/>
                  </a:moveTo>
                  <a:lnTo>
                    <a:pt x="2283352" y="0"/>
                  </a:lnTo>
                  <a:lnTo>
                    <a:pt x="2283352" y="2000579"/>
                  </a:lnTo>
                  <a:lnTo>
                    <a:pt x="0" y="2000579"/>
                  </a:lnTo>
                  <a:close/>
                </a:path>
              </a:pathLst>
            </a:custGeom>
            <a:solidFill>
              <a:srgbClr val="004AAD"/>
            </a:solidFill>
            <a:ln>
              <a:noFill/>
            </a:ln>
          </p:spPr>
        </p:sp>
        <p:sp>
          <p:nvSpPr>
            <p:cNvPr id="143" name="Google Shape;143;p15"/>
            <p:cNvSpPr txBox="1"/>
            <p:nvPr/>
          </p:nvSpPr>
          <p:spPr>
            <a:xfrm>
              <a:off x="0" y="-47625"/>
              <a:ext cx="2283352" cy="20482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44" name="Google Shape;144;p15"/>
          <p:cNvCxnSpPr/>
          <p:nvPr/>
        </p:nvCxnSpPr>
        <p:spPr>
          <a:xfrm>
            <a:off x="8746562" y="1076753"/>
            <a:ext cx="0" cy="7971177"/>
          </a:xfrm>
          <a:prstGeom prst="straightConnector1">
            <a:avLst/>
          </a:prstGeom>
          <a:noFill/>
          <a:ln cap="flat" cmpd="sng" w="95250">
            <a:solidFill>
              <a:srgbClr val="C1FF72"/>
            </a:solidFill>
            <a:prstDash val="solid"/>
            <a:round/>
            <a:headEnd len="lg" w="lg" type="diamond"/>
            <a:tailEnd len="lg" w="lg" type="diamond"/>
          </a:ln>
        </p:spPr>
      </p:cxnSp>
      <p:cxnSp>
        <p:nvCxnSpPr>
          <p:cNvPr id="145" name="Google Shape;145;p15"/>
          <p:cNvCxnSpPr/>
          <p:nvPr/>
        </p:nvCxnSpPr>
        <p:spPr>
          <a:xfrm>
            <a:off x="8534122" y="8877333"/>
            <a:ext cx="9078803" cy="0"/>
          </a:xfrm>
          <a:prstGeom prst="straightConnector1">
            <a:avLst/>
          </a:prstGeom>
          <a:noFill/>
          <a:ln cap="flat" cmpd="sng" w="95250">
            <a:solidFill>
              <a:srgbClr val="C1FF72"/>
            </a:solidFill>
            <a:prstDash val="solid"/>
            <a:round/>
            <a:headEnd len="lg" w="lg" type="diamond"/>
            <a:tailEnd len="lg" w="lg" type="diamond"/>
          </a:ln>
        </p:spPr>
      </p:cxnSp>
      <p:cxnSp>
        <p:nvCxnSpPr>
          <p:cNvPr id="146" name="Google Shape;146;p15"/>
          <p:cNvCxnSpPr/>
          <p:nvPr/>
        </p:nvCxnSpPr>
        <p:spPr>
          <a:xfrm>
            <a:off x="17416163" y="1076753"/>
            <a:ext cx="0" cy="7971177"/>
          </a:xfrm>
          <a:prstGeom prst="straightConnector1">
            <a:avLst/>
          </a:prstGeom>
          <a:noFill/>
          <a:ln cap="flat" cmpd="sng" w="95250">
            <a:solidFill>
              <a:srgbClr val="C1FF72"/>
            </a:solidFill>
            <a:prstDash val="solid"/>
            <a:round/>
            <a:headEnd len="lg" w="lg" type="diamond"/>
            <a:tailEnd len="lg" w="lg" type="diamond"/>
          </a:ln>
        </p:spPr>
      </p:cxnSp>
      <p:cxnSp>
        <p:nvCxnSpPr>
          <p:cNvPr id="147" name="Google Shape;147;p15"/>
          <p:cNvCxnSpPr/>
          <p:nvPr/>
        </p:nvCxnSpPr>
        <p:spPr>
          <a:xfrm>
            <a:off x="8534122" y="1233760"/>
            <a:ext cx="9078803" cy="0"/>
          </a:xfrm>
          <a:prstGeom prst="straightConnector1">
            <a:avLst/>
          </a:prstGeom>
          <a:noFill/>
          <a:ln cap="flat" cmpd="sng" w="95250">
            <a:solidFill>
              <a:srgbClr val="C1FF72"/>
            </a:solidFill>
            <a:prstDash val="solid"/>
            <a:round/>
            <a:headEnd len="lg" w="lg" type="diamond"/>
            <a:tailEnd len="lg" w="lg" type="diamond"/>
          </a:ln>
        </p:spPr>
      </p:cxnSp>
      <p:sp>
        <p:nvSpPr>
          <p:cNvPr id="148" name="Google Shape;148;p15"/>
          <p:cNvSpPr txBox="1"/>
          <p:nvPr/>
        </p:nvSpPr>
        <p:spPr>
          <a:xfrm>
            <a:off x="1255170" y="1057960"/>
            <a:ext cx="6299200" cy="2475265"/>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US" sz="8999" u="none" cap="none" strike="noStrike">
                <a:solidFill>
                  <a:srgbClr val="C1FF72"/>
                </a:solidFill>
                <a:latin typeface="Black Ops One"/>
                <a:ea typeface="Black Ops One"/>
                <a:cs typeface="Black Ops One"/>
                <a:sym typeface="Black Ops One"/>
              </a:rPr>
              <a:t>Table Of Contents</a:t>
            </a:r>
            <a:endParaRPr/>
          </a:p>
        </p:txBody>
      </p:sp>
      <p:sp>
        <p:nvSpPr>
          <p:cNvPr id="149" name="Google Shape;149;p15"/>
          <p:cNvSpPr txBox="1"/>
          <p:nvPr/>
        </p:nvSpPr>
        <p:spPr>
          <a:xfrm>
            <a:off x="10743776" y="1853308"/>
            <a:ext cx="4216406" cy="62865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1" i="0" lang="en-US" sz="5000" u="none" cap="none" strike="noStrike">
                <a:solidFill>
                  <a:srgbClr val="FF61F4"/>
                </a:solidFill>
                <a:latin typeface="Noto Sans"/>
                <a:ea typeface="Noto Sans"/>
                <a:cs typeface="Noto Sans"/>
                <a:sym typeface="Noto Sans"/>
              </a:rPr>
              <a:t>Introduction</a:t>
            </a:r>
            <a:endParaRPr/>
          </a:p>
        </p:txBody>
      </p:sp>
      <p:sp>
        <p:nvSpPr>
          <p:cNvPr id="150" name="Google Shape;150;p15"/>
          <p:cNvSpPr txBox="1"/>
          <p:nvPr/>
        </p:nvSpPr>
        <p:spPr>
          <a:xfrm>
            <a:off x="10743776" y="4286528"/>
            <a:ext cx="3958145" cy="62865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1" i="0" lang="en-US" sz="5000" u="none" cap="none" strike="noStrike">
                <a:solidFill>
                  <a:srgbClr val="FF61F4"/>
                </a:solidFill>
                <a:latin typeface="Noto Sans"/>
                <a:ea typeface="Noto Sans"/>
                <a:cs typeface="Noto Sans"/>
                <a:sym typeface="Noto Sans"/>
              </a:rPr>
              <a:t>Our Process</a:t>
            </a:r>
            <a:endParaRPr/>
          </a:p>
        </p:txBody>
      </p:sp>
      <p:sp>
        <p:nvSpPr>
          <p:cNvPr id="151" name="Google Shape;151;p15"/>
          <p:cNvSpPr txBox="1"/>
          <p:nvPr/>
        </p:nvSpPr>
        <p:spPr>
          <a:xfrm>
            <a:off x="10743776" y="6795562"/>
            <a:ext cx="2941245" cy="62865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1" i="0" lang="en-US" sz="5000" u="none" cap="none" strike="noStrike">
                <a:solidFill>
                  <a:srgbClr val="FF61F4"/>
                </a:solidFill>
                <a:latin typeface="Noto Sans"/>
                <a:ea typeface="Noto Sans"/>
                <a:cs typeface="Noto Sans"/>
                <a:sym typeface="Noto Sans"/>
              </a:rPr>
              <a:t>About Us</a:t>
            </a:r>
            <a:endParaRPr/>
          </a:p>
        </p:txBody>
      </p:sp>
      <p:sp>
        <p:nvSpPr>
          <p:cNvPr id="152" name="Google Shape;152;p15"/>
          <p:cNvSpPr txBox="1"/>
          <p:nvPr/>
        </p:nvSpPr>
        <p:spPr>
          <a:xfrm>
            <a:off x="10743776" y="7570080"/>
            <a:ext cx="3565908" cy="678180"/>
          </a:xfrm>
          <a:prstGeom prst="rect">
            <a:avLst/>
          </a:prstGeom>
          <a:noFill/>
          <a:ln>
            <a:noFill/>
          </a:ln>
        </p:spPr>
        <p:txBody>
          <a:bodyPr anchorCtr="0" anchor="t" bIns="0" lIns="0" spcFirstLastPara="1" rIns="0" wrap="square" tIns="0">
            <a:spAutoFit/>
          </a:bodyPr>
          <a:lstStyle/>
          <a:p>
            <a:pPr indent="0" lvl="0" marL="0" marR="0" rtl="0" algn="just">
              <a:lnSpc>
                <a:spcPct val="11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a:t>
            </a:r>
            <a:endParaRPr/>
          </a:p>
          <a:p>
            <a:pPr indent="0" lvl="0" marL="0" marR="0" rtl="0" algn="just">
              <a:lnSpc>
                <a:spcPct val="110000"/>
              </a:lnSpc>
              <a:spcBef>
                <a:spcPts val="0"/>
              </a:spcBef>
              <a:spcAft>
                <a:spcPts val="0"/>
              </a:spcAft>
              <a:buNone/>
            </a:pPr>
            <a:r>
              <a:rPr b="0" i="0" lang="en-US" sz="2400" u="none" cap="none" strike="noStrike">
                <a:solidFill>
                  <a:srgbClr val="FFFFFF"/>
                </a:solidFill>
                <a:latin typeface="Arial"/>
                <a:ea typeface="Arial"/>
                <a:cs typeface="Arial"/>
                <a:sym typeface="Arial"/>
              </a:rPr>
              <a:t>want to discuss.</a:t>
            </a:r>
            <a:endParaRPr/>
          </a:p>
        </p:txBody>
      </p:sp>
      <p:sp>
        <p:nvSpPr>
          <p:cNvPr id="153" name="Google Shape;153;p15"/>
          <p:cNvSpPr txBox="1"/>
          <p:nvPr/>
        </p:nvSpPr>
        <p:spPr>
          <a:xfrm>
            <a:off x="10743776" y="5137528"/>
            <a:ext cx="3565908" cy="678180"/>
          </a:xfrm>
          <a:prstGeom prst="rect">
            <a:avLst/>
          </a:prstGeom>
          <a:noFill/>
          <a:ln>
            <a:noFill/>
          </a:ln>
        </p:spPr>
        <p:txBody>
          <a:bodyPr anchorCtr="0" anchor="t" bIns="0" lIns="0" spcFirstLastPara="1" rIns="0" wrap="square" tIns="0">
            <a:spAutoFit/>
          </a:bodyPr>
          <a:lstStyle/>
          <a:p>
            <a:pPr indent="0" lvl="0" marL="0" marR="0" rtl="0" algn="just">
              <a:lnSpc>
                <a:spcPct val="11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a:t>
            </a:r>
            <a:endParaRPr/>
          </a:p>
          <a:p>
            <a:pPr indent="0" lvl="0" marL="0" marR="0" rtl="0" algn="just">
              <a:lnSpc>
                <a:spcPct val="110000"/>
              </a:lnSpc>
              <a:spcBef>
                <a:spcPts val="0"/>
              </a:spcBef>
              <a:spcAft>
                <a:spcPts val="0"/>
              </a:spcAft>
              <a:buNone/>
            </a:pPr>
            <a:r>
              <a:rPr b="0" i="0" lang="en-US" sz="2400" u="none" cap="none" strike="noStrike">
                <a:solidFill>
                  <a:srgbClr val="FFFFFF"/>
                </a:solidFill>
                <a:latin typeface="Arial"/>
                <a:ea typeface="Arial"/>
                <a:cs typeface="Arial"/>
                <a:sym typeface="Arial"/>
              </a:rPr>
              <a:t>want to discuss.</a:t>
            </a:r>
            <a:endParaRPr/>
          </a:p>
        </p:txBody>
      </p:sp>
      <p:sp>
        <p:nvSpPr>
          <p:cNvPr id="154" name="Google Shape;154;p15"/>
          <p:cNvSpPr txBox="1"/>
          <p:nvPr/>
        </p:nvSpPr>
        <p:spPr>
          <a:xfrm>
            <a:off x="10743776" y="2802266"/>
            <a:ext cx="3565908" cy="678180"/>
          </a:xfrm>
          <a:prstGeom prst="rect">
            <a:avLst/>
          </a:prstGeom>
          <a:noFill/>
          <a:ln>
            <a:noFill/>
          </a:ln>
        </p:spPr>
        <p:txBody>
          <a:bodyPr anchorCtr="0" anchor="t" bIns="0" lIns="0" spcFirstLastPara="1" rIns="0" wrap="square" tIns="0">
            <a:spAutoFit/>
          </a:bodyPr>
          <a:lstStyle/>
          <a:p>
            <a:pPr indent="0" lvl="0" marL="0" marR="0" rtl="0" algn="just">
              <a:lnSpc>
                <a:spcPct val="11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a:t>
            </a:r>
            <a:endParaRPr/>
          </a:p>
          <a:p>
            <a:pPr indent="0" lvl="0" marL="0" marR="0" rtl="0" algn="just">
              <a:lnSpc>
                <a:spcPct val="110000"/>
              </a:lnSpc>
              <a:spcBef>
                <a:spcPts val="0"/>
              </a:spcBef>
              <a:spcAft>
                <a:spcPts val="0"/>
              </a:spcAft>
              <a:buNone/>
            </a:pPr>
            <a:r>
              <a:rPr b="0" i="0" lang="en-US" sz="2400" u="none" cap="none" strike="noStrike">
                <a:solidFill>
                  <a:srgbClr val="FFFFFF"/>
                </a:solidFill>
                <a:latin typeface="Arial"/>
                <a:ea typeface="Arial"/>
                <a:cs typeface="Arial"/>
                <a:sym typeface="Arial"/>
              </a:rPr>
              <a:t>want to discuss.</a:t>
            </a:r>
            <a:endParaRPr/>
          </a:p>
        </p:txBody>
      </p:sp>
      <p:sp>
        <p:nvSpPr>
          <p:cNvPr id="155" name="Google Shape;155;p15"/>
          <p:cNvSpPr txBox="1"/>
          <p:nvPr/>
        </p:nvSpPr>
        <p:spPr>
          <a:xfrm>
            <a:off x="9613130" y="1862204"/>
            <a:ext cx="827664" cy="990601"/>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8000" u="none" cap="none" strike="noStrike">
                <a:solidFill>
                  <a:srgbClr val="C1FF72"/>
                </a:solidFill>
                <a:latin typeface="Black Ops One"/>
                <a:ea typeface="Black Ops One"/>
                <a:cs typeface="Black Ops One"/>
                <a:sym typeface="Black Ops One"/>
              </a:rPr>
              <a:t>1</a:t>
            </a:r>
            <a:endParaRPr/>
          </a:p>
        </p:txBody>
      </p:sp>
      <p:sp>
        <p:nvSpPr>
          <p:cNvPr id="156" name="Google Shape;156;p15"/>
          <p:cNvSpPr txBox="1"/>
          <p:nvPr/>
        </p:nvSpPr>
        <p:spPr>
          <a:xfrm>
            <a:off x="9613130" y="4319358"/>
            <a:ext cx="827664" cy="990601"/>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8000" u="none" cap="none" strike="noStrike">
                <a:solidFill>
                  <a:srgbClr val="C1FF72"/>
                </a:solidFill>
                <a:latin typeface="Black Ops One"/>
                <a:ea typeface="Black Ops One"/>
                <a:cs typeface="Black Ops One"/>
                <a:sym typeface="Black Ops One"/>
              </a:rPr>
              <a:t>2</a:t>
            </a:r>
            <a:endParaRPr/>
          </a:p>
        </p:txBody>
      </p:sp>
      <p:sp>
        <p:nvSpPr>
          <p:cNvPr id="157" name="Google Shape;157;p15"/>
          <p:cNvSpPr txBox="1"/>
          <p:nvPr/>
        </p:nvSpPr>
        <p:spPr>
          <a:xfrm>
            <a:off x="9575030" y="6749158"/>
            <a:ext cx="827664" cy="990601"/>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8000" u="none" cap="none" strike="noStrike">
                <a:solidFill>
                  <a:srgbClr val="C1FF72"/>
                </a:solidFill>
                <a:latin typeface="Black Ops One"/>
                <a:ea typeface="Black Ops One"/>
                <a:cs typeface="Black Ops One"/>
                <a:sym typeface="Black Ops One"/>
              </a:rPr>
              <a:t>3</a:t>
            </a:r>
            <a:endParaRPr/>
          </a:p>
        </p:txBody>
      </p:sp>
      <p:pic>
        <p:nvPicPr>
          <p:cNvPr id="158" name="Google Shape;158;p15"/>
          <p:cNvPicPr preferRelativeResize="0"/>
          <p:nvPr/>
        </p:nvPicPr>
        <p:blipFill>
          <a:blip r:embed="rId4">
            <a:alphaModFix/>
          </a:blip>
          <a:stretch>
            <a:fillRect/>
          </a:stretch>
        </p:blipFill>
        <p:spPr>
          <a:xfrm>
            <a:off x="1360425" y="4228600"/>
            <a:ext cx="4997956" cy="6448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1FF72"/>
        </a:solidFill>
      </p:bgPr>
    </p:bg>
    <p:spTree>
      <p:nvGrpSpPr>
        <p:cNvPr id="162" name="Shape 162"/>
        <p:cNvGrpSpPr/>
        <p:nvPr/>
      </p:nvGrpSpPr>
      <p:grpSpPr>
        <a:xfrm>
          <a:off x="0" y="0"/>
          <a:ext cx="0" cy="0"/>
          <a:chOff x="0" y="0"/>
          <a:chExt cx="0" cy="0"/>
        </a:xfrm>
      </p:grpSpPr>
      <p:sp>
        <p:nvSpPr>
          <p:cNvPr id="163" name="Google Shape;163;p16"/>
          <p:cNvSpPr txBox="1"/>
          <p:nvPr/>
        </p:nvSpPr>
        <p:spPr>
          <a:xfrm>
            <a:off x="1504734" y="4011295"/>
            <a:ext cx="8346200" cy="13716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9000" u="none" cap="none" strike="noStrike">
                <a:solidFill>
                  <a:srgbClr val="004AAD"/>
                </a:solidFill>
                <a:latin typeface="Black Ops One"/>
                <a:ea typeface="Black Ops One"/>
                <a:cs typeface="Black Ops One"/>
                <a:sym typeface="Black Ops One"/>
              </a:rPr>
              <a:t>Introduction</a:t>
            </a:r>
            <a:endParaRPr/>
          </a:p>
        </p:txBody>
      </p:sp>
      <p:grpSp>
        <p:nvGrpSpPr>
          <p:cNvPr id="164" name="Google Shape;164;p16"/>
          <p:cNvGrpSpPr/>
          <p:nvPr/>
        </p:nvGrpSpPr>
        <p:grpSpPr>
          <a:xfrm>
            <a:off x="10118988" y="627184"/>
            <a:ext cx="8267448" cy="8771100"/>
            <a:chOff x="0" y="-47625"/>
            <a:chExt cx="2177435" cy="2310084"/>
          </a:xfrm>
        </p:grpSpPr>
        <p:sp>
          <p:nvSpPr>
            <p:cNvPr id="165" name="Google Shape;165;p16"/>
            <p:cNvSpPr/>
            <p:nvPr/>
          </p:nvSpPr>
          <p:spPr>
            <a:xfrm>
              <a:off x="0" y="0"/>
              <a:ext cx="2177435" cy="2262459"/>
            </a:xfrm>
            <a:custGeom>
              <a:rect b="b" l="l" r="r" t="t"/>
              <a:pathLst>
                <a:path extrusionOk="0" h="2262459" w="2177435">
                  <a:moveTo>
                    <a:pt x="0" y="0"/>
                  </a:moveTo>
                  <a:lnTo>
                    <a:pt x="2177435" y="0"/>
                  </a:lnTo>
                  <a:lnTo>
                    <a:pt x="2177435" y="2262459"/>
                  </a:lnTo>
                  <a:lnTo>
                    <a:pt x="0" y="2262459"/>
                  </a:lnTo>
                  <a:close/>
                </a:path>
              </a:pathLst>
            </a:custGeom>
            <a:solidFill>
              <a:srgbClr val="004AAD"/>
            </a:solidFill>
            <a:ln>
              <a:noFill/>
            </a:ln>
          </p:spPr>
        </p:sp>
        <p:sp>
          <p:nvSpPr>
            <p:cNvPr id="166" name="Google Shape;166;p16"/>
            <p:cNvSpPr txBox="1"/>
            <p:nvPr/>
          </p:nvSpPr>
          <p:spPr>
            <a:xfrm>
              <a:off x="0" y="-47625"/>
              <a:ext cx="2177435" cy="23100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16"/>
          <p:cNvGrpSpPr/>
          <p:nvPr/>
        </p:nvGrpSpPr>
        <p:grpSpPr>
          <a:xfrm>
            <a:off x="9850934" y="693931"/>
            <a:ext cx="10135708" cy="8899138"/>
            <a:chOff x="0" y="0"/>
            <a:chExt cx="13514277" cy="11865517"/>
          </a:xfrm>
        </p:grpSpPr>
        <p:cxnSp>
          <p:nvCxnSpPr>
            <p:cNvPr id="168" name="Google Shape;168;p16"/>
            <p:cNvCxnSpPr/>
            <p:nvPr/>
          </p:nvCxnSpPr>
          <p:spPr>
            <a:xfrm>
              <a:off x="316227" y="0"/>
              <a:ext cx="0" cy="11865517"/>
            </a:xfrm>
            <a:prstGeom prst="straightConnector1">
              <a:avLst/>
            </a:prstGeom>
            <a:noFill/>
            <a:ln cap="flat" cmpd="sng" w="140525">
              <a:solidFill>
                <a:srgbClr val="FF61F4"/>
              </a:solidFill>
              <a:prstDash val="solid"/>
              <a:round/>
              <a:headEnd len="lg" w="lg" type="diamond"/>
              <a:tailEnd len="lg" w="lg" type="diamond"/>
            </a:ln>
          </p:spPr>
        </p:cxnSp>
        <p:cxnSp>
          <p:nvCxnSpPr>
            <p:cNvPr id="169" name="Google Shape;169;p16"/>
            <p:cNvCxnSpPr/>
            <p:nvPr/>
          </p:nvCxnSpPr>
          <p:spPr>
            <a:xfrm>
              <a:off x="0" y="11611575"/>
              <a:ext cx="13514277" cy="0"/>
            </a:xfrm>
            <a:prstGeom prst="straightConnector1">
              <a:avLst/>
            </a:prstGeom>
            <a:noFill/>
            <a:ln cap="flat" cmpd="sng" w="140525">
              <a:solidFill>
                <a:srgbClr val="FF61F4"/>
              </a:solidFill>
              <a:prstDash val="solid"/>
              <a:round/>
              <a:headEnd len="lg" w="lg" type="diamond"/>
              <a:tailEnd len="lg" w="lg" type="diamond"/>
            </a:ln>
          </p:spPr>
        </p:cxnSp>
        <p:cxnSp>
          <p:nvCxnSpPr>
            <p:cNvPr id="170" name="Google Shape;170;p16"/>
            <p:cNvCxnSpPr/>
            <p:nvPr/>
          </p:nvCxnSpPr>
          <p:spPr>
            <a:xfrm>
              <a:off x="13221386" y="0"/>
              <a:ext cx="0" cy="11865517"/>
            </a:xfrm>
            <a:prstGeom prst="straightConnector1">
              <a:avLst/>
            </a:prstGeom>
            <a:noFill/>
            <a:ln cap="flat" cmpd="sng" w="140525">
              <a:solidFill>
                <a:srgbClr val="004AAD"/>
              </a:solidFill>
              <a:prstDash val="solid"/>
              <a:round/>
              <a:headEnd len="lg" w="lg" type="diamond"/>
              <a:tailEnd len="lg" w="lg" type="diamond"/>
            </a:ln>
          </p:spPr>
        </p:cxnSp>
        <p:cxnSp>
          <p:nvCxnSpPr>
            <p:cNvPr id="171" name="Google Shape;171;p16"/>
            <p:cNvCxnSpPr/>
            <p:nvPr/>
          </p:nvCxnSpPr>
          <p:spPr>
            <a:xfrm>
              <a:off x="0" y="233712"/>
              <a:ext cx="13514277" cy="0"/>
            </a:xfrm>
            <a:prstGeom prst="straightConnector1">
              <a:avLst/>
            </a:prstGeom>
            <a:noFill/>
            <a:ln cap="flat" cmpd="sng" w="140525">
              <a:solidFill>
                <a:srgbClr val="FF61F4"/>
              </a:solidFill>
              <a:prstDash val="solid"/>
              <a:round/>
              <a:headEnd len="lg" w="lg" type="diamond"/>
              <a:tailEnd len="lg" w="lg" type="diamond"/>
            </a:ln>
          </p:spPr>
        </p:cxnSp>
      </p:grpSp>
      <p:sp>
        <p:nvSpPr>
          <p:cNvPr id="172" name="Google Shape;172;p16"/>
          <p:cNvSpPr/>
          <p:nvPr/>
        </p:nvSpPr>
        <p:spPr>
          <a:xfrm>
            <a:off x="9518373" y="-480826"/>
            <a:ext cx="12965017" cy="10993444"/>
          </a:xfrm>
          <a:custGeom>
            <a:rect b="b" l="l" r="r" t="t"/>
            <a:pathLst>
              <a:path extrusionOk="0" h="10993444" w="12965017">
                <a:moveTo>
                  <a:pt x="0" y="0"/>
                </a:moveTo>
                <a:lnTo>
                  <a:pt x="12965017" y="0"/>
                </a:lnTo>
                <a:lnTo>
                  <a:pt x="12965017" y="10993445"/>
                </a:lnTo>
                <a:lnTo>
                  <a:pt x="0" y="10993445"/>
                </a:lnTo>
                <a:lnTo>
                  <a:pt x="0" y="0"/>
                </a:lnTo>
                <a:close/>
              </a:path>
            </a:pathLst>
          </a:custGeom>
          <a:blipFill rotWithShape="1">
            <a:blip r:embed="rId3">
              <a:alphaModFix/>
            </a:blip>
            <a:stretch>
              <a:fillRect b="-28711" l="0" r="0" t="0"/>
            </a:stretch>
          </a:blipFill>
          <a:ln>
            <a:noFill/>
          </a:ln>
        </p:spPr>
      </p:sp>
      <p:sp>
        <p:nvSpPr>
          <p:cNvPr id="173" name="Google Shape;173;p16"/>
          <p:cNvSpPr/>
          <p:nvPr/>
        </p:nvSpPr>
        <p:spPr>
          <a:xfrm>
            <a:off x="9850934" y="-1023774"/>
            <a:ext cx="9644335" cy="11310774"/>
          </a:xfrm>
          <a:custGeom>
            <a:rect b="b" l="l" r="r" t="t"/>
            <a:pathLst>
              <a:path extrusionOk="0" h="11310774" w="9644335">
                <a:moveTo>
                  <a:pt x="0" y="0"/>
                </a:moveTo>
                <a:lnTo>
                  <a:pt x="9644335" y="0"/>
                </a:lnTo>
                <a:lnTo>
                  <a:pt x="9644335" y="11310774"/>
                </a:lnTo>
                <a:lnTo>
                  <a:pt x="0" y="11310774"/>
                </a:lnTo>
                <a:lnTo>
                  <a:pt x="0" y="0"/>
                </a:lnTo>
                <a:close/>
              </a:path>
            </a:pathLst>
          </a:custGeom>
          <a:blipFill rotWithShape="1">
            <a:blip r:embed="rId4">
              <a:alphaModFix/>
            </a:blip>
            <a:stretch>
              <a:fillRect b="0" l="-10399" r="-6879" t="0"/>
            </a:stretch>
          </a:blipFill>
          <a:ln>
            <a:noFill/>
          </a:ln>
        </p:spPr>
      </p:sp>
      <p:sp>
        <p:nvSpPr>
          <p:cNvPr id="174" name="Google Shape;174;p16"/>
          <p:cNvSpPr txBox="1"/>
          <p:nvPr/>
        </p:nvSpPr>
        <p:spPr>
          <a:xfrm>
            <a:off x="1250979" y="291816"/>
            <a:ext cx="1194566" cy="379095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24999" u="none" cap="none" strike="noStrike">
                <a:solidFill>
                  <a:srgbClr val="FF61F4"/>
                </a:solidFill>
                <a:latin typeface="Black Ops One"/>
                <a:ea typeface="Black Ops One"/>
                <a:cs typeface="Black Ops One"/>
                <a:sym typeface="Black Ops One"/>
              </a:rPr>
              <a:t>1</a:t>
            </a:r>
            <a:endParaRPr/>
          </a:p>
        </p:txBody>
      </p:sp>
      <p:cxnSp>
        <p:nvCxnSpPr>
          <p:cNvPr id="175" name="Google Shape;175;p16"/>
          <p:cNvCxnSpPr/>
          <p:nvPr/>
        </p:nvCxnSpPr>
        <p:spPr>
          <a:xfrm>
            <a:off x="-4686473" y="3658903"/>
            <a:ext cx="10135708" cy="0"/>
          </a:xfrm>
          <a:prstGeom prst="straightConnector1">
            <a:avLst/>
          </a:prstGeom>
          <a:noFill/>
          <a:ln cap="flat" cmpd="sng" w="104775">
            <a:solidFill>
              <a:srgbClr val="004AAD"/>
            </a:solidFill>
            <a:prstDash val="solid"/>
            <a:round/>
            <a:headEnd len="lg" w="lg" type="diamond"/>
            <a:tailEnd len="lg" w="lg" type="diamond"/>
          </a:ln>
        </p:spPr>
      </p:cxnSp>
      <p:sp>
        <p:nvSpPr>
          <p:cNvPr id="176" name="Google Shape;176;p16"/>
          <p:cNvSpPr txBox="1"/>
          <p:nvPr/>
        </p:nvSpPr>
        <p:spPr>
          <a:xfrm>
            <a:off x="1504727" y="5354325"/>
            <a:ext cx="4343100" cy="1059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200" u="none" cap="none" strike="noStrike">
                <a:solidFill>
                  <a:srgbClr val="000000"/>
                </a:solidFill>
                <a:latin typeface="Arial"/>
                <a:ea typeface="Arial"/>
                <a:cs typeface="Arial"/>
                <a:sym typeface="Arial"/>
              </a:rPr>
              <a:t>Elaborate on what you want to discuss. </a:t>
            </a:r>
            <a:endParaRPr/>
          </a:p>
        </p:txBody>
      </p:sp>
      <p:grpSp>
        <p:nvGrpSpPr>
          <p:cNvPr id="177" name="Google Shape;177;p16"/>
          <p:cNvGrpSpPr/>
          <p:nvPr/>
        </p:nvGrpSpPr>
        <p:grpSpPr>
          <a:xfrm>
            <a:off x="5449234" y="6362034"/>
            <a:ext cx="3080661" cy="2318038"/>
            <a:chOff x="0" y="805"/>
            <a:chExt cx="4107548" cy="3090717"/>
          </a:xfrm>
        </p:grpSpPr>
        <p:sp>
          <p:nvSpPr>
            <p:cNvPr id="178" name="Google Shape;178;p16"/>
            <p:cNvSpPr/>
            <p:nvPr/>
          </p:nvSpPr>
          <p:spPr>
            <a:xfrm rot="-5400000">
              <a:off x="508415" y="-507611"/>
              <a:ext cx="3090717" cy="4107548"/>
            </a:xfrm>
            <a:custGeom>
              <a:rect b="b" l="l" r="r" t="t"/>
              <a:pathLst>
                <a:path extrusionOk="0" h="6484620" w="4879340">
                  <a:moveTo>
                    <a:pt x="1705610" y="2045970"/>
                  </a:moveTo>
                  <a:cubicBezTo>
                    <a:pt x="1300480" y="1916430"/>
                    <a:pt x="937260" y="1748790"/>
                    <a:pt x="618490" y="1541780"/>
                  </a:cubicBezTo>
                  <a:lnTo>
                    <a:pt x="618490" y="0"/>
                  </a:lnTo>
                  <a:cubicBezTo>
                    <a:pt x="1761490" y="477520"/>
                    <a:pt x="2952750" y="1047750"/>
                    <a:pt x="4199890" y="1188720"/>
                  </a:cubicBezTo>
                  <a:cubicBezTo>
                    <a:pt x="4578350" y="1230630"/>
                    <a:pt x="4865370" y="1550670"/>
                    <a:pt x="4865370" y="1930400"/>
                  </a:cubicBezTo>
                  <a:lnTo>
                    <a:pt x="4865370" y="1930400"/>
                  </a:lnTo>
                  <a:cubicBezTo>
                    <a:pt x="4865370" y="2198370"/>
                    <a:pt x="4711700" y="2442210"/>
                    <a:pt x="4469130" y="2557780"/>
                  </a:cubicBezTo>
                  <a:cubicBezTo>
                    <a:pt x="4328160" y="2625090"/>
                    <a:pt x="4178300" y="2693670"/>
                    <a:pt x="4071620" y="2733040"/>
                  </a:cubicBezTo>
                  <a:lnTo>
                    <a:pt x="4164330" y="2733040"/>
                  </a:lnTo>
                  <a:cubicBezTo>
                    <a:pt x="4560570" y="2735580"/>
                    <a:pt x="4879340" y="3056890"/>
                    <a:pt x="4879340" y="3453130"/>
                  </a:cubicBezTo>
                  <a:lnTo>
                    <a:pt x="4879340" y="3708400"/>
                  </a:lnTo>
                  <a:cubicBezTo>
                    <a:pt x="4879340" y="4017010"/>
                    <a:pt x="4682490" y="4291330"/>
                    <a:pt x="4390390" y="4389120"/>
                  </a:cubicBezTo>
                  <a:cubicBezTo>
                    <a:pt x="3708400" y="4622800"/>
                    <a:pt x="2984500" y="4791710"/>
                    <a:pt x="2231390" y="4909820"/>
                  </a:cubicBezTo>
                  <a:cubicBezTo>
                    <a:pt x="2881630" y="5016500"/>
                    <a:pt x="3553460" y="5017770"/>
                    <a:pt x="4246880" y="4904740"/>
                  </a:cubicBezTo>
                  <a:lnTo>
                    <a:pt x="4246880" y="6311900"/>
                  </a:lnTo>
                  <a:cubicBezTo>
                    <a:pt x="2879090" y="6484620"/>
                    <a:pt x="1550670" y="6370320"/>
                    <a:pt x="302260" y="5673090"/>
                  </a:cubicBezTo>
                  <a:cubicBezTo>
                    <a:pt x="115570" y="5570220"/>
                    <a:pt x="0" y="5373370"/>
                    <a:pt x="0" y="5161280"/>
                  </a:cubicBezTo>
                  <a:lnTo>
                    <a:pt x="0" y="5161280"/>
                  </a:lnTo>
                  <a:cubicBezTo>
                    <a:pt x="0" y="4523740"/>
                    <a:pt x="491490" y="3992880"/>
                    <a:pt x="1126490" y="3944620"/>
                  </a:cubicBezTo>
                  <a:cubicBezTo>
                    <a:pt x="1397000" y="3924300"/>
                    <a:pt x="1662430" y="3896360"/>
                    <a:pt x="1922780" y="3860800"/>
                  </a:cubicBezTo>
                  <a:lnTo>
                    <a:pt x="880110" y="3854450"/>
                  </a:lnTo>
                  <a:cubicBezTo>
                    <a:pt x="393700" y="3849370"/>
                    <a:pt x="0" y="3454400"/>
                    <a:pt x="0" y="2966720"/>
                  </a:cubicBezTo>
                  <a:lnTo>
                    <a:pt x="0" y="2966720"/>
                  </a:lnTo>
                  <a:cubicBezTo>
                    <a:pt x="0" y="2528570"/>
                    <a:pt x="340360" y="2166620"/>
                    <a:pt x="777240" y="2138680"/>
                  </a:cubicBezTo>
                  <a:cubicBezTo>
                    <a:pt x="1089660" y="2118360"/>
                    <a:pt x="1399540" y="2087880"/>
                    <a:pt x="1705610" y="2045970"/>
                  </a:cubicBezTo>
                  <a:close/>
                </a:path>
              </a:pathLst>
            </a:custGeom>
            <a:solidFill>
              <a:srgbClr val="FF61F4"/>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6"/>
            <p:cNvSpPr/>
            <p:nvPr/>
          </p:nvSpPr>
          <p:spPr>
            <a:xfrm>
              <a:off x="2730870" y="1869782"/>
              <a:ext cx="899946" cy="898821"/>
            </a:xfrm>
            <a:custGeom>
              <a:rect b="b" l="l" r="r" t="t"/>
              <a:pathLst>
                <a:path extrusionOk="0" h="898821" w="899946">
                  <a:moveTo>
                    <a:pt x="0" y="0"/>
                  </a:moveTo>
                  <a:lnTo>
                    <a:pt x="899946" y="0"/>
                  </a:lnTo>
                  <a:lnTo>
                    <a:pt x="899946" y="898821"/>
                  </a:lnTo>
                  <a:lnTo>
                    <a:pt x="0" y="898821"/>
                  </a:lnTo>
                  <a:lnTo>
                    <a:pt x="0" y="0"/>
                  </a:lnTo>
                  <a:close/>
                </a:path>
              </a:pathLst>
            </a:custGeom>
            <a:blipFill rotWithShape="1">
              <a:blip r:embed="rId5">
                <a:alphaModFix/>
              </a:blip>
              <a:stretch>
                <a:fillRect b="0" l="0" r="0" t="0"/>
              </a:stretch>
            </a:blipFill>
            <a:ln>
              <a:noFill/>
            </a:ln>
          </p:spPr>
        </p:sp>
      </p:grpSp>
      <p:cxnSp>
        <p:nvCxnSpPr>
          <p:cNvPr id="180" name="Google Shape;180;p16"/>
          <p:cNvCxnSpPr/>
          <p:nvPr/>
        </p:nvCxnSpPr>
        <p:spPr>
          <a:xfrm flipH="1">
            <a:off x="5985312" y="6918963"/>
            <a:ext cx="346599" cy="1293527"/>
          </a:xfrm>
          <a:prstGeom prst="straightConnector1">
            <a:avLst/>
          </a:prstGeom>
          <a:noFill/>
          <a:ln cap="flat" cmpd="sng" w="38100">
            <a:solidFill>
              <a:srgbClr val="C1FF72"/>
            </a:solidFill>
            <a:prstDash val="solid"/>
            <a:round/>
            <a:headEnd len="lg" w="lg" type="diamond"/>
            <a:tailEnd len="lg" w="lg" type="diamond"/>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AAD"/>
        </a:solidFill>
      </p:bgPr>
    </p:bg>
    <p:spTree>
      <p:nvGrpSpPr>
        <p:cNvPr id="184" name="Shape 184"/>
        <p:cNvGrpSpPr/>
        <p:nvPr/>
      </p:nvGrpSpPr>
      <p:grpSpPr>
        <a:xfrm>
          <a:off x="0" y="0"/>
          <a:ext cx="0" cy="0"/>
          <a:chOff x="0" y="0"/>
          <a:chExt cx="0" cy="0"/>
        </a:xfrm>
      </p:grpSpPr>
      <p:grpSp>
        <p:nvGrpSpPr>
          <p:cNvPr id="185" name="Google Shape;185;p17"/>
          <p:cNvGrpSpPr/>
          <p:nvPr/>
        </p:nvGrpSpPr>
        <p:grpSpPr>
          <a:xfrm rot="-5400000">
            <a:off x="8867436" y="-4311076"/>
            <a:ext cx="372301" cy="18468826"/>
            <a:chOff x="0" y="-47625"/>
            <a:chExt cx="98055" cy="4864218"/>
          </a:xfrm>
        </p:grpSpPr>
        <p:sp>
          <p:nvSpPr>
            <p:cNvPr id="186" name="Google Shape;186;p17"/>
            <p:cNvSpPr/>
            <p:nvPr/>
          </p:nvSpPr>
          <p:spPr>
            <a:xfrm>
              <a:off x="0" y="0"/>
              <a:ext cx="98055" cy="4816592"/>
            </a:xfrm>
            <a:custGeom>
              <a:rect b="b" l="l" r="r" t="t"/>
              <a:pathLst>
                <a:path extrusionOk="0" h="4816592" w="98055">
                  <a:moveTo>
                    <a:pt x="0" y="0"/>
                  </a:moveTo>
                  <a:lnTo>
                    <a:pt x="98055" y="0"/>
                  </a:lnTo>
                  <a:lnTo>
                    <a:pt x="98055" y="4816592"/>
                  </a:lnTo>
                  <a:lnTo>
                    <a:pt x="0" y="4816592"/>
                  </a:lnTo>
                  <a:close/>
                </a:path>
              </a:pathLst>
            </a:custGeom>
            <a:solidFill>
              <a:srgbClr val="C1FF72"/>
            </a:solidFill>
            <a:ln>
              <a:noFill/>
            </a:ln>
          </p:spPr>
        </p:sp>
        <p:sp>
          <p:nvSpPr>
            <p:cNvPr id="187" name="Google Shape;187;p17"/>
            <p:cNvSpPr txBox="1"/>
            <p:nvPr/>
          </p:nvSpPr>
          <p:spPr>
            <a:xfrm>
              <a:off x="0" y="-47625"/>
              <a:ext cx="98055" cy="48642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17"/>
          <p:cNvGrpSpPr/>
          <p:nvPr/>
        </p:nvGrpSpPr>
        <p:grpSpPr>
          <a:xfrm rot="-5400000">
            <a:off x="5938948" y="-7579582"/>
            <a:ext cx="6229278" cy="18468826"/>
            <a:chOff x="0" y="-47625"/>
            <a:chExt cx="1640633" cy="4864218"/>
          </a:xfrm>
        </p:grpSpPr>
        <p:sp>
          <p:nvSpPr>
            <p:cNvPr id="189" name="Google Shape;189;p17"/>
            <p:cNvSpPr/>
            <p:nvPr/>
          </p:nvSpPr>
          <p:spPr>
            <a:xfrm>
              <a:off x="0" y="0"/>
              <a:ext cx="1640633" cy="4816592"/>
            </a:xfrm>
            <a:custGeom>
              <a:rect b="b" l="l" r="r" t="t"/>
              <a:pathLst>
                <a:path extrusionOk="0" h="4816592" w="1640633">
                  <a:moveTo>
                    <a:pt x="0" y="0"/>
                  </a:moveTo>
                  <a:lnTo>
                    <a:pt x="1640633" y="0"/>
                  </a:lnTo>
                  <a:lnTo>
                    <a:pt x="1640633" y="4816592"/>
                  </a:lnTo>
                  <a:lnTo>
                    <a:pt x="0" y="4816592"/>
                  </a:lnTo>
                  <a:close/>
                </a:path>
              </a:pathLst>
            </a:custGeom>
            <a:solidFill>
              <a:srgbClr val="0F1A38"/>
            </a:solidFill>
            <a:ln>
              <a:noFill/>
            </a:ln>
          </p:spPr>
        </p:sp>
        <p:sp>
          <p:nvSpPr>
            <p:cNvPr id="190" name="Google Shape;190;p17"/>
            <p:cNvSpPr txBox="1"/>
            <p:nvPr/>
          </p:nvSpPr>
          <p:spPr>
            <a:xfrm>
              <a:off x="0" y="-47625"/>
              <a:ext cx="1640633" cy="48642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1" name="Google Shape;191;p17"/>
          <p:cNvSpPr/>
          <p:nvPr/>
        </p:nvSpPr>
        <p:spPr>
          <a:xfrm>
            <a:off x="13955362" y="1654831"/>
            <a:ext cx="2504605" cy="2357460"/>
          </a:xfrm>
          <a:custGeom>
            <a:rect b="b" l="l" r="r" t="t"/>
            <a:pathLst>
              <a:path extrusionOk="0" h="2357460" w="2504605">
                <a:moveTo>
                  <a:pt x="0" y="0"/>
                </a:moveTo>
                <a:lnTo>
                  <a:pt x="2504605" y="0"/>
                </a:lnTo>
                <a:lnTo>
                  <a:pt x="2504605" y="2357459"/>
                </a:lnTo>
                <a:lnTo>
                  <a:pt x="0" y="2357459"/>
                </a:lnTo>
                <a:lnTo>
                  <a:pt x="0" y="0"/>
                </a:lnTo>
                <a:close/>
              </a:path>
            </a:pathLst>
          </a:custGeom>
          <a:blipFill rotWithShape="1">
            <a:blip r:embed="rId3">
              <a:alphaModFix/>
            </a:blip>
            <a:stretch>
              <a:fillRect b="0" l="0" r="0" t="0"/>
            </a:stretch>
          </a:blipFill>
          <a:ln>
            <a:noFill/>
          </a:ln>
        </p:spPr>
      </p:sp>
      <p:pic>
        <p:nvPicPr>
          <p:cNvPr id="192" name="Google Shape;192;p17"/>
          <p:cNvPicPr preferRelativeResize="0"/>
          <p:nvPr/>
        </p:nvPicPr>
        <p:blipFill>
          <a:blip r:embed="rId4">
            <a:alphaModFix/>
          </a:blip>
          <a:stretch>
            <a:fillRect/>
          </a:stretch>
        </p:blipFill>
        <p:spPr>
          <a:xfrm>
            <a:off x="0" y="-623355"/>
            <a:ext cx="18288000" cy="5732859"/>
          </a:xfrm>
          <a:prstGeom prst="rect">
            <a:avLst/>
          </a:prstGeom>
          <a:noFill/>
          <a:ln>
            <a:noFill/>
          </a:ln>
        </p:spPr>
      </p:pic>
      <p:sp>
        <p:nvSpPr>
          <p:cNvPr id="193" name="Google Shape;193;p17"/>
          <p:cNvSpPr/>
          <p:nvPr/>
        </p:nvSpPr>
        <p:spPr>
          <a:xfrm>
            <a:off x="6015288" y="-13679"/>
            <a:ext cx="5987449" cy="5987449"/>
          </a:xfrm>
          <a:custGeom>
            <a:rect b="b" l="l" r="r" t="t"/>
            <a:pathLst>
              <a:path extrusionOk="0" h="5987449" w="5987449">
                <a:moveTo>
                  <a:pt x="0" y="0"/>
                </a:moveTo>
                <a:lnTo>
                  <a:pt x="5987449" y="0"/>
                </a:lnTo>
                <a:lnTo>
                  <a:pt x="5987449" y="5987450"/>
                </a:lnTo>
                <a:lnTo>
                  <a:pt x="0" y="5987450"/>
                </a:lnTo>
                <a:lnTo>
                  <a:pt x="0" y="0"/>
                </a:lnTo>
                <a:close/>
              </a:path>
            </a:pathLst>
          </a:custGeom>
          <a:blipFill rotWithShape="1">
            <a:blip r:embed="rId5">
              <a:alphaModFix/>
            </a:blip>
            <a:stretch>
              <a:fillRect b="0" l="0" r="0" t="0"/>
            </a:stretch>
          </a:blipFill>
          <a:ln>
            <a:noFill/>
          </a:ln>
        </p:spPr>
      </p:sp>
      <p:sp>
        <p:nvSpPr>
          <p:cNvPr id="194" name="Google Shape;194;p17"/>
          <p:cNvSpPr/>
          <p:nvPr/>
        </p:nvSpPr>
        <p:spPr>
          <a:xfrm rot="5400000">
            <a:off x="4785624" y="1040453"/>
            <a:ext cx="2409163" cy="3201766"/>
          </a:xfrm>
          <a:custGeom>
            <a:rect b="b" l="l" r="r" t="t"/>
            <a:pathLst>
              <a:path extrusionOk="0" h="6484620" w="4879340">
                <a:moveTo>
                  <a:pt x="1705610" y="2045970"/>
                </a:moveTo>
                <a:cubicBezTo>
                  <a:pt x="1300480" y="1916430"/>
                  <a:pt x="937260" y="1748790"/>
                  <a:pt x="618490" y="1541780"/>
                </a:cubicBezTo>
                <a:lnTo>
                  <a:pt x="618490" y="0"/>
                </a:lnTo>
                <a:cubicBezTo>
                  <a:pt x="1761490" y="477520"/>
                  <a:pt x="2952750" y="1047750"/>
                  <a:pt x="4199890" y="1188720"/>
                </a:cubicBezTo>
                <a:cubicBezTo>
                  <a:pt x="4578350" y="1230630"/>
                  <a:pt x="4865370" y="1550670"/>
                  <a:pt x="4865370" y="1930400"/>
                </a:cubicBezTo>
                <a:lnTo>
                  <a:pt x="4865370" y="1930400"/>
                </a:lnTo>
                <a:cubicBezTo>
                  <a:pt x="4865370" y="2198370"/>
                  <a:pt x="4711700" y="2442210"/>
                  <a:pt x="4469130" y="2557780"/>
                </a:cubicBezTo>
                <a:cubicBezTo>
                  <a:pt x="4328160" y="2625090"/>
                  <a:pt x="4178300" y="2693670"/>
                  <a:pt x="4071620" y="2733040"/>
                </a:cubicBezTo>
                <a:lnTo>
                  <a:pt x="4164330" y="2733040"/>
                </a:lnTo>
                <a:cubicBezTo>
                  <a:pt x="4560570" y="2735580"/>
                  <a:pt x="4879340" y="3056890"/>
                  <a:pt x="4879340" y="3453130"/>
                </a:cubicBezTo>
                <a:lnTo>
                  <a:pt x="4879340" y="3708400"/>
                </a:lnTo>
                <a:cubicBezTo>
                  <a:pt x="4879340" y="4017010"/>
                  <a:pt x="4682490" y="4291330"/>
                  <a:pt x="4390390" y="4389120"/>
                </a:cubicBezTo>
                <a:cubicBezTo>
                  <a:pt x="3708400" y="4622800"/>
                  <a:pt x="2984500" y="4791710"/>
                  <a:pt x="2231390" y="4909820"/>
                </a:cubicBezTo>
                <a:cubicBezTo>
                  <a:pt x="2881630" y="5016500"/>
                  <a:pt x="3553460" y="5017770"/>
                  <a:pt x="4246880" y="4904740"/>
                </a:cubicBezTo>
                <a:lnTo>
                  <a:pt x="4246880" y="6311900"/>
                </a:lnTo>
                <a:cubicBezTo>
                  <a:pt x="2879090" y="6484620"/>
                  <a:pt x="1550670" y="6370320"/>
                  <a:pt x="302260" y="5673090"/>
                </a:cubicBezTo>
                <a:cubicBezTo>
                  <a:pt x="115570" y="5570220"/>
                  <a:pt x="0" y="5373370"/>
                  <a:pt x="0" y="5161280"/>
                </a:cubicBezTo>
                <a:lnTo>
                  <a:pt x="0" y="5161280"/>
                </a:lnTo>
                <a:cubicBezTo>
                  <a:pt x="0" y="4523740"/>
                  <a:pt x="491490" y="3992880"/>
                  <a:pt x="1126490" y="3944620"/>
                </a:cubicBezTo>
                <a:cubicBezTo>
                  <a:pt x="1397000" y="3924300"/>
                  <a:pt x="1662430" y="3896360"/>
                  <a:pt x="1922780" y="3860800"/>
                </a:cubicBezTo>
                <a:lnTo>
                  <a:pt x="880110" y="3854450"/>
                </a:lnTo>
                <a:cubicBezTo>
                  <a:pt x="393700" y="3849370"/>
                  <a:pt x="0" y="3454400"/>
                  <a:pt x="0" y="2966720"/>
                </a:cubicBezTo>
                <a:lnTo>
                  <a:pt x="0" y="2966720"/>
                </a:lnTo>
                <a:cubicBezTo>
                  <a:pt x="0" y="2528570"/>
                  <a:pt x="340360" y="2166620"/>
                  <a:pt x="777240" y="2138680"/>
                </a:cubicBezTo>
                <a:cubicBezTo>
                  <a:pt x="1089660" y="2118360"/>
                  <a:pt x="1399540" y="2087880"/>
                  <a:pt x="1705610" y="2045970"/>
                </a:cubicBezTo>
                <a:close/>
              </a:path>
            </a:pathLst>
          </a:custGeom>
          <a:solidFill>
            <a:srgbClr val="FF61F4"/>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7"/>
          <p:cNvSpPr/>
          <p:nvPr/>
        </p:nvSpPr>
        <p:spPr>
          <a:xfrm>
            <a:off x="1676037" y="858862"/>
            <a:ext cx="1227928" cy="1155787"/>
          </a:xfrm>
          <a:custGeom>
            <a:rect b="b" l="l" r="r" t="t"/>
            <a:pathLst>
              <a:path extrusionOk="0" h="1155787" w="1227928">
                <a:moveTo>
                  <a:pt x="0" y="0"/>
                </a:moveTo>
                <a:lnTo>
                  <a:pt x="1227928" y="0"/>
                </a:lnTo>
                <a:lnTo>
                  <a:pt x="1227928" y="1155786"/>
                </a:lnTo>
                <a:lnTo>
                  <a:pt x="0" y="1155786"/>
                </a:lnTo>
                <a:lnTo>
                  <a:pt x="0" y="0"/>
                </a:lnTo>
                <a:close/>
              </a:path>
            </a:pathLst>
          </a:custGeom>
          <a:blipFill rotWithShape="1">
            <a:blip r:embed="rId3">
              <a:alphaModFix/>
            </a:blip>
            <a:stretch>
              <a:fillRect b="0" l="0" r="0" t="0"/>
            </a:stretch>
          </a:blipFill>
          <a:ln>
            <a:noFill/>
          </a:ln>
        </p:spPr>
      </p:sp>
      <p:grpSp>
        <p:nvGrpSpPr>
          <p:cNvPr id="196" name="Google Shape;196;p17"/>
          <p:cNvGrpSpPr/>
          <p:nvPr/>
        </p:nvGrpSpPr>
        <p:grpSpPr>
          <a:xfrm>
            <a:off x="13309942" y="1154324"/>
            <a:ext cx="3663545" cy="3216587"/>
            <a:chOff x="0" y="0"/>
            <a:chExt cx="4884726" cy="4288783"/>
          </a:xfrm>
        </p:grpSpPr>
        <p:cxnSp>
          <p:nvCxnSpPr>
            <p:cNvPr id="197" name="Google Shape;197;p17"/>
            <p:cNvCxnSpPr/>
            <p:nvPr/>
          </p:nvCxnSpPr>
          <p:spPr>
            <a:xfrm>
              <a:off x="114300" y="0"/>
              <a:ext cx="0" cy="4288783"/>
            </a:xfrm>
            <a:prstGeom prst="straightConnector1">
              <a:avLst/>
            </a:prstGeom>
            <a:noFill/>
            <a:ln cap="flat" cmpd="sng" w="50800">
              <a:solidFill>
                <a:srgbClr val="C1FF72"/>
              </a:solidFill>
              <a:prstDash val="solid"/>
              <a:round/>
              <a:headEnd len="lg" w="lg" type="diamond"/>
              <a:tailEnd len="lg" w="lg" type="diamond"/>
            </a:ln>
          </p:spPr>
        </p:cxnSp>
        <p:cxnSp>
          <p:nvCxnSpPr>
            <p:cNvPr id="198" name="Google Shape;198;p17"/>
            <p:cNvCxnSpPr/>
            <p:nvPr/>
          </p:nvCxnSpPr>
          <p:spPr>
            <a:xfrm>
              <a:off x="0" y="4196996"/>
              <a:ext cx="4884726" cy="0"/>
            </a:xfrm>
            <a:prstGeom prst="straightConnector1">
              <a:avLst/>
            </a:prstGeom>
            <a:noFill/>
            <a:ln cap="flat" cmpd="sng" w="50800">
              <a:solidFill>
                <a:srgbClr val="C1FF72"/>
              </a:solidFill>
              <a:prstDash val="solid"/>
              <a:round/>
              <a:headEnd len="lg" w="lg" type="diamond"/>
              <a:tailEnd len="lg" w="lg" type="diamond"/>
            </a:ln>
          </p:spPr>
        </p:cxnSp>
        <p:cxnSp>
          <p:nvCxnSpPr>
            <p:cNvPr id="199" name="Google Shape;199;p17"/>
            <p:cNvCxnSpPr/>
            <p:nvPr/>
          </p:nvCxnSpPr>
          <p:spPr>
            <a:xfrm>
              <a:off x="4778861" y="0"/>
              <a:ext cx="0" cy="4288783"/>
            </a:xfrm>
            <a:prstGeom prst="straightConnector1">
              <a:avLst/>
            </a:prstGeom>
            <a:noFill/>
            <a:ln cap="flat" cmpd="sng" w="50800">
              <a:solidFill>
                <a:srgbClr val="C1FF72"/>
              </a:solidFill>
              <a:prstDash val="solid"/>
              <a:round/>
              <a:headEnd len="lg" w="lg" type="diamond"/>
              <a:tailEnd len="lg" w="lg" type="diamond"/>
            </a:ln>
          </p:spPr>
        </p:cxnSp>
        <p:cxnSp>
          <p:nvCxnSpPr>
            <p:cNvPr id="200" name="Google Shape;200;p17"/>
            <p:cNvCxnSpPr/>
            <p:nvPr/>
          </p:nvCxnSpPr>
          <p:spPr>
            <a:xfrm>
              <a:off x="0" y="84475"/>
              <a:ext cx="4884726" cy="0"/>
            </a:xfrm>
            <a:prstGeom prst="straightConnector1">
              <a:avLst/>
            </a:prstGeom>
            <a:noFill/>
            <a:ln cap="flat" cmpd="sng" w="50800">
              <a:solidFill>
                <a:srgbClr val="C1FF72"/>
              </a:solidFill>
              <a:prstDash val="solid"/>
              <a:round/>
              <a:headEnd len="lg" w="lg" type="diamond"/>
              <a:tailEnd len="lg" w="lg" type="diamond"/>
            </a:ln>
          </p:spPr>
        </p:cxnSp>
      </p:grpSp>
      <p:sp>
        <p:nvSpPr>
          <p:cNvPr id="201" name="Google Shape;201;p17"/>
          <p:cNvSpPr txBox="1"/>
          <p:nvPr/>
        </p:nvSpPr>
        <p:spPr>
          <a:xfrm>
            <a:off x="1365337" y="6336235"/>
            <a:ext cx="15557326" cy="13239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700" u="none" cap="none" strike="noStrike">
                <a:solidFill>
                  <a:srgbClr val="C1FF72"/>
                </a:solidFill>
                <a:latin typeface="Black Ops One"/>
                <a:ea typeface="Black Ops One"/>
                <a:cs typeface="Black Ops One"/>
                <a:sym typeface="Black Ops One"/>
              </a:rPr>
              <a:t>Welcome To Presentation</a:t>
            </a:r>
            <a:endParaRPr/>
          </a:p>
        </p:txBody>
      </p:sp>
      <p:sp>
        <p:nvSpPr>
          <p:cNvPr id="202" name="Google Shape;202;p17"/>
          <p:cNvSpPr txBox="1"/>
          <p:nvPr/>
        </p:nvSpPr>
        <p:spPr>
          <a:xfrm>
            <a:off x="1365337" y="7631635"/>
            <a:ext cx="15557400" cy="1158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500" u="none" cap="none" strike="noStrike">
                <a:solidFill>
                  <a:srgbClr val="FFFFFF"/>
                </a:solidFill>
                <a:latin typeface="Arial"/>
                <a:ea typeface="Arial"/>
                <a:cs typeface="Arial"/>
                <a:sym typeface="Arial"/>
              </a:rPr>
              <a:t>I'm Rain, and I'll be sharing with you my beautiful ideas. Follow me at @reallygreatsite to learn more. </a:t>
            </a:r>
            <a:endParaRPr/>
          </a:p>
        </p:txBody>
      </p:sp>
      <p:grpSp>
        <p:nvGrpSpPr>
          <p:cNvPr id="203" name="Google Shape;203;p17"/>
          <p:cNvGrpSpPr/>
          <p:nvPr/>
        </p:nvGrpSpPr>
        <p:grpSpPr>
          <a:xfrm>
            <a:off x="1365337" y="617843"/>
            <a:ext cx="1865406" cy="1637824"/>
            <a:chOff x="0" y="0"/>
            <a:chExt cx="2487208" cy="2183765"/>
          </a:xfrm>
        </p:grpSpPr>
        <p:cxnSp>
          <p:nvCxnSpPr>
            <p:cNvPr id="204" name="Google Shape;204;p17"/>
            <p:cNvCxnSpPr/>
            <p:nvPr/>
          </p:nvCxnSpPr>
          <p:spPr>
            <a:xfrm>
              <a:off x="58199" y="0"/>
              <a:ext cx="0" cy="2183765"/>
            </a:xfrm>
            <a:prstGeom prst="straightConnector1">
              <a:avLst/>
            </a:prstGeom>
            <a:noFill/>
            <a:ln cap="flat" cmpd="sng" w="25850">
              <a:solidFill>
                <a:srgbClr val="C1FF72"/>
              </a:solidFill>
              <a:prstDash val="solid"/>
              <a:round/>
              <a:headEnd len="lg" w="lg" type="diamond"/>
              <a:tailEnd len="lg" w="lg" type="diamond"/>
            </a:ln>
          </p:spPr>
        </p:cxnSp>
        <p:cxnSp>
          <p:nvCxnSpPr>
            <p:cNvPr id="205" name="Google Shape;205;p17"/>
            <p:cNvCxnSpPr/>
            <p:nvPr/>
          </p:nvCxnSpPr>
          <p:spPr>
            <a:xfrm>
              <a:off x="0" y="2137029"/>
              <a:ext cx="2487208" cy="0"/>
            </a:xfrm>
            <a:prstGeom prst="straightConnector1">
              <a:avLst/>
            </a:prstGeom>
            <a:noFill/>
            <a:ln cap="flat" cmpd="sng" w="25850">
              <a:solidFill>
                <a:srgbClr val="C1FF72"/>
              </a:solidFill>
              <a:prstDash val="solid"/>
              <a:round/>
              <a:headEnd len="lg" w="lg" type="diamond"/>
              <a:tailEnd len="lg" w="lg" type="diamond"/>
            </a:ln>
          </p:spPr>
        </p:cxnSp>
        <p:cxnSp>
          <p:nvCxnSpPr>
            <p:cNvPr id="206" name="Google Shape;206;p17"/>
            <p:cNvCxnSpPr/>
            <p:nvPr/>
          </p:nvCxnSpPr>
          <p:spPr>
            <a:xfrm>
              <a:off x="2433303" y="0"/>
              <a:ext cx="0" cy="2183765"/>
            </a:xfrm>
            <a:prstGeom prst="straightConnector1">
              <a:avLst/>
            </a:prstGeom>
            <a:noFill/>
            <a:ln cap="flat" cmpd="sng" w="25850">
              <a:solidFill>
                <a:srgbClr val="C1FF72"/>
              </a:solidFill>
              <a:prstDash val="solid"/>
              <a:round/>
              <a:headEnd len="lg" w="lg" type="diamond"/>
              <a:tailEnd len="lg" w="lg" type="diamond"/>
            </a:ln>
          </p:spPr>
        </p:cxnSp>
        <p:cxnSp>
          <p:nvCxnSpPr>
            <p:cNvPr id="207" name="Google Shape;207;p17"/>
            <p:cNvCxnSpPr/>
            <p:nvPr/>
          </p:nvCxnSpPr>
          <p:spPr>
            <a:xfrm>
              <a:off x="0" y="43013"/>
              <a:ext cx="2487208" cy="0"/>
            </a:xfrm>
            <a:prstGeom prst="straightConnector1">
              <a:avLst/>
            </a:prstGeom>
            <a:noFill/>
            <a:ln cap="flat" cmpd="sng" w="25850">
              <a:solidFill>
                <a:srgbClr val="C1FF72"/>
              </a:solidFill>
              <a:prstDash val="solid"/>
              <a:round/>
              <a:headEnd len="lg" w="lg" type="diamond"/>
              <a:tailEnd len="lg" w="lg" type="diamond"/>
            </a:ln>
          </p:spPr>
        </p:cxn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4AAD"/>
            </a:gs>
            <a:gs pos="33333">
              <a:srgbClr val="004AAD"/>
            </a:gs>
            <a:gs pos="66667">
              <a:srgbClr val="004AAD"/>
            </a:gs>
            <a:gs pos="100000">
              <a:srgbClr val="001C42"/>
            </a:gs>
          </a:gsLst>
          <a:path path="circle">
            <a:fillToRect b="100%" r="100%"/>
          </a:path>
          <a:tileRect l="-100%" t="-100%"/>
        </a:gradFill>
      </p:bgPr>
    </p:bg>
    <p:spTree>
      <p:nvGrpSpPr>
        <p:cNvPr id="211" name="Shape 211"/>
        <p:cNvGrpSpPr/>
        <p:nvPr/>
      </p:nvGrpSpPr>
      <p:grpSpPr>
        <a:xfrm>
          <a:off x="0" y="0"/>
          <a:ext cx="0" cy="0"/>
          <a:chOff x="0" y="0"/>
          <a:chExt cx="0" cy="0"/>
        </a:xfrm>
      </p:grpSpPr>
      <p:sp>
        <p:nvSpPr>
          <p:cNvPr id="212" name="Google Shape;212;p1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12000"/>
            </a:blip>
            <a:stretch>
              <a:fillRect b="0" l="0" r="0" t="0"/>
            </a:stretch>
          </a:blipFill>
          <a:ln>
            <a:noFill/>
          </a:ln>
        </p:spPr>
      </p:sp>
      <p:grpSp>
        <p:nvGrpSpPr>
          <p:cNvPr id="213" name="Google Shape;213;p18"/>
          <p:cNvGrpSpPr/>
          <p:nvPr/>
        </p:nvGrpSpPr>
        <p:grpSpPr>
          <a:xfrm>
            <a:off x="11684692" y="-180826"/>
            <a:ext cx="406313" cy="10579873"/>
            <a:chOff x="0" y="-47625"/>
            <a:chExt cx="107013" cy="2786468"/>
          </a:xfrm>
        </p:grpSpPr>
        <p:sp>
          <p:nvSpPr>
            <p:cNvPr id="214" name="Google Shape;214;p18"/>
            <p:cNvSpPr/>
            <p:nvPr/>
          </p:nvSpPr>
          <p:spPr>
            <a:xfrm>
              <a:off x="0" y="0"/>
              <a:ext cx="107013" cy="2738843"/>
            </a:xfrm>
            <a:custGeom>
              <a:rect b="b" l="l" r="r" t="t"/>
              <a:pathLst>
                <a:path extrusionOk="0" h="2738843" w="107013">
                  <a:moveTo>
                    <a:pt x="0" y="0"/>
                  </a:moveTo>
                  <a:lnTo>
                    <a:pt x="107013" y="0"/>
                  </a:lnTo>
                  <a:lnTo>
                    <a:pt x="107013" y="2738843"/>
                  </a:lnTo>
                  <a:lnTo>
                    <a:pt x="0" y="2738843"/>
                  </a:lnTo>
                  <a:close/>
                </a:path>
              </a:pathLst>
            </a:custGeom>
            <a:solidFill>
              <a:srgbClr val="C1FF72"/>
            </a:solidFill>
            <a:ln>
              <a:noFill/>
            </a:ln>
          </p:spPr>
        </p:sp>
        <p:sp>
          <p:nvSpPr>
            <p:cNvPr id="215" name="Google Shape;215;p18"/>
            <p:cNvSpPr txBox="1"/>
            <p:nvPr/>
          </p:nvSpPr>
          <p:spPr>
            <a:xfrm>
              <a:off x="0" y="-47625"/>
              <a:ext cx="107013" cy="27864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18"/>
          <p:cNvGrpSpPr/>
          <p:nvPr/>
        </p:nvGrpSpPr>
        <p:grpSpPr>
          <a:xfrm>
            <a:off x="12058722" y="-180826"/>
            <a:ext cx="6229278" cy="10467826"/>
            <a:chOff x="0" y="-47625"/>
            <a:chExt cx="1640633" cy="2756958"/>
          </a:xfrm>
        </p:grpSpPr>
        <p:sp>
          <p:nvSpPr>
            <p:cNvPr id="217" name="Google Shape;217;p18"/>
            <p:cNvSpPr/>
            <p:nvPr/>
          </p:nvSpPr>
          <p:spPr>
            <a:xfrm>
              <a:off x="0" y="0"/>
              <a:ext cx="1640633" cy="2709333"/>
            </a:xfrm>
            <a:custGeom>
              <a:rect b="b" l="l" r="r" t="t"/>
              <a:pathLst>
                <a:path extrusionOk="0" h="2709333" w="1640633">
                  <a:moveTo>
                    <a:pt x="0" y="0"/>
                  </a:moveTo>
                  <a:lnTo>
                    <a:pt x="1640633" y="0"/>
                  </a:lnTo>
                  <a:lnTo>
                    <a:pt x="1640633" y="2709333"/>
                  </a:lnTo>
                  <a:lnTo>
                    <a:pt x="0" y="2709333"/>
                  </a:lnTo>
                  <a:close/>
                </a:path>
              </a:pathLst>
            </a:custGeom>
            <a:solidFill>
              <a:srgbClr val="0F1A38"/>
            </a:solidFill>
            <a:ln>
              <a:noFill/>
            </a:ln>
          </p:spPr>
        </p:sp>
        <p:sp>
          <p:nvSpPr>
            <p:cNvPr id="218" name="Google Shape;218;p18"/>
            <p:cNvSpPr txBox="1"/>
            <p:nvPr/>
          </p:nvSpPr>
          <p:spPr>
            <a:xfrm>
              <a:off x="0" y="-47625"/>
              <a:ext cx="16406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9" name="Google Shape;219;p18"/>
          <p:cNvSpPr/>
          <p:nvPr/>
        </p:nvSpPr>
        <p:spPr>
          <a:xfrm>
            <a:off x="7555336" y="1028700"/>
            <a:ext cx="9800811" cy="10910537"/>
          </a:xfrm>
          <a:custGeom>
            <a:rect b="b" l="l" r="r" t="t"/>
            <a:pathLst>
              <a:path extrusionOk="0" h="10910537" w="9800811">
                <a:moveTo>
                  <a:pt x="0" y="0"/>
                </a:moveTo>
                <a:lnTo>
                  <a:pt x="9800812" y="0"/>
                </a:lnTo>
                <a:lnTo>
                  <a:pt x="9800812" y="10910537"/>
                </a:lnTo>
                <a:lnTo>
                  <a:pt x="0" y="10910537"/>
                </a:lnTo>
                <a:lnTo>
                  <a:pt x="0" y="0"/>
                </a:lnTo>
                <a:close/>
              </a:path>
            </a:pathLst>
          </a:custGeom>
          <a:blipFill rotWithShape="1">
            <a:blip r:embed="rId4">
              <a:alphaModFix/>
            </a:blip>
            <a:stretch>
              <a:fillRect b="-14235" l="-11400" r="-19431" t="-3289"/>
            </a:stretch>
          </a:blipFill>
          <a:ln>
            <a:noFill/>
          </a:ln>
        </p:spPr>
      </p:sp>
      <p:sp>
        <p:nvSpPr>
          <p:cNvPr id="220" name="Google Shape;220;p18"/>
          <p:cNvSpPr/>
          <p:nvPr/>
        </p:nvSpPr>
        <p:spPr>
          <a:xfrm>
            <a:off x="5097694" y="7808642"/>
            <a:ext cx="4915286" cy="5180802"/>
          </a:xfrm>
          <a:custGeom>
            <a:rect b="b" l="l" r="r" t="t"/>
            <a:pathLst>
              <a:path extrusionOk="0" h="5180802" w="4915286">
                <a:moveTo>
                  <a:pt x="0" y="0"/>
                </a:moveTo>
                <a:lnTo>
                  <a:pt x="4915285" y="0"/>
                </a:lnTo>
                <a:lnTo>
                  <a:pt x="4915285" y="5180801"/>
                </a:lnTo>
                <a:lnTo>
                  <a:pt x="0" y="5180801"/>
                </a:lnTo>
                <a:lnTo>
                  <a:pt x="0" y="0"/>
                </a:lnTo>
                <a:close/>
              </a:path>
            </a:pathLst>
          </a:custGeom>
          <a:blipFill rotWithShape="1">
            <a:blip r:embed="rId5">
              <a:alphaModFix/>
            </a:blip>
            <a:stretch>
              <a:fillRect b="0" l="0" r="0" t="0"/>
            </a:stretch>
          </a:blipFill>
          <a:ln>
            <a:noFill/>
          </a:ln>
        </p:spPr>
      </p:sp>
      <p:grpSp>
        <p:nvGrpSpPr>
          <p:cNvPr id="221" name="Google Shape;221;p18"/>
          <p:cNvGrpSpPr/>
          <p:nvPr/>
        </p:nvGrpSpPr>
        <p:grpSpPr>
          <a:xfrm>
            <a:off x="14997674" y="268484"/>
            <a:ext cx="3058092" cy="3626847"/>
            <a:chOff x="-109145" y="-7700"/>
            <a:chExt cx="4077456" cy="4835796"/>
          </a:xfrm>
        </p:grpSpPr>
        <p:sp>
          <p:nvSpPr>
            <p:cNvPr id="222" name="Google Shape;222;p18"/>
            <p:cNvSpPr/>
            <p:nvPr/>
          </p:nvSpPr>
          <p:spPr>
            <a:xfrm>
              <a:off x="-109145" y="-7700"/>
              <a:ext cx="4077456" cy="4835796"/>
            </a:xfrm>
            <a:custGeom>
              <a:rect b="b" l="l" r="r" t="t"/>
              <a:pathLst>
                <a:path extrusionOk="0" h="6380861" w="5380228">
                  <a:moveTo>
                    <a:pt x="5272024" y="2469388"/>
                  </a:moveTo>
                  <a:cubicBezTo>
                    <a:pt x="4913249" y="3637280"/>
                    <a:pt x="4463669" y="4777486"/>
                    <a:pt x="3941191" y="5881751"/>
                  </a:cubicBezTo>
                  <a:cubicBezTo>
                    <a:pt x="3840099" y="6095492"/>
                    <a:pt x="3608197" y="6234176"/>
                    <a:pt x="3391662" y="6304280"/>
                  </a:cubicBezTo>
                  <a:cubicBezTo>
                    <a:pt x="3155061" y="6380861"/>
                    <a:pt x="2896616" y="6324346"/>
                    <a:pt x="2683129" y="6211570"/>
                  </a:cubicBezTo>
                  <a:cubicBezTo>
                    <a:pt x="2484247" y="6106541"/>
                    <a:pt x="2319274" y="5875401"/>
                    <a:pt x="2260600" y="5662041"/>
                  </a:cubicBezTo>
                  <a:cubicBezTo>
                    <a:pt x="2191512" y="5411343"/>
                    <a:pt x="2245614" y="5181092"/>
                    <a:pt x="2353310" y="4953508"/>
                  </a:cubicBezTo>
                  <a:cubicBezTo>
                    <a:pt x="2434463" y="4781931"/>
                    <a:pt x="2513457" y="4609338"/>
                    <a:pt x="2590546" y="4435983"/>
                  </a:cubicBezTo>
                  <a:cubicBezTo>
                    <a:pt x="2502535" y="4485259"/>
                    <a:pt x="2414397" y="4534281"/>
                    <a:pt x="2325878" y="4582541"/>
                  </a:cubicBezTo>
                  <a:cubicBezTo>
                    <a:pt x="1931289" y="4797933"/>
                    <a:pt x="1528318" y="4984370"/>
                    <a:pt x="1069340" y="4986147"/>
                  </a:cubicBezTo>
                  <a:cubicBezTo>
                    <a:pt x="491363" y="4988560"/>
                    <a:pt x="0" y="4394200"/>
                    <a:pt x="182753" y="3822319"/>
                  </a:cubicBezTo>
                  <a:cubicBezTo>
                    <a:pt x="622935" y="2445131"/>
                    <a:pt x="1554734" y="1344549"/>
                    <a:pt x="2497709" y="280162"/>
                  </a:cubicBezTo>
                  <a:cubicBezTo>
                    <a:pt x="2659126" y="97917"/>
                    <a:pt x="2912618" y="21336"/>
                    <a:pt x="3147822" y="10922"/>
                  </a:cubicBezTo>
                  <a:cubicBezTo>
                    <a:pt x="3392678" y="0"/>
                    <a:pt x="3622802" y="119380"/>
                    <a:pt x="3797935" y="280162"/>
                  </a:cubicBezTo>
                  <a:cubicBezTo>
                    <a:pt x="3967099" y="435483"/>
                    <a:pt x="4067175" y="704850"/>
                    <a:pt x="4067175" y="930275"/>
                  </a:cubicBezTo>
                  <a:cubicBezTo>
                    <a:pt x="4067175" y="1120648"/>
                    <a:pt x="4005326" y="1291209"/>
                    <a:pt x="3904488" y="1442593"/>
                  </a:cubicBezTo>
                  <a:cubicBezTo>
                    <a:pt x="3910076" y="1438656"/>
                    <a:pt x="3915664" y="1434846"/>
                    <a:pt x="3921252" y="1430909"/>
                  </a:cubicBezTo>
                  <a:cubicBezTo>
                    <a:pt x="4084701" y="1316863"/>
                    <a:pt x="4317111" y="1296162"/>
                    <a:pt x="4507484" y="1321816"/>
                  </a:cubicBezTo>
                  <a:cubicBezTo>
                    <a:pt x="4672838" y="1344041"/>
                    <a:pt x="4810252" y="1400683"/>
                    <a:pt x="4942332" y="1502791"/>
                  </a:cubicBezTo>
                  <a:cubicBezTo>
                    <a:pt x="5224399" y="1720596"/>
                    <a:pt x="5380228" y="2117090"/>
                    <a:pt x="5272024" y="2469388"/>
                  </a:cubicBezTo>
                  <a:close/>
                </a:path>
              </a:pathLst>
            </a:custGeom>
            <a:solidFill>
              <a:srgbClr val="FF61F4"/>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8"/>
            <p:cNvSpPr/>
            <p:nvPr/>
          </p:nvSpPr>
          <p:spPr>
            <a:xfrm>
              <a:off x="913596" y="1788899"/>
              <a:ext cx="1220351" cy="1218825"/>
            </a:xfrm>
            <a:custGeom>
              <a:rect b="b" l="l" r="r" t="t"/>
              <a:pathLst>
                <a:path extrusionOk="0" h="1218825" w="1220351">
                  <a:moveTo>
                    <a:pt x="0" y="0"/>
                  </a:moveTo>
                  <a:lnTo>
                    <a:pt x="1220351" y="0"/>
                  </a:lnTo>
                  <a:lnTo>
                    <a:pt x="1220351" y="1218825"/>
                  </a:lnTo>
                  <a:lnTo>
                    <a:pt x="0" y="1218825"/>
                  </a:lnTo>
                  <a:lnTo>
                    <a:pt x="0" y="0"/>
                  </a:lnTo>
                  <a:close/>
                </a:path>
              </a:pathLst>
            </a:custGeom>
            <a:blipFill rotWithShape="1">
              <a:blip r:embed="rId6">
                <a:alphaModFix/>
              </a:blip>
              <a:stretch>
                <a:fillRect b="0" l="0" r="0" t="0"/>
              </a:stretch>
            </a:blipFill>
            <a:ln>
              <a:noFill/>
            </a:ln>
          </p:spPr>
        </p:sp>
        <p:cxnSp>
          <p:nvCxnSpPr>
            <p:cNvPr id="224" name="Google Shape;224;p18"/>
            <p:cNvCxnSpPr/>
            <p:nvPr/>
          </p:nvCxnSpPr>
          <p:spPr>
            <a:xfrm>
              <a:off x="2429721" y="1260284"/>
              <a:ext cx="75035" cy="1982141"/>
            </a:xfrm>
            <a:prstGeom prst="straightConnector1">
              <a:avLst/>
            </a:prstGeom>
            <a:noFill/>
            <a:ln cap="flat" cmpd="sng" w="50800">
              <a:solidFill>
                <a:srgbClr val="C1FF72"/>
              </a:solidFill>
              <a:prstDash val="solid"/>
              <a:round/>
              <a:headEnd len="lg" w="lg" type="diamond"/>
              <a:tailEnd len="lg" w="lg" type="diamond"/>
            </a:ln>
          </p:spPr>
        </p:cxnSp>
      </p:grpSp>
      <p:sp>
        <p:nvSpPr>
          <p:cNvPr id="225" name="Google Shape;225;p18"/>
          <p:cNvSpPr txBox="1"/>
          <p:nvPr/>
        </p:nvSpPr>
        <p:spPr>
          <a:xfrm>
            <a:off x="1028700" y="1028700"/>
            <a:ext cx="5962432" cy="273423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C1FF72"/>
                </a:solidFill>
                <a:latin typeface="Black Ops One"/>
                <a:ea typeface="Black Ops One"/>
                <a:cs typeface="Black Ops One"/>
                <a:sym typeface="Black Ops One"/>
              </a:rPr>
              <a:t>Our Company</a:t>
            </a:r>
            <a:endParaRPr/>
          </a:p>
        </p:txBody>
      </p:sp>
      <p:sp>
        <p:nvSpPr>
          <p:cNvPr id="226" name="Google Shape;226;p18"/>
          <p:cNvSpPr txBox="1"/>
          <p:nvPr/>
        </p:nvSpPr>
        <p:spPr>
          <a:xfrm>
            <a:off x="1028700" y="6929215"/>
            <a:ext cx="4584125" cy="48185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61F4"/>
                </a:solidFill>
                <a:latin typeface="Noto Sans"/>
                <a:ea typeface="Noto Sans"/>
                <a:cs typeface="Noto Sans"/>
                <a:sym typeface="Noto Sans"/>
              </a:rPr>
              <a:t>What we do? </a:t>
            </a:r>
            <a:endParaRPr/>
          </a:p>
        </p:txBody>
      </p:sp>
      <p:sp>
        <p:nvSpPr>
          <p:cNvPr id="227" name="Google Shape;227;p18"/>
          <p:cNvSpPr txBox="1"/>
          <p:nvPr/>
        </p:nvSpPr>
        <p:spPr>
          <a:xfrm>
            <a:off x="1028700" y="4334065"/>
            <a:ext cx="4584125" cy="48185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61F4"/>
                </a:solidFill>
                <a:latin typeface="Noto Sans"/>
                <a:ea typeface="Noto Sans"/>
                <a:cs typeface="Noto Sans"/>
                <a:sym typeface="Noto Sans"/>
              </a:rPr>
              <a:t>Who we are?</a:t>
            </a:r>
            <a:endParaRPr/>
          </a:p>
        </p:txBody>
      </p:sp>
      <p:sp>
        <p:nvSpPr>
          <p:cNvPr id="228" name="Google Shape;228;p18"/>
          <p:cNvSpPr txBox="1"/>
          <p:nvPr/>
        </p:nvSpPr>
        <p:spPr>
          <a:xfrm>
            <a:off x="1028700" y="5128070"/>
            <a:ext cx="38901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Briefly elaborate on what </a:t>
            </a:r>
            <a:endParaRPr/>
          </a:p>
          <a:p>
            <a:pPr indent="0" lvl="0" marL="0" marR="0" rtl="0" algn="l">
              <a:lnSpc>
                <a:spcPct val="115000"/>
              </a:lnSpc>
              <a:spcBef>
                <a:spcPts val="0"/>
              </a:spcBef>
              <a:spcAft>
                <a:spcPts val="0"/>
              </a:spcAft>
              <a:buNone/>
            </a:pPr>
            <a:r>
              <a:rPr b="0" i="0" lang="en-US" sz="2399" u="none" cap="none" strike="noStrike">
                <a:solidFill>
                  <a:srgbClr val="FFFFFF"/>
                </a:solidFill>
                <a:latin typeface="Arial"/>
                <a:ea typeface="Arial"/>
                <a:cs typeface="Arial"/>
                <a:sym typeface="Arial"/>
              </a:rPr>
              <a:t>you want to discuss. </a:t>
            </a:r>
            <a:endParaRPr/>
          </a:p>
        </p:txBody>
      </p:sp>
      <p:sp>
        <p:nvSpPr>
          <p:cNvPr id="229" name="Google Shape;229;p18"/>
          <p:cNvSpPr txBox="1"/>
          <p:nvPr/>
        </p:nvSpPr>
        <p:spPr>
          <a:xfrm>
            <a:off x="1028700" y="7513383"/>
            <a:ext cx="40515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Briefly elaborate on what </a:t>
            </a:r>
            <a:endParaRPr/>
          </a:p>
          <a:p>
            <a:pPr indent="0" lvl="0" marL="0" marR="0" rtl="0" algn="l">
              <a:lnSpc>
                <a:spcPct val="115000"/>
              </a:lnSpc>
              <a:spcBef>
                <a:spcPts val="0"/>
              </a:spcBef>
              <a:spcAft>
                <a:spcPts val="0"/>
              </a:spcAft>
              <a:buNone/>
            </a:pPr>
            <a:r>
              <a:rPr b="0" i="0" lang="en-US" sz="2399" u="none" cap="none" strike="noStrike">
                <a:solidFill>
                  <a:srgbClr val="FFFFFF"/>
                </a:solidFill>
                <a:latin typeface="Arial"/>
                <a:ea typeface="Arial"/>
                <a:cs typeface="Arial"/>
                <a:sym typeface="Arial"/>
              </a:rPr>
              <a:t>you want to discuss.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4AAD"/>
            </a:gs>
            <a:gs pos="33333">
              <a:srgbClr val="004AAD"/>
            </a:gs>
            <a:gs pos="66667">
              <a:srgbClr val="004AAD"/>
            </a:gs>
            <a:gs pos="100000">
              <a:srgbClr val="001C42"/>
            </a:gs>
          </a:gsLst>
          <a:path path="circle">
            <a:fillToRect b="100%" r="100%"/>
          </a:path>
          <a:tileRect l="-100%" t="-100%"/>
        </a:gradFill>
      </p:bgPr>
    </p:bg>
    <p:spTree>
      <p:nvGrpSpPr>
        <p:cNvPr id="233" name="Shape 233"/>
        <p:cNvGrpSpPr/>
        <p:nvPr/>
      </p:nvGrpSpPr>
      <p:grpSpPr>
        <a:xfrm>
          <a:off x="0" y="0"/>
          <a:ext cx="0" cy="0"/>
          <a:chOff x="0" y="0"/>
          <a:chExt cx="0" cy="0"/>
        </a:xfrm>
      </p:grpSpPr>
      <p:cxnSp>
        <p:nvCxnSpPr>
          <p:cNvPr id="234" name="Google Shape;234;p19"/>
          <p:cNvCxnSpPr/>
          <p:nvPr/>
        </p:nvCxnSpPr>
        <p:spPr>
          <a:xfrm>
            <a:off x="8256383" y="4003565"/>
            <a:ext cx="0" cy="2414179"/>
          </a:xfrm>
          <a:prstGeom prst="straightConnector1">
            <a:avLst/>
          </a:prstGeom>
          <a:noFill/>
          <a:ln cap="flat" cmpd="sng" w="28575">
            <a:solidFill>
              <a:srgbClr val="C1FF72"/>
            </a:solidFill>
            <a:prstDash val="solid"/>
            <a:round/>
            <a:headEnd len="lg" w="lg" type="diamond"/>
            <a:tailEnd len="lg" w="lg" type="diamond"/>
          </a:ln>
        </p:spPr>
      </p:cxnSp>
      <p:grpSp>
        <p:nvGrpSpPr>
          <p:cNvPr id="235" name="Google Shape;235;p19"/>
          <p:cNvGrpSpPr/>
          <p:nvPr/>
        </p:nvGrpSpPr>
        <p:grpSpPr>
          <a:xfrm>
            <a:off x="5668747" y="4003565"/>
            <a:ext cx="2961118" cy="3987803"/>
            <a:chOff x="0" y="0"/>
            <a:chExt cx="3948158" cy="5317071"/>
          </a:xfrm>
        </p:grpSpPr>
        <p:sp>
          <p:nvSpPr>
            <p:cNvPr id="236" name="Google Shape;236;p19"/>
            <p:cNvSpPr txBox="1"/>
            <p:nvPr/>
          </p:nvSpPr>
          <p:spPr>
            <a:xfrm>
              <a:off x="0" y="3784600"/>
              <a:ext cx="3948158" cy="527421"/>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1" i="0" lang="en-US" sz="2626" u="none" cap="none" strike="noStrike">
                  <a:solidFill>
                    <a:srgbClr val="FF61F4"/>
                  </a:solidFill>
                  <a:latin typeface="Noto Sans"/>
                  <a:ea typeface="Noto Sans"/>
                  <a:cs typeface="Noto Sans"/>
                  <a:sym typeface="Noto Sans"/>
                </a:rPr>
                <a:t>Add a main point</a:t>
              </a:r>
              <a:endParaRPr/>
            </a:p>
          </p:txBody>
        </p:sp>
        <p:sp>
          <p:nvSpPr>
            <p:cNvPr id="237" name="Google Shape;237;p19"/>
            <p:cNvSpPr txBox="1"/>
            <p:nvPr/>
          </p:nvSpPr>
          <p:spPr>
            <a:xfrm>
              <a:off x="0" y="4438041"/>
              <a:ext cx="3683142" cy="8790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70" u="none" cap="none" strike="noStrike">
                  <a:solidFill>
                    <a:srgbClr val="FFFFFF"/>
                  </a:solidFill>
                  <a:latin typeface="Arial"/>
                  <a:ea typeface="Arial"/>
                  <a:cs typeface="Arial"/>
                  <a:sym typeface="Arial"/>
                </a:rPr>
                <a:t>Elaborate on what you want to discuss. </a:t>
              </a:r>
              <a:endParaRPr/>
            </a:p>
          </p:txBody>
        </p:sp>
        <p:cxnSp>
          <p:nvCxnSpPr>
            <p:cNvPr id="238" name="Google Shape;238;p19"/>
            <p:cNvCxnSpPr/>
            <p:nvPr/>
          </p:nvCxnSpPr>
          <p:spPr>
            <a:xfrm>
              <a:off x="383676" y="0"/>
              <a:ext cx="0" cy="3218905"/>
            </a:xfrm>
            <a:prstGeom prst="straightConnector1">
              <a:avLst/>
            </a:prstGeom>
            <a:noFill/>
            <a:ln cap="flat" cmpd="sng" w="38100">
              <a:solidFill>
                <a:srgbClr val="C1FF72"/>
              </a:solidFill>
              <a:prstDash val="solid"/>
              <a:round/>
              <a:headEnd len="lg" w="lg" type="diamond"/>
              <a:tailEnd len="lg" w="lg" type="diamond"/>
            </a:ln>
          </p:spPr>
        </p:cxnSp>
        <p:cxnSp>
          <p:nvCxnSpPr>
            <p:cNvPr id="239" name="Google Shape;239;p19"/>
            <p:cNvCxnSpPr/>
            <p:nvPr/>
          </p:nvCxnSpPr>
          <p:spPr>
            <a:xfrm rot="10800000">
              <a:off x="301126" y="77012"/>
              <a:ext cx="3218905" cy="0"/>
            </a:xfrm>
            <a:prstGeom prst="straightConnector1">
              <a:avLst/>
            </a:prstGeom>
            <a:noFill/>
            <a:ln cap="flat" cmpd="sng" w="38100">
              <a:solidFill>
                <a:srgbClr val="C1FF72"/>
              </a:solidFill>
              <a:prstDash val="solid"/>
              <a:round/>
              <a:headEnd len="lg" w="lg" type="diamond"/>
              <a:tailEnd len="lg" w="lg" type="diamond"/>
            </a:ln>
          </p:spPr>
        </p:cxnSp>
        <p:cxnSp>
          <p:nvCxnSpPr>
            <p:cNvPr id="240" name="Google Shape;240;p19"/>
            <p:cNvCxnSpPr/>
            <p:nvPr/>
          </p:nvCxnSpPr>
          <p:spPr>
            <a:xfrm rot="10800000">
              <a:off x="301126" y="3149055"/>
              <a:ext cx="3218905" cy="0"/>
            </a:xfrm>
            <a:prstGeom prst="straightConnector1">
              <a:avLst/>
            </a:prstGeom>
            <a:noFill/>
            <a:ln cap="flat" cmpd="sng" w="38100">
              <a:solidFill>
                <a:srgbClr val="C1FF72"/>
              </a:solidFill>
              <a:prstDash val="solid"/>
              <a:round/>
              <a:headEnd len="lg" w="lg" type="diamond"/>
              <a:tailEnd len="lg" w="lg" type="diamond"/>
            </a:ln>
          </p:spPr>
        </p:cxnSp>
        <p:sp>
          <p:nvSpPr>
            <p:cNvPr id="241" name="Google Shape;241;p19"/>
            <p:cNvSpPr/>
            <p:nvPr/>
          </p:nvSpPr>
          <p:spPr>
            <a:xfrm>
              <a:off x="620086" y="337371"/>
              <a:ext cx="2580987" cy="2580987"/>
            </a:xfrm>
            <a:custGeom>
              <a:rect b="b" l="l" r="r" t="t"/>
              <a:pathLst>
                <a:path extrusionOk="0" h="2580987" w="2580987">
                  <a:moveTo>
                    <a:pt x="0" y="0"/>
                  </a:moveTo>
                  <a:lnTo>
                    <a:pt x="2580986" y="0"/>
                  </a:lnTo>
                  <a:lnTo>
                    <a:pt x="2580986" y="2580986"/>
                  </a:lnTo>
                  <a:lnTo>
                    <a:pt x="0" y="2580986"/>
                  </a:lnTo>
                  <a:lnTo>
                    <a:pt x="0" y="0"/>
                  </a:lnTo>
                  <a:close/>
                </a:path>
              </a:pathLst>
            </a:custGeom>
            <a:blipFill rotWithShape="1">
              <a:blip r:embed="rId3">
                <a:alphaModFix/>
              </a:blip>
              <a:stretch>
                <a:fillRect b="0" l="0" r="0" t="0"/>
              </a:stretch>
            </a:blipFill>
            <a:ln>
              <a:noFill/>
            </a:ln>
          </p:spPr>
        </p:sp>
      </p:grpSp>
      <p:grpSp>
        <p:nvGrpSpPr>
          <p:cNvPr id="242" name="Google Shape;242;p19"/>
          <p:cNvGrpSpPr/>
          <p:nvPr/>
        </p:nvGrpSpPr>
        <p:grpSpPr>
          <a:xfrm>
            <a:off x="1744447" y="4003565"/>
            <a:ext cx="2961118" cy="3987803"/>
            <a:chOff x="0" y="0"/>
            <a:chExt cx="3948158" cy="5317071"/>
          </a:xfrm>
        </p:grpSpPr>
        <p:cxnSp>
          <p:nvCxnSpPr>
            <p:cNvPr id="243" name="Google Shape;243;p19"/>
            <p:cNvCxnSpPr/>
            <p:nvPr/>
          </p:nvCxnSpPr>
          <p:spPr>
            <a:xfrm>
              <a:off x="3450181" y="0"/>
              <a:ext cx="0" cy="3218905"/>
            </a:xfrm>
            <a:prstGeom prst="straightConnector1">
              <a:avLst/>
            </a:prstGeom>
            <a:noFill/>
            <a:ln cap="flat" cmpd="sng" w="38100">
              <a:solidFill>
                <a:srgbClr val="C1FF72"/>
              </a:solidFill>
              <a:prstDash val="solid"/>
              <a:round/>
              <a:headEnd len="lg" w="lg" type="diamond"/>
              <a:tailEnd len="lg" w="lg" type="diamond"/>
            </a:ln>
          </p:spPr>
        </p:cxnSp>
        <p:sp>
          <p:nvSpPr>
            <p:cNvPr id="244" name="Google Shape;244;p19"/>
            <p:cNvSpPr txBox="1"/>
            <p:nvPr/>
          </p:nvSpPr>
          <p:spPr>
            <a:xfrm>
              <a:off x="0" y="3784600"/>
              <a:ext cx="3948158" cy="527421"/>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1" i="0" lang="en-US" sz="2626" u="none" cap="none" strike="noStrike">
                  <a:solidFill>
                    <a:srgbClr val="FF61F4"/>
                  </a:solidFill>
                  <a:latin typeface="Noto Sans"/>
                  <a:ea typeface="Noto Sans"/>
                  <a:cs typeface="Noto Sans"/>
                  <a:sym typeface="Noto Sans"/>
                </a:rPr>
                <a:t>Add a main point</a:t>
              </a:r>
              <a:endParaRPr/>
            </a:p>
          </p:txBody>
        </p:sp>
        <p:sp>
          <p:nvSpPr>
            <p:cNvPr id="245" name="Google Shape;245;p19"/>
            <p:cNvSpPr txBox="1"/>
            <p:nvPr/>
          </p:nvSpPr>
          <p:spPr>
            <a:xfrm>
              <a:off x="0" y="4438041"/>
              <a:ext cx="3683142" cy="8790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70" u="none" cap="none" strike="noStrike">
                  <a:solidFill>
                    <a:srgbClr val="FFFFFF"/>
                  </a:solidFill>
                  <a:latin typeface="Arial"/>
                  <a:ea typeface="Arial"/>
                  <a:cs typeface="Arial"/>
                  <a:sym typeface="Arial"/>
                </a:rPr>
                <a:t>Elaborate on what you want to discuss. </a:t>
              </a:r>
              <a:endParaRPr/>
            </a:p>
          </p:txBody>
        </p:sp>
        <p:cxnSp>
          <p:nvCxnSpPr>
            <p:cNvPr id="246" name="Google Shape;246;p19"/>
            <p:cNvCxnSpPr/>
            <p:nvPr/>
          </p:nvCxnSpPr>
          <p:spPr>
            <a:xfrm>
              <a:off x="383676" y="0"/>
              <a:ext cx="0" cy="3218905"/>
            </a:xfrm>
            <a:prstGeom prst="straightConnector1">
              <a:avLst/>
            </a:prstGeom>
            <a:noFill/>
            <a:ln cap="flat" cmpd="sng" w="38100">
              <a:solidFill>
                <a:srgbClr val="C1FF72"/>
              </a:solidFill>
              <a:prstDash val="solid"/>
              <a:round/>
              <a:headEnd len="lg" w="lg" type="diamond"/>
              <a:tailEnd len="lg" w="lg" type="diamond"/>
            </a:ln>
          </p:spPr>
        </p:cxnSp>
        <p:cxnSp>
          <p:nvCxnSpPr>
            <p:cNvPr id="247" name="Google Shape;247;p19"/>
            <p:cNvCxnSpPr/>
            <p:nvPr/>
          </p:nvCxnSpPr>
          <p:spPr>
            <a:xfrm rot="10800000">
              <a:off x="301126" y="77012"/>
              <a:ext cx="3218905" cy="0"/>
            </a:xfrm>
            <a:prstGeom prst="straightConnector1">
              <a:avLst/>
            </a:prstGeom>
            <a:noFill/>
            <a:ln cap="flat" cmpd="sng" w="38100">
              <a:solidFill>
                <a:srgbClr val="C1FF72"/>
              </a:solidFill>
              <a:prstDash val="solid"/>
              <a:round/>
              <a:headEnd len="lg" w="lg" type="diamond"/>
              <a:tailEnd len="lg" w="lg" type="diamond"/>
            </a:ln>
          </p:spPr>
        </p:cxnSp>
        <p:cxnSp>
          <p:nvCxnSpPr>
            <p:cNvPr id="248" name="Google Shape;248;p19"/>
            <p:cNvCxnSpPr/>
            <p:nvPr/>
          </p:nvCxnSpPr>
          <p:spPr>
            <a:xfrm rot="10800000">
              <a:off x="301126" y="3149055"/>
              <a:ext cx="3218905" cy="0"/>
            </a:xfrm>
            <a:prstGeom prst="straightConnector1">
              <a:avLst/>
            </a:prstGeom>
            <a:noFill/>
            <a:ln cap="flat" cmpd="sng" w="38100">
              <a:solidFill>
                <a:srgbClr val="C1FF72"/>
              </a:solidFill>
              <a:prstDash val="solid"/>
              <a:round/>
              <a:headEnd len="lg" w="lg" type="diamond"/>
              <a:tailEnd len="lg" w="lg" type="diamond"/>
            </a:ln>
          </p:spPr>
        </p:cxnSp>
        <p:sp>
          <p:nvSpPr>
            <p:cNvPr id="249" name="Google Shape;249;p19"/>
            <p:cNvSpPr/>
            <p:nvPr/>
          </p:nvSpPr>
          <p:spPr>
            <a:xfrm>
              <a:off x="379170" y="115649"/>
              <a:ext cx="2884730" cy="2884730"/>
            </a:xfrm>
            <a:custGeom>
              <a:rect b="b" l="l" r="r" t="t"/>
              <a:pathLst>
                <a:path extrusionOk="0" h="2884730" w="2884730">
                  <a:moveTo>
                    <a:pt x="0" y="0"/>
                  </a:moveTo>
                  <a:lnTo>
                    <a:pt x="2884730" y="0"/>
                  </a:lnTo>
                  <a:lnTo>
                    <a:pt x="2884730" y="2884730"/>
                  </a:lnTo>
                  <a:lnTo>
                    <a:pt x="0" y="2884730"/>
                  </a:lnTo>
                  <a:lnTo>
                    <a:pt x="0" y="0"/>
                  </a:lnTo>
                  <a:close/>
                </a:path>
              </a:pathLst>
            </a:custGeom>
            <a:blipFill rotWithShape="1">
              <a:blip r:embed="rId4">
                <a:alphaModFix/>
              </a:blip>
              <a:stretch>
                <a:fillRect b="0" l="0" r="0" t="0"/>
              </a:stretch>
            </a:blipFill>
            <a:ln>
              <a:noFill/>
            </a:ln>
          </p:spPr>
        </p:sp>
      </p:grpSp>
      <p:grpSp>
        <p:nvGrpSpPr>
          <p:cNvPr id="250" name="Google Shape;250;p19"/>
          <p:cNvGrpSpPr/>
          <p:nvPr/>
        </p:nvGrpSpPr>
        <p:grpSpPr>
          <a:xfrm>
            <a:off x="9593047" y="4003565"/>
            <a:ext cx="2961118" cy="3987803"/>
            <a:chOff x="0" y="0"/>
            <a:chExt cx="3948158" cy="5317071"/>
          </a:xfrm>
        </p:grpSpPr>
        <p:sp>
          <p:nvSpPr>
            <p:cNvPr id="251" name="Google Shape;251;p19"/>
            <p:cNvSpPr txBox="1"/>
            <p:nvPr/>
          </p:nvSpPr>
          <p:spPr>
            <a:xfrm>
              <a:off x="0" y="3784600"/>
              <a:ext cx="3948158" cy="527421"/>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1" i="0" lang="en-US" sz="2626" u="none" cap="none" strike="noStrike">
                  <a:solidFill>
                    <a:srgbClr val="FF61F4"/>
                  </a:solidFill>
                  <a:latin typeface="Noto Sans"/>
                  <a:ea typeface="Noto Sans"/>
                  <a:cs typeface="Noto Sans"/>
                  <a:sym typeface="Noto Sans"/>
                </a:rPr>
                <a:t>Add a main point</a:t>
              </a:r>
              <a:endParaRPr/>
            </a:p>
          </p:txBody>
        </p:sp>
        <p:sp>
          <p:nvSpPr>
            <p:cNvPr id="252" name="Google Shape;252;p19"/>
            <p:cNvSpPr txBox="1"/>
            <p:nvPr/>
          </p:nvSpPr>
          <p:spPr>
            <a:xfrm>
              <a:off x="0" y="4438041"/>
              <a:ext cx="3683142" cy="8790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70" u="none" cap="none" strike="noStrike">
                  <a:solidFill>
                    <a:srgbClr val="FFFFFF"/>
                  </a:solidFill>
                  <a:latin typeface="Arial"/>
                  <a:ea typeface="Arial"/>
                  <a:cs typeface="Arial"/>
                  <a:sym typeface="Arial"/>
                </a:rPr>
                <a:t>Elaborate on what you want to discuss. </a:t>
              </a:r>
              <a:endParaRPr/>
            </a:p>
          </p:txBody>
        </p:sp>
        <p:cxnSp>
          <p:nvCxnSpPr>
            <p:cNvPr id="253" name="Google Shape;253;p19"/>
            <p:cNvCxnSpPr/>
            <p:nvPr/>
          </p:nvCxnSpPr>
          <p:spPr>
            <a:xfrm>
              <a:off x="383676" y="0"/>
              <a:ext cx="0" cy="3218905"/>
            </a:xfrm>
            <a:prstGeom prst="straightConnector1">
              <a:avLst/>
            </a:prstGeom>
            <a:noFill/>
            <a:ln cap="flat" cmpd="sng" w="41700">
              <a:solidFill>
                <a:srgbClr val="C1FF72"/>
              </a:solidFill>
              <a:prstDash val="solid"/>
              <a:round/>
              <a:headEnd len="lg" w="lg" type="diamond"/>
              <a:tailEnd len="lg" w="lg" type="diamond"/>
            </a:ln>
          </p:spPr>
        </p:cxnSp>
        <p:cxnSp>
          <p:nvCxnSpPr>
            <p:cNvPr id="254" name="Google Shape;254;p19"/>
            <p:cNvCxnSpPr/>
            <p:nvPr/>
          </p:nvCxnSpPr>
          <p:spPr>
            <a:xfrm>
              <a:off x="3450181" y="0"/>
              <a:ext cx="0" cy="3218905"/>
            </a:xfrm>
            <a:prstGeom prst="straightConnector1">
              <a:avLst/>
            </a:prstGeom>
            <a:noFill/>
            <a:ln cap="flat" cmpd="sng" w="41700">
              <a:solidFill>
                <a:srgbClr val="C1FF72"/>
              </a:solidFill>
              <a:prstDash val="solid"/>
              <a:round/>
              <a:headEnd len="lg" w="lg" type="diamond"/>
              <a:tailEnd len="lg" w="lg" type="diamond"/>
            </a:ln>
          </p:spPr>
        </p:cxnSp>
        <p:cxnSp>
          <p:nvCxnSpPr>
            <p:cNvPr id="255" name="Google Shape;255;p19"/>
            <p:cNvCxnSpPr/>
            <p:nvPr/>
          </p:nvCxnSpPr>
          <p:spPr>
            <a:xfrm rot="10800000">
              <a:off x="301126" y="77012"/>
              <a:ext cx="3218905" cy="0"/>
            </a:xfrm>
            <a:prstGeom prst="straightConnector1">
              <a:avLst/>
            </a:prstGeom>
            <a:noFill/>
            <a:ln cap="flat" cmpd="sng" w="41700">
              <a:solidFill>
                <a:srgbClr val="C1FF72"/>
              </a:solidFill>
              <a:prstDash val="solid"/>
              <a:round/>
              <a:headEnd len="lg" w="lg" type="diamond"/>
              <a:tailEnd len="lg" w="lg" type="diamond"/>
            </a:ln>
          </p:spPr>
        </p:cxnSp>
        <p:cxnSp>
          <p:nvCxnSpPr>
            <p:cNvPr id="256" name="Google Shape;256;p19"/>
            <p:cNvCxnSpPr/>
            <p:nvPr/>
          </p:nvCxnSpPr>
          <p:spPr>
            <a:xfrm rot="10800000">
              <a:off x="301126" y="3149055"/>
              <a:ext cx="3218905" cy="0"/>
            </a:xfrm>
            <a:prstGeom prst="straightConnector1">
              <a:avLst/>
            </a:prstGeom>
            <a:noFill/>
            <a:ln cap="flat" cmpd="sng" w="41700">
              <a:solidFill>
                <a:srgbClr val="C1FF72"/>
              </a:solidFill>
              <a:prstDash val="solid"/>
              <a:round/>
              <a:headEnd len="lg" w="lg" type="diamond"/>
              <a:tailEnd len="lg" w="lg" type="diamond"/>
            </a:ln>
          </p:spPr>
        </p:cxnSp>
        <p:sp>
          <p:nvSpPr>
            <p:cNvPr id="257" name="Google Shape;257;p19"/>
            <p:cNvSpPr/>
            <p:nvPr/>
          </p:nvSpPr>
          <p:spPr>
            <a:xfrm>
              <a:off x="709657" y="373281"/>
              <a:ext cx="2382165" cy="2382165"/>
            </a:xfrm>
            <a:custGeom>
              <a:rect b="b" l="l" r="r" t="t"/>
              <a:pathLst>
                <a:path extrusionOk="0" h="2382165" w="2382165">
                  <a:moveTo>
                    <a:pt x="0" y="0"/>
                  </a:moveTo>
                  <a:lnTo>
                    <a:pt x="2382165" y="0"/>
                  </a:lnTo>
                  <a:lnTo>
                    <a:pt x="2382165" y="2382165"/>
                  </a:lnTo>
                  <a:lnTo>
                    <a:pt x="0" y="2382165"/>
                  </a:lnTo>
                  <a:lnTo>
                    <a:pt x="0" y="0"/>
                  </a:lnTo>
                  <a:close/>
                </a:path>
              </a:pathLst>
            </a:custGeom>
            <a:blipFill rotWithShape="1">
              <a:blip r:embed="rId5">
                <a:alphaModFix/>
              </a:blip>
              <a:stretch>
                <a:fillRect b="0" l="0" r="0" t="0"/>
              </a:stretch>
            </a:blipFill>
            <a:ln>
              <a:noFill/>
            </a:ln>
          </p:spPr>
        </p:sp>
      </p:grpSp>
      <p:grpSp>
        <p:nvGrpSpPr>
          <p:cNvPr id="258" name="Google Shape;258;p19"/>
          <p:cNvGrpSpPr/>
          <p:nvPr/>
        </p:nvGrpSpPr>
        <p:grpSpPr>
          <a:xfrm>
            <a:off x="13517348" y="4003565"/>
            <a:ext cx="2961118" cy="3987803"/>
            <a:chOff x="0" y="0"/>
            <a:chExt cx="3948158" cy="5317071"/>
          </a:xfrm>
        </p:grpSpPr>
        <p:sp>
          <p:nvSpPr>
            <p:cNvPr id="259" name="Google Shape;259;p19"/>
            <p:cNvSpPr txBox="1"/>
            <p:nvPr/>
          </p:nvSpPr>
          <p:spPr>
            <a:xfrm>
              <a:off x="0" y="3784600"/>
              <a:ext cx="3948158" cy="527421"/>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1" i="0" lang="en-US" sz="2626" u="none" cap="none" strike="noStrike">
                  <a:solidFill>
                    <a:srgbClr val="FF61F4"/>
                  </a:solidFill>
                  <a:latin typeface="Noto Sans"/>
                  <a:ea typeface="Noto Sans"/>
                  <a:cs typeface="Noto Sans"/>
                  <a:sym typeface="Noto Sans"/>
                </a:rPr>
                <a:t>Add a main point</a:t>
              </a:r>
              <a:endParaRPr/>
            </a:p>
          </p:txBody>
        </p:sp>
        <p:sp>
          <p:nvSpPr>
            <p:cNvPr id="260" name="Google Shape;260;p19"/>
            <p:cNvSpPr txBox="1"/>
            <p:nvPr/>
          </p:nvSpPr>
          <p:spPr>
            <a:xfrm>
              <a:off x="0" y="4438041"/>
              <a:ext cx="3683142" cy="8790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70" u="none" cap="none" strike="noStrike">
                  <a:solidFill>
                    <a:srgbClr val="FFFFFF"/>
                  </a:solidFill>
                  <a:latin typeface="Arial"/>
                  <a:ea typeface="Arial"/>
                  <a:cs typeface="Arial"/>
                  <a:sym typeface="Arial"/>
                </a:rPr>
                <a:t>Elaborate on what you want to discuss. </a:t>
              </a:r>
              <a:endParaRPr/>
            </a:p>
          </p:txBody>
        </p:sp>
        <p:cxnSp>
          <p:nvCxnSpPr>
            <p:cNvPr id="261" name="Google Shape;261;p19"/>
            <p:cNvCxnSpPr/>
            <p:nvPr/>
          </p:nvCxnSpPr>
          <p:spPr>
            <a:xfrm>
              <a:off x="383676" y="0"/>
              <a:ext cx="0" cy="3218905"/>
            </a:xfrm>
            <a:prstGeom prst="straightConnector1">
              <a:avLst/>
            </a:prstGeom>
            <a:noFill/>
            <a:ln cap="flat" cmpd="sng" w="41700">
              <a:solidFill>
                <a:srgbClr val="C1FF72"/>
              </a:solidFill>
              <a:prstDash val="solid"/>
              <a:round/>
              <a:headEnd len="lg" w="lg" type="diamond"/>
              <a:tailEnd len="lg" w="lg" type="diamond"/>
            </a:ln>
          </p:spPr>
        </p:cxnSp>
        <p:cxnSp>
          <p:nvCxnSpPr>
            <p:cNvPr id="262" name="Google Shape;262;p19"/>
            <p:cNvCxnSpPr/>
            <p:nvPr/>
          </p:nvCxnSpPr>
          <p:spPr>
            <a:xfrm>
              <a:off x="3450181" y="0"/>
              <a:ext cx="0" cy="3218905"/>
            </a:xfrm>
            <a:prstGeom prst="straightConnector1">
              <a:avLst/>
            </a:prstGeom>
            <a:noFill/>
            <a:ln cap="flat" cmpd="sng" w="41700">
              <a:solidFill>
                <a:srgbClr val="C1FF72"/>
              </a:solidFill>
              <a:prstDash val="solid"/>
              <a:round/>
              <a:headEnd len="lg" w="lg" type="diamond"/>
              <a:tailEnd len="lg" w="lg" type="diamond"/>
            </a:ln>
          </p:spPr>
        </p:cxnSp>
        <p:cxnSp>
          <p:nvCxnSpPr>
            <p:cNvPr id="263" name="Google Shape;263;p19"/>
            <p:cNvCxnSpPr/>
            <p:nvPr/>
          </p:nvCxnSpPr>
          <p:spPr>
            <a:xfrm rot="10800000">
              <a:off x="301126" y="77012"/>
              <a:ext cx="3218905" cy="0"/>
            </a:xfrm>
            <a:prstGeom prst="straightConnector1">
              <a:avLst/>
            </a:prstGeom>
            <a:noFill/>
            <a:ln cap="flat" cmpd="sng" w="41700">
              <a:solidFill>
                <a:srgbClr val="C1FF72"/>
              </a:solidFill>
              <a:prstDash val="solid"/>
              <a:round/>
              <a:headEnd len="lg" w="lg" type="diamond"/>
              <a:tailEnd len="lg" w="lg" type="diamond"/>
            </a:ln>
          </p:spPr>
        </p:cxnSp>
        <p:cxnSp>
          <p:nvCxnSpPr>
            <p:cNvPr id="264" name="Google Shape;264;p19"/>
            <p:cNvCxnSpPr/>
            <p:nvPr/>
          </p:nvCxnSpPr>
          <p:spPr>
            <a:xfrm rot="10800000">
              <a:off x="301126" y="3149055"/>
              <a:ext cx="3218905" cy="0"/>
            </a:xfrm>
            <a:prstGeom prst="straightConnector1">
              <a:avLst/>
            </a:prstGeom>
            <a:noFill/>
            <a:ln cap="flat" cmpd="sng" w="41700">
              <a:solidFill>
                <a:srgbClr val="C1FF72"/>
              </a:solidFill>
              <a:prstDash val="solid"/>
              <a:round/>
              <a:headEnd len="lg" w="lg" type="diamond"/>
              <a:tailEnd len="lg" w="lg" type="diamond"/>
            </a:ln>
          </p:spPr>
        </p:cxnSp>
        <p:sp>
          <p:nvSpPr>
            <p:cNvPr id="265" name="Google Shape;265;p19"/>
            <p:cNvSpPr/>
            <p:nvPr/>
          </p:nvSpPr>
          <p:spPr>
            <a:xfrm>
              <a:off x="925557" y="707114"/>
              <a:ext cx="1892300" cy="1892300"/>
            </a:xfrm>
            <a:custGeom>
              <a:rect b="b" l="l" r="r" t="t"/>
              <a:pathLst>
                <a:path extrusionOk="0" h="1892300" w="1892300">
                  <a:moveTo>
                    <a:pt x="0" y="0"/>
                  </a:moveTo>
                  <a:lnTo>
                    <a:pt x="1892300" y="0"/>
                  </a:lnTo>
                  <a:lnTo>
                    <a:pt x="1892300" y="1892300"/>
                  </a:lnTo>
                  <a:lnTo>
                    <a:pt x="0" y="1892300"/>
                  </a:lnTo>
                  <a:lnTo>
                    <a:pt x="0" y="0"/>
                  </a:lnTo>
                  <a:close/>
                </a:path>
              </a:pathLst>
            </a:custGeom>
            <a:blipFill rotWithShape="1">
              <a:blip r:embed="rId6">
                <a:alphaModFix/>
              </a:blip>
              <a:stretch>
                <a:fillRect b="0" l="0" r="0" t="0"/>
              </a:stretch>
            </a:blipFill>
            <a:ln>
              <a:noFill/>
            </a:ln>
          </p:spPr>
        </p:sp>
      </p:grpSp>
      <p:sp>
        <p:nvSpPr>
          <p:cNvPr id="266" name="Google Shape;266;p19"/>
          <p:cNvSpPr txBox="1"/>
          <p:nvPr/>
        </p:nvSpPr>
        <p:spPr>
          <a:xfrm>
            <a:off x="1028700" y="1028700"/>
            <a:ext cx="16230600" cy="1333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800" u="none" cap="none" strike="noStrike">
                <a:solidFill>
                  <a:srgbClr val="C1FF72"/>
                </a:solidFill>
                <a:latin typeface="Black Ops One"/>
                <a:ea typeface="Black Ops One"/>
                <a:cs typeface="Black Ops One"/>
                <a:sym typeface="Black Ops One"/>
              </a:rPr>
              <a:t>Add a Timeline Page</a:t>
            </a:r>
            <a:endParaRPr/>
          </a:p>
        </p:txBody>
      </p:sp>
      <p:cxnSp>
        <p:nvCxnSpPr>
          <p:cNvPr id="267" name="Google Shape;267;p19"/>
          <p:cNvCxnSpPr/>
          <p:nvPr/>
        </p:nvCxnSpPr>
        <p:spPr>
          <a:xfrm>
            <a:off x="1028700" y="5224942"/>
            <a:ext cx="723898" cy="0"/>
          </a:xfrm>
          <a:prstGeom prst="straightConnector1">
            <a:avLst/>
          </a:prstGeom>
          <a:noFill/>
          <a:ln cap="flat" cmpd="sng" w="28575">
            <a:solidFill>
              <a:srgbClr val="FFFFFF"/>
            </a:solidFill>
            <a:prstDash val="solid"/>
            <a:round/>
            <a:headEnd len="lg" w="lg" type="diamond"/>
            <a:tailEnd len="lg" w="lg" type="diamond"/>
          </a:ln>
        </p:spPr>
      </p:cxnSp>
      <p:cxnSp>
        <p:nvCxnSpPr>
          <p:cNvPr id="268" name="Google Shape;268;p19"/>
          <p:cNvCxnSpPr/>
          <p:nvPr/>
        </p:nvCxnSpPr>
        <p:spPr>
          <a:xfrm>
            <a:off x="4562690" y="5224942"/>
            <a:ext cx="1193549" cy="0"/>
          </a:xfrm>
          <a:prstGeom prst="straightConnector1">
            <a:avLst/>
          </a:prstGeom>
          <a:noFill/>
          <a:ln cap="flat" cmpd="sng" w="28575">
            <a:solidFill>
              <a:srgbClr val="FFFFFF"/>
            </a:solidFill>
            <a:prstDash val="solid"/>
            <a:round/>
            <a:headEnd len="lg" w="lg" type="diamond"/>
            <a:tailEnd len="lg" w="lg" type="diamond"/>
          </a:ln>
        </p:spPr>
      </p:cxnSp>
      <p:cxnSp>
        <p:nvCxnSpPr>
          <p:cNvPr id="269" name="Google Shape;269;p19"/>
          <p:cNvCxnSpPr/>
          <p:nvPr/>
        </p:nvCxnSpPr>
        <p:spPr>
          <a:xfrm>
            <a:off x="8490076" y="5224942"/>
            <a:ext cx="1193549" cy="0"/>
          </a:xfrm>
          <a:prstGeom prst="straightConnector1">
            <a:avLst/>
          </a:prstGeom>
          <a:noFill/>
          <a:ln cap="flat" cmpd="sng" w="28575">
            <a:solidFill>
              <a:srgbClr val="FFFFFF"/>
            </a:solidFill>
            <a:prstDash val="solid"/>
            <a:round/>
            <a:headEnd len="lg" w="lg" type="diamond"/>
            <a:tailEnd len="lg" w="lg" type="diamond"/>
          </a:ln>
        </p:spPr>
      </p:cxnSp>
      <p:cxnSp>
        <p:nvCxnSpPr>
          <p:cNvPr id="270" name="Google Shape;270;p19"/>
          <p:cNvCxnSpPr/>
          <p:nvPr/>
        </p:nvCxnSpPr>
        <p:spPr>
          <a:xfrm>
            <a:off x="12411291" y="5224942"/>
            <a:ext cx="1193549" cy="0"/>
          </a:xfrm>
          <a:prstGeom prst="straightConnector1">
            <a:avLst/>
          </a:prstGeom>
          <a:noFill/>
          <a:ln cap="flat" cmpd="sng" w="28575">
            <a:solidFill>
              <a:srgbClr val="FFFFFF"/>
            </a:solidFill>
            <a:prstDash val="solid"/>
            <a:round/>
            <a:headEnd len="lg" w="lg" type="diamond"/>
            <a:tailEnd len="lg" w="lg" type="diamond"/>
          </a:ln>
        </p:spPr>
      </p:cxnSp>
      <p:cxnSp>
        <p:nvCxnSpPr>
          <p:cNvPr id="271" name="Google Shape;271;p19"/>
          <p:cNvCxnSpPr/>
          <p:nvPr/>
        </p:nvCxnSpPr>
        <p:spPr>
          <a:xfrm>
            <a:off x="16278936" y="5224942"/>
            <a:ext cx="723898" cy="0"/>
          </a:xfrm>
          <a:prstGeom prst="straightConnector1">
            <a:avLst/>
          </a:prstGeom>
          <a:noFill/>
          <a:ln cap="flat" cmpd="sng" w="28575">
            <a:solidFill>
              <a:srgbClr val="FFFFFF"/>
            </a:solidFill>
            <a:prstDash val="solid"/>
            <a:round/>
            <a:headEnd len="lg" w="lg" type="diamond"/>
            <a:tailEnd len="lg" w="lg" type="diamond"/>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1FF72"/>
        </a:solidFill>
      </p:bgPr>
    </p:bg>
    <p:spTree>
      <p:nvGrpSpPr>
        <p:cNvPr id="275" name="Shape 275"/>
        <p:cNvGrpSpPr/>
        <p:nvPr/>
      </p:nvGrpSpPr>
      <p:grpSpPr>
        <a:xfrm>
          <a:off x="0" y="0"/>
          <a:ext cx="0" cy="0"/>
          <a:chOff x="0" y="0"/>
          <a:chExt cx="0" cy="0"/>
        </a:xfrm>
      </p:grpSpPr>
      <p:cxnSp>
        <p:nvCxnSpPr>
          <p:cNvPr id="276" name="Google Shape;276;p20"/>
          <p:cNvCxnSpPr/>
          <p:nvPr/>
        </p:nvCxnSpPr>
        <p:spPr>
          <a:xfrm>
            <a:off x="3242246" y="3372552"/>
            <a:ext cx="10135708" cy="0"/>
          </a:xfrm>
          <a:prstGeom prst="straightConnector1">
            <a:avLst/>
          </a:prstGeom>
          <a:noFill/>
          <a:ln cap="flat" cmpd="sng" w="104775">
            <a:solidFill>
              <a:srgbClr val="004AAD"/>
            </a:solidFill>
            <a:prstDash val="solid"/>
            <a:round/>
            <a:headEnd len="lg" w="lg" type="diamond"/>
            <a:tailEnd len="lg" w="lg" type="diamond"/>
          </a:ln>
        </p:spPr>
      </p:cxnSp>
      <p:sp>
        <p:nvSpPr>
          <p:cNvPr id="277" name="Google Shape;277;p20"/>
          <p:cNvSpPr txBox="1"/>
          <p:nvPr/>
        </p:nvSpPr>
        <p:spPr>
          <a:xfrm>
            <a:off x="8881870" y="3618335"/>
            <a:ext cx="8377430" cy="13716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9000" u="none" cap="none" strike="noStrike">
                <a:solidFill>
                  <a:srgbClr val="004AAD"/>
                </a:solidFill>
                <a:latin typeface="Black Ops One"/>
                <a:ea typeface="Black Ops One"/>
                <a:cs typeface="Black Ops One"/>
                <a:sym typeface="Black Ops One"/>
              </a:rPr>
              <a:t>Our Process</a:t>
            </a:r>
            <a:endParaRPr/>
          </a:p>
        </p:txBody>
      </p:sp>
      <p:sp>
        <p:nvSpPr>
          <p:cNvPr id="278" name="Google Shape;278;p20"/>
          <p:cNvSpPr txBox="1"/>
          <p:nvPr/>
        </p:nvSpPr>
        <p:spPr>
          <a:xfrm>
            <a:off x="8881870" y="4961360"/>
            <a:ext cx="5320741" cy="10356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000000"/>
                </a:solidFill>
                <a:latin typeface="Arial"/>
                <a:ea typeface="Arial"/>
                <a:cs typeface="Arial"/>
                <a:sym typeface="Arial"/>
              </a:rPr>
              <a:t>Elaborate on what you want to discuss. </a:t>
            </a:r>
            <a:endParaRPr/>
          </a:p>
        </p:txBody>
      </p:sp>
      <p:grpSp>
        <p:nvGrpSpPr>
          <p:cNvPr id="279" name="Google Shape;279;p20"/>
          <p:cNvGrpSpPr/>
          <p:nvPr/>
        </p:nvGrpSpPr>
        <p:grpSpPr>
          <a:xfrm>
            <a:off x="1028700" y="1028700"/>
            <a:ext cx="5103071" cy="5103071"/>
            <a:chOff x="0" y="0"/>
            <a:chExt cx="6804094" cy="6804094"/>
          </a:xfrm>
        </p:grpSpPr>
        <p:cxnSp>
          <p:nvCxnSpPr>
            <p:cNvPr id="280" name="Google Shape;280;p20"/>
            <p:cNvCxnSpPr/>
            <p:nvPr/>
          </p:nvCxnSpPr>
          <p:spPr>
            <a:xfrm>
              <a:off x="174493" y="0"/>
              <a:ext cx="0" cy="6804094"/>
            </a:xfrm>
            <a:prstGeom prst="straightConnector1">
              <a:avLst/>
            </a:prstGeom>
            <a:noFill/>
            <a:ln cap="flat" cmpd="sng" w="80525">
              <a:solidFill>
                <a:srgbClr val="C1FF72"/>
              </a:solidFill>
              <a:prstDash val="solid"/>
              <a:round/>
              <a:headEnd len="lg" w="lg" type="diamond"/>
              <a:tailEnd len="lg" w="lg" type="diamond"/>
            </a:ln>
          </p:spPr>
        </p:cxnSp>
        <p:cxnSp>
          <p:nvCxnSpPr>
            <p:cNvPr id="281" name="Google Shape;281;p20"/>
            <p:cNvCxnSpPr/>
            <p:nvPr/>
          </p:nvCxnSpPr>
          <p:spPr>
            <a:xfrm>
              <a:off x="6656446" y="0"/>
              <a:ext cx="0" cy="6804094"/>
            </a:xfrm>
            <a:prstGeom prst="straightConnector1">
              <a:avLst/>
            </a:prstGeom>
            <a:noFill/>
            <a:ln cap="flat" cmpd="sng" w="80525">
              <a:solidFill>
                <a:srgbClr val="C1FF72"/>
              </a:solidFill>
              <a:prstDash val="solid"/>
              <a:round/>
              <a:headEnd len="lg" w="lg" type="diamond"/>
              <a:tailEnd len="lg" w="lg" type="diamond"/>
            </a:ln>
          </p:spPr>
        </p:cxnSp>
        <p:cxnSp>
          <p:nvCxnSpPr>
            <p:cNvPr id="282" name="Google Shape;282;p20"/>
            <p:cNvCxnSpPr/>
            <p:nvPr/>
          </p:nvCxnSpPr>
          <p:spPr>
            <a:xfrm rot="10800000">
              <a:off x="0" y="162787"/>
              <a:ext cx="6804094" cy="0"/>
            </a:xfrm>
            <a:prstGeom prst="straightConnector1">
              <a:avLst/>
            </a:prstGeom>
            <a:noFill/>
            <a:ln cap="flat" cmpd="sng" w="80525">
              <a:solidFill>
                <a:srgbClr val="C1FF72"/>
              </a:solidFill>
              <a:prstDash val="solid"/>
              <a:round/>
              <a:headEnd len="lg" w="lg" type="diamond"/>
              <a:tailEnd len="lg" w="lg" type="diamond"/>
            </a:ln>
          </p:spPr>
        </p:cxnSp>
        <p:cxnSp>
          <p:nvCxnSpPr>
            <p:cNvPr id="283" name="Google Shape;283;p20"/>
            <p:cNvCxnSpPr/>
            <p:nvPr/>
          </p:nvCxnSpPr>
          <p:spPr>
            <a:xfrm rot="10800000">
              <a:off x="0" y="6656446"/>
              <a:ext cx="6804094" cy="0"/>
            </a:xfrm>
            <a:prstGeom prst="straightConnector1">
              <a:avLst/>
            </a:prstGeom>
            <a:noFill/>
            <a:ln cap="flat" cmpd="sng" w="80525">
              <a:solidFill>
                <a:srgbClr val="C1FF72"/>
              </a:solidFill>
              <a:prstDash val="solid"/>
              <a:round/>
              <a:headEnd len="lg" w="lg" type="diamond"/>
              <a:tailEnd len="lg" w="lg" type="diamond"/>
            </a:ln>
          </p:spPr>
        </p:cxnSp>
      </p:grpSp>
      <p:grpSp>
        <p:nvGrpSpPr>
          <p:cNvPr id="284" name="Google Shape;284;p20"/>
          <p:cNvGrpSpPr/>
          <p:nvPr/>
        </p:nvGrpSpPr>
        <p:grpSpPr>
          <a:xfrm>
            <a:off x="14466049" y="7100849"/>
            <a:ext cx="1888389" cy="1888389"/>
            <a:chOff x="0" y="0"/>
            <a:chExt cx="2517852" cy="2517852"/>
          </a:xfrm>
        </p:grpSpPr>
        <p:cxnSp>
          <p:nvCxnSpPr>
            <p:cNvPr id="285" name="Google Shape;285;p20"/>
            <p:cNvCxnSpPr/>
            <p:nvPr/>
          </p:nvCxnSpPr>
          <p:spPr>
            <a:xfrm>
              <a:off x="128071" y="0"/>
              <a:ext cx="0" cy="2517852"/>
            </a:xfrm>
            <a:prstGeom prst="straightConnector1">
              <a:avLst/>
            </a:prstGeom>
            <a:noFill/>
            <a:ln cap="flat" cmpd="sng" w="63500">
              <a:solidFill>
                <a:srgbClr val="004AAD"/>
              </a:solidFill>
              <a:prstDash val="solid"/>
              <a:round/>
              <a:headEnd len="lg" w="lg" type="diamond"/>
              <a:tailEnd len="lg" w="lg" type="diamond"/>
            </a:ln>
          </p:spPr>
        </p:cxnSp>
        <p:cxnSp>
          <p:nvCxnSpPr>
            <p:cNvPr id="286" name="Google Shape;286;p20"/>
            <p:cNvCxnSpPr/>
            <p:nvPr/>
          </p:nvCxnSpPr>
          <p:spPr>
            <a:xfrm>
              <a:off x="2399715" y="0"/>
              <a:ext cx="0" cy="2517852"/>
            </a:xfrm>
            <a:prstGeom prst="straightConnector1">
              <a:avLst/>
            </a:prstGeom>
            <a:noFill/>
            <a:ln cap="flat" cmpd="sng" w="63500">
              <a:solidFill>
                <a:srgbClr val="004AAD"/>
              </a:solidFill>
              <a:prstDash val="solid"/>
              <a:round/>
              <a:headEnd len="lg" w="lg" type="diamond"/>
              <a:tailEnd len="lg" w="lg" type="diamond"/>
            </a:ln>
          </p:spPr>
        </p:cxnSp>
        <p:cxnSp>
          <p:nvCxnSpPr>
            <p:cNvPr id="287" name="Google Shape;287;p20"/>
            <p:cNvCxnSpPr/>
            <p:nvPr/>
          </p:nvCxnSpPr>
          <p:spPr>
            <a:xfrm rot="10800000">
              <a:off x="0" y="127576"/>
              <a:ext cx="2517852" cy="0"/>
            </a:xfrm>
            <a:prstGeom prst="straightConnector1">
              <a:avLst/>
            </a:prstGeom>
            <a:noFill/>
            <a:ln cap="flat" cmpd="sng" w="63500">
              <a:solidFill>
                <a:srgbClr val="004AAD"/>
              </a:solidFill>
              <a:prstDash val="solid"/>
              <a:round/>
              <a:headEnd len="lg" w="lg" type="diamond"/>
              <a:tailEnd len="lg" w="lg" type="diamond"/>
            </a:ln>
          </p:spPr>
        </p:cxnSp>
        <p:cxnSp>
          <p:nvCxnSpPr>
            <p:cNvPr id="288" name="Google Shape;288;p20"/>
            <p:cNvCxnSpPr/>
            <p:nvPr/>
          </p:nvCxnSpPr>
          <p:spPr>
            <a:xfrm rot="10800000">
              <a:off x="0" y="2384502"/>
              <a:ext cx="2517852" cy="0"/>
            </a:xfrm>
            <a:prstGeom prst="straightConnector1">
              <a:avLst/>
            </a:prstGeom>
            <a:noFill/>
            <a:ln cap="flat" cmpd="sng" w="63500">
              <a:solidFill>
                <a:srgbClr val="004AAD"/>
              </a:solidFill>
              <a:prstDash val="solid"/>
              <a:round/>
              <a:headEnd len="lg" w="lg" type="diamond"/>
              <a:tailEnd len="lg" w="lg" type="diamond"/>
            </a:ln>
          </p:spPr>
        </p:cxnSp>
        <p:sp>
          <p:nvSpPr>
            <p:cNvPr id="289" name="Google Shape;289;p20"/>
            <p:cNvSpPr/>
            <p:nvPr/>
          </p:nvSpPr>
          <p:spPr>
            <a:xfrm>
              <a:off x="405369" y="455516"/>
              <a:ext cx="1707113" cy="1606820"/>
            </a:xfrm>
            <a:custGeom>
              <a:rect b="b" l="l" r="r" t="t"/>
              <a:pathLst>
                <a:path extrusionOk="0" h="1606820" w="1707113">
                  <a:moveTo>
                    <a:pt x="0" y="0"/>
                  </a:moveTo>
                  <a:lnTo>
                    <a:pt x="1707113" y="0"/>
                  </a:lnTo>
                  <a:lnTo>
                    <a:pt x="1707113" y="1606820"/>
                  </a:lnTo>
                  <a:lnTo>
                    <a:pt x="0" y="1606820"/>
                  </a:lnTo>
                  <a:lnTo>
                    <a:pt x="0" y="0"/>
                  </a:lnTo>
                  <a:close/>
                </a:path>
              </a:pathLst>
            </a:custGeom>
            <a:blipFill rotWithShape="1">
              <a:blip r:embed="rId3">
                <a:alphaModFix/>
              </a:blip>
              <a:stretch>
                <a:fillRect b="0" l="0" r="0" t="0"/>
              </a:stretch>
            </a:blipFill>
            <a:ln>
              <a:noFill/>
            </a:ln>
          </p:spPr>
        </p:sp>
      </p:grpSp>
      <p:sp>
        <p:nvSpPr>
          <p:cNvPr id="290" name="Google Shape;290;p20"/>
          <p:cNvSpPr txBox="1"/>
          <p:nvPr/>
        </p:nvSpPr>
        <p:spPr>
          <a:xfrm>
            <a:off x="8737913" y="26195"/>
            <a:ext cx="1194566" cy="3789269"/>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24999" u="none" cap="none" strike="noStrike">
                <a:solidFill>
                  <a:srgbClr val="FF61F4"/>
                </a:solidFill>
                <a:latin typeface="Black Ops One"/>
                <a:ea typeface="Black Ops One"/>
                <a:cs typeface="Black Ops One"/>
                <a:sym typeface="Black Ops One"/>
              </a:rPr>
              <a:t>2</a:t>
            </a:r>
            <a:endParaRPr/>
          </a:p>
        </p:txBody>
      </p:sp>
      <p:pic>
        <p:nvPicPr>
          <p:cNvPr id="291" name="Google Shape;291;p20"/>
          <p:cNvPicPr preferRelativeResize="0"/>
          <p:nvPr/>
        </p:nvPicPr>
        <p:blipFill rotWithShape="1">
          <a:blip r:embed="rId4">
            <a:alphaModFix/>
          </a:blip>
          <a:srcRect b="0" l="9543" r="0" t="0"/>
          <a:stretch/>
        </p:blipFill>
        <p:spPr>
          <a:xfrm>
            <a:off x="-132526" y="0"/>
            <a:ext cx="8275926" cy="10499874"/>
          </a:xfrm>
          <a:prstGeom prst="rect">
            <a:avLst/>
          </a:prstGeom>
          <a:noFill/>
          <a:ln>
            <a:noFill/>
          </a:ln>
        </p:spPr>
      </p:pic>
      <p:grpSp>
        <p:nvGrpSpPr>
          <p:cNvPr id="292" name="Google Shape;292;p20"/>
          <p:cNvGrpSpPr/>
          <p:nvPr/>
        </p:nvGrpSpPr>
        <p:grpSpPr>
          <a:xfrm>
            <a:off x="6172723" y="6703463"/>
            <a:ext cx="2790482" cy="2555364"/>
            <a:chOff x="0" y="0"/>
            <a:chExt cx="3720642" cy="3407151"/>
          </a:xfrm>
        </p:grpSpPr>
        <p:sp>
          <p:nvSpPr>
            <p:cNvPr id="293" name="Google Shape;293;p20"/>
            <p:cNvSpPr/>
            <p:nvPr/>
          </p:nvSpPr>
          <p:spPr>
            <a:xfrm>
              <a:off x="0" y="0"/>
              <a:ext cx="3471053" cy="3407151"/>
            </a:xfrm>
            <a:custGeom>
              <a:rect b="b" l="l" r="r" t="t"/>
              <a:pathLst>
                <a:path extrusionOk="0" h="6162040" w="6277610">
                  <a:moveTo>
                    <a:pt x="2890520" y="4845050"/>
                  </a:moveTo>
                  <a:lnTo>
                    <a:pt x="1695450" y="4845050"/>
                  </a:lnTo>
                  <a:lnTo>
                    <a:pt x="1621790" y="4081780"/>
                  </a:lnTo>
                  <a:lnTo>
                    <a:pt x="1195070" y="5676900"/>
                  </a:lnTo>
                  <a:lnTo>
                    <a:pt x="0" y="5676900"/>
                  </a:lnTo>
                  <a:cubicBezTo>
                    <a:pt x="0" y="5676900"/>
                    <a:pt x="852170" y="2481580"/>
                    <a:pt x="1178560" y="1259840"/>
                  </a:cubicBezTo>
                  <a:cubicBezTo>
                    <a:pt x="1252220" y="984250"/>
                    <a:pt x="1501140" y="792480"/>
                    <a:pt x="1786890" y="792480"/>
                  </a:cubicBezTo>
                  <a:lnTo>
                    <a:pt x="1901190" y="792480"/>
                  </a:lnTo>
                  <a:cubicBezTo>
                    <a:pt x="2236470" y="792480"/>
                    <a:pt x="2512060" y="1055370"/>
                    <a:pt x="2529840" y="1389380"/>
                  </a:cubicBezTo>
                  <a:cubicBezTo>
                    <a:pt x="2560320" y="1996440"/>
                    <a:pt x="2603500" y="2848610"/>
                    <a:pt x="2603500" y="2848610"/>
                  </a:cubicBezTo>
                  <a:cubicBezTo>
                    <a:pt x="2603500" y="2848610"/>
                    <a:pt x="2717800" y="2038350"/>
                    <a:pt x="2801620" y="1435100"/>
                  </a:cubicBezTo>
                  <a:cubicBezTo>
                    <a:pt x="2853690" y="1065530"/>
                    <a:pt x="3169920" y="791210"/>
                    <a:pt x="3542030" y="791210"/>
                  </a:cubicBezTo>
                  <a:lnTo>
                    <a:pt x="3542030" y="791210"/>
                  </a:lnTo>
                  <a:cubicBezTo>
                    <a:pt x="3999230" y="791210"/>
                    <a:pt x="4371340" y="1160780"/>
                    <a:pt x="4372610" y="1617980"/>
                  </a:cubicBezTo>
                  <a:cubicBezTo>
                    <a:pt x="4375150" y="2189480"/>
                    <a:pt x="4377690" y="2848610"/>
                    <a:pt x="4377690" y="2848610"/>
                  </a:cubicBezTo>
                  <a:lnTo>
                    <a:pt x="4919980" y="0"/>
                  </a:lnTo>
                  <a:lnTo>
                    <a:pt x="6115050" y="0"/>
                  </a:lnTo>
                  <a:lnTo>
                    <a:pt x="6277610" y="4845050"/>
                  </a:lnTo>
                  <a:lnTo>
                    <a:pt x="5082540" y="4845050"/>
                  </a:lnTo>
                  <a:lnTo>
                    <a:pt x="5049520" y="2849880"/>
                  </a:lnTo>
                  <a:cubicBezTo>
                    <a:pt x="5049520" y="2849880"/>
                    <a:pt x="4690110" y="4707890"/>
                    <a:pt x="4509770" y="5641340"/>
                  </a:cubicBezTo>
                  <a:cubicBezTo>
                    <a:pt x="4451350" y="5943600"/>
                    <a:pt x="4187190" y="6162040"/>
                    <a:pt x="3878580" y="6162040"/>
                  </a:cubicBezTo>
                  <a:lnTo>
                    <a:pt x="3878580" y="6162040"/>
                  </a:lnTo>
                  <a:cubicBezTo>
                    <a:pt x="3510280" y="6162040"/>
                    <a:pt x="3211830" y="5864860"/>
                    <a:pt x="3210559" y="5496560"/>
                  </a:cubicBezTo>
                  <a:cubicBezTo>
                    <a:pt x="3205480" y="4593590"/>
                    <a:pt x="3197859" y="3088640"/>
                    <a:pt x="3197859" y="3088640"/>
                  </a:cubicBezTo>
                  <a:lnTo>
                    <a:pt x="2988309" y="4845050"/>
                  </a:lnTo>
                  <a:lnTo>
                    <a:pt x="2890520" y="4845050"/>
                  </a:lnTo>
                </a:path>
              </a:pathLst>
            </a:custGeom>
            <a:solidFill>
              <a:srgbClr val="FF61F4"/>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4" name="Google Shape;294;p20"/>
            <p:cNvCxnSpPr/>
            <p:nvPr/>
          </p:nvCxnSpPr>
          <p:spPr>
            <a:xfrm flipH="1">
              <a:off x="494501" y="926422"/>
              <a:ext cx="462133" cy="1724702"/>
            </a:xfrm>
            <a:prstGeom prst="straightConnector1">
              <a:avLst/>
            </a:prstGeom>
            <a:noFill/>
            <a:ln cap="flat" cmpd="sng" w="50800">
              <a:solidFill>
                <a:srgbClr val="C1FF72"/>
              </a:solidFill>
              <a:prstDash val="solid"/>
              <a:round/>
              <a:headEnd len="lg" w="lg" type="diamond"/>
              <a:tailEnd len="lg" w="lg" type="diamond"/>
            </a:ln>
          </p:spPr>
        </p:cxnSp>
        <p:sp>
          <p:nvSpPr>
            <p:cNvPr id="295" name="Google Shape;295;p20"/>
            <p:cNvSpPr/>
            <p:nvPr/>
          </p:nvSpPr>
          <p:spPr>
            <a:xfrm rot="3022490">
              <a:off x="2683360" y="1652082"/>
              <a:ext cx="884883" cy="811880"/>
            </a:xfrm>
            <a:custGeom>
              <a:rect b="b" l="l" r="r" t="t"/>
              <a:pathLst>
                <a:path extrusionOk="0" h="811880" w="884883">
                  <a:moveTo>
                    <a:pt x="0" y="0"/>
                  </a:moveTo>
                  <a:lnTo>
                    <a:pt x="884883" y="0"/>
                  </a:lnTo>
                  <a:lnTo>
                    <a:pt x="884883" y="811880"/>
                  </a:lnTo>
                  <a:lnTo>
                    <a:pt x="0" y="811880"/>
                  </a:lnTo>
                  <a:lnTo>
                    <a:pt x="0" y="0"/>
                  </a:lnTo>
                  <a:close/>
                </a:path>
              </a:pathLst>
            </a:custGeom>
            <a:blipFill rotWithShape="1">
              <a:blip r:embed="rId5">
                <a:alphaModFix/>
              </a:blip>
              <a:stretch>
                <a:fillRect b="0" l="0" r="0" t="0"/>
              </a:stretch>
            </a:blipFill>
            <a:ln>
              <a:noFill/>
            </a:ln>
          </p:spPr>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4AAD"/>
            </a:gs>
            <a:gs pos="33333">
              <a:srgbClr val="004AAD"/>
            </a:gs>
            <a:gs pos="66667">
              <a:srgbClr val="004AAD"/>
            </a:gs>
            <a:gs pos="100000">
              <a:srgbClr val="001C42"/>
            </a:gs>
          </a:gsLst>
          <a:path path="circle">
            <a:fillToRect b="100%" r="100%"/>
          </a:path>
          <a:tileRect l="-100%" t="-100%"/>
        </a:gradFill>
      </p:bgPr>
    </p:bg>
    <p:spTree>
      <p:nvGrpSpPr>
        <p:cNvPr id="299" name="Shape 299"/>
        <p:cNvGrpSpPr/>
        <p:nvPr/>
      </p:nvGrpSpPr>
      <p:grpSpPr>
        <a:xfrm>
          <a:off x="0" y="0"/>
          <a:ext cx="0" cy="0"/>
          <a:chOff x="0" y="0"/>
          <a:chExt cx="0" cy="0"/>
        </a:xfrm>
      </p:grpSpPr>
      <p:grpSp>
        <p:nvGrpSpPr>
          <p:cNvPr id="300" name="Google Shape;300;p21"/>
          <p:cNvGrpSpPr/>
          <p:nvPr/>
        </p:nvGrpSpPr>
        <p:grpSpPr>
          <a:xfrm rot="5390412">
            <a:off x="7501852" y="-717021"/>
            <a:ext cx="3506180" cy="18707843"/>
            <a:chOff x="0" y="-47625"/>
            <a:chExt cx="860040" cy="4588894"/>
          </a:xfrm>
        </p:grpSpPr>
        <p:sp>
          <p:nvSpPr>
            <p:cNvPr id="301" name="Google Shape;301;p21"/>
            <p:cNvSpPr/>
            <p:nvPr/>
          </p:nvSpPr>
          <p:spPr>
            <a:xfrm>
              <a:off x="0" y="0"/>
              <a:ext cx="860040" cy="4541269"/>
            </a:xfrm>
            <a:custGeom>
              <a:rect b="b" l="l" r="r" t="t"/>
              <a:pathLst>
                <a:path extrusionOk="0" h="4541269" w="860040">
                  <a:moveTo>
                    <a:pt x="0" y="0"/>
                  </a:moveTo>
                  <a:lnTo>
                    <a:pt x="860040" y="0"/>
                  </a:lnTo>
                  <a:lnTo>
                    <a:pt x="860040" y="4541269"/>
                  </a:lnTo>
                  <a:lnTo>
                    <a:pt x="0" y="4541269"/>
                  </a:lnTo>
                  <a:close/>
                </a:path>
              </a:pathLst>
            </a:custGeom>
            <a:solidFill>
              <a:srgbClr val="0F1A38"/>
            </a:solidFill>
            <a:ln>
              <a:noFill/>
            </a:ln>
          </p:spPr>
        </p:sp>
        <p:sp>
          <p:nvSpPr>
            <p:cNvPr id="302" name="Google Shape;302;p21"/>
            <p:cNvSpPr txBox="1"/>
            <p:nvPr/>
          </p:nvSpPr>
          <p:spPr>
            <a:xfrm>
              <a:off x="0" y="-47625"/>
              <a:ext cx="860040" cy="4588893"/>
            </a:xfrm>
            <a:prstGeom prst="rect">
              <a:avLst/>
            </a:prstGeom>
            <a:noFill/>
            <a:ln>
              <a:noFill/>
            </a:ln>
          </p:spPr>
          <p:txBody>
            <a:bodyPr anchorCtr="0" anchor="ctr" bIns="54525" lIns="54525" spcFirstLastPara="1" rIns="54525" wrap="square" tIns="54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3" name="Google Shape;303;p21"/>
          <p:cNvSpPr/>
          <p:nvPr/>
        </p:nvSpPr>
        <p:spPr>
          <a:xfrm>
            <a:off x="0" y="0"/>
            <a:ext cx="6835891" cy="10287000"/>
          </a:xfrm>
          <a:prstGeom prst="rect">
            <a:avLst/>
          </a:prstGeom>
          <a:solidFill>
            <a:srgbClr val="012A68">
              <a:alpha val="392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1"/>
          <p:cNvSpPr txBox="1"/>
          <p:nvPr/>
        </p:nvSpPr>
        <p:spPr>
          <a:xfrm>
            <a:off x="1028700" y="777042"/>
            <a:ext cx="6119231" cy="26670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8800" u="none" cap="none" strike="noStrike">
                <a:solidFill>
                  <a:srgbClr val="C1FF72"/>
                </a:solidFill>
                <a:latin typeface="Black Ops One"/>
                <a:ea typeface="Black Ops One"/>
                <a:cs typeface="Black Ops One"/>
                <a:sym typeface="Black Ops One"/>
              </a:rPr>
              <a:t>Our Services</a:t>
            </a:r>
            <a:endParaRPr/>
          </a:p>
        </p:txBody>
      </p:sp>
      <p:grpSp>
        <p:nvGrpSpPr>
          <p:cNvPr id="305" name="Google Shape;305;p21"/>
          <p:cNvGrpSpPr/>
          <p:nvPr/>
        </p:nvGrpSpPr>
        <p:grpSpPr>
          <a:xfrm>
            <a:off x="8009458" y="1009174"/>
            <a:ext cx="9326042" cy="378114"/>
            <a:chOff x="0" y="-26035"/>
            <a:chExt cx="12434723" cy="504153"/>
          </a:xfrm>
        </p:grpSpPr>
        <p:sp>
          <p:nvSpPr>
            <p:cNvPr id="306" name="Google Shape;306;p21"/>
            <p:cNvSpPr txBox="1"/>
            <p:nvPr/>
          </p:nvSpPr>
          <p:spPr>
            <a:xfrm>
              <a:off x="0" y="0"/>
              <a:ext cx="878207" cy="478118"/>
            </a:xfrm>
            <a:prstGeom prst="rect">
              <a:avLst/>
            </a:prstGeom>
            <a:noFill/>
            <a:ln>
              <a:noFill/>
            </a:ln>
          </p:spPr>
          <p:txBody>
            <a:bodyPr anchorCtr="0" anchor="t" bIns="0" lIns="0" spcFirstLastPara="1" rIns="0" wrap="square" tIns="0">
              <a:spAutoFit/>
            </a:bodyPr>
            <a:lstStyle/>
            <a:p>
              <a:pPr indent="0" lvl="0" marL="0" marR="0" rtl="0" algn="r">
                <a:lnSpc>
                  <a:spcPct val="119958"/>
                </a:lnSpc>
                <a:spcBef>
                  <a:spcPts val="0"/>
                </a:spcBef>
                <a:spcAft>
                  <a:spcPts val="0"/>
                </a:spcAft>
                <a:buNone/>
              </a:pPr>
              <a:r>
                <a:rPr b="0" i="0" lang="en-US" sz="2400" u="none" cap="none" strike="noStrike">
                  <a:solidFill>
                    <a:srgbClr val="C1FF72"/>
                  </a:solidFill>
                  <a:latin typeface="Black Ops One"/>
                  <a:ea typeface="Black Ops One"/>
                  <a:cs typeface="Black Ops One"/>
                  <a:sym typeface="Black Ops One"/>
                </a:rPr>
                <a:t>01</a:t>
              </a:r>
              <a:endParaRPr/>
            </a:p>
          </p:txBody>
        </p:sp>
        <p:sp>
          <p:nvSpPr>
            <p:cNvPr id="307" name="Google Shape;307;p21"/>
            <p:cNvSpPr txBox="1"/>
            <p:nvPr/>
          </p:nvSpPr>
          <p:spPr>
            <a:xfrm>
              <a:off x="5207510" y="-26035"/>
              <a:ext cx="7227213" cy="413061"/>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sng" cap="none" strike="noStrike">
                  <a:solidFill>
                    <a:srgbClr val="FFFFFF"/>
                  </a:solidFill>
                  <a:latin typeface="Arial"/>
                  <a:ea typeface="Arial"/>
                  <a:cs typeface="Arial"/>
                  <a:sym typeface="Arial"/>
                  <a:hlinkClick r:id="rId3">
                    <a:extLst>
                      <a:ext uri="{A12FA001-AC4F-418D-AE19-62706E023703}">
                        <ahyp:hlinkClr val="tx"/>
                      </a:ext>
                    </a:extLst>
                  </a:hlinkClick>
                </a:rPr>
                <a:t>Elaborate on what you want to discuss.</a:t>
              </a:r>
              <a:endParaRPr/>
            </a:p>
          </p:txBody>
        </p:sp>
        <p:sp>
          <p:nvSpPr>
            <p:cNvPr id="308" name="Google Shape;308;p21"/>
            <p:cNvSpPr txBox="1"/>
            <p:nvPr/>
          </p:nvSpPr>
          <p:spPr>
            <a:xfrm>
              <a:off x="1169483" y="-26035"/>
              <a:ext cx="3542238" cy="4959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FF61F4"/>
                  </a:solidFill>
                  <a:latin typeface="Black Ops One"/>
                  <a:ea typeface="Black Ops One"/>
                  <a:cs typeface="Black Ops One"/>
                  <a:sym typeface="Black Ops One"/>
                </a:rPr>
                <a:t>Service One</a:t>
              </a:r>
              <a:endParaRPr/>
            </a:p>
          </p:txBody>
        </p:sp>
      </p:grpSp>
      <p:grpSp>
        <p:nvGrpSpPr>
          <p:cNvPr id="309" name="Google Shape;309;p21"/>
          <p:cNvGrpSpPr/>
          <p:nvPr/>
        </p:nvGrpSpPr>
        <p:grpSpPr>
          <a:xfrm>
            <a:off x="8009458" y="2477277"/>
            <a:ext cx="9326042" cy="378114"/>
            <a:chOff x="0" y="-26035"/>
            <a:chExt cx="12434723" cy="504153"/>
          </a:xfrm>
        </p:grpSpPr>
        <p:sp>
          <p:nvSpPr>
            <p:cNvPr id="310" name="Google Shape;310;p21"/>
            <p:cNvSpPr txBox="1"/>
            <p:nvPr/>
          </p:nvSpPr>
          <p:spPr>
            <a:xfrm>
              <a:off x="0" y="0"/>
              <a:ext cx="878207" cy="478118"/>
            </a:xfrm>
            <a:prstGeom prst="rect">
              <a:avLst/>
            </a:prstGeom>
            <a:noFill/>
            <a:ln>
              <a:noFill/>
            </a:ln>
          </p:spPr>
          <p:txBody>
            <a:bodyPr anchorCtr="0" anchor="t" bIns="0" lIns="0" spcFirstLastPara="1" rIns="0" wrap="square" tIns="0">
              <a:spAutoFit/>
            </a:bodyPr>
            <a:lstStyle/>
            <a:p>
              <a:pPr indent="0" lvl="0" marL="0" marR="0" rtl="0" algn="r">
                <a:lnSpc>
                  <a:spcPct val="119958"/>
                </a:lnSpc>
                <a:spcBef>
                  <a:spcPts val="0"/>
                </a:spcBef>
                <a:spcAft>
                  <a:spcPts val="0"/>
                </a:spcAft>
                <a:buNone/>
              </a:pPr>
              <a:r>
                <a:rPr b="0" i="0" lang="en-US" sz="2400" u="none" cap="none" strike="noStrike">
                  <a:solidFill>
                    <a:srgbClr val="C1FF72"/>
                  </a:solidFill>
                  <a:latin typeface="Black Ops One"/>
                  <a:ea typeface="Black Ops One"/>
                  <a:cs typeface="Black Ops One"/>
                  <a:sym typeface="Black Ops One"/>
                </a:rPr>
                <a:t>02</a:t>
              </a:r>
              <a:endParaRPr/>
            </a:p>
          </p:txBody>
        </p:sp>
        <p:sp>
          <p:nvSpPr>
            <p:cNvPr id="311" name="Google Shape;311;p21"/>
            <p:cNvSpPr txBox="1"/>
            <p:nvPr/>
          </p:nvSpPr>
          <p:spPr>
            <a:xfrm>
              <a:off x="5207510" y="-26035"/>
              <a:ext cx="7227213" cy="413061"/>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sng" cap="none" strike="noStrike">
                  <a:solidFill>
                    <a:srgbClr val="FFFFFF"/>
                  </a:solidFill>
                  <a:latin typeface="Arial"/>
                  <a:ea typeface="Arial"/>
                  <a:cs typeface="Arial"/>
                  <a:sym typeface="Arial"/>
                  <a:hlinkClick r:id="rId4">
                    <a:extLst>
                      <a:ext uri="{A12FA001-AC4F-418D-AE19-62706E023703}">
                        <ahyp:hlinkClr val="tx"/>
                      </a:ext>
                    </a:extLst>
                  </a:hlinkClick>
                </a:rPr>
                <a:t>Elaborate on what you want to discuss.</a:t>
              </a:r>
              <a:endParaRPr/>
            </a:p>
          </p:txBody>
        </p:sp>
        <p:sp>
          <p:nvSpPr>
            <p:cNvPr id="312" name="Google Shape;312;p21"/>
            <p:cNvSpPr txBox="1"/>
            <p:nvPr/>
          </p:nvSpPr>
          <p:spPr>
            <a:xfrm>
              <a:off x="1169483" y="-26035"/>
              <a:ext cx="3542238" cy="4959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FF61F4"/>
                  </a:solidFill>
                  <a:latin typeface="Black Ops One"/>
                  <a:ea typeface="Black Ops One"/>
                  <a:cs typeface="Black Ops One"/>
                  <a:sym typeface="Black Ops One"/>
                </a:rPr>
                <a:t>Service Two</a:t>
              </a:r>
              <a:endParaRPr/>
            </a:p>
          </p:txBody>
        </p:sp>
      </p:grpSp>
      <p:grpSp>
        <p:nvGrpSpPr>
          <p:cNvPr id="313" name="Google Shape;313;p21"/>
          <p:cNvGrpSpPr/>
          <p:nvPr/>
        </p:nvGrpSpPr>
        <p:grpSpPr>
          <a:xfrm>
            <a:off x="8009458" y="3945380"/>
            <a:ext cx="9326042" cy="378114"/>
            <a:chOff x="0" y="-26035"/>
            <a:chExt cx="12434723" cy="504153"/>
          </a:xfrm>
        </p:grpSpPr>
        <p:sp>
          <p:nvSpPr>
            <p:cNvPr id="314" name="Google Shape;314;p21"/>
            <p:cNvSpPr txBox="1"/>
            <p:nvPr/>
          </p:nvSpPr>
          <p:spPr>
            <a:xfrm>
              <a:off x="0" y="0"/>
              <a:ext cx="878207" cy="478118"/>
            </a:xfrm>
            <a:prstGeom prst="rect">
              <a:avLst/>
            </a:prstGeom>
            <a:noFill/>
            <a:ln>
              <a:noFill/>
            </a:ln>
          </p:spPr>
          <p:txBody>
            <a:bodyPr anchorCtr="0" anchor="t" bIns="0" lIns="0" spcFirstLastPara="1" rIns="0" wrap="square" tIns="0">
              <a:spAutoFit/>
            </a:bodyPr>
            <a:lstStyle/>
            <a:p>
              <a:pPr indent="0" lvl="0" marL="0" marR="0" rtl="0" algn="r">
                <a:lnSpc>
                  <a:spcPct val="119958"/>
                </a:lnSpc>
                <a:spcBef>
                  <a:spcPts val="0"/>
                </a:spcBef>
                <a:spcAft>
                  <a:spcPts val="0"/>
                </a:spcAft>
                <a:buNone/>
              </a:pPr>
              <a:r>
                <a:rPr b="0" i="0" lang="en-US" sz="2400" u="none" cap="none" strike="noStrike">
                  <a:solidFill>
                    <a:srgbClr val="C1FF72"/>
                  </a:solidFill>
                  <a:latin typeface="Black Ops One"/>
                  <a:ea typeface="Black Ops One"/>
                  <a:cs typeface="Black Ops One"/>
                  <a:sym typeface="Black Ops One"/>
                </a:rPr>
                <a:t>03</a:t>
              </a:r>
              <a:endParaRPr/>
            </a:p>
          </p:txBody>
        </p:sp>
        <p:sp>
          <p:nvSpPr>
            <p:cNvPr id="315" name="Google Shape;315;p21"/>
            <p:cNvSpPr txBox="1"/>
            <p:nvPr/>
          </p:nvSpPr>
          <p:spPr>
            <a:xfrm>
              <a:off x="5207510" y="-26035"/>
              <a:ext cx="7227213" cy="413061"/>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sng" cap="none" strike="noStrike">
                  <a:solidFill>
                    <a:srgbClr val="FFFFFF"/>
                  </a:solidFill>
                  <a:latin typeface="Arial"/>
                  <a:ea typeface="Arial"/>
                  <a:cs typeface="Arial"/>
                  <a:sym typeface="Arial"/>
                  <a:hlinkClick r:id="rId5">
                    <a:extLst>
                      <a:ext uri="{A12FA001-AC4F-418D-AE19-62706E023703}">
                        <ahyp:hlinkClr val="tx"/>
                      </a:ext>
                    </a:extLst>
                  </a:hlinkClick>
                </a:rPr>
                <a:t>Elaborate on what you want to discuss.</a:t>
              </a:r>
              <a:endParaRPr/>
            </a:p>
          </p:txBody>
        </p:sp>
        <p:sp>
          <p:nvSpPr>
            <p:cNvPr id="316" name="Google Shape;316;p21"/>
            <p:cNvSpPr txBox="1"/>
            <p:nvPr/>
          </p:nvSpPr>
          <p:spPr>
            <a:xfrm>
              <a:off x="1169483" y="-26035"/>
              <a:ext cx="3542238" cy="4959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FF61F4"/>
                  </a:solidFill>
                  <a:latin typeface="Black Ops One"/>
                  <a:ea typeface="Black Ops One"/>
                  <a:cs typeface="Black Ops One"/>
                  <a:sym typeface="Black Ops One"/>
                </a:rPr>
                <a:t>Service Three</a:t>
              </a:r>
              <a:endParaRPr/>
            </a:p>
          </p:txBody>
        </p:sp>
      </p:grpSp>
      <p:grpSp>
        <p:nvGrpSpPr>
          <p:cNvPr id="317" name="Google Shape;317;p21"/>
          <p:cNvGrpSpPr/>
          <p:nvPr/>
        </p:nvGrpSpPr>
        <p:grpSpPr>
          <a:xfrm>
            <a:off x="8009458" y="5413483"/>
            <a:ext cx="9326042" cy="378114"/>
            <a:chOff x="0" y="-26035"/>
            <a:chExt cx="12434723" cy="504153"/>
          </a:xfrm>
        </p:grpSpPr>
        <p:sp>
          <p:nvSpPr>
            <p:cNvPr id="318" name="Google Shape;318;p21"/>
            <p:cNvSpPr txBox="1"/>
            <p:nvPr/>
          </p:nvSpPr>
          <p:spPr>
            <a:xfrm>
              <a:off x="0" y="0"/>
              <a:ext cx="878207" cy="478118"/>
            </a:xfrm>
            <a:prstGeom prst="rect">
              <a:avLst/>
            </a:prstGeom>
            <a:noFill/>
            <a:ln>
              <a:noFill/>
            </a:ln>
          </p:spPr>
          <p:txBody>
            <a:bodyPr anchorCtr="0" anchor="t" bIns="0" lIns="0" spcFirstLastPara="1" rIns="0" wrap="square" tIns="0">
              <a:spAutoFit/>
            </a:bodyPr>
            <a:lstStyle/>
            <a:p>
              <a:pPr indent="0" lvl="0" marL="0" marR="0" rtl="0" algn="r">
                <a:lnSpc>
                  <a:spcPct val="119958"/>
                </a:lnSpc>
                <a:spcBef>
                  <a:spcPts val="0"/>
                </a:spcBef>
                <a:spcAft>
                  <a:spcPts val="0"/>
                </a:spcAft>
                <a:buNone/>
              </a:pPr>
              <a:r>
                <a:rPr b="0" i="0" lang="en-US" sz="2400" u="none" cap="none" strike="noStrike">
                  <a:solidFill>
                    <a:srgbClr val="C1FF72"/>
                  </a:solidFill>
                  <a:latin typeface="Black Ops One"/>
                  <a:ea typeface="Black Ops One"/>
                  <a:cs typeface="Black Ops One"/>
                  <a:sym typeface="Black Ops One"/>
                </a:rPr>
                <a:t>04</a:t>
              </a:r>
              <a:endParaRPr/>
            </a:p>
          </p:txBody>
        </p:sp>
        <p:sp>
          <p:nvSpPr>
            <p:cNvPr id="319" name="Google Shape;319;p21"/>
            <p:cNvSpPr txBox="1"/>
            <p:nvPr/>
          </p:nvSpPr>
          <p:spPr>
            <a:xfrm>
              <a:off x="5207510" y="-26035"/>
              <a:ext cx="7227213" cy="413061"/>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sng" cap="none" strike="noStrike">
                  <a:solidFill>
                    <a:srgbClr val="FFFFFF"/>
                  </a:solidFill>
                  <a:latin typeface="Arial"/>
                  <a:ea typeface="Arial"/>
                  <a:cs typeface="Arial"/>
                  <a:sym typeface="Arial"/>
                  <a:hlinkClick r:id="rId6">
                    <a:extLst>
                      <a:ext uri="{A12FA001-AC4F-418D-AE19-62706E023703}">
                        <ahyp:hlinkClr val="tx"/>
                      </a:ext>
                    </a:extLst>
                  </a:hlinkClick>
                </a:rPr>
                <a:t>Elaborate on what you want to discuss.</a:t>
              </a:r>
              <a:endParaRPr/>
            </a:p>
          </p:txBody>
        </p:sp>
        <p:sp>
          <p:nvSpPr>
            <p:cNvPr id="320" name="Google Shape;320;p21"/>
            <p:cNvSpPr txBox="1"/>
            <p:nvPr/>
          </p:nvSpPr>
          <p:spPr>
            <a:xfrm>
              <a:off x="1169483" y="-26035"/>
              <a:ext cx="3542238" cy="4959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FF61F4"/>
                  </a:solidFill>
                  <a:latin typeface="Black Ops One"/>
                  <a:ea typeface="Black Ops One"/>
                  <a:cs typeface="Black Ops One"/>
                  <a:sym typeface="Black Ops One"/>
                </a:rPr>
                <a:t>Service Four</a:t>
              </a:r>
              <a:endParaRPr/>
            </a:p>
          </p:txBody>
        </p:sp>
      </p:grpSp>
      <p:grpSp>
        <p:nvGrpSpPr>
          <p:cNvPr id="321" name="Google Shape;321;p21"/>
          <p:cNvGrpSpPr/>
          <p:nvPr/>
        </p:nvGrpSpPr>
        <p:grpSpPr>
          <a:xfrm rot="5390412">
            <a:off x="8957795" y="-2522228"/>
            <a:ext cx="375490" cy="18937474"/>
            <a:chOff x="0" y="-47625"/>
            <a:chExt cx="92105" cy="4645221"/>
          </a:xfrm>
        </p:grpSpPr>
        <p:sp>
          <p:nvSpPr>
            <p:cNvPr id="322" name="Google Shape;322;p21"/>
            <p:cNvSpPr/>
            <p:nvPr/>
          </p:nvSpPr>
          <p:spPr>
            <a:xfrm>
              <a:off x="0" y="0"/>
              <a:ext cx="92105" cy="4597596"/>
            </a:xfrm>
            <a:custGeom>
              <a:rect b="b" l="l" r="r" t="t"/>
              <a:pathLst>
                <a:path extrusionOk="0" h="4597596" w="92105">
                  <a:moveTo>
                    <a:pt x="0" y="0"/>
                  </a:moveTo>
                  <a:lnTo>
                    <a:pt x="92105" y="0"/>
                  </a:lnTo>
                  <a:lnTo>
                    <a:pt x="92105" y="4597596"/>
                  </a:lnTo>
                  <a:lnTo>
                    <a:pt x="0" y="4597596"/>
                  </a:lnTo>
                  <a:close/>
                </a:path>
              </a:pathLst>
            </a:custGeom>
            <a:solidFill>
              <a:srgbClr val="C1FF72"/>
            </a:solidFill>
            <a:ln>
              <a:noFill/>
            </a:ln>
          </p:spPr>
        </p:sp>
        <p:sp>
          <p:nvSpPr>
            <p:cNvPr id="323" name="Google Shape;323;p21"/>
            <p:cNvSpPr txBox="1"/>
            <p:nvPr/>
          </p:nvSpPr>
          <p:spPr>
            <a:xfrm>
              <a:off x="0" y="-47625"/>
              <a:ext cx="92105" cy="4645221"/>
            </a:xfrm>
            <a:prstGeom prst="rect">
              <a:avLst/>
            </a:prstGeom>
            <a:noFill/>
            <a:ln>
              <a:noFill/>
            </a:ln>
          </p:spPr>
          <p:txBody>
            <a:bodyPr anchorCtr="0" anchor="ctr" bIns="54525" lIns="54525" spcFirstLastPara="1" rIns="54525" wrap="square" tIns="54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4" name="Google Shape;324;p21"/>
          <p:cNvSpPr/>
          <p:nvPr/>
        </p:nvSpPr>
        <p:spPr>
          <a:xfrm rot="5400000">
            <a:off x="5861352" y="4908010"/>
            <a:ext cx="10812942" cy="15280141"/>
          </a:xfrm>
          <a:custGeom>
            <a:rect b="b" l="l" r="r" t="t"/>
            <a:pathLst>
              <a:path extrusionOk="0" h="15280141" w="10812942">
                <a:moveTo>
                  <a:pt x="0" y="0"/>
                </a:moveTo>
                <a:lnTo>
                  <a:pt x="10812942" y="0"/>
                </a:lnTo>
                <a:lnTo>
                  <a:pt x="10812942" y="15280142"/>
                </a:lnTo>
                <a:lnTo>
                  <a:pt x="0" y="15280142"/>
                </a:lnTo>
                <a:lnTo>
                  <a:pt x="0" y="0"/>
                </a:lnTo>
                <a:close/>
              </a:path>
            </a:pathLst>
          </a:custGeom>
          <a:blipFill rotWithShape="1">
            <a:blip r:embed="rId7">
              <a:alphaModFix/>
            </a:blip>
            <a:stretch>
              <a:fillRect b="0" l="-53390" r="0" t="0"/>
            </a:stretch>
          </a:blipFill>
          <a:ln>
            <a:noFill/>
          </a:ln>
        </p:spPr>
      </p:sp>
      <p:pic>
        <p:nvPicPr>
          <p:cNvPr id="325" name="Google Shape;325;p21"/>
          <p:cNvPicPr preferRelativeResize="0"/>
          <p:nvPr/>
        </p:nvPicPr>
        <p:blipFill rotWithShape="1">
          <a:blip r:embed="rId8">
            <a:alphaModFix/>
          </a:blip>
          <a:srcRect b="0" l="8914" r="1892" t="0"/>
          <a:stretch/>
        </p:blipFill>
        <p:spPr>
          <a:xfrm>
            <a:off x="1028700" y="3905250"/>
            <a:ext cx="5807191" cy="6510821"/>
          </a:xfrm>
          <a:prstGeom prst="rect">
            <a:avLst/>
          </a:prstGeom>
          <a:noFill/>
          <a:ln>
            <a:noFill/>
          </a:ln>
        </p:spPr>
      </p:pic>
      <p:cxnSp>
        <p:nvCxnSpPr>
          <p:cNvPr id="326" name="Google Shape;326;p21"/>
          <p:cNvCxnSpPr/>
          <p:nvPr/>
        </p:nvCxnSpPr>
        <p:spPr>
          <a:xfrm>
            <a:off x="1570622" y="4294919"/>
            <a:ext cx="0" cy="5564975"/>
          </a:xfrm>
          <a:prstGeom prst="straightConnector1">
            <a:avLst/>
          </a:prstGeom>
          <a:noFill/>
          <a:ln cap="flat" cmpd="sng" w="57150">
            <a:solidFill>
              <a:srgbClr val="C1FF72"/>
            </a:solidFill>
            <a:prstDash val="solid"/>
            <a:round/>
            <a:headEnd len="lg" w="lg" type="diamond"/>
            <a:tailEnd len="lg" w="lg" type="diamond"/>
          </a:ln>
        </p:spPr>
      </p:cxnSp>
      <p:cxnSp>
        <p:nvCxnSpPr>
          <p:cNvPr id="327" name="Google Shape;327;p21"/>
          <p:cNvCxnSpPr/>
          <p:nvPr/>
        </p:nvCxnSpPr>
        <p:spPr>
          <a:xfrm>
            <a:off x="1462249" y="9744399"/>
            <a:ext cx="5038496" cy="0"/>
          </a:xfrm>
          <a:prstGeom prst="straightConnector1">
            <a:avLst/>
          </a:prstGeom>
          <a:noFill/>
          <a:ln cap="flat" cmpd="sng" w="57150">
            <a:solidFill>
              <a:srgbClr val="C1FF72"/>
            </a:solidFill>
            <a:prstDash val="solid"/>
            <a:round/>
            <a:headEnd len="lg" w="lg" type="diamond"/>
            <a:tailEnd len="lg" w="lg" type="diamond"/>
          </a:ln>
        </p:spPr>
      </p:cxnSp>
      <p:cxnSp>
        <p:nvCxnSpPr>
          <p:cNvPr id="328" name="Google Shape;328;p21"/>
          <p:cNvCxnSpPr/>
          <p:nvPr/>
        </p:nvCxnSpPr>
        <p:spPr>
          <a:xfrm>
            <a:off x="1462249" y="4410629"/>
            <a:ext cx="5038496" cy="0"/>
          </a:xfrm>
          <a:prstGeom prst="straightConnector1">
            <a:avLst/>
          </a:prstGeom>
          <a:noFill/>
          <a:ln cap="flat" cmpd="sng" w="57150">
            <a:solidFill>
              <a:srgbClr val="C1FF72"/>
            </a:solidFill>
            <a:prstDash val="solid"/>
            <a:round/>
            <a:headEnd len="lg" w="lg" type="diamond"/>
            <a:tailEnd len="lg" w="lg" type="diamond"/>
          </a:ln>
        </p:spPr>
      </p:cxnSp>
      <p:cxnSp>
        <p:nvCxnSpPr>
          <p:cNvPr id="329" name="Google Shape;329;p21"/>
          <p:cNvCxnSpPr/>
          <p:nvPr/>
        </p:nvCxnSpPr>
        <p:spPr>
          <a:xfrm>
            <a:off x="6395970" y="4294919"/>
            <a:ext cx="0" cy="5564975"/>
          </a:xfrm>
          <a:prstGeom prst="straightConnector1">
            <a:avLst/>
          </a:prstGeom>
          <a:noFill/>
          <a:ln cap="flat" cmpd="sng" w="57150">
            <a:solidFill>
              <a:srgbClr val="C1FF72"/>
            </a:solidFill>
            <a:prstDash val="solid"/>
            <a:round/>
            <a:headEnd len="lg" w="lg" type="diamond"/>
            <a:tailEnd len="lg" w="lg" type="diamond"/>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