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577500" y="-10875225"/>
            <a:ext cx="29201152" cy="29158305"/>
          </a:xfrm>
          <a:prstGeom prst="rect">
            <a:avLst/>
          </a:prstGeom>
          <a:noFill/>
          <a:ln>
            <a:noFill/>
          </a:ln>
        </p:spPr>
      </p:pic>
      <p:grpSp>
        <p:nvGrpSpPr>
          <p:cNvPr id="11" name="Google Shape;11;p3"/>
          <p:cNvGrpSpPr/>
          <p:nvPr/>
        </p:nvGrpSpPr>
        <p:grpSpPr>
          <a:xfrm>
            <a:off x="0" y="-180827"/>
            <a:ext cx="18288118" cy="500511"/>
            <a:chOff x="0" y="-47625"/>
            <a:chExt cx="4816592" cy="131821"/>
          </a:xfrm>
        </p:grpSpPr>
        <p:sp>
          <p:nvSpPr>
            <p:cNvPr id="12" name="Google Shape;12;p3"/>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3" name="Google Shape;13;p3"/>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a:off x="-62" y="9786492"/>
            <a:ext cx="18288118" cy="500511"/>
            <a:chOff x="0" y="-47625"/>
            <a:chExt cx="4816592" cy="131821"/>
          </a:xfrm>
        </p:grpSpPr>
        <p:sp>
          <p:nvSpPr>
            <p:cNvPr id="15" name="Google Shape;15;p3"/>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6" name="Google Shape;16;p3"/>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 name="Google Shape;17;p3"/>
          <p:cNvSpPr txBox="1"/>
          <p:nvPr>
            <p:ph type="ctrTitle"/>
          </p:nvPr>
        </p:nvSpPr>
        <p:spPr>
          <a:xfrm>
            <a:off x="787850" y="1051375"/>
            <a:ext cx="140985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subTitle"/>
          </p:nvPr>
        </p:nvSpPr>
        <p:spPr>
          <a:xfrm>
            <a:off x="5943600" y="50428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4" y="-1844990"/>
            <a:ext cx="13354373" cy="13256573"/>
          </a:xfrm>
          <a:prstGeom prst="rect">
            <a:avLst/>
          </a:prstGeom>
          <a:noFill/>
          <a:ln>
            <a:noFill/>
          </a:ln>
        </p:spPr>
      </p:pic>
      <p:sp>
        <p:nvSpPr>
          <p:cNvPr id="21" name="Google Shape;21;p4"/>
          <p:cNvSpPr txBox="1"/>
          <p:nvPr>
            <p:ph type="title"/>
          </p:nvPr>
        </p:nvSpPr>
        <p:spPr>
          <a:xfrm>
            <a:off x="710975" y="1055450"/>
            <a:ext cx="12371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5259125" y="41963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grpSp>
        <p:nvGrpSpPr>
          <p:cNvPr id="23" name="Google Shape;23;p4"/>
          <p:cNvGrpSpPr/>
          <p:nvPr/>
        </p:nvGrpSpPr>
        <p:grpSpPr>
          <a:xfrm>
            <a:off x="0" y="-180827"/>
            <a:ext cx="18288118" cy="500511"/>
            <a:chOff x="0" y="-47625"/>
            <a:chExt cx="4816592" cy="131821"/>
          </a:xfrm>
        </p:grpSpPr>
        <p:sp>
          <p:nvSpPr>
            <p:cNvPr id="24" name="Google Shape;24;p4"/>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5" name="Google Shape;25;p4"/>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4"/>
          <p:cNvGrpSpPr/>
          <p:nvPr/>
        </p:nvGrpSpPr>
        <p:grpSpPr>
          <a:xfrm>
            <a:off x="0" y="9786492"/>
            <a:ext cx="18288118" cy="500511"/>
            <a:chOff x="0" y="-47625"/>
            <a:chExt cx="4816592" cy="131821"/>
          </a:xfrm>
        </p:grpSpPr>
        <p:sp>
          <p:nvSpPr>
            <p:cNvPr id="27" name="Google Shape;27;p4"/>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8" name="Google Shape;28;p4"/>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pic>
        <p:nvPicPr>
          <p:cNvPr id="30" name="Google Shape;30;p5"/>
          <p:cNvPicPr preferRelativeResize="0"/>
          <p:nvPr/>
        </p:nvPicPr>
        <p:blipFill>
          <a:blip r:embed="rId2">
            <a:alphaModFix/>
          </a:blip>
          <a:stretch>
            <a:fillRect/>
          </a:stretch>
        </p:blipFill>
        <p:spPr>
          <a:xfrm>
            <a:off x="-3118825" y="-6811500"/>
            <a:ext cx="24541798" cy="23822850"/>
          </a:xfrm>
          <a:prstGeom prst="rect">
            <a:avLst/>
          </a:prstGeom>
          <a:noFill/>
          <a:ln>
            <a:noFill/>
          </a:ln>
        </p:spPr>
      </p:pic>
      <p:sp>
        <p:nvSpPr>
          <p:cNvPr id="31" name="Google Shape;31;p5"/>
          <p:cNvSpPr txBox="1"/>
          <p:nvPr>
            <p:ph type="title"/>
          </p:nvPr>
        </p:nvSpPr>
        <p:spPr>
          <a:xfrm>
            <a:off x="722325" y="749300"/>
            <a:ext cx="14184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cap="none"/>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p:txBody>
      </p:sp>
      <p:sp>
        <p:nvSpPr>
          <p:cNvPr id="32" name="Google Shape;32;p5"/>
          <p:cNvSpPr txBox="1"/>
          <p:nvPr>
            <p:ph idx="1" type="body"/>
          </p:nvPr>
        </p:nvSpPr>
        <p:spPr>
          <a:xfrm>
            <a:off x="6777488" y="60703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33" name="Google Shape;33;p5"/>
          <p:cNvGrpSpPr/>
          <p:nvPr/>
        </p:nvGrpSpPr>
        <p:grpSpPr>
          <a:xfrm>
            <a:off x="0" y="-180827"/>
            <a:ext cx="18288118" cy="500511"/>
            <a:chOff x="0" y="-47625"/>
            <a:chExt cx="4816592" cy="131821"/>
          </a:xfrm>
        </p:grpSpPr>
        <p:sp>
          <p:nvSpPr>
            <p:cNvPr id="34" name="Google Shape;34;p5"/>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5" name="Google Shape;35;p5"/>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5"/>
          <p:cNvGrpSpPr/>
          <p:nvPr/>
        </p:nvGrpSpPr>
        <p:grpSpPr>
          <a:xfrm>
            <a:off x="0" y="9786492"/>
            <a:ext cx="18288118" cy="500511"/>
            <a:chOff x="0" y="-47625"/>
            <a:chExt cx="4816592" cy="131821"/>
          </a:xfrm>
        </p:grpSpPr>
        <p:sp>
          <p:nvSpPr>
            <p:cNvPr id="37" name="Google Shape;37;p5"/>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8" name="Google Shape;38;p5"/>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pic>
        <p:nvPicPr>
          <p:cNvPr id="40" name="Google Shape;40;p6"/>
          <p:cNvPicPr preferRelativeResize="0"/>
          <p:nvPr/>
        </p:nvPicPr>
        <p:blipFill>
          <a:blip r:embed="rId2">
            <a:alphaModFix/>
          </a:blip>
          <a:stretch>
            <a:fillRect/>
          </a:stretch>
        </p:blipFill>
        <p:spPr>
          <a:xfrm>
            <a:off x="8153325" y="-2833200"/>
            <a:ext cx="14846802" cy="14412021"/>
          </a:xfrm>
          <a:prstGeom prst="rect">
            <a:avLst/>
          </a:prstGeom>
          <a:noFill/>
          <a:ln>
            <a:noFill/>
          </a:ln>
        </p:spPr>
      </p:pic>
      <p:sp>
        <p:nvSpPr>
          <p:cNvPr id="41" name="Google Shape;41;p6"/>
          <p:cNvSpPr txBox="1"/>
          <p:nvPr>
            <p:ph type="title"/>
          </p:nvPr>
        </p:nvSpPr>
        <p:spPr>
          <a:xfrm>
            <a:off x="710975" y="1055450"/>
            <a:ext cx="12371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3110000" y="4831900"/>
            <a:ext cx="59223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3" name="Google Shape;43;p6"/>
          <p:cNvSpPr txBox="1"/>
          <p:nvPr>
            <p:ph idx="2" type="body"/>
          </p:nvPr>
        </p:nvSpPr>
        <p:spPr>
          <a:xfrm>
            <a:off x="9255830" y="4831900"/>
            <a:ext cx="59223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44" name="Google Shape;44;p6"/>
          <p:cNvGrpSpPr/>
          <p:nvPr/>
        </p:nvGrpSpPr>
        <p:grpSpPr>
          <a:xfrm>
            <a:off x="0" y="-180827"/>
            <a:ext cx="18288118" cy="500511"/>
            <a:chOff x="0" y="-47625"/>
            <a:chExt cx="4816592" cy="131821"/>
          </a:xfrm>
        </p:grpSpPr>
        <p:sp>
          <p:nvSpPr>
            <p:cNvPr id="45" name="Google Shape;45;p6"/>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6" name="Google Shape;46;p6"/>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6"/>
          <p:cNvGrpSpPr/>
          <p:nvPr/>
        </p:nvGrpSpPr>
        <p:grpSpPr>
          <a:xfrm>
            <a:off x="0" y="9786492"/>
            <a:ext cx="18288118" cy="500511"/>
            <a:chOff x="0" y="-47625"/>
            <a:chExt cx="4816592" cy="131821"/>
          </a:xfrm>
        </p:grpSpPr>
        <p:sp>
          <p:nvSpPr>
            <p:cNvPr id="48" name="Google Shape;48;p6"/>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9" name="Google Shape;49;p6"/>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pic>
        <p:nvPicPr>
          <p:cNvPr id="51" name="Google Shape;51;p7"/>
          <p:cNvPicPr preferRelativeResize="0"/>
          <p:nvPr/>
        </p:nvPicPr>
        <p:blipFill>
          <a:blip r:embed="rId2">
            <a:alphaModFix/>
          </a:blip>
          <a:stretch>
            <a:fillRect/>
          </a:stretch>
        </p:blipFill>
        <p:spPr>
          <a:xfrm>
            <a:off x="8153325" y="-2833200"/>
            <a:ext cx="14846802" cy="14412021"/>
          </a:xfrm>
          <a:prstGeom prst="rect">
            <a:avLst/>
          </a:prstGeom>
          <a:noFill/>
          <a:ln>
            <a:noFill/>
          </a:ln>
        </p:spPr>
      </p:pic>
      <p:sp>
        <p:nvSpPr>
          <p:cNvPr id="52" name="Google Shape;52;p7"/>
          <p:cNvSpPr txBox="1"/>
          <p:nvPr>
            <p:ph type="title"/>
          </p:nvPr>
        </p:nvSpPr>
        <p:spPr>
          <a:xfrm>
            <a:off x="710975" y="1055450"/>
            <a:ext cx="12371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3816800" y="4692200"/>
            <a:ext cx="55110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4" name="Google Shape;54;p7"/>
          <p:cNvSpPr txBox="1"/>
          <p:nvPr>
            <p:ph idx="2" type="body"/>
          </p:nvPr>
        </p:nvSpPr>
        <p:spPr>
          <a:xfrm>
            <a:off x="9529246" y="4692200"/>
            <a:ext cx="55134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55" name="Google Shape;55;p7"/>
          <p:cNvGrpSpPr/>
          <p:nvPr/>
        </p:nvGrpSpPr>
        <p:grpSpPr>
          <a:xfrm>
            <a:off x="0" y="-180827"/>
            <a:ext cx="18288118" cy="500511"/>
            <a:chOff x="0" y="-47625"/>
            <a:chExt cx="4816592" cy="131821"/>
          </a:xfrm>
        </p:grpSpPr>
        <p:sp>
          <p:nvSpPr>
            <p:cNvPr id="56" name="Google Shape;56;p7"/>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57" name="Google Shape;57;p7"/>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7"/>
          <p:cNvGrpSpPr/>
          <p:nvPr/>
        </p:nvGrpSpPr>
        <p:grpSpPr>
          <a:xfrm>
            <a:off x="0" y="9786492"/>
            <a:ext cx="18288118" cy="500511"/>
            <a:chOff x="0" y="-47625"/>
            <a:chExt cx="4816592" cy="131821"/>
          </a:xfrm>
        </p:grpSpPr>
        <p:sp>
          <p:nvSpPr>
            <p:cNvPr id="59" name="Google Shape;59;p7"/>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60" name="Google Shape;60;p7"/>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pic>
        <p:nvPicPr>
          <p:cNvPr id="62" name="Google Shape;62;p8"/>
          <p:cNvPicPr preferRelativeResize="0"/>
          <p:nvPr/>
        </p:nvPicPr>
        <p:blipFill>
          <a:blip r:embed="rId2">
            <a:alphaModFix/>
          </a:blip>
          <a:stretch>
            <a:fillRect/>
          </a:stretch>
        </p:blipFill>
        <p:spPr>
          <a:xfrm>
            <a:off x="8153325" y="-2833200"/>
            <a:ext cx="14846802" cy="14412021"/>
          </a:xfrm>
          <a:prstGeom prst="rect">
            <a:avLst/>
          </a:prstGeom>
          <a:noFill/>
          <a:ln>
            <a:noFill/>
          </a:ln>
        </p:spPr>
      </p:pic>
      <p:sp>
        <p:nvSpPr>
          <p:cNvPr id="63" name="Google Shape;63;p8"/>
          <p:cNvSpPr txBox="1"/>
          <p:nvPr>
            <p:ph type="title"/>
          </p:nvPr>
        </p:nvSpPr>
        <p:spPr>
          <a:xfrm>
            <a:off x="710975" y="1055450"/>
            <a:ext cx="12371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4" name="Google Shape;64;p8"/>
          <p:cNvGrpSpPr/>
          <p:nvPr/>
        </p:nvGrpSpPr>
        <p:grpSpPr>
          <a:xfrm>
            <a:off x="0" y="-180827"/>
            <a:ext cx="18288118" cy="500511"/>
            <a:chOff x="0" y="-47625"/>
            <a:chExt cx="4816592" cy="131821"/>
          </a:xfrm>
        </p:grpSpPr>
        <p:sp>
          <p:nvSpPr>
            <p:cNvPr id="65" name="Google Shape;65;p8"/>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66" name="Google Shape;66;p8"/>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8"/>
          <p:cNvGrpSpPr/>
          <p:nvPr/>
        </p:nvGrpSpPr>
        <p:grpSpPr>
          <a:xfrm>
            <a:off x="0" y="9786492"/>
            <a:ext cx="18288118" cy="500511"/>
            <a:chOff x="0" y="-47625"/>
            <a:chExt cx="4816592" cy="131821"/>
          </a:xfrm>
        </p:grpSpPr>
        <p:sp>
          <p:nvSpPr>
            <p:cNvPr id="68" name="Google Shape;68;p8"/>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69" name="Google Shape;69;p8"/>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pic>
        <p:nvPicPr>
          <p:cNvPr id="71" name="Google Shape;71;p9"/>
          <p:cNvPicPr preferRelativeResize="0"/>
          <p:nvPr/>
        </p:nvPicPr>
        <p:blipFill>
          <a:blip r:embed="rId2">
            <a:alphaModFix/>
          </a:blip>
          <a:stretch>
            <a:fillRect/>
          </a:stretch>
        </p:blipFill>
        <p:spPr>
          <a:xfrm>
            <a:off x="-306057" y="-5817300"/>
            <a:ext cx="21859005" cy="21218699"/>
          </a:xfrm>
          <a:prstGeom prst="rect">
            <a:avLst/>
          </a:prstGeom>
          <a:noFill/>
          <a:ln>
            <a:noFill/>
          </a:ln>
        </p:spPr>
      </p:pic>
      <p:grpSp>
        <p:nvGrpSpPr>
          <p:cNvPr id="72" name="Google Shape;72;p9"/>
          <p:cNvGrpSpPr/>
          <p:nvPr/>
        </p:nvGrpSpPr>
        <p:grpSpPr>
          <a:xfrm>
            <a:off x="0" y="-180827"/>
            <a:ext cx="18288118" cy="500511"/>
            <a:chOff x="0" y="-47625"/>
            <a:chExt cx="4816592" cy="131821"/>
          </a:xfrm>
        </p:grpSpPr>
        <p:sp>
          <p:nvSpPr>
            <p:cNvPr id="73" name="Google Shape;73;p9"/>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74" name="Google Shape;74;p9"/>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9"/>
          <p:cNvGrpSpPr/>
          <p:nvPr/>
        </p:nvGrpSpPr>
        <p:grpSpPr>
          <a:xfrm>
            <a:off x="0" y="9786492"/>
            <a:ext cx="18288118" cy="500511"/>
            <a:chOff x="0" y="-47625"/>
            <a:chExt cx="4816592" cy="131821"/>
          </a:xfrm>
        </p:grpSpPr>
        <p:sp>
          <p:nvSpPr>
            <p:cNvPr id="76" name="Google Shape;76;p9"/>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77" name="Google Shape;77;p9"/>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 name="Google Shape;78;p9"/>
          <p:cNvSpPr txBox="1"/>
          <p:nvPr>
            <p:ph type="title"/>
          </p:nvPr>
        </p:nvSpPr>
        <p:spPr>
          <a:xfrm>
            <a:off x="457200" y="1568450"/>
            <a:ext cx="139731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7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9"/>
          <p:cNvSpPr txBox="1"/>
          <p:nvPr>
            <p:ph idx="1" type="body"/>
          </p:nvPr>
        </p:nvSpPr>
        <p:spPr>
          <a:xfrm>
            <a:off x="8134900" y="4224575"/>
            <a:ext cx="8083500" cy="39873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80" name="Google Shape;80;p9"/>
          <p:cNvSpPr txBox="1"/>
          <p:nvPr>
            <p:ph idx="2" type="body"/>
          </p:nvPr>
        </p:nvSpPr>
        <p:spPr>
          <a:xfrm>
            <a:off x="1639650" y="4224575"/>
            <a:ext cx="5369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pic>
        <p:nvPicPr>
          <p:cNvPr id="82" name="Google Shape;82;p10"/>
          <p:cNvPicPr preferRelativeResize="0"/>
          <p:nvPr/>
        </p:nvPicPr>
        <p:blipFill>
          <a:blip r:embed="rId2">
            <a:alphaModFix/>
          </a:blip>
          <a:stretch>
            <a:fillRect/>
          </a:stretch>
        </p:blipFill>
        <p:spPr>
          <a:xfrm>
            <a:off x="9363818" y="-1592100"/>
            <a:ext cx="14980632" cy="17284675"/>
          </a:xfrm>
          <a:prstGeom prst="rect">
            <a:avLst/>
          </a:prstGeom>
          <a:noFill/>
          <a:ln>
            <a:noFill/>
          </a:ln>
        </p:spPr>
      </p:pic>
      <p:grpSp>
        <p:nvGrpSpPr>
          <p:cNvPr id="83" name="Google Shape;83;p10"/>
          <p:cNvGrpSpPr/>
          <p:nvPr/>
        </p:nvGrpSpPr>
        <p:grpSpPr>
          <a:xfrm>
            <a:off x="0" y="-180827"/>
            <a:ext cx="18288118" cy="500511"/>
            <a:chOff x="0" y="-47625"/>
            <a:chExt cx="4816592" cy="131821"/>
          </a:xfrm>
        </p:grpSpPr>
        <p:sp>
          <p:nvSpPr>
            <p:cNvPr id="84" name="Google Shape;84;p10"/>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85" name="Google Shape;85;p10"/>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0"/>
          <p:cNvGrpSpPr/>
          <p:nvPr/>
        </p:nvGrpSpPr>
        <p:grpSpPr>
          <a:xfrm>
            <a:off x="0" y="9786492"/>
            <a:ext cx="18288118" cy="500511"/>
            <a:chOff x="0" y="-47625"/>
            <a:chExt cx="4816592" cy="131821"/>
          </a:xfrm>
        </p:grpSpPr>
        <p:sp>
          <p:nvSpPr>
            <p:cNvPr id="87" name="Google Shape;87;p10"/>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88" name="Google Shape;88;p10"/>
            <p:cNvSpPr txBox="1"/>
            <p:nvPr/>
          </p:nvSpPr>
          <p:spPr>
            <a:xfrm>
              <a:off x="0" y="-47625"/>
              <a:ext cx="4816500" cy="131700"/>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10"/>
          <p:cNvSpPr txBox="1"/>
          <p:nvPr>
            <p:ph type="title"/>
          </p:nvPr>
        </p:nvSpPr>
        <p:spPr>
          <a:xfrm>
            <a:off x="877899" y="2209800"/>
            <a:ext cx="123660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1400"/>
              <a:buFont typeface="Archivo Black"/>
              <a:buNone/>
              <a:defRPr>
                <a:latin typeface="Archivo Black"/>
                <a:ea typeface="Archivo Black"/>
                <a:cs typeface="Archivo Black"/>
                <a:sym typeface="Archivo Black"/>
              </a:defRPr>
            </a:lvl2pPr>
            <a:lvl3pPr lvl="2">
              <a:spcBef>
                <a:spcPts val="0"/>
              </a:spcBef>
              <a:spcAft>
                <a:spcPts val="0"/>
              </a:spcAft>
              <a:buSzPts val="1400"/>
              <a:buFont typeface="Archivo Black"/>
              <a:buNone/>
              <a:defRPr>
                <a:latin typeface="Archivo Black"/>
                <a:ea typeface="Archivo Black"/>
                <a:cs typeface="Archivo Black"/>
                <a:sym typeface="Archivo Black"/>
              </a:defRPr>
            </a:lvl3pPr>
            <a:lvl4pPr lvl="3">
              <a:spcBef>
                <a:spcPts val="0"/>
              </a:spcBef>
              <a:spcAft>
                <a:spcPts val="0"/>
              </a:spcAft>
              <a:buSzPts val="1400"/>
              <a:buFont typeface="Archivo Black"/>
              <a:buNone/>
              <a:defRPr>
                <a:latin typeface="Archivo Black"/>
                <a:ea typeface="Archivo Black"/>
                <a:cs typeface="Archivo Black"/>
                <a:sym typeface="Archivo Black"/>
              </a:defRPr>
            </a:lvl4pPr>
            <a:lvl5pPr lvl="4">
              <a:spcBef>
                <a:spcPts val="0"/>
              </a:spcBef>
              <a:spcAft>
                <a:spcPts val="0"/>
              </a:spcAft>
              <a:buSzPts val="1400"/>
              <a:buFont typeface="Archivo Black"/>
              <a:buNone/>
              <a:defRPr>
                <a:latin typeface="Archivo Black"/>
                <a:ea typeface="Archivo Black"/>
                <a:cs typeface="Archivo Black"/>
                <a:sym typeface="Archivo Black"/>
              </a:defRPr>
            </a:lvl5pPr>
            <a:lvl6pPr lvl="5">
              <a:spcBef>
                <a:spcPts val="0"/>
              </a:spcBef>
              <a:spcAft>
                <a:spcPts val="0"/>
              </a:spcAft>
              <a:buSzPts val="1400"/>
              <a:buFont typeface="Archivo Black"/>
              <a:buNone/>
              <a:defRPr>
                <a:latin typeface="Archivo Black"/>
                <a:ea typeface="Archivo Black"/>
                <a:cs typeface="Archivo Black"/>
                <a:sym typeface="Archivo Black"/>
              </a:defRPr>
            </a:lvl6pPr>
            <a:lvl7pPr lvl="6">
              <a:spcBef>
                <a:spcPts val="0"/>
              </a:spcBef>
              <a:spcAft>
                <a:spcPts val="0"/>
              </a:spcAft>
              <a:buSzPts val="1400"/>
              <a:buFont typeface="Archivo Black"/>
              <a:buNone/>
              <a:defRPr>
                <a:latin typeface="Archivo Black"/>
                <a:ea typeface="Archivo Black"/>
                <a:cs typeface="Archivo Black"/>
                <a:sym typeface="Archivo Black"/>
              </a:defRPr>
            </a:lvl7pPr>
            <a:lvl8pPr lvl="7">
              <a:spcBef>
                <a:spcPts val="0"/>
              </a:spcBef>
              <a:spcAft>
                <a:spcPts val="0"/>
              </a:spcAft>
              <a:buSzPts val="1400"/>
              <a:buFont typeface="Archivo Black"/>
              <a:buNone/>
              <a:defRPr>
                <a:latin typeface="Archivo Black"/>
                <a:ea typeface="Archivo Black"/>
                <a:cs typeface="Archivo Black"/>
                <a:sym typeface="Archivo Black"/>
              </a:defRPr>
            </a:lvl8pPr>
            <a:lvl9pPr lvl="8">
              <a:spcBef>
                <a:spcPts val="0"/>
              </a:spcBef>
              <a:spcAft>
                <a:spcPts val="0"/>
              </a:spcAft>
              <a:buSzPts val="1400"/>
              <a:buFont typeface="Archivo Black"/>
              <a:buNone/>
              <a:defRPr>
                <a:latin typeface="Archivo Black"/>
                <a:ea typeface="Archivo Black"/>
                <a:cs typeface="Archivo Black"/>
                <a:sym typeface="Archivo Black"/>
              </a:defRPr>
            </a:lvl9pPr>
          </a:lstStyle>
          <a:p/>
        </p:txBody>
      </p:sp>
      <p:sp>
        <p:nvSpPr>
          <p:cNvPr id="90" name="Google Shape;90;p10"/>
          <p:cNvSpPr/>
          <p:nvPr>
            <p:ph idx="2" type="pic"/>
          </p:nvPr>
        </p:nvSpPr>
        <p:spPr>
          <a:xfrm>
            <a:off x="11045163" y="3606350"/>
            <a:ext cx="5486400" cy="4114800"/>
          </a:xfrm>
          <a:prstGeom prst="rect">
            <a:avLst/>
          </a:prstGeom>
          <a:noFill/>
          <a:ln>
            <a:noFill/>
          </a:ln>
        </p:spPr>
      </p:sp>
      <p:sp>
        <p:nvSpPr>
          <p:cNvPr id="91" name="Google Shape;91;p10"/>
          <p:cNvSpPr txBox="1"/>
          <p:nvPr>
            <p:ph idx="1" type="body"/>
          </p:nvPr>
        </p:nvSpPr>
        <p:spPr>
          <a:xfrm>
            <a:off x="2860438" y="48058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0975" y="1055450"/>
            <a:ext cx="12371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259125" y="419635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55.png"/><Relationship Id="rId7"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20.png"/><Relationship Id="rId11" Type="http://schemas.openxmlformats.org/officeDocument/2006/relationships/image" Target="../media/image29.png"/><Relationship Id="rId10" Type="http://schemas.openxmlformats.org/officeDocument/2006/relationships/image" Target="../media/image21.png"/><Relationship Id="rId9"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22.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36.png"/><Relationship Id="rId6" Type="http://schemas.openxmlformats.org/officeDocument/2006/relationships/image" Target="../media/image27.png"/><Relationship Id="rId7" Type="http://schemas.openxmlformats.org/officeDocument/2006/relationships/image" Target="../media/image42.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95" name="Shape 95"/>
        <p:cNvGrpSpPr/>
        <p:nvPr/>
      </p:nvGrpSpPr>
      <p:grpSpPr>
        <a:xfrm>
          <a:off x="0" y="0"/>
          <a:ext cx="0" cy="0"/>
          <a:chOff x="0" y="0"/>
          <a:chExt cx="0" cy="0"/>
        </a:xfrm>
      </p:grpSpPr>
      <p:pic>
        <p:nvPicPr>
          <p:cNvPr id="96" name="Google Shape;96;p11"/>
          <p:cNvPicPr preferRelativeResize="0"/>
          <p:nvPr/>
        </p:nvPicPr>
        <p:blipFill>
          <a:blip r:embed="rId3">
            <a:alphaModFix/>
          </a:blip>
          <a:stretch>
            <a:fillRect/>
          </a:stretch>
        </p:blipFill>
        <p:spPr>
          <a:xfrm>
            <a:off x="5299700" y="-2506975"/>
            <a:ext cx="15247473" cy="14793294"/>
          </a:xfrm>
          <a:prstGeom prst="rect">
            <a:avLst/>
          </a:prstGeom>
          <a:noFill/>
          <a:ln>
            <a:noFill/>
          </a:ln>
        </p:spPr>
      </p:pic>
      <p:sp>
        <p:nvSpPr>
          <p:cNvPr id="97" name="Google Shape;97;p11"/>
          <p:cNvSpPr/>
          <p:nvPr/>
        </p:nvSpPr>
        <p:spPr>
          <a:xfrm>
            <a:off x="1312325" y="746718"/>
            <a:ext cx="499610" cy="407864"/>
          </a:xfrm>
          <a:custGeom>
            <a:rect b="b" l="l" r="r" t="t"/>
            <a:pathLst>
              <a:path extrusionOk="0" h="407864" w="499610">
                <a:moveTo>
                  <a:pt x="0" y="0"/>
                </a:moveTo>
                <a:lnTo>
                  <a:pt x="499610" y="0"/>
                </a:lnTo>
                <a:lnTo>
                  <a:pt x="499610" y="407864"/>
                </a:lnTo>
                <a:lnTo>
                  <a:pt x="0" y="407864"/>
                </a:lnTo>
                <a:lnTo>
                  <a:pt x="0" y="0"/>
                </a:lnTo>
                <a:close/>
              </a:path>
            </a:pathLst>
          </a:custGeom>
          <a:blipFill rotWithShape="1">
            <a:blip r:embed="rId4">
              <a:alphaModFix/>
            </a:blip>
            <a:stretch>
              <a:fillRect b="0" l="0" r="0" t="0"/>
            </a:stretch>
          </a:blipFill>
          <a:ln>
            <a:noFill/>
          </a:ln>
        </p:spPr>
      </p:sp>
      <p:grpSp>
        <p:nvGrpSpPr>
          <p:cNvPr id="98" name="Google Shape;98;p11"/>
          <p:cNvGrpSpPr/>
          <p:nvPr/>
        </p:nvGrpSpPr>
        <p:grpSpPr>
          <a:xfrm>
            <a:off x="1028700" y="6606148"/>
            <a:ext cx="4622524" cy="1174922"/>
            <a:chOff x="0" y="-47625"/>
            <a:chExt cx="812800" cy="206592"/>
          </a:xfrm>
        </p:grpSpPr>
        <p:sp>
          <p:nvSpPr>
            <p:cNvPr id="99" name="Google Shape;99;p11"/>
            <p:cNvSpPr/>
            <p:nvPr/>
          </p:nvSpPr>
          <p:spPr>
            <a:xfrm>
              <a:off x="0" y="0"/>
              <a:ext cx="812800" cy="158967"/>
            </a:xfrm>
            <a:custGeom>
              <a:rect b="b" l="l" r="r" t="t"/>
              <a:pathLst>
                <a:path extrusionOk="0" h="158967" w="812800">
                  <a:moveTo>
                    <a:pt x="79484" y="0"/>
                  </a:moveTo>
                  <a:lnTo>
                    <a:pt x="733316" y="0"/>
                  </a:lnTo>
                  <a:cubicBezTo>
                    <a:pt x="777214" y="0"/>
                    <a:pt x="812800" y="35586"/>
                    <a:pt x="812800" y="79484"/>
                  </a:cubicBezTo>
                  <a:lnTo>
                    <a:pt x="812800" y="79484"/>
                  </a:lnTo>
                  <a:cubicBezTo>
                    <a:pt x="812800" y="100564"/>
                    <a:pt x="804426" y="120781"/>
                    <a:pt x="789520" y="135687"/>
                  </a:cubicBezTo>
                  <a:cubicBezTo>
                    <a:pt x="774614" y="150593"/>
                    <a:pt x="754397" y="158967"/>
                    <a:pt x="733316" y="158967"/>
                  </a:cubicBezTo>
                  <a:lnTo>
                    <a:pt x="79484" y="158967"/>
                  </a:lnTo>
                  <a:cubicBezTo>
                    <a:pt x="35586" y="158967"/>
                    <a:pt x="0" y="123381"/>
                    <a:pt x="0" y="79484"/>
                  </a:cubicBezTo>
                  <a:lnTo>
                    <a:pt x="0" y="79484"/>
                  </a:lnTo>
                  <a:cubicBezTo>
                    <a:pt x="0" y="35586"/>
                    <a:pt x="35586" y="0"/>
                    <a:pt x="79484"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txBox="1"/>
            <p:nvPr/>
          </p:nvSpPr>
          <p:spPr>
            <a:xfrm>
              <a:off x="0" y="-47625"/>
              <a:ext cx="812800" cy="206592"/>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a:off x="0" y="-180826"/>
            <a:ext cx="18288000" cy="500507"/>
            <a:chOff x="0" y="-47625"/>
            <a:chExt cx="4816593" cy="131821"/>
          </a:xfrm>
        </p:grpSpPr>
        <p:sp>
          <p:nvSpPr>
            <p:cNvPr id="102" name="Google Shape;102;p11"/>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03" name="Google Shape;103;p11"/>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1"/>
          <p:cNvSpPr txBox="1"/>
          <p:nvPr/>
        </p:nvSpPr>
        <p:spPr>
          <a:xfrm>
            <a:off x="1028645" y="2296379"/>
            <a:ext cx="9521100" cy="426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245" u="none" cap="none" strike="noStrike">
                <a:solidFill>
                  <a:srgbClr val="8FA022"/>
                </a:solidFill>
                <a:latin typeface="Archivo Black"/>
                <a:ea typeface="Archivo Black"/>
                <a:cs typeface="Archivo Black"/>
                <a:sym typeface="Archivo Black"/>
              </a:rPr>
              <a:t>SOCIAL </a:t>
            </a:r>
            <a:endParaRPr/>
          </a:p>
          <a:p>
            <a:pPr indent="0" lvl="0" marL="0" marR="0" rtl="0" algn="l">
              <a:lnSpc>
                <a:spcPct val="100000"/>
              </a:lnSpc>
              <a:spcBef>
                <a:spcPts val="0"/>
              </a:spcBef>
              <a:spcAft>
                <a:spcPts val="0"/>
              </a:spcAft>
              <a:buNone/>
            </a:pPr>
            <a:r>
              <a:rPr b="0" i="0" lang="en-US" sz="9245" u="none" cap="none" strike="noStrike">
                <a:solidFill>
                  <a:srgbClr val="8FA022"/>
                </a:solidFill>
                <a:latin typeface="Archivo Black"/>
                <a:ea typeface="Archivo Black"/>
                <a:cs typeface="Archivo Black"/>
                <a:sym typeface="Archivo Black"/>
              </a:rPr>
              <a:t>NETWORKING </a:t>
            </a:r>
            <a:endParaRPr/>
          </a:p>
          <a:p>
            <a:pPr indent="0" lvl="0" marL="0" marR="0" rtl="0" algn="l">
              <a:lnSpc>
                <a:spcPct val="100000"/>
              </a:lnSpc>
              <a:spcBef>
                <a:spcPts val="0"/>
              </a:spcBef>
              <a:spcAft>
                <a:spcPts val="0"/>
              </a:spcAft>
              <a:buNone/>
            </a:pPr>
            <a:r>
              <a:rPr b="0" i="0" lang="en-US" sz="9245" u="none" cap="none" strike="noStrike">
                <a:solidFill>
                  <a:srgbClr val="8FA022"/>
                </a:solidFill>
                <a:latin typeface="Archivo Black"/>
                <a:ea typeface="Archivo Black"/>
                <a:cs typeface="Archivo Black"/>
                <a:sym typeface="Archivo Black"/>
              </a:rPr>
              <a:t>SERVICES </a:t>
            </a:r>
            <a:endParaRPr/>
          </a:p>
        </p:txBody>
      </p:sp>
      <p:sp>
        <p:nvSpPr>
          <p:cNvPr id="105" name="Google Shape;105;p11"/>
          <p:cNvSpPr txBox="1"/>
          <p:nvPr/>
        </p:nvSpPr>
        <p:spPr>
          <a:xfrm>
            <a:off x="1326024" y="7054400"/>
            <a:ext cx="38385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Archivo Black"/>
                <a:ea typeface="Archivo Black"/>
                <a:cs typeface="Archivo Black"/>
                <a:sym typeface="Archivo Black"/>
              </a:rPr>
              <a:t>PITCH DECK</a:t>
            </a:r>
            <a:endParaRPr/>
          </a:p>
        </p:txBody>
      </p:sp>
      <p:sp>
        <p:nvSpPr>
          <p:cNvPr id="106" name="Google Shape;106;p11"/>
          <p:cNvSpPr txBox="1"/>
          <p:nvPr/>
        </p:nvSpPr>
        <p:spPr>
          <a:xfrm>
            <a:off x="14044825" y="699100"/>
            <a:ext cx="1041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Service</a:t>
            </a:r>
            <a:endParaRPr/>
          </a:p>
        </p:txBody>
      </p:sp>
      <p:sp>
        <p:nvSpPr>
          <p:cNvPr id="107" name="Google Shape;107;p11"/>
          <p:cNvSpPr txBox="1"/>
          <p:nvPr/>
        </p:nvSpPr>
        <p:spPr>
          <a:xfrm>
            <a:off x="16268775" y="699100"/>
            <a:ext cx="109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Contact</a:t>
            </a:r>
            <a:endParaRPr/>
          </a:p>
        </p:txBody>
      </p:sp>
      <p:sp>
        <p:nvSpPr>
          <p:cNvPr id="108" name="Google Shape;108;p11"/>
          <p:cNvSpPr txBox="1"/>
          <p:nvPr/>
        </p:nvSpPr>
        <p:spPr>
          <a:xfrm>
            <a:off x="11958401" y="69910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About</a:t>
            </a:r>
            <a:endParaRPr/>
          </a:p>
        </p:txBody>
      </p:sp>
      <p:sp>
        <p:nvSpPr>
          <p:cNvPr id="109" name="Google Shape;109;p11"/>
          <p:cNvSpPr txBox="1"/>
          <p:nvPr/>
        </p:nvSpPr>
        <p:spPr>
          <a:xfrm>
            <a:off x="9891298" y="699100"/>
            <a:ext cx="907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Home</a:t>
            </a:r>
            <a:endParaRPr/>
          </a:p>
        </p:txBody>
      </p:sp>
      <p:sp>
        <p:nvSpPr>
          <p:cNvPr id="110" name="Google Shape;110;p11"/>
          <p:cNvSpPr txBox="1"/>
          <p:nvPr/>
        </p:nvSpPr>
        <p:spPr>
          <a:xfrm>
            <a:off x="1905801" y="737200"/>
            <a:ext cx="990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 u="none" cap="none" strike="noStrike">
                <a:solidFill>
                  <a:srgbClr val="FFFFFF"/>
                </a:solidFill>
                <a:latin typeface="Open Sans"/>
                <a:ea typeface="Open Sans"/>
                <a:cs typeface="Open Sans"/>
                <a:sym typeface="Open Sans"/>
              </a:rPr>
              <a:t>LOGO</a:t>
            </a:r>
            <a:endParaRPr/>
          </a:p>
        </p:txBody>
      </p:sp>
      <p:grpSp>
        <p:nvGrpSpPr>
          <p:cNvPr id="111" name="Google Shape;111;p11"/>
          <p:cNvGrpSpPr/>
          <p:nvPr/>
        </p:nvGrpSpPr>
        <p:grpSpPr>
          <a:xfrm>
            <a:off x="0" y="9786493"/>
            <a:ext cx="18288000" cy="500507"/>
            <a:chOff x="0" y="-47625"/>
            <a:chExt cx="4816593" cy="131821"/>
          </a:xfrm>
        </p:grpSpPr>
        <p:sp>
          <p:nvSpPr>
            <p:cNvPr id="112" name="Google Shape;112;p11"/>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13" name="Google Shape;113;p11"/>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305" name="Shape 305"/>
        <p:cNvGrpSpPr/>
        <p:nvPr/>
      </p:nvGrpSpPr>
      <p:grpSpPr>
        <a:xfrm>
          <a:off x="0" y="0"/>
          <a:ext cx="0" cy="0"/>
          <a:chOff x="0" y="0"/>
          <a:chExt cx="0" cy="0"/>
        </a:xfrm>
      </p:grpSpPr>
      <p:pic>
        <p:nvPicPr>
          <p:cNvPr id="306" name="Google Shape;306;p20"/>
          <p:cNvPicPr preferRelativeResize="0"/>
          <p:nvPr/>
        </p:nvPicPr>
        <p:blipFill>
          <a:blip r:embed="rId3">
            <a:alphaModFix/>
          </a:blip>
          <a:stretch>
            <a:fillRect/>
          </a:stretch>
        </p:blipFill>
        <p:spPr>
          <a:xfrm>
            <a:off x="5817875" y="-3499825"/>
            <a:ext cx="16609649" cy="16123078"/>
          </a:xfrm>
          <a:prstGeom prst="rect">
            <a:avLst/>
          </a:prstGeom>
          <a:noFill/>
          <a:ln>
            <a:noFill/>
          </a:ln>
        </p:spPr>
      </p:pic>
      <p:grpSp>
        <p:nvGrpSpPr>
          <p:cNvPr id="307" name="Google Shape;307;p20"/>
          <p:cNvGrpSpPr/>
          <p:nvPr/>
        </p:nvGrpSpPr>
        <p:grpSpPr>
          <a:xfrm>
            <a:off x="0" y="-180826"/>
            <a:ext cx="18288000" cy="500507"/>
            <a:chOff x="0" y="-47625"/>
            <a:chExt cx="4816593" cy="131821"/>
          </a:xfrm>
        </p:grpSpPr>
        <p:sp>
          <p:nvSpPr>
            <p:cNvPr id="308" name="Google Shape;308;p20"/>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09" name="Google Shape;309;p20"/>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0"/>
          <p:cNvGrpSpPr/>
          <p:nvPr/>
        </p:nvGrpSpPr>
        <p:grpSpPr>
          <a:xfrm>
            <a:off x="0" y="9786493"/>
            <a:ext cx="18288000" cy="500507"/>
            <a:chOff x="0" y="-47625"/>
            <a:chExt cx="4816593" cy="131821"/>
          </a:xfrm>
        </p:grpSpPr>
        <p:sp>
          <p:nvSpPr>
            <p:cNvPr id="311" name="Google Shape;311;p20"/>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12" name="Google Shape;312;p20"/>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20"/>
          <p:cNvSpPr txBox="1"/>
          <p:nvPr/>
        </p:nvSpPr>
        <p:spPr>
          <a:xfrm>
            <a:off x="1028700" y="714325"/>
            <a:ext cx="95445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GALLERY IMAGE</a:t>
            </a:r>
            <a:endParaRPr/>
          </a:p>
        </p:txBody>
      </p:sp>
      <p:sp>
        <p:nvSpPr>
          <p:cNvPr id="314" name="Google Shape;314;p20"/>
          <p:cNvSpPr txBox="1"/>
          <p:nvPr/>
        </p:nvSpPr>
        <p:spPr>
          <a:xfrm>
            <a:off x="1028700" y="2000415"/>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can you say about your projects? Share it here!</a:t>
            </a:r>
            <a:endParaRPr/>
          </a:p>
        </p:txBody>
      </p:sp>
      <p:pic>
        <p:nvPicPr>
          <p:cNvPr id="315" name="Google Shape;315;p20"/>
          <p:cNvPicPr preferRelativeResize="0"/>
          <p:nvPr/>
        </p:nvPicPr>
        <p:blipFill>
          <a:blip r:embed="rId4">
            <a:alphaModFix/>
          </a:blip>
          <a:stretch>
            <a:fillRect/>
          </a:stretch>
        </p:blipFill>
        <p:spPr>
          <a:xfrm>
            <a:off x="1028700" y="2802625"/>
            <a:ext cx="5246350" cy="6606300"/>
          </a:xfrm>
          <a:prstGeom prst="rect">
            <a:avLst/>
          </a:prstGeom>
          <a:noFill/>
          <a:ln>
            <a:noFill/>
          </a:ln>
        </p:spPr>
      </p:pic>
      <p:pic>
        <p:nvPicPr>
          <p:cNvPr id="316" name="Google Shape;316;p20"/>
          <p:cNvPicPr preferRelativeResize="0"/>
          <p:nvPr/>
        </p:nvPicPr>
        <p:blipFill>
          <a:blip r:embed="rId5">
            <a:alphaModFix/>
          </a:blip>
          <a:stretch>
            <a:fillRect/>
          </a:stretch>
        </p:blipFill>
        <p:spPr>
          <a:xfrm>
            <a:off x="6520825" y="2802625"/>
            <a:ext cx="5246350" cy="6606302"/>
          </a:xfrm>
          <a:prstGeom prst="rect">
            <a:avLst/>
          </a:prstGeom>
          <a:noFill/>
          <a:ln>
            <a:noFill/>
          </a:ln>
        </p:spPr>
      </p:pic>
      <p:pic>
        <p:nvPicPr>
          <p:cNvPr id="317" name="Google Shape;317;p20"/>
          <p:cNvPicPr preferRelativeResize="0"/>
          <p:nvPr/>
        </p:nvPicPr>
        <p:blipFill>
          <a:blip r:embed="rId6">
            <a:alphaModFix/>
          </a:blip>
          <a:stretch>
            <a:fillRect/>
          </a:stretch>
        </p:blipFill>
        <p:spPr>
          <a:xfrm>
            <a:off x="12012950" y="2802625"/>
            <a:ext cx="5246351" cy="66047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321" name="Shape 321"/>
        <p:cNvGrpSpPr/>
        <p:nvPr/>
      </p:nvGrpSpPr>
      <p:grpSpPr>
        <a:xfrm>
          <a:off x="0" y="0"/>
          <a:ext cx="0" cy="0"/>
          <a:chOff x="0" y="0"/>
          <a:chExt cx="0" cy="0"/>
        </a:xfrm>
      </p:grpSpPr>
      <p:pic>
        <p:nvPicPr>
          <p:cNvPr id="322" name="Google Shape;322;p21"/>
          <p:cNvPicPr preferRelativeResize="0"/>
          <p:nvPr/>
        </p:nvPicPr>
        <p:blipFill>
          <a:blip r:embed="rId3">
            <a:alphaModFix/>
          </a:blip>
          <a:stretch>
            <a:fillRect/>
          </a:stretch>
        </p:blipFill>
        <p:spPr>
          <a:xfrm>
            <a:off x="4603950" y="-3788352"/>
            <a:ext cx="16985375" cy="16487801"/>
          </a:xfrm>
          <a:prstGeom prst="rect">
            <a:avLst/>
          </a:prstGeom>
          <a:noFill/>
          <a:ln>
            <a:noFill/>
          </a:ln>
        </p:spPr>
      </p:pic>
      <p:grpSp>
        <p:nvGrpSpPr>
          <p:cNvPr id="323" name="Google Shape;323;p21"/>
          <p:cNvGrpSpPr/>
          <p:nvPr/>
        </p:nvGrpSpPr>
        <p:grpSpPr>
          <a:xfrm>
            <a:off x="0" y="-180826"/>
            <a:ext cx="18288000" cy="500507"/>
            <a:chOff x="0" y="-47625"/>
            <a:chExt cx="4816593" cy="131821"/>
          </a:xfrm>
        </p:grpSpPr>
        <p:sp>
          <p:nvSpPr>
            <p:cNvPr id="324" name="Google Shape;324;p21"/>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25" name="Google Shape;325;p21"/>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1"/>
          <p:cNvGrpSpPr/>
          <p:nvPr/>
        </p:nvGrpSpPr>
        <p:grpSpPr>
          <a:xfrm>
            <a:off x="0" y="9786493"/>
            <a:ext cx="18288000" cy="500507"/>
            <a:chOff x="0" y="-47625"/>
            <a:chExt cx="4816593" cy="131821"/>
          </a:xfrm>
        </p:grpSpPr>
        <p:sp>
          <p:nvSpPr>
            <p:cNvPr id="327" name="Google Shape;327;p21"/>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28" name="Google Shape;328;p21"/>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9" name="Google Shape;329;p21"/>
          <p:cNvPicPr preferRelativeResize="0"/>
          <p:nvPr/>
        </p:nvPicPr>
        <p:blipFill rotWithShape="1">
          <a:blip r:embed="rId4">
            <a:alphaModFix/>
          </a:blip>
          <a:srcRect b="0" l="0" r="0" t="0"/>
          <a:stretch/>
        </p:blipFill>
        <p:spPr>
          <a:xfrm>
            <a:off x="707894" y="3359293"/>
            <a:ext cx="3849673" cy="3849673"/>
          </a:xfrm>
          <a:prstGeom prst="rect">
            <a:avLst/>
          </a:prstGeom>
          <a:noFill/>
          <a:ln>
            <a:noFill/>
          </a:ln>
        </p:spPr>
      </p:pic>
      <p:sp>
        <p:nvSpPr>
          <p:cNvPr id="330" name="Google Shape;330;p21"/>
          <p:cNvSpPr txBox="1"/>
          <p:nvPr/>
        </p:nvSpPr>
        <p:spPr>
          <a:xfrm>
            <a:off x="1028700" y="7783509"/>
            <a:ext cx="353887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331" name="Google Shape;331;p21"/>
          <p:cNvSpPr txBox="1"/>
          <p:nvPr/>
        </p:nvSpPr>
        <p:spPr>
          <a:xfrm>
            <a:off x="12983404" y="7783509"/>
            <a:ext cx="353887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332" name="Google Shape;332;p21"/>
          <p:cNvSpPr txBox="1"/>
          <p:nvPr/>
        </p:nvSpPr>
        <p:spPr>
          <a:xfrm>
            <a:off x="7190306" y="7783509"/>
            <a:ext cx="353887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333" name="Google Shape;333;p21"/>
          <p:cNvPicPr preferRelativeResize="0"/>
          <p:nvPr/>
        </p:nvPicPr>
        <p:blipFill rotWithShape="1">
          <a:blip r:embed="rId5">
            <a:alphaModFix/>
          </a:blip>
          <a:srcRect b="0" l="0" r="0" t="0"/>
          <a:stretch/>
        </p:blipFill>
        <p:spPr>
          <a:xfrm>
            <a:off x="6685246" y="3359293"/>
            <a:ext cx="3849673" cy="3849673"/>
          </a:xfrm>
          <a:prstGeom prst="rect">
            <a:avLst/>
          </a:prstGeom>
          <a:noFill/>
          <a:ln>
            <a:noFill/>
          </a:ln>
        </p:spPr>
      </p:pic>
      <p:pic>
        <p:nvPicPr>
          <p:cNvPr id="334" name="Google Shape;334;p21"/>
          <p:cNvPicPr preferRelativeResize="0"/>
          <p:nvPr/>
        </p:nvPicPr>
        <p:blipFill rotWithShape="1">
          <a:blip r:embed="rId6">
            <a:alphaModFix/>
          </a:blip>
          <a:srcRect b="0" l="0" r="0" t="0"/>
          <a:stretch/>
        </p:blipFill>
        <p:spPr>
          <a:xfrm>
            <a:off x="12662598" y="3359293"/>
            <a:ext cx="3849673" cy="3849673"/>
          </a:xfrm>
          <a:prstGeom prst="rect">
            <a:avLst/>
          </a:prstGeom>
          <a:noFill/>
          <a:ln>
            <a:noFill/>
          </a:ln>
        </p:spPr>
      </p:pic>
      <p:sp>
        <p:nvSpPr>
          <p:cNvPr id="335" name="Google Shape;335;p21"/>
          <p:cNvSpPr txBox="1"/>
          <p:nvPr/>
        </p:nvSpPr>
        <p:spPr>
          <a:xfrm>
            <a:off x="1028700" y="2386283"/>
            <a:ext cx="453205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336" name="Google Shape;336;p21"/>
          <p:cNvSpPr txBox="1"/>
          <p:nvPr/>
        </p:nvSpPr>
        <p:spPr>
          <a:xfrm>
            <a:off x="1028700" y="1052550"/>
            <a:ext cx="106170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MARKET RESEARCH</a:t>
            </a:r>
            <a:endParaRPr/>
          </a:p>
        </p:txBody>
      </p:sp>
      <p:pic>
        <p:nvPicPr>
          <p:cNvPr id="337" name="Google Shape;337;p21"/>
          <p:cNvPicPr preferRelativeResize="0"/>
          <p:nvPr/>
        </p:nvPicPr>
        <p:blipFill>
          <a:blip r:embed="rId7">
            <a:alphaModFix/>
          </a:blip>
          <a:stretch>
            <a:fillRect/>
          </a:stretch>
        </p:blipFill>
        <p:spPr>
          <a:xfrm>
            <a:off x="14946925" y="806375"/>
            <a:ext cx="2366585" cy="2179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43" name="Google Shape;343;p22"/>
          <p:cNvGrpSpPr/>
          <p:nvPr/>
        </p:nvGrpSpPr>
        <p:grpSpPr>
          <a:xfrm>
            <a:off x="0" y="-180826"/>
            <a:ext cx="18288000" cy="500507"/>
            <a:chOff x="0" y="-47625"/>
            <a:chExt cx="4816593" cy="131821"/>
          </a:xfrm>
        </p:grpSpPr>
        <p:sp>
          <p:nvSpPr>
            <p:cNvPr id="344" name="Google Shape;344;p22"/>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45" name="Google Shape;345;p22"/>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2"/>
          <p:cNvGrpSpPr/>
          <p:nvPr/>
        </p:nvGrpSpPr>
        <p:grpSpPr>
          <a:xfrm>
            <a:off x="0" y="9786493"/>
            <a:ext cx="18288000" cy="500507"/>
            <a:chOff x="0" y="-47625"/>
            <a:chExt cx="4816593" cy="131821"/>
          </a:xfrm>
        </p:grpSpPr>
        <p:sp>
          <p:nvSpPr>
            <p:cNvPr id="347" name="Google Shape;347;p22"/>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48" name="Google Shape;348;p22"/>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2"/>
          <p:cNvSpPr txBox="1"/>
          <p:nvPr/>
        </p:nvSpPr>
        <p:spPr>
          <a:xfrm>
            <a:off x="1028700" y="1984375"/>
            <a:ext cx="7367700" cy="5602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 A PICTURE IS WORTH A THOUSAND WORDS </a:t>
            </a:r>
            <a:r>
              <a:rPr lang="en-US" sz="7000">
                <a:solidFill>
                  <a:srgbClr val="8FA022"/>
                </a:solidFill>
                <a:latin typeface="Archivo Black"/>
                <a:ea typeface="Archivo Black"/>
                <a:cs typeface="Archivo Black"/>
                <a:sym typeface="Archivo Black"/>
              </a:rPr>
              <a:t>“</a:t>
            </a:r>
            <a:endParaRPr b="0" i="0" sz="7000" u="none" cap="none" strike="noStrike">
              <a:solidFill>
                <a:srgbClr val="8FA022"/>
              </a:solidFill>
              <a:latin typeface="Archivo Black"/>
              <a:ea typeface="Archivo Black"/>
              <a:cs typeface="Archivo Black"/>
              <a:sym typeface="Archiv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353" name="Shape 353"/>
        <p:cNvGrpSpPr/>
        <p:nvPr/>
      </p:nvGrpSpPr>
      <p:grpSpPr>
        <a:xfrm>
          <a:off x="0" y="0"/>
          <a:ext cx="0" cy="0"/>
          <a:chOff x="0" y="0"/>
          <a:chExt cx="0" cy="0"/>
        </a:xfrm>
      </p:grpSpPr>
      <p:pic>
        <p:nvPicPr>
          <p:cNvPr id="354" name="Google Shape;354;p23"/>
          <p:cNvPicPr preferRelativeResize="0"/>
          <p:nvPr/>
        </p:nvPicPr>
        <p:blipFill>
          <a:blip r:embed="rId3">
            <a:alphaModFix/>
          </a:blip>
          <a:stretch>
            <a:fillRect/>
          </a:stretch>
        </p:blipFill>
        <p:spPr>
          <a:xfrm>
            <a:off x="-306057" y="-5817300"/>
            <a:ext cx="21859005" cy="21218699"/>
          </a:xfrm>
          <a:prstGeom prst="rect">
            <a:avLst/>
          </a:prstGeom>
          <a:noFill/>
          <a:ln>
            <a:noFill/>
          </a:ln>
        </p:spPr>
      </p:pic>
      <p:grpSp>
        <p:nvGrpSpPr>
          <p:cNvPr id="355" name="Google Shape;355;p23"/>
          <p:cNvGrpSpPr/>
          <p:nvPr/>
        </p:nvGrpSpPr>
        <p:grpSpPr>
          <a:xfrm>
            <a:off x="0" y="-180826"/>
            <a:ext cx="18288000" cy="500507"/>
            <a:chOff x="0" y="-47625"/>
            <a:chExt cx="4816593" cy="131821"/>
          </a:xfrm>
        </p:grpSpPr>
        <p:sp>
          <p:nvSpPr>
            <p:cNvPr id="356" name="Google Shape;356;p23"/>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57" name="Google Shape;357;p23"/>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3"/>
          <p:cNvGrpSpPr/>
          <p:nvPr/>
        </p:nvGrpSpPr>
        <p:grpSpPr>
          <a:xfrm>
            <a:off x="0" y="9786493"/>
            <a:ext cx="18288000" cy="500507"/>
            <a:chOff x="0" y="-47625"/>
            <a:chExt cx="4816593" cy="131821"/>
          </a:xfrm>
        </p:grpSpPr>
        <p:sp>
          <p:nvSpPr>
            <p:cNvPr id="359" name="Google Shape;359;p23"/>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60" name="Google Shape;360;p23"/>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3"/>
          <p:cNvGrpSpPr/>
          <p:nvPr/>
        </p:nvGrpSpPr>
        <p:grpSpPr>
          <a:xfrm>
            <a:off x="1440481" y="614431"/>
            <a:ext cx="2813484" cy="4058293"/>
            <a:chOff x="0" y="-47625"/>
            <a:chExt cx="230293" cy="332185"/>
          </a:xfrm>
        </p:grpSpPr>
        <p:sp>
          <p:nvSpPr>
            <p:cNvPr id="362" name="Google Shape;362;p23"/>
            <p:cNvSpPr/>
            <p:nvPr/>
          </p:nvSpPr>
          <p:spPr>
            <a:xfrm>
              <a:off x="0" y="0"/>
              <a:ext cx="230293" cy="284560"/>
            </a:xfrm>
            <a:custGeom>
              <a:rect b="b" l="l" r="r" t="t"/>
              <a:pathLst>
                <a:path extrusionOk="0" h="284560" w="230293">
                  <a:moveTo>
                    <a:pt x="115146" y="0"/>
                  </a:moveTo>
                  <a:lnTo>
                    <a:pt x="115146" y="0"/>
                  </a:lnTo>
                  <a:cubicBezTo>
                    <a:pt x="145685" y="0"/>
                    <a:pt x="174973" y="12131"/>
                    <a:pt x="196567" y="33726"/>
                  </a:cubicBezTo>
                  <a:cubicBezTo>
                    <a:pt x="218161" y="55320"/>
                    <a:pt x="230293" y="84608"/>
                    <a:pt x="230293" y="115146"/>
                  </a:cubicBezTo>
                  <a:lnTo>
                    <a:pt x="230293" y="169413"/>
                  </a:lnTo>
                  <a:cubicBezTo>
                    <a:pt x="230293" y="233007"/>
                    <a:pt x="178740" y="284560"/>
                    <a:pt x="115146" y="284560"/>
                  </a:cubicBezTo>
                  <a:lnTo>
                    <a:pt x="115146" y="284560"/>
                  </a:lnTo>
                  <a:cubicBezTo>
                    <a:pt x="51553" y="284560"/>
                    <a:pt x="0" y="233007"/>
                    <a:pt x="0" y="169413"/>
                  </a:cubicBezTo>
                  <a:lnTo>
                    <a:pt x="0" y="115146"/>
                  </a:lnTo>
                  <a:cubicBezTo>
                    <a:pt x="0" y="51553"/>
                    <a:pt x="51553" y="0"/>
                    <a:pt x="11514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3"/>
            <p:cNvSpPr txBox="1"/>
            <p:nvPr/>
          </p:nvSpPr>
          <p:spPr>
            <a:xfrm>
              <a:off x="0" y="-47625"/>
              <a:ext cx="230293" cy="33218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3"/>
          <p:cNvGrpSpPr/>
          <p:nvPr/>
        </p:nvGrpSpPr>
        <p:grpSpPr>
          <a:xfrm>
            <a:off x="10393741" y="614431"/>
            <a:ext cx="2813484" cy="4058293"/>
            <a:chOff x="0" y="-47625"/>
            <a:chExt cx="230293" cy="332185"/>
          </a:xfrm>
        </p:grpSpPr>
        <p:sp>
          <p:nvSpPr>
            <p:cNvPr id="365" name="Google Shape;365;p23"/>
            <p:cNvSpPr/>
            <p:nvPr/>
          </p:nvSpPr>
          <p:spPr>
            <a:xfrm>
              <a:off x="0" y="0"/>
              <a:ext cx="230293" cy="284560"/>
            </a:xfrm>
            <a:custGeom>
              <a:rect b="b" l="l" r="r" t="t"/>
              <a:pathLst>
                <a:path extrusionOk="0" h="284560" w="230293">
                  <a:moveTo>
                    <a:pt x="115146" y="0"/>
                  </a:moveTo>
                  <a:lnTo>
                    <a:pt x="115146" y="0"/>
                  </a:lnTo>
                  <a:cubicBezTo>
                    <a:pt x="145685" y="0"/>
                    <a:pt x="174973" y="12131"/>
                    <a:pt x="196567" y="33726"/>
                  </a:cubicBezTo>
                  <a:cubicBezTo>
                    <a:pt x="218161" y="55320"/>
                    <a:pt x="230293" y="84608"/>
                    <a:pt x="230293" y="115146"/>
                  </a:cubicBezTo>
                  <a:lnTo>
                    <a:pt x="230293" y="169413"/>
                  </a:lnTo>
                  <a:cubicBezTo>
                    <a:pt x="230293" y="233007"/>
                    <a:pt x="178740" y="284560"/>
                    <a:pt x="115146" y="284560"/>
                  </a:cubicBezTo>
                  <a:lnTo>
                    <a:pt x="115146" y="284560"/>
                  </a:lnTo>
                  <a:cubicBezTo>
                    <a:pt x="51553" y="284560"/>
                    <a:pt x="0" y="233007"/>
                    <a:pt x="0" y="169413"/>
                  </a:cubicBezTo>
                  <a:lnTo>
                    <a:pt x="0" y="115146"/>
                  </a:lnTo>
                  <a:cubicBezTo>
                    <a:pt x="0" y="51553"/>
                    <a:pt x="51553" y="0"/>
                    <a:pt x="11514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3"/>
            <p:cNvSpPr txBox="1"/>
            <p:nvPr/>
          </p:nvSpPr>
          <p:spPr>
            <a:xfrm>
              <a:off x="0" y="-47625"/>
              <a:ext cx="230293" cy="33218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3"/>
          <p:cNvGrpSpPr/>
          <p:nvPr/>
        </p:nvGrpSpPr>
        <p:grpSpPr>
          <a:xfrm>
            <a:off x="1440481" y="5032443"/>
            <a:ext cx="2813484" cy="4058293"/>
            <a:chOff x="0" y="-47625"/>
            <a:chExt cx="230293" cy="332185"/>
          </a:xfrm>
        </p:grpSpPr>
        <p:sp>
          <p:nvSpPr>
            <p:cNvPr id="368" name="Google Shape;368;p23"/>
            <p:cNvSpPr/>
            <p:nvPr/>
          </p:nvSpPr>
          <p:spPr>
            <a:xfrm>
              <a:off x="0" y="0"/>
              <a:ext cx="230293" cy="284560"/>
            </a:xfrm>
            <a:custGeom>
              <a:rect b="b" l="l" r="r" t="t"/>
              <a:pathLst>
                <a:path extrusionOk="0" h="284560" w="230293">
                  <a:moveTo>
                    <a:pt x="115146" y="0"/>
                  </a:moveTo>
                  <a:lnTo>
                    <a:pt x="115146" y="0"/>
                  </a:lnTo>
                  <a:cubicBezTo>
                    <a:pt x="145685" y="0"/>
                    <a:pt x="174973" y="12131"/>
                    <a:pt x="196567" y="33726"/>
                  </a:cubicBezTo>
                  <a:cubicBezTo>
                    <a:pt x="218161" y="55320"/>
                    <a:pt x="230293" y="84608"/>
                    <a:pt x="230293" y="115146"/>
                  </a:cubicBezTo>
                  <a:lnTo>
                    <a:pt x="230293" y="169413"/>
                  </a:lnTo>
                  <a:cubicBezTo>
                    <a:pt x="230293" y="233007"/>
                    <a:pt x="178740" y="284560"/>
                    <a:pt x="115146" y="284560"/>
                  </a:cubicBezTo>
                  <a:lnTo>
                    <a:pt x="115146" y="284560"/>
                  </a:lnTo>
                  <a:cubicBezTo>
                    <a:pt x="51553" y="284560"/>
                    <a:pt x="0" y="233007"/>
                    <a:pt x="0" y="169413"/>
                  </a:cubicBezTo>
                  <a:lnTo>
                    <a:pt x="0" y="115146"/>
                  </a:lnTo>
                  <a:cubicBezTo>
                    <a:pt x="0" y="51553"/>
                    <a:pt x="51553" y="0"/>
                    <a:pt x="11514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3"/>
            <p:cNvSpPr txBox="1"/>
            <p:nvPr/>
          </p:nvSpPr>
          <p:spPr>
            <a:xfrm>
              <a:off x="0" y="-47625"/>
              <a:ext cx="230293" cy="33218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3"/>
          <p:cNvGrpSpPr/>
          <p:nvPr/>
        </p:nvGrpSpPr>
        <p:grpSpPr>
          <a:xfrm>
            <a:off x="10402113" y="5032443"/>
            <a:ext cx="2813484" cy="4058293"/>
            <a:chOff x="0" y="-47625"/>
            <a:chExt cx="230293" cy="332185"/>
          </a:xfrm>
        </p:grpSpPr>
        <p:sp>
          <p:nvSpPr>
            <p:cNvPr id="371" name="Google Shape;371;p23"/>
            <p:cNvSpPr/>
            <p:nvPr/>
          </p:nvSpPr>
          <p:spPr>
            <a:xfrm>
              <a:off x="0" y="0"/>
              <a:ext cx="230293" cy="284560"/>
            </a:xfrm>
            <a:custGeom>
              <a:rect b="b" l="l" r="r" t="t"/>
              <a:pathLst>
                <a:path extrusionOk="0" h="284560" w="230293">
                  <a:moveTo>
                    <a:pt x="115146" y="0"/>
                  </a:moveTo>
                  <a:lnTo>
                    <a:pt x="115146" y="0"/>
                  </a:lnTo>
                  <a:cubicBezTo>
                    <a:pt x="145685" y="0"/>
                    <a:pt x="174973" y="12131"/>
                    <a:pt x="196567" y="33726"/>
                  </a:cubicBezTo>
                  <a:cubicBezTo>
                    <a:pt x="218161" y="55320"/>
                    <a:pt x="230293" y="84608"/>
                    <a:pt x="230293" y="115146"/>
                  </a:cubicBezTo>
                  <a:lnTo>
                    <a:pt x="230293" y="169413"/>
                  </a:lnTo>
                  <a:cubicBezTo>
                    <a:pt x="230293" y="233007"/>
                    <a:pt x="178740" y="284560"/>
                    <a:pt x="115146" y="284560"/>
                  </a:cubicBezTo>
                  <a:lnTo>
                    <a:pt x="115146" y="284560"/>
                  </a:lnTo>
                  <a:cubicBezTo>
                    <a:pt x="51553" y="284560"/>
                    <a:pt x="0" y="233007"/>
                    <a:pt x="0" y="169413"/>
                  </a:cubicBezTo>
                  <a:lnTo>
                    <a:pt x="0" y="115146"/>
                  </a:lnTo>
                  <a:cubicBezTo>
                    <a:pt x="0" y="51553"/>
                    <a:pt x="51553" y="0"/>
                    <a:pt x="11514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3"/>
            <p:cNvSpPr txBox="1"/>
            <p:nvPr/>
          </p:nvSpPr>
          <p:spPr>
            <a:xfrm>
              <a:off x="0" y="-47625"/>
              <a:ext cx="230293" cy="33218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3"/>
          <p:cNvSpPr txBox="1"/>
          <p:nvPr/>
        </p:nvSpPr>
        <p:spPr>
          <a:xfrm>
            <a:off x="2242199" y="2050328"/>
            <a:ext cx="11004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S</a:t>
            </a:r>
            <a:endParaRPr/>
          </a:p>
        </p:txBody>
      </p:sp>
      <p:sp>
        <p:nvSpPr>
          <p:cNvPr id="374" name="Google Shape;374;p23"/>
          <p:cNvSpPr txBox="1"/>
          <p:nvPr/>
        </p:nvSpPr>
        <p:spPr>
          <a:xfrm>
            <a:off x="2212471" y="6427794"/>
            <a:ext cx="12696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O</a:t>
            </a:r>
            <a:endParaRPr/>
          </a:p>
        </p:txBody>
      </p:sp>
      <p:sp>
        <p:nvSpPr>
          <p:cNvPr id="375" name="Google Shape;375;p23"/>
          <p:cNvSpPr txBox="1"/>
          <p:nvPr/>
        </p:nvSpPr>
        <p:spPr>
          <a:xfrm>
            <a:off x="11250303" y="6504781"/>
            <a:ext cx="11004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T</a:t>
            </a:r>
            <a:endParaRPr/>
          </a:p>
        </p:txBody>
      </p:sp>
      <p:sp>
        <p:nvSpPr>
          <p:cNvPr id="376" name="Google Shape;376;p23"/>
          <p:cNvSpPr txBox="1"/>
          <p:nvPr/>
        </p:nvSpPr>
        <p:spPr>
          <a:xfrm>
            <a:off x="11038483" y="2020094"/>
            <a:ext cx="15240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W</a:t>
            </a:r>
            <a:endParaRPr/>
          </a:p>
        </p:txBody>
      </p:sp>
      <p:sp>
        <p:nvSpPr>
          <p:cNvPr id="377" name="Google Shape;377;p23"/>
          <p:cNvSpPr txBox="1"/>
          <p:nvPr/>
        </p:nvSpPr>
        <p:spPr>
          <a:xfrm>
            <a:off x="4754362" y="2304602"/>
            <a:ext cx="2603222"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STRENGTHS</a:t>
            </a:r>
            <a:endParaRPr/>
          </a:p>
        </p:txBody>
      </p:sp>
      <p:sp>
        <p:nvSpPr>
          <p:cNvPr id="378" name="Google Shape;378;p23"/>
          <p:cNvSpPr txBox="1"/>
          <p:nvPr/>
        </p:nvSpPr>
        <p:spPr>
          <a:xfrm>
            <a:off x="13720422" y="2304602"/>
            <a:ext cx="3001548"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WEAKNESSES</a:t>
            </a:r>
            <a:endParaRPr/>
          </a:p>
        </p:txBody>
      </p:sp>
      <p:sp>
        <p:nvSpPr>
          <p:cNvPr id="379" name="Google Shape;379;p23"/>
          <p:cNvSpPr txBox="1"/>
          <p:nvPr/>
        </p:nvSpPr>
        <p:spPr>
          <a:xfrm>
            <a:off x="4754362" y="6721828"/>
            <a:ext cx="3538878"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OPPORTUNITIES</a:t>
            </a:r>
            <a:endParaRPr/>
          </a:p>
        </p:txBody>
      </p:sp>
      <p:sp>
        <p:nvSpPr>
          <p:cNvPr id="380" name="Google Shape;380;p23"/>
          <p:cNvSpPr txBox="1"/>
          <p:nvPr/>
        </p:nvSpPr>
        <p:spPr>
          <a:xfrm>
            <a:off x="13720422" y="6721828"/>
            <a:ext cx="2603222"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THREATS</a:t>
            </a:r>
            <a:endParaRPr/>
          </a:p>
        </p:txBody>
      </p:sp>
      <p:sp>
        <p:nvSpPr>
          <p:cNvPr id="381" name="Google Shape;381;p23"/>
          <p:cNvSpPr txBox="1"/>
          <p:nvPr/>
        </p:nvSpPr>
        <p:spPr>
          <a:xfrm>
            <a:off x="4754362" y="2827150"/>
            <a:ext cx="353887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sets you apart? What are your good qualities?</a:t>
            </a:r>
            <a:endParaRPr/>
          </a:p>
        </p:txBody>
      </p:sp>
      <p:sp>
        <p:nvSpPr>
          <p:cNvPr id="382" name="Google Shape;382;p23"/>
          <p:cNvSpPr txBox="1"/>
          <p:nvPr/>
        </p:nvSpPr>
        <p:spPr>
          <a:xfrm>
            <a:off x="13720422" y="2827150"/>
            <a:ext cx="3538878"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resources adequate? What do others do better than you?</a:t>
            </a:r>
            <a:endParaRPr/>
          </a:p>
        </p:txBody>
      </p:sp>
      <p:sp>
        <p:nvSpPr>
          <p:cNvPr id="383" name="Google Shape;383;p23"/>
          <p:cNvSpPr txBox="1"/>
          <p:nvPr/>
        </p:nvSpPr>
        <p:spPr>
          <a:xfrm>
            <a:off x="4754362" y="7244376"/>
            <a:ext cx="353887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demands shifting? How can it be improved?</a:t>
            </a:r>
            <a:endParaRPr/>
          </a:p>
        </p:txBody>
      </p:sp>
      <p:sp>
        <p:nvSpPr>
          <p:cNvPr id="384" name="Google Shape;384;p23"/>
          <p:cNvSpPr txBox="1"/>
          <p:nvPr/>
        </p:nvSpPr>
        <p:spPr>
          <a:xfrm>
            <a:off x="13720422" y="7244376"/>
            <a:ext cx="353887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are factors outside of your control?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388" name="Shape 388"/>
        <p:cNvGrpSpPr/>
        <p:nvPr/>
      </p:nvGrpSpPr>
      <p:grpSpPr>
        <a:xfrm>
          <a:off x="0" y="0"/>
          <a:ext cx="0" cy="0"/>
          <a:chOff x="0" y="0"/>
          <a:chExt cx="0" cy="0"/>
        </a:xfrm>
      </p:grpSpPr>
      <p:pic>
        <p:nvPicPr>
          <p:cNvPr id="389" name="Google Shape;389;p24"/>
          <p:cNvPicPr preferRelativeResize="0"/>
          <p:nvPr/>
        </p:nvPicPr>
        <p:blipFill>
          <a:blip r:embed="rId3">
            <a:alphaModFix/>
          </a:blip>
          <a:stretch>
            <a:fillRect/>
          </a:stretch>
        </p:blipFill>
        <p:spPr>
          <a:xfrm>
            <a:off x="4603950" y="-3788352"/>
            <a:ext cx="16985375" cy="16487801"/>
          </a:xfrm>
          <a:prstGeom prst="rect">
            <a:avLst/>
          </a:prstGeom>
          <a:noFill/>
          <a:ln>
            <a:noFill/>
          </a:ln>
        </p:spPr>
      </p:pic>
      <p:grpSp>
        <p:nvGrpSpPr>
          <p:cNvPr id="390" name="Google Shape;390;p24"/>
          <p:cNvGrpSpPr/>
          <p:nvPr/>
        </p:nvGrpSpPr>
        <p:grpSpPr>
          <a:xfrm>
            <a:off x="0" y="-180826"/>
            <a:ext cx="18288000" cy="500507"/>
            <a:chOff x="0" y="-47625"/>
            <a:chExt cx="4816593" cy="131821"/>
          </a:xfrm>
        </p:grpSpPr>
        <p:sp>
          <p:nvSpPr>
            <p:cNvPr id="391" name="Google Shape;391;p24"/>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92" name="Google Shape;392;p24"/>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4"/>
          <p:cNvGrpSpPr/>
          <p:nvPr/>
        </p:nvGrpSpPr>
        <p:grpSpPr>
          <a:xfrm>
            <a:off x="0" y="9786493"/>
            <a:ext cx="18288000" cy="500507"/>
            <a:chOff x="0" y="-47625"/>
            <a:chExt cx="4816593" cy="131821"/>
          </a:xfrm>
        </p:grpSpPr>
        <p:sp>
          <p:nvSpPr>
            <p:cNvPr id="394" name="Google Shape;394;p24"/>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395" name="Google Shape;395;p24"/>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4"/>
          <p:cNvSpPr txBox="1"/>
          <p:nvPr/>
        </p:nvSpPr>
        <p:spPr>
          <a:xfrm>
            <a:off x="7002691" y="7408654"/>
            <a:ext cx="330607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CLIENT NAME</a:t>
            </a:r>
            <a:endParaRPr/>
          </a:p>
        </p:txBody>
      </p:sp>
      <p:sp>
        <p:nvSpPr>
          <p:cNvPr id="397" name="Google Shape;397;p24"/>
          <p:cNvSpPr txBox="1"/>
          <p:nvPr/>
        </p:nvSpPr>
        <p:spPr>
          <a:xfrm>
            <a:off x="7002691" y="821836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398" name="Google Shape;398;p24"/>
          <p:cNvSpPr txBox="1"/>
          <p:nvPr/>
        </p:nvSpPr>
        <p:spPr>
          <a:xfrm>
            <a:off x="1250462" y="7408654"/>
            <a:ext cx="330607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CLIENT NAME</a:t>
            </a:r>
            <a:endParaRPr/>
          </a:p>
        </p:txBody>
      </p:sp>
      <p:sp>
        <p:nvSpPr>
          <p:cNvPr id="399" name="Google Shape;399;p24"/>
          <p:cNvSpPr txBox="1"/>
          <p:nvPr/>
        </p:nvSpPr>
        <p:spPr>
          <a:xfrm>
            <a:off x="1250462" y="821836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400" name="Google Shape;400;p24"/>
          <p:cNvSpPr txBox="1"/>
          <p:nvPr/>
        </p:nvSpPr>
        <p:spPr>
          <a:xfrm>
            <a:off x="12609199" y="7408654"/>
            <a:ext cx="330607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CLIENT NAME</a:t>
            </a:r>
            <a:endParaRPr/>
          </a:p>
        </p:txBody>
      </p:sp>
      <p:sp>
        <p:nvSpPr>
          <p:cNvPr id="401" name="Google Shape;401;p24"/>
          <p:cNvSpPr txBox="1"/>
          <p:nvPr/>
        </p:nvSpPr>
        <p:spPr>
          <a:xfrm>
            <a:off x="12609199" y="821836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402" name="Google Shape;402;p24"/>
          <p:cNvSpPr txBox="1"/>
          <p:nvPr/>
        </p:nvSpPr>
        <p:spPr>
          <a:xfrm>
            <a:off x="1250462" y="1188524"/>
            <a:ext cx="7505626"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TESTIMONIALS</a:t>
            </a:r>
            <a:endParaRPr/>
          </a:p>
        </p:txBody>
      </p:sp>
      <p:pic>
        <p:nvPicPr>
          <p:cNvPr id="403" name="Google Shape;403;p24"/>
          <p:cNvPicPr preferRelativeResize="0"/>
          <p:nvPr/>
        </p:nvPicPr>
        <p:blipFill>
          <a:blip r:embed="rId4">
            <a:alphaModFix/>
          </a:blip>
          <a:stretch>
            <a:fillRect/>
          </a:stretch>
        </p:blipFill>
        <p:spPr>
          <a:xfrm>
            <a:off x="1250450" y="2874400"/>
            <a:ext cx="3279701" cy="3982503"/>
          </a:xfrm>
          <a:prstGeom prst="rect">
            <a:avLst/>
          </a:prstGeom>
          <a:noFill/>
          <a:ln>
            <a:noFill/>
          </a:ln>
        </p:spPr>
      </p:pic>
      <p:pic>
        <p:nvPicPr>
          <p:cNvPr id="404" name="Google Shape;404;p24"/>
          <p:cNvPicPr preferRelativeResize="0"/>
          <p:nvPr/>
        </p:nvPicPr>
        <p:blipFill>
          <a:blip r:embed="rId5">
            <a:alphaModFix/>
          </a:blip>
          <a:stretch>
            <a:fillRect/>
          </a:stretch>
        </p:blipFill>
        <p:spPr>
          <a:xfrm>
            <a:off x="6929175" y="2965125"/>
            <a:ext cx="3306075" cy="4014513"/>
          </a:xfrm>
          <a:prstGeom prst="rect">
            <a:avLst/>
          </a:prstGeom>
          <a:noFill/>
          <a:ln>
            <a:noFill/>
          </a:ln>
        </p:spPr>
      </p:pic>
      <p:pic>
        <p:nvPicPr>
          <p:cNvPr id="405" name="Google Shape;405;p24"/>
          <p:cNvPicPr preferRelativeResize="0"/>
          <p:nvPr/>
        </p:nvPicPr>
        <p:blipFill>
          <a:blip r:embed="rId6">
            <a:alphaModFix/>
          </a:blip>
          <a:stretch>
            <a:fillRect/>
          </a:stretch>
        </p:blipFill>
        <p:spPr>
          <a:xfrm>
            <a:off x="12558075" y="2889726"/>
            <a:ext cx="3306075" cy="4014496"/>
          </a:xfrm>
          <a:prstGeom prst="rect">
            <a:avLst/>
          </a:prstGeom>
          <a:noFill/>
          <a:ln>
            <a:noFill/>
          </a:ln>
        </p:spPr>
      </p:pic>
      <p:pic>
        <p:nvPicPr>
          <p:cNvPr id="406" name="Google Shape;406;p24"/>
          <p:cNvPicPr preferRelativeResize="0"/>
          <p:nvPr/>
        </p:nvPicPr>
        <p:blipFill>
          <a:blip r:embed="rId7">
            <a:alphaModFix/>
          </a:blip>
          <a:stretch>
            <a:fillRect/>
          </a:stretch>
        </p:blipFill>
        <p:spPr>
          <a:xfrm>
            <a:off x="14606725" y="842175"/>
            <a:ext cx="3041587" cy="2240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410" name="Shape 410"/>
        <p:cNvGrpSpPr/>
        <p:nvPr/>
      </p:nvGrpSpPr>
      <p:grpSpPr>
        <a:xfrm>
          <a:off x="0" y="0"/>
          <a:ext cx="0" cy="0"/>
          <a:chOff x="0" y="0"/>
          <a:chExt cx="0" cy="0"/>
        </a:xfrm>
      </p:grpSpPr>
      <p:pic>
        <p:nvPicPr>
          <p:cNvPr id="411" name="Google Shape;411;p25"/>
          <p:cNvPicPr preferRelativeResize="0"/>
          <p:nvPr/>
        </p:nvPicPr>
        <p:blipFill>
          <a:blip r:embed="rId3">
            <a:alphaModFix/>
          </a:blip>
          <a:stretch>
            <a:fillRect/>
          </a:stretch>
        </p:blipFill>
        <p:spPr>
          <a:xfrm>
            <a:off x="-3429000" y="-3244925"/>
            <a:ext cx="16719498" cy="16229649"/>
          </a:xfrm>
          <a:prstGeom prst="rect">
            <a:avLst/>
          </a:prstGeom>
          <a:noFill/>
          <a:ln>
            <a:noFill/>
          </a:ln>
        </p:spPr>
      </p:pic>
      <p:grpSp>
        <p:nvGrpSpPr>
          <p:cNvPr id="412" name="Google Shape;412;p25"/>
          <p:cNvGrpSpPr/>
          <p:nvPr/>
        </p:nvGrpSpPr>
        <p:grpSpPr>
          <a:xfrm>
            <a:off x="0" y="-180826"/>
            <a:ext cx="18288000" cy="500507"/>
            <a:chOff x="0" y="-47625"/>
            <a:chExt cx="4816593" cy="131821"/>
          </a:xfrm>
        </p:grpSpPr>
        <p:sp>
          <p:nvSpPr>
            <p:cNvPr id="413" name="Google Shape;413;p25"/>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14" name="Google Shape;414;p25"/>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25"/>
          <p:cNvGrpSpPr/>
          <p:nvPr/>
        </p:nvGrpSpPr>
        <p:grpSpPr>
          <a:xfrm>
            <a:off x="0" y="9786493"/>
            <a:ext cx="18288000" cy="500507"/>
            <a:chOff x="0" y="-47625"/>
            <a:chExt cx="4816593" cy="131821"/>
          </a:xfrm>
        </p:grpSpPr>
        <p:sp>
          <p:nvSpPr>
            <p:cNvPr id="416" name="Google Shape;416;p25"/>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17" name="Google Shape;417;p25"/>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5"/>
          <p:cNvSpPr txBox="1"/>
          <p:nvPr/>
        </p:nvSpPr>
        <p:spPr>
          <a:xfrm>
            <a:off x="12074800" y="1484425"/>
            <a:ext cx="55089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ABOUT US</a:t>
            </a:r>
            <a:endParaRPr/>
          </a:p>
        </p:txBody>
      </p:sp>
      <p:sp>
        <p:nvSpPr>
          <p:cNvPr id="419" name="Google Shape;419;p25"/>
          <p:cNvSpPr txBox="1"/>
          <p:nvPr/>
        </p:nvSpPr>
        <p:spPr>
          <a:xfrm>
            <a:off x="12074798" y="3094612"/>
            <a:ext cx="5184502" cy="48139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are a team of dedicated individuals who are passionate about making a difference. Our mission is to provide top-notch service to our customers and create a positive impact in our community. </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With years of experience and a commitment to excellence, we strive to exceed expectations and deliver results that speak for themselves. Join us on this journey as we work together towards a brighter future for all.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423" name="Shape 423"/>
        <p:cNvGrpSpPr/>
        <p:nvPr/>
      </p:nvGrpSpPr>
      <p:grpSpPr>
        <a:xfrm>
          <a:off x="0" y="0"/>
          <a:ext cx="0" cy="0"/>
          <a:chOff x="0" y="0"/>
          <a:chExt cx="0" cy="0"/>
        </a:xfrm>
      </p:grpSpPr>
      <p:pic>
        <p:nvPicPr>
          <p:cNvPr id="424" name="Google Shape;424;p26"/>
          <p:cNvPicPr preferRelativeResize="0"/>
          <p:nvPr/>
        </p:nvPicPr>
        <p:blipFill>
          <a:blip r:embed="rId3">
            <a:alphaModFix/>
          </a:blip>
          <a:stretch>
            <a:fillRect/>
          </a:stretch>
        </p:blipFill>
        <p:spPr>
          <a:xfrm>
            <a:off x="-3558700" y="-5613900"/>
            <a:ext cx="22467502" cy="21809265"/>
          </a:xfrm>
          <a:prstGeom prst="rect">
            <a:avLst/>
          </a:prstGeom>
          <a:noFill/>
          <a:ln>
            <a:noFill/>
          </a:ln>
        </p:spPr>
      </p:pic>
      <p:pic>
        <p:nvPicPr>
          <p:cNvPr id="425" name="Google Shape;425;p26"/>
          <p:cNvPicPr preferRelativeResize="0"/>
          <p:nvPr/>
        </p:nvPicPr>
        <p:blipFill>
          <a:blip r:embed="rId4">
            <a:alphaModFix/>
          </a:blip>
          <a:stretch>
            <a:fillRect/>
          </a:stretch>
        </p:blipFill>
        <p:spPr>
          <a:xfrm>
            <a:off x="8664667" y="1388175"/>
            <a:ext cx="9558332" cy="8515923"/>
          </a:xfrm>
          <a:prstGeom prst="rect">
            <a:avLst/>
          </a:prstGeom>
          <a:noFill/>
          <a:ln>
            <a:noFill/>
          </a:ln>
        </p:spPr>
      </p:pic>
      <p:grpSp>
        <p:nvGrpSpPr>
          <p:cNvPr id="426" name="Google Shape;426;p26"/>
          <p:cNvGrpSpPr/>
          <p:nvPr/>
        </p:nvGrpSpPr>
        <p:grpSpPr>
          <a:xfrm>
            <a:off x="0" y="-180826"/>
            <a:ext cx="18288000" cy="500507"/>
            <a:chOff x="0" y="-47625"/>
            <a:chExt cx="4816593" cy="131821"/>
          </a:xfrm>
        </p:grpSpPr>
        <p:sp>
          <p:nvSpPr>
            <p:cNvPr id="427" name="Google Shape;427;p26"/>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28" name="Google Shape;428;p26"/>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6"/>
          <p:cNvGrpSpPr/>
          <p:nvPr/>
        </p:nvGrpSpPr>
        <p:grpSpPr>
          <a:xfrm>
            <a:off x="0" y="9786493"/>
            <a:ext cx="18288000" cy="500507"/>
            <a:chOff x="0" y="-47625"/>
            <a:chExt cx="4816593" cy="131821"/>
          </a:xfrm>
        </p:grpSpPr>
        <p:sp>
          <p:nvSpPr>
            <p:cNvPr id="430" name="Google Shape;430;p26"/>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31" name="Google Shape;431;p26"/>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26"/>
          <p:cNvSpPr txBox="1"/>
          <p:nvPr/>
        </p:nvSpPr>
        <p:spPr>
          <a:xfrm>
            <a:off x="1028700" y="2911868"/>
            <a:ext cx="70371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 well-crafted presentation has the power to engage, educate, and inspire your audience. Whether you are sharing information, pitching an idea, or seeking to persuade, the key lies in capturing the attention of your listeners and conveying your message effectively.</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To create a successful presentation, it is important to consider the needs and expectations of your audience, choose the right format, structure your content logically, use visuals to enhance understanding, and practice your delivery to ensure clarity and confidence.</a:t>
            </a:r>
            <a:endParaRPr/>
          </a:p>
        </p:txBody>
      </p:sp>
      <p:sp>
        <p:nvSpPr>
          <p:cNvPr id="433" name="Google Shape;433;p26"/>
          <p:cNvSpPr txBox="1"/>
          <p:nvPr/>
        </p:nvSpPr>
        <p:spPr>
          <a:xfrm>
            <a:off x="1028700" y="1299003"/>
            <a:ext cx="7367647"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OUR History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437" name="Shape 437"/>
        <p:cNvGrpSpPr/>
        <p:nvPr/>
      </p:nvGrpSpPr>
      <p:grpSpPr>
        <a:xfrm>
          <a:off x="0" y="0"/>
          <a:ext cx="0" cy="0"/>
          <a:chOff x="0" y="0"/>
          <a:chExt cx="0" cy="0"/>
        </a:xfrm>
      </p:grpSpPr>
      <p:pic>
        <p:nvPicPr>
          <p:cNvPr id="438" name="Google Shape;438;p27"/>
          <p:cNvPicPr preferRelativeResize="0"/>
          <p:nvPr/>
        </p:nvPicPr>
        <p:blipFill>
          <a:blip r:embed="rId3">
            <a:alphaModFix/>
          </a:blip>
          <a:stretch>
            <a:fillRect/>
          </a:stretch>
        </p:blipFill>
        <p:spPr>
          <a:xfrm>
            <a:off x="2711275" y="-6487202"/>
            <a:ext cx="22847652" cy="22178327"/>
          </a:xfrm>
          <a:prstGeom prst="rect">
            <a:avLst/>
          </a:prstGeom>
          <a:noFill/>
          <a:ln>
            <a:noFill/>
          </a:ln>
        </p:spPr>
      </p:pic>
      <p:cxnSp>
        <p:nvCxnSpPr>
          <p:cNvPr id="439" name="Google Shape;439;p27"/>
          <p:cNvCxnSpPr/>
          <p:nvPr/>
        </p:nvCxnSpPr>
        <p:spPr>
          <a:xfrm>
            <a:off x="1028804" y="5167312"/>
            <a:ext cx="16230496" cy="0"/>
          </a:xfrm>
          <a:prstGeom prst="straightConnector1">
            <a:avLst/>
          </a:prstGeom>
          <a:noFill/>
          <a:ln cap="flat" cmpd="sng" w="47625">
            <a:solidFill>
              <a:srgbClr val="8FA022"/>
            </a:solidFill>
            <a:prstDash val="solid"/>
            <a:round/>
            <a:headEnd len="sm" w="sm" type="none"/>
            <a:tailEnd len="sm" w="sm" type="none"/>
          </a:ln>
        </p:spPr>
      </p:cxnSp>
      <p:pic>
        <p:nvPicPr>
          <p:cNvPr id="440" name="Google Shape;440;p27"/>
          <p:cNvPicPr preferRelativeResize="0"/>
          <p:nvPr/>
        </p:nvPicPr>
        <p:blipFill>
          <a:blip r:embed="rId4">
            <a:alphaModFix/>
          </a:blip>
          <a:stretch>
            <a:fillRect/>
          </a:stretch>
        </p:blipFill>
        <p:spPr>
          <a:xfrm>
            <a:off x="786575" y="4618725"/>
            <a:ext cx="1048744" cy="1061375"/>
          </a:xfrm>
          <a:prstGeom prst="rect">
            <a:avLst/>
          </a:prstGeom>
          <a:noFill/>
          <a:ln>
            <a:noFill/>
          </a:ln>
        </p:spPr>
      </p:pic>
      <p:grpSp>
        <p:nvGrpSpPr>
          <p:cNvPr id="441" name="Google Shape;441;p27"/>
          <p:cNvGrpSpPr/>
          <p:nvPr/>
        </p:nvGrpSpPr>
        <p:grpSpPr>
          <a:xfrm>
            <a:off x="0" y="-180826"/>
            <a:ext cx="18288000" cy="500507"/>
            <a:chOff x="0" y="-47625"/>
            <a:chExt cx="4816593" cy="131821"/>
          </a:xfrm>
        </p:grpSpPr>
        <p:sp>
          <p:nvSpPr>
            <p:cNvPr id="442" name="Google Shape;442;p27"/>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43" name="Google Shape;443;p27"/>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7"/>
          <p:cNvGrpSpPr/>
          <p:nvPr/>
        </p:nvGrpSpPr>
        <p:grpSpPr>
          <a:xfrm>
            <a:off x="0" y="9786493"/>
            <a:ext cx="18288000" cy="500507"/>
            <a:chOff x="0" y="-47625"/>
            <a:chExt cx="4816593" cy="131821"/>
          </a:xfrm>
        </p:grpSpPr>
        <p:sp>
          <p:nvSpPr>
            <p:cNvPr id="445" name="Google Shape;445;p27"/>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46" name="Google Shape;446;p27"/>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27"/>
          <p:cNvSpPr txBox="1"/>
          <p:nvPr/>
        </p:nvSpPr>
        <p:spPr>
          <a:xfrm>
            <a:off x="1028700" y="1299003"/>
            <a:ext cx="7367647"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OUR History</a:t>
            </a:r>
            <a:endParaRPr/>
          </a:p>
        </p:txBody>
      </p:sp>
      <p:sp>
        <p:nvSpPr>
          <p:cNvPr id="448" name="Google Shape;448;p27"/>
          <p:cNvSpPr txBox="1"/>
          <p:nvPr/>
        </p:nvSpPr>
        <p:spPr>
          <a:xfrm>
            <a:off x="1028804" y="7302266"/>
            <a:ext cx="397674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ADD A MAIN POINT</a:t>
            </a:r>
            <a:endParaRPr/>
          </a:p>
        </p:txBody>
      </p:sp>
      <p:sp>
        <p:nvSpPr>
          <p:cNvPr id="449" name="Google Shape;449;p27"/>
          <p:cNvSpPr txBox="1"/>
          <p:nvPr/>
        </p:nvSpPr>
        <p:spPr>
          <a:xfrm>
            <a:off x="6841087" y="7302266"/>
            <a:ext cx="397674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ADD A MAIN POINT</a:t>
            </a:r>
            <a:endParaRPr/>
          </a:p>
        </p:txBody>
      </p:sp>
      <p:sp>
        <p:nvSpPr>
          <p:cNvPr id="450" name="Google Shape;450;p27"/>
          <p:cNvSpPr txBox="1"/>
          <p:nvPr/>
        </p:nvSpPr>
        <p:spPr>
          <a:xfrm>
            <a:off x="12656156" y="7302266"/>
            <a:ext cx="397674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ADD A MAIN POINT</a:t>
            </a:r>
            <a:endParaRPr/>
          </a:p>
        </p:txBody>
      </p:sp>
      <p:sp>
        <p:nvSpPr>
          <p:cNvPr id="451" name="Google Shape;451;p27"/>
          <p:cNvSpPr txBox="1"/>
          <p:nvPr/>
        </p:nvSpPr>
        <p:spPr>
          <a:xfrm>
            <a:off x="1028804" y="7915314"/>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452" name="Google Shape;452;p27"/>
          <p:cNvSpPr txBox="1"/>
          <p:nvPr/>
        </p:nvSpPr>
        <p:spPr>
          <a:xfrm>
            <a:off x="6841087" y="7915314"/>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453" name="Google Shape;453;p27"/>
          <p:cNvSpPr txBox="1"/>
          <p:nvPr/>
        </p:nvSpPr>
        <p:spPr>
          <a:xfrm>
            <a:off x="12656156" y="7915314"/>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454" name="Google Shape;454;p27"/>
          <p:cNvPicPr preferRelativeResize="0"/>
          <p:nvPr/>
        </p:nvPicPr>
        <p:blipFill>
          <a:blip r:embed="rId4">
            <a:alphaModFix/>
          </a:blip>
          <a:stretch>
            <a:fillRect/>
          </a:stretch>
        </p:blipFill>
        <p:spPr>
          <a:xfrm>
            <a:off x="6841075" y="4612813"/>
            <a:ext cx="1048744" cy="1061375"/>
          </a:xfrm>
          <a:prstGeom prst="rect">
            <a:avLst/>
          </a:prstGeom>
          <a:noFill/>
          <a:ln>
            <a:noFill/>
          </a:ln>
        </p:spPr>
      </p:pic>
      <p:pic>
        <p:nvPicPr>
          <p:cNvPr id="455" name="Google Shape;455;p27"/>
          <p:cNvPicPr preferRelativeResize="0"/>
          <p:nvPr/>
        </p:nvPicPr>
        <p:blipFill>
          <a:blip r:embed="rId4">
            <a:alphaModFix/>
          </a:blip>
          <a:stretch>
            <a:fillRect/>
          </a:stretch>
        </p:blipFill>
        <p:spPr>
          <a:xfrm>
            <a:off x="12740750" y="4612813"/>
            <a:ext cx="1048744" cy="1061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459" name="Shape 459"/>
        <p:cNvGrpSpPr/>
        <p:nvPr/>
      </p:nvGrpSpPr>
      <p:grpSpPr>
        <a:xfrm>
          <a:off x="0" y="0"/>
          <a:ext cx="0" cy="0"/>
          <a:chOff x="0" y="0"/>
          <a:chExt cx="0" cy="0"/>
        </a:xfrm>
      </p:grpSpPr>
      <p:pic>
        <p:nvPicPr>
          <p:cNvPr id="460" name="Google Shape;460;p28"/>
          <p:cNvPicPr preferRelativeResize="0"/>
          <p:nvPr/>
        </p:nvPicPr>
        <p:blipFill>
          <a:blip r:embed="rId3">
            <a:alphaModFix/>
          </a:blip>
          <a:stretch>
            <a:fillRect/>
          </a:stretch>
        </p:blipFill>
        <p:spPr>
          <a:xfrm>
            <a:off x="9363818" y="-1592100"/>
            <a:ext cx="14980632" cy="17284675"/>
          </a:xfrm>
          <a:prstGeom prst="rect">
            <a:avLst/>
          </a:prstGeom>
          <a:noFill/>
          <a:ln>
            <a:noFill/>
          </a:ln>
        </p:spPr>
      </p:pic>
      <p:pic>
        <p:nvPicPr>
          <p:cNvPr id="461" name="Google Shape;461;p28"/>
          <p:cNvPicPr preferRelativeResize="0"/>
          <p:nvPr/>
        </p:nvPicPr>
        <p:blipFill>
          <a:blip r:embed="rId4">
            <a:alphaModFix/>
          </a:blip>
          <a:stretch>
            <a:fillRect/>
          </a:stretch>
        </p:blipFill>
        <p:spPr>
          <a:xfrm>
            <a:off x="10674125" y="948550"/>
            <a:ext cx="7394500" cy="9171175"/>
          </a:xfrm>
          <a:prstGeom prst="rect">
            <a:avLst/>
          </a:prstGeom>
          <a:noFill/>
          <a:ln>
            <a:noFill/>
          </a:ln>
        </p:spPr>
      </p:pic>
      <p:grpSp>
        <p:nvGrpSpPr>
          <p:cNvPr id="462" name="Google Shape;462;p28"/>
          <p:cNvGrpSpPr/>
          <p:nvPr/>
        </p:nvGrpSpPr>
        <p:grpSpPr>
          <a:xfrm>
            <a:off x="0" y="-180826"/>
            <a:ext cx="18288000" cy="500507"/>
            <a:chOff x="0" y="-47625"/>
            <a:chExt cx="4816593" cy="131821"/>
          </a:xfrm>
        </p:grpSpPr>
        <p:sp>
          <p:nvSpPr>
            <p:cNvPr id="463" name="Google Shape;463;p28"/>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64" name="Google Shape;464;p28"/>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28"/>
          <p:cNvGrpSpPr/>
          <p:nvPr/>
        </p:nvGrpSpPr>
        <p:grpSpPr>
          <a:xfrm>
            <a:off x="0" y="9786493"/>
            <a:ext cx="18288000" cy="500507"/>
            <a:chOff x="0" y="-47625"/>
            <a:chExt cx="4816593" cy="131821"/>
          </a:xfrm>
        </p:grpSpPr>
        <p:sp>
          <p:nvSpPr>
            <p:cNvPr id="466" name="Google Shape;466;p28"/>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467" name="Google Shape;467;p28"/>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28"/>
          <p:cNvSpPr txBox="1"/>
          <p:nvPr/>
        </p:nvSpPr>
        <p:spPr>
          <a:xfrm>
            <a:off x="1028700" y="1734499"/>
            <a:ext cx="9677400" cy="5602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WRITE AN ORIGINAL STATEMENT OR INSPIRING QUOTE</a:t>
            </a:r>
            <a:endParaRPr/>
          </a:p>
        </p:txBody>
      </p:sp>
      <p:sp>
        <p:nvSpPr>
          <p:cNvPr id="469" name="Google Shape;469;p28"/>
          <p:cNvSpPr txBox="1"/>
          <p:nvPr/>
        </p:nvSpPr>
        <p:spPr>
          <a:xfrm>
            <a:off x="1028700" y="7586666"/>
            <a:ext cx="1280476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473" name="Shape 473"/>
        <p:cNvGrpSpPr/>
        <p:nvPr/>
      </p:nvGrpSpPr>
      <p:grpSpPr>
        <a:xfrm>
          <a:off x="0" y="0"/>
          <a:ext cx="0" cy="0"/>
          <a:chOff x="0" y="0"/>
          <a:chExt cx="0" cy="0"/>
        </a:xfrm>
      </p:grpSpPr>
      <p:pic>
        <p:nvPicPr>
          <p:cNvPr id="474" name="Google Shape;474;p29"/>
          <p:cNvPicPr preferRelativeResize="0"/>
          <p:nvPr/>
        </p:nvPicPr>
        <p:blipFill>
          <a:blip r:embed="rId3">
            <a:alphaModFix/>
          </a:blip>
          <a:stretch>
            <a:fillRect/>
          </a:stretch>
        </p:blipFill>
        <p:spPr>
          <a:xfrm>
            <a:off x="7723750" y="1214420"/>
            <a:ext cx="9705274" cy="7894679"/>
          </a:xfrm>
          <a:prstGeom prst="rect">
            <a:avLst/>
          </a:prstGeom>
          <a:noFill/>
          <a:ln>
            <a:noFill/>
          </a:ln>
        </p:spPr>
      </p:pic>
      <p:sp>
        <p:nvSpPr>
          <p:cNvPr id="475" name="Google Shape;475;p29"/>
          <p:cNvSpPr txBox="1"/>
          <p:nvPr/>
        </p:nvSpPr>
        <p:spPr>
          <a:xfrm>
            <a:off x="1028700" y="622876"/>
            <a:ext cx="6144931" cy="2451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RESOURCE </a:t>
            </a:r>
            <a:endParaRPr/>
          </a:p>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PAGE</a:t>
            </a:r>
            <a:endParaRPr/>
          </a:p>
        </p:txBody>
      </p:sp>
      <p:sp>
        <p:nvSpPr>
          <p:cNvPr id="476" name="Google Shape;476;p29"/>
          <p:cNvSpPr txBox="1"/>
          <p:nvPr/>
        </p:nvSpPr>
        <p:spPr>
          <a:xfrm>
            <a:off x="1028700" y="3535680"/>
            <a:ext cx="5059200" cy="589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2100">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2100">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Don't forget to delete this page </a:t>
            </a:r>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before presenting. </a:t>
            </a:r>
            <a:endParaRPr/>
          </a:p>
        </p:txBody>
      </p:sp>
      <p:sp>
        <p:nvSpPr>
          <p:cNvPr id="477" name="Google Shape;477;p29"/>
          <p:cNvSpPr txBox="1"/>
          <p:nvPr/>
        </p:nvSpPr>
        <p:spPr>
          <a:xfrm>
            <a:off x="1028700" y="4684966"/>
            <a:ext cx="46767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478" name="Google Shape;478;p29"/>
          <p:cNvSpPr txBox="1"/>
          <p:nvPr/>
        </p:nvSpPr>
        <p:spPr>
          <a:xfrm>
            <a:off x="1028700" y="5955744"/>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117" name="Shape 117"/>
        <p:cNvGrpSpPr/>
        <p:nvPr/>
      </p:nvGrpSpPr>
      <p:grpSpPr>
        <a:xfrm>
          <a:off x="0" y="0"/>
          <a:ext cx="0" cy="0"/>
          <a:chOff x="0" y="0"/>
          <a:chExt cx="0" cy="0"/>
        </a:xfrm>
      </p:grpSpPr>
      <p:pic>
        <p:nvPicPr>
          <p:cNvPr id="118" name="Google Shape;118;p12"/>
          <p:cNvPicPr preferRelativeResize="0"/>
          <p:nvPr/>
        </p:nvPicPr>
        <p:blipFill>
          <a:blip r:embed="rId3">
            <a:alphaModFix/>
          </a:blip>
          <a:stretch>
            <a:fillRect/>
          </a:stretch>
        </p:blipFill>
        <p:spPr>
          <a:xfrm>
            <a:off x="-577500" y="-10875225"/>
            <a:ext cx="29201152" cy="29158305"/>
          </a:xfrm>
          <a:prstGeom prst="rect">
            <a:avLst/>
          </a:prstGeom>
          <a:noFill/>
          <a:ln>
            <a:noFill/>
          </a:ln>
        </p:spPr>
      </p:pic>
      <p:grpSp>
        <p:nvGrpSpPr>
          <p:cNvPr id="119" name="Google Shape;119;p12"/>
          <p:cNvGrpSpPr/>
          <p:nvPr/>
        </p:nvGrpSpPr>
        <p:grpSpPr>
          <a:xfrm>
            <a:off x="1028700" y="3664313"/>
            <a:ext cx="3080304" cy="2310440"/>
            <a:chOff x="0" y="-47625"/>
            <a:chExt cx="812800" cy="609656"/>
          </a:xfrm>
        </p:grpSpPr>
        <p:sp>
          <p:nvSpPr>
            <p:cNvPr id="120" name="Google Shape;120;p12"/>
            <p:cNvSpPr/>
            <p:nvPr/>
          </p:nvSpPr>
          <p:spPr>
            <a:xfrm>
              <a:off x="0" y="0"/>
              <a:ext cx="812800" cy="562031"/>
            </a:xfrm>
            <a:custGeom>
              <a:rect b="b" l="l" r="r" t="t"/>
              <a:pathLst>
                <a:path extrusionOk="0" h="562031" w="812800">
                  <a:moveTo>
                    <a:pt x="127000" y="0"/>
                  </a:moveTo>
                  <a:lnTo>
                    <a:pt x="685800" y="0"/>
                  </a:lnTo>
                  <a:cubicBezTo>
                    <a:pt x="755940" y="0"/>
                    <a:pt x="812800" y="56860"/>
                    <a:pt x="812800" y="127000"/>
                  </a:cubicBezTo>
                  <a:lnTo>
                    <a:pt x="812800" y="435031"/>
                  </a:lnTo>
                  <a:cubicBezTo>
                    <a:pt x="812800" y="505171"/>
                    <a:pt x="755940" y="562031"/>
                    <a:pt x="685800" y="562031"/>
                  </a:cubicBezTo>
                  <a:lnTo>
                    <a:pt x="127000" y="562031"/>
                  </a:lnTo>
                  <a:cubicBezTo>
                    <a:pt x="93318" y="562031"/>
                    <a:pt x="61015" y="548651"/>
                    <a:pt x="37197" y="524833"/>
                  </a:cubicBezTo>
                  <a:cubicBezTo>
                    <a:pt x="13380" y="501016"/>
                    <a:pt x="0" y="468713"/>
                    <a:pt x="0" y="435031"/>
                  </a:cubicBezTo>
                  <a:lnTo>
                    <a:pt x="0" y="127000"/>
                  </a:lnTo>
                  <a:cubicBezTo>
                    <a:pt x="0" y="56860"/>
                    <a:pt x="56860" y="0"/>
                    <a:pt x="127000"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0" y="-47625"/>
              <a:ext cx="812800" cy="60965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5626172" y="3664313"/>
            <a:ext cx="3080304" cy="2310440"/>
            <a:chOff x="0" y="-47625"/>
            <a:chExt cx="812800" cy="609656"/>
          </a:xfrm>
        </p:grpSpPr>
        <p:sp>
          <p:nvSpPr>
            <p:cNvPr id="123" name="Google Shape;123;p12"/>
            <p:cNvSpPr/>
            <p:nvPr/>
          </p:nvSpPr>
          <p:spPr>
            <a:xfrm>
              <a:off x="0" y="0"/>
              <a:ext cx="812800" cy="562031"/>
            </a:xfrm>
            <a:custGeom>
              <a:rect b="b" l="l" r="r" t="t"/>
              <a:pathLst>
                <a:path extrusionOk="0" h="562031" w="812800">
                  <a:moveTo>
                    <a:pt x="127000" y="0"/>
                  </a:moveTo>
                  <a:lnTo>
                    <a:pt x="685800" y="0"/>
                  </a:lnTo>
                  <a:cubicBezTo>
                    <a:pt x="755940" y="0"/>
                    <a:pt x="812800" y="56860"/>
                    <a:pt x="812800" y="127000"/>
                  </a:cubicBezTo>
                  <a:lnTo>
                    <a:pt x="812800" y="435031"/>
                  </a:lnTo>
                  <a:cubicBezTo>
                    <a:pt x="812800" y="505171"/>
                    <a:pt x="755940" y="562031"/>
                    <a:pt x="685800" y="562031"/>
                  </a:cubicBezTo>
                  <a:lnTo>
                    <a:pt x="127000" y="562031"/>
                  </a:lnTo>
                  <a:cubicBezTo>
                    <a:pt x="93318" y="562031"/>
                    <a:pt x="61015" y="548651"/>
                    <a:pt x="37197" y="524833"/>
                  </a:cubicBezTo>
                  <a:cubicBezTo>
                    <a:pt x="13380" y="501016"/>
                    <a:pt x="0" y="468713"/>
                    <a:pt x="0" y="435031"/>
                  </a:cubicBezTo>
                  <a:lnTo>
                    <a:pt x="0" y="127000"/>
                  </a:lnTo>
                  <a:cubicBezTo>
                    <a:pt x="0" y="56860"/>
                    <a:pt x="56860" y="0"/>
                    <a:pt x="127000"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2"/>
            <p:cNvSpPr txBox="1"/>
            <p:nvPr/>
          </p:nvSpPr>
          <p:spPr>
            <a:xfrm>
              <a:off x="0" y="-47625"/>
              <a:ext cx="812800" cy="60965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10220952" y="3664313"/>
            <a:ext cx="3080304" cy="2310440"/>
            <a:chOff x="0" y="-47625"/>
            <a:chExt cx="812800" cy="609656"/>
          </a:xfrm>
        </p:grpSpPr>
        <p:sp>
          <p:nvSpPr>
            <p:cNvPr id="126" name="Google Shape;126;p12"/>
            <p:cNvSpPr/>
            <p:nvPr/>
          </p:nvSpPr>
          <p:spPr>
            <a:xfrm>
              <a:off x="0" y="0"/>
              <a:ext cx="812800" cy="562031"/>
            </a:xfrm>
            <a:custGeom>
              <a:rect b="b" l="l" r="r" t="t"/>
              <a:pathLst>
                <a:path extrusionOk="0" h="562031" w="812800">
                  <a:moveTo>
                    <a:pt x="127000" y="0"/>
                  </a:moveTo>
                  <a:lnTo>
                    <a:pt x="685800" y="0"/>
                  </a:lnTo>
                  <a:cubicBezTo>
                    <a:pt x="755940" y="0"/>
                    <a:pt x="812800" y="56860"/>
                    <a:pt x="812800" y="127000"/>
                  </a:cubicBezTo>
                  <a:lnTo>
                    <a:pt x="812800" y="435031"/>
                  </a:lnTo>
                  <a:cubicBezTo>
                    <a:pt x="812800" y="505171"/>
                    <a:pt x="755940" y="562031"/>
                    <a:pt x="685800" y="562031"/>
                  </a:cubicBezTo>
                  <a:lnTo>
                    <a:pt x="127000" y="562031"/>
                  </a:lnTo>
                  <a:cubicBezTo>
                    <a:pt x="93318" y="562031"/>
                    <a:pt x="61015" y="548651"/>
                    <a:pt x="37197" y="524833"/>
                  </a:cubicBezTo>
                  <a:cubicBezTo>
                    <a:pt x="13380" y="501016"/>
                    <a:pt x="0" y="468713"/>
                    <a:pt x="0" y="435031"/>
                  </a:cubicBezTo>
                  <a:lnTo>
                    <a:pt x="0" y="127000"/>
                  </a:lnTo>
                  <a:cubicBezTo>
                    <a:pt x="0" y="56860"/>
                    <a:pt x="56860" y="0"/>
                    <a:pt x="127000"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txBox="1"/>
            <p:nvPr/>
          </p:nvSpPr>
          <p:spPr>
            <a:xfrm>
              <a:off x="0" y="-47625"/>
              <a:ext cx="812800" cy="60965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2"/>
          <p:cNvSpPr txBox="1"/>
          <p:nvPr/>
        </p:nvSpPr>
        <p:spPr>
          <a:xfrm>
            <a:off x="1028700" y="1517247"/>
            <a:ext cx="10961936"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TABLE OF CONTENTS </a:t>
            </a:r>
            <a:endParaRPr/>
          </a:p>
        </p:txBody>
      </p:sp>
      <p:sp>
        <p:nvSpPr>
          <p:cNvPr id="129" name="Google Shape;129;p12"/>
          <p:cNvSpPr txBox="1"/>
          <p:nvPr/>
        </p:nvSpPr>
        <p:spPr>
          <a:xfrm>
            <a:off x="5626172" y="7079931"/>
            <a:ext cx="3078823"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OUR PROJECTS</a:t>
            </a:r>
            <a:endParaRPr/>
          </a:p>
        </p:txBody>
      </p:sp>
      <p:sp>
        <p:nvSpPr>
          <p:cNvPr id="130" name="Google Shape;130;p12"/>
          <p:cNvSpPr txBox="1"/>
          <p:nvPr/>
        </p:nvSpPr>
        <p:spPr>
          <a:xfrm>
            <a:off x="5626172" y="788964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1" name="Google Shape;131;p12"/>
          <p:cNvSpPr txBox="1"/>
          <p:nvPr/>
        </p:nvSpPr>
        <p:spPr>
          <a:xfrm>
            <a:off x="1028700" y="7079931"/>
            <a:ext cx="308030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INTRODUCTION</a:t>
            </a:r>
            <a:endParaRPr/>
          </a:p>
        </p:txBody>
      </p:sp>
      <p:sp>
        <p:nvSpPr>
          <p:cNvPr id="132" name="Google Shape;132;p12"/>
          <p:cNvSpPr txBox="1"/>
          <p:nvPr/>
        </p:nvSpPr>
        <p:spPr>
          <a:xfrm>
            <a:off x="1028700" y="7740604"/>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3" name="Google Shape;133;p12"/>
          <p:cNvSpPr txBox="1"/>
          <p:nvPr/>
        </p:nvSpPr>
        <p:spPr>
          <a:xfrm>
            <a:off x="10227646" y="7005231"/>
            <a:ext cx="2305410"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ABOUT US</a:t>
            </a:r>
            <a:endParaRPr/>
          </a:p>
        </p:txBody>
      </p:sp>
      <p:sp>
        <p:nvSpPr>
          <p:cNvPr id="134" name="Google Shape;134;p12"/>
          <p:cNvSpPr txBox="1"/>
          <p:nvPr/>
        </p:nvSpPr>
        <p:spPr>
          <a:xfrm>
            <a:off x="10227646" y="7814942"/>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135" name="Google Shape;135;p12"/>
          <p:cNvSpPr txBox="1"/>
          <p:nvPr/>
        </p:nvSpPr>
        <p:spPr>
          <a:xfrm>
            <a:off x="1839911" y="4236954"/>
            <a:ext cx="1185937" cy="120332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01</a:t>
            </a:r>
            <a:endParaRPr/>
          </a:p>
        </p:txBody>
      </p:sp>
      <p:sp>
        <p:nvSpPr>
          <p:cNvPr id="136" name="Google Shape;136;p12"/>
          <p:cNvSpPr txBox="1"/>
          <p:nvPr/>
        </p:nvSpPr>
        <p:spPr>
          <a:xfrm>
            <a:off x="6509668" y="4236676"/>
            <a:ext cx="1185937" cy="120332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02</a:t>
            </a:r>
            <a:endParaRPr/>
          </a:p>
        </p:txBody>
      </p:sp>
      <p:sp>
        <p:nvSpPr>
          <p:cNvPr id="137" name="Google Shape;137;p12"/>
          <p:cNvSpPr txBox="1"/>
          <p:nvPr/>
        </p:nvSpPr>
        <p:spPr>
          <a:xfrm>
            <a:off x="11106777" y="4236954"/>
            <a:ext cx="1185937" cy="1203327"/>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03</a:t>
            </a:r>
            <a:endParaRPr/>
          </a:p>
        </p:txBody>
      </p:sp>
      <p:grpSp>
        <p:nvGrpSpPr>
          <p:cNvPr id="138" name="Google Shape;138;p12"/>
          <p:cNvGrpSpPr/>
          <p:nvPr/>
        </p:nvGrpSpPr>
        <p:grpSpPr>
          <a:xfrm>
            <a:off x="0" y="-180826"/>
            <a:ext cx="18288000" cy="500507"/>
            <a:chOff x="0" y="-47625"/>
            <a:chExt cx="4816593" cy="131821"/>
          </a:xfrm>
        </p:grpSpPr>
        <p:sp>
          <p:nvSpPr>
            <p:cNvPr id="139" name="Google Shape;139;p12"/>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40" name="Google Shape;140;p12"/>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2"/>
          <p:cNvGrpSpPr/>
          <p:nvPr/>
        </p:nvGrpSpPr>
        <p:grpSpPr>
          <a:xfrm>
            <a:off x="-62" y="9786492"/>
            <a:ext cx="18288122" cy="500511"/>
            <a:chOff x="0" y="-47625"/>
            <a:chExt cx="4816593" cy="131821"/>
          </a:xfrm>
        </p:grpSpPr>
        <p:sp>
          <p:nvSpPr>
            <p:cNvPr id="142" name="Google Shape;142;p12"/>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43" name="Google Shape;143;p12"/>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4" name="Google Shape;144;p12"/>
          <p:cNvPicPr preferRelativeResize="0"/>
          <p:nvPr/>
        </p:nvPicPr>
        <p:blipFill>
          <a:blip r:embed="rId4">
            <a:alphaModFix/>
          </a:blip>
          <a:stretch>
            <a:fillRect/>
          </a:stretch>
        </p:blipFill>
        <p:spPr>
          <a:xfrm>
            <a:off x="13030425" y="1028700"/>
            <a:ext cx="5311375" cy="89349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482" name="Shape 482"/>
        <p:cNvGrpSpPr/>
        <p:nvPr/>
      </p:nvGrpSpPr>
      <p:grpSpPr>
        <a:xfrm>
          <a:off x="0" y="0"/>
          <a:ext cx="0" cy="0"/>
          <a:chOff x="0" y="0"/>
          <a:chExt cx="0" cy="0"/>
        </a:xfrm>
      </p:grpSpPr>
      <p:sp>
        <p:nvSpPr>
          <p:cNvPr id="483" name="Google Shape;483;p30"/>
          <p:cNvSpPr txBox="1"/>
          <p:nvPr/>
        </p:nvSpPr>
        <p:spPr>
          <a:xfrm>
            <a:off x="5280936" y="1052306"/>
            <a:ext cx="7726128" cy="12128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CREDITS</a:t>
            </a:r>
            <a:endParaRPr/>
          </a:p>
        </p:txBody>
      </p:sp>
      <p:sp>
        <p:nvSpPr>
          <p:cNvPr id="484" name="Google Shape;484;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Open Sans"/>
                <a:ea typeface="Open Sans"/>
                <a:cs typeface="Open Sans"/>
                <a:sym typeface="Open Sans"/>
              </a:rPr>
              <a:t>This presentation template is free for everyone to use thanks to the following:</a:t>
            </a:r>
            <a:endParaRPr/>
          </a:p>
        </p:txBody>
      </p:sp>
      <p:sp>
        <p:nvSpPr>
          <p:cNvPr id="485" name="Google Shape;485;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Open Sans"/>
                <a:ea typeface="Open Sans"/>
                <a:cs typeface="Open Sans"/>
                <a:sym typeface="Open Sans"/>
              </a:rPr>
              <a:t>Pexels for the photos</a:t>
            </a:r>
            <a:endParaRPr/>
          </a:p>
        </p:txBody>
      </p:sp>
      <p:sp>
        <p:nvSpPr>
          <p:cNvPr id="486" name="Google Shape;486;p30"/>
          <p:cNvSpPr txBox="1"/>
          <p:nvPr/>
        </p:nvSpPr>
        <p:spPr>
          <a:xfrm>
            <a:off x="2818025" y="8681113"/>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8FA022"/>
                </a:solidFill>
                <a:latin typeface="Archivo Black"/>
                <a:ea typeface="Archivo Black"/>
                <a:cs typeface="Archivo Black"/>
                <a:sym typeface="Archivo Black"/>
              </a:rPr>
              <a:t>HAPPY DESIGNING! </a:t>
            </a:r>
            <a:endParaRPr/>
          </a:p>
        </p:txBody>
      </p:sp>
      <p:pic>
        <p:nvPicPr>
          <p:cNvPr id="487" name="Google Shape;487;p30"/>
          <p:cNvPicPr preferRelativeResize="0"/>
          <p:nvPr/>
        </p:nvPicPr>
        <p:blipFill>
          <a:blip r:embed="rId3">
            <a:alphaModFix/>
          </a:blip>
          <a:stretch>
            <a:fillRect/>
          </a:stretch>
        </p:blipFill>
        <p:spPr>
          <a:xfrm>
            <a:off x="6131250" y="2930870"/>
            <a:ext cx="6025501" cy="1506375"/>
          </a:xfrm>
          <a:prstGeom prst="rect">
            <a:avLst/>
          </a:prstGeom>
          <a:noFill/>
          <a:ln>
            <a:noFill/>
          </a:ln>
        </p:spPr>
      </p:pic>
      <p:pic>
        <p:nvPicPr>
          <p:cNvPr id="488" name="Google Shape;488;p30"/>
          <p:cNvPicPr preferRelativeResize="0"/>
          <p:nvPr/>
        </p:nvPicPr>
        <p:blipFill>
          <a:blip r:embed="rId4">
            <a:alphaModFix/>
          </a:blip>
          <a:stretch>
            <a:fillRect/>
          </a:stretch>
        </p:blipFill>
        <p:spPr>
          <a:xfrm>
            <a:off x="15469974" y="5745955"/>
            <a:ext cx="2207050" cy="4541045"/>
          </a:xfrm>
          <a:prstGeom prst="rect">
            <a:avLst/>
          </a:prstGeom>
          <a:noFill/>
          <a:ln>
            <a:noFill/>
          </a:ln>
        </p:spPr>
      </p:pic>
      <p:pic>
        <p:nvPicPr>
          <p:cNvPr id="489" name="Google Shape;489;p30"/>
          <p:cNvPicPr preferRelativeResize="0"/>
          <p:nvPr/>
        </p:nvPicPr>
        <p:blipFill>
          <a:blip r:embed="rId5">
            <a:alphaModFix/>
          </a:blip>
          <a:stretch>
            <a:fillRect/>
          </a:stretch>
        </p:blipFill>
        <p:spPr>
          <a:xfrm>
            <a:off x="1137221" y="922200"/>
            <a:ext cx="2743650" cy="2743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148" name="Shape 148"/>
        <p:cNvGrpSpPr/>
        <p:nvPr/>
      </p:nvGrpSpPr>
      <p:grpSpPr>
        <a:xfrm>
          <a:off x="0" y="0"/>
          <a:ext cx="0" cy="0"/>
          <a:chOff x="0" y="0"/>
          <a:chExt cx="0" cy="0"/>
        </a:xfrm>
      </p:grpSpPr>
      <p:pic>
        <p:nvPicPr>
          <p:cNvPr id="149" name="Google Shape;149;p13"/>
          <p:cNvPicPr preferRelativeResize="0"/>
          <p:nvPr/>
        </p:nvPicPr>
        <p:blipFill>
          <a:blip r:embed="rId3">
            <a:alphaModFix/>
          </a:blip>
          <a:stretch>
            <a:fillRect/>
          </a:stretch>
        </p:blipFill>
        <p:spPr>
          <a:xfrm>
            <a:off x="-4" y="-1844990"/>
            <a:ext cx="13354373" cy="13256573"/>
          </a:xfrm>
          <a:prstGeom prst="rect">
            <a:avLst/>
          </a:prstGeom>
          <a:noFill/>
          <a:ln>
            <a:noFill/>
          </a:ln>
        </p:spPr>
      </p:pic>
      <p:pic>
        <p:nvPicPr>
          <p:cNvPr id="150" name="Google Shape;150;p13"/>
          <p:cNvPicPr preferRelativeResize="0"/>
          <p:nvPr/>
        </p:nvPicPr>
        <p:blipFill>
          <a:blip r:embed="rId4">
            <a:alphaModFix/>
          </a:blip>
          <a:stretch>
            <a:fillRect/>
          </a:stretch>
        </p:blipFill>
        <p:spPr>
          <a:xfrm>
            <a:off x="455300" y="3932379"/>
            <a:ext cx="10334250" cy="6035933"/>
          </a:xfrm>
          <a:prstGeom prst="rect">
            <a:avLst/>
          </a:prstGeom>
          <a:noFill/>
          <a:ln>
            <a:noFill/>
          </a:ln>
        </p:spPr>
      </p:pic>
      <p:grpSp>
        <p:nvGrpSpPr>
          <p:cNvPr id="151" name="Google Shape;151;p13"/>
          <p:cNvGrpSpPr/>
          <p:nvPr/>
        </p:nvGrpSpPr>
        <p:grpSpPr>
          <a:xfrm>
            <a:off x="0" y="-180826"/>
            <a:ext cx="18288000" cy="500507"/>
            <a:chOff x="0" y="-47625"/>
            <a:chExt cx="4816593" cy="131821"/>
          </a:xfrm>
        </p:grpSpPr>
        <p:sp>
          <p:nvSpPr>
            <p:cNvPr id="152" name="Google Shape;152;p13"/>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53" name="Google Shape;153;p13"/>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3"/>
          <p:cNvGrpSpPr/>
          <p:nvPr/>
        </p:nvGrpSpPr>
        <p:grpSpPr>
          <a:xfrm>
            <a:off x="0" y="9786493"/>
            <a:ext cx="18288000" cy="500507"/>
            <a:chOff x="0" y="-47625"/>
            <a:chExt cx="4816593" cy="131821"/>
          </a:xfrm>
        </p:grpSpPr>
        <p:sp>
          <p:nvSpPr>
            <p:cNvPr id="155" name="Google Shape;155;p13"/>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56" name="Google Shape;156;p13"/>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3"/>
          <p:cNvSpPr txBox="1"/>
          <p:nvPr/>
        </p:nvSpPr>
        <p:spPr>
          <a:xfrm>
            <a:off x="9210452" y="2893574"/>
            <a:ext cx="7813158" cy="33280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Welcome to a journey of exploration and discovery. In this passage, we will delve into the depths of knowledge and embark on a quest for enlightenment. </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Together, we will unravel the mysteries that lie ahead and unlock the secrets that await us. So, prepare your mind and open your heart to the wonders that are about to unfold. Let us begin this adventure of the intellect and spirit, united in our pursuit of understanding and growth.</a:t>
            </a:r>
            <a:endParaRPr/>
          </a:p>
        </p:txBody>
      </p:sp>
      <p:sp>
        <p:nvSpPr>
          <p:cNvPr id="158" name="Google Shape;158;p13"/>
          <p:cNvSpPr txBox="1"/>
          <p:nvPr/>
        </p:nvSpPr>
        <p:spPr>
          <a:xfrm>
            <a:off x="9210452" y="1377700"/>
            <a:ext cx="8048848"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INTRODUCTION </a:t>
            </a:r>
            <a:endParaRPr/>
          </a:p>
        </p:txBody>
      </p:sp>
      <p:pic>
        <p:nvPicPr>
          <p:cNvPr id="159" name="Google Shape;159;p13"/>
          <p:cNvPicPr preferRelativeResize="0"/>
          <p:nvPr/>
        </p:nvPicPr>
        <p:blipFill>
          <a:blip r:embed="rId5">
            <a:alphaModFix/>
          </a:blip>
          <a:stretch>
            <a:fillRect/>
          </a:stretch>
        </p:blipFill>
        <p:spPr>
          <a:xfrm>
            <a:off x="3937737" y="1610269"/>
            <a:ext cx="2912175" cy="2679852"/>
          </a:xfrm>
          <a:prstGeom prst="rect">
            <a:avLst/>
          </a:prstGeom>
          <a:noFill/>
          <a:ln>
            <a:noFill/>
          </a:ln>
        </p:spPr>
      </p:pic>
      <p:pic>
        <p:nvPicPr>
          <p:cNvPr id="160" name="Google Shape;160;p13"/>
          <p:cNvPicPr preferRelativeResize="0"/>
          <p:nvPr/>
        </p:nvPicPr>
        <p:blipFill>
          <a:blip r:embed="rId6">
            <a:alphaModFix/>
          </a:blip>
          <a:stretch>
            <a:fillRect/>
          </a:stretch>
        </p:blipFill>
        <p:spPr>
          <a:xfrm>
            <a:off x="14626675" y="6640300"/>
            <a:ext cx="2632637" cy="3328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164" name="Shape 164"/>
        <p:cNvGrpSpPr/>
        <p:nvPr/>
      </p:nvGrpSpPr>
      <p:grpSpPr>
        <a:xfrm>
          <a:off x="0" y="0"/>
          <a:ext cx="0" cy="0"/>
          <a:chOff x="0" y="0"/>
          <a:chExt cx="0" cy="0"/>
        </a:xfrm>
      </p:grpSpPr>
      <p:pic>
        <p:nvPicPr>
          <p:cNvPr id="165" name="Google Shape;165;p14"/>
          <p:cNvPicPr preferRelativeResize="0"/>
          <p:nvPr/>
        </p:nvPicPr>
        <p:blipFill>
          <a:blip r:embed="rId3">
            <a:alphaModFix/>
          </a:blip>
          <a:stretch>
            <a:fillRect/>
          </a:stretch>
        </p:blipFill>
        <p:spPr>
          <a:xfrm>
            <a:off x="-3118825" y="-6811500"/>
            <a:ext cx="24541798" cy="23822850"/>
          </a:xfrm>
          <a:prstGeom prst="rect">
            <a:avLst/>
          </a:prstGeom>
          <a:noFill/>
          <a:ln>
            <a:noFill/>
          </a:ln>
        </p:spPr>
      </p:pic>
      <p:pic>
        <p:nvPicPr>
          <p:cNvPr id="166" name="Google Shape;166;p14"/>
          <p:cNvPicPr preferRelativeResize="0"/>
          <p:nvPr/>
        </p:nvPicPr>
        <p:blipFill>
          <a:blip r:embed="rId4">
            <a:alphaModFix/>
          </a:blip>
          <a:stretch>
            <a:fillRect/>
          </a:stretch>
        </p:blipFill>
        <p:spPr>
          <a:xfrm>
            <a:off x="10073125" y="3346157"/>
            <a:ext cx="8214874" cy="4844817"/>
          </a:xfrm>
          <a:prstGeom prst="rect">
            <a:avLst/>
          </a:prstGeom>
          <a:noFill/>
          <a:ln>
            <a:noFill/>
          </a:ln>
        </p:spPr>
      </p:pic>
      <p:pic>
        <p:nvPicPr>
          <p:cNvPr id="167" name="Google Shape;167;p14"/>
          <p:cNvPicPr preferRelativeResize="0"/>
          <p:nvPr/>
        </p:nvPicPr>
        <p:blipFill>
          <a:blip r:embed="rId5">
            <a:alphaModFix/>
          </a:blip>
          <a:stretch>
            <a:fillRect/>
          </a:stretch>
        </p:blipFill>
        <p:spPr>
          <a:xfrm>
            <a:off x="1202374" y="3165505"/>
            <a:ext cx="7605000" cy="6800619"/>
          </a:xfrm>
          <a:prstGeom prst="rect">
            <a:avLst/>
          </a:prstGeom>
          <a:noFill/>
          <a:ln>
            <a:noFill/>
          </a:ln>
        </p:spPr>
      </p:pic>
      <p:grpSp>
        <p:nvGrpSpPr>
          <p:cNvPr id="168" name="Google Shape;168;p14"/>
          <p:cNvGrpSpPr/>
          <p:nvPr/>
        </p:nvGrpSpPr>
        <p:grpSpPr>
          <a:xfrm>
            <a:off x="0" y="-180827"/>
            <a:ext cx="18288122" cy="500511"/>
            <a:chOff x="0" y="-47625"/>
            <a:chExt cx="4816593" cy="131821"/>
          </a:xfrm>
        </p:grpSpPr>
        <p:sp>
          <p:nvSpPr>
            <p:cNvPr id="169" name="Google Shape;169;p14"/>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70" name="Google Shape;170;p14"/>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4"/>
          <p:cNvGrpSpPr/>
          <p:nvPr/>
        </p:nvGrpSpPr>
        <p:grpSpPr>
          <a:xfrm>
            <a:off x="0" y="9786493"/>
            <a:ext cx="18288000" cy="500507"/>
            <a:chOff x="0" y="-47625"/>
            <a:chExt cx="4816593" cy="131821"/>
          </a:xfrm>
        </p:grpSpPr>
        <p:sp>
          <p:nvSpPr>
            <p:cNvPr id="172" name="Google Shape;172;p14"/>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73" name="Google Shape;173;p14"/>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4"/>
          <p:cNvSpPr txBox="1"/>
          <p:nvPr/>
        </p:nvSpPr>
        <p:spPr>
          <a:xfrm>
            <a:off x="1028700" y="876300"/>
            <a:ext cx="15109031"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WELCOME TO PRESENTATION </a:t>
            </a:r>
            <a:endParaRPr/>
          </a:p>
        </p:txBody>
      </p:sp>
      <p:sp>
        <p:nvSpPr>
          <p:cNvPr id="175" name="Google Shape;175;p14"/>
          <p:cNvSpPr txBox="1"/>
          <p:nvPr/>
        </p:nvSpPr>
        <p:spPr>
          <a:xfrm>
            <a:off x="1028700" y="2315674"/>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179" name="Shape 179"/>
        <p:cNvGrpSpPr/>
        <p:nvPr/>
      </p:nvGrpSpPr>
      <p:grpSpPr>
        <a:xfrm>
          <a:off x="0" y="0"/>
          <a:ext cx="0" cy="0"/>
          <a:chOff x="0" y="0"/>
          <a:chExt cx="0" cy="0"/>
        </a:xfrm>
      </p:grpSpPr>
      <p:pic>
        <p:nvPicPr>
          <p:cNvPr id="180" name="Google Shape;180;p15"/>
          <p:cNvPicPr preferRelativeResize="0"/>
          <p:nvPr/>
        </p:nvPicPr>
        <p:blipFill>
          <a:blip r:embed="rId3">
            <a:alphaModFix/>
          </a:blip>
          <a:stretch>
            <a:fillRect/>
          </a:stretch>
        </p:blipFill>
        <p:spPr>
          <a:xfrm>
            <a:off x="-3499400" y="-3146375"/>
            <a:ext cx="16753577" cy="16263048"/>
          </a:xfrm>
          <a:prstGeom prst="rect">
            <a:avLst/>
          </a:prstGeom>
          <a:noFill/>
          <a:ln>
            <a:noFill/>
          </a:ln>
        </p:spPr>
      </p:pic>
      <p:pic>
        <p:nvPicPr>
          <p:cNvPr id="181" name="Google Shape;181;p15"/>
          <p:cNvPicPr preferRelativeResize="0"/>
          <p:nvPr/>
        </p:nvPicPr>
        <p:blipFill>
          <a:blip r:embed="rId4">
            <a:alphaModFix/>
          </a:blip>
          <a:stretch>
            <a:fillRect/>
          </a:stretch>
        </p:blipFill>
        <p:spPr>
          <a:xfrm>
            <a:off x="1020775" y="1561425"/>
            <a:ext cx="7833125" cy="8351280"/>
          </a:xfrm>
          <a:prstGeom prst="rect">
            <a:avLst/>
          </a:prstGeom>
          <a:noFill/>
          <a:ln>
            <a:noFill/>
          </a:ln>
        </p:spPr>
      </p:pic>
      <p:grpSp>
        <p:nvGrpSpPr>
          <p:cNvPr id="182" name="Google Shape;182;p15"/>
          <p:cNvGrpSpPr/>
          <p:nvPr/>
        </p:nvGrpSpPr>
        <p:grpSpPr>
          <a:xfrm>
            <a:off x="0" y="-180826"/>
            <a:ext cx="18288000" cy="500507"/>
            <a:chOff x="0" y="-47625"/>
            <a:chExt cx="4816593" cy="131821"/>
          </a:xfrm>
        </p:grpSpPr>
        <p:sp>
          <p:nvSpPr>
            <p:cNvPr id="183" name="Google Shape;183;p15"/>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84" name="Google Shape;184;p15"/>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5"/>
          <p:cNvGrpSpPr/>
          <p:nvPr/>
        </p:nvGrpSpPr>
        <p:grpSpPr>
          <a:xfrm>
            <a:off x="0" y="9786493"/>
            <a:ext cx="18288000" cy="500507"/>
            <a:chOff x="0" y="-47625"/>
            <a:chExt cx="4816593" cy="131821"/>
          </a:xfrm>
        </p:grpSpPr>
        <p:sp>
          <p:nvSpPr>
            <p:cNvPr id="186" name="Google Shape;186;p15"/>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187" name="Google Shape;187;p15"/>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5"/>
          <p:cNvSpPr/>
          <p:nvPr/>
        </p:nvSpPr>
        <p:spPr>
          <a:xfrm>
            <a:off x="10286243" y="392401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189" name="Google Shape;189;p15"/>
          <p:cNvSpPr/>
          <p:nvPr/>
        </p:nvSpPr>
        <p:spPr>
          <a:xfrm>
            <a:off x="10259620" y="4875578"/>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190" name="Google Shape;190;p15"/>
          <p:cNvSpPr/>
          <p:nvPr/>
        </p:nvSpPr>
        <p:spPr>
          <a:xfrm>
            <a:off x="10268239" y="582557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191" name="Google Shape;191;p15"/>
          <p:cNvSpPr/>
          <p:nvPr/>
        </p:nvSpPr>
        <p:spPr>
          <a:xfrm>
            <a:off x="10254786" y="756925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192" name="Google Shape;192;p15"/>
          <p:cNvSpPr/>
          <p:nvPr/>
        </p:nvSpPr>
        <p:spPr>
          <a:xfrm>
            <a:off x="10236929" y="666253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193" name="Google Shape;193;p15"/>
          <p:cNvSpPr txBox="1"/>
          <p:nvPr/>
        </p:nvSpPr>
        <p:spPr>
          <a:xfrm>
            <a:off x="10236929" y="2249793"/>
            <a:ext cx="7022371" cy="12128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CONTACT US</a:t>
            </a:r>
            <a:endParaRPr/>
          </a:p>
        </p:txBody>
      </p:sp>
      <p:sp>
        <p:nvSpPr>
          <p:cNvPr id="194" name="Google Shape;194;p15"/>
          <p:cNvSpPr txBox="1"/>
          <p:nvPr/>
        </p:nvSpPr>
        <p:spPr>
          <a:xfrm>
            <a:off x="10924362" y="3892805"/>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 Anywhere St., Any City,ST 12345</a:t>
            </a:r>
            <a:endParaRPr/>
          </a:p>
        </p:txBody>
      </p:sp>
      <p:sp>
        <p:nvSpPr>
          <p:cNvPr id="195" name="Google Shape;195;p15"/>
          <p:cNvSpPr txBox="1"/>
          <p:nvPr/>
        </p:nvSpPr>
        <p:spPr>
          <a:xfrm>
            <a:off x="10924362" y="4818428"/>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123-456-7890</a:t>
            </a:r>
            <a:endParaRPr/>
          </a:p>
        </p:txBody>
      </p:sp>
      <p:sp>
        <p:nvSpPr>
          <p:cNvPr id="196" name="Google Shape;196;p15"/>
          <p:cNvSpPr txBox="1"/>
          <p:nvPr/>
        </p:nvSpPr>
        <p:spPr>
          <a:xfrm>
            <a:off x="10924362" y="5706987"/>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hello@reallygreatsite.com</a:t>
            </a:r>
            <a:endParaRPr/>
          </a:p>
        </p:txBody>
      </p:sp>
      <p:sp>
        <p:nvSpPr>
          <p:cNvPr id="197" name="Google Shape;197;p15"/>
          <p:cNvSpPr txBox="1"/>
          <p:nvPr/>
        </p:nvSpPr>
        <p:spPr>
          <a:xfrm>
            <a:off x="10924362" y="7488633"/>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reallygreatsite.com</a:t>
            </a:r>
            <a:endParaRPr/>
          </a:p>
        </p:txBody>
      </p:sp>
      <p:sp>
        <p:nvSpPr>
          <p:cNvPr id="198" name="Google Shape;198;p15"/>
          <p:cNvSpPr txBox="1"/>
          <p:nvPr/>
        </p:nvSpPr>
        <p:spPr>
          <a:xfrm>
            <a:off x="10924362" y="658433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a:t>
            </a:r>
            <a:endParaRPr/>
          </a:p>
        </p:txBody>
      </p:sp>
      <p:sp>
        <p:nvSpPr>
          <p:cNvPr id="199" name="Google Shape;199;p15"/>
          <p:cNvSpPr/>
          <p:nvPr/>
        </p:nvSpPr>
        <p:spPr>
          <a:xfrm rot="-684180">
            <a:off x="5886727" y="2515915"/>
            <a:ext cx="236264" cy="242435"/>
          </a:xfrm>
          <a:custGeom>
            <a:rect b="b" l="l" r="r" t="t"/>
            <a:pathLst>
              <a:path extrusionOk="0" h="242435" w="236264">
                <a:moveTo>
                  <a:pt x="0" y="0"/>
                </a:moveTo>
                <a:lnTo>
                  <a:pt x="236264" y="0"/>
                </a:lnTo>
                <a:lnTo>
                  <a:pt x="236264" y="242435"/>
                </a:lnTo>
                <a:lnTo>
                  <a:pt x="0" y="242435"/>
                </a:lnTo>
                <a:lnTo>
                  <a:pt x="0" y="0"/>
                </a:lnTo>
                <a:close/>
              </a:path>
            </a:pathLst>
          </a:custGeom>
          <a:blipFill rotWithShape="1">
            <a:blip r:embed="rId10">
              <a:alphaModFix/>
            </a:blip>
            <a:stretch>
              <a:fillRect b="0" l="0" r="0" t="0"/>
            </a:stretch>
          </a:blipFill>
          <a:ln>
            <a:noFill/>
          </a:ln>
        </p:spPr>
      </p:sp>
      <p:sp>
        <p:nvSpPr>
          <p:cNvPr id="200" name="Google Shape;200;p15"/>
          <p:cNvSpPr/>
          <p:nvPr/>
        </p:nvSpPr>
        <p:spPr>
          <a:xfrm rot="-684180">
            <a:off x="6209845" y="2515915"/>
            <a:ext cx="236264" cy="242435"/>
          </a:xfrm>
          <a:custGeom>
            <a:rect b="b" l="l" r="r" t="t"/>
            <a:pathLst>
              <a:path extrusionOk="0" h="242435" w="236264">
                <a:moveTo>
                  <a:pt x="0" y="0"/>
                </a:moveTo>
                <a:lnTo>
                  <a:pt x="236264" y="0"/>
                </a:lnTo>
                <a:lnTo>
                  <a:pt x="236264" y="242435"/>
                </a:lnTo>
                <a:lnTo>
                  <a:pt x="0" y="242435"/>
                </a:lnTo>
                <a:lnTo>
                  <a:pt x="0" y="0"/>
                </a:lnTo>
                <a:close/>
              </a:path>
            </a:pathLst>
          </a:custGeom>
          <a:blipFill rotWithShape="1">
            <a:blip r:embed="rId10">
              <a:alphaModFix/>
            </a:blip>
            <a:stretch>
              <a:fillRect b="0" l="0" r="0" t="0"/>
            </a:stretch>
          </a:blipFill>
          <a:ln>
            <a:noFill/>
          </a:ln>
        </p:spPr>
      </p:sp>
      <p:sp>
        <p:nvSpPr>
          <p:cNvPr id="201" name="Google Shape;201;p15"/>
          <p:cNvSpPr/>
          <p:nvPr/>
        </p:nvSpPr>
        <p:spPr>
          <a:xfrm rot="-684180">
            <a:off x="6537002" y="2515915"/>
            <a:ext cx="236264" cy="242435"/>
          </a:xfrm>
          <a:custGeom>
            <a:rect b="b" l="l" r="r" t="t"/>
            <a:pathLst>
              <a:path extrusionOk="0" h="242435" w="236264">
                <a:moveTo>
                  <a:pt x="0" y="0"/>
                </a:moveTo>
                <a:lnTo>
                  <a:pt x="236264" y="0"/>
                </a:lnTo>
                <a:lnTo>
                  <a:pt x="236264" y="242435"/>
                </a:lnTo>
                <a:lnTo>
                  <a:pt x="0" y="242435"/>
                </a:lnTo>
                <a:lnTo>
                  <a:pt x="0" y="0"/>
                </a:lnTo>
                <a:close/>
              </a:path>
            </a:pathLst>
          </a:custGeom>
          <a:blipFill rotWithShape="1">
            <a:blip r:embed="rId10">
              <a:alphaModFix/>
            </a:blip>
            <a:stretch>
              <a:fillRect b="0" l="0" r="0" t="0"/>
            </a:stretch>
          </a:blipFill>
          <a:ln>
            <a:noFill/>
          </a:ln>
        </p:spPr>
      </p:sp>
      <p:pic>
        <p:nvPicPr>
          <p:cNvPr id="202" name="Google Shape;202;p15"/>
          <p:cNvPicPr preferRelativeResize="0"/>
          <p:nvPr/>
        </p:nvPicPr>
        <p:blipFill>
          <a:blip r:embed="rId11">
            <a:alphaModFix/>
          </a:blip>
          <a:stretch>
            <a:fillRect/>
          </a:stretch>
        </p:blipFill>
        <p:spPr>
          <a:xfrm>
            <a:off x="15356925" y="5270460"/>
            <a:ext cx="2335325" cy="479259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206" name="Shape 206"/>
        <p:cNvGrpSpPr/>
        <p:nvPr/>
      </p:nvGrpSpPr>
      <p:grpSpPr>
        <a:xfrm>
          <a:off x="0" y="0"/>
          <a:ext cx="0" cy="0"/>
          <a:chOff x="0" y="0"/>
          <a:chExt cx="0" cy="0"/>
        </a:xfrm>
      </p:grpSpPr>
      <p:pic>
        <p:nvPicPr>
          <p:cNvPr id="207" name="Google Shape;207;p16"/>
          <p:cNvPicPr preferRelativeResize="0"/>
          <p:nvPr/>
        </p:nvPicPr>
        <p:blipFill>
          <a:blip r:embed="rId3">
            <a:alphaModFix/>
          </a:blip>
          <a:stretch>
            <a:fillRect/>
          </a:stretch>
        </p:blipFill>
        <p:spPr>
          <a:xfrm>
            <a:off x="8153325" y="-2833200"/>
            <a:ext cx="14846802" cy="14412021"/>
          </a:xfrm>
          <a:prstGeom prst="rect">
            <a:avLst/>
          </a:prstGeom>
          <a:noFill/>
          <a:ln>
            <a:noFill/>
          </a:ln>
        </p:spPr>
      </p:pic>
      <p:pic>
        <p:nvPicPr>
          <p:cNvPr id="208" name="Google Shape;208;p16"/>
          <p:cNvPicPr preferRelativeResize="0"/>
          <p:nvPr/>
        </p:nvPicPr>
        <p:blipFill>
          <a:blip r:embed="rId4">
            <a:alphaModFix/>
          </a:blip>
          <a:stretch>
            <a:fillRect/>
          </a:stretch>
        </p:blipFill>
        <p:spPr>
          <a:xfrm>
            <a:off x="10657200" y="1486630"/>
            <a:ext cx="7119649" cy="8527758"/>
          </a:xfrm>
          <a:prstGeom prst="rect">
            <a:avLst/>
          </a:prstGeom>
          <a:noFill/>
          <a:ln>
            <a:noFill/>
          </a:ln>
        </p:spPr>
      </p:pic>
      <p:grpSp>
        <p:nvGrpSpPr>
          <p:cNvPr id="209" name="Google Shape;209;p16"/>
          <p:cNvGrpSpPr/>
          <p:nvPr/>
        </p:nvGrpSpPr>
        <p:grpSpPr>
          <a:xfrm>
            <a:off x="0" y="-180826"/>
            <a:ext cx="18288000" cy="500507"/>
            <a:chOff x="0" y="-47625"/>
            <a:chExt cx="4816593" cy="131821"/>
          </a:xfrm>
        </p:grpSpPr>
        <p:sp>
          <p:nvSpPr>
            <p:cNvPr id="210" name="Google Shape;210;p16"/>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11" name="Google Shape;211;p16"/>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6"/>
          <p:cNvGrpSpPr/>
          <p:nvPr/>
        </p:nvGrpSpPr>
        <p:grpSpPr>
          <a:xfrm>
            <a:off x="0" y="9786493"/>
            <a:ext cx="18288000" cy="500507"/>
            <a:chOff x="0" y="-47625"/>
            <a:chExt cx="4816593" cy="131821"/>
          </a:xfrm>
        </p:grpSpPr>
        <p:sp>
          <p:nvSpPr>
            <p:cNvPr id="213" name="Google Shape;213;p16"/>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14" name="Google Shape;214;p16"/>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6"/>
          <p:cNvGrpSpPr/>
          <p:nvPr/>
        </p:nvGrpSpPr>
        <p:grpSpPr>
          <a:xfrm>
            <a:off x="938600" y="3440074"/>
            <a:ext cx="3080304" cy="2310440"/>
            <a:chOff x="0" y="-47625"/>
            <a:chExt cx="812800" cy="609656"/>
          </a:xfrm>
        </p:grpSpPr>
        <p:sp>
          <p:nvSpPr>
            <p:cNvPr id="216" name="Google Shape;216;p16"/>
            <p:cNvSpPr/>
            <p:nvPr/>
          </p:nvSpPr>
          <p:spPr>
            <a:xfrm>
              <a:off x="0" y="0"/>
              <a:ext cx="812800" cy="562031"/>
            </a:xfrm>
            <a:custGeom>
              <a:rect b="b" l="l" r="r" t="t"/>
              <a:pathLst>
                <a:path extrusionOk="0" h="562031" w="812800">
                  <a:moveTo>
                    <a:pt x="128181" y="0"/>
                  </a:moveTo>
                  <a:lnTo>
                    <a:pt x="684619" y="0"/>
                  </a:lnTo>
                  <a:cubicBezTo>
                    <a:pt x="718614" y="0"/>
                    <a:pt x="751218" y="13505"/>
                    <a:pt x="775257" y="37543"/>
                  </a:cubicBezTo>
                  <a:cubicBezTo>
                    <a:pt x="799295" y="61582"/>
                    <a:pt x="812800" y="94186"/>
                    <a:pt x="812800" y="128181"/>
                  </a:cubicBezTo>
                  <a:lnTo>
                    <a:pt x="812800" y="433849"/>
                  </a:lnTo>
                  <a:cubicBezTo>
                    <a:pt x="812800" y="467845"/>
                    <a:pt x="799295" y="500449"/>
                    <a:pt x="775257" y="524487"/>
                  </a:cubicBezTo>
                  <a:cubicBezTo>
                    <a:pt x="751218" y="548526"/>
                    <a:pt x="718614" y="562031"/>
                    <a:pt x="684619" y="562031"/>
                  </a:cubicBezTo>
                  <a:lnTo>
                    <a:pt x="128181" y="562031"/>
                  </a:lnTo>
                  <a:cubicBezTo>
                    <a:pt x="94186" y="562031"/>
                    <a:pt x="61582" y="548526"/>
                    <a:pt x="37543" y="524487"/>
                  </a:cubicBezTo>
                  <a:cubicBezTo>
                    <a:pt x="13505" y="500449"/>
                    <a:pt x="0" y="467845"/>
                    <a:pt x="0" y="433849"/>
                  </a:cubicBezTo>
                  <a:lnTo>
                    <a:pt x="0" y="128181"/>
                  </a:lnTo>
                  <a:cubicBezTo>
                    <a:pt x="0" y="94186"/>
                    <a:pt x="13505" y="61582"/>
                    <a:pt x="37543" y="37543"/>
                  </a:cubicBezTo>
                  <a:cubicBezTo>
                    <a:pt x="61582" y="13505"/>
                    <a:pt x="94186" y="0"/>
                    <a:pt x="128181"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txBox="1"/>
            <p:nvPr/>
          </p:nvSpPr>
          <p:spPr>
            <a:xfrm>
              <a:off x="0" y="-47625"/>
              <a:ext cx="812800" cy="60965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6"/>
          <p:cNvGrpSpPr/>
          <p:nvPr/>
        </p:nvGrpSpPr>
        <p:grpSpPr>
          <a:xfrm>
            <a:off x="6006403" y="3440074"/>
            <a:ext cx="3080304" cy="2310440"/>
            <a:chOff x="0" y="-47625"/>
            <a:chExt cx="812800" cy="609656"/>
          </a:xfrm>
        </p:grpSpPr>
        <p:sp>
          <p:nvSpPr>
            <p:cNvPr id="219" name="Google Shape;219;p16"/>
            <p:cNvSpPr/>
            <p:nvPr/>
          </p:nvSpPr>
          <p:spPr>
            <a:xfrm>
              <a:off x="0" y="0"/>
              <a:ext cx="812800" cy="562031"/>
            </a:xfrm>
            <a:custGeom>
              <a:rect b="b" l="l" r="r" t="t"/>
              <a:pathLst>
                <a:path extrusionOk="0" h="562031" w="812800">
                  <a:moveTo>
                    <a:pt x="128181" y="0"/>
                  </a:moveTo>
                  <a:lnTo>
                    <a:pt x="684619" y="0"/>
                  </a:lnTo>
                  <a:cubicBezTo>
                    <a:pt x="718614" y="0"/>
                    <a:pt x="751218" y="13505"/>
                    <a:pt x="775257" y="37543"/>
                  </a:cubicBezTo>
                  <a:cubicBezTo>
                    <a:pt x="799295" y="61582"/>
                    <a:pt x="812800" y="94186"/>
                    <a:pt x="812800" y="128181"/>
                  </a:cubicBezTo>
                  <a:lnTo>
                    <a:pt x="812800" y="433849"/>
                  </a:lnTo>
                  <a:cubicBezTo>
                    <a:pt x="812800" y="467845"/>
                    <a:pt x="799295" y="500449"/>
                    <a:pt x="775257" y="524487"/>
                  </a:cubicBezTo>
                  <a:cubicBezTo>
                    <a:pt x="751218" y="548526"/>
                    <a:pt x="718614" y="562031"/>
                    <a:pt x="684619" y="562031"/>
                  </a:cubicBezTo>
                  <a:lnTo>
                    <a:pt x="128181" y="562031"/>
                  </a:lnTo>
                  <a:cubicBezTo>
                    <a:pt x="94186" y="562031"/>
                    <a:pt x="61582" y="548526"/>
                    <a:pt x="37543" y="524487"/>
                  </a:cubicBezTo>
                  <a:cubicBezTo>
                    <a:pt x="13505" y="500449"/>
                    <a:pt x="0" y="467845"/>
                    <a:pt x="0" y="433849"/>
                  </a:cubicBezTo>
                  <a:lnTo>
                    <a:pt x="0" y="128181"/>
                  </a:lnTo>
                  <a:cubicBezTo>
                    <a:pt x="0" y="94186"/>
                    <a:pt x="13505" y="61582"/>
                    <a:pt x="37543" y="37543"/>
                  </a:cubicBezTo>
                  <a:cubicBezTo>
                    <a:pt x="61582" y="13505"/>
                    <a:pt x="94186" y="0"/>
                    <a:pt x="128181"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txBox="1"/>
            <p:nvPr/>
          </p:nvSpPr>
          <p:spPr>
            <a:xfrm>
              <a:off x="0" y="-47625"/>
              <a:ext cx="812800" cy="60965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6"/>
          <p:cNvSpPr txBox="1"/>
          <p:nvPr/>
        </p:nvSpPr>
        <p:spPr>
          <a:xfrm>
            <a:off x="1028700" y="1283750"/>
            <a:ext cx="83472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OUR COMPANY</a:t>
            </a:r>
            <a:endParaRPr/>
          </a:p>
        </p:txBody>
      </p:sp>
      <p:sp>
        <p:nvSpPr>
          <p:cNvPr id="222" name="Google Shape;222;p16"/>
          <p:cNvSpPr txBox="1"/>
          <p:nvPr/>
        </p:nvSpPr>
        <p:spPr>
          <a:xfrm>
            <a:off x="6006403" y="6680703"/>
            <a:ext cx="458412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WHAT WE DO? </a:t>
            </a:r>
            <a:endParaRPr/>
          </a:p>
        </p:txBody>
      </p:sp>
      <p:sp>
        <p:nvSpPr>
          <p:cNvPr id="223" name="Google Shape;223;p16"/>
          <p:cNvSpPr txBox="1"/>
          <p:nvPr/>
        </p:nvSpPr>
        <p:spPr>
          <a:xfrm>
            <a:off x="1028700" y="6680703"/>
            <a:ext cx="4584125"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WHO WE ARE?</a:t>
            </a:r>
            <a:endParaRPr/>
          </a:p>
        </p:txBody>
      </p:sp>
      <p:sp>
        <p:nvSpPr>
          <p:cNvPr id="224" name="Google Shape;224;p16"/>
          <p:cNvSpPr txBox="1"/>
          <p:nvPr/>
        </p:nvSpPr>
        <p:spPr>
          <a:xfrm>
            <a:off x="1028700" y="7493757"/>
            <a:ext cx="343881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sp>
        <p:nvSpPr>
          <p:cNvPr id="225" name="Google Shape;225;p16"/>
          <p:cNvSpPr txBox="1"/>
          <p:nvPr/>
        </p:nvSpPr>
        <p:spPr>
          <a:xfrm>
            <a:off x="6006403" y="7493757"/>
            <a:ext cx="343881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pic>
        <p:nvPicPr>
          <p:cNvPr id="226" name="Google Shape;226;p16"/>
          <p:cNvPicPr preferRelativeResize="0"/>
          <p:nvPr/>
        </p:nvPicPr>
        <p:blipFill>
          <a:blip r:embed="rId5">
            <a:alphaModFix/>
          </a:blip>
          <a:stretch>
            <a:fillRect/>
          </a:stretch>
        </p:blipFill>
        <p:spPr>
          <a:xfrm>
            <a:off x="1967807" y="4167925"/>
            <a:ext cx="1021868" cy="1059950"/>
          </a:xfrm>
          <a:prstGeom prst="rect">
            <a:avLst/>
          </a:prstGeom>
          <a:noFill/>
          <a:ln>
            <a:noFill/>
          </a:ln>
        </p:spPr>
      </p:pic>
      <p:pic>
        <p:nvPicPr>
          <p:cNvPr id="227" name="Google Shape;227;p16"/>
          <p:cNvPicPr preferRelativeResize="0"/>
          <p:nvPr/>
        </p:nvPicPr>
        <p:blipFill>
          <a:blip r:embed="rId6">
            <a:alphaModFix/>
          </a:blip>
          <a:stretch>
            <a:fillRect/>
          </a:stretch>
        </p:blipFill>
        <p:spPr>
          <a:xfrm>
            <a:off x="7035595" y="4007134"/>
            <a:ext cx="1021875" cy="11630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231" name="Shape 231"/>
        <p:cNvGrpSpPr/>
        <p:nvPr/>
      </p:nvGrpSpPr>
      <p:grpSpPr>
        <a:xfrm>
          <a:off x="0" y="0"/>
          <a:ext cx="0" cy="0"/>
          <a:chOff x="0" y="0"/>
          <a:chExt cx="0" cy="0"/>
        </a:xfrm>
      </p:grpSpPr>
      <p:pic>
        <p:nvPicPr>
          <p:cNvPr id="232" name="Google Shape;232;p17"/>
          <p:cNvPicPr preferRelativeResize="0"/>
          <p:nvPr/>
        </p:nvPicPr>
        <p:blipFill>
          <a:blip r:embed="rId3">
            <a:alphaModFix/>
          </a:blip>
          <a:stretch>
            <a:fillRect/>
          </a:stretch>
        </p:blipFill>
        <p:spPr>
          <a:xfrm>
            <a:off x="2105783" y="-1057650"/>
            <a:ext cx="14557548" cy="14131077"/>
          </a:xfrm>
          <a:prstGeom prst="rect">
            <a:avLst/>
          </a:prstGeom>
          <a:noFill/>
          <a:ln>
            <a:noFill/>
          </a:ln>
        </p:spPr>
      </p:pic>
      <p:grpSp>
        <p:nvGrpSpPr>
          <p:cNvPr id="233" name="Google Shape;233;p17"/>
          <p:cNvGrpSpPr/>
          <p:nvPr/>
        </p:nvGrpSpPr>
        <p:grpSpPr>
          <a:xfrm>
            <a:off x="1625081" y="18465"/>
            <a:ext cx="6194220" cy="9654992"/>
            <a:chOff x="0" y="-47625"/>
            <a:chExt cx="507017" cy="790293"/>
          </a:xfrm>
        </p:grpSpPr>
        <p:sp>
          <p:nvSpPr>
            <p:cNvPr id="234" name="Google Shape;234;p17"/>
            <p:cNvSpPr/>
            <p:nvPr/>
          </p:nvSpPr>
          <p:spPr>
            <a:xfrm>
              <a:off x="0" y="0"/>
              <a:ext cx="507017" cy="742668"/>
            </a:xfrm>
            <a:custGeom>
              <a:rect b="b" l="l" r="r" t="t"/>
              <a:pathLst>
                <a:path extrusionOk="0" h="742668" w="507017">
                  <a:moveTo>
                    <a:pt x="69992" y="0"/>
                  </a:moveTo>
                  <a:lnTo>
                    <a:pt x="437025" y="0"/>
                  </a:lnTo>
                  <a:cubicBezTo>
                    <a:pt x="455588" y="0"/>
                    <a:pt x="473391" y="7374"/>
                    <a:pt x="486517" y="20500"/>
                  </a:cubicBezTo>
                  <a:cubicBezTo>
                    <a:pt x="499643" y="33626"/>
                    <a:pt x="507017" y="51429"/>
                    <a:pt x="507017" y="69992"/>
                  </a:cubicBezTo>
                  <a:lnTo>
                    <a:pt x="507017" y="672676"/>
                  </a:lnTo>
                  <a:cubicBezTo>
                    <a:pt x="507017" y="711331"/>
                    <a:pt x="475681" y="742668"/>
                    <a:pt x="437025" y="742668"/>
                  </a:cubicBezTo>
                  <a:lnTo>
                    <a:pt x="69992" y="742668"/>
                  </a:lnTo>
                  <a:cubicBezTo>
                    <a:pt x="31337" y="742668"/>
                    <a:pt x="0" y="711331"/>
                    <a:pt x="0" y="672676"/>
                  </a:cubicBezTo>
                  <a:lnTo>
                    <a:pt x="0" y="69992"/>
                  </a:lnTo>
                  <a:cubicBezTo>
                    <a:pt x="0" y="31337"/>
                    <a:pt x="31337" y="0"/>
                    <a:pt x="69992"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txBox="1"/>
            <p:nvPr/>
          </p:nvSpPr>
          <p:spPr>
            <a:xfrm>
              <a:off x="0" y="-47625"/>
              <a:ext cx="507017" cy="79029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7"/>
          <p:cNvGrpSpPr/>
          <p:nvPr/>
        </p:nvGrpSpPr>
        <p:grpSpPr>
          <a:xfrm>
            <a:off x="10443910" y="18465"/>
            <a:ext cx="6194220" cy="9654992"/>
            <a:chOff x="0" y="-47625"/>
            <a:chExt cx="507017" cy="790293"/>
          </a:xfrm>
        </p:grpSpPr>
        <p:sp>
          <p:nvSpPr>
            <p:cNvPr id="237" name="Google Shape;237;p17"/>
            <p:cNvSpPr/>
            <p:nvPr/>
          </p:nvSpPr>
          <p:spPr>
            <a:xfrm>
              <a:off x="0" y="0"/>
              <a:ext cx="507017" cy="742668"/>
            </a:xfrm>
            <a:custGeom>
              <a:rect b="b" l="l" r="r" t="t"/>
              <a:pathLst>
                <a:path extrusionOk="0" h="742668" w="507017">
                  <a:moveTo>
                    <a:pt x="69992" y="0"/>
                  </a:moveTo>
                  <a:lnTo>
                    <a:pt x="437025" y="0"/>
                  </a:lnTo>
                  <a:cubicBezTo>
                    <a:pt x="455588" y="0"/>
                    <a:pt x="473391" y="7374"/>
                    <a:pt x="486517" y="20500"/>
                  </a:cubicBezTo>
                  <a:cubicBezTo>
                    <a:pt x="499643" y="33626"/>
                    <a:pt x="507017" y="51429"/>
                    <a:pt x="507017" y="69992"/>
                  </a:cubicBezTo>
                  <a:lnTo>
                    <a:pt x="507017" y="672676"/>
                  </a:lnTo>
                  <a:cubicBezTo>
                    <a:pt x="507017" y="711331"/>
                    <a:pt x="475681" y="742668"/>
                    <a:pt x="437025" y="742668"/>
                  </a:cubicBezTo>
                  <a:lnTo>
                    <a:pt x="69992" y="742668"/>
                  </a:lnTo>
                  <a:cubicBezTo>
                    <a:pt x="31337" y="742668"/>
                    <a:pt x="0" y="711331"/>
                    <a:pt x="0" y="672676"/>
                  </a:cubicBezTo>
                  <a:lnTo>
                    <a:pt x="0" y="69992"/>
                  </a:lnTo>
                  <a:cubicBezTo>
                    <a:pt x="0" y="31337"/>
                    <a:pt x="31337" y="0"/>
                    <a:pt x="69992"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txBox="1"/>
            <p:nvPr/>
          </p:nvSpPr>
          <p:spPr>
            <a:xfrm>
              <a:off x="0" y="-47625"/>
              <a:ext cx="507017" cy="79029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7"/>
          <p:cNvGrpSpPr/>
          <p:nvPr/>
        </p:nvGrpSpPr>
        <p:grpSpPr>
          <a:xfrm>
            <a:off x="0" y="-180826"/>
            <a:ext cx="18288000" cy="500507"/>
            <a:chOff x="0" y="-47625"/>
            <a:chExt cx="4816593" cy="131821"/>
          </a:xfrm>
        </p:grpSpPr>
        <p:sp>
          <p:nvSpPr>
            <p:cNvPr id="240" name="Google Shape;240;p17"/>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41" name="Google Shape;241;p17"/>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7"/>
          <p:cNvGrpSpPr/>
          <p:nvPr/>
        </p:nvGrpSpPr>
        <p:grpSpPr>
          <a:xfrm>
            <a:off x="0" y="9786493"/>
            <a:ext cx="18288000" cy="500507"/>
            <a:chOff x="0" y="-47625"/>
            <a:chExt cx="4816593" cy="131821"/>
          </a:xfrm>
        </p:grpSpPr>
        <p:sp>
          <p:nvSpPr>
            <p:cNvPr id="243" name="Google Shape;243;p17"/>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44" name="Google Shape;244;p17"/>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5" name="Google Shape;245;p17"/>
          <p:cNvSpPr txBox="1"/>
          <p:nvPr/>
        </p:nvSpPr>
        <p:spPr>
          <a:xfrm>
            <a:off x="2512400" y="1146275"/>
            <a:ext cx="47715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MISSION</a:t>
            </a:r>
            <a:endParaRPr/>
          </a:p>
        </p:txBody>
      </p:sp>
      <p:sp>
        <p:nvSpPr>
          <p:cNvPr id="246" name="Google Shape;246;p17"/>
          <p:cNvSpPr txBox="1"/>
          <p:nvPr/>
        </p:nvSpPr>
        <p:spPr>
          <a:xfrm>
            <a:off x="11627325" y="1146275"/>
            <a:ext cx="38127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VISION</a:t>
            </a:r>
            <a:endParaRPr/>
          </a:p>
        </p:txBody>
      </p:sp>
      <p:sp>
        <p:nvSpPr>
          <p:cNvPr id="247" name="Google Shape;247;p17"/>
          <p:cNvSpPr txBox="1"/>
          <p:nvPr/>
        </p:nvSpPr>
        <p:spPr>
          <a:xfrm>
            <a:off x="2512398" y="2948447"/>
            <a:ext cx="4295700" cy="589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The word "mission" often evokes a sense of purpose, direction, and determination. A mission can be a goal or objective that guides our actions and decisions, giving us a sense of meaning and fulfillment.</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It can be a personal mission, such as pursuing a passion or helping others, or a collective mission, like working towards a common cause or vision.Having a clear mission in life can provide focus and motivation, helping us overcome challenges and stay on course even when faced with obstacles. </a:t>
            </a:r>
            <a:endParaRPr/>
          </a:p>
        </p:txBody>
      </p:sp>
      <p:sp>
        <p:nvSpPr>
          <p:cNvPr id="248" name="Google Shape;248;p17"/>
          <p:cNvSpPr txBox="1"/>
          <p:nvPr/>
        </p:nvSpPr>
        <p:spPr>
          <a:xfrm>
            <a:off x="11627323" y="2948447"/>
            <a:ext cx="4295700" cy="589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 vision is like a guiding star, illuminating the path towards our dreams and goals. It is the map that leads us through the unknown, providing clarity and direction in times of uncertainty.</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Our vision is the North Star that keeps us grounded, yet always reaching for the sky. It is the fuel that ignites our passion and drives us forward, even when the road ahead seems long and challenging.</a:t>
            </a:r>
            <a:endParaRPr/>
          </a:p>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Having a clear vision empowers us to make decisions. </a:t>
            </a:r>
            <a:endParaRPr/>
          </a:p>
        </p:txBody>
      </p:sp>
      <p:sp>
        <p:nvSpPr>
          <p:cNvPr id="249" name="Google Shape;249;p17"/>
          <p:cNvSpPr/>
          <p:nvPr/>
        </p:nvSpPr>
        <p:spPr>
          <a:xfrm>
            <a:off x="7283800" y="3997841"/>
            <a:ext cx="3867672" cy="3867672"/>
          </a:xfrm>
          <a:custGeom>
            <a:rect b="b" l="l" r="r" t="t"/>
            <a:pathLst>
              <a:path extrusionOk="0" h="3867672" w="3867672">
                <a:moveTo>
                  <a:pt x="0" y="0"/>
                </a:moveTo>
                <a:lnTo>
                  <a:pt x="3867672" y="0"/>
                </a:lnTo>
                <a:lnTo>
                  <a:pt x="3867672" y="3867672"/>
                </a:lnTo>
                <a:lnTo>
                  <a:pt x="0" y="386767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253" name="Shape 253"/>
        <p:cNvGrpSpPr/>
        <p:nvPr/>
      </p:nvGrpSpPr>
      <p:grpSpPr>
        <a:xfrm>
          <a:off x="0" y="0"/>
          <a:ext cx="0" cy="0"/>
          <a:chOff x="0" y="0"/>
          <a:chExt cx="0" cy="0"/>
        </a:xfrm>
      </p:grpSpPr>
      <p:pic>
        <p:nvPicPr>
          <p:cNvPr id="254" name="Google Shape;254;p18"/>
          <p:cNvPicPr preferRelativeResize="0"/>
          <p:nvPr/>
        </p:nvPicPr>
        <p:blipFill>
          <a:blip r:embed="rId3">
            <a:alphaModFix/>
          </a:blip>
          <a:stretch>
            <a:fillRect/>
          </a:stretch>
        </p:blipFill>
        <p:spPr>
          <a:xfrm>
            <a:off x="6562425" y="-2874375"/>
            <a:ext cx="14780206" cy="14347227"/>
          </a:xfrm>
          <a:prstGeom prst="rect">
            <a:avLst/>
          </a:prstGeom>
          <a:noFill/>
          <a:ln>
            <a:noFill/>
          </a:ln>
        </p:spPr>
      </p:pic>
      <p:pic>
        <p:nvPicPr>
          <p:cNvPr id="255" name="Google Shape;255;p18"/>
          <p:cNvPicPr preferRelativeResize="0"/>
          <p:nvPr/>
        </p:nvPicPr>
        <p:blipFill>
          <a:blip r:embed="rId4">
            <a:alphaModFix/>
          </a:blip>
          <a:stretch>
            <a:fillRect/>
          </a:stretch>
        </p:blipFill>
        <p:spPr>
          <a:xfrm>
            <a:off x="11479500" y="1076325"/>
            <a:ext cx="6760849" cy="8937238"/>
          </a:xfrm>
          <a:prstGeom prst="rect">
            <a:avLst/>
          </a:prstGeom>
          <a:noFill/>
          <a:ln>
            <a:noFill/>
          </a:ln>
        </p:spPr>
      </p:pic>
      <p:grpSp>
        <p:nvGrpSpPr>
          <p:cNvPr id="256" name="Google Shape;256;p18"/>
          <p:cNvGrpSpPr/>
          <p:nvPr/>
        </p:nvGrpSpPr>
        <p:grpSpPr>
          <a:xfrm>
            <a:off x="0" y="-180826"/>
            <a:ext cx="18288000" cy="500507"/>
            <a:chOff x="0" y="-47625"/>
            <a:chExt cx="4816593" cy="131821"/>
          </a:xfrm>
        </p:grpSpPr>
        <p:sp>
          <p:nvSpPr>
            <p:cNvPr id="257" name="Google Shape;257;p18"/>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58" name="Google Shape;258;p18"/>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8"/>
          <p:cNvGrpSpPr/>
          <p:nvPr/>
        </p:nvGrpSpPr>
        <p:grpSpPr>
          <a:xfrm>
            <a:off x="0" y="9786493"/>
            <a:ext cx="18288000" cy="500507"/>
            <a:chOff x="0" y="-47625"/>
            <a:chExt cx="4816593" cy="131821"/>
          </a:xfrm>
        </p:grpSpPr>
        <p:sp>
          <p:nvSpPr>
            <p:cNvPr id="260" name="Google Shape;260;p18"/>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61" name="Google Shape;261;p18"/>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18"/>
          <p:cNvSpPr txBox="1"/>
          <p:nvPr/>
        </p:nvSpPr>
        <p:spPr>
          <a:xfrm>
            <a:off x="1028700" y="2778703"/>
            <a:ext cx="7531801" cy="555688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Our projects are more than just tasks on a to-do list; they are the manifestation of our creativity, dedication, and passion. Each project is a journey filled with challenges, triumphs, and opportunities for growth. We pour our hearts and souls into every endeavor, striving to bring our visions to life and make a positive impact on the world around us.</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From brainstorming ideas to executing plans, our projects are a reflection of our commitment to excellence and innovation. We embrace collaboration, diversity, and new perspectives, knowing that the best results often come from a blend of different talents and experiences.As we embark on new projects, we do so with excitement and determination, ready to push boundaries, break barriers, and exceed expectations. </a:t>
            </a:r>
            <a:endParaRPr/>
          </a:p>
        </p:txBody>
      </p:sp>
      <p:sp>
        <p:nvSpPr>
          <p:cNvPr id="263" name="Google Shape;263;p18"/>
          <p:cNvSpPr txBox="1"/>
          <p:nvPr/>
        </p:nvSpPr>
        <p:spPr>
          <a:xfrm>
            <a:off x="1028700" y="1283750"/>
            <a:ext cx="80568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OUR PROJECTS</a:t>
            </a:r>
            <a:endParaRPr/>
          </a:p>
        </p:txBody>
      </p:sp>
      <p:pic>
        <p:nvPicPr>
          <p:cNvPr id="264" name="Google Shape;264;p18"/>
          <p:cNvPicPr preferRelativeResize="0"/>
          <p:nvPr/>
        </p:nvPicPr>
        <p:blipFill>
          <a:blip r:embed="rId5">
            <a:alphaModFix/>
          </a:blip>
          <a:stretch>
            <a:fillRect/>
          </a:stretch>
        </p:blipFill>
        <p:spPr>
          <a:xfrm>
            <a:off x="8668850" y="6536671"/>
            <a:ext cx="2702301" cy="34022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268" name="Shape 268"/>
        <p:cNvGrpSpPr/>
        <p:nvPr/>
      </p:nvGrpSpPr>
      <p:grpSpPr>
        <a:xfrm>
          <a:off x="0" y="0"/>
          <a:ext cx="0" cy="0"/>
          <a:chOff x="0" y="0"/>
          <a:chExt cx="0" cy="0"/>
        </a:xfrm>
      </p:grpSpPr>
      <p:pic>
        <p:nvPicPr>
          <p:cNvPr id="269" name="Google Shape;269;p19"/>
          <p:cNvPicPr preferRelativeResize="0"/>
          <p:nvPr/>
        </p:nvPicPr>
        <p:blipFill>
          <a:blip r:embed="rId3">
            <a:alphaModFix/>
          </a:blip>
          <a:stretch>
            <a:fillRect/>
          </a:stretch>
        </p:blipFill>
        <p:spPr>
          <a:xfrm>
            <a:off x="6729600" y="-2814025"/>
            <a:ext cx="15664727" cy="15205849"/>
          </a:xfrm>
          <a:prstGeom prst="rect">
            <a:avLst/>
          </a:prstGeom>
          <a:noFill/>
          <a:ln>
            <a:noFill/>
          </a:ln>
        </p:spPr>
      </p:pic>
      <p:grpSp>
        <p:nvGrpSpPr>
          <p:cNvPr id="270" name="Google Shape;270;p19"/>
          <p:cNvGrpSpPr/>
          <p:nvPr/>
        </p:nvGrpSpPr>
        <p:grpSpPr>
          <a:xfrm>
            <a:off x="0" y="-180826"/>
            <a:ext cx="18288000" cy="500507"/>
            <a:chOff x="0" y="-47625"/>
            <a:chExt cx="4816593" cy="131821"/>
          </a:xfrm>
        </p:grpSpPr>
        <p:sp>
          <p:nvSpPr>
            <p:cNvPr id="271" name="Google Shape;271;p19"/>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72" name="Google Shape;272;p19"/>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9"/>
          <p:cNvGrpSpPr/>
          <p:nvPr/>
        </p:nvGrpSpPr>
        <p:grpSpPr>
          <a:xfrm>
            <a:off x="0" y="9786493"/>
            <a:ext cx="18288000" cy="500507"/>
            <a:chOff x="0" y="-47625"/>
            <a:chExt cx="4816593" cy="131821"/>
          </a:xfrm>
        </p:grpSpPr>
        <p:sp>
          <p:nvSpPr>
            <p:cNvPr id="274" name="Google Shape;274;p19"/>
            <p:cNvSpPr/>
            <p:nvPr/>
          </p:nvSpPr>
          <p:spPr>
            <a:xfrm>
              <a:off x="0" y="0"/>
              <a:ext cx="4816592" cy="84196"/>
            </a:xfrm>
            <a:custGeom>
              <a:rect b="b" l="l" r="r" t="t"/>
              <a:pathLst>
                <a:path extrusionOk="0" h="84196" w="4816592">
                  <a:moveTo>
                    <a:pt x="0" y="0"/>
                  </a:moveTo>
                  <a:lnTo>
                    <a:pt x="4816592" y="0"/>
                  </a:lnTo>
                  <a:lnTo>
                    <a:pt x="4816592" y="84196"/>
                  </a:lnTo>
                  <a:lnTo>
                    <a:pt x="0" y="84196"/>
                  </a:lnTo>
                  <a:close/>
                </a:path>
              </a:pathLst>
            </a:custGeom>
            <a:solidFill>
              <a:srgbClr val="8FA022"/>
            </a:solidFill>
            <a:ln>
              <a:noFill/>
            </a:ln>
          </p:spPr>
        </p:sp>
        <p:sp>
          <p:nvSpPr>
            <p:cNvPr id="275" name="Google Shape;275;p19"/>
            <p:cNvSpPr txBox="1"/>
            <p:nvPr/>
          </p:nvSpPr>
          <p:spPr>
            <a:xfrm>
              <a:off x="0" y="-47625"/>
              <a:ext cx="4816593" cy="1318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9"/>
          <p:cNvGrpSpPr/>
          <p:nvPr/>
        </p:nvGrpSpPr>
        <p:grpSpPr>
          <a:xfrm>
            <a:off x="1028700" y="3048568"/>
            <a:ext cx="1784395" cy="2000625"/>
            <a:chOff x="0" y="-47625"/>
            <a:chExt cx="146059" cy="163758"/>
          </a:xfrm>
        </p:grpSpPr>
        <p:sp>
          <p:nvSpPr>
            <p:cNvPr id="277" name="Google Shape;277;p19"/>
            <p:cNvSpPr/>
            <p:nvPr/>
          </p:nvSpPr>
          <p:spPr>
            <a:xfrm>
              <a:off x="0" y="0"/>
              <a:ext cx="146059" cy="116133"/>
            </a:xfrm>
            <a:custGeom>
              <a:rect b="b" l="l" r="r" t="t"/>
              <a:pathLst>
                <a:path extrusionOk="0" h="116133" w="146059">
                  <a:moveTo>
                    <a:pt x="58066" y="0"/>
                  </a:moveTo>
                  <a:lnTo>
                    <a:pt x="87992" y="0"/>
                  </a:lnTo>
                  <a:cubicBezTo>
                    <a:pt x="103392" y="0"/>
                    <a:pt x="118162" y="6118"/>
                    <a:pt x="129051" y="17007"/>
                  </a:cubicBezTo>
                  <a:cubicBezTo>
                    <a:pt x="139941" y="27897"/>
                    <a:pt x="146059" y="42666"/>
                    <a:pt x="146059" y="58066"/>
                  </a:cubicBezTo>
                  <a:lnTo>
                    <a:pt x="146059" y="58066"/>
                  </a:lnTo>
                  <a:cubicBezTo>
                    <a:pt x="146059" y="90136"/>
                    <a:pt x="120061" y="116133"/>
                    <a:pt x="87992" y="116133"/>
                  </a:cubicBezTo>
                  <a:lnTo>
                    <a:pt x="58066" y="116133"/>
                  </a:lnTo>
                  <a:cubicBezTo>
                    <a:pt x="25997" y="116133"/>
                    <a:pt x="0" y="90136"/>
                    <a:pt x="0" y="58066"/>
                  </a:cubicBezTo>
                  <a:lnTo>
                    <a:pt x="0" y="58066"/>
                  </a:lnTo>
                  <a:cubicBezTo>
                    <a:pt x="0" y="25997"/>
                    <a:pt x="25997" y="0"/>
                    <a:pt x="5806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txBox="1"/>
            <p:nvPr/>
          </p:nvSpPr>
          <p:spPr>
            <a:xfrm>
              <a:off x="0" y="-47625"/>
              <a:ext cx="146059" cy="1637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9"/>
          <p:cNvGrpSpPr/>
          <p:nvPr/>
        </p:nvGrpSpPr>
        <p:grpSpPr>
          <a:xfrm>
            <a:off x="9144000" y="3048568"/>
            <a:ext cx="1784395" cy="2000625"/>
            <a:chOff x="0" y="-47625"/>
            <a:chExt cx="146059" cy="163758"/>
          </a:xfrm>
        </p:grpSpPr>
        <p:sp>
          <p:nvSpPr>
            <p:cNvPr id="280" name="Google Shape;280;p19"/>
            <p:cNvSpPr/>
            <p:nvPr/>
          </p:nvSpPr>
          <p:spPr>
            <a:xfrm>
              <a:off x="0" y="0"/>
              <a:ext cx="146059" cy="116133"/>
            </a:xfrm>
            <a:custGeom>
              <a:rect b="b" l="l" r="r" t="t"/>
              <a:pathLst>
                <a:path extrusionOk="0" h="116133" w="146059">
                  <a:moveTo>
                    <a:pt x="58066" y="0"/>
                  </a:moveTo>
                  <a:lnTo>
                    <a:pt x="87992" y="0"/>
                  </a:lnTo>
                  <a:cubicBezTo>
                    <a:pt x="103392" y="0"/>
                    <a:pt x="118162" y="6118"/>
                    <a:pt x="129051" y="17007"/>
                  </a:cubicBezTo>
                  <a:cubicBezTo>
                    <a:pt x="139941" y="27897"/>
                    <a:pt x="146059" y="42666"/>
                    <a:pt x="146059" y="58066"/>
                  </a:cubicBezTo>
                  <a:lnTo>
                    <a:pt x="146059" y="58066"/>
                  </a:lnTo>
                  <a:cubicBezTo>
                    <a:pt x="146059" y="90136"/>
                    <a:pt x="120061" y="116133"/>
                    <a:pt x="87992" y="116133"/>
                  </a:cubicBezTo>
                  <a:lnTo>
                    <a:pt x="58066" y="116133"/>
                  </a:lnTo>
                  <a:cubicBezTo>
                    <a:pt x="25997" y="116133"/>
                    <a:pt x="0" y="90136"/>
                    <a:pt x="0" y="58066"/>
                  </a:cubicBezTo>
                  <a:lnTo>
                    <a:pt x="0" y="58066"/>
                  </a:lnTo>
                  <a:cubicBezTo>
                    <a:pt x="0" y="25997"/>
                    <a:pt x="25997" y="0"/>
                    <a:pt x="5806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txBox="1"/>
            <p:nvPr/>
          </p:nvSpPr>
          <p:spPr>
            <a:xfrm>
              <a:off x="0" y="-47625"/>
              <a:ext cx="146059" cy="1637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9"/>
          <p:cNvGrpSpPr/>
          <p:nvPr/>
        </p:nvGrpSpPr>
        <p:grpSpPr>
          <a:xfrm>
            <a:off x="1028700" y="6088018"/>
            <a:ext cx="1784395" cy="2000625"/>
            <a:chOff x="0" y="-47625"/>
            <a:chExt cx="146059" cy="163758"/>
          </a:xfrm>
        </p:grpSpPr>
        <p:sp>
          <p:nvSpPr>
            <p:cNvPr id="283" name="Google Shape;283;p19"/>
            <p:cNvSpPr/>
            <p:nvPr/>
          </p:nvSpPr>
          <p:spPr>
            <a:xfrm>
              <a:off x="0" y="0"/>
              <a:ext cx="146059" cy="116133"/>
            </a:xfrm>
            <a:custGeom>
              <a:rect b="b" l="l" r="r" t="t"/>
              <a:pathLst>
                <a:path extrusionOk="0" h="116133" w="146059">
                  <a:moveTo>
                    <a:pt x="58066" y="0"/>
                  </a:moveTo>
                  <a:lnTo>
                    <a:pt x="87992" y="0"/>
                  </a:lnTo>
                  <a:cubicBezTo>
                    <a:pt x="103392" y="0"/>
                    <a:pt x="118162" y="6118"/>
                    <a:pt x="129051" y="17007"/>
                  </a:cubicBezTo>
                  <a:cubicBezTo>
                    <a:pt x="139941" y="27897"/>
                    <a:pt x="146059" y="42666"/>
                    <a:pt x="146059" y="58066"/>
                  </a:cubicBezTo>
                  <a:lnTo>
                    <a:pt x="146059" y="58066"/>
                  </a:lnTo>
                  <a:cubicBezTo>
                    <a:pt x="146059" y="90136"/>
                    <a:pt x="120061" y="116133"/>
                    <a:pt x="87992" y="116133"/>
                  </a:cubicBezTo>
                  <a:lnTo>
                    <a:pt x="58066" y="116133"/>
                  </a:lnTo>
                  <a:cubicBezTo>
                    <a:pt x="25997" y="116133"/>
                    <a:pt x="0" y="90136"/>
                    <a:pt x="0" y="58066"/>
                  </a:cubicBezTo>
                  <a:lnTo>
                    <a:pt x="0" y="58066"/>
                  </a:lnTo>
                  <a:cubicBezTo>
                    <a:pt x="0" y="25997"/>
                    <a:pt x="25997" y="0"/>
                    <a:pt x="5806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txBox="1"/>
            <p:nvPr/>
          </p:nvSpPr>
          <p:spPr>
            <a:xfrm>
              <a:off x="0" y="-47625"/>
              <a:ext cx="146059" cy="1637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9"/>
          <p:cNvGrpSpPr/>
          <p:nvPr/>
        </p:nvGrpSpPr>
        <p:grpSpPr>
          <a:xfrm>
            <a:off x="9144000" y="6088018"/>
            <a:ext cx="1784395" cy="2000625"/>
            <a:chOff x="0" y="-47625"/>
            <a:chExt cx="146059" cy="163758"/>
          </a:xfrm>
        </p:grpSpPr>
        <p:sp>
          <p:nvSpPr>
            <p:cNvPr id="286" name="Google Shape;286;p19"/>
            <p:cNvSpPr/>
            <p:nvPr/>
          </p:nvSpPr>
          <p:spPr>
            <a:xfrm>
              <a:off x="0" y="0"/>
              <a:ext cx="146059" cy="116133"/>
            </a:xfrm>
            <a:custGeom>
              <a:rect b="b" l="l" r="r" t="t"/>
              <a:pathLst>
                <a:path extrusionOk="0" h="116133" w="146059">
                  <a:moveTo>
                    <a:pt x="58066" y="0"/>
                  </a:moveTo>
                  <a:lnTo>
                    <a:pt x="87992" y="0"/>
                  </a:lnTo>
                  <a:cubicBezTo>
                    <a:pt x="103392" y="0"/>
                    <a:pt x="118162" y="6118"/>
                    <a:pt x="129051" y="17007"/>
                  </a:cubicBezTo>
                  <a:cubicBezTo>
                    <a:pt x="139941" y="27897"/>
                    <a:pt x="146059" y="42666"/>
                    <a:pt x="146059" y="58066"/>
                  </a:cubicBezTo>
                  <a:lnTo>
                    <a:pt x="146059" y="58066"/>
                  </a:lnTo>
                  <a:cubicBezTo>
                    <a:pt x="146059" y="90136"/>
                    <a:pt x="120061" y="116133"/>
                    <a:pt x="87992" y="116133"/>
                  </a:cubicBezTo>
                  <a:lnTo>
                    <a:pt x="58066" y="116133"/>
                  </a:lnTo>
                  <a:cubicBezTo>
                    <a:pt x="25997" y="116133"/>
                    <a:pt x="0" y="90136"/>
                    <a:pt x="0" y="58066"/>
                  </a:cubicBezTo>
                  <a:lnTo>
                    <a:pt x="0" y="58066"/>
                  </a:lnTo>
                  <a:cubicBezTo>
                    <a:pt x="0" y="25997"/>
                    <a:pt x="25997" y="0"/>
                    <a:pt x="58066" y="0"/>
                  </a:cubicBezTo>
                  <a:close/>
                </a:path>
              </a:pathLst>
            </a:custGeom>
            <a:solidFill>
              <a:srgbClr val="8FA023"/>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txBox="1"/>
            <p:nvPr/>
          </p:nvSpPr>
          <p:spPr>
            <a:xfrm>
              <a:off x="0" y="-47625"/>
              <a:ext cx="146059" cy="163758"/>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19"/>
          <p:cNvSpPr txBox="1"/>
          <p:nvPr/>
        </p:nvSpPr>
        <p:spPr>
          <a:xfrm>
            <a:off x="1028700" y="1283750"/>
            <a:ext cx="8852700" cy="107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000" u="none" cap="none" strike="noStrike">
                <a:solidFill>
                  <a:srgbClr val="8FA022"/>
                </a:solidFill>
                <a:latin typeface="Archivo Black"/>
                <a:ea typeface="Archivo Black"/>
                <a:cs typeface="Archivo Black"/>
                <a:sym typeface="Archivo Black"/>
              </a:rPr>
              <a:t>WHAT WE OFFER</a:t>
            </a:r>
            <a:endParaRPr/>
          </a:p>
        </p:txBody>
      </p:sp>
      <p:sp>
        <p:nvSpPr>
          <p:cNvPr id="289" name="Google Shape;289;p19"/>
          <p:cNvSpPr txBox="1"/>
          <p:nvPr/>
        </p:nvSpPr>
        <p:spPr>
          <a:xfrm>
            <a:off x="3330678" y="3620876"/>
            <a:ext cx="3870752"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SERVICE ONE</a:t>
            </a:r>
            <a:endParaRPr/>
          </a:p>
        </p:txBody>
      </p:sp>
      <p:sp>
        <p:nvSpPr>
          <p:cNvPr id="290" name="Google Shape;290;p19"/>
          <p:cNvSpPr txBox="1"/>
          <p:nvPr/>
        </p:nvSpPr>
        <p:spPr>
          <a:xfrm>
            <a:off x="11442745" y="3620876"/>
            <a:ext cx="4032753"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SERVICE TWO</a:t>
            </a:r>
            <a:endParaRPr/>
          </a:p>
        </p:txBody>
      </p:sp>
      <p:sp>
        <p:nvSpPr>
          <p:cNvPr id="291" name="Google Shape;291;p19"/>
          <p:cNvSpPr txBox="1"/>
          <p:nvPr/>
        </p:nvSpPr>
        <p:spPr>
          <a:xfrm>
            <a:off x="3330678" y="6614072"/>
            <a:ext cx="3870752"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SERVICE THREE</a:t>
            </a:r>
            <a:endParaRPr/>
          </a:p>
        </p:txBody>
      </p:sp>
      <p:sp>
        <p:nvSpPr>
          <p:cNvPr id="292" name="Google Shape;292;p19"/>
          <p:cNvSpPr txBox="1"/>
          <p:nvPr/>
        </p:nvSpPr>
        <p:spPr>
          <a:xfrm>
            <a:off x="11442745" y="6789335"/>
            <a:ext cx="4032753" cy="4210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FA023"/>
                </a:solidFill>
                <a:latin typeface="Archivo Black"/>
                <a:ea typeface="Archivo Black"/>
                <a:cs typeface="Archivo Black"/>
                <a:sym typeface="Archivo Black"/>
              </a:rPr>
              <a:t>SERVICE FOUR</a:t>
            </a:r>
            <a:endParaRPr/>
          </a:p>
        </p:txBody>
      </p:sp>
      <p:sp>
        <p:nvSpPr>
          <p:cNvPr id="293" name="Google Shape;293;p19"/>
          <p:cNvSpPr txBox="1"/>
          <p:nvPr/>
        </p:nvSpPr>
        <p:spPr>
          <a:xfrm>
            <a:off x="3330678" y="4321483"/>
            <a:ext cx="3281762"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94" name="Google Shape;294;p19"/>
          <p:cNvSpPr txBox="1"/>
          <p:nvPr/>
        </p:nvSpPr>
        <p:spPr>
          <a:xfrm>
            <a:off x="11442745" y="4321483"/>
            <a:ext cx="3090392"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95" name="Google Shape;295;p19"/>
          <p:cNvSpPr txBox="1"/>
          <p:nvPr/>
        </p:nvSpPr>
        <p:spPr>
          <a:xfrm>
            <a:off x="3330678" y="7314679"/>
            <a:ext cx="2881349"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96" name="Google Shape;296;p19"/>
          <p:cNvSpPr txBox="1"/>
          <p:nvPr/>
        </p:nvSpPr>
        <p:spPr>
          <a:xfrm>
            <a:off x="11442745" y="7489942"/>
            <a:ext cx="3090392"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297" name="Google Shape;297;p19"/>
          <p:cNvPicPr preferRelativeResize="0"/>
          <p:nvPr/>
        </p:nvPicPr>
        <p:blipFill>
          <a:blip r:embed="rId4">
            <a:alphaModFix/>
          </a:blip>
          <a:stretch>
            <a:fillRect/>
          </a:stretch>
        </p:blipFill>
        <p:spPr>
          <a:xfrm>
            <a:off x="14706299" y="1440074"/>
            <a:ext cx="2359775" cy="2601800"/>
          </a:xfrm>
          <a:prstGeom prst="rect">
            <a:avLst/>
          </a:prstGeom>
          <a:noFill/>
          <a:ln>
            <a:noFill/>
          </a:ln>
        </p:spPr>
      </p:pic>
      <p:pic>
        <p:nvPicPr>
          <p:cNvPr id="298" name="Google Shape;298;p19"/>
          <p:cNvPicPr preferRelativeResize="0"/>
          <p:nvPr/>
        </p:nvPicPr>
        <p:blipFill>
          <a:blip r:embed="rId5">
            <a:alphaModFix/>
          </a:blip>
          <a:stretch>
            <a:fillRect/>
          </a:stretch>
        </p:blipFill>
        <p:spPr>
          <a:xfrm>
            <a:off x="1504400" y="3882036"/>
            <a:ext cx="884225" cy="871015"/>
          </a:xfrm>
          <a:prstGeom prst="rect">
            <a:avLst/>
          </a:prstGeom>
          <a:noFill/>
          <a:ln>
            <a:noFill/>
          </a:ln>
        </p:spPr>
      </p:pic>
      <p:pic>
        <p:nvPicPr>
          <p:cNvPr id="299" name="Google Shape;299;p19"/>
          <p:cNvPicPr preferRelativeResize="0"/>
          <p:nvPr/>
        </p:nvPicPr>
        <p:blipFill>
          <a:blip r:embed="rId6">
            <a:alphaModFix/>
          </a:blip>
          <a:stretch>
            <a:fillRect/>
          </a:stretch>
        </p:blipFill>
        <p:spPr>
          <a:xfrm>
            <a:off x="1591429" y="6977225"/>
            <a:ext cx="769297" cy="871025"/>
          </a:xfrm>
          <a:prstGeom prst="rect">
            <a:avLst/>
          </a:prstGeom>
          <a:noFill/>
          <a:ln>
            <a:noFill/>
          </a:ln>
        </p:spPr>
      </p:pic>
      <p:pic>
        <p:nvPicPr>
          <p:cNvPr id="300" name="Google Shape;300;p19"/>
          <p:cNvPicPr preferRelativeResize="0"/>
          <p:nvPr/>
        </p:nvPicPr>
        <p:blipFill>
          <a:blip r:embed="rId7">
            <a:alphaModFix/>
          </a:blip>
          <a:stretch>
            <a:fillRect/>
          </a:stretch>
        </p:blipFill>
        <p:spPr>
          <a:xfrm>
            <a:off x="9635213" y="7044513"/>
            <a:ext cx="801978" cy="746675"/>
          </a:xfrm>
          <a:prstGeom prst="rect">
            <a:avLst/>
          </a:prstGeom>
          <a:noFill/>
          <a:ln>
            <a:noFill/>
          </a:ln>
        </p:spPr>
      </p:pic>
      <p:pic>
        <p:nvPicPr>
          <p:cNvPr id="301" name="Google Shape;301;p19"/>
          <p:cNvPicPr preferRelativeResize="0"/>
          <p:nvPr/>
        </p:nvPicPr>
        <p:blipFill>
          <a:blip r:embed="rId8">
            <a:alphaModFix/>
          </a:blip>
          <a:stretch>
            <a:fillRect/>
          </a:stretch>
        </p:blipFill>
        <p:spPr>
          <a:xfrm>
            <a:off x="9708998" y="3944196"/>
            <a:ext cx="769300" cy="74667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cial Networking Services Pitch Deck">
  <a:themeElements>
    <a:clrScheme name="Office">
      <a:dk1>
        <a:srgbClr val="000000"/>
      </a:dk1>
      <a:lt1>
        <a:srgbClr val="FFFFFF"/>
      </a:lt1>
      <a:dk2>
        <a:srgbClr val="8FA022"/>
      </a:dk2>
      <a:lt2>
        <a:srgbClr val="8FA023"/>
      </a:lt2>
      <a:accent1>
        <a:srgbClr val="888888"/>
      </a:accent1>
      <a:accent2>
        <a:srgbClr val="3C3C3C"/>
      </a:accent2>
      <a:accent3>
        <a:srgbClr val="8FA022"/>
      </a:accent3>
      <a:accent4>
        <a:srgbClr val="8FA023"/>
      </a:accent4>
      <a:accent5>
        <a:srgbClr val="888888"/>
      </a:accent5>
      <a:accent6>
        <a:srgbClr val="3C3C3C"/>
      </a:accent6>
      <a:hlink>
        <a:srgbClr val="8FA02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