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slide" Target="slides/slide20.xml"/><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grpSp>
        <p:nvGrpSpPr>
          <p:cNvPr id="9" name="Google Shape;9;p2"/>
          <p:cNvGrpSpPr/>
          <p:nvPr/>
        </p:nvGrpSpPr>
        <p:grpSpPr>
          <a:xfrm>
            <a:off x="0" y="-180827"/>
            <a:ext cx="18269544" cy="1209692"/>
            <a:chOff x="0" y="-47625"/>
            <a:chExt cx="4811700" cy="318600"/>
          </a:xfrm>
        </p:grpSpPr>
        <p:sp>
          <p:nvSpPr>
            <p:cNvPr id="10" name="Google Shape;10;p2"/>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11" name="Google Shape;11;p2"/>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 name="Google Shape;12;p2"/>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2">
              <a:alphaModFix/>
            </a:blip>
            <a:stretch>
              <a:fillRect b="0" l="0" r="0" t="0"/>
            </a:stretch>
          </a:blipFill>
          <a:ln>
            <a:noFill/>
          </a:ln>
        </p:spPr>
      </p:sp>
      <p:sp>
        <p:nvSpPr>
          <p:cNvPr id="13" name="Google Shape;13;p2"/>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4" name="Google Shape;14;p2"/>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5" name="Google Shape;15;p2"/>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6" name="Google Shape;16;p2"/>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7" name="Google Shape;17;p2"/>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3"/>
          <p:cNvSpPr txBox="1"/>
          <p:nvPr>
            <p:ph type="ctrTitle"/>
          </p:nvPr>
        </p:nvSpPr>
        <p:spPr>
          <a:xfrm>
            <a:off x="753825" y="2096400"/>
            <a:ext cx="151734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20" name="Google Shape;20;p3"/>
          <p:cNvSpPr txBox="1"/>
          <p:nvPr>
            <p:ph idx="1" type="subTitle"/>
          </p:nvPr>
        </p:nvSpPr>
        <p:spPr>
          <a:xfrm>
            <a:off x="4480900" y="6167075"/>
            <a:ext cx="952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21" name="Google Shape;21;p3"/>
          <p:cNvGrpSpPr/>
          <p:nvPr/>
        </p:nvGrpSpPr>
        <p:grpSpPr>
          <a:xfrm>
            <a:off x="0" y="9362810"/>
            <a:ext cx="18269544" cy="924196"/>
            <a:chOff x="0" y="-47625"/>
            <a:chExt cx="4811700" cy="243408"/>
          </a:xfrm>
        </p:grpSpPr>
        <p:sp>
          <p:nvSpPr>
            <p:cNvPr id="22" name="Google Shape;22;p3"/>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23" name="Google Shape;23;p3"/>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3"/>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25" name="Google Shape;25;p3"/>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26" name="Google Shape;26;p3"/>
          <p:cNvGrpSpPr/>
          <p:nvPr/>
        </p:nvGrpSpPr>
        <p:grpSpPr>
          <a:xfrm>
            <a:off x="0" y="-180827"/>
            <a:ext cx="18269544" cy="1209692"/>
            <a:chOff x="0" y="-47625"/>
            <a:chExt cx="4811700" cy="318600"/>
          </a:xfrm>
        </p:grpSpPr>
        <p:sp>
          <p:nvSpPr>
            <p:cNvPr id="27" name="Google Shape;27;p3"/>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28" name="Google Shape;28;p3"/>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 name="Google Shape;29;p3"/>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30" name="Google Shape;30;p3"/>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31" name="Google Shape;31;p3"/>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32" name="Google Shape;32;p3"/>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33" name="Google Shape;33;p3"/>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34" name="Google Shape;34;p3"/>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4"/>
          <p:cNvSpPr txBox="1"/>
          <p:nvPr>
            <p:ph idx="1" type="body"/>
          </p:nvPr>
        </p:nvSpPr>
        <p:spPr>
          <a:xfrm>
            <a:off x="6051350" y="41684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7" name="Google Shape;37;p4"/>
          <p:cNvGrpSpPr/>
          <p:nvPr/>
        </p:nvGrpSpPr>
        <p:grpSpPr>
          <a:xfrm>
            <a:off x="0" y="9362810"/>
            <a:ext cx="18269544" cy="924196"/>
            <a:chOff x="0" y="-47625"/>
            <a:chExt cx="4811700" cy="243408"/>
          </a:xfrm>
        </p:grpSpPr>
        <p:sp>
          <p:nvSpPr>
            <p:cNvPr id="38" name="Google Shape;38;p4"/>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39" name="Google Shape;39;p4"/>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4"/>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41" name="Google Shape;41;p4"/>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42" name="Google Shape;42;p4"/>
          <p:cNvGrpSpPr/>
          <p:nvPr/>
        </p:nvGrpSpPr>
        <p:grpSpPr>
          <a:xfrm>
            <a:off x="0" y="-180827"/>
            <a:ext cx="18269544" cy="1209692"/>
            <a:chOff x="0" y="-47625"/>
            <a:chExt cx="4811700" cy="318600"/>
          </a:xfrm>
        </p:grpSpPr>
        <p:sp>
          <p:nvSpPr>
            <p:cNvPr id="43" name="Google Shape;43;p4"/>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44" name="Google Shape;44;p4"/>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4"/>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46" name="Google Shape;46;p4"/>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47" name="Google Shape;47;p4"/>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48" name="Google Shape;48;p4"/>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49" name="Google Shape;49;p4"/>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50" name="Google Shape;50;p4"/>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5"/>
          <p:cNvSpPr txBox="1"/>
          <p:nvPr>
            <p:ph type="title"/>
          </p:nvPr>
        </p:nvSpPr>
        <p:spPr>
          <a:xfrm>
            <a:off x="722334" y="1755350"/>
            <a:ext cx="13436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cap="none"/>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53" name="Google Shape;53;p5"/>
          <p:cNvSpPr txBox="1"/>
          <p:nvPr>
            <p:ph idx="1" type="body"/>
          </p:nvPr>
        </p:nvSpPr>
        <p:spPr>
          <a:xfrm>
            <a:off x="6977913" y="64592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54" name="Google Shape;54;p5"/>
          <p:cNvGrpSpPr/>
          <p:nvPr/>
        </p:nvGrpSpPr>
        <p:grpSpPr>
          <a:xfrm>
            <a:off x="0" y="9362810"/>
            <a:ext cx="18269544" cy="924196"/>
            <a:chOff x="0" y="-47625"/>
            <a:chExt cx="4811700" cy="243408"/>
          </a:xfrm>
        </p:grpSpPr>
        <p:sp>
          <p:nvSpPr>
            <p:cNvPr id="55" name="Google Shape;55;p5"/>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56" name="Google Shape;56;p5"/>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58" name="Google Shape;58;p5"/>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59" name="Google Shape;59;p5"/>
          <p:cNvGrpSpPr/>
          <p:nvPr/>
        </p:nvGrpSpPr>
        <p:grpSpPr>
          <a:xfrm>
            <a:off x="0" y="-180827"/>
            <a:ext cx="18269544" cy="1209692"/>
            <a:chOff x="0" y="-47625"/>
            <a:chExt cx="4811700" cy="318600"/>
          </a:xfrm>
        </p:grpSpPr>
        <p:sp>
          <p:nvSpPr>
            <p:cNvPr id="60" name="Google Shape;60;p5"/>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61" name="Google Shape;61;p5"/>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5"/>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63" name="Google Shape;63;p5"/>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64" name="Google Shape;64;p5"/>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65" name="Google Shape;65;p5"/>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66" name="Google Shape;66;p5"/>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67" name="Google Shape;67;p5"/>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6"/>
          <p:cNvSpPr txBox="1"/>
          <p:nvPr>
            <p:ph type="title"/>
          </p:nvPr>
        </p:nvSpPr>
        <p:spPr>
          <a:xfrm>
            <a:off x="534950" y="1737900"/>
            <a:ext cx="13564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70" name="Google Shape;70;p6"/>
          <p:cNvSpPr txBox="1"/>
          <p:nvPr>
            <p:ph idx="1" type="body"/>
          </p:nvPr>
        </p:nvSpPr>
        <p:spPr>
          <a:xfrm>
            <a:off x="2930938" y="3981450"/>
            <a:ext cx="6193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71" name="Google Shape;71;p6"/>
          <p:cNvSpPr txBox="1"/>
          <p:nvPr>
            <p:ph idx="2" type="body"/>
          </p:nvPr>
        </p:nvSpPr>
        <p:spPr>
          <a:xfrm>
            <a:off x="9358163" y="3981450"/>
            <a:ext cx="6193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72" name="Google Shape;72;p6"/>
          <p:cNvGrpSpPr/>
          <p:nvPr/>
        </p:nvGrpSpPr>
        <p:grpSpPr>
          <a:xfrm>
            <a:off x="0" y="9362810"/>
            <a:ext cx="18269544" cy="924196"/>
            <a:chOff x="0" y="-47625"/>
            <a:chExt cx="4811700" cy="243408"/>
          </a:xfrm>
        </p:grpSpPr>
        <p:sp>
          <p:nvSpPr>
            <p:cNvPr id="73" name="Google Shape;73;p6"/>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74" name="Google Shape;74;p6"/>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6"/>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76" name="Google Shape;76;p6"/>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77" name="Google Shape;77;p6"/>
          <p:cNvGrpSpPr/>
          <p:nvPr/>
        </p:nvGrpSpPr>
        <p:grpSpPr>
          <a:xfrm>
            <a:off x="0" y="-180827"/>
            <a:ext cx="18269544" cy="1209692"/>
            <a:chOff x="0" y="-47625"/>
            <a:chExt cx="4811700" cy="318600"/>
          </a:xfrm>
        </p:grpSpPr>
        <p:sp>
          <p:nvSpPr>
            <p:cNvPr id="78" name="Google Shape;78;p6"/>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79" name="Google Shape;79;p6"/>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 name="Google Shape;80;p6"/>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81" name="Google Shape;81;p6"/>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82" name="Google Shape;82;p6"/>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83" name="Google Shape;83;p6"/>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84" name="Google Shape;84;p6"/>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85" name="Google Shape;85;p6"/>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7"/>
          <p:cNvSpPr txBox="1"/>
          <p:nvPr>
            <p:ph type="title"/>
          </p:nvPr>
        </p:nvSpPr>
        <p:spPr>
          <a:xfrm>
            <a:off x="593275" y="1736088"/>
            <a:ext cx="137010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7000"/>
              <a:buFont typeface="Calibri"/>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88" name="Google Shape;88;p7"/>
          <p:cNvSpPr txBox="1"/>
          <p:nvPr>
            <p:ph idx="1" type="body"/>
          </p:nvPr>
        </p:nvSpPr>
        <p:spPr>
          <a:xfrm>
            <a:off x="3169075" y="4726225"/>
            <a:ext cx="596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89" name="Google Shape;89;p7"/>
          <p:cNvSpPr txBox="1"/>
          <p:nvPr>
            <p:ph idx="2" type="body"/>
          </p:nvPr>
        </p:nvSpPr>
        <p:spPr>
          <a:xfrm>
            <a:off x="9348931" y="4726225"/>
            <a:ext cx="5964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90" name="Google Shape;90;p7"/>
          <p:cNvGrpSpPr/>
          <p:nvPr/>
        </p:nvGrpSpPr>
        <p:grpSpPr>
          <a:xfrm>
            <a:off x="0" y="9362810"/>
            <a:ext cx="18269544" cy="924196"/>
            <a:chOff x="0" y="-47625"/>
            <a:chExt cx="4811700" cy="243408"/>
          </a:xfrm>
        </p:grpSpPr>
        <p:sp>
          <p:nvSpPr>
            <p:cNvPr id="91" name="Google Shape;91;p7"/>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92" name="Google Shape;92;p7"/>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7"/>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94" name="Google Shape;94;p7"/>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95" name="Google Shape;95;p7"/>
          <p:cNvGrpSpPr/>
          <p:nvPr/>
        </p:nvGrpSpPr>
        <p:grpSpPr>
          <a:xfrm>
            <a:off x="0" y="-180827"/>
            <a:ext cx="18269544" cy="1209692"/>
            <a:chOff x="0" y="-47625"/>
            <a:chExt cx="4811700" cy="318600"/>
          </a:xfrm>
        </p:grpSpPr>
        <p:sp>
          <p:nvSpPr>
            <p:cNvPr id="96" name="Google Shape;96;p7"/>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97" name="Google Shape;97;p7"/>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7"/>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99" name="Google Shape;99;p7"/>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00" name="Google Shape;100;p7"/>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01" name="Google Shape;101;p7"/>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02" name="Google Shape;102;p7"/>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03" name="Google Shape;103;p7"/>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8"/>
          <p:cNvSpPr txBox="1"/>
          <p:nvPr>
            <p:ph type="title"/>
          </p:nvPr>
        </p:nvSpPr>
        <p:spPr>
          <a:xfrm>
            <a:off x="840600" y="2009550"/>
            <a:ext cx="15303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grpSp>
        <p:nvGrpSpPr>
          <p:cNvPr id="106" name="Google Shape;106;p8"/>
          <p:cNvGrpSpPr/>
          <p:nvPr/>
        </p:nvGrpSpPr>
        <p:grpSpPr>
          <a:xfrm>
            <a:off x="0" y="9362810"/>
            <a:ext cx="18269544" cy="924196"/>
            <a:chOff x="0" y="-47625"/>
            <a:chExt cx="4811700" cy="243408"/>
          </a:xfrm>
        </p:grpSpPr>
        <p:sp>
          <p:nvSpPr>
            <p:cNvPr id="107" name="Google Shape;107;p8"/>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108" name="Google Shape;108;p8"/>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8"/>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110" name="Google Shape;110;p8"/>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111" name="Google Shape;111;p8"/>
          <p:cNvGrpSpPr/>
          <p:nvPr/>
        </p:nvGrpSpPr>
        <p:grpSpPr>
          <a:xfrm>
            <a:off x="0" y="-180827"/>
            <a:ext cx="18269544" cy="1209692"/>
            <a:chOff x="0" y="-47625"/>
            <a:chExt cx="4811700" cy="318600"/>
          </a:xfrm>
        </p:grpSpPr>
        <p:sp>
          <p:nvSpPr>
            <p:cNvPr id="112" name="Google Shape;112;p8"/>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113" name="Google Shape;113;p8"/>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8"/>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115" name="Google Shape;115;p8"/>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16" name="Google Shape;116;p8"/>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17" name="Google Shape;117;p8"/>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18" name="Google Shape;118;p8"/>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19" name="Google Shape;119;p8"/>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0" name="Shape 120"/>
        <p:cNvGrpSpPr/>
        <p:nvPr/>
      </p:nvGrpSpPr>
      <p:grpSpPr>
        <a:xfrm>
          <a:off x="0" y="0"/>
          <a:ext cx="0" cy="0"/>
          <a:chOff x="0" y="0"/>
          <a:chExt cx="0" cy="0"/>
        </a:xfrm>
      </p:grpSpPr>
      <p:sp>
        <p:nvSpPr>
          <p:cNvPr id="121" name="Google Shape;121;p9"/>
          <p:cNvSpPr txBox="1"/>
          <p:nvPr>
            <p:ph type="title"/>
          </p:nvPr>
        </p:nvSpPr>
        <p:spPr>
          <a:xfrm>
            <a:off x="446675" y="2397225"/>
            <a:ext cx="149703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Open Sans"/>
              <a:buNone/>
              <a:defRPr sz="7000">
                <a:latin typeface="Open Sans"/>
                <a:ea typeface="Open Sans"/>
                <a:cs typeface="Open Sans"/>
                <a:sym typeface="Open Sans"/>
              </a:defRPr>
            </a:lvl2pPr>
            <a:lvl3pPr lvl="2">
              <a:spcBef>
                <a:spcPts val="0"/>
              </a:spcBef>
              <a:spcAft>
                <a:spcPts val="0"/>
              </a:spcAft>
              <a:buSzPts val="7000"/>
              <a:buFont typeface="Open Sans"/>
              <a:buNone/>
              <a:defRPr sz="7000">
                <a:latin typeface="Open Sans"/>
                <a:ea typeface="Open Sans"/>
                <a:cs typeface="Open Sans"/>
                <a:sym typeface="Open Sans"/>
              </a:defRPr>
            </a:lvl3pPr>
            <a:lvl4pPr lvl="3">
              <a:spcBef>
                <a:spcPts val="0"/>
              </a:spcBef>
              <a:spcAft>
                <a:spcPts val="0"/>
              </a:spcAft>
              <a:buSzPts val="7000"/>
              <a:buFont typeface="Open Sans"/>
              <a:buNone/>
              <a:defRPr sz="7000">
                <a:latin typeface="Open Sans"/>
                <a:ea typeface="Open Sans"/>
                <a:cs typeface="Open Sans"/>
                <a:sym typeface="Open Sans"/>
              </a:defRPr>
            </a:lvl4pPr>
            <a:lvl5pPr lvl="4">
              <a:spcBef>
                <a:spcPts val="0"/>
              </a:spcBef>
              <a:spcAft>
                <a:spcPts val="0"/>
              </a:spcAft>
              <a:buSzPts val="7000"/>
              <a:buFont typeface="Open Sans"/>
              <a:buNone/>
              <a:defRPr sz="7000">
                <a:latin typeface="Open Sans"/>
                <a:ea typeface="Open Sans"/>
                <a:cs typeface="Open Sans"/>
                <a:sym typeface="Open Sans"/>
              </a:defRPr>
            </a:lvl5pPr>
            <a:lvl6pPr lvl="5">
              <a:spcBef>
                <a:spcPts val="0"/>
              </a:spcBef>
              <a:spcAft>
                <a:spcPts val="0"/>
              </a:spcAft>
              <a:buSzPts val="7000"/>
              <a:buFont typeface="Open Sans"/>
              <a:buNone/>
              <a:defRPr sz="7000">
                <a:latin typeface="Open Sans"/>
                <a:ea typeface="Open Sans"/>
                <a:cs typeface="Open Sans"/>
                <a:sym typeface="Open Sans"/>
              </a:defRPr>
            </a:lvl6pPr>
            <a:lvl7pPr lvl="6">
              <a:spcBef>
                <a:spcPts val="0"/>
              </a:spcBef>
              <a:spcAft>
                <a:spcPts val="0"/>
              </a:spcAft>
              <a:buSzPts val="7000"/>
              <a:buFont typeface="Open Sans"/>
              <a:buNone/>
              <a:defRPr sz="7000">
                <a:latin typeface="Open Sans"/>
                <a:ea typeface="Open Sans"/>
                <a:cs typeface="Open Sans"/>
                <a:sym typeface="Open Sans"/>
              </a:defRPr>
            </a:lvl7pPr>
            <a:lvl8pPr lvl="7">
              <a:spcBef>
                <a:spcPts val="0"/>
              </a:spcBef>
              <a:spcAft>
                <a:spcPts val="0"/>
              </a:spcAft>
              <a:buSzPts val="7000"/>
              <a:buFont typeface="Open Sans"/>
              <a:buNone/>
              <a:defRPr sz="7000">
                <a:latin typeface="Open Sans"/>
                <a:ea typeface="Open Sans"/>
                <a:cs typeface="Open Sans"/>
                <a:sym typeface="Open Sans"/>
              </a:defRPr>
            </a:lvl8pPr>
            <a:lvl9pPr lvl="8">
              <a:spcBef>
                <a:spcPts val="0"/>
              </a:spcBef>
              <a:spcAft>
                <a:spcPts val="0"/>
              </a:spcAft>
              <a:buSzPts val="7000"/>
              <a:buFont typeface="Open Sans"/>
              <a:buNone/>
              <a:defRPr sz="7000">
                <a:latin typeface="Open Sans"/>
                <a:ea typeface="Open Sans"/>
                <a:cs typeface="Open Sans"/>
                <a:sym typeface="Open Sans"/>
              </a:defRPr>
            </a:lvl9pPr>
          </a:lstStyle>
          <a:p/>
        </p:txBody>
      </p:sp>
      <p:sp>
        <p:nvSpPr>
          <p:cNvPr id="122" name="Google Shape;122;p9"/>
          <p:cNvSpPr txBox="1"/>
          <p:nvPr>
            <p:ph idx="1" type="body"/>
          </p:nvPr>
        </p:nvSpPr>
        <p:spPr>
          <a:xfrm>
            <a:off x="8733875" y="3838900"/>
            <a:ext cx="8611500" cy="4850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23" name="Google Shape;123;p9"/>
          <p:cNvSpPr txBox="1"/>
          <p:nvPr>
            <p:ph idx="2" type="body"/>
          </p:nvPr>
        </p:nvSpPr>
        <p:spPr>
          <a:xfrm>
            <a:off x="1905800" y="3918400"/>
            <a:ext cx="6231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24" name="Google Shape;124;p9"/>
          <p:cNvGrpSpPr/>
          <p:nvPr/>
        </p:nvGrpSpPr>
        <p:grpSpPr>
          <a:xfrm>
            <a:off x="0" y="9362810"/>
            <a:ext cx="18269544" cy="924196"/>
            <a:chOff x="0" y="-47625"/>
            <a:chExt cx="4811700" cy="243408"/>
          </a:xfrm>
        </p:grpSpPr>
        <p:sp>
          <p:nvSpPr>
            <p:cNvPr id="125" name="Google Shape;125;p9"/>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126" name="Google Shape;126;p9"/>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9"/>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128" name="Google Shape;128;p9"/>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129" name="Google Shape;129;p9"/>
          <p:cNvGrpSpPr/>
          <p:nvPr/>
        </p:nvGrpSpPr>
        <p:grpSpPr>
          <a:xfrm>
            <a:off x="0" y="-180827"/>
            <a:ext cx="18269544" cy="1209692"/>
            <a:chOff x="0" y="-47625"/>
            <a:chExt cx="4811700" cy="318600"/>
          </a:xfrm>
        </p:grpSpPr>
        <p:sp>
          <p:nvSpPr>
            <p:cNvPr id="130" name="Google Shape;130;p9"/>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131" name="Google Shape;131;p9"/>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9"/>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133" name="Google Shape;133;p9"/>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34" name="Google Shape;134;p9"/>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35" name="Google Shape;135;p9"/>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36" name="Google Shape;136;p9"/>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37" name="Google Shape;137;p9"/>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10"/>
          <p:cNvSpPr txBox="1"/>
          <p:nvPr>
            <p:ph type="title"/>
          </p:nvPr>
        </p:nvSpPr>
        <p:spPr>
          <a:xfrm>
            <a:off x="805818" y="3024300"/>
            <a:ext cx="13726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140" name="Google Shape;140;p10"/>
          <p:cNvSpPr/>
          <p:nvPr>
            <p:ph idx="2" type="pic"/>
          </p:nvPr>
        </p:nvSpPr>
        <p:spPr>
          <a:xfrm>
            <a:off x="10466513" y="4305200"/>
            <a:ext cx="5486400" cy="4114800"/>
          </a:xfrm>
          <a:prstGeom prst="rect">
            <a:avLst/>
          </a:prstGeom>
          <a:noFill/>
          <a:ln>
            <a:noFill/>
          </a:ln>
        </p:spPr>
      </p:sp>
      <p:sp>
        <p:nvSpPr>
          <p:cNvPr id="141" name="Google Shape;141;p10"/>
          <p:cNvSpPr txBox="1"/>
          <p:nvPr>
            <p:ph idx="1" type="body"/>
          </p:nvPr>
        </p:nvSpPr>
        <p:spPr>
          <a:xfrm>
            <a:off x="2098738" y="51292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42" name="Google Shape;142;p10"/>
          <p:cNvGrpSpPr/>
          <p:nvPr/>
        </p:nvGrpSpPr>
        <p:grpSpPr>
          <a:xfrm>
            <a:off x="0" y="9362810"/>
            <a:ext cx="18269544" cy="924196"/>
            <a:chOff x="0" y="-47625"/>
            <a:chExt cx="4811700" cy="243408"/>
          </a:xfrm>
        </p:grpSpPr>
        <p:sp>
          <p:nvSpPr>
            <p:cNvPr id="143" name="Google Shape;143;p10"/>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144" name="Google Shape;144;p10"/>
            <p:cNvSpPr txBox="1"/>
            <p:nvPr/>
          </p:nvSpPr>
          <p:spPr>
            <a:xfrm>
              <a:off x="0" y="-47625"/>
              <a:ext cx="4811700" cy="2433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0"/>
          <p:cNvSpPr/>
          <p:nvPr/>
        </p:nvSpPr>
        <p:spPr>
          <a:xfrm rot="2700000">
            <a:off x="16488794" y="9537189"/>
            <a:ext cx="756854" cy="756854"/>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2">
              <a:alphaModFix/>
            </a:blip>
            <a:stretch>
              <a:fillRect b="0" l="0" r="0" t="0"/>
            </a:stretch>
          </a:blipFill>
          <a:ln>
            <a:noFill/>
          </a:ln>
        </p:spPr>
      </p:sp>
      <p:sp>
        <p:nvSpPr>
          <p:cNvPr id="146" name="Google Shape;146;p10"/>
          <p:cNvSpPr/>
          <p:nvPr/>
        </p:nvSpPr>
        <p:spPr>
          <a:xfrm rot="-8100000">
            <a:off x="1185152" y="9536594"/>
            <a:ext cx="756854" cy="756854"/>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2">
              <a:alphaModFix/>
            </a:blip>
            <a:stretch>
              <a:fillRect b="0" l="0" r="0" t="0"/>
            </a:stretch>
          </a:blipFill>
          <a:ln>
            <a:noFill/>
          </a:ln>
        </p:spPr>
      </p:sp>
      <p:grpSp>
        <p:nvGrpSpPr>
          <p:cNvPr id="147" name="Google Shape;147;p10"/>
          <p:cNvGrpSpPr/>
          <p:nvPr/>
        </p:nvGrpSpPr>
        <p:grpSpPr>
          <a:xfrm>
            <a:off x="0" y="-180827"/>
            <a:ext cx="18269544" cy="1209692"/>
            <a:chOff x="0" y="-47625"/>
            <a:chExt cx="4811700" cy="318600"/>
          </a:xfrm>
        </p:grpSpPr>
        <p:sp>
          <p:nvSpPr>
            <p:cNvPr id="148" name="Google Shape;148;p10"/>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149" name="Google Shape;149;p10"/>
            <p:cNvSpPr txBox="1"/>
            <p:nvPr/>
          </p:nvSpPr>
          <p:spPr>
            <a:xfrm>
              <a:off x="0" y="-47625"/>
              <a:ext cx="4811700" cy="3186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0"/>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3">
              <a:alphaModFix/>
            </a:blip>
            <a:stretch>
              <a:fillRect b="0" l="0" r="0" t="0"/>
            </a:stretch>
          </a:blipFill>
          <a:ln>
            <a:noFill/>
          </a:ln>
        </p:spPr>
      </p:sp>
      <p:sp>
        <p:nvSpPr>
          <p:cNvPr id="151" name="Google Shape;151;p10"/>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52" name="Google Shape;152;p10"/>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53" name="Google Shape;153;p10"/>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54" name="Google Shape;154;p10"/>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55" name="Google Shape;155;p10"/>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1608150"/>
            <a:ext cx="13899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Open Sans"/>
              <a:buNone/>
              <a:defRPr i="0" sz="7000" u="none" cap="none" strike="noStrike">
                <a:solidFill>
                  <a:schemeClr val="dk1"/>
                </a:solidFill>
                <a:latin typeface="Open Sans"/>
                <a:ea typeface="Open Sans"/>
                <a:cs typeface="Open Sans"/>
                <a:sym typeface="Open Sans"/>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7" name="Google Shape;7;p1"/>
          <p:cNvSpPr txBox="1"/>
          <p:nvPr>
            <p:ph idx="1" type="body"/>
          </p:nvPr>
        </p:nvSpPr>
        <p:spPr>
          <a:xfrm>
            <a:off x="6508375" y="38450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1pPr>
            <a:lvl2pPr indent="-381000" lvl="1" marL="914400" marR="0" rtl="0" algn="l">
              <a:spcBef>
                <a:spcPts val="56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2pPr>
            <a:lvl3pPr indent="-381000" lvl="2" marL="1371600" marR="0" rtl="0" algn="l">
              <a:spcBef>
                <a:spcPts val="48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3pPr>
            <a:lvl4pPr indent="-381000" lvl="3" marL="18288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4pPr>
            <a:lvl5pPr indent="-381000" lvl="4" marL="22860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5pPr>
            <a:lvl6pPr indent="-381000" lvl="5" marL="27432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6pPr>
            <a:lvl7pPr indent="-381000" lvl="6" marL="32004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7pPr>
            <a:lvl8pPr indent="-381000" lvl="7" marL="36576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8pPr>
            <a:lvl9pPr indent="-381000" lvl="8" marL="4114800" marR="0" rtl="0" algn="l">
              <a:spcBef>
                <a:spcPts val="40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6.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38.png"/><Relationship Id="rId6"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5.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1.png"/><Relationship Id="rId5"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4.png"/><Relationship Id="rId5"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159" name="Shape 159"/>
        <p:cNvGrpSpPr/>
        <p:nvPr/>
      </p:nvGrpSpPr>
      <p:grpSpPr>
        <a:xfrm>
          <a:off x="0" y="0"/>
          <a:ext cx="0" cy="0"/>
          <a:chOff x="0" y="0"/>
          <a:chExt cx="0" cy="0"/>
        </a:xfrm>
      </p:grpSpPr>
      <p:pic>
        <p:nvPicPr>
          <p:cNvPr id="160" name="Google Shape;160;p11"/>
          <p:cNvPicPr preferRelativeResize="0"/>
          <p:nvPr/>
        </p:nvPicPr>
        <p:blipFill>
          <a:blip r:embed="rId3">
            <a:alphaModFix/>
          </a:blip>
          <a:stretch>
            <a:fillRect/>
          </a:stretch>
        </p:blipFill>
        <p:spPr>
          <a:xfrm>
            <a:off x="6698900" y="-4047375"/>
            <a:ext cx="22074225" cy="20425125"/>
          </a:xfrm>
          <a:prstGeom prst="rect">
            <a:avLst/>
          </a:prstGeom>
          <a:noFill/>
          <a:ln>
            <a:noFill/>
          </a:ln>
        </p:spPr>
      </p:pic>
      <p:grpSp>
        <p:nvGrpSpPr>
          <p:cNvPr id="161" name="Google Shape;161;p11"/>
          <p:cNvGrpSpPr/>
          <p:nvPr/>
        </p:nvGrpSpPr>
        <p:grpSpPr>
          <a:xfrm>
            <a:off x="0" y="9362811"/>
            <a:ext cx="18268924" cy="924189"/>
            <a:chOff x="0" y="-47625"/>
            <a:chExt cx="4811568" cy="243408"/>
          </a:xfrm>
        </p:grpSpPr>
        <p:sp>
          <p:nvSpPr>
            <p:cNvPr id="162" name="Google Shape;162;p11"/>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163" name="Google Shape;163;p11"/>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1"/>
          <p:cNvGrpSpPr/>
          <p:nvPr/>
        </p:nvGrpSpPr>
        <p:grpSpPr>
          <a:xfrm>
            <a:off x="510974" y="4651357"/>
            <a:ext cx="7493311" cy="1341155"/>
            <a:chOff x="0" y="-47625"/>
            <a:chExt cx="1594715" cy="285423"/>
          </a:xfrm>
        </p:grpSpPr>
        <p:sp>
          <p:nvSpPr>
            <p:cNvPr id="165" name="Google Shape;165;p11"/>
            <p:cNvSpPr/>
            <p:nvPr/>
          </p:nvSpPr>
          <p:spPr>
            <a:xfrm>
              <a:off x="0" y="0"/>
              <a:ext cx="1594715" cy="237798"/>
            </a:xfrm>
            <a:custGeom>
              <a:rect b="b" l="l" r="r" t="t"/>
              <a:pathLst>
                <a:path extrusionOk="0" h="237798" w="1594715">
                  <a:moveTo>
                    <a:pt x="52692" y="0"/>
                  </a:moveTo>
                  <a:lnTo>
                    <a:pt x="1542023" y="0"/>
                  </a:lnTo>
                  <a:cubicBezTo>
                    <a:pt x="1555997" y="0"/>
                    <a:pt x="1569400" y="5551"/>
                    <a:pt x="1579281" y="15433"/>
                  </a:cubicBezTo>
                  <a:cubicBezTo>
                    <a:pt x="1589163" y="25315"/>
                    <a:pt x="1594715" y="38717"/>
                    <a:pt x="1594715" y="52692"/>
                  </a:cubicBezTo>
                  <a:lnTo>
                    <a:pt x="1594715" y="185106"/>
                  </a:lnTo>
                  <a:cubicBezTo>
                    <a:pt x="1594715" y="214207"/>
                    <a:pt x="1571124" y="237798"/>
                    <a:pt x="1542023" y="237798"/>
                  </a:cubicBezTo>
                  <a:lnTo>
                    <a:pt x="52692" y="237798"/>
                  </a:lnTo>
                  <a:cubicBezTo>
                    <a:pt x="38717" y="237798"/>
                    <a:pt x="25315" y="232246"/>
                    <a:pt x="15433" y="222365"/>
                  </a:cubicBezTo>
                  <a:cubicBezTo>
                    <a:pt x="5551" y="212483"/>
                    <a:pt x="0" y="199080"/>
                    <a:pt x="0" y="185106"/>
                  </a:cubicBezTo>
                  <a:lnTo>
                    <a:pt x="0" y="52692"/>
                  </a:lnTo>
                  <a:cubicBezTo>
                    <a:pt x="0" y="38717"/>
                    <a:pt x="5551" y="25315"/>
                    <a:pt x="15433" y="15433"/>
                  </a:cubicBezTo>
                  <a:cubicBezTo>
                    <a:pt x="25315" y="5551"/>
                    <a:pt x="38717" y="0"/>
                    <a:pt x="52692"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txBox="1"/>
            <p:nvPr/>
          </p:nvSpPr>
          <p:spPr>
            <a:xfrm>
              <a:off x="0" y="-47625"/>
              <a:ext cx="1594715" cy="28542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1"/>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4">
              <a:alphaModFix/>
            </a:blip>
            <a:stretch>
              <a:fillRect b="0" l="0" r="0" t="0"/>
            </a:stretch>
          </a:blipFill>
          <a:ln>
            <a:noFill/>
          </a:ln>
        </p:spPr>
      </p:sp>
      <p:sp>
        <p:nvSpPr>
          <p:cNvPr id="168" name="Google Shape;168;p11"/>
          <p:cNvSpPr txBox="1"/>
          <p:nvPr/>
        </p:nvSpPr>
        <p:spPr>
          <a:xfrm>
            <a:off x="813061" y="6400158"/>
            <a:ext cx="6654000" cy="1158600"/>
          </a:xfrm>
          <a:prstGeom prst="rect">
            <a:avLst/>
          </a:prstGeom>
          <a:noFill/>
          <a:ln>
            <a:noFill/>
          </a:ln>
        </p:spPr>
        <p:txBody>
          <a:bodyPr anchorCtr="0" anchor="t" bIns="0" lIns="0" spcFirstLastPara="1" rIns="0" wrap="square" tIns="0">
            <a:spAutoFit/>
          </a:bodyPr>
          <a:lstStyle/>
          <a:p>
            <a:pPr indent="0" lvl="0" marL="0" marR="0" rtl="0" algn="just">
              <a:lnSpc>
                <a:spcPct val="140070"/>
              </a:lnSpc>
              <a:spcBef>
                <a:spcPts val="0"/>
              </a:spcBef>
              <a:spcAft>
                <a:spcPts val="0"/>
              </a:spcAft>
              <a:buNone/>
            </a:pPr>
            <a:r>
              <a:rPr b="0" i="0" lang="en-US" sz="1979" u="none" cap="none" strike="noStrike">
                <a:solidFill>
                  <a:srgbClr val="000000"/>
                </a:solidFill>
                <a:latin typeface="Open Sans"/>
                <a:ea typeface="Open Sans"/>
                <a:cs typeface="Open Sans"/>
                <a:sym typeface="Open Sans"/>
              </a:rPr>
              <a:t>Creating a website is a wonderful way to establish your online presence and showcase your work to the world. Whether you are starting a blog.</a:t>
            </a:r>
            <a:endParaRPr/>
          </a:p>
        </p:txBody>
      </p:sp>
      <p:sp>
        <p:nvSpPr>
          <p:cNvPr id="169" name="Google Shape;169;p11"/>
          <p:cNvSpPr txBox="1"/>
          <p:nvPr/>
        </p:nvSpPr>
        <p:spPr>
          <a:xfrm>
            <a:off x="1048100" y="4207520"/>
            <a:ext cx="6419100" cy="1909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12406" u="none" cap="none" strike="noStrike">
                <a:solidFill>
                  <a:srgbClr val="000000"/>
                </a:solidFill>
                <a:latin typeface="Open Sans"/>
                <a:ea typeface="Open Sans"/>
                <a:cs typeface="Open Sans"/>
                <a:sym typeface="Open Sans"/>
              </a:rPr>
              <a:t>Website </a:t>
            </a:r>
            <a:endParaRPr/>
          </a:p>
        </p:txBody>
      </p:sp>
      <p:sp>
        <p:nvSpPr>
          <p:cNvPr id="170" name="Google Shape;170;p11"/>
          <p:cNvSpPr txBox="1"/>
          <p:nvPr/>
        </p:nvSpPr>
        <p:spPr>
          <a:xfrm>
            <a:off x="967025" y="2586100"/>
            <a:ext cx="3840000" cy="81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268" u="none" cap="none" strike="noStrike">
                <a:solidFill>
                  <a:srgbClr val="000000"/>
                </a:solidFill>
                <a:latin typeface="Open Sans"/>
                <a:ea typeface="Open Sans"/>
                <a:cs typeface="Open Sans"/>
                <a:sym typeface="Open Sans"/>
              </a:rPr>
              <a:t>Pitch Deck</a:t>
            </a:r>
            <a:endParaRPr/>
          </a:p>
        </p:txBody>
      </p:sp>
      <p:grpSp>
        <p:nvGrpSpPr>
          <p:cNvPr id="171" name="Google Shape;171;p11"/>
          <p:cNvGrpSpPr/>
          <p:nvPr/>
        </p:nvGrpSpPr>
        <p:grpSpPr>
          <a:xfrm>
            <a:off x="0" y="-180826"/>
            <a:ext cx="18268924" cy="1209526"/>
            <a:chOff x="0" y="-180826"/>
            <a:chExt cx="18268924" cy="1209526"/>
          </a:xfrm>
        </p:grpSpPr>
        <p:grpSp>
          <p:nvGrpSpPr>
            <p:cNvPr id="172" name="Google Shape;172;p11"/>
            <p:cNvGrpSpPr/>
            <p:nvPr/>
          </p:nvGrpSpPr>
          <p:grpSpPr>
            <a:xfrm>
              <a:off x="0" y="-180826"/>
              <a:ext cx="18268924" cy="1209526"/>
              <a:chOff x="0" y="-47625"/>
              <a:chExt cx="4811568" cy="318558"/>
            </a:xfrm>
          </p:grpSpPr>
          <p:sp>
            <p:nvSpPr>
              <p:cNvPr id="173" name="Google Shape;173;p11"/>
              <p:cNvSpPr/>
              <p:nvPr/>
            </p:nvSpPr>
            <p:spPr>
              <a:xfrm>
                <a:off x="0" y="0"/>
                <a:ext cx="4811568" cy="270933"/>
              </a:xfrm>
              <a:custGeom>
                <a:rect b="b" l="l" r="r" t="t"/>
                <a:pathLst>
                  <a:path extrusionOk="0" h="270933" w="4811568">
                    <a:moveTo>
                      <a:pt x="0" y="0"/>
                    </a:moveTo>
                    <a:lnTo>
                      <a:pt x="4811568" y="0"/>
                    </a:lnTo>
                    <a:lnTo>
                      <a:pt x="4811568" y="270933"/>
                    </a:lnTo>
                    <a:lnTo>
                      <a:pt x="0" y="270933"/>
                    </a:lnTo>
                    <a:close/>
                  </a:path>
                </a:pathLst>
              </a:custGeom>
              <a:solidFill>
                <a:srgbClr val="642282"/>
              </a:solidFill>
              <a:ln>
                <a:noFill/>
              </a:ln>
            </p:spPr>
          </p:sp>
          <p:sp>
            <p:nvSpPr>
              <p:cNvPr id="174" name="Google Shape;174;p11"/>
              <p:cNvSpPr txBox="1"/>
              <p:nvPr/>
            </p:nvSpPr>
            <p:spPr>
              <a:xfrm>
                <a:off x="0" y="-47625"/>
                <a:ext cx="4811567"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1"/>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5">
                <a:alphaModFix/>
              </a:blip>
              <a:stretch>
                <a:fillRect b="0" l="0" r="0" t="0"/>
              </a:stretch>
            </a:blipFill>
            <a:ln>
              <a:noFill/>
            </a:ln>
          </p:spPr>
        </p:sp>
        <p:sp>
          <p:nvSpPr>
            <p:cNvPr id="176" name="Google Shape;176;p11"/>
            <p:cNvSpPr txBox="1"/>
            <p:nvPr/>
          </p:nvSpPr>
          <p:spPr>
            <a:xfrm>
              <a:off x="12431374" y="344575"/>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77" name="Google Shape;177;p11"/>
            <p:cNvSpPr txBox="1"/>
            <p:nvPr/>
          </p:nvSpPr>
          <p:spPr>
            <a:xfrm>
              <a:off x="16144201" y="344575"/>
              <a:ext cx="106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78" name="Google Shape;178;p11"/>
            <p:cNvSpPr txBox="1"/>
            <p:nvPr/>
          </p:nvSpPr>
          <p:spPr>
            <a:xfrm>
              <a:off x="8856102" y="344575"/>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79" name="Google Shape;179;p11"/>
            <p:cNvSpPr txBox="1"/>
            <p:nvPr/>
          </p:nvSpPr>
          <p:spPr>
            <a:xfrm>
              <a:off x="5300151" y="344575"/>
              <a:ext cx="8445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80" name="Google Shape;180;p11"/>
            <p:cNvSpPr txBox="1"/>
            <p:nvPr/>
          </p:nvSpPr>
          <p:spPr>
            <a:xfrm>
              <a:off x="1905801" y="32955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grpSp>
      <p:pic>
        <p:nvPicPr>
          <p:cNvPr id="181" name="Google Shape;181;p11"/>
          <p:cNvPicPr preferRelativeResize="0"/>
          <p:nvPr/>
        </p:nvPicPr>
        <p:blipFill>
          <a:blip r:embed="rId6">
            <a:alphaModFix/>
          </a:blip>
          <a:stretch>
            <a:fillRect/>
          </a:stretch>
        </p:blipFill>
        <p:spPr>
          <a:xfrm>
            <a:off x="8861400" y="2542922"/>
            <a:ext cx="9407650" cy="6933777"/>
          </a:xfrm>
          <a:prstGeom prst="rect">
            <a:avLst/>
          </a:prstGeom>
          <a:noFill/>
          <a:ln>
            <a:noFill/>
          </a:ln>
        </p:spPr>
      </p:pic>
      <p:pic>
        <p:nvPicPr>
          <p:cNvPr id="182" name="Google Shape;182;p11"/>
          <p:cNvPicPr preferRelativeResize="0"/>
          <p:nvPr/>
        </p:nvPicPr>
        <p:blipFill>
          <a:blip r:embed="rId7">
            <a:alphaModFix/>
          </a:blip>
          <a:stretch>
            <a:fillRect/>
          </a:stretch>
        </p:blipFill>
        <p:spPr>
          <a:xfrm>
            <a:off x="8625675" y="1462549"/>
            <a:ext cx="3290699" cy="2530799"/>
          </a:xfrm>
          <a:prstGeom prst="rect">
            <a:avLst/>
          </a:prstGeom>
          <a:noFill/>
          <a:ln>
            <a:noFill/>
          </a:ln>
        </p:spPr>
      </p:pic>
      <p:pic>
        <p:nvPicPr>
          <p:cNvPr id="183" name="Google Shape;183;p11"/>
          <p:cNvPicPr preferRelativeResize="0"/>
          <p:nvPr/>
        </p:nvPicPr>
        <p:blipFill>
          <a:blip r:embed="rId8">
            <a:alphaModFix/>
          </a:blip>
          <a:stretch>
            <a:fillRect/>
          </a:stretch>
        </p:blipFill>
        <p:spPr>
          <a:xfrm>
            <a:off x="16593250" y="1462539"/>
            <a:ext cx="4638998" cy="17937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403" name="Shape 403"/>
        <p:cNvGrpSpPr/>
        <p:nvPr/>
      </p:nvGrpSpPr>
      <p:grpSpPr>
        <a:xfrm>
          <a:off x="0" y="0"/>
          <a:ext cx="0" cy="0"/>
          <a:chOff x="0" y="0"/>
          <a:chExt cx="0" cy="0"/>
        </a:xfrm>
      </p:grpSpPr>
      <p:grpSp>
        <p:nvGrpSpPr>
          <p:cNvPr id="404" name="Google Shape;404;p20"/>
          <p:cNvGrpSpPr/>
          <p:nvPr/>
        </p:nvGrpSpPr>
        <p:grpSpPr>
          <a:xfrm>
            <a:off x="0" y="9362810"/>
            <a:ext cx="18269043" cy="924196"/>
            <a:chOff x="0" y="-47625"/>
            <a:chExt cx="4811568" cy="243408"/>
          </a:xfrm>
        </p:grpSpPr>
        <p:sp>
          <p:nvSpPr>
            <p:cNvPr id="405" name="Google Shape;405;p20"/>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406" name="Google Shape;406;p20"/>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7" name="Google Shape;407;p20"/>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408" name="Google Shape;408;p20"/>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409" name="Google Shape;409;p20"/>
          <p:cNvGrpSpPr/>
          <p:nvPr/>
        </p:nvGrpSpPr>
        <p:grpSpPr>
          <a:xfrm>
            <a:off x="-1577805" y="2124214"/>
            <a:ext cx="10819098" cy="893601"/>
            <a:chOff x="0" y="-47625"/>
            <a:chExt cx="2695594" cy="222642"/>
          </a:xfrm>
        </p:grpSpPr>
        <p:sp>
          <p:nvSpPr>
            <p:cNvPr id="410" name="Google Shape;410;p20"/>
            <p:cNvSpPr/>
            <p:nvPr/>
          </p:nvSpPr>
          <p:spPr>
            <a:xfrm>
              <a:off x="0" y="0"/>
              <a:ext cx="2695594" cy="175017"/>
            </a:xfrm>
            <a:custGeom>
              <a:rect b="b" l="l" r="r" t="t"/>
              <a:pathLst>
                <a:path extrusionOk="0" h="175017" w="2695594">
                  <a:moveTo>
                    <a:pt x="36495" y="0"/>
                  </a:moveTo>
                  <a:lnTo>
                    <a:pt x="2659099" y="0"/>
                  </a:lnTo>
                  <a:cubicBezTo>
                    <a:pt x="2668778" y="0"/>
                    <a:pt x="2678061" y="3845"/>
                    <a:pt x="2684905" y="10689"/>
                  </a:cubicBezTo>
                  <a:cubicBezTo>
                    <a:pt x="2691749" y="17533"/>
                    <a:pt x="2695594" y="26816"/>
                    <a:pt x="2695594" y="36495"/>
                  </a:cubicBezTo>
                  <a:lnTo>
                    <a:pt x="2695594" y="138522"/>
                  </a:lnTo>
                  <a:cubicBezTo>
                    <a:pt x="2695594" y="148201"/>
                    <a:pt x="2691749" y="157484"/>
                    <a:pt x="2684905" y="164328"/>
                  </a:cubicBezTo>
                  <a:cubicBezTo>
                    <a:pt x="2678061" y="171172"/>
                    <a:pt x="2668778" y="175017"/>
                    <a:pt x="2659099" y="175017"/>
                  </a:cubicBezTo>
                  <a:lnTo>
                    <a:pt x="36495" y="175017"/>
                  </a:lnTo>
                  <a:cubicBezTo>
                    <a:pt x="26816" y="175017"/>
                    <a:pt x="17533" y="171172"/>
                    <a:pt x="10689" y="164328"/>
                  </a:cubicBezTo>
                  <a:cubicBezTo>
                    <a:pt x="3845" y="157484"/>
                    <a:pt x="0" y="148201"/>
                    <a:pt x="0" y="138522"/>
                  </a:cubicBezTo>
                  <a:lnTo>
                    <a:pt x="0" y="36495"/>
                  </a:lnTo>
                  <a:cubicBezTo>
                    <a:pt x="0" y="26816"/>
                    <a:pt x="3845" y="17533"/>
                    <a:pt x="10689" y="10689"/>
                  </a:cubicBezTo>
                  <a:cubicBezTo>
                    <a:pt x="17533" y="3845"/>
                    <a:pt x="26816" y="0"/>
                    <a:pt x="3649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
            <p:cNvSpPr txBox="1"/>
            <p:nvPr/>
          </p:nvSpPr>
          <p:spPr>
            <a:xfrm>
              <a:off x="0" y="-47625"/>
              <a:ext cx="2695594"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2" name="Google Shape;412;p20"/>
          <p:cNvPicPr preferRelativeResize="0"/>
          <p:nvPr/>
        </p:nvPicPr>
        <p:blipFill rotWithShape="1">
          <a:blip r:embed="rId4">
            <a:alphaModFix/>
          </a:blip>
          <a:srcRect b="0" l="0" r="0" t="0"/>
          <a:stretch/>
        </p:blipFill>
        <p:spPr>
          <a:xfrm>
            <a:off x="1076403" y="3807842"/>
            <a:ext cx="3849673" cy="3849673"/>
          </a:xfrm>
          <a:prstGeom prst="rect">
            <a:avLst/>
          </a:prstGeom>
          <a:noFill/>
          <a:ln>
            <a:noFill/>
          </a:ln>
        </p:spPr>
      </p:pic>
      <p:pic>
        <p:nvPicPr>
          <p:cNvPr id="413" name="Google Shape;413;p20"/>
          <p:cNvPicPr preferRelativeResize="0"/>
          <p:nvPr/>
        </p:nvPicPr>
        <p:blipFill rotWithShape="1">
          <a:blip r:embed="rId5">
            <a:alphaModFix/>
          </a:blip>
          <a:srcRect b="0" l="0" r="0" t="0"/>
          <a:stretch/>
        </p:blipFill>
        <p:spPr>
          <a:xfrm>
            <a:off x="7053755" y="3807842"/>
            <a:ext cx="3849673" cy="3849673"/>
          </a:xfrm>
          <a:prstGeom prst="rect">
            <a:avLst/>
          </a:prstGeom>
          <a:noFill/>
          <a:ln>
            <a:noFill/>
          </a:ln>
        </p:spPr>
      </p:pic>
      <p:pic>
        <p:nvPicPr>
          <p:cNvPr id="414" name="Google Shape;414;p20"/>
          <p:cNvPicPr preferRelativeResize="0"/>
          <p:nvPr/>
        </p:nvPicPr>
        <p:blipFill rotWithShape="1">
          <a:blip r:embed="rId6">
            <a:alphaModFix/>
          </a:blip>
          <a:srcRect b="0" l="0" r="0" t="0"/>
          <a:stretch/>
        </p:blipFill>
        <p:spPr>
          <a:xfrm>
            <a:off x="13031107" y="3807842"/>
            <a:ext cx="3849673" cy="3849673"/>
          </a:xfrm>
          <a:prstGeom prst="rect">
            <a:avLst/>
          </a:prstGeom>
          <a:noFill/>
          <a:ln>
            <a:noFill/>
          </a:ln>
        </p:spPr>
      </p:pic>
      <p:sp>
        <p:nvSpPr>
          <p:cNvPr id="415" name="Google Shape;415;p20"/>
          <p:cNvSpPr txBox="1"/>
          <p:nvPr/>
        </p:nvSpPr>
        <p:spPr>
          <a:xfrm>
            <a:off x="1312325" y="1642263"/>
            <a:ext cx="9601114"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MARKET RESEARCH</a:t>
            </a:r>
            <a:endParaRPr/>
          </a:p>
        </p:txBody>
      </p:sp>
      <p:sp>
        <p:nvSpPr>
          <p:cNvPr id="416" name="Google Shape;416;p20"/>
          <p:cNvSpPr txBox="1"/>
          <p:nvPr/>
        </p:nvSpPr>
        <p:spPr>
          <a:xfrm>
            <a:off x="1523977" y="788378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17" name="Google Shape;417;p20"/>
          <p:cNvSpPr txBox="1"/>
          <p:nvPr/>
        </p:nvSpPr>
        <p:spPr>
          <a:xfrm>
            <a:off x="13595836" y="788378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18" name="Google Shape;418;p20"/>
          <p:cNvSpPr txBox="1"/>
          <p:nvPr/>
        </p:nvSpPr>
        <p:spPr>
          <a:xfrm>
            <a:off x="7558406" y="7883783"/>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419" name="Google Shape;419;p20"/>
          <p:cNvSpPr txBox="1"/>
          <p:nvPr/>
        </p:nvSpPr>
        <p:spPr>
          <a:xfrm>
            <a:off x="1397209" y="3146341"/>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420" name="Google Shape;420;p20"/>
          <p:cNvPicPr preferRelativeResize="0"/>
          <p:nvPr/>
        </p:nvPicPr>
        <p:blipFill>
          <a:blip r:embed="rId7">
            <a:alphaModFix/>
          </a:blip>
          <a:stretch>
            <a:fillRect/>
          </a:stretch>
        </p:blipFill>
        <p:spPr>
          <a:xfrm>
            <a:off x="14879129" y="1642273"/>
            <a:ext cx="2791650" cy="2528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424" name="Shape 424"/>
        <p:cNvGrpSpPr/>
        <p:nvPr/>
      </p:nvGrpSpPr>
      <p:grpSpPr>
        <a:xfrm>
          <a:off x="0" y="0"/>
          <a:ext cx="0" cy="0"/>
          <a:chOff x="0" y="0"/>
          <a:chExt cx="0" cy="0"/>
        </a:xfrm>
      </p:grpSpPr>
      <p:grpSp>
        <p:nvGrpSpPr>
          <p:cNvPr id="425" name="Google Shape;425;p21"/>
          <p:cNvGrpSpPr/>
          <p:nvPr/>
        </p:nvGrpSpPr>
        <p:grpSpPr>
          <a:xfrm>
            <a:off x="0" y="9362811"/>
            <a:ext cx="18268924" cy="924189"/>
            <a:chOff x="0" y="-47625"/>
            <a:chExt cx="4811568" cy="243408"/>
          </a:xfrm>
        </p:grpSpPr>
        <p:sp>
          <p:nvSpPr>
            <p:cNvPr id="426" name="Google Shape;426;p21"/>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427" name="Google Shape;427;p21"/>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1"/>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429" name="Google Shape;429;p21"/>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430" name="Google Shape;430;p21"/>
          <p:cNvGrpSpPr/>
          <p:nvPr/>
        </p:nvGrpSpPr>
        <p:grpSpPr>
          <a:xfrm>
            <a:off x="1496005" y="1965939"/>
            <a:ext cx="6916664" cy="2692731"/>
            <a:chOff x="0" y="-47625"/>
            <a:chExt cx="2059855" cy="801924"/>
          </a:xfrm>
        </p:grpSpPr>
        <p:sp>
          <p:nvSpPr>
            <p:cNvPr id="431" name="Google Shape;431;p21"/>
            <p:cNvSpPr/>
            <p:nvPr/>
          </p:nvSpPr>
          <p:spPr>
            <a:xfrm>
              <a:off x="0" y="0"/>
              <a:ext cx="2059855" cy="754299"/>
            </a:xfrm>
            <a:custGeom>
              <a:rect b="b" l="l" r="r" t="t"/>
              <a:pathLst>
                <a:path extrusionOk="0" h="754299" w="2059855">
                  <a:moveTo>
                    <a:pt x="57085" y="0"/>
                  </a:moveTo>
                  <a:lnTo>
                    <a:pt x="2002770" y="0"/>
                  </a:lnTo>
                  <a:cubicBezTo>
                    <a:pt x="2017910" y="0"/>
                    <a:pt x="2032430" y="6014"/>
                    <a:pt x="2043136" y="16720"/>
                  </a:cubicBezTo>
                  <a:cubicBezTo>
                    <a:pt x="2053841" y="27425"/>
                    <a:pt x="2059855" y="41945"/>
                    <a:pt x="2059855" y="57085"/>
                  </a:cubicBezTo>
                  <a:lnTo>
                    <a:pt x="2059855" y="697214"/>
                  </a:lnTo>
                  <a:cubicBezTo>
                    <a:pt x="2059855" y="712354"/>
                    <a:pt x="2053841" y="726874"/>
                    <a:pt x="2043136" y="737579"/>
                  </a:cubicBezTo>
                  <a:cubicBezTo>
                    <a:pt x="2032430" y="748285"/>
                    <a:pt x="2017910" y="754299"/>
                    <a:pt x="2002770" y="754299"/>
                  </a:cubicBezTo>
                  <a:lnTo>
                    <a:pt x="57085" y="754299"/>
                  </a:lnTo>
                  <a:cubicBezTo>
                    <a:pt x="41945" y="754299"/>
                    <a:pt x="27425" y="748285"/>
                    <a:pt x="16720" y="737579"/>
                  </a:cubicBezTo>
                  <a:cubicBezTo>
                    <a:pt x="6014" y="726874"/>
                    <a:pt x="0" y="712354"/>
                    <a:pt x="0" y="697214"/>
                  </a:cubicBezTo>
                  <a:lnTo>
                    <a:pt x="0" y="57085"/>
                  </a:lnTo>
                  <a:cubicBezTo>
                    <a:pt x="0" y="41945"/>
                    <a:pt x="6014" y="27425"/>
                    <a:pt x="16720" y="16720"/>
                  </a:cubicBezTo>
                  <a:cubicBezTo>
                    <a:pt x="27425" y="6014"/>
                    <a:pt x="41945" y="0"/>
                    <a:pt x="5708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1"/>
            <p:cNvSpPr txBox="1"/>
            <p:nvPr/>
          </p:nvSpPr>
          <p:spPr>
            <a:xfrm>
              <a:off x="0" y="-47625"/>
              <a:ext cx="2059855" cy="80192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21"/>
          <p:cNvGrpSpPr/>
          <p:nvPr/>
        </p:nvGrpSpPr>
        <p:grpSpPr>
          <a:xfrm>
            <a:off x="1273804" y="2168706"/>
            <a:ext cx="2729252" cy="2694546"/>
            <a:chOff x="0" y="-47625"/>
            <a:chExt cx="812800" cy="802464"/>
          </a:xfrm>
        </p:grpSpPr>
        <p:sp>
          <p:nvSpPr>
            <p:cNvPr id="434" name="Google Shape;434;p21"/>
            <p:cNvSpPr/>
            <p:nvPr/>
          </p:nvSpPr>
          <p:spPr>
            <a:xfrm>
              <a:off x="0" y="0"/>
              <a:ext cx="812800" cy="754839"/>
            </a:xfrm>
            <a:custGeom>
              <a:rect b="b" l="l" r="r" t="t"/>
              <a:pathLst>
                <a:path extrusionOk="0" h="754839" w="812800">
                  <a:moveTo>
                    <a:pt x="144669" y="0"/>
                  </a:moveTo>
                  <a:lnTo>
                    <a:pt x="668131" y="0"/>
                  </a:lnTo>
                  <a:cubicBezTo>
                    <a:pt x="748030" y="0"/>
                    <a:pt x="812800" y="64770"/>
                    <a:pt x="812800" y="144669"/>
                  </a:cubicBezTo>
                  <a:lnTo>
                    <a:pt x="812800" y="610170"/>
                  </a:lnTo>
                  <a:cubicBezTo>
                    <a:pt x="812800" y="648539"/>
                    <a:pt x="797558" y="685336"/>
                    <a:pt x="770427" y="712467"/>
                  </a:cubicBezTo>
                  <a:cubicBezTo>
                    <a:pt x="743297" y="739597"/>
                    <a:pt x="706500" y="754839"/>
                    <a:pt x="668131" y="754839"/>
                  </a:cubicBezTo>
                  <a:lnTo>
                    <a:pt x="144669" y="754839"/>
                  </a:lnTo>
                  <a:cubicBezTo>
                    <a:pt x="64770" y="754839"/>
                    <a:pt x="0" y="690069"/>
                    <a:pt x="0" y="610170"/>
                  </a:cubicBezTo>
                  <a:lnTo>
                    <a:pt x="0" y="144669"/>
                  </a:lnTo>
                  <a:cubicBezTo>
                    <a:pt x="0" y="64770"/>
                    <a:pt x="64770" y="0"/>
                    <a:pt x="144669"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1"/>
            <p:cNvSpPr txBox="1"/>
            <p:nvPr/>
          </p:nvSpPr>
          <p:spPr>
            <a:xfrm>
              <a:off x="0" y="-47625"/>
              <a:ext cx="812800" cy="80246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1"/>
          <p:cNvGrpSpPr/>
          <p:nvPr/>
        </p:nvGrpSpPr>
        <p:grpSpPr>
          <a:xfrm>
            <a:off x="10078453" y="1965939"/>
            <a:ext cx="6916664" cy="2692731"/>
            <a:chOff x="0" y="-47625"/>
            <a:chExt cx="2059855" cy="801924"/>
          </a:xfrm>
        </p:grpSpPr>
        <p:sp>
          <p:nvSpPr>
            <p:cNvPr id="437" name="Google Shape;437;p21"/>
            <p:cNvSpPr/>
            <p:nvPr/>
          </p:nvSpPr>
          <p:spPr>
            <a:xfrm>
              <a:off x="0" y="0"/>
              <a:ext cx="2059855" cy="754299"/>
            </a:xfrm>
            <a:custGeom>
              <a:rect b="b" l="l" r="r" t="t"/>
              <a:pathLst>
                <a:path extrusionOk="0" h="754299" w="2059855">
                  <a:moveTo>
                    <a:pt x="57085" y="0"/>
                  </a:moveTo>
                  <a:lnTo>
                    <a:pt x="2002770" y="0"/>
                  </a:lnTo>
                  <a:cubicBezTo>
                    <a:pt x="2017910" y="0"/>
                    <a:pt x="2032430" y="6014"/>
                    <a:pt x="2043136" y="16720"/>
                  </a:cubicBezTo>
                  <a:cubicBezTo>
                    <a:pt x="2053841" y="27425"/>
                    <a:pt x="2059855" y="41945"/>
                    <a:pt x="2059855" y="57085"/>
                  </a:cubicBezTo>
                  <a:lnTo>
                    <a:pt x="2059855" y="697214"/>
                  </a:lnTo>
                  <a:cubicBezTo>
                    <a:pt x="2059855" y="712354"/>
                    <a:pt x="2053841" y="726874"/>
                    <a:pt x="2043136" y="737579"/>
                  </a:cubicBezTo>
                  <a:cubicBezTo>
                    <a:pt x="2032430" y="748285"/>
                    <a:pt x="2017910" y="754299"/>
                    <a:pt x="2002770" y="754299"/>
                  </a:cubicBezTo>
                  <a:lnTo>
                    <a:pt x="57085" y="754299"/>
                  </a:lnTo>
                  <a:cubicBezTo>
                    <a:pt x="41945" y="754299"/>
                    <a:pt x="27425" y="748285"/>
                    <a:pt x="16720" y="737579"/>
                  </a:cubicBezTo>
                  <a:cubicBezTo>
                    <a:pt x="6014" y="726874"/>
                    <a:pt x="0" y="712354"/>
                    <a:pt x="0" y="697214"/>
                  </a:cubicBezTo>
                  <a:lnTo>
                    <a:pt x="0" y="57085"/>
                  </a:lnTo>
                  <a:cubicBezTo>
                    <a:pt x="0" y="41945"/>
                    <a:pt x="6014" y="27425"/>
                    <a:pt x="16720" y="16720"/>
                  </a:cubicBezTo>
                  <a:cubicBezTo>
                    <a:pt x="27425" y="6014"/>
                    <a:pt x="41945" y="0"/>
                    <a:pt x="5708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1"/>
            <p:cNvSpPr txBox="1"/>
            <p:nvPr/>
          </p:nvSpPr>
          <p:spPr>
            <a:xfrm>
              <a:off x="0" y="-47625"/>
              <a:ext cx="2059855" cy="80192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1"/>
          <p:cNvGrpSpPr/>
          <p:nvPr/>
        </p:nvGrpSpPr>
        <p:grpSpPr>
          <a:xfrm>
            <a:off x="9871601" y="2168706"/>
            <a:ext cx="2729252" cy="2694546"/>
            <a:chOff x="0" y="-47625"/>
            <a:chExt cx="812800" cy="802464"/>
          </a:xfrm>
        </p:grpSpPr>
        <p:sp>
          <p:nvSpPr>
            <p:cNvPr id="440" name="Google Shape;440;p21"/>
            <p:cNvSpPr/>
            <p:nvPr/>
          </p:nvSpPr>
          <p:spPr>
            <a:xfrm>
              <a:off x="0" y="0"/>
              <a:ext cx="812800" cy="754839"/>
            </a:xfrm>
            <a:custGeom>
              <a:rect b="b" l="l" r="r" t="t"/>
              <a:pathLst>
                <a:path extrusionOk="0" h="754839" w="812800">
                  <a:moveTo>
                    <a:pt x="144669" y="0"/>
                  </a:moveTo>
                  <a:lnTo>
                    <a:pt x="668131" y="0"/>
                  </a:lnTo>
                  <a:cubicBezTo>
                    <a:pt x="748030" y="0"/>
                    <a:pt x="812800" y="64770"/>
                    <a:pt x="812800" y="144669"/>
                  </a:cubicBezTo>
                  <a:lnTo>
                    <a:pt x="812800" y="610170"/>
                  </a:lnTo>
                  <a:cubicBezTo>
                    <a:pt x="812800" y="648539"/>
                    <a:pt x="797558" y="685336"/>
                    <a:pt x="770427" y="712467"/>
                  </a:cubicBezTo>
                  <a:cubicBezTo>
                    <a:pt x="743297" y="739597"/>
                    <a:pt x="706500" y="754839"/>
                    <a:pt x="668131" y="754839"/>
                  </a:cubicBezTo>
                  <a:lnTo>
                    <a:pt x="144669" y="754839"/>
                  </a:lnTo>
                  <a:cubicBezTo>
                    <a:pt x="64770" y="754839"/>
                    <a:pt x="0" y="690069"/>
                    <a:pt x="0" y="610170"/>
                  </a:cubicBezTo>
                  <a:lnTo>
                    <a:pt x="0" y="144669"/>
                  </a:lnTo>
                  <a:cubicBezTo>
                    <a:pt x="0" y="64770"/>
                    <a:pt x="64770" y="0"/>
                    <a:pt x="144669"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txBox="1"/>
            <p:nvPr/>
          </p:nvSpPr>
          <p:spPr>
            <a:xfrm>
              <a:off x="0" y="-47625"/>
              <a:ext cx="812800" cy="80246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1"/>
          <p:cNvGrpSpPr/>
          <p:nvPr/>
        </p:nvGrpSpPr>
        <p:grpSpPr>
          <a:xfrm>
            <a:off x="1496005" y="5385970"/>
            <a:ext cx="6916664" cy="2692731"/>
            <a:chOff x="0" y="-47625"/>
            <a:chExt cx="2059855" cy="801924"/>
          </a:xfrm>
        </p:grpSpPr>
        <p:sp>
          <p:nvSpPr>
            <p:cNvPr id="443" name="Google Shape;443;p21"/>
            <p:cNvSpPr/>
            <p:nvPr/>
          </p:nvSpPr>
          <p:spPr>
            <a:xfrm>
              <a:off x="0" y="0"/>
              <a:ext cx="2059855" cy="754299"/>
            </a:xfrm>
            <a:custGeom>
              <a:rect b="b" l="l" r="r" t="t"/>
              <a:pathLst>
                <a:path extrusionOk="0" h="754299" w="2059855">
                  <a:moveTo>
                    <a:pt x="57085" y="0"/>
                  </a:moveTo>
                  <a:lnTo>
                    <a:pt x="2002770" y="0"/>
                  </a:lnTo>
                  <a:cubicBezTo>
                    <a:pt x="2017910" y="0"/>
                    <a:pt x="2032430" y="6014"/>
                    <a:pt x="2043136" y="16720"/>
                  </a:cubicBezTo>
                  <a:cubicBezTo>
                    <a:pt x="2053841" y="27425"/>
                    <a:pt x="2059855" y="41945"/>
                    <a:pt x="2059855" y="57085"/>
                  </a:cubicBezTo>
                  <a:lnTo>
                    <a:pt x="2059855" y="697214"/>
                  </a:lnTo>
                  <a:cubicBezTo>
                    <a:pt x="2059855" y="712354"/>
                    <a:pt x="2053841" y="726874"/>
                    <a:pt x="2043136" y="737579"/>
                  </a:cubicBezTo>
                  <a:cubicBezTo>
                    <a:pt x="2032430" y="748285"/>
                    <a:pt x="2017910" y="754299"/>
                    <a:pt x="2002770" y="754299"/>
                  </a:cubicBezTo>
                  <a:lnTo>
                    <a:pt x="57085" y="754299"/>
                  </a:lnTo>
                  <a:cubicBezTo>
                    <a:pt x="41945" y="754299"/>
                    <a:pt x="27425" y="748285"/>
                    <a:pt x="16720" y="737579"/>
                  </a:cubicBezTo>
                  <a:cubicBezTo>
                    <a:pt x="6014" y="726874"/>
                    <a:pt x="0" y="712354"/>
                    <a:pt x="0" y="697214"/>
                  </a:cubicBezTo>
                  <a:lnTo>
                    <a:pt x="0" y="57085"/>
                  </a:lnTo>
                  <a:cubicBezTo>
                    <a:pt x="0" y="41945"/>
                    <a:pt x="6014" y="27425"/>
                    <a:pt x="16720" y="16720"/>
                  </a:cubicBezTo>
                  <a:cubicBezTo>
                    <a:pt x="27425" y="6014"/>
                    <a:pt x="41945" y="0"/>
                    <a:pt x="5708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txBox="1"/>
            <p:nvPr/>
          </p:nvSpPr>
          <p:spPr>
            <a:xfrm>
              <a:off x="0" y="-47625"/>
              <a:ext cx="2059855" cy="80192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1"/>
          <p:cNvGrpSpPr/>
          <p:nvPr/>
        </p:nvGrpSpPr>
        <p:grpSpPr>
          <a:xfrm>
            <a:off x="1273804" y="5588737"/>
            <a:ext cx="2729252" cy="2694546"/>
            <a:chOff x="0" y="-47625"/>
            <a:chExt cx="812800" cy="802464"/>
          </a:xfrm>
        </p:grpSpPr>
        <p:sp>
          <p:nvSpPr>
            <p:cNvPr id="446" name="Google Shape;446;p21"/>
            <p:cNvSpPr/>
            <p:nvPr/>
          </p:nvSpPr>
          <p:spPr>
            <a:xfrm>
              <a:off x="0" y="0"/>
              <a:ext cx="812800" cy="754839"/>
            </a:xfrm>
            <a:custGeom>
              <a:rect b="b" l="l" r="r" t="t"/>
              <a:pathLst>
                <a:path extrusionOk="0" h="754839" w="812800">
                  <a:moveTo>
                    <a:pt x="144669" y="0"/>
                  </a:moveTo>
                  <a:lnTo>
                    <a:pt x="668131" y="0"/>
                  </a:lnTo>
                  <a:cubicBezTo>
                    <a:pt x="748030" y="0"/>
                    <a:pt x="812800" y="64770"/>
                    <a:pt x="812800" y="144669"/>
                  </a:cubicBezTo>
                  <a:lnTo>
                    <a:pt x="812800" y="610170"/>
                  </a:lnTo>
                  <a:cubicBezTo>
                    <a:pt x="812800" y="648539"/>
                    <a:pt x="797558" y="685336"/>
                    <a:pt x="770427" y="712467"/>
                  </a:cubicBezTo>
                  <a:cubicBezTo>
                    <a:pt x="743297" y="739597"/>
                    <a:pt x="706500" y="754839"/>
                    <a:pt x="668131" y="754839"/>
                  </a:cubicBezTo>
                  <a:lnTo>
                    <a:pt x="144669" y="754839"/>
                  </a:lnTo>
                  <a:cubicBezTo>
                    <a:pt x="64770" y="754839"/>
                    <a:pt x="0" y="690069"/>
                    <a:pt x="0" y="610170"/>
                  </a:cubicBezTo>
                  <a:lnTo>
                    <a:pt x="0" y="144669"/>
                  </a:lnTo>
                  <a:cubicBezTo>
                    <a:pt x="0" y="64770"/>
                    <a:pt x="64770" y="0"/>
                    <a:pt x="144669"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txBox="1"/>
            <p:nvPr/>
          </p:nvSpPr>
          <p:spPr>
            <a:xfrm>
              <a:off x="0" y="-47625"/>
              <a:ext cx="812800" cy="80246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1"/>
          <p:cNvGrpSpPr/>
          <p:nvPr/>
        </p:nvGrpSpPr>
        <p:grpSpPr>
          <a:xfrm>
            <a:off x="10078453" y="5385970"/>
            <a:ext cx="6916664" cy="2692731"/>
            <a:chOff x="0" y="-47625"/>
            <a:chExt cx="2059855" cy="801924"/>
          </a:xfrm>
        </p:grpSpPr>
        <p:sp>
          <p:nvSpPr>
            <p:cNvPr id="449" name="Google Shape;449;p21"/>
            <p:cNvSpPr/>
            <p:nvPr/>
          </p:nvSpPr>
          <p:spPr>
            <a:xfrm>
              <a:off x="0" y="0"/>
              <a:ext cx="2059855" cy="754299"/>
            </a:xfrm>
            <a:custGeom>
              <a:rect b="b" l="l" r="r" t="t"/>
              <a:pathLst>
                <a:path extrusionOk="0" h="754299" w="2059855">
                  <a:moveTo>
                    <a:pt x="57085" y="0"/>
                  </a:moveTo>
                  <a:lnTo>
                    <a:pt x="2002770" y="0"/>
                  </a:lnTo>
                  <a:cubicBezTo>
                    <a:pt x="2017910" y="0"/>
                    <a:pt x="2032430" y="6014"/>
                    <a:pt x="2043136" y="16720"/>
                  </a:cubicBezTo>
                  <a:cubicBezTo>
                    <a:pt x="2053841" y="27425"/>
                    <a:pt x="2059855" y="41945"/>
                    <a:pt x="2059855" y="57085"/>
                  </a:cubicBezTo>
                  <a:lnTo>
                    <a:pt x="2059855" y="697214"/>
                  </a:lnTo>
                  <a:cubicBezTo>
                    <a:pt x="2059855" y="712354"/>
                    <a:pt x="2053841" y="726874"/>
                    <a:pt x="2043136" y="737579"/>
                  </a:cubicBezTo>
                  <a:cubicBezTo>
                    <a:pt x="2032430" y="748285"/>
                    <a:pt x="2017910" y="754299"/>
                    <a:pt x="2002770" y="754299"/>
                  </a:cubicBezTo>
                  <a:lnTo>
                    <a:pt x="57085" y="754299"/>
                  </a:lnTo>
                  <a:cubicBezTo>
                    <a:pt x="41945" y="754299"/>
                    <a:pt x="27425" y="748285"/>
                    <a:pt x="16720" y="737579"/>
                  </a:cubicBezTo>
                  <a:cubicBezTo>
                    <a:pt x="6014" y="726874"/>
                    <a:pt x="0" y="712354"/>
                    <a:pt x="0" y="697214"/>
                  </a:cubicBezTo>
                  <a:lnTo>
                    <a:pt x="0" y="57085"/>
                  </a:lnTo>
                  <a:cubicBezTo>
                    <a:pt x="0" y="41945"/>
                    <a:pt x="6014" y="27425"/>
                    <a:pt x="16720" y="16720"/>
                  </a:cubicBezTo>
                  <a:cubicBezTo>
                    <a:pt x="27425" y="6014"/>
                    <a:pt x="41945" y="0"/>
                    <a:pt x="5708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txBox="1"/>
            <p:nvPr/>
          </p:nvSpPr>
          <p:spPr>
            <a:xfrm>
              <a:off x="0" y="-47625"/>
              <a:ext cx="2059855" cy="80192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1"/>
          <p:cNvGrpSpPr/>
          <p:nvPr/>
        </p:nvGrpSpPr>
        <p:grpSpPr>
          <a:xfrm>
            <a:off x="9871601" y="5588737"/>
            <a:ext cx="2729252" cy="2694546"/>
            <a:chOff x="0" y="-47625"/>
            <a:chExt cx="812800" cy="802464"/>
          </a:xfrm>
        </p:grpSpPr>
        <p:sp>
          <p:nvSpPr>
            <p:cNvPr id="452" name="Google Shape;452;p21"/>
            <p:cNvSpPr/>
            <p:nvPr/>
          </p:nvSpPr>
          <p:spPr>
            <a:xfrm>
              <a:off x="0" y="0"/>
              <a:ext cx="812800" cy="754839"/>
            </a:xfrm>
            <a:custGeom>
              <a:rect b="b" l="l" r="r" t="t"/>
              <a:pathLst>
                <a:path extrusionOk="0" h="754839" w="812800">
                  <a:moveTo>
                    <a:pt x="144669" y="0"/>
                  </a:moveTo>
                  <a:lnTo>
                    <a:pt x="668131" y="0"/>
                  </a:lnTo>
                  <a:cubicBezTo>
                    <a:pt x="748030" y="0"/>
                    <a:pt x="812800" y="64770"/>
                    <a:pt x="812800" y="144669"/>
                  </a:cubicBezTo>
                  <a:lnTo>
                    <a:pt x="812800" y="610170"/>
                  </a:lnTo>
                  <a:cubicBezTo>
                    <a:pt x="812800" y="648539"/>
                    <a:pt x="797558" y="685336"/>
                    <a:pt x="770427" y="712467"/>
                  </a:cubicBezTo>
                  <a:cubicBezTo>
                    <a:pt x="743297" y="739597"/>
                    <a:pt x="706500" y="754839"/>
                    <a:pt x="668131" y="754839"/>
                  </a:cubicBezTo>
                  <a:lnTo>
                    <a:pt x="144669" y="754839"/>
                  </a:lnTo>
                  <a:cubicBezTo>
                    <a:pt x="64770" y="754839"/>
                    <a:pt x="0" y="690069"/>
                    <a:pt x="0" y="610170"/>
                  </a:cubicBezTo>
                  <a:lnTo>
                    <a:pt x="0" y="144669"/>
                  </a:lnTo>
                  <a:cubicBezTo>
                    <a:pt x="0" y="64770"/>
                    <a:pt x="64770" y="0"/>
                    <a:pt x="144669"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txBox="1"/>
            <p:nvPr/>
          </p:nvSpPr>
          <p:spPr>
            <a:xfrm>
              <a:off x="0" y="-47625"/>
              <a:ext cx="812800" cy="802464"/>
            </a:xfrm>
            <a:prstGeom prst="rect">
              <a:avLst/>
            </a:prstGeom>
            <a:noFill/>
            <a:ln>
              <a:noFill/>
            </a:ln>
          </p:spPr>
          <p:txBody>
            <a:bodyPr anchorCtr="0" anchor="ctr" bIns="81675" lIns="81675" spcFirstLastPara="1" rIns="81675" wrap="square" tIns="81675">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4" name="Google Shape;454;p21"/>
          <p:cNvSpPr txBox="1"/>
          <p:nvPr/>
        </p:nvSpPr>
        <p:spPr>
          <a:xfrm>
            <a:off x="2057039" y="2151272"/>
            <a:ext cx="1212600" cy="230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0" u="none" cap="none" strike="noStrike">
                <a:solidFill>
                  <a:srgbClr val="000000"/>
                </a:solidFill>
                <a:latin typeface="Open Sans"/>
                <a:ea typeface="Open Sans"/>
                <a:cs typeface="Open Sans"/>
                <a:sym typeface="Open Sans"/>
              </a:rPr>
              <a:t>S</a:t>
            </a:r>
            <a:endParaRPr/>
          </a:p>
        </p:txBody>
      </p:sp>
      <p:sp>
        <p:nvSpPr>
          <p:cNvPr id="455" name="Google Shape;455;p21"/>
          <p:cNvSpPr txBox="1"/>
          <p:nvPr/>
        </p:nvSpPr>
        <p:spPr>
          <a:xfrm>
            <a:off x="1827733" y="5669712"/>
            <a:ext cx="1212600" cy="230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0" u="none" cap="none" strike="noStrike">
                <a:solidFill>
                  <a:srgbClr val="000000"/>
                </a:solidFill>
                <a:latin typeface="Open Sans"/>
                <a:ea typeface="Open Sans"/>
                <a:cs typeface="Open Sans"/>
                <a:sym typeface="Open Sans"/>
              </a:rPr>
              <a:t>O</a:t>
            </a:r>
            <a:endParaRPr/>
          </a:p>
        </p:txBody>
      </p:sp>
      <p:sp>
        <p:nvSpPr>
          <p:cNvPr id="456" name="Google Shape;456;p21"/>
          <p:cNvSpPr txBox="1"/>
          <p:nvPr/>
        </p:nvSpPr>
        <p:spPr>
          <a:xfrm>
            <a:off x="10720646" y="5669712"/>
            <a:ext cx="1212600" cy="230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0" u="none" cap="none" strike="noStrike">
                <a:solidFill>
                  <a:srgbClr val="000000"/>
                </a:solidFill>
                <a:latin typeface="Open Sans"/>
                <a:ea typeface="Open Sans"/>
                <a:cs typeface="Open Sans"/>
                <a:sym typeface="Open Sans"/>
              </a:rPr>
              <a:t>T</a:t>
            </a:r>
            <a:endParaRPr/>
          </a:p>
        </p:txBody>
      </p:sp>
      <p:sp>
        <p:nvSpPr>
          <p:cNvPr id="457" name="Google Shape;457;p21"/>
          <p:cNvSpPr txBox="1"/>
          <p:nvPr/>
        </p:nvSpPr>
        <p:spPr>
          <a:xfrm>
            <a:off x="10415846" y="2227472"/>
            <a:ext cx="1212600" cy="230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0" u="none" cap="none" strike="noStrike">
                <a:solidFill>
                  <a:srgbClr val="000000"/>
                </a:solidFill>
                <a:latin typeface="Open Sans"/>
                <a:ea typeface="Open Sans"/>
                <a:cs typeface="Open Sans"/>
                <a:sym typeface="Open Sans"/>
              </a:rPr>
              <a:t>W</a:t>
            </a:r>
            <a:endParaRPr/>
          </a:p>
        </p:txBody>
      </p:sp>
      <p:sp>
        <p:nvSpPr>
          <p:cNvPr id="458" name="Google Shape;458;p21"/>
          <p:cNvSpPr txBox="1"/>
          <p:nvPr/>
        </p:nvSpPr>
        <p:spPr>
          <a:xfrm>
            <a:off x="4315187" y="2458720"/>
            <a:ext cx="38707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STRENGTHS</a:t>
            </a:r>
            <a:endParaRPr/>
          </a:p>
        </p:txBody>
      </p:sp>
      <p:sp>
        <p:nvSpPr>
          <p:cNvPr id="459" name="Google Shape;459;p21"/>
          <p:cNvSpPr txBox="1"/>
          <p:nvPr/>
        </p:nvSpPr>
        <p:spPr>
          <a:xfrm>
            <a:off x="12915177" y="2458720"/>
            <a:ext cx="38707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WEAKNESSES</a:t>
            </a:r>
            <a:endParaRPr/>
          </a:p>
        </p:txBody>
      </p:sp>
      <p:sp>
        <p:nvSpPr>
          <p:cNvPr id="460" name="Google Shape;460;p21"/>
          <p:cNvSpPr txBox="1"/>
          <p:nvPr/>
        </p:nvSpPr>
        <p:spPr>
          <a:xfrm>
            <a:off x="12915177" y="5994314"/>
            <a:ext cx="38707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THREATS</a:t>
            </a:r>
            <a:endParaRPr/>
          </a:p>
        </p:txBody>
      </p:sp>
      <p:sp>
        <p:nvSpPr>
          <p:cNvPr id="461" name="Google Shape;461;p21"/>
          <p:cNvSpPr txBox="1"/>
          <p:nvPr/>
        </p:nvSpPr>
        <p:spPr>
          <a:xfrm>
            <a:off x="4315187" y="5994314"/>
            <a:ext cx="38707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OPPORTUNITIES</a:t>
            </a:r>
            <a:endParaRPr/>
          </a:p>
        </p:txBody>
      </p:sp>
      <p:sp>
        <p:nvSpPr>
          <p:cNvPr id="462" name="Google Shape;462;p21"/>
          <p:cNvSpPr txBox="1"/>
          <p:nvPr/>
        </p:nvSpPr>
        <p:spPr>
          <a:xfrm>
            <a:off x="4315187" y="3040812"/>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sets you apart? What are your good qualities?</a:t>
            </a:r>
            <a:endParaRPr/>
          </a:p>
        </p:txBody>
      </p:sp>
      <p:sp>
        <p:nvSpPr>
          <p:cNvPr id="463" name="Google Shape;463;p21"/>
          <p:cNvSpPr txBox="1"/>
          <p:nvPr/>
        </p:nvSpPr>
        <p:spPr>
          <a:xfrm>
            <a:off x="12915177" y="3040812"/>
            <a:ext cx="3870752" cy="1257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resources adequate? What do others do better than you?</a:t>
            </a:r>
            <a:endParaRPr/>
          </a:p>
        </p:txBody>
      </p:sp>
      <p:sp>
        <p:nvSpPr>
          <p:cNvPr id="464" name="Google Shape;464;p21"/>
          <p:cNvSpPr txBox="1"/>
          <p:nvPr/>
        </p:nvSpPr>
        <p:spPr>
          <a:xfrm>
            <a:off x="12915177" y="6576406"/>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are factors outside of your control?</a:t>
            </a:r>
            <a:endParaRPr/>
          </a:p>
        </p:txBody>
      </p:sp>
      <p:sp>
        <p:nvSpPr>
          <p:cNvPr id="465" name="Google Shape;465;p21"/>
          <p:cNvSpPr txBox="1"/>
          <p:nvPr/>
        </p:nvSpPr>
        <p:spPr>
          <a:xfrm>
            <a:off x="4315187" y="6576406"/>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demands shifting? How can it be improved?</a:t>
            </a:r>
            <a:endParaRPr/>
          </a:p>
        </p:txBody>
      </p:sp>
      <p:pic>
        <p:nvPicPr>
          <p:cNvPr id="466" name="Google Shape;466;p21"/>
          <p:cNvPicPr preferRelativeResize="0"/>
          <p:nvPr/>
        </p:nvPicPr>
        <p:blipFill>
          <a:blip r:embed="rId4">
            <a:alphaModFix/>
          </a:blip>
          <a:stretch>
            <a:fillRect/>
          </a:stretch>
        </p:blipFill>
        <p:spPr>
          <a:xfrm>
            <a:off x="16204071" y="1313535"/>
            <a:ext cx="1326300" cy="1442428"/>
          </a:xfrm>
          <a:prstGeom prst="rect">
            <a:avLst/>
          </a:prstGeom>
          <a:noFill/>
          <a:ln>
            <a:noFill/>
          </a:ln>
        </p:spPr>
      </p:pic>
      <p:pic>
        <p:nvPicPr>
          <p:cNvPr id="467" name="Google Shape;467;p21"/>
          <p:cNvPicPr preferRelativeResize="0"/>
          <p:nvPr/>
        </p:nvPicPr>
        <p:blipFill>
          <a:blip r:embed="rId5">
            <a:alphaModFix/>
          </a:blip>
          <a:stretch>
            <a:fillRect/>
          </a:stretch>
        </p:blipFill>
        <p:spPr>
          <a:xfrm>
            <a:off x="7514095" y="7628600"/>
            <a:ext cx="898475" cy="9718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73" name="Google Shape;473;p22"/>
          <p:cNvSpPr txBox="1"/>
          <p:nvPr/>
        </p:nvSpPr>
        <p:spPr>
          <a:xfrm>
            <a:off x="1028700" y="1977791"/>
            <a:ext cx="10138647" cy="54684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FFFFF"/>
                </a:solidFill>
                <a:latin typeface="Open Sans"/>
                <a:ea typeface="Open Sans"/>
                <a:cs typeface="Open Sans"/>
                <a:sym typeface="Open Sans"/>
              </a:rPr>
              <a:t>A PICTURE IS WORTH A THOUSAND WORDS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477" name="Shape 477"/>
        <p:cNvGrpSpPr/>
        <p:nvPr/>
      </p:nvGrpSpPr>
      <p:grpSpPr>
        <a:xfrm>
          <a:off x="0" y="0"/>
          <a:ext cx="0" cy="0"/>
          <a:chOff x="0" y="0"/>
          <a:chExt cx="0" cy="0"/>
        </a:xfrm>
      </p:grpSpPr>
      <p:grpSp>
        <p:nvGrpSpPr>
          <p:cNvPr id="478" name="Google Shape;478;p23"/>
          <p:cNvGrpSpPr/>
          <p:nvPr/>
        </p:nvGrpSpPr>
        <p:grpSpPr>
          <a:xfrm>
            <a:off x="0" y="9362811"/>
            <a:ext cx="18268924" cy="924189"/>
            <a:chOff x="0" y="-47625"/>
            <a:chExt cx="4811568" cy="243408"/>
          </a:xfrm>
        </p:grpSpPr>
        <p:sp>
          <p:nvSpPr>
            <p:cNvPr id="479" name="Google Shape;479;p23"/>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480" name="Google Shape;480;p23"/>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23"/>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482" name="Google Shape;482;p23"/>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483" name="Google Shape;483;p23"/>
          <p:cNvGrpSpPr/>
          <p:nvPr/>
        </p:nvGrpSpPr>
        <p:grpSpPr>
          <a:xfrm>
            <a:off x="-1627224" y="1893632"/>
            <a:ext cx="9979952" cy="893601"/>
            <a:chOff x="0" y="-47625"/>
            <a:chExt cx="2486519" cy="222642"/>
          </a:xfrm>
        </p:grpSpPr>
        <p:sp>
          <p:nvSpPr>
            <p:cNvPr id="484" name="Google Shape;484;p23"/>
            <p:cNvSpPr/>
            <p:nvPr/>
          </p:nvSpPr>
          <p:spPr>
            <a:xfrm>
              <a:off x="0" y="0"/>
              <a:ext cx="2486519" cy="175017"/>
            </a:xfrm>
            <a:custGeom>
              <a:rect b="b" l="l" r="r" t="t"/>
              <a:pathLst>
                <a:path extrusionOk="0" h="175017" w="2486519">
                  <a:moveTo>
                    <a:pt x="39563" y="0"/>
                  </a:moveTo>
                  <a:lnTo>
                    <a:pt x="2446956" y="0"/>
                  </a:lnTo>
                  <a:cubicBezTo>
                    <a:pt x="2468806" y="0"/>
                    <a:pt x="2486519" y="17713"/>
                    <a:pt x="2486519" y="39563"/>
                  </a:cubicBezTo>
                  <a:lnTo>
                    <a:pt x="2486519" y="135454"/>
                  </a:lnTo>
                  <a:cubicBezTo>
                    <a:pt x="2486519" y="157304"/>
                    <a:pt x="2468806" y="175017"/>
                    <a:pt x="2446956" y="175017"/>
                  </a:cubicBezTo>
                  <a:lnTo>
                    <a:pt x="39563" y="175017"/>
                  </a:lnTo>
                  <a:cubicBezTo>
                    <a:pt x="17713" y="175017"/>
                    <a:pt x="0" y="157304"/>
                    <a:pt x="0" y="135454"/>
                  </a:cubicBezTo>
                  <a:lnTo>
                    <a:pt x="0" y="39563"/>
                  </a:lnTo>
                  <a:cubicBezTo>
                    <a:pt x="0" y="17713"/>
                    <a:pt x="17713" y="0"/>
                    <a:pt x="39563"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3"/>
            <p:cNvSpPr txBox="1"/>
            <p:nvPr/>
          </p:nvSpPr>
          <p:spPr>
            <a:xfrm>
              <a:off x="0" y="-47625"/>
              <a:ext cx="2486519"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3"/>
          <p:cNvGrpSpPr/>
          <p:nvPr/>
        </p:nvGrpSpPr>
        <p:grpSpPr>
          <a:xfrm>
            <a:off x="1687017" y="3080204"/>
            <a:ext cx="2701842" cy="3543149"/>
            <a:chOff x="0" y="-47625"/>
            <a:chExt cx="2166218" cy="2840741"/>
          </a:xfrm>
        </p:grpSpPr>
        <p:sp>
          <p:nvSpPr>
            <p:cNvPr id="487" name="Google Shape;487;p23"/>
            <p:cNvSpPr/>
            <p:nvPr/>
          </p:nvSpPr>
          <p:spPr>
            <a:xfrm>
              <a:off x="0" y="0"/>
              <a:ext cx="2166218" cy="2793116"/>
            </a:xfrm>
            <a:custGeom>
              <a:rect b="b" l="l" r="r" t="t"/>
              <a:pathLst>
                <a:path extrusionOk="0" h="2793116" w="2166218">
                  <a:moveTo>
                    <a:pt x="146137" y="0"/>
                  </a:moveTo>
                  <a:lnTo>
                    <a:pt x="2020082" y="0"/>
                  </a:lnTo>
                  <a:cubicBezTo>
                    <a:pt x="2100791" y="0"/>
                    <a:pt x="2166218" y="65428"/>
                    <a:pt x="2166218" y="146137"/>
                  </a:cubicBezTo>
                  <a:lnTo>
                    <a:pt x="2166218" y="2646980"/>
                  </a:lnTo>
                  <a:cubicBezTo>
                    <a:pt x="2166218" y="2685737"/>
                    <a:pt x="2150822" y="2722908"/>
                    <a:pt x="2123416" y="2750314"/>
                  </a:cubicBezTo>
                  <a:cubicBezTo>
                    <a:pt x="2096010" y="2777720"/>
                    <a:pt x="2058840" y="2793116"/>
                    <a:pt x="2020082" y="2793116"/>
                  </a:cubicBezTo>
                  <a:lnTo>
                    <a:pt x="146137" y="2793116"/>
                  </a:lnTo>
                  <a:cubicBezTo>
                    <a:pt x="107379" y="2793116"/>
                    <a:pt x="70208" y="2777720"/>
                    <a:pt x="42802" y="2750314"/>
                  </a:cubicBezTo>
                  <a:cubicBezTo>
                    <a:pt x="15396" y="2722908"/>
                    <a:pt x="0" y="2685737"/>
                    <a:pt x="0" y="2646980"/>
                  </a:cubicBezTo>
                  <a:lnTo>
                    <a:pt x="0" y="146137"/>
                  </a:lnTo>
                  <a:cubicBezTo>
                    <a:pt x="0" y="107379"/>
                    <a:pt x="15396" y="70208"/>
                    <a:pt x="42802" y="42802"/>
                  </a:cubicBezTo>
                  <a:cubicBezTo>
                    <a:pt x="70208" y="15396"/>
                    <a:pt x="107379" y="0"/>
                    <a:pt x="14613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txBox="1"/>
            <p:nvPr/>
          </p:nvSpPr>
          <p:spPr>
            <a:xfrm>
              <a:off x="0" y="-47625"/>
              <a:ext cx="2166218" cy="284074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3"/>
          <p:cNvGrpSpPr/>
          <p:nvPr/>
        </p:nvGrpSpPr>
        <p:grpSpPr>
          <a:xfrm>
            <a:off x="7699800" y="3182086"/>
            <a:ext cx="2701842" cy="3543149"/>
            <a:chOff x="0" y="-47625"/>
            <a:chExt cx="2166218" cy="2840741"/>
          </a:xfrm>
        </p:grpSpPr>
        <p:sp>
          <p:nvSpPr>
            <p:cNvPr id="490" name="Google Shape;490;p23"/>
            <p:cNvSpPr/>
            <p:nvPr/>
          </p:nvSpPr>
          <p:spPr>
            <a:xfrm>
              <a:off x="0" y="0"/>
              <a:ext cx="2166218" cy="2793116"/>
            </a:xfrm>
            <a:custGeom>
              <a:rect b="b" l="l" r="r" t="t"/>
              <a:pathLst>
                <a:path extrusionOk="0" h="2793116" w="2166218">
                  <a:moveTo>
                    <a:pt x="146137" y="0"/>
                  </a:moveTo>
                  <a:lnTo>
                    <a:pt x="2020082" y="0"/>
                  </a:lnTo>
                  <a:cubicBezTo>
                    <a:pt x="2100791" y="0"/>
                    <a:pt x="2166218" y="65428"/>
                    <a:pt x="2166218" y="146137"/>
                  </a:cubicBezTo>
                  <a:lnTo>
                    <a:pt x="2166218" y="2646980"/>
                  </a:lnTo>
                  <a:cubicBezTo>
                    <a:pt x="2166218" y="2685737"/>
                    <a:pt x="2150822" y="2722908"/>
                    <a:pt x="2123416" y="2750314"/>
                  </a:cubicBezTo>
                  <a:cubicBezTo>
                    <a:pt x="2096010" y="2777720"/>
                    <a:pt x="2058840" y="2793116"/>
                    <a:pt x="2020082" y="2793116"/>
                  </a:cubicBezTo>
                  <a:lnTo>
                    <a:pt x="146137" y="2793116"/>
                  </a:lnTo>
                  <a:cubicBezTo>
                    <a:pt x="107379" y="2793116"/>
                    <a:pt x="70208" y="2777720"/>
                    <a:pt x="42802" y="2750314"/>
                  </a:cubicBezTo>
                  <a:cubicBezTo>
                    <a:pt x="15396" y="2722908"/>
                    <a:pt x="0" y="2685737"/>
                    <a:pt x="0" y="2646980"/>
                  </a:cubicBezTo>
                  <a:lnTo>
                    <a:pt x="0" y="146137"/>
                  </a:lnTo>
                  <a:cubicBezTo>
                    <a:pt x="0" y="107379"/>
                    <a:pt x="15396" y="70208"/>
                    <a:pt x="42802" y="42802"/>
                  </a:cubicBezTo>
                  <a:cubicBezTo>
                    <a:pt x="70208" y="15396"/>
                    <a:pt x="107379" y="0"/>
                    <a:pt x="14613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txBox="1"/>
            <p:nvPr/>
          </p:nvSpPr>
          <p:spPr>
            <a:xfrm>
              <a:off x="0" y="-47625"/>
              <a:ext cx="2166218" cy="284074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3"/>
          <p:cNvGrpSpPr/>
          <p:nvPr/>
        </p:nvGrpSpPr>
        <p:grpSpPr>
          <a:xfrm>
            <a:off x="13442346" y="3276769"/>
            <a:ext cx="2701842" cy="3543149"/>
            <a:chOff x="0" y="-47625"/>
            <a:chExt cx="2166218" cy="2840741"/>
          </a:xfrm>
        </p:grpSpPr>
        <p:sp>
          <p:nvSpPr>
            <p:cNvPr id="493" name="Google Shape;493;p23"/>
            <p:cNvSpPr/>
            <p:nvPr/>
          </p:nvSpPr>
          <p:spPr>
            <a:xfrm>
              <a:off x="0" y="0"/>
              <a:ext cx="2166218" cy="2793116"/>
            </a:xfrm>
            <a:custGeom>
              <a:rect b="b" l="l" r="r" t="t"/>
              <a:pathLst>
                <a:path extrusionOk="0" h="2793116" w="2166218">
                  <a:moveTo>
                    <a:pt x="146137" y="0"/>
                  </a:moveTo>
                  <a:lnTo>
                    <a:pt x="2020082" y="0"/>
                  </a:lnTo>
                  <a:cubicBezTo>
                    <a:pt x="2100791" y="0"/>
                    <a:pt x="2166218" y="65428"/>
                    <a:pt x="2166218" y="146137"/>
                  </a:cubicBezTo>
                  <a:lnTo>
                    <a:pt x="2166218" y="2646980"/>
                  </a:lnTo>
                  <a:cubicBezTo>
                    <a:pt x="2166218" y="2685737"/>
                    <a:pt x="2150822" y="2722908"/>
                    <a:pt x="2123416" y="2750314"/>
                  </a:cubicBezTo>
                  <a:cubicBezTo>
                    <a:pt x="2096010" y="2777720"/>
                    <a:pt x="2058840" y="2793116"/>
                    <a:pt x="2020082" y="2793116"/>
                  </a:cubicBezTo>
                  <a:lnTo>
                    <a:pt x="146137" y="2793116"/>
                  </a:lnTo>
                  <a:cubicBezTo>
                    <a:pt x="107379" y="2793116"/>
                    <a:pt x="70208" y="2777720"/>
                    <a:pt x="42802" y="2750314"/>
                  </a:cubicBezTo>
                  <a:cubicBezTo>
                    <a:pt x="15396" y="2722908"/>
                    <a:pt x="0" y="2685737"/>
                    <a:pt x="0" y="2646980"/>
                  </a:cubicBezTo>
                  <a:lnTo>
                    <a:pt x="0" y="146137"/>
                  </a:lnTo>
                  <a:cubicBezTo>
                    <a:pt x="0" y="107379"/>
                    <a:pt x="15396" y="70208"/>
                    <a:pt x="42802" y="42802"/>
                  </a:cubicBezTo>
                  <a:cubicBezTo>
                    <a:pt x="70208" y="15396"/>
                    <a:pt x="107379" y="0"/>
                    <a:pt x="14613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3"/>
            <p:cNvSpPr txBox="1"/>
            <p:nvPr/>
          </p:nvSpPr>
          <p:spPr>
            <a:xfrm>
              <a:off x="0" y="-47625"/>
              <a:ext cx="2166218" cy="284074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5" name="Google Shape;495;p23"/>
          <p:cNvSpPr txBox="1"/>
          <p:nvPr/>
        </p:nvSpPr>
        <p:spPr>
          <a:xfrm>
            <a:off x="7189989" y="7356648"/>
            <a:ext cx="3306074"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CLIENT NAME</a:t>
            </a:r>
            <a:endParaRPr/>
          </a:p>
        </p:txBody>
      </p:sp>
      <p:sp>
        <p:nvSpPr>
          <p:cNvPr id="496" name="Google Shape;496;p23"/>
          <p:cNvSpPr txBox="1"/>
          <p:nvPr/>
        </p:nvSpPr>
        <p:spPr>
          <a:xfrm>
            <a:off x="7189989" y="821398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97" name="Google Shape;497;p23"/>
          <p:cNvSpPr txBox="1"/>
          <p:nvPr/>
        </p:nvSpPr>
        <p:spPr>
          <a:xfrm>
            <a:off x="1312325" y="7356648"/>
            <a:ext cx="3306074"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CLIENT NAME</a:t>
            </a:r>
            <a:endParaRPr/>
          </a:p>
        </p:txBody>
      </p:sp>
      <p:sp>
        <p:nvSpPr>
          <p:cNvPr id="498" name="Google Shape;498;p23"/>
          <p:cNvSpPr txBox="1"/>
          <p:nvPr/>
        </p:nvSpPr>
        <p:spPr>
          <a:xfrm>
            <a:off x="1312325" y="821398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99" name="Google Shape;499;p23"/>
          <p:cNvSpPr txBox="1"/>
          <p:nvPr/>
        </p:nvSpPr>
        <p:spPr>
          <a:xfrm>
            <a:off x="13067654" y="7356648"/>
            <a:ext cx="3306074"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CLIENT NAME</a:t>
            </a:r>
            <a:endParaRPr/>
          </a:p>
        </p:txBody>
      </p:sp>
      <p:sp>
        <p:nvSpPr>
          <p:cNvPr id="500" name="Google Shape;500;p23"/>
          <p:cNvSpPr txBox="1"/>
          <p:nvPr/>
        </p:nvSpPr>
        <p:spPr>
          <a:xfrm>
            <a:off x="13067654" y="821398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501" name="Google Shape;501;p23"/>
          <p:cNvSpPr txBox="1"/>
          <p:nvPr/>
        </p:nvSpPr>
        <p:spPr>
          <a:xfrm>
            <a:off x="1262906" y="1411681"/>
            <a:ext cx="9601114"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TESTIMONIALS</a:t>
            </a:r>
            <a:endParaRPr/>
          </a:p>
        </p:txBody>
      </p:sp>
      <p:pic>
        <p:nvPicPr>
          <p:cNvPr id="502" name="Google Shape;502;p23"/>
          <p:cNvPicPr preferRelativeResize="0"/>
          <p:nvPr/>
        </p:nvPicPr>
        <p:blipFill>
          <a:blip r:embed="rId4">
            <a:alphaModFix/>
          </a:blip>
          <a:stretch>
            <a:fillRect/>
          </a:stretch>
        </p:blipFill>
        <p:spPr>
          <a:xfrm>
            <a:off x="15216543" y="1599314"/>
            <a:ext cx="2488370" cy="1829675"/>
          </a:xfrm>
          <a:prstGeom prst="rect">
            <a:avLst/>
          </a:prstGeom>
          <a:noFill/>
          <a:ln>
            <a:noFill/>
          </a:ln>
        </p:spPr>
      </p:pic>
      <p:pic>
        <p:nvPicPr>
          <p:cNvPr id="503" name="Google Shape;503;p23"/>
          <p:cNvPicPr preferRelativeResize="0"/>
          <p:nvPr/>
        </p:nvPicPr>
        <p:blipFill>
          <a:blip r:embed="rId5">
            <a:alphaModFix/>
          </a:blip>
          <a:stretch>
            <a:fillRect/>
          </a:stretch>
        </p:blipFill>
        <p:spPr>
          <a:xfrm>
            <a:off x="7222750" y="3300300"/>
            <a:ext cx="3025646" cy="3543251"/>
          </a:xfrm>
          <a:prstGeom prst="rect">
            <a:avLst/>
          </a:prstGeom>
          <a:noFill/>
          <a:ln>
            <a:noFill/>
          </a:ln>
        </p:spPr>
      </p:pic>
      <p:pic>
        <p:nvPicPr>
          <p:cNvPr id="504" name="Google Shape;504;p23"/>
          <p:cNvPicPr preferRelativeResize="0"/>
          <p:nvPr/>
        </p:nvPicPr>
        <p:blipFill>
          <a:blip r:embed="rId6">
            <a:alphaModFix/>
          </a:blip>
          <a:stretch>
            <a:fillRect/>
          </a:stretch>
        </p:blipFill>
        <p:spPr>
          <a:xfrm>
            <a:off x="13082200" y="3473175"/>
            <a:ext cx="2947000" cy="3445185"/>
          </a:xfrm>
          <a:prstGeom prst="rect">
            <a:avLst/>
          </a:prstGeom>
          <a:noFill/>
          <a:ln>
            <a:noFill/>
          </a:ln>
        </p:spPr>
      </p:pic>
      <p:pic>
        <p:nvPicPr>
          <p:cNvPr id="505" name="Google Shape;505;p23"/>
          <p:cNvPicPr preferRelativeResize="0"/>
          <p:nvPr/>
        </p:nvPicPr>
        <p:blipFill>
          <a:blip r:embed="rId7">
            <a:alphaModFix/>
          </a:blip>
          <a:stretch>
            <a:fillRect/>
          </a:stretch>
        </p:blipFill>
        <p:spPr>
          <a:xfrm>
            <a:off x="1326875" y="3279750"/>
            <a:ext cx="2947000" cy="34451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509" name="Shape 509"/>
        <p:cNvGrpSpPr/>
        <p:nvPr/>
      </p:nvGrpSpPr>
      <p:grpSpPr>
        <a:xfrm>
          <a:off x="0" y="0"/>
          <a:ext cx="0" cy="0"/>
          <a:chOff x="0" y="0"/>
          <a:chExt cx="0" cy="0"/>
        </a:xfrm>
      </p:grpSpPr>
      <p:pic>
        <p:nvPicPr>
          <p:cNvPr id="510" name="Google Shape;510;p24"/>
          <p:cNvPicPr preferRelativeResize="0"/>
          <p:nvPr/>
        </p:nvPicPr>
        <p:blipFill rotWithShape="1">
          <a:blip r:embed="rId3">
            <a:alphaModFix/>
          </a:blip>
          <a:srcRect b="30207" l="0" r="35417" t="29972"/>
          <a:stretch/>
        </p:blipFill>
        <p:spPr>
          <a:xfrm>
            <a:off x="4410200" y="1034875"/>
            <a:ext cx="13877802" cy="9252127"/>
          </a:xfrm>
          <a:prstGeom prst="rect">
            <a:avLst/>
          </a:prstGeom>
          <a:noFill/>
          <a:ln>
            <a:noFill/>
          </a:ln>
        </p:spPr>
      </p:pic>
      <p:grpSp>
        <p:nvGrpSpPr>
          <p:cNvPr id="511" name="Google Shape;511;p24"/>
          <p:cNvGrpSpPr/>
          <p:nvPr/>
        </p:nvGrpSpPr>
        <p:grpSpPr>
          <a:xfrm>
            <a:off x="0" y="9362811"/>
            <a:ext cx="18268924" cy="924189"/>
            <a:chOff x="0" y="-47625"/>
            <a:chExt cx="4811568" cy="243408"/>
          </a:xfrm>
        </p:grpSpPr>
        <p:sp>
          <p:nvSpPr>
            <p:cNvPr id="512" name="Google Shape;512;p24"/>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513" name="Google Shape;513;p24"/>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4" name="Google Shape;514;p24"/>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4">
              <a:alphaModFix/>
            </a:blip>
            <a:stretch>
              <a:fillRect b="0" l="0" r="0" t="0"/>
            </a:stretch>
          </a:blipFill>
          <a:ln>
            <a:noFill/>
          </a:ln>
        </p:spPr>
      </p:sp>
      <p:sp>
        <p:nvSpPr>
          <p:cNvPr id="515" name="Google Shape;515;p24"/>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4">
              <a:alphaModFix/>
            </a:blip>
            <a:stretch>
              <a:fillRect b="0" l="0" r="0" t="0"/>
            </a:stretch>
          </a:blipFill>
          <a:ln>
            <a:noFill/>
          </a:ln>
        </p:spPr>
      </p:sp>
      <p:grpSp>
        <p:nvGrpSpPr>
          <p:cNvPr id="516" name="Google Shape;516;p24"/>
          <p:cNvGrpSpPr/>
          <p:nvPr/>
        </p:nvGrpSpPr>
        <p:grpSpPr>
          <a:xfrm>
            <a:off x="-1795933" y="2036946"/>
            <a:ext cx="7966291" cy="893601"/>
            <a:chOff x="0" y="-47625"/>
            <a:chExt cx="1984813" cy="222642"/>
          </a:xfrm>
        </p:grpSpPr>
        <p:sp>
          <p:nvSpPr>
            <p:cNvPr id="517" name="Google Shape;517;p24"/>
            <p:cNvSpPr/>
            <p:nvPr/>
          </p:nvSpPr>
          <p:spPr>
            <a:xfrm>
              <a:off x="0" y="0"/>
              <a:ext cx="1984813" cy="175017"/>
            </a:xfrm>
            <a:custGeom>
              <a:rect b="b" l="l" r="r" t="t"/>
              <a:pathLst>
                <a:path extrusionOk="0" h="175017" w="1984813">
                  <a:moveTo>
                    <a:pt x="49564" y="0"/>
                  </a:moveTo>
                  <a:lnTo>
                    <a:pt x="1935249" y="0"/>
                  </a:lnTo>
                  <a:cubicBezTo>
                    <a:pt x="1948394" y="0"/>
                    <a:pt x="1961001" y="5222"/>
                    <a:pt x="1970296" y="14517"/>
                  </a:cubicBezTo>
                  <a:cubicBezTo>
                    <a:pt x="1979591" y="23812"/>
                    <a:pt x="1984813" y="36419"/>
                    <a:pt x="1984813" y="49564"/>
                  </a:cubicBezTo>
                  <a:lnTo>
                    <a:pt x="1984813" y="125453"/>
                  </a:lnTo>
                  <a:cubicBezTo>
                    <a:pt x="1984813" y="138598"/>
                    <a:pt x="1979591" y="151205"/>
                    <a:pt x="1970296" y="160500"/>
                  </a:cubicBezTo>
                  <a:cubicBezTo>
                    <a:pt x="1961001" y="169795"/>
                    <a:pt x="1948394" y="175017"/>
                    <a:pt x="1935249" y="175017"/>
                  </a:cubicBezTo>
                  <a:lnTo>
                    <a:pt x="49564" y="175017"/>
                  </a:lnTo>
                  <a:cubicBezTo>
                    <a:pt x="36419" y="175017"/>
                    <a:pt x="23812" y="169795"/>
                    <a:pt x="14517" y="160500"/>
                  </a:cubicBezTo>
                  <a:cubicBezTo>
                    <a:pt x="5222" y="151205"/>
                    <a:pt x="0" y="138598"/>
                    <a:pt x="0" y="125453"/>
                  </a:cubicBezTo>
                  <a:lnTo>
                    <a:pt x="0" y="49564"/>
                  </a:lnTo>
                  <a:cubicBezTo>
                    <a:pt x="0" y="36419"/>
                    <a:pt x="5222" y="23812"/>
                    <a:pt x="14517" y="14517"/>
                  </a:cubicBezTo>
                  <a:cubicBezTo>
                    <a:pt x="23812" y="5222"/>
                    <a:pt x="36419" y="0"/>
                    <a:pt x="49564"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4"/>
            <p:cNvSpPr txBox="1"/>
            <p:nvPr/>
          </p:nvSpPr>
          <p:spPr>
            <a:xfrm>
              <a:off x="0" y="-47625"/>
              <a:ext cx="1984813"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9" name="Google Shape;519;p24"/>
          <p:cNvSpPr txBox="1"/>
          <p:nvPr/>
        </p:nvSpPr>
        <p:spPr>
          <a:xfrm>
            <a:off x="1094197" y="1554995"/>
            <a:ext cx="4661682"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ABOUT US</a:t>
            </a:r>
            <a:endParaRPr/>
          </a:p>
        </p:txBody>
      </p:sp>
      <p:sp>
        <p:nvSpPr>
          <p:cNvPr id="520" name="Google Shape;520;p24"/>
          <p:cNvSpPr txBox="1"/>
          <p:nvPr/>
        </p:nvSpPr>
        <p:spPr>
          <a:xfrm>
            <a:off x="1094200" y="3285825"/>
            <a:ext cx="5723400" cy="6056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company is built on a foundation of innovation, dedication, and a commitment to excellence. We strive to provide top-notch products and services that exceed our customers' expectations. </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With a team of passionate individuals who are experts in their fields, we are constantly pushing boundaries and setting new standards in the industry. Our goal is to create. </a:t>
            </a:r>
            <a:endParaRPr/>
          </a:p>
        </p:txBody>
      </p:sp>
      <p:pic>
        <p:nvPicPr>
          <p:cNvPr id="521" name="Google Shape;521;p24"/>
          <p:cNvPicPr preferRelativeResize="0"/>
          <p:nvPr/>
        </p:nvPicPr>
        <p:blipFill>
          <a:blip r:embed="rId5">
            <a:alphaModFix/>
          </a:blip>
          <a:stretch>
            <a:fillRect/>
          </a:stretch>
        </p:blipFill>
        <p:spPr>
          <a:xfrm>
            <a:off x="7893463" y="1707400"/>
            <a:ext cx="9732048" cy="7873326"/>
          </a:xfrm>
          <a:prstGeom prst="rect">
            <a:avLst/>
          </a:prstGeom>
          <a:noFill/>
          <a:ln>
            <a:noFill/>
          </a:ln>
        </p:spPr>
      </p:pic>
      <p:pic>
        <p:nvPicPr>
          <p:cNvPr id="522" name="Google Shape;522;p24"/>
          <p:cNvPicPr preferRelativeResize="0"/>
          <p:nvPr/>
        </p:nvPicPr>
        <p:blipFill>
          <a:blip r:embed="rId6">
            <a:alphaModFix/>
          </a:blip>
          <a:stretch>
            <a:fillRect/>
          </a:stretch>
        </p:blipFill>
        <p:spPr>
          <a:xfrm>
            <a:off x="8166247" y="1404726"/>
            <a:ext cx="3893725" cy="15038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526" name="Shape 526"/>
        <p:cNvGrpSpPr/>
        <p:nvPr/>
      </p:nvGrpSpPr>
      <p:grpSpPr>
        <a:xfrm>
          <a:off x="0" y="0"/>
          <a:ext cx="0" cy="0"/>
          <a:chOff x="0" y="0"/>
          <a:chExt cx="0" cy="0"/>
        </a:xfrm>
      </p:grpSpPr>
      <p:grpSp>
        <p:nvGrpSpPr>
          <p:cNvPr id="527" name="Google Shape;527;p25"/>
          <p:cNvGrpSpPr/>
          <p:nvPr/>
        </p:nvGrpSpPr>
        <p:grpSpPr>
          <a:xfrm>
            <a:off x="0" y="9362811"/>
            <a:ext cx="18268924" cy="924189"/>
            <a:chOff x="0" y="-47625"/>
            <a:chExt cx="4811568" cy="243408"/>
          </a:xfrm>
        </p:grpSpPr>
        <p:sp>
          <p:nvSpPr>
            <p:cNvPr id="528" name="Google Shape;528;p25"/>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529" name="Google Shape;529;p25"/>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0" name="Google Shape;530;p25"/>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531" name="Google Shape;531;p25"/>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532" name="Google Shape;532;p25"/>
          <p:cNvGrpSpPr/>
          <p:nvPr/>
        </p:nvGrpSpPr>
        <p:grpSpPr>
          <a:xfrm>
            <a:off x="10516151" y="1946204"/>
            <a:ext cx="9361495" cy="893601"/>
            <a:chOff x="0" y="-47625"/>
            <a:chExt cx="2332430" cy="222642"/>
          </a:xfrm>
        </p:grpSpPr>
        <p:sp>
          <p:nvSpPr>
            <p:cNvPr id="533" name="Google Shape;533;p25"/>
            <p:cNvSpPr/>
            <p:nvPr/>
          </p:nvSpPr>
          <p:spPr>
            <a:xfrm>
              <a:off x="0" y="0"/>
              <a:ext cx="2332430" cy="175017"/>
            </a:xfrm>
            <a:custGeom>
              <a:rect b="b" l="l" r="r" t="t"/>
              <a:pathLst>
                <a:path extrusionOk="0" h="175017" w="2332430">
                  <a:moveTo>
                    <a:pt x="42177" y="0"/>
                  </a:moveTo>
                  <a:lnTo>
                    <a:pt x="2290253" y="0"/>
                  </a:lnTo>
                  <a:cubicBezTo>
                    <a:pt x="2301439" y="0"/>
                    <a:pt x="2312167" y="4444"/>
                    <a:pt x="2320077" y="12353"/>
                  </a:cubicBezTo>
                  <a:cubicBezTo>
                    <a:pt x="2327987" y="20263"/>
                    <a:pt x="2332430" y="30991"/>
                    <a:pt x="2332430" y="42177"/>
                  </a:cubicBezTo>
                  <a:lnTo>
                    <a:pt x="2332430" y="132840"/>
                  </a:lnTo>
                  <a:cubicBezTo>
                    <a:pt x="2332430" y="156134"/>
                    <a:pt x="2313547" y="175017"/>
                    <a:pt x="2290253" y="175017"/>
                  </a:cubicBezTo>
                  <a:lnTo>
                    <a:pt x="42177" y="175017"/>
                  </a:lnTo>
                  <a:cubicBezTo>
                    <a:pt x="30991" y="175017"/>
                    <a:pt x="20263" y="170573"/>
                    <a:pt x="12353" y="162664"/>
                  </a:cubicBezTo>
                  <a:cubicBezTo>
                    <a:pt x="4444" y="154754"/>
                    <a:pt x="0" y="144026"/>
                    <a:pt x="0" y="132840"/>
                  </a:cubicBezTo>
                  <a:lnTo>
                    <a:pt x="0" y="42177"/>
                  </a:lnTo>
                  <a:cubicBezTo>
                    <a:pt x="0" y="30991"/>
                    <a:pt x="4444" y="20263"/>
                    <a:pt x="12353" y="12353"/>
                  </a:cubicBezTo>
                  <a:cubicBezTo>
                    <a:pt x="20263" y="4444"/>
                    <a:pt x="30991" y="0"/>
                    <a:pt x="4217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5"/>
            <p:cNvSpPr txBox="1"/>
            <p:nvPr/>
          </p:nvSpPr>
          <p:spPr>
            <a:xfrm>
              <a:off x="0" y="-47625"/>
              <a:ext cx="2332430"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5"/>
          <p:cNvGrpSpPr/>
          <p:nvPr/>
        </p:nvGrpSpPr>
        <p:grpSpPr>
          <a:xfrm>
            <a:off x="2102508" y="1479213"/>
            <a:ext cx="8056384" cy="7629898"/>
            <a:chOff x="0" y="-47625"/>
            <a:chExt cx="2999529" cy="2840741"/>
          </a:xfrm>
        </p:grpSpPr>
        <p:sp>
          <p:nvSpPr>
            <p:cNvPr id="536" name="Google Shape;536;p25"/>
            <p:cNvSpPr/>
            <p:nvPr/>
          </p:nvSpPr>
          <p:spPr>
            <a:xfrm>
              <a:off x="0" y="0"/>
              <a:ext cx="2999529" cy="2793116"/>
            </a:xfrm>
            <a:custGeom>
              <a:rect b="b" l="l" r="r" t="t"/>
              <a:pathLst>
                <a:path extrusionOk="0" h="2793116" w="2999529">
                  <a:moveTo>
                    <a:pt x="49009" y="0"/>
                  </a:moveTo>
                  <a:lnTo>
                    <a:pt x="2950520" y="0"/>
                  </a:lnTo>
                  <a:cubicBezTo>
                    <a:pt x="2963518" y="0"/>
                    <a:pt x="2975984" y="5163"/>
                    <a:pt x="2985175" y="14354"/>
                  </a:cubicBezTo>
                  <a:cubicBezTo>
                    <a:pt x="2994366" y="23546"/>
                    <a:pt x="2999529" y="36011"/>
                    <a:pt x="2999529" y="49009"/>
                  </a:cubicBezTo>
                  <a:lnTo>
                    <a:pt x="2999529" y="2744107"/>
                  </a:lnTo>
                  <a:cubicBezTo>
                    <a:pt x="2999529" y="2757105"/>
                    <a:pt x="2994366" y="2769571"/>
                    <a:pt x="2985175" y="2778762"/>
                  </a:cubicBezTo>
                  <a:cubicBezTo>
                    <a:pt x="2975984" y="2787953"/>
                    <a:pt x="2963518" y="2793116"/>
                    <a:pt x="2950520" y="2793116"/>
                  </a:cubicBezTo>
                  <a:lnTo>
                    <a:pt x="49009" y="2793116"/>
                  </a:lnTo>
                  <a:cubicBezTo>
                    <a:pt x="36011" y="2793116"/>
                    <a:pt x="23546" y="2787953"/>
                    <a:pt x="14354" y="2778762"/>
                  </a:cubicBezTo>
                  <a:cubicBezTo>
                    <a:pt x="5163" y="2769571"/>
                    <a:pt x="0" y="2757105"/>
                    <a:pt x="0" y="2744107"/>
                  </a:cubicBezTo>
                  <a:lnTo>
                    <a:pt x="0" y="49009"/>
                  </a:lnTo>
                  <a:cubicBezTo>
                    <a:pt x="0" y="36011"/>
                    <a:pt x="5163" y="23546"/>
                    <a:pt x="14354" y="14354"/>
                  </a:cubicBezTo>
                  <a:cubicBezTo>
                    <a:pt x="23546" y="5163"/>
                    <a:pt x="36011" y="0"/>
                    <a:pt x="49009"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txBox="1"/>
            <p:nvPr/>
          </p:nvSpPr>
          <p:spPr>
            <a:xfrm>
              <a:off x="0" y="-47625"/>
              <a:ext cx="2999529" cy="284074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25"/>
          <p:cNvSpPr txBox="1"/>
          <p:nvPr/>
        </p:nvSpPr>
        <p:spPr>
          <a:xfrm>
            <a:off x="11176767" y="1464253"/>
            <a:ext cx="8040263"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OUR History</a:t>
            </a:r>
            <a:endParaRPr/>
          </a:p>
        </p:txBody>
      </p:sp>
      <p:sp>
        <p:nvSpPr>
          <p:cNvPr id="539" name="Google Shape;539;p25"/>
          <p:cNvSpPr txBox="1"/>
          <p:nvPr/>
        </p:nvSpPr>
        <p:spPr>
          <a:xfrm>
            <a:off x="11176767" y="3110505"/>
            <a:ext cx="6202800" cy="531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In today's fast-paced world, presentations have become.</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 Whether it's in a boardroom setting, a classroom, or a conference hall, the art of delivering a compelling presentation can make a lasting impact on the audience. ative, but truly unforgettable.</a:t>
            </a:r>
            <a:endParaRPr/>
          </a:p>
        </p:txBody>
      </p:sp>
      <p:pic>
        <p:nvPicPr>
          <p:cNvPr id="540" name="Google Shape;540;p25"/>
          <p:cNvPicPr preferRelativeResize="0"/>
          <p:nvPr/>
        </p:nvPicPr>
        <p:blipFill>
          <a:blip r:embed="rId4">
            <a:alphaModFix/>
          </a:blip>
          <a:stretch>
            <a:fillRect/>
          </a:stretch>
        </p:blipFill>
        <p:spPr>
          <a:xfrm>
            <a:off x="1028700" y="1946200"/>
            <a:ext cx="8758466" cy="7416602"/>
          </a:xfrm>
          <a:prstGeom prst="rect">
            <a:avLst/>
          </a:prstGeom>
          <a:noFill/>
          <a:ln>
            <a:noFill/>
          </a:ln>
        </p:spPr>
      </p:pic>
      <p:pic>
        <p:nvPicPr>
          <p:cNvPr id="541" name="Google Shape;541;p25"/>
          <p:cNvPicPr preferRelativeResize="0"/>
          <p:nvPr/>
        </p:nvPicPr>
        <p:blipFill>
          <a:blip r:embed="rId5">
            <a:alphaModFix/>
          </a:blip>
          <a:stretch>
            <a:fillRect/>
          </a:stretch>
        </p:blipFill>
        <p:spPr>
          <a:xfrm>
            <a:off x="16144197" y="7919938"/>
            <a:ext cx="1987125" cy="1460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545" name="Shape 545"/>
        <p:cNvGrpSpPr/>
        <p:nvPr/>
      </p:nvGrpSpPr>
      <p:grpSpPr>
        <a:xfrm>
          <a:off x="0" y="0"/>
          <a:ext cx="0" cy="0"/>
          <a:chOff x="0" y="0"/>
          <a:chExt cx="0" cy="0"/>
        </a:xfrm>
      </p:grpSpPr>
      <p:cxnSp>
        <p:nvCxnSpPr>
          <p:cNvPr id="546" name="Google Shape;546;p26"/>
          <p:cNvCxnSpPr/>
          <p:nvPr/>
        </p:nvCxnSpPr>
        <p:spPr>
          <a:xfrm>
            <a:off x="815825" y="6332937"/>
            <a:ext cx="16051395" cy="0"/>
          </a:xfrm>
          <a:prstGeom prst="straightConnector1">
            <a:avLst/>
          </a:prstGeom>
          <a:noFill/>
          <a:ln cap="flat" cmpd="sng" w="38100">
            <a:solidFill>
              <a:srgbClr val="FFC803"/>
            </a:solidFill>
            <a:prstDash val="solid"/>
            <a:round/>
            <a:headEnd len="sm" w="sm" type="none"/>
            <a:tailEnd len="sm" w="sm" type="none"/>
          </a:ln>
        </p:spPr>
      </p:cxnSp>
      <p:pic>
        <p:nvPicPr>
          <p:cNvPr id="547" name="Google Shape;547;p26"/>
          <p:cNvPicPr preferRelativeResize="0"/>
          <p:nvPr/>
        </p:nvPicPr>
        <p:blipFill>
          <a:blip r:embed="rId3">
            <a:alphaModFix/>
          </a:blip>
          <a:stretch>
            <a:fillRect/>
          </a:stretch>
        </p:blipFill>
        <p:spPr>
          <a:xfrm>
            <a:off x="815825" y="3505450"/>
            <a:ext cx="13517041" cy="3009650"/>
          </a:xfrm>
          <a:prstGeom prst="rect">
            <a:avLst/>
          </a:prstGeom>
          <a:noFill/>
          <a:ln>
            <a:noFill/>
          </a:ln>
        </p:spPr>
      </p:pic>
      <p:grpSp>
        <p:nvGrpSpPr>
          <p:cNvPr id="548" name="Google Shape;548;p26"/>
          <p:cNvGrpSpPr/>
          <p:nvPr/>
        </p:nvGrpSpPr>
        <p:grpSpPr>
          <a:xfrm>
            <a:off x="0" y="9362811"/>
            <a:ext cx="18268924" cy="924189"/>
            <a:chOff x="0" y="-47625"/>
            <a:chExt cx="4811568" cy="243408"/>
          </a:xfrm>
        </p:grpSpPr>
        <p:sp>
          <p:nvSpPr>
            <p:cNvPr id="549" name="Google Shape;549;p26"/>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550" name="Google Shape;550;p26"/>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1" name="Google Shape;551;p26"/>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4">
              <a:alphaModFix/>
            </a:blip>
            <a:stretch>
              <a:fillRect b="0" l="0" r="0" t="0"/>
            </a:stretch>
          </a:blipFill>
          <a:ln>
            <a:noFill/>
          </a:ln>
        </p:spPr>
      </p:sp>
      <p:sp>
        <p:nvSpPr>
          <p:cNvPr id="552" name="Google Shape;552;p26"/>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4">
              <a:alphaModFix/>
            </a:blip>
            <a:stretch>
              <a:fillRect b="0" l="0" r="0" t="0"/>
            </a:stretch>
          </a:blipFill>
          <a:ln>
            <a:noFill/>
          </a:ln>
        </p:spPr>
      </p:sp>
      <p:grpSp>
        <p:nvGrpSpPr>
          <p:cNvPr id="553" name="Google Shape;553;p26"/>
          <p:cNvGrpSpPr/>
          <p:nvPr/>
        </p:nvGrpSpPr>
        <p:grpSpPr>
          <a:xfrm>
            <a:off x="-2582290" y="2107513"/>
            <a:ext cx="9979847" cy="893601"/>
            <a:chOff x="0" y="-47625"/>
            <a:chExt cx="2486493" cy="222642"/>
          </a:xfrm>
        </p:grpSpPr>
        <p:sp>
          <p:nvSpPr>
            <p:cNvPr id="554" name="Google Shape;554;p26"/>
            <p:cNvSpPr/>
            <p:nvPr/>
          </p:nvSpPr>
          <p:spPr>
            <a:xfrm>
              <a:off x="0" y="0"/>
              <a:ext cx="2486493" cy="175017"/>
            </a:xfrm>
            <a:custGeom>
              <a:rect b="b" l="l" r="r" t="t"/>
              <a:pathLst>
                <a:path extrusionOk="0" h="175017" w="2486493">
                  <a:moveTo>
                    <a:pt x="39564" y="0"/>
                  </a:moveTo>
                  <a:lnTo>
                    <a:pt x="2446930" y="0"/>
                  </a:lnTo>
                  <a:cubicBezTo>
                    <a:pt x="2468780" y="0"/>
                    <a:pt x="2486493" y="17713"/>
                    <a:pt x="2486493" y="39564"/>
                  </a:cubicBezTo>
                  <a:lnTo>
                    <a:pt x="2486493" y="135453"/>
                  </a:lnTo>
                  <a:cubicBezTo>
                    <a:pt x="2486493" y="157304"/>
                    <a:pt x="2468780" y="175017"/>
                    <a:pt x="2446930" y="175017"/>
                  </a:cubicBezTo>
                  <a:lnTo>
                    <a:pt x="39564" y="175017"/>
                  </a:lnTo>
                  <a:cubicBezTo>
                    <a:pt x="17713" y="175017"/>
                    <a:pt x="0" y="157304"/>
                    <a:pt x="0" y="135453"/>
                  </a:cubicBezTo>
                  <a:lnTo>
                    <a:pt x="0" y="39564"/>
                  </a:lnTo>
                  <a:cubicBezTo>
                    <a:pt x="0" y="17713"/>
                    <a:pt x="17713" y="0"/>
                    <a:pt x="39564"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6"/>
            <p:cNvSpPr txBox="1"/>
            <p:nvPr/>
          </p:nvSpPr>
          <p:spPr>
            <a:xfrm>
              <a:off x="0" y="-47625"/>
              <a:ext cx="2486493"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6" name="Google Shape;556;p26"/>
          <p:cNvSpPr txBox="1"/>
          <p:nvPr/>
        </p:nvSpPr>
        <p:spPr>
          <a:xfrm>
            <a:off x="815825" y="1625562"/>
            <a:ext cx="8040263"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OUR History</a:t>
            </a:r>
            <a:endParaRPr/>
          </a:p>
        </p:txBody>
      </p:sp>
      <p:sp>
        <p:nvSpPr>
          <p:cNvPr id="557" name="Google Shape;557;p26"/>
          <p:cNvSpPr txBox="1"/>
          <p:nvPr/>
        </p:nvSpPr>
        <p:spPr>
          <a:xfrm>
            <a:off x="874535" y="7019448"/>
            <a:ext cx="3931843"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ADD A MAIN POINT</a:t>
            </a:r>
            <a:endParaRPr/>
          </a:p>
        </p:txBody>
      </p:sp>
      <p:sp>
        <p:nvSpPr>
          <p:cNvPr id="558" name="Google Shape;558;p26"/>
          <p:cNvSpPr txBox="1"/>
          <p:nvPr/>
        </p:nvSpPr>
        <p:spPr>
          <a:xfrm>
            <a:off x="913722" y="7826358"/>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559" name="Google Shape;559;p26"/>
          <p:cNvSpPr txBox="1"/>
          <p:nvPr/>
        </p:nvSpPr>
        <p:spPr>
          <a:xfrm>
            <a:off x="6658213" y="7019448"/>
            <a:ext cx="394178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ADD A MAIN POINT</a:t>
            </a:r>
            <a:endParaRPr/>
          </a:p>
        </p:txBody>
      </p:sp>
      <p:sp>
        <p:nvSpPr>
          <p:cNvPr id="560" name="Google Shape;560;p26"/>
          <p:cNvSpPr txBox="1"/>
          <p:nvPr/>
        </p:nvSpPr>
        <p:spPr>
          <a:xfrm>
            <a:off x="6697400" y="7826358"/>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561" name="Google Shape;561;p26"/>
          <p:cNvSpPr txBox="1"/>
          <p:nvPr/>
        </p:nvSpPr>
        <p:spPr>
          <a:xfrm>
            <a:off x="12979567" y="7019448"/>
            <a:ext cx="3858075"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ADD A MAIN POINT</a:t>
            </a:r>
            <a:endParaRPr/>
          </a:p>
        </p:txBody>
      </p:sp>
      <p:sp>
        <p:nvSpPr>
          <p:cNvPr id="562" name="Google Shape;562;p26"/>
          <p:cNvSpPr txBox="1"/>
          <p:nvPr/>
        </p:nvSpPr>
        <p:spPr>
          <a:xfrm>
            <a:off x="13018754" y="7826358"/>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pic>
        <p:nvPicPr>
          <p:cNvPr id="563" name="Google Shape;563;p26"/>
          <p:cNvPicPr preferRelativeResize="0"/>
          <p:nvPr/>
        </p:nvPicPr>
        <p:blipFill>
          <a:blip r:embed="rId5">
            <a:alphaModFix/>
          </a:blip>
          <a:stretch>
            <a:fillRect/>
          </a:stretch>
        </p:blipFill>
        <p:spPr>
          <a:xfrm>
            <a:off x="14037171" y="2003406"/>
            <a:ext cx="3364924" cy="12996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567" name="Shape 567"/>
        <p:cNvGrpSpPr/>
        <p:nvPr/>
      </p:nvGrpSpPr>
      <p:grpSpPr>
        <a:xfrm>
          <a:off x="0" y="0"/>
          <a:ext cx="0" cy="0"/>
          <a:chOff x="0" y="0"/>
          <a:chExt cx="0" cy="0"/>
        </a:xfrm>
      </p:grpSpPr>
      <p:grpSp>
        <p:nvGrpSpPr>
          <p:cNvPr id="568" name="Google Shape;568;p27"/>
          <p:cNvGrpSpPr/>
          <p:nvPr/>
        </p:nvGrpSpPr>
        <p:grpSpPr>
          <a:xfrm>
            <a:off x="0" y="9362811"/>
            <a:ext cx="18268924" cy="924189"/>
            <a:chOff x="0" y="-47625"/>
            <a:chExt cx="4811568" cy="243408"/>
          </a:xfrm>
        </p:grpSpPr>
        <p:sp>
          <p:nvSpPr>
            <p:cNvPr id="569" name="Google Shape;569;p27"/>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570" name="Google Shape;570;p27"/>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1" name="Google Shape;571;p27"/>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572" name="Google Shape;572;p27"/>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sp>
        <p:nvSpPr>
          <p:cNvPr id="573" name="Google Shape;573;p27"/>
          <p:cNvSpPr txBox="1"/>
          <p:nvPr/>
        </p:nvSpPr>
        <p:spPr>
          <a:xfrm>
            <a:off x="1562130" y="2258720"/>
            <a:ext cx="9594089" cy="36630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WRITE AN ORIGINAL STATEMENT OR INSPIRING QUOTE</a:t>
            </a:r>
            <a:endParaRPr/>
          </a:p>
        </p:txBody>
      </p:sp>
      <p:sp>
        <p:nvSpPr>
          <p:cNvPr id="574" name="Google Shape;574;p27"/>
          <p:cNvSpPr txBox="1"/>
          <p:nvPr/>
        </p:nvSpPr>
        <p:spPr>
          <a:xfrm>
            <a:off x="1562130" y="6609897"/>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Include a credit, citation, or supporting message</a:t>
            </a:r>
            <a:endParaRPr/>
          </a:p>
        </p:txBody>
      </p:sp>
      <p:pic>
        <p:nvPicPr>
          <p:cNvPr id="575" name="Google Shape;575;p27"/>
          <p:cNvPicPr preferRelativeResize="0"/>
          <p:nvPr/>
        </p:nvPicPr>
        <p:blipFill>
          <a:blip r:embed="rId4">
            <a:alphaModFix/>
          </a:blip>
          <a:stretch>
            <a:fillRect/>
          </a:stretch>
        </p:blipFill>
        <p:spPr>
          <a:xfrm>
            <a:off x="13289448" y="5474313"/>
            <a:ext cx="4112650" cy="3021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579" name="Shape 579"/>
        <p:cNvGrpSpPr/>
        <p:nvPr/>
      </p:nvGrpSpPr>
      <p:grpSpPr>
        <a:xfrm>
          <a:off x="0" y="0"/>
          <a:ext cx="0" cy="0"/>
          <a:chOff x="0" y="0"/>
          <a:chExt cx="0" cy="0"/>
        </a:xfrm>
      </p:grpSpPr>
      <p:grpSp>
        <p:nvGrpSpPr>
          <p:cNvPr id="580" name="Google Shape;580;p28"/>
          <p:cNvGrpSpPr/>
          <p:nvPr/>
        </p:nvGrpSpPr>
        <p:grpSpPr>
          <a:xfrm>
            <a:off x="0" y="9362811"/>
            <a:ext cx="18268924" cy="924189"/>
            <a:chOff x="0" y="-47625"/>
            <a:chExt cx="4811568" cy="243408"/>
          </a:xfrm>
        </p:grpSpPr>
        <p:sp>
          <p:nvSpPr>
            <p:cNvPr id="581" name="Google Shape;581;p28"/>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582" name="Google Shape;582;p28"/>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3" name="Google Shape;583;p28"/>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584" name="Google Shape;584;p28"/>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585" name="Google Shape;585;p28"/>
          <p:cNvGrpSpPr/>
          <p:nvPr/>
        </p:nvGrpSpPr>
        <p:grpSpPr>
          <a:xfrm>
            <a:off x="10656403" y="2540603"/>
            <a:ext cx="10510220" cy="893601"/>
            <a:chOff x="0" y="-47625"/>
            <a:chExt cx="2618636" cy="222642"/>
          </a:xfrm>
        </p:grpSpPr>
        <p:sp>
          <p:nvSpPr>
            <p:cNvPr id="586" name="Google Shape;586;p28"/>
            <p:cNvSpPr/>
            <p:nvPr/>
          </p:nvSpPr>
          <p:spPr>
            <a:xfrm>
              <a:off x="0" y="0"/>
              <a:ext cx="2618636" cy="175017"/>
            </a:xfrm>
            <a:custGeom>
              <a:rect b="b" l="l" r="r" t="t"/>
              <a:pathLst>
                <a:path extrusionOk="0" h="175017" w="2618636">
                  <a:moveTo>
                    <a:pt x="37567" y="0"/>
                  </a:moveTo>
                  <a:lnTo>
                    <a:pt x="2581069" y="0"/>
                  </a:lnTo>
                  <a:cubicBezTo>
                    <a:pt x="2601817" y="0"/>
                    <a:pt x="2618636" y="16819"/>
                    <a:pt x="2618636" y="37567"/>
                  </a:cubicBezTo>
                  <a:lnTo>
                    <a:pt x="2618636" y="137450"/>
                  </a:lnTo>
                  <a:cubicBezTo>
                    <a:pt x="2618636" y="147413"/>
                    <a:pt x="2614679" y="156969"/>
                    <a:pt x="2607633" y="164014"/>
                  </a:cubicBezTo>
                  <a:cubicBezTo>
                    <a:pt x="2600588" y="171059"/>
                    <a:pt x="2591033" y="175017"/>
                    <a:pt x="2581069" y="175017"/>
                  </a:cubicBezTo>
                  <a:lnTo>
                    <a:pt x="37567" y="175017"/>
                  </a:lnTo>
                  <a:cubicBezTo>
                    <a:pt x="27604" y="175017"/>
                    <a:pt x="18048" y="171059"/>
                    <a:pt x="11003" y="164014"/>
                  </a:cubicBezTo>
                  <a:cubicBezTo>
                    <a:pt x="3958" y="156969"/>
                    <a:pt x="0" y="147413"/>
                    <a:pt x="0" y="137450"/>
                  </a:cubicBezTo>
                  <a:lnTo>
                    <a:pt x="0" y="37567"/>
                  </a:lnTo>
                  <a:cubicBezTo>
                    <a:pt x="0" y="27604"/>
                    <a:pt x="3958" y="18048"/>
                    <a:pt x="11003" y="11003"/>
                  </a:cubicBezTo>
                  <a:cubicBezTo>
                    <a:pt x="18048" y="3958"/>
                    <a:pt x="27604" y="0"/>
                    <a:pt x="3756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8"/>
            <p:cNvSpPr txBox="1"/>
            <p:nvPr/>
          </p:nvSpPr>
          <p:spPr>
            <a:xfrm>
              <a:off x="0" y="-47625"/>
              <a:ext cx="2618636"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28"/>
          <p:cNvSpPr txBox="1"/>
          <p:nvPr/>
        </p:nvSpPr>
        <p:spPr>
          <a:xfrm>
            <a:off x="11941903" y="4148579"/>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589" name="Google Shape;589;p28"/>
          <p:cNvSpPr txBox="1"/>
          <p:nvPr/>
        </p:nvSpPr>
        <p:spPr>
          <a:xfrm>
            <a:off x="11941903" y="507420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590" name="Google Shape;590;p28"/>
          <p:cNvSpPr txBox="1"/>
          <p:nvPr/>
        </p:nvSpPr>
        <p:spPr>
          <a:xfrm>
            <a:off x="11941903" y="596276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591" name="Google Shape;591;p28"/>
          <p:cNvSpPr txBox="1"/>
          <p:nvPr/>
        </p:nvSpPr>
        <p:spPr>
          <a:xfrm>
            <a:off x="11941903" y="774440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592" name="Google Shape;592;p28"/>
          <p:cNvSpPr txBox="1"/>
          <p:nvPr/>
        </p:nvSpPr>
        <p:spPr>
          <a:xfrm>
            <a:off x="11941903" y="684010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sp>
        <p:nvSpPr>
          <p:cNvPr id="593" name="Google Shape;593;p28"/>
          <p:cNvSpPr txBox="1"/>
          <p:nvPr/>
        </p:nvSpPr>
        <p:spPr>
          <a:xfrm>
            <a:off x="11442375" y="2003478"/>
            <a:ext cx="8040263"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CONTACT US</a:t>
            </a:r>
            <a:endParaRPr/>
          </a:p>
        </p:txBody>
      </p:sp>
      <p:pic>
        <p:nvPicPr>
          <p:cNvPr id="594" name="Google Shape;594;p28"/>
          <p:cNvPicPr preferRelativeResize="0"/>
          <p:nvPr/>
        </p:nvPicPr>
        <p:blipFill>
          <a:blip r:embed="rId4">
            <a:alphaModFix/>
          </a:blip>
          <a:stretch>
            <a:fillRect/>
          </a:stretch>
        </p:blipFill>
        <p:spPr>
          <a:xfrm>
            <a:off x="822900" y="1742551"/>
            <a:ext cx="9314000" cy="7874174"/>
          </a:xfrm>
          <a:prstGeom prst="rect">
            <a:avLst/>
          </a:prstGeom>
          <a:noFill/>
          <a:ln>
            <a:noFill/>
          </a:ln>
        </p:spPr>
      </p:pic>
      <p:pic>
        <p:nvPicPr>
          <p:cNvPr id="595" name="Google Shape;595;p28"/>
          <p:cNvPicPr preferRelativeResize="0"/>
          <p:nvPr/>
        </p:nvPicPr>
        <p:blipFill>
          <a:blip r:embed="rId5">
            <a:alphaModFix/>
          </a:blip>
          <a:stretch>
            <a:fillRect/>
          </a:stretch>
        </p:blipFill>
        <p:spPr>
          <a:xfrm>
            <a:off x="11367052" y="4181586"/>
            <a:ext cx="308750" cy="38928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599" name="Shape 599"/>
        <p:cNvGrpSpPr/>
        <p:nvPr/>
      </p:nvGrpSpPr>
      <p:grpSpPr>
        <a:xfrm>
          <a:off x="0" y="0"/>
          <a:ext cx="0" cy="0"/>
          <a:chOff x="0" y="0"/>
          <a:chExt cx="0" cy="0"/>
        </a:xfrm>
      </p:grpSpPr>
      <p:pic>
        <p:nvPicPr>
          <p:cNvPr id="600" name="Google Shape;600;p29"/>
          <p:cNvPicPr preferRelativeResize="0"/>
          <p:nvPr/>
        </p:nvPicPr>
        <p:blipFill>
          <a:blip r:embed="rId3">
            <a:alphaModFix/>
          </a:blip>
          <a:stretch>
            <a:fillRect/>
          </a:stretch>
        </p:blipFill>
        <p:spPr>
          <a:xfrm>
            <a:off x="8792425" y="1719050"/>
            <a:ext cx="8466875" cy="7473285"/>
          </a:xfrm>
          <a:prstGeom prst="rect">
            <a:avLst/>
          </a:prstGeom>
          <a:noFill/>
          <a:ln>
            <a:noFill/>
          </a:ln>
        </p:spPr>
      </p:pic>
      <p:sp>
        <p:nvSpPr>
          <p:cNvPr id="601" name="Google Shape;601;p29"/>
          <p:cNvSpPr txBox="1"/>
          <p:nvPr/>
        </p:nvSpPr>
        <p:spPr>
          <a:xfrm>
            <a:off x="1028700" y="1174425"/>
            <a:ext cx="63039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RESOURCE </a:t>
            </a:r>
            <a:endParaRPr/>
          </a:p>
          <a:p>
            <a:pPr indent="0" lvl="0" marL="0" marR="0" rtl="0" algn="l">
              <a:lnSpc>
                <a:spcPct val="10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PAGE</a:t>
            </a:r>
            <a:endParaRPr/>
          </a:p>
        </p:txBody>
      </p:sp>
      <p:sp>
        <p:nvSpPr>
          <p:cNvPr id="602" name="Google Shape;602;p29"/>
          <p:cNvSpPr txBox="1"/>
          <p:nvPr/>
        </p:nvSpPr>
        <p:spPr>
          <a:xfrm>
            <a:off x="1028700" y="3411855"/>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603" name="Google Shape;603;p29"/>
          <p:cNvSpPr txBox="1"/>
          <p:nvPr/>
        </p:nvSpPr>
        <p:spPr>
          <a:xfrm>
            <a:off x="1028700" y="4694491"/>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604" name="Google Shape;604;p29"/>
          <p:cNvSpPr txBox="1"/>
          <p:nvPr/>
        </p:nvSpPr>
        <p:spPr>
          <a:xfrm>
            <a:off x="1028700" y="5955744"/>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Open Sans</a:t>
            </a:r>
            <a:endParaRPr/>
          </a:p>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Open Sans</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187" name="Shape 187"/>
        <p:cNvGrpSpPr/>
        <p:nvPr/>
      </p:nvGrpSpPr>
      <p:grpSpPr>
        <a:xfrm>
          <a:off x="0" y="0"/>
          <a:ext cx="0" cy="0"/>
          <a:chOff x="0" y="0"/>
          <a:chExt cx="0" cy="0"/>
        </a:xfrm>
      </p:grpSpPr>
      <p:grpSp>
        <p:nvGrpSpPr>
          <p:cNvPr id="188" name="Google Shape;188;p12"/>
          <p:cNvGrpSpPr/>
          <p:nvPr/>
        </p:nvGrpSpPr>
        <p:grpSpPr>
          <a:xfrm>
            <a:off x="0" y="9362811"/>
            <a:ext cx="18268924" cy="924189"/>
            <a:chOff x="0" y="-47625"/>
            <a:chExt cx="4811568" cy="243408"/>
          </a:xfrm>
        </p:grpSpPr>
        <p:sp>
          <p:nvSpPr>
            <p:cNvPr id="189" name="Google Shape;189;p12"/>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190" name="Google Shape;190;p12"/>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2"/>
          <p:cNvGrpSpPr/>
          <p:nvPr/>
        </p:nvGrpSpPr>
        <p:grpSpPr>
          <a:xfrm>
            <a:off x="-1060646" y="2091373"/>
            <a:ext cx="12072481" cy="944451"/>
            <a:chOff x="0" y="-47625"/>
            <a:chExt cx="3007876" cy="235312"/>
          </a:xfrm>
        </p:grpSpPr>
        <p:sp>
          <p:nvSpPr>
            <p:cNvPr id="192" name="Google Shape;192;p12"/>
            <p:cNvSpPr/>
            <p:nvPr/>
          </p:nvSpPr>
          <p:spPr>
            <a:xfrm>
              <a:off x="0" y="0"/>
              <a:ext cx="3007876" cy="187687"/>
            </a:xfrm>
            <a:custGeom>
              <a:rect b="b" l="l" r="r" t="t"/>
              <a:pathLst>
                <a:path extrusionOk="0" h="187687" w="3007876">
                  <a:moveTo>
                    <a:pt x="32706" y="0"/>
                  </a:moveTo>
                  <a:lnTo>
                    <a:pt x="2975170" y="0"/>
                  </a:lnTo>
                  <a:cubicBezTo>
                    <a:pt x="2993233" y="0"/>
                    <a:pt x="3007876" y="14643"/>
                    <a:pt x="3007876" y="32706"/>
                  </a:cubicBezTo>
                  <a:lnTo>
                    <a:pt x="3007876" y="154981"/>
                  </a:lnTo>
                  <a:cubicBezTo>
                    <a:pt x="3007876" y="173044"/>
                    <a:pt x="2993233" y="187687"/>
                    <a:pt x="2975170" y="187687"/>
                  </a:cubicBezTo>
                  <a:lnTo>
                    <a:pt x="32706" y="187687"/>
                  </a:lnTo>
                  <a:cubicBezTo>
                    <a:pt x="14643" y="187687"/>
                    <a:pt x="0" y="173044"/>
                    <a:pt x="0" y="154981"/>
                  </a:cubicBezTo>
                  <a:lnTo>
                    <a:pt x="0" y="32706"/>
                  </a:lnTo>
                  <a:cubicBezTo>
                    <a:pt x="0" y="14643"/>
                    <a:pt x="14643" y="0"/>
                    <a:pt x="32706"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
            <p:cNvSpPr txBox="1"/>
            <p:nvPr/>
          </p:nvSpPr>
          <p:spPr>
            <a:xfrm>
              <a:off x="0" y="-47625"/>
              <a:ext cx="3007876" cy="23531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2"/>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195" name="Google Shape;195;p12"/>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196" name="Google Shape;196;p12"/>
          <p:cNvGrpSpPr/>
          <p:nvPr/>
        </p:nvGrpSpPr>
        <p:grpSpPr>
          <a:xfrm>
            <a:off x="1510934" y="3807287"/>
            <a:ext cx="2389232" cy="2406827"/>
            <a:chOff x="0" y="-47625"/>
            <a:chExt cx="796061" cy="801924"/>
          </a:xfrm>
        </p:grpSpPr>
        <p:sp>
          <p:nvSpPr>
            <p:cNvPr id="197" name="Google Shape;197;p12"/>
            <p:cNvSpPr/>
            <p:nvPr/>
          </p:nvSpPr>
          <p:spPr>
            <a:xfrm>
              <a:off x="0" y="0"/>
              <a:ext cx="796061" cy="754299"/>
            </a:xfrm>
            <a:custGeom>
              <a:rect b="b" l="l" r="r" t="t"/>
              <a:pathLst>
                <a:path extrusionOk="0" h="754299" w="796061">
                  <a:moveTo>
                    <a:pt x="165257" y="0"/>
                  </a:moveTo>
                  <a:lnTo>
                    <a:pt x="630804" y="0"/>
                  </a:lnTo>
                  <a:cubicBezTo>
                    <a:pt x="674633" y="0"/>
                    <a:pt x="716667" y="17411"/>
                    <a:pt x="747659" y="48403"/>
                  </a:cubicBezTo>
                  <a:cubicBezTo>
                    <a:pt x="778650" y="79394"/>
                    <a:pt x="796061" y="121428"/>
                    <a:pt x="796061" y="165257"/>
                  </a:cubicBezTo>
                  <a:lnTo>
                    <a:pt x="796061" y="589042"/>
                  </a:lnTo>
                  <a:cubicBezTo>
                    <a:pt x="796061" y="632871"/>
                    <a:pt x="778650" y="674904"/>
                    <a:pt x="747659" y="705896"/>
                  </a:cubicBezTo>
                  <a:cubicBezTo>
                    <a:pt x="716667" y="736888"/>
                    <a:pt x="674633" y="754299"/>
                    <a:pt x="630804" y="754299"/>
                  </a:cubicBezTo>
                  <a:lnTo>
                    <a:pt x="165257" y="754299"/>
                  </a:lnTo>
                  <a:cubicBezTo>
                    <a:pt x="121428" y="754299"/>
                    <a:pt x="79394" y="736888"/>
                    <a:pt x="48403" y="705896"/>
                  </a:cubicBezTo>
                  <a:cubicBezTo>
                    <a:pt x="17411" y="674904"/>
                    <a:pt x="0" y="632871"/>
                    <a:pt x="0" y="589042"/>
                  </a:cubicBezTo>
                  <a:lnTo>
                    <a:pt x="0" y="165257"/>
                  </a:lnTo>
                  <a:cubicBezTo>
                    <a:pt x="0" y="121428"/>
                    <a:pt x="17411" y="79394"/>
                    <a:pt x="48403" y="48403"/>
                  </a:cubicBezTo>
                  <a:cubicBezTo>
                    <a:pt x="79394" y="17411"/>
                    <a:pt x="121428" y="0"/>
                    <a:pt x="16525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2"/>
          <p:cNvGrpSpPr/>
          <p:nvPr/>
        </p:nvGrpSpPr>
        <p:grpSpPr>
          <a:xfrm>
            <a:off x="7356324" y="3807287"/>
            <a:ext cx="2389232" cy="2406827"/>
            <a:chOff x="0" y="-47625"/>
            <a:chExt cx="796061" cy="801924"/>
          </a:xfrm>
        </p:grpSpPr>
        <p:sp>
          <p:nvSpPr>
            <p:cNvPr id="200" name="Google Shape;200;p12"/>
            <p:cNvSpPr/>
            <p:nvPr/>
          </p:nvSpPr>
          <p:spPr>
            <a:xfrm>
              <a:off x="0" y="0"/>
              <a:ext cx="796061" cy="754299"/>
            </a:xfrm>
            <a:custGeom>
              <a:rect b="b" l="l" r="r" t="t"/>
              <a:pathLst>
                <a:path extrusionOk="0" h="754299" w="796061">
                  <a:moveTo>
                    <a:pt x="165257" y="0"/>
                  </a:moveTo>
                  <a:lnTo>
                    <a:pt x="630804" y="0"/>
                  </a:lnTo>
                  <a:cubicBezTo>
                    <a:pt x="674633" y="0"/>
                    <a:pt x="716667" y="17411"/>
                    <a:pt x="747659" y="48403"/>
                  </a:cubicBezTo>
                  <a:cubicBezTo>
                    <a:pt x="778650" y="79394"/>
                    <a:pt x="796061" y="121428"/>
                    <a:pt x="796061" y="165257"/>
                  </a:cubicBezTo>
                  <a:lnTo>
                    <a:pt x="796061" y="589042"/>
                  </a:lnTo>
                  <a:cubicBezTo>
                    <a:pt x="796061" y="632871"/>
                    <a:pt x="778650" y="674904"/>
                    <a:pt x="747659" y="705896"/>
                  </a:cubicBezTo>
                  <a:cubicBezTo>
                    <a:pt x="716667" y="736888"/>
                    <a:pt x="674633" y="754299"/>
                    <a:pt x="630804" y="754299"/>
                  </a:cubicBezTo>
                  <a:lnTo>
                    <a:pt x="165257" y="754299"/>
                  </a:lnTo>
                  <a:cubicBezTo>
                    <a:pt x="121428" y="754299"/>
                    <a:pt x="79394" y="736888"/>
                    <a:pt x="48403" y="705896"/>
                  </a:cubicBezTo>
                  <a:cubicBezTo>
                    <a:pt x="17411" y="674904"/>
                    <a:pt x="0" y="632871"/>
                    <a:pt x="0" y="589042"/>
                  </a:cubicBezTo>
                  <a:lnTo>
                    <a:pt x="0" y="165257"/>
                  </a:lnTo>
                  <a:cubicBezTo>
                    <a:pt x="0" y="121428"/>
                    <a:pt x="17411" y="79394"/>
                    <a:pt x="48403" y="48403"/>
                  </a:cubicBezTo>
                  <a:cubicBezTo>
                    <a:pt x="79394" y="17411"/>
                    <a:pt x="121428" y="0"/>
                    <a:pt x="16525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2"/>
          <p:cNvGrpSpPr/>
          <p:nvPr/>
        </p:nvGrpSpPr>
        <p:grpSpPr>
          <a:xfrm>
            <a:off x="13083951" y="3807287"/>
            <a:ext cx="2389232" cy="2406827"/>
            <a:chOff x="0" y="-47625"/>
            <a:chExt cx="796061" cy="801924"/>
          </a:xfrm>
        </p:grpSpPr>
        <p:sp>
          <p:nvSpPr>
            <p:cNvPr id="203" name="Google Shape;203;p12"/>
            <p:cNvSpPr/>
            <p:nvPr/>
          </p:nvSpPr>
          <p:spPr>
            <a:xfrm>
              <a:off x="0" y="0"/>
              <a:ext cx="796061" cy="754299"/>
            </a:xfrm>
            <a:custGeom>
              <a:rect b="b" l="l" r="r" t="t"/>
              <a:pathLst>
                <a:path extrusionOk="0" h="754299" w="796061">
                  <a:moveTo>
                    <a:pt x="165257" y="0"/>
                  </a:moveTo>
                  <a:lnTo>
                    <a:pt x="630804" y="0"/>
                  </a:lnTo>
                  <a:cubicBezTo>
                    <a:pt x="674633" y="0"/>
                    <a:pt x="716667" y="17411"/>
                    <a:pt x="747659" y="48403"/>
                  </a:cubicBezTo>
                  <a:cubicBezTo>
                    <a:pt x="778650" y="79394"/>
                    <a:pt x="796061" y="121428"/>
                    <a:pt x="796061" y="165257"/>
                  </a:cubicBezTo>
                  <a:lnTo>
                    <a:pt x="796061" y="589042"/>
                  </a:lnTo>
                  <a:cubicBezTo>
                    <a:pt x="796061" y="632871"/>
                    <a:pt x="778650" y="674904"/>
                    <a:pt x="747659" y="705896"/>
                  </a:cubicBezTo>
                  <a:cubicBezTo>
                    <a:pt x="716667" y="736888"/>
                    <a:pt x="674633" y="754299"/>
                    <a:pt x="630804" y="754299"/>
                  </a:cubicBezTo>
                  <a:lnTo>
                    <a:pt x="165257" y="754299"/>
                  </a:lnTo>
                  <a:cubicBezTo>
                    <a:pt x="121428" y="754299"/>
                    <a:pt x="79394" y="736888"/>
                    <a:pt x="48403" y="705896"/>
                  </a:cubicBezTo>
                  <a:cubicBezTo>
                    <a:pt x="17411" y="674904"/>
                    <a:pt x="0" y="632871"/>
                    <a:pt x="0" y="589042"/>
                  </a:cubicBezTo>
                  <a:lnTo>
                    <a:pt x="0" y="165257"/>
                  </a:lnTo>
                  <a:cubicBezTo>
                    <a:pt x="0" y="121428"/>
                    <a:pt x="17411" y="79394"/>
                    <a:pt x="48403" y="48403"/>
                  </a:cubicBezTo>
                  <a:cubicBezTo>
                    <a:pt x="79394" y="17411"/>
                    <a:pt x="121428" y="0"/>
                    <a:pt x="165257"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2"/>
          <p:cNvGrpSpPr/>
          <p:nvPr/>
        </p:nvGrpSpPr>
        <p:grpSpPr>
          <a:xfrm>
            <a:off x="1312325" y="3988524"/>
            <a:ext cx="2439469" cy="2408449"/>
            <a:chOff x="0" y="-47625"/>
            <a:chExt cx="812800" cy="802464"/>
          </a:xfrm>
        </p:grpSpPr>
        <p:sp>
          <p:nvSpPr>
            <p:cNvPr id="206" name="Google Shape;206;p12"/>
            <p:cNvSpPr/>
            <p:nvPr/>
          </p:nvSpPr>
          <p:spPr>
            <a:xfrm>
              <a:off x="0" y="0"/>
              <a:ext cx="812800" cy="754839"/>
            </a:xfrm>
            <a:custGeom>
              <a:rect b="b" l="l" r="r" t="t"/>
              <a:pathLst>
                <a:path extrusionOk="0" h="754839" w="812800">
                  <a:moveTo>
                    <a:pt x="161854" y="0"/>
                  </a:moveTo>
                  <a:lnTo>
                    <a:pt x="650946" y="0"/>
                  </a:lnTo>
                  <a:cubicBezTo>
                    <a:pt x="693872" y="0"/>
                    <a:pt x="735041" y="17052"/>
                    <a:pt x="765394" y="47406"/>
                  </a:cubicBezTo>
                  <a:cubicBezTo>
                    <a:pt x="795748" y="77759"/>
                    <a:pt x="812800" y="118928"/>
                    <a:pt x="812800" y="161854"/>
                  </a:cubicBezTo>
                  <a:lnTo>
                    <a:pt x="812800" y="592985"/>
                  </a:lnTo>
                  <a:cubicBezTo>
                    <a:pt x="812800" y="635912"/>
                    <a:pt x="795748" y="677080"/>
                    <a:pt x="765394" y="707433"/>
                  </a:cubicBezTo>
                  <a:cubicBezTo>
                    <a:pt x="735041" y="737787"/>
                    <a:pt x="693872" y="754839"/>
                    <a:pt x="650946" y="754839"/>
                  </a:cubicBezTo>
                  <a:lnTo>
                    <a:pt x="161854" y="754839"/>
                  </a:lnTo>
                  <a:cubicBezTo>
                    <a:pt x="118928" y="754839"/>
                    <a:pt x="77759" y="737787"/>
                    <a:pt x="47406" y="707433"/>
                  </a:cubicBezTo>
                  <a:cubicBezTo>
                    <a:pt x="17052" y="677080"/>
                    <a:pt x="0" y="635912"/>
                    <a:pt x="0" y="592985"/>
                  </a:cubicBezTo>
                  <a:lnTo>
                    <a:pt x="0" y="161854"/>
                  </a:lnTo>
                  <a:cubicBezTo>
                    <a:pt x="0" y="118928"/>
                    <a:pt x="17052" y="77759"/>
                    <a:pt x="47406" y="47406"/>
                  </a:cubicBezTo>
                  <a:cubicBezTo>
                    <a:pt x="77759" y="17052"/>
                    <a:pt x="118928" y="0"/>
                    <a:pt x="161854"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2"/>
          <p:cNvGrpSpPr/>
          <p:nvPr/>
        </p:nvGrpSpPr>
        <p:grpSpPr>
          <a:xfrm>
            <a:off x="7157715" y="3988524"/>
            <a:ext cx="2439469" cy="2408449"/>
            <a:chOff x="0" y="-47625"/>
            <a:chExt cx="812800" cy="802464"/>
          </a:xfrm>
        </p:grpSpPr>
        <p:sp>
          <p:nvSpPr>
            <p:cNvPr id="209" name="Google Shape;209;p12"/>
            <p:cNvSpPr/>
            <p:nvPr/>
          </p:nvSpPr>
          <p:spPr>
            <a:xfrm>
              <a:off x="0" y="0"/>
              <a:ext cx="812800" cy="754839"/>
            </a:xfrm>
            <a:custGeom>
              <a:rect b="b" l="l" r="r" t="t"/>
              <a:pathLst>
                <a:path extrusionOk="0" h="754839" w="812800">
                  <a:moveTo>
                    <a:pt x="161854" y="0"/>
                  </a:moveTo>
                  <a:lnTo>
                    <a:pt x="650946" y="0"/>
                  </a:lnTo>
                  <a:cubicBezTo>
                    <a:pt x="693872" y="0"/>
                    <a:pt x="735041" y="17052"/>
                    <a:pt x="765394" y="47406"/>
                  </a:cubicBezTo>
                  <a:cubicBezTo>
                    <a:pt x="795748" y="77759"/>
                    <a:pt x="812800" y="118928"/>
                    <a:pt x="812800" y="161854"/>
                  </a:cubicBezTo>
                  <a:lnTo>
                    <a:pt x="812800" y="592985"/>
                  </a:lnTo>
                  <a:cubicBezTo>
                    <a:pt x="812800" y="635912"/>
                    <a:pt x="795748" y="677080"/>
                    <a:pt x="765394" y="707433"/>
                  </a:cubicBezTo>
                  <a:cubicBezTo>
                    <a:pt x="735041" y="737787"/>
                    <a:pt x="693872" y="754839"/>
                    <a:pt x="650946" y="754839"/>
                  </a:cubicBezTo>
                  <a:lnTo>
                    <a:pt x="161854" y="754839"/>
                  </a:lnTo>
                  <a:cubicBezTo>
                    <a:pt x="118928" y="754839"/>
                    <a:pt x="77759" y="737787"/>
                    <a:pt x="47406" y="707433"/>
                  </a:cubicBezTo>
                  <a:cubicBezTo>
                    <a:pt x="17052" y="677080"/>
                    <a:pt x="0" y="635912"/>
                    <a:pt x="0" y="592985"/>
                  </a:cubicBezTo>
                  <a:lnTo>
                    <a:pt x="0" y="161854"/>
                  </a:lnTo>
                  <a:cubicBezTo>
                    <a:pt x="0" y="118928"/>
                    <a:pt x="17052" y="77759"/>
                    <a:pt x="47406" y="47406"/>
                  </a:cubicBezTo>
                  <a:cubicBezTo>
                    <a:pt x="77759" y="17052"/>
                    <a:pt x="118928" y="0"/>
                    <a:pt x="161854"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2"/>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2"/>
          <p:cNvGrpSpPr/>
          <p:nvPr/>
        </p:nvGrpSpPr>
        <p:grpSpPr>
          <a:xfrm>
            <a:off x="12885343" y="3988524"/>
            <a:ext cx="2439469" cy="2408449"/>
            <a:chOff x="0" y="-47625"/>
            <a:chExt cx="812800" cy="802464"/>
          </a:xfrm>
        </p:grpSpPr>
        <p:sp>
          <p:nvSpPr>
            <p:cNvPr id="212" name="Google Shape;212;p12"/>
            <p:cNvSpPr/>
            <p:nvPr/>
          </p:nvSpPr>
          <p:spPr>
            <a:xfrm>
              <a:off x="0" y="0"/>
              <a:ext cx="812800" cy="754839"/>
            </a:xfrm>
            <a:custGeom>
              <a:rect b="b" l="l" r="r" t="t"/>
              <a:pathLst>
                <a:path extrusionOk="0" h="754839" w="812800">
                  <a:moveTo>
                    <a:pt x="161854" y="0"/>
                  </a:moveTo>
                  <a:lnTo>
                    <a:pt x="650946" y="0"/>
                  </a:lnTo>
                  <a:cubicBezTo>
                    <a:pt x="693872" y="0"/>
                    <a:pt x="735041" y="17052"/>
                    <a:pt x="765394" y="47406"/>
                  </a:cubicBezTo>
                  <a:cubicBezTo>
                    <a:pt x="795748" y="77759"/>
                    <a:pt x="812800" y="118928"/>
                    <a:pt x="812800" y="161854"/>
                  </a:cubicBezTo>
                  <a:lnTo>
                    <a:pt x="812800" y="592985"/>
                  </a:lnTo>
                  <a:cubicBezTo>
                    <a:pt x="812800" y="635912"/>
                    <a:pt x="795748" y="677080"/>
                    <a:pt x="765394" y="707433"/>
                  </a:cubicBezTo>
                  <a:cubicBezTo>
                    <a:pt x="735041" y="737787"/>
                    <a:pt x="693872" y="754839"/>
                    <a:pt x="650946" y="754839"/>
                  </a:cubicBezTo>
                  <a:lnTo>
                    <a:pt x="161854" y="754839"/>
                  </a:lnTo>
                  <a:cubicBezTo>
                    <a:pt x="118928" y="754839"/>
                    <a:pt x="77759" y="737787"/>
                    <a:pt x="47406" y="707433"/>
                  </a:cubicBezTo>
                  <a:cubicBezTo>
                    <a:pt x="17052" y="677080"/>
                    <a:pt x="0" y="635912"/>
                    <a:pt x="0" y="592985"/>
                  </a:cubicBezTo>
                  <a:lnTo>
                    <a:pt x="0" y="161854"/>
                  </a:lnTo>
                  <a:cubicBezTo>
                    <a:pt x="0" y="118928"/>
                    <a:pt x="17052" y="77759"/>
                    <a:pt x="47406" y="47406"/>
                  </a:cubicBezTo>
                  <a:cubicBezTo>
                    <a:pt x="77759" y="17052"/>
                    <a:pt x="118928" y="0"/>
                    <a:pt x="161854"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12"/>
          <p:cNvSpPr txBox="1"/>
          <p:nvPr/>
        </p:nvSpPr>
        <p:spPr>
          <a:xfrm>
            <a:off x="13492110" y="4402888"/>
            <a:ext cx="1478768" cy="1342532"/>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7904" u="none" cap="none" strike="noStrike">
                <a:solidFill>
                  <a:srgbClr val="000000"/>
                </a:solidFill>
                <a:latin typeface="Open Sans"/>
                <a:ea typeface="Open Sans"/>
                <a:cs typeface="Open Sans"/>
                <a:sym typeface="Open Sans"/>
              </a:rPr>
              <a:t>03.</a:t>
            </a:r>
            <a:endParaRPr/>
          </a:p>
        </p:txBody>
      </p:sp>
      <p:sp>
        <p:nvSpPr>
          <p:cNvPr id="215" name="Google Shape;215;p12"/>
          <p:cNvSpPr txBox="1"/>
          <p:nvPr/>
        </p:nvSpPr>
        <p:spPr>
          <a:xfrm>
            <a:off x="1312325" y="1609421"/>
            <a:ext cx="9233458"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TABLE OF CONTENTS </a:t>
            </a:r>
            <a:endParaRPr/>
          </a:p>
        </p:txBody>
      </p:sp>
      <p:sp>
        <p:nvSpPr>
          <p:cNvPr id="216" name="Google Shape;216;p12"/>
          <p:cNvSpPr txBox="1"/>
          <p:nvPr/>
        </p:nvSpPr>
        <p:spPr>
          <a:xfrm>
            <a:off x="1887998" y="4424323"/>
            <a:ext cx="1478768" cy="1342532"/>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7904" u="none" cap="none" strike="noStrike">
                <a:solidFill>
                  <a:srgbClr val="000000"/>
                </a:solidFill>
                <a:latin typeface="Open Sans"/>
                <a:ea typeface="Open Sans"/>
                <a:cs typeface="Open Sans"/>
                <a:sym typeface="Open Sans"/>
              </a:rPr>
              <a:t>01.</a:t>
            </a:r>
            <a:endParaRPr/>
          </a:p>
        </p:txBody>
      </p:sp>
      <p:sp>
        <p:nvSpPr>
          <p:cNvPr id="217" name="Google Shape;217;p12"/>
          <p:cNvSpPr txBox="1"/>
          <p:nvPr/>
        </p:nvSpPr>
        <p:spPr>
          <a:xfrm>
            <a:off x="7811556" y="4402888"/>
            <a:ext cx="1478768" cy="1342532"/>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7904" u="none" cap="none" strike="noStrike">
                <a:solidFill>
                  <a:srgbClr val="000000"/>
                </a:solidFill>
                <a:latin typeface="Open Sans"/>
                <a:ea typeface="Open Sans"/>
                <a:cs typeface="Open Sans"/>
                <a:sym typeface="Open Sans"/>
              </a:rPr>
              <a:t>02.</a:t>
            </a:r>
            <a:endParaRPr/>
          </a:p>
        </p:txBody>
      </p:sp>
      <p:sp>
        <p:nvSpPr>
          <p:cNvPr id="218" name="Google Shape;218;p12"/>
          <p:cNvSpPr txBox="1"/>
          <p:nvPr/>
        </p:nvSpPr>
        <p:spPr>
          <a:xfrm>
            <a:off x="7157715" y="6955540"/>
            <a:ext cx="3306074"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OUR PROJECTS</a:t>
            </a:r>
            <a:endParaRPr/>
          </a:p>
        </p:txBody>
      </p:sp>
      <p:sp>
        <p:nvSpPr>
          <p:cNvPr id="219" name="Google Shape;219;p12"/>
          <p:cNvSpPr txBox="1"/>
          <p:nvPr/>
        </p:nvSpPr>
        <p:spPr>
          <a:xfrm>
            <a:off x="7157715" y="781287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20" name="Google Shape;220;p12"/>
          <p:cNvSpPr txBox="1"/>
          <p:nvPr/>
        </p:nvSpPr>
        <p:spPr>
          <a:xfrm>
            <a:off x="1280051" y="6955540"/>
            <a:ext cx="3306074"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INTRODUCTION</a:t>
            </a:r>
            <a:endParaRPr/>
          </a:p>
        </p:txBody>
      </p:sp>
      <p:sp>
        <p:nvSpPr>
          <p:cNvPr id="221" name="Google Shape;221;p12"/>
          <p:cNvSpPr txBox="1"/>
          <p:nvPr/>
        </p:nvSpPr>
        <p:spPr>
          <a:xfrm>
            <a:off x="1280051" y="781287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22" name="Google Shape;222;p12"/>
          <p:cNvSpPr txBox="1"/>
          <p:nvPr/>
        </p:nvSpPr>
        <p:spPr>
          <a:xfrm>
            <a:off x="13035539" y="6955540"/>
            <a:ext cx="379447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ABOUT US</a:t>
            </a:r>
            <a:endParaRPr/>
          </a:p>
        </p:txBody>
      </p:sp>
      <p:sp>
        <p:nvSpPr>
          <p:cNvPr id="223" name="Google Shape;223;p12"/>
          <p:cNvSpPr txBox="1"/>
          <p:nvPr/>
        </p:nvSpPr>
        <p:spPr>
          <a:xfrm>
            <a:off x="13035539" y="781287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pic>
        <p:nvPicPr>
          <p:cNvPr id="224" name="Google Shape;224;p12"/>
          <p:cNvPicPr preferRelativeResize="0"/>
          <p:nvPr/>
        </p:nvPicPr>
        <p:blipFill>
          <a:blip r:embed="rId4">
            <a:alphaModFix/>
          </a:blip>
          <a:stretch>
            <a:fillRect/>
          </a:stretch>
        </p:blipFill>
        <p:spPr>
          <a:xfrm>
            <a:off x="14586225" y="1201654"/>
            <a:ext cx="5037674" cy="37102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608" name="Shape 608"/>
        <p:cNvGrpSpPr/>
        <p:nvPr/>
      </p:nvGrpSpPr>
      <p:grpSpPr>
        <a:xfrm>
          <a:off x="0" y="0"/>
          <a:ext cx="0" cy="0"/>
          <a:chOff x="0" y="0"/>
          <a:chExt cx="0" cy="0"/>
        </a:xfrm>
      </p:grpSpPr>
      <p:grpSp>
        <p:nvGrpSpPr>
          <p:cNvPr id="609" name="Google Shape;609;p30"/>
          <p:cNvGrpSpPr/>
          <p:nvPr/>
        </p:nvGrpSpPr>
        <p:grpSpPr>
          <a:xfrm>
            <a:off x="5236690" y="1794703"/>
            <a:ext cx="7712843" cy="893596"/>
            <a:chOff x="0" y="-47625"/>
            <a:chExt cx="1921677" cy="222642"/>
          </a:xfrm>
        </p:grpSpPr>
        <p:sp>
          <p:nvSpPr>
            <p:cNvPr id="610" name="Google Shape;610;p30"/>
            <p:cNvSpPr/>
            <p:nvPr/>
          </p:nvSpPr>
          <p:spPr>
            <a:xfrm>
              <a:off x="0" y="0"/>
              <a:ext cx="1921677" cy="175017"/>
            </a:xfrm>
            <a:custGeom>
              <a:rect b="b" l="l" r="r" t="t"/>
              <a:pathLst>
                <a:path extrusionOk="0" h="175017" w="1921677">
                  <a:moveTo>
                    <a:pt x="51192" y="0"/>
                  </a:moveTo>
                  <a:lnTo>
                    <a:pt x="1870485" y="0"/>
                  </a:lnTo>
                  <a:cubicBezTo>
                    <a:pt x="1884062" y="0"/>
                    <a:pt x="1897082" y="5393"/>
                    <a:pt x="1906683" y="14994"/>
                  </a:cubicBezTo>
                  <a:cubicBezTo>
                    <a:pt x="1916283" y="24594"/>
                    <a:pt x="1921677" y="37615"/>
                    <a:pt x="1921677" y="51192"/>
                  </a:cubicBezTo>
                  <a:lnTo>
                    <a:pt x="1921677" y="123825"/>
                  </a:lnTo>
                  <a:cubicBezTo>
                    <a:pt x="1921677" y="152098"/>
                    <a:pt x="1898757" y="175017"/>
                    <a:pt x="1870485" y="175017"/>
                  </a:cubicBezTo>
                  <a:lnTo>
                    <a:pt x="51192" y="175017"/>
                  </a:lnTo>
                  <a:cubicBezTo>
                    <a:pt x="37615" y="175017"/>
                    <a:pt x="24594" y="169624"/>
                    <a:pt x="14994" y="160023"/>
                  </a:cubicBezTo>
                  <a:cubicBezTo>
                    <a:pt x="5393" y="150423"/>
                    <a:pt x="0" y="137402"/>
                    <a:pt x="0" y="123825"/>
                  </a:cubicBezTo>
                  <a:lnTo>
                    <a:pt x="0" y="51192"/>
                  </a:lnTo>
                  <a:cubicBezTo>
                    <a:pt x="0" y="37615"/>
                    <a:pt x="5393" y="24594"/>
                    <a:pt x="14994" y="14994"/>
                  </a:cubicBezTo>
                  <a:cubicBezTo>
                    <a:pt x="24594" y="5393"/>
                    <a:pt x="37615" y="0"/>
                    <a:pt x="51192"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0"/>
            <p:cNvSpPr txBox="1"/>
            <p:nvPr/>
          </p:nvSpPr>
          <p:spPr>
            <a:xfrm>
              <a:off x="0" y="-47625"/>
              <a:ext cx="1921677"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2" name="Google Shape;612;p30"/>
          <p:cNvSpPr txBox="1"/>
          <p:nvPr/>
        </p:nvSpPr>
        <p:spPr>
          <a:xfrm>
            <a:off x="5325182" y="1312752"/>
            <a:ext cx="7726200" cy="107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CREDITS</a:t>
            </a:r>
            <a:endParaRPr/>
          </a:p>
        </p:txBody>
      </p:sp>
      <p:sp>
        <p:nvSpPr>
          <p:cNvPr id="613" name="Google Shape;613;p30"/>
          <p:cNvSpPr txBox="1"/>
          <p:nvPr/>
        </p:nvSpPr>
        <p:spPr>
          <a:xfrm>
            <a:off x="3143698" y="5575800"/>
            <a:ext cx="11810400" cy="1521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614" name="Google Shape;614;p30"/>
          <p:cNvSpPr txBox="1"/>
          <p:nvPr/>
        </p:nvSpPr>
        <p:spPr>
          <a:xfrm>
            <a:off x="2818025" y="7624914"/>
            <a:ext cx="12651900" cy="923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615" name="Google Shape;615;p30"/>
          <p:cNvSpPr txBox="1"/>
          <p:nvPr/>
        </p:nvSpPr>
        <p:spPr>
          <a:xfrm>
            <a:off x="2818025" y="9173013"/>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pic>
        <p:nvPicPr>
          <p:cNvPr id="616" name="Google Shape;616;p30"/>
          <p:cNvPicPr preferRelativeResize="0"/>
          <p:nvPr/>
        </p:nvPicPr>
        <p:blipFill>
          <a:blip r:embed="rId3">
            <a:alphaModFix/>
          </a:blip>
          <a:stretch>
            <a:fillRect/>
          </a:stretch>
        </p:blipFill>
        <p:spPr>
          <a:xfrm>
            <a:off x="-1839301" y="278773"/>
            <a:ext cx="3625475" cy="3929260"/>
          </a:xfrm>
          <a:prstGeom prst="rect">
            <a:avLst/>
          </a:prstGeom>
          <a:noFill/>
          <a:ln>
            <a:noFill/>
          </a:ln>
        </p:spPr>
      </p:pic>
      <p:pic>
        <p:nvPicPr>
          <p:cNvPr id="617" name="Google Shape;617;p30"/>
          <p:cNvPicPr preferRelativeResize="0"/>
          <p:nvPr/>
        </p:nvPicPr>
        <p:blipFill>
          <a:blip r:embed="rId4">
            <a:alphaModFix/>
          </a:blip>
          <a:stretch>
            <a:fillRect/>
          </a:stretch>
        </p:blipFill>
        <p:spPr>
          <a:xfrm>
            <a:off x="14084525" y="6828250"/>
            <a:ext cx="3860400" cy="2835275"/>
          </a:xfrm>
          <a:prstGeom prst="rect">
            <a:avLst/>
          </a:prstGeom>
          <a:noFill/>
          <a:ln>
            <a:noFill/>
          </a:ln>
        </p:spPr>
      </p:pic>
      <p:pic>
        <p:nvPicPr>
          <p:cNvPr id="618" name="Google Shape;618;p30"/>
          <p:cNvPicPr preferRelativeResize="0"/>
          <p:nvPr/>
        </p:nvPicPr>
        <p:blipFill>
          <a:blip r:embed="rId5">
            <a:alphaModFix/>
          </a:blip>
          <a:stretch>
            <a:fillRect/>
          </a:stretch>
        </p:blipFill>
        <p:spPr>
          <a:xfrm>
            <a:off x="6175471" y="3292739"/>
            <a:ext cx="6025543"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228" name="Shape 228"/>
        <p:cNvGrpSpPr/>
        <p:nvPr/>
      </p:nvGrpSpPr>
      <p:grpSpPr>
        <a:xfrm>
          <a:off x="0" y="0"/>
          <a:ext cx="0" cy="0"/>
          <a:chOff x="0" y="0"/>
          <a:chExt cx="0" cy="0"/>
        </a:xfrm>
      </p:grpSpPr>
      <p:grpSp>
        <p:nvGrpSpPr>
          <p:cNvPr id="229" name="Google Shape;229;p13"/>
          <p:cNvGrpSpPr/>
          <p:nvPr/>
        </p:nvGrpSpPr>
        <p:grpSpPr>
          <a:xfrm>
            <a:off x="0" y="9362811"/>
            <a:ext cx="18268924" cy="924189"/>
            <a:chOff x="0" y="-47625"/>
            <a:chExt cx="4811568" cy="243408"/>
          </a:xfrm>
        </p:grpSpPr>
        <p:sp>
          <p:nvSpPr>
            <p:cNvPr id="230" name="Google Shape;230;p13"/>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231" name="Google Shape;231;p13"/>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3"/>
          <p:cNvGrpSpPr/>
          <p:nvPr/>
        </p:nvGrpSpPr>
        <p:grpSpPr>
          <a:xfrm>
            <a:off x="-2831188" y="2018850"/>
            <a:ext cx="12072481" cy="943680"/>
            <a:chOff x="0" y="-47625"/>
            <a:chExt cx="3007876" cy="235119"/>
          </a:xfrm>
        </p:grpSpPr>
        <p:sp>
          <p:nvSpPr>
            <p:cNvPr id="233" name="Google Shape;233;p13"/>
            <p:cNvSpPr/>
            <p:nvPr/>
          </p:nvSpPr>
          <p:spPr>
            <a:xfrm>
              <a:off x="0" y="0"/>
              <a:ext cx="3007876" cy="187494"/>
            </a:xfrm>
            <a:custGeom>
              <a:rect b="b" l="l" r="r" t="t"/>
              <a:pathLst>
                <a:path extrusionOk="0" h="187494" w="3007876">
                  <a:moveTo>
                    <a:pt x="32706" y="0"/>
                  </a:moveTo>
                  <a:lnTo>
                    <a:pt x="2975170" y="0"/>
                  </a:lnTo>
                  <a:cubicBezTo>
                    <a:pt x="2993233" y="0"/>
                    <a:pt x="3007876" y="14643"/>
                    <a:pt x="3007876" y="32706"/>
                  </a:cubicBezTo>
                  <a:lnTo>
                    <a:pt x="3007876" y="154789"/>
                  </a:lnTo>
                  <a:cubicBezTo>
                    <a:pt x="3007876" y="172851"/>
                    <a:pt x="2993233" y="187494"/>
                    <a:pt x="2975170" y="187494"/>
                  </a:cubicBezTo>
                  <a:lnTo>
                    <a:pt x="32706" y="187494"/>
                  </a:lnTo>
                  <a:cubicBezTo>
                    <a:pt x="14643" y="187494"/>
                    <a:pt x="0" y="172851"/>
                    <a:pt x="0" y="154789"/>
                  </a:cubicBezTo>
                  <a:lnTo>
                    <a:pt x="0" y="32706"/>
                  </a:lnTo>
                  <a:cubicBezTo>
                    <a:pt x="0" y="14643"/>
                    <a:pt x="14643" y="0"/>
                    <a:pt x="32706"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
            <p:cNvSpPr txBox="1"/>
            <p:nvPr/>
          </p:nvSpPr>
          <p:spPr>
            <a:xfrm>
              <a:off x="0" y="-47625"/>
              <a:ext cx="3007876" cy="2351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13"/>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236" name="Google Shape;236;p13"/>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sp>
        <p:nvSpPr>
          <p:cNvPr id="237" name="Google Shape;237;p13"/>
          <p:cNvSpPr txBox="1"/>
          <p:nvPr/>
        </p:nvSpPr>
        <p:spPr>
          <a:xfrm>
            <a:off x="1563579" y="1536899"/>
            <a:ext cx="6972455"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INTRODUCTION</a:t>
            </a:r>
            <a:endParaRPr/>
          </a:p>
        </p:txBody>
      </p:sp>
      <p:sp>
        <p:nvSpPr>
          <p:cNvPr id="238" name="Google Shape;238;p13"/>
          <p:cNvSpPr txBox="1"/>
          <p:nvPr/>
        </p:nvSpPr>
        <p:spPr>
          <a:xfrm>
            <a:off x="1562125" y="3442850"/>
            <a:ext cx="72939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Welcome to an exciting journey filled with knowledge, discovery, and wonder. In this passage, we will delve into the depths of a fascinating topic that will captivate your mind and spark your curiosity.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Join me as we explore the intricate details and intriguing facts that await us in this exploration. Let your imagination soar as we embark on this enlightening adventure together. Get ready to expand your horizons and embrace the beauty of learning in its purest form. </a:t>
            </a:r>
            <a:endParaRPr/>
          </a:p>
        </p:txBody>
      </p:sp>
      <p:pic>
        <p:nvPicPr>
          <p:cNvPr id="239" name="Google Shape;239;p13"/>
          <p:cNvPicPr preferRelativeResize="0"/>
          <p:nvPr/>
        </p:nvPicPr>
        <p:blipFill>
          <a:blip r:embed="rId4">
            <a:alphaModFix/>
          </a:blip>
          <a:stretch>
            <a:fillRect/>
          </a:stretch>
        </p:blipFill>
        <p:spPr>
          <a:xfrm>
            <a:off x="9626500" y="1838075"/>
            <a:ext cx="8449424" cy="783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243" name="Shape 243"/>
        <p:cNvGrpSpPr/>
        <p:nvPr/>
      </p:nvGrpSpPr>
      <p:grpSpPr>
        <a:xfrm>
          <a:off x="0" y="0"/>
          <a:ext cx="0" cy="0"/>
          <a:chOff x="0" y="0"/>
          <a:chExt cx="0" cy="0"/>
        </a:xfrm>
      </p:grpSpPr>
      <p:grpSp>
        <p:nvGrpSpPr>
          <p:cNvPr id="244" name="Google Shape;244;p14"/>
          <p:cNvGrpSpPr/>
          <p:nvPr/>
        </p:nvGrpSpPr>
        <p:grpSpPr>
          <a:xfrm>
            <a:off x="0" y="9362811"/>
            <a:ext cx="18268924" cy="924189"/>
            <a:chOff x="0" y="-47625"/>
            <a:chExt cx="4811568" cy="243408"/>
          </a:xfrm>
        </p:grpSpPr>
        <p:sp>
          <p:nvSpPr>
            <p:cNvPr id="245" name="Google Shape;245;p14"/>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246" name="Google Shape;246;p14"/>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4"/>
          <p:cNvGrpSpPr/>
          <p:nvPr/>
        </p:nvGrpSpPr>
        <p:grpSpPr>
          <a:xfrm>
            <a:off x="-2831188" y="2018850"/>
            <a:ext cx="17903463" cy="921116"/>
            <a:chOff x="0" y="-47625"/>
            <a:chExt cx="4460674" cy="229497"/>
          </a:xfrm>
        </p:grpSpPr>
        <p:sp>
          <p:nvSpPr>
            <p:cNvPr id="248" name="Google Shape;248;p14"/>
            <p:cNvSpPr/>
            <p:nvPr/>
          </p:nvSpPr>
          <p:spPr>
            <a:xfrm>
              <a:off x="0" y="0"/>
              <a:ext cx="4460673" cy="181872"/>
            </a:xfrm>
            <a:custGeom>
              <a:rect b="b" l="l" r="r" t="t"/>
              <a:pathLst>
                <a:path extrusionOk="0" h="181872" w="4460673">
                  <a:moveTo>
                    <a:pt x="22054" y="0"/>
                  </a:moveTo>
                  <a:lnTo>
                    <a:pt x="4438620" y="0"/>
                  </a:lnTo>
                  <a:cubicBezTo>
                    <a:pt x="4444469" y="0"/>
                    <a:pt x="4450078" y="2324"/>
                    <a:pt x="4454214" y="6459"/>
                  </a:cubicBezTo>
                  <a:cubicBezTo>
                    <a:pt x="4458350" y="10595"/>
                    <a:pt x="4460673" y="16205"/>
                    <a:pt x="4460673" y="22054"/>
                  </a:cubicBezTo>
                  <a:lnTo>
                    <a:pt x="4460673" y="159819"/>
                  </a:lnTo>
                  <a:cubicBezTo>
                    <a:pt x="4460673" y="165668"/>
                    <a:pt x="4458350" y="171277"/>
                    <a:pt x="4454214" y="175413"/>
                  </a:cubicBezTo>
                  <a:cubicBezTo>
                    <a:pt x="4450078" y="179549"/>
                    <a:pt x="4444469" y="181872"/>
                    <a:pt x="4438620" y="181872"/>
                  </a:cubicBezTo>
                  <a:lnTo>
                    <a:pt x="22054" y="181872"/>
                  </a:lnTo>
                  <a:cubicBezTo>
                    <a:pt x="9874" y="181872"/>
                    <a:pt x="0" y="171999"/>
                    <a:pt x="0" y="159819"/>
                  </a:cubicBezTo>
                  <a:lnTo>
                    <a:pt x="0" y="22054"/>
                  </a:lnTo>
                  <a:cubicBezTo>
                    <a:pt x="0" y="16205"/>
                    <a:pt x="2324" y="10595"/>
                    <a:pt x="6459" y="6459"/>
                  </a:cubicBezTo>
                  <a:cubicBezTo>
                    <a:pt x="10595" y="2324"/>
                    <a:pt x="16205" y="0"/>
                    <a:pt x="22054"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txBox="1"/>
            <p:nvPr/>
          </p:nvSpPr>
          <p:spPr>
            <a:xfrm>
              <a:off x="0" y="-47625"/>
              <a:ext cx="4460674" cy="22949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4"/>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251" name="Google Shape;251;p14"/>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252" name="Google Shape;252;p14"/>
          <p:cNvGrpSpPr/>
          <p:nvPr/>
        </p:nvGrpSpPr>
        <p:grpSpPr>
          <a:xfrm>
            <a:off x="2069883" y="3886135"/>
            <a:ext cx="13863305" cy="5190743"/>
            <a:chOff x="0" y="-47625"/>
            <a:chExt cx="6638050" cy="2485440"/>
          </a:xfrm>
        </p:grpSpPr>
        <p:sp>
          <p:nvSpPr>
            <p:cNvPr id="253" name="Google Shape;253;p14"/>
            <p:cNvSpPr/>
            <p:nvPr/>
          </p:nvSpPr>
          <p:spPr>
            <a:xfrm>
              <a:off x="0" y="0"/>
              <a:ext cx="6638050" cy="2437815"/>
            </a:xfrm>
            <a:custGeom>
              <a:rect b="b" l="l" r="r" t="t"/>
              <a:pathLst>
                <a:path extrusionOk="0" h="2437815" w="6638050">
                  <a:moveTo>
                    <a:pt x="28481" y="0"/>
                  </a:moveTo>
                  <a:lnTo>
                    <a:pt x="6609569" y="0"/>
                  </a:lnTo>
                  <a:cubicBezTo>
                    <a:pt x="6625299" y="0"/>
                    <a:pt x="6638050" y="12751"/>
                    <a:pt x="6638050" y="28481"/>
                  </a:cubicBezTo>
                  <a:lnTo>
                    <a:pt x="6638050" y="2409334"/>
                  </a:lnTo>
                  <a:cubicBezTo>
                    <a:pt x="6638050" y="2425063"/>
                    <a:pt x="6625299" y="2437815"/>
                    <a:pt x="6609569" y="2437815"/>
                  </a:cubicBezTo>
                  <a:lnTo>
                    <a:pt x="28481" y="2437815"/>
                  </a:lnTo>
                  <a:cubicBezTo>
                    <a:pt x="12751" y="2437815"/>
                    <a:pt x="0" y="2425063"/>
                    <a:pt x="0" y="2409334"/>
                  </a:cubicBezTo>
                  <a:lnTo>
                    <a:pt x="0" y="28481"/>
                  </a:lnTo>
                  <a:cubicBezTo>
                    <a:pt x="0" y="12751"/>
                    <a:pt x="12751" y="0"/>
                    <a:pt x="28481"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txBox="1"/>
            <p:nvPr/>
          </p:nvSpPr>
          <p:spPr>
            <a:xfrm>
              <a:off x="0" y="-47625"/>
              <a:ext cx="6638050" cy="248544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14"/>
          <p:cNvSpPr txBox="1"/>
          <p:nvPr/>
        </p:nvSpPr>
        <p:spPr>
          <a:xfrm>
            <a:off x="1562130" y="3189308"/>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sp>
        <p:nvSpPr>
          <p:cNvPr id="256" name="Google Shape;256;p14"/>
          <p:cNvSpPr txBox="1"/>
          <p:nvPr/>
        </p:nvSpPr>
        <p:spPr>
          <a:xfrm>
            <a:off x="1563579" y="1536899"/>
            <a:ext cx="13234926"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WELCOME TO PRESENTATION</a:t>
            </a:r>
            <a:endParaRPr/>
          </a:p>
        </p:txBody>
      </p:sp>
      <p:pic>
        <p:nvPicPr>
          <p:cNvPr id="257" name="Google Shape;257;p14"/>
          <p:cNvPicPr preferRelativeResize="0"/>
          <p:nvPr/>
        </p:nvPicPr>
        <p:blipFill>
          <a:blip r:embed="rId4">
            <a:alphaModFix/>
          </a:blip>
          <a:stretch>
            <a:fillRect/>
          </a:stretch>
        </p:blipFill>
        <p:spPr>
          <a:xfrm>
            <a:off x="16332350" y="1751801"/>
            <a:ext cx="2904275" cy="2134324"/>
          </a:xfrm>
          <a:prstGeom prst="rect">
            <a:avLst/>
          </a:prstGeom>
          <a:noFill/>
          <a:ln>
            <a:noFill/>
          </a:ln>
        </p:spPr>
      </p:pic>
      <p:pic>
        <p:nvPicPr>
          <p:cNvPr id="258" name="Google Shape;258;p14"/>
          <p:cNvPicPr preferRelativeResize="0"/>
          <p:nvPr/>
        </p:nvPicPr>
        <p:blipFill>
          <a:blip r:embed="rId5">
            <a:alphaModFix/>
          </a:blip>
          <a:stretch>
            <a:fillRect/>
          </a:stretch>
        </p:blipFill>
        <p:spPr>
          <a:xfrm>
            <a:off x="1528300" y="4211875"/>
            <a:ext cx="14275799" cy="5297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262" name="Shape 262"/>
        <p:cNvGrpSpPr/>
        <p:nvPr/>
      </p:nvGrpSpPr>
      <p:grpSpPr>
        <a:xfrm>
          <a:off x="0" y="0"/>
          <a:ext cx="0" cy="0"/>
          <a:chOff x="0" y="0"/>
          <a:chExt cx="0" cy="0"/>
        </a:xfrm>
      </p:grpSpPr>
      <p:pic>
        <p:nvPicPr>
          <p:cNvPr id="263" name="Google Shape;263;p15"/>
          <p:cNvPicPr preferRelativeResize="0"/>
          <p:nvPr/>
        </p:nvPicPr>
        <p:blipFill rotWithShape="1">
          <a:blip r:embed="rId3">
            <a:alphaModFix/>
          </a:blip>
          <a:srcRect b="31034" l="0" r="33871" t="24895"/>
          <a:stretch/>
        </p:blipFill>
        <p:spPr>
          <a:xfrm>
            <a:off x="3985750" y="0"/>
            <a:ext cx="14283302" cy="10287002"/>
          </a:xfrm>
          <a:prstGeom prst="rect">
            <a:avLst/>
          </a:prstGeom>
          <a:noFill/>
          <a:ln>
            <a:noFill/>
          </a:ln>
        </p:spPr>
      </p:pic>
      <p:grpSp>
        <p:nvGrpSpPr>
          <p:cNvPr id="264" name="Google Shape;264;p15"/>
          <p:cNvGrpSpPr/>
          <p:nvPr/>
        </p:nvGrpSpPr>
        <p:grpSpPr>
          <a:xfrm>
            <a:off x="0" y="9362811"/>
            <a:ext cx="18268924" cy="924189"/>
            <a:chOff x="0" y="-47625"/>
            <a:chExt cx="4811568" cy="243408"/>
          </a:xfrm>
        </p:grpSpPr>
        <p:sp>
          <p:nvSpPr>
            <p:cNvPr id="265" name="Google Shape;265;p15"/>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266" name="Google Shape;266;p15"/>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5"/>
          <p:cNvGrpSpPr/>
          <p:nvPr/>
        </p:nvGrpSpPr>
        <p:grpSpPr>
          <a:xfrm>
            <a:off x="-2101719" y="1932513"/>
            <a:ext cx="11236179" cy="893601"/>
            <a:chOff x="0" y="-47625"/>
            <a:chExt cx="2799510" cy="222642"/>
          </a:xfrm>
        </p:grpSpPr>
        <p:sp>
          <p:nvSpPr>
            <p:cNvPr id="268" name="Google Shape;268;p15"/>
            <p:cNvSpPr/>
            <p:nvPr/>
          </p:nvSpPr>
          <p:spPr>
            <a:xfrm>
              <a:off x="0" y="0"/>
              <a:ext cx="2799510" cy="175017"/>
            </a:xfrm>
            <a:custGeom>
              <a:rect b="b" l="l" r="r" t="t"/>
              <a:pathLst>
                <a:path extrusionOk="0" h="175017" w="2799510">
                  <a:moveTo>
                    <a:pt x="35140" y="0"/>
                  </a:moveTo>
                  <a:lnTo>
                    <a:pt x="2764370" y="0"/>
                  </a:lnTo>
                  <a:cubicBezTo>
                    <a:pt x="2773690" y="0"/>
                    <a:pt x="2782628" y="3702"/>
                    <a:pt x="2789218" y="10292"/>
                  </a:cubicBezTo>
                  <a:cubicBezTo>
                    <a:pt x="2795808" y="16882"/>
                    <a:pt x="2799510" y="25820"/>
                    <a:pt x="2799510" y="35140"/>
                  </a:cubicBezTo>
                  <a:lnTo>
                    <a:pt x="2799510" y="139877"/>
                  </a:lnTo>
                  <a:cubicBezTo>
                    <a:pt x="2799510" y="159284"/>
                    <a:pt x="2783778" y="175017"/>
                    <a:pt x="2764370" y="175017"/>
                  </a:cubicBezTo>
                  <a:lnTo>
                    <a:pt x="35140" y="175017"/>
                  </a:lnTo>
                  <a:cubicBezTo>
                    <a:pt x="15733" y="175017"/>
                    <a:pt x="0" y="159284"/>
                    <a:pt x="0" y="139877"/>
                  </a:cubicBezTo>
                  <a:lnTo>
                    <a:pt x="0" y="35140"/>
                  </a:lnTo>
                  <a:cubicBezTo>
                    <a:pt x="0" y="15733"/>
                    <a:pt x="15733" y="0"/>
                    <a:pt x="35140"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txBox="1"/>
            <p:nvPr/>
          </p:nvSpPr>
          <p:spPr>
            <a:xfrm>
              <a:off x="0" y="-47625"/>
              <a:ext cx="2799510"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15"/>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4">
              <a:alphaModFix/>
            </a:blip>
            <a:stretch>
              <a:fillRect b="0" l="0" r="0" t="0"/>
            </a:stretch>
          </a:blipFill>
          <a:ln>
            <a:noFill/>
          </a:ln>
        </p:spPr>
      </p:sp>
      <p:sp>
        <p:nvSpPr>
          <p:cNvPr id="271" name="Google Shape;271;p15"/>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4">
              <a:alphaModFix/>
            </a:blip>
            <a:stretch>
              <a:fillRect b="0" l="0" r="0" t="0"/>
            </a:stretch>
          </a:blipFill>
          <a:ln>
            <a:noFill/>
          </a:ln>
        </p:spPr>
      </p:sp>
      <p:sp>
        <p:nvSpPr>
          <p:cNvPr id="272" name="Google Shape;272;p15"/>
          <p:cNvSpPr txBox="1"/>
          <p:nvPr/>
        </p:nvSpPr>
        <p:spPr>
          <a:xfrm>
            <a:off x="1811935" y="1377012"/>
            <a:ext cx="6764179"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OUR COMPANY</a:t>
            </a:r>
            <a:endParaRPr/>
          </a:p>
        </p:txBody>
      </p:sp>
      <p:sp>
        <p:nvSpPr>
          <p:cNvPr id="273" name="Google Shape;273;p15"/>
          <p:cNvSpPr txBox="1"/>
          <p:nvPr/>
        </p:nvSpPr>
        <p:spPr>
          <a:xfrm>
            <a:off x="9841833" y="7010994"/>
            <a:ext cx="4584125"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WHAT WE DO? </a:t>
            </a:r>
            <a:endParaRPr/>
          </a:p>
        </p:txBody>
      </p:sp>
      <p:sp>
        <p:nvSpPr>
          <p:cNvPr id="274" name="Google Shape;274;p15"/>
          <p:cNvSpPr txBox="1"/>
          <p:nvPr/>
        </p:nvSpPr>
        <p:spPr>
          <a:xfrm>
            <a:off x="1905797" y="7010994"/>
            <a:ext cx="4584125"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WHO WE ARE?</a:t>
            </a:r>
            <a:endParaRPr/>
          </a:p>
        </p:txBody>
      </p:sp>
      <p:sp>
        <p:nvSpPr>
          <p:cNvPr id="275" name="Google Shape;275;p15"/>
          <p:cNvSpPr txBox="1"/>
          <p:nvPr/>
        </p:nvSpPr>
        <p:spPr>
          <a:xfrm>
            <a:off x="1905797" y="7871673"/>
            <a:ext cx="45841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Briefly elaborate on what you want to discuss. </a:t>
            </a:r>
            <a:endParaRPr/>
          </a:p>
        </p:txBody>
      </p:sp>
      <p:sp>
        <p:nvSpPr>
          <p:cNvPr id="276" name="Google Shape;276;p15"/>
          <p:cNvSpPr txBox="1"/>
          <p:nvPr/>
        </p:nvSpPr>
        <p:spPr>
          <a:xfrm>
            <a:off x="9841833" y="7871673"/>
            <a:ext cx="45841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pic>
        <p:nvPicPr>
          <p:cNvPr id="277" name="Google Shape;277;p15"/>
          <p:cNvPicPr preferRelativeResize="0"/>
          <p:nvPr/>
        </p:nvPicPr>
        <p:blipFill>
          <a:blip r:embed="rId5">
            <a:alphaModFix/>
          </a:blip>
          <a:stretch>
            <a:fillRect/>
          </a:stretch>
        </p:blipFill>
        <p:spPr>
          <a:xfrm>
            <a:off x="1811925" y="3272012"/>
            <a:ext cx="4363488" cy="3293088"/>
          </a:xfrm>
          <a:prstGeom prst="rect">
            <a:avLst/>
          </a:prstGeom>
          <a:noFill/>
          <a:ln>
            <a:noFill/>
          </a:ln>
        </p:spPr>
      </p:pic>
      <p:pic>
        <p:nvPicPr>
          <p:cNvPr id="278" name="Google Shape;278;p15"/>
          <p:cNvPicPr preferRelativeResize="0"/>
          <p:nvPr/>
        </p:nvPicPr>
        <p:blipFill>
          <a:blip r:embed="rId6">
            <a:alphaModFix/>
          </a:blip>
          <a:stretch>
            <a:fillRect/>
          </a:stretch>
        </p:blipFill>
        <p:spPr>
          <a:xfrm>
            <a:off x="9287075" y="3284578"/>
            <a:ext cx="4943499" cy="3187971"/>
          </a:xfrm>
          <a:prstGeom prst="rect">
            <a:avLst/>
          </a:prstGeom>
          <a:noFill/>
          <a:ln>
            <a:noFill/>
          </a:ln>
        </p:spPr>
      </p:pic>
      <p:pic>
        <p:nvPicPr>
          <p:cNvPr id="279" name="Google Shape;279;p15"/>
          <p:cNvPicPr preferRelativeResize="0"/>
          <p:nvPr/>
        </p:nvPicPr>
        <p:blipFill>
          <a:blip r:embed="rId7">
            <a:alphaModFix/>
          </a:blip>
          <a:stretch>
            <a:fillRect/>
          </a:stretch>
        </p:blipFill>
        <p:spPr>
          <a:xfrm>
            <a:off x="14130637" y="1932526"/>
            <a:ext cx="1309400" cy="14216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283" name="Shape 283"/>
        <p:cNvGrpSpPr/>
        <p:nvPr/>
      </p:nvGrpSpPr>
      <p:grpSpPr>
        <a:xfrm>
          <a:off x="0" y="0"/>
          <a:ext cx="0" cy="0"/>
          <a:chOff x="0" y="0"/>
          <a:chExt cx="0" cy="0"/>
        </a:xfrm>
      </p:grpSpPr>
      <p:pic>
        <p:nvPicPr>
          <p:cNvPr id="284" name="Google Shape;284;p16"/>
          <p:cNvPicPr preferRelativeResize="0"/>
          <p:nvPr/>
        </p:nvPicPr>
        <p:blipFill rotWithShape="1">
          <a:blip r:embed="rId3">
            <a:alphaModFix/>
          </a:blip>
          <a:srcRect b="35456" l="33576" r="0" t="31014"/>
          <a:stretch/>
        </p:blipFill>
        <p:spPr>
          <a:xfrm>
            <a:off x="0" y="1016650"/>
            <a:ext cx="15862800" cy="9270349"/>
          </a:xfrm>
          <a:prstGeom prst="rect">
            <a:avLst/>
          </a:prstGeom>
          <a:noFill/>
          <a:ln>
            <a:noFill/>
          </a:ln>
        </p:spPr>
      </p:pic>
      <p:grpSp>
        <p:nvGrpSpPr>
          <p:cNvPr id="285" name="Google Shape;285;p16"/>
          <p:cNvGrpSpPr/>
          <p:nvPr/>
        </p:nvGrpSpPr>
        <p:grpSpPr>
          <a:xfrm>
            <a:off x="0" y="9362811"/>
            <a:ext cx="18268924" cy="924189"/>
            <a:chOff x="0" y="-47625"/>
            <a:chExt cx="4811568" cy="243408"/>
          </a:xfrm>
        </p:grpSpPr>
        <p:sp>
          <p:nvSpPr>
            <p:cNvPr id="286" name="Google Shape;286;p16"/>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287" name="Google Shape;287;p16"/>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6"/>
          <p:cNvGrpSpPr/>
          <p:nvPr/>
        </p:nvGrpSpPr>
        <p:grpSpPr>
          <a:xfrm>
            <a:off x="-2037394" y="2228039"/>
            <a:ext cx="8152925" cy="893601"/>
            <a:chOff x="0" y="-47625"/>
            <a:chExt cx="2031313" cy="222642"/>
          </a:xfrm>
        </p:grpSpPr>
        <p:sp>
          <p:nvSpPr>
            <p:cNvPr id="289" name="Google Shape;289;p16"/>
            <p:cNvSpPr/>
            <p:nvPr/>
          </p:nvSpPr>
          <p:spPr>
            <a:xfrm>
              <a:off x="0" y="0"/>
              <a:ext cx="2031313" cy="175017"/>
            </a:xfrm>
            <a:custGeom>
              <a:rect b="b" l="l" r="r" t="t"/>
              <a:pathLst>
                <a:path extrusionOk="0" h="175017" w="2031313">
                  <a:moveTo>
                    <a:pt x="48429" y="0"/>
                  </a:moveTo>
                  <a:lnTo>
                    <a:pt x="1982884" y="0"/>
                  </a:lnTo>
                  <a:cubicBezTo>
                    <a:pt x="2009630" y="0"/>
                    <a:pt x="2031313" y="21682"/>
                    <a:pt x="2031313" y="48429"/>
                  </a:cubicBezTo>
                  <a:lnTo>
                    <a:pt x="2031313" y="126588"/>
                  </a:lnTo>
                  <a:cubicBezTo>
                    <a:pt x="2031313" y="153335"/>
                    <a:pt x="2009630" y="175017"/>
                    <a:pt x="1982884" y="175017"/>
                  </a:cubicBezTo>
                  <a:lnTo>
                    <a:pt x="48429" y="175017"/>
                  </a:lnTo>
                  <a:cubicBezTo>
                    <a:pt x="35585" y="175017"/>
                    <a:pt x="23267" y="169915"/>
                    <a:pt x="14185" y="160832"/>
                  </a:cubicBezTo>
                  <a:cubicBezTo>
                    <a:pt x="5102" y="151750"/>
                    <a:pt x="0" y="139432"/>
                    <a:pt x="0" y="126588"/>
                  </a:cubicBezTo>
                  <a:lnTo>
                    <a:pt x="0" y="48429"/>
                  </a:lnTo>
                  <a:cubicBezTo>
                    <a:pt x="0" y="35585"/>
                    <a:pt x="5102" y="23267"/>
                    <a:pt x="14185" y="14185"/>
                  </a:cubicBezTo>
                  <a:cubicBezTo>
                    <a:pt x="23267" y="5102"/>
                    <a:pt x="35585" y="0"/>
                    <a:pt x="48429"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txBox="1"/>
            <p:nvPr/>
          </p:nvSpPr>
          <p:spPr>
            <a:xfrm>
              <a:off x="0" y="-47625"/>
              <a:ext cx="2031313"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6"/>
          <p:cNvGrpSpPr/>
          <p:nvPr/>
        </p:nvGrpSpPr>
        <p:grpSpPr>
          <a:xfrm>
            <a:off x="12305637" y="2228039"/>
            <a:ext cx="10123150" cy="893601"/>
            <a:chOff x="0" y="-47625"/>
            <a:chExt cx="2522197" cy="222642"/>
          </a:xfrm>
        </p:grpSpPr>
        <p:sp>
          <p:nvSpPr>
            <p:cNvPr id="292" name="Google Shape;292;p16"/>
            <p:cNvSpPr/>
            <p:nvPr/>
          </p:nvSpPr>
          <p:spPr>
            <a:xfrm>
              <a:off x="0" y="0"/>
              <a:ext cx="2522197" cy="175017"/>
            </a:xfrm>
            <a:custGeom>
              <a:rect b="b" l="l" r="r" t="t"/>
              <a:pathLst>
                <a:path extrusionOk="0" h="175017" w="2522197">
                  <a:moveTo>
                    <a:pt x="39003" y="0"/>
                  </a:moveTo>
                  <a:lnTo>
                    <a:pt x="2483194" y="0"/>
                  </a:lnTo>
                  <a:cubicBezTo>
                    <a:pt x="2493538" y="0"/>
                    <a:pt x="2503459" y="4109"/>
                    <a:pt x="2510773" y="11424"/>
                  </a:cubicBezTo>
                  <a:cubicBezTo>
                    <a:pt x="2518088" y="18738"/>
                    <a:pt x="2522197" y="28659"/>
                    <a:pt x="2522197" y="39003"/>
                  </a:cubicBezTo>
                  <a:lnTo>
                    <a:pt x="2522197" y="136013"/>
                  </a:lnTo>
                  <a:cubicBezTo>
                    <a:pt x="2522197" y="146358"/>
                    <a:pt x="2518088" y="156279"/>
                    <a:pt x="2510773" y="163593"/>
                  </a:cubicBezTo>
                  <a:cubicBezTo>
                    <a:pt x="2503459" y="170908"/>
                    <a:pt x="2493538" y="175017"/>
                    <a:pt x="2483194" y="175017"/>
                  </a:cubicBezTo>
                  <a:lnTo>
                    <a:pt x="39003" y="175017"/>
                  </a:lnTo>
                  <a:cubicBezTo>
                    <a:pt x="28659" y="175017"/>
                    <a:pt x="18738" y="170908"/>
                    <a:pt x="11424" y="163593"/>
                  </a:cubicBezTo>
                  <a:cubicBezTo>
                    <a:pt x="4109" y="156279"/>
                    <a:pt x="0" y="146358"/>
                    <a:pt x="0" y="136013"/>
                  </a:cubicBezTo>
                  <a:lnTo>
                    <a:pt x="0" y="39003"/>
                  </a:lnTo>
                  <a:cubicBezTo>
                    <a:pt x="0" y="28659"/>
                    <a:pt x="4109" y="18738"/>
                    <a:pt x="11424" y="11424"/>
                  </a:cubicBezTo>
                  <a:cubicBezTo>
                    <a:pt x="18738" y="4109"/>
                    <a:pt x="28659" y="0"/>
                    <a:pt x="39003"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txBox="1"/>
            <p:nvPr/>
          </p:nvSpPr>
          <p:spPr>
            <a:xfrm>
              <a:off x="0" y="-47625"/>
              <a:ext cx="2522197"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16"/>
          <p:cNvSpPr/>
          <p:nvPr/>
        </p:nvSpPr>
        <p:spPr>
          <a:xfrm>
            <a:off x="1312325" y="339073"/>
            <a:ext cx="499610" cy="407864"/>
          </a:xfrm>
          <a:custGeom>
            <a:rect b="b" l="l" r="r" t="t"/>
            <a:pathLst>
              <a:path extrusionOk="0" h="407864" w="499610">
                <a:moveTo>
                  <a:pt x="0" y="0"/>
                </a:moveTo>
                <a:lnTo>
                  <a:pt x="499610" y="0"/>
                </a:lnTo>
                <a:lnTo>
                  <a:pt x="499610" y="407863"/>
                </a:lnTo>
                <a:lnTo>
                  <a:pt x="0" y="407863"/>
                </a:lnTo>
                <a:lnTo>
                  <a:pt x="0" y="0"/>
                </a:lnTo>
                <a:close/>
              </a:path>
            </a:pathLst>
          </a:custGeom>
          <a:blipFill rotWithShape="1">
            <a:blip r:embed="rId4">
              <a:alphaModFix/>
            </a:blip>
            <a:stretch>
              <a:fillRect b="0" l="0" r="0" t="0"/>
            </a:stretch>
          </a:blipFill>
          <a:ln>
            <a:noFill/>
          </a:ln>
        </p:spPr>
      </p:sp>
      <p:sp>
        <p:nvSpPr>
          <p:cNvPr id="295" name="Google Shape;295;p16"/>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5">
              <a:alphaModFix/>
            </a:blip>
            <a:stretch>
              <a:fillRect b="0" l="0" r="0" t="0"/>
            </a:stretch>
          </a:blipFill>
          <a:ln>
            <a:noFill/>
          </a:ln>
        </p:spPr>
      </p:sp>
      <p:sp>
        <p:nvSpPr>
          <p:cNvPr id="296" name="Google Shape;296;p16"/>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5">
              <a:alphaModFix/>
            </a:blip>
            <a:stretch>
              <a:fillRect b="0" l="0" r="0" t="0"/>
            </a:stretch>
          </a:blipFill>
          <a:ln>
            <a:noFill/>
          </a:ln>
        </p:spPr>
      </p:sp>
      <p:sp>
        <p:nvSpPr>
          <p:cNvPr id="297" name="Google Shape;297;p16"/>
          <p:cNvSpPr txBox="1"/>
          <p:nvPr/>
        </p:nvSpPr>
        <p:spPr>
          <a:xfrm>
            <a:off x="675968" y="1685674"/>
            <a:ext cx="3863740"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MISSION</a:t>
            </a:r>
            <a:endParaRPr/>
          </a:p>
        </p:txBody>
      </p:sp>
      <p:sp>
        <p:nvSpPr>
          <p:cNvPr id="298" name="Google Shape;298;p16"/>
          <p:cNvSpPr txBox="1"/>
          <p:nvPr/>
        </p:nvSpPr>
        <p:spPr>
          <a:xfrm>
            <a:off x="14067058" y="1685674"/>
            <a:ext cx="3597202" cy="1197722"/>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VISION</a:t>
            </a:r>
            <a:endParaRPr/>
          </a:p>
        </p:txBody>
      </p:sp>
      <p:sp>
        <p:nvSpPr>
          <p:cNvPr id="299" name="Google Shape;299;p16"/>
          <p:cNvSpPr txBox="1"/>
          <p:nvPr/>
        </p:nvSpPr>
        <p:spPr>
          <a:xfrm>
            <a:off x="611642" y="3883389"/>
            <a:ext cx="5244546" cy="37490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To boldly go where no one has gone before, to explore new horizons and discover the unknown. Our mission is to push boundaries, challenge limits, and inspire others to dream. </a:t>
            </a:r>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Together, we strive to make a difference, to leave a mark on the world, and to create a legacy that will endure for generations to come. </a:t>
            </a:r>
            <a:endParaRPr/>
          </a:p>
        </p:txBody>
      </p:sp>
      <p:sp>
        <p:nvSpPr>
          <p:cNvPr id="300" name="Google Shape;300;p16"/>
          <p:cNvSpPr txBox="1"/>
          <p:nvPr/>
        </p:nvSpPr>
        <p:spPr>
          <a:xfrm>
            <a:off x="12305637" y="3892914"/>
            <a:ext cx="5358622" cy="3294081"/>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ability to see beyond the present moment and imagine a future that is brighter, better, and full of possibilities. It is the guiding force that fuels our ambitions, drives us towards our goals, and inspires us to create a world that is more beautiful and fulfilling for all. </a:t>
            </a:r>
            <a:endParaRPr/>
          </a:p>
        </p:txBody>
      </p:sp>
      <p:pic>
        <p:nvPicPr>
          <p:cNvPr id="301" name="Google Shape;301;p16"/>
          <p:cNvPicPr preferRelativeResize="0"/>
          <p:nvPr/>
        </p:nvPicPr>
        <p:blipFill>
          <a:blip r:embed="rId6">
            <a:alphaModFix/>
          </a:blip>
          <a:stretch>
            <a:fillRect/>
          </a:stretch>
        </p:blipFill>
        <p:spPr>
          <a:xfrm>
            <a:off x="6108198" y="2348562"/>
            <a:ext cx="5945450" cy="7310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305" name="Shape 305"/>
        <p:cNvGrpSpPr/>
        <p:nvPr/>
      </p:nvGrpSpPr>
      <p:grpSpPr>
        <a:xfrm>
          <a:off x="0" y="0"/>
          <a:ext cx="0" cy="0"/>
          <a:chOff x="0" y="0"/>
          <a:chExt cx="0" cy="0"/>
        </a:xfrm>
      </p:grpSpPr>
      <p:pic>
        <p:nvPicPr>
          <p:cNvPr id="306" name="Google Shape;306;p17"/>
          <p:cNvPicPr preferRelativeResize="0"/>
          <p:nvPr/>
        </p:nvPicPr>
        <p:blipFill rotWithShape="1">
          <a:blip r:embed="rId3">
            <a:alphaModFix/>
          </a:blip>
          <a:srcRect b="0" l="37441" r="0" t="24840"/>
          <a:stretch/>
        </p:blipFill>
        <p:spPr>
          <a:xfrm>
            <a:off x="0" y="1023425"/>
            <a:ext cx="16554551" cy="20550902"/>
          </a:xfrm>
          <a:prstGeom prst="rect">
            <a:avLst/>
          </a:prstGeom>
          <a:noFill/>
          <a:ln>
            <a:noFill/>
          </a:ln>
        </p:spPr>
      </p:pic>
      <p:grpSp>
        <p:nvGrpSpPr>
          <p:cNvPr id="307" name="Google Shape;307;p17"/>
          <p:cNvGrpSpPr/>
          <p:nvPr/>
        </p:nvGrpSpPr>
        <p:grpSpPr>
          <a:xfrm>
            <a:off x="0" y="9362811"/>
            <a:ext cx="18268924" cy="924189"/>
            <a:chOff x="0" y="-47625"/>
            <a:chExt cx="4811568" cy="243408"/>
          </a:xfrm>
        </p:grpSpPr>
        <p:sp>
          <p:nvSpPr>
            <p:cNvPr id="308" name="Google Shape;308;p17"/>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309" name="Google Shape;309;p17"/>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17"/>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4">
              <a:alphaModFix/>
            </a:blip>
            <a:stretch>
              <a:fillRect b="0" l="0" r="0" t="0"/>
            </a:stretch>
          </a:blipFill>
          <a:ln>
            <a:noFill/>
          </a:ln>
        </p:spPr>
      </p:sp>
      <p:sp>
        <p:nvSpPr>
          <p:cNvPr id="311" name="Google Shape;311;p17"/>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4">
              <a:alphaModFix/>
            </a:blip>
            <a:stretch>
              <a:fillRect b="0" l="0" r="0" t="0"/>
            </a:stretch>
          </a:blipFill>
          <a:ln>
            <a:noFill/>
          </a:ln>
        </p:spPr>
      </p:sp>
      <p:grpSp>
        <p:nvGrpSpPr>
          <p:cNvPr id="312" name="Google Shape;312;p17"/>
          <p:cNvGrpSpPr/>
          <p:nvPr/>
        </p:nvGrpSpPr>
        <p:grpSpPr>
          <a:xfrm>
            <a:off x="10434452" y="2296441"/>
            <a:ext cx="9193127" cy="893601"/>
            <a:chOff x="0" y="-47625"/>
            <a:chExt cx="2290481" cy="222642"/>
          </a:xfrm>
        </p:grpSpPr>
        <p:sp>
          <p:nvSpPr>
            <p:cNvPr id="313" name="Google Shape;313;p17"/>
            <p:cNvSpPr/>
            <p:nvPr/>
          </p:nvSpPr>
          <p:spPr>
            <a:xfrm>
              <a:off x="0" y="0"/>
              <a:ext cx="2290481" cy="175017"/>
            </a:xfrm>
            <a:custGeom>
              <a:rect b="b" l="l" r="r" t="t"/>
              <a:pathLst>
                <a:path extrusionOk="0" h="175017" w="2290481">
                  <a:moveTo>
                    <a:pt x="42949" y="0"/>
                  </a:moveTo>
                  <a:lnTo>
                    <a:pt x="2247532" y="0"/>
                  </a:lnTo>
                  <a:cubicBezTo>
                    <a:pt x="2271252" y="0"/>
                    <a:pt x="2290481" y="19229"/>
                    <a:pt x="2290481" y="42949"/>
                  </a:cubicBezTo>
                  <a:lnTo>
                    <a:pt x="2290481" y="132068"/>
                  </a:lnTo>
                  <a:cubicBezTo>
                    <a:pt x="2290481" y="155788"/>
                    <a:pt x="2271252" y="175017"/>
                    <a:pt x="2247532" y="175017"/>
                  </a:cubicBezTo>
                  <a:lnTo>
                    <a:pt x="42949" y="175017"/>
                  </a:lnTo>
                  <a:cubicBezTo>
                    <a:pt x="19229" y="175017"/>
                    <a:pt x="0" y="155788"/>
                    <a:pt x="0" y="132068"/>
                  </a:cubicBezTo>
                  <a:lnTo>
                    <a:pt x="0" y="42949"/>
                  </a:lnTo>
                  <a:cubicBezTo>
                    <a:pt x="0" y="19229"/>
                    <a:pt x="19229" y="0"/>
                    <a:pt x="42949"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txBox="1"/>
            <p:nvPr/>
          </p:nvSpPr>
          <p:spPr>
            <a:xfrm>
              <a:off x="0" y="-47625"/>
              <a:ext cx="2290481"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7"/>
          <p:cNvSpPr txBox="1"/>
          <p:nvPr/>
        </p:nvSpPr>
        <p:spPr>
          <a:xfrm>
            <a:off x="10972797" y="1814490"/>
            <a:ext cx="6429302"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OUR PROJECTS</a:t>
            </a:r>
            <a:endParaRPr/>
          </a:p>
        </p:txBody>
      </p:sp>
      <p:sp>
        <p:nvSpPr>
          <p:cNvPr id="316" name="Google Shape;316;p17"/>
          <p:cNvSpPr txBox="1"/>
          <p:nvPr/>
        </p:nvSpPr>
        <p:spPr>
          <a:xfrm>
            <a:off x="11101927" y="3644625"/>
            <a:ext cx="6609002" cy="4537934"/>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projects are a true reflection of our passion for creativity and innovation. Each project we undertake is meticulously planned and executed with precision and care. </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From brainstorming ideas to bringing them to life, our team works tirelessly to deliver outstanding results that exceed expectations. </a:t>
            </a:r>
            <a:endParaRPr/>
          </a:p>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take pride in our diverse portfolio of projects, each one showcasing our dedication to excellence and our drive to make.</a:t>
            </a:r>
            <a:endParaRPr/>
          </a:p>
        </p:txBody>
      </p:sp>
      <p:pic>
        <p:nvPicPr>
          <p:cNvPr id="317" name="Google Shape;317;p17"/>
          <p:cNvPicPr preferRelativeResize="0"/>
          <p:nvPr/>
        </p:nvPicPr>
        <p:blipFill>
          <a:blip r:embed="rId5">
            <a:alphaModFix/>
          </a:blip>
          <a:stretch>
            <a:fillRect/>
          </a:stretch>
        </p:blipFill>
        <p:spPr>
          <a:xfrm>
            <a:off x="1167998" y="2202800"/>
            <a:ext cx="9688305" cy="7421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321" name="Shape 321"/>
        <p:cNvGrpSpPr/>
        <p:nvPr/>
      </p:nvGrpSpPr>
      <p:grpSpPr>
        <a:xfrm>
          <a:off x="0" y="0"/>
          <a:ext cx="0" cy="0"/>
          <a:chOff x="0" y="0"/>
          <a:chExt cx="0" cy="0"/>
        </a:xfrm>
      </p:grpSpPr>
      <p:grpSp>
        <p:nvGrpSpPr>
          <p:cNvPr id="322" name="Google Shape;322;p18"/>
          <p:cNvGrpSpPr/>
          <p:nvPr/>
        </p:nvGrpSpPr>
        <p:grpSpPr>
          <a:xfrm>
            <a:off x="0" y="9362811"/>
            <a:ext cx="18268924" cy="924189"/>
            <a:chOff x="0" y="-47625"/>
            <a:chExt cx="4811568" cy="243408"/>
          </a:xfrm>
        </p:grpSpPr>
        <p:sp>
          <p:nvSpPr>
            <p:cNvPr id="323" name="Google Shape;323;p18"/>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324" name="Google Shape;324;p18"/>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18"/>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3">
              <a:alphaModFix/>
            </a:blip>
            <a:stretch>
              <a:fillRect b="0" l="0" r="0" t="0"/>
            </a:stretch>
          </a:blipFill>
          <a:ln>
            <a:noFill/>
          </a:ln>
        </p:spPr>
      </p:sp>
      <p:sp>
        <p:nvSpPr>
          <p:cNvPr id="326" name="Google Shape;326;p18"/>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3">
              <a:alphaModFix/>
            </a:blip>
            <a:stretch>
              <a:fillRect b="0" l="0" r="0" t="0"/>
            </a:stretch>
          </a:blipFill>
          <a:ln>
            <a:noFill/>
          </a:ln>
        </p:spPr>
      </p:sp>
      <p:grpSp>
        <p:nvGrpSpPr>
          <p:cNvPr id="327" name="Google Shape;327;p18"/>
          <p:cNvGrpSpPr/>
          <p:nvPr/>
        </p:nvGrpSpPr>
        <p:grpSpPr>
          <a:xfrm>
            <a:off x="-1577805" y="2124214"/>
            <a:ext cx="10819098" cy="893601"/>
            <a:chOff x="0" y="-47625"/>
            <a:chExt cx="2695594" cy="222642"/>
          </a:xfrm>
        </p:grpSpPr>
        <p:sp>
          <p:nvSpPr>
            <p:cNvPr id="328" name="Google Shape;328;p18"/>
            <p:cNvSpPr/>
            <p:nvPr/>
          </p:nvSpPr>
          <p:spPr>
            <a:xfrm>
              <a:off x="0" y="0"/>
              <a:ext cx="2695594" cy="175017"/>
            </a:xfrm>
            <a:custGeom>
              <a:rect b="b" l="l" r="r" t="t"/>
              <a:pathLst>
                <a:path extrusionOk="0" h="175017" w="2695594">
                  <a:moveTo>
                    <a:pt x="36495" y="0"/>
                  </a:moveTo>
                  <a:lnTo>
                    <a:pt x="2659099" y="0"/>
                  </a:lnTo>
                  <a:cubicBezTo>
                    <a:pt x="2668778" y="0"/>
                    <a:pt x="2678061" y="3845"/>
                    <a:pt x="2684905" y="10689"/>
                  </a:cubicBezTo>
                  <a:cubicBezTo>
                    <a:pt x="2691749" y="17533"/>
                    <a:pt x="2695594" y="26816"/>
                    <a:pt x="2695594" y="36495"/>
                  </a:cubicBezTo>
                  <a:lnTo>
                    <a:pt x="2695594" y="138522"/>
                  </a:lnTo>
                  <a:cubicBezTo>
                    <a:pt x="2695594" y="148201"/>
                    <a:pt x="2691749" y="157484"/>
                    <a:pt x="2684905" y="164328"/>
                  </a:cubicBezTo>
                  <a:cubicBezTo>
                    <a:pt x="2678061" y="171172"/>
                    <a:pt x="2668778" y="175017"/>
                    <a:pt x="2659099" y="175017"/>
                  </a:cubicBezTo>
                  <a:lnTo>
                    <a:pt x="36495" y="175017"/>
                  </a:lnTo>
                  <a:cubicBezTo>
                    <a:pt x="26816" y="175017"/>
                    <a:pt x="17533" y="171172"/>
                    <a:pt x="10689" y="164328"/>
                  </a:cubicBezTo>
                  <a:cubicBezTo>
                    <a:pt x="3845" y="157484"/>
                    <a:pt x="0" y="148201"/>
                    <a:pt x="0" y="138522"/>
                  </a:cubicBezTo>
                  <a:lnTo>
                    <a:pt x="0" y="36495"/>
                  </a:lnTo>
                  <a:cubicBezTo>
                    <a:pt x="0" y="26816"/>
                    <a:pt x="3845" y="17533"/>
                    <a:pt x="10689" y="10689"/>
                  </a:cubicBezTo>
                  <a:cubicBezTo>
                    <a:pt x="17533" y="3845"/>
                    <a:pt x="26816" y="0"/>
                    <a:pt x="3649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txBox="1"/>
            <p:nvPr/>
          </p:nvSpPr>
          <p:spPr>
            <a:xfrm>
              <a:off x="0" y="-47625"/>
              <a:ext cx="2695594"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8"/>
          <p:cNvGrpSpPr/>
          <p:nvPr/>
        </p:nvGrpSpPr>
        <p:grpSpPr>
          <a:xfrm>
            <a:off x="1563579" y="3636233"/>
            <a:ext cx="1800745" cy="1802029"/>
            <a:chOff x="0" y="-132617"/>
            <a:chExt cx="2400993" cy="2402705"/>
          </a:xfrm>
        </p:grpSpPr>
        <p:grpSp>
          <p:nvGrpSpPr>
            <p:cNvPr id="331" name="Google Shape;331;p18"/>
            <p:cNvGrpSpPr/>
            <p:nvPr/>
          </p:nvGrpSpPr>
          <p:grpSpPr>
            <a:xfrm>
              <a:off x="184269" y="-132617"/>
              <a:ext cx="2216724" cy="2233048"/>
              <a:chOff x="0" y="-47625"/>
              <a:chExt cx="796061" cy="801924"/>
            </a:xfrm>
          </p:grpSpPr>
          <p:sp>
            <p:nvSpPr>
              <p:cNvPr id="332" name="Google Shape;332;p18"/>
              <p:cNvSpPr/>
              <p:nvPr/>
            </p:nvSpPr>
            <p:spPr>
              <a:xfrm>
                <a:off x="0" y="0"/>
                <a:ext cx="796061" cy="754299"/>
              </a:xfrm>
              <a:custGeom>
                <a:rect b="b" l="l" r="r" t="t"/>
                <a:pathLst>
                  <a:path extrusionOk="0" h="754299" w="796061">
                    <a:moveTo>
                      <a:pt x="237490" y="0"/>
                    </a:moveTo>
                    <a:lnTo>
                      <a:pt x="558571" y="0"/>
                    </a:lnTo>
                    <a:cubicBezTo>
                      <a:pt x="621557" y="0"/>
                      <a:pt x="681964" y="25021"/>
                      <a:pt x="726502" y="69559"/>
                    </a:cubicBezTo>
                    <a:cubicBezTo>
                      <a:pt x="771040" y="114097"/>
                      <a:pt x="796061" y="174504"/>
                      <a:pt x="796061" y="237490"/>
                    </a:cubicBezTo>
                    <a:lnTo>
                      <a:pt x="796061" y="516808"/>
                    </a:lnTo>
                    <a:cubicBezTo>
                      <a:pt x="796061" y="579795"/>
                      <a:pt x="771040" y="640201"/>
                      <a:pt x="726502" y="684740"/>
                    </a:cubicBezTo>
                    <a:cubicBezTo>
                      <a:pt x="681964" y="729278"/>
                      <a:pt x="621557" y="754299"/>
                      <a:pt x="558571" y="754299"/>
                    </a:cubicBezTo>
                    <a:lnTo>
                      <a:pt x="237490" y="754299"/>
                    </a:lnTo>
                    <a:cubicBezTo>
                      <a:pt x="174504" y="754299"/>
                      <a:pt x="114097" y="729278"/>
                      <a:pt x="69559" y="684740"/>
                    </a:cubicBezTo>
                    <a:cubicBezTo>
                      <a:pt x="25021" y="640201"/>
                      <a:pt x="0" y="579795"/>
                      <a:pt x="0" y="516808"/>
                    </a:cubicBezTo>
                    <a:lnTo>
                      <a:pt x="0" y="237490"/>
                    </a:lnTo>
                    <a:cubicBezTo>
                      <a:pt x="0" y="174504"/>
                      <a:pt x="25021" y="114097"/>
                      <a:pt x="69559" y="69559"/>
                    </a:cubicBezTo>
                    <a:cubicBezTo>
                      <a:pt x="114097" y="25021"/>
                      <a:pt x="174504" y="0"/>
                      <a:pt x="237490"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8"/>
            <p:cNvGrpSpPr/>
            <p:nvPr/>
          </p:nvGrpSpPr>
          <p:grpSpPr>
            <a:xfrm>
              <a:off x="0" y="35535"/>
              <a:ext cx="2263334" cy="2234553"/>
              <a:chOff x="0" y="-47625"/>
              <a:chExt cx="812800" cy="802464"/>
            </a:xfrm>
          </p:grpSpPr>
          <p:sp>
            <p:nvSpPr>
              <p:cNvPr id="335" name="Google Shape;335;p18"/>
              <p:cNvSpPr/>
              <p:nvPr/>
            </p:nvSpPr>
            <p:spPr>
              <a:xfrm>
                <a:off x="0" y="0"/>
                <a:ext cx="812800" cy="754839"/>
              </a:xfrm>
              <a:custGeom>
                <a:rect b="b" l="l" r="r" t="t"/>
                <a:pathLst>
                  <a:path extrusionOk="0" h="754839" w="812800">
                    <a:moveTo>
                      <a:pt x="232600" y="0"/>
                    </a:moveTo>
                    <a:lnTo>
                      <a:pt x="580200" y="0"/>
                    </a:lnTo>
                    <a:cubicBezTo>
                      <a:pt x="708662" y="0"/>
                      <a:pt x="812800" y="104138"/>
                      <a:pt x="812800" y="232600"/>
                    </a:cubicBezTo>
                    <a:lnTo>
                      <a:pt x="812800" y="522240"/>
                    </a:lnTo>
                    <a:cubicBezTo>
                      <a:pt x="812800" y="583929"/>
                      <a:pt x="788294" y="643092"/>
                      <a:pt x="744673" y="686712"/>
                    </a:cubicBezTo>
                    <a:cubicBezTo>
                      <a:pt x="701052" y="730333"/>
                      <a:pt x="641890" y="754839"/>
                      <a:pt x="580200" y="754839"/>
                    </a:cubicBezTo>
                    <a:lnTo>
                      <a:pt x="232600" y="754839"/>
                    </a:lnTo>
                    <a:cubicBezTo>
                      <a:pt x="104138" y="754839"/>
                      <a:pt x="0" y="650701"/>
                      <a:pt x="0" y="522240"/>
                    </a:cubicBezTo>
                    <a:lnTo>
                      <a:pt x="0" y="232600"/>
                    </a:lnTo>
                    <a:cubicBezTo>
                      <a:pt x="0" y="104138"/>
                      <a:pt x="104138" y="0"/>
                      <a:pt x="232600"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8"/>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7" name="Google Shape;337;p18"/>
          <p:cNvGrpSpPr/>
          <p:nvPr/>
        </p:nvGrpSpPr>
        <p:grpSpPr>
          <a:xfrm>
            <a:off x="9157955" y="3636233"/>
            <a:ext cx="1800745" cy="1802029"/>
            <a:chOff x="0" y="-132617"/>
            <a:chExt cx="2400993" cy="2402705"/>
          </a:xfrm>
        </p:grpSpPr>
        <p:grpSp>
          <p:nvGrpSpPr>
            <p:cNvPr id="338" name="Google Shape;338;p18"/>
            <p:cNvGrpSpPr/>
            <p:nvPr/>
          </p:nvGrpSpPr>
          <p:grpSpPr>
            <a:xfrm>
              <a:off x="184269" y="-132617"/>
              <a:ext cx="2216724" cy="2233048"/>
              <a:chOff x="0" y="-47625"/>
              <a:chExt cx="796061" cy="801924"/>
            </a:xfrm>
          </p:grpSpPr>
          <p:sp>
            <p:nvSpPr>
              <p:cNvPr id="339" name="Google Shape;339;p18"/>
              <p:cNvSpPr/>
              <p:nvPr/>
            </p:nvSpPr>
            <p:spPr>
              <a:xfrm>
                <a:off x="0" y="0"/>
                <a:ext cx="796061" cy="754299"/>
              </a:xfrm>
              <a:custGeom>
                <a:rect b="b" l="l" r="r" t="t"/>
                <a:pathLst>
                  <a:path extrusionOk="0" h="754299" w="796061">
                    <a:moveTo>
                      <a:pt x="237490" y="0"/>
                    </a:moveTo>
                    <a:lnTo>
                      <a:pt x="558571" y="0"/>
                    </a:lnTo>
                    <a:cubicBezTo>
                      <a:pt x="621557" y="0"/>
                      <a:pt x="681964" y="25021"/>
                      <a:pt x="726502" y="69559"/>
                    </a:cubicBezTo>
                    <a:cubicBezTo>
                      <a:pt x="771040" y="114097"/>
                      <a:pt x="796061" y="174504"/>
                      <a:pt x="796061" y="237490"/>
                    </a:cubicBezTo>
                    <a:lnTo>
                      <a:pt x="796061" y="516808"/>
                    </a:lnTo>
                    <a:cubicBezTo>
                      <a:pt x="796061" y="579795"/>
                      <a:pt x="771040" y="640201"/>
                      <a:pt x="726502" y="684740"/>
                    </a:cubicBezTo>
                    <a:cubicBezTo>
                      <a:pt x="681964" y="729278"/>
                      <a:pt x="621557" y="754299"/>
                      <a:pt x="558571" y="754299"/>
                    </a:cubicBezTo>
                    <a:lnTo>
                      <a:pt x="237490" y="754299"/>
                    </a:lnTo>
                    <a:cubicBezTo>
                      <a:pt x="174504" y="754299"/>
                      <a:pt x="114097" y="729278"/>
                      <a:pt x="69559" y="684740"/>
                    </a:cubicBezTo>
                    <a:cubicBezTo>
                      <a:pt x="25021" y="640201"/>
                      <a:pt x="0" y="579795"/>
                      <a:pt x="0" y="516808"/>
                    </a:cubicBezTo>
                    <a:lnTo>
                      <a:pt x="0" y="237490"/>
                    </a:lnTo>
                    <a:cubicBezTo>
                      <a:pt x="0" y="174504"/>
                      <a:pt x="25021" y="114097"/>
                      <a:pt x="69559" y="69559"/>
                    </a:cubicBezTo>
                    <a:cubicBezTo>
                      <a:pt x="114097" y="25021"/>
                      <a:pt x="174504" y="0"/>
                      <a:pt x="237490"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8"/>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8"/>
            <p:cNvGrpSpPr/>
            <p:nvPr/>
          </p:nvGrpSpPr>
          <p:grpSpPr>
            <a:xfrm>
              <a:off x="0" y="35535"/>
              <a:ext cx="2263334" cy="2234553"/>
              <a:chOff x="0" y="-47625"/>
              <a:chExt cx="812800" cy="802464"/>
            </a:xfrm>
          </p:grpSpPr>
          <p:sp>
            <p:nvSpPr>
              <p:cNvPr id="342" name="Google Shape;342;p18"/>
              <p:cNvSpPr/>
              <p:nvPr/>
            </p:nvSpPr>
            <p:spPr>
              <a:xfrm>
                <a:off x="0" y="0"/>
                <a:ext cx="812800" cy="754839"/>
              </a:xfrm>
              <a:custGeom>
                <a:rect b="b" l="l" r="r" t="t"/>
                <a:pathLst>
                  <a:path extrusionOk="0" h="754839" w="812800">
                    <a:moveTo>
                      <a:pt x="232600" y="0"/>
                    </a:moveTo>
                    <a:lnTo>
                      <a:pt x="580200" y="0"/>
                    </a:lnTo>
                    <a:cubicBezTo>
                      <a:pt x="708662" y="0"/>
                      <a:pt x="812800" y="104138"/>
                      <a:pt x="812800" y="232600"/>
                    </a:cubicBezTo>
                    <a:lnTo>
                      <a:pt x="812800" y="522240"/>
                    </a:lnTo>
                    <a:cubicBezTo>
                      <a:pt x="812800" y="583929"/>
                      <a:pt x="788294" y="643092"/>
                      <a:pt x="744673" y="686712"/>
                    </a:cubicBezTo>
                    <a:cubicBezTo>
                      <a:pt x="701052" y="730333"/>
                      <a:pt x="641890" y="754839"/>
                      <a:pt x="580200" y="754839"/>
                    </a:cubicBezTo>
                    <a:lnTo>
                      <a:pt x="232600" y="754839"/>
                    </a:lnTo>
                    <a:cubicBezTo>
                      <a:pt x="104138" y="754839"/>
                      <a:pt x="0" y="650701"/>
                      <a:pt x="0" y="522240"/>
                    </a:cubicBezTo>
                    <a:lnTo>
                      <a:pt x="0" y="232600"/>
                    </a:lnTo>
                    <a:cubicBezTo>
                      <a:pt x="0" y="104138"/>
                      <a:pt x="104138" y="0"/>
                      <a:pt x="232600"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4" name="Google Shape;344;p18"/>
          <p:cNvGrpSpPr/>
          <p:nvPr/>
        </p:nvGrpSpPr>
        <p:grpSpPr>
          <a:xfrm>
            <a:off x="1563579" y="6688302"/>
            <a:ext cx="1800745" cy="1802029"/>
            <a:chOff x="0" y="-132617"/>
            <a:chExt cx="2400993" cy="2402705"/>
          </a:xfrm>
        </p:grpSpPr>
        <p:grpSp>
          <p:nvGrpSpPr>
            <p:cNvPr id="345" name="Google Shape;345;p18"/>
            <p:cNvGrpSpPr/>
            <p:nvPr/>
          </p:nvGrpSpPr>
          <p:grpSpPr>
            <a:xfrm>
              <a:off x="184269" y="-132617"/>
              <a:ext cx="2216724" cy="2233048"/>
              <a:chOff x="0" y="-47625"/>
              <a:chExt cx="796061" cy="801924"/>
            </a:xfrm>
          </p:grpSpPr>
          <p:sp>
            <p:nvSpPr>
              <p:cNvPr id="346" name="Google Shape;346;p18"/>
              <p:cNvSpPr/>
              <p:nvPr/>
            </p:nvSpPr>
            <p:spPr>
              <a:xfrm>
                <a:off x="0" y="0"/>
                <a:ext cx="796061" cy="754299"/>
              </a:xfrm>
              <a:custGeom>
                <a:rect b="b" l="l" r="r" t="t"/>
                <a:pathLst>
                  <a:path extrusionOk="0" h="754299" w="796061">
                    <a:moveTo>
                      <a:pt x="237490" y="0"/>
                    </a:moveTo>
                    <a:lnTo>
                      <a:pt x="558571" y="0"/>
                    </a:lnTo>
                    <a:cubicBezTo>
                      <a:pt x="621557" y="0"/>
                      <a:pt x="681964" y="25021"/>
                      <a:pt x="726502" y="69559"/>
                    </a:cubicBezTo>
                    <a:cubicBezTo>
                      <a:pt x="771040" y="114097"/>
                      <a:pt x="796061" y="174504"/>
                      <a:pt x="796061" y="237490"/>
                    </a:cubicBezTo>
                    <a:lnTo>
                      <a:pt x="796061" y="516808"/>
                    </a:lnTo>
                    <a:cubicBezTo>
                      <a:pt x="796061" y="579795"/>
                      <a:pt x="771040" y="640201"/>
                      <a:pt x="726502" y="684740"/>
                    </a:cubicBezTo>
                    <a:cubicBezTo>
                      <a:pt x="681964" y="729278"/>
                      <a:pt x="621557" y="754299"/>
                      <a:pt x="558571" y="754299"/>
                    </a:cubicBezTo>
                    <a:lnTo>
                      <a:pt x="237490" y="754299"/>
                    </a:lnTo>
                    <a:cubicBezTo>
                      <a:pt x="174504" y="754299"/>
                      <a:pt x="114097" y="729278"/>
                      <a:pt x="69559" y="684740"/>
                    </a:cubicBezTo>
                    <a:cubicBezTo>
                      <a:pt x="25021" y="640201"/>
                      <a:pt x="0" y="579795"/>
                      <a:pt x="0" y="516808"/>
                    </a:cubicBezTo>
                    <a:lnTo>
                      <a:pt x="0" y="237490"/>
                    </a:lnTo>
                    <a:cubicBezTo>
                      <a:pt x="0" y="174504"/>
                      <a:pt x="25021" y="114097"/>
                      <a:pt x="69559" y="69559"/>
                    </a:cubicBezTo>
                    <a:cubicBezTo>
                      <a:pt x="114097" y="25021"/>
                      <a:pt x="174504" y="0"/>
                      <a:pt x="237490"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8"/>
            <p:cNvGrpSpPr/>
            <p:nvPr/>
          </p:nvGrpSpPr>
          <p:grpSpPr>
            <a:xfrm>
              <a:off x="0" y="35535"/>
              <a:ext cx="2263334" cy="2234553"/>
              <a:chOff x="0" y="-47625"/>
              <a:chExt cx="812800" cy="802464"/>
            </a:xfrm>
          </p:grpSpPr>
          <p:sp>
            <p:nvSpPr>
              <p:cNvPr id="349" name="Google Shape;349;p18"/>
              <p:cNvSpPr/>
              <p:nvPr/>
            </p:nvSpPr>
            <p:spPr>
              <a:xfrm>
                <a:off x="0" y="0"/>
                <a:ext cx="812800" cy="754839"/>
              </a:xfrm>
              <a:custGeom>
                <a:rect b="b" l="l" r="r" t="t"/>
                <a:pathLst>
                  <a:path extrusionOk="0" h="754839" w="812800">
                    <a:moveTo>
                      <a:pt x="232600" y="0"/>
                    </a:moveTo>
                    <a:lnTo>
                      <a:pt x="580200" y="0"/>
                    </a:lnTo>
                    <a:cubicBezTo>
                      <a:pt x="708662" y="0"/>
                      <a:pt x="812800" y="104138"/>
                      <a:pt x="812800" y="232600"/>
                    </a:cubicBezTo>
                    <a:lnTo>
                      <a:pt x="812800" y="522240"/>
                    </a:lnTo>
                    <a:cubicBezTo>
                      <a:pt x="812800" y="583929"/>
                      <a:pt x="788294" y="643092"/>
                      <a:pt x="744673" y="686712"/>
                    </a:cubicBezTo>
                    <a:cubicBezTo>
                      <a:pt x="701052" y="730333"/>
                      <a:pt x="641890" y="754839"/>
                      <a:pt x="580200" y="754839"/>
                    </a:cubicBezTo>
                    <a:lnTo>
                      <a:pt x="232600" y="754839"/>
                    </a:lnTo>
                    <a:cubicBezTo>
                      <a:pt x="104138" y="754839"/>
                      <a:pt x="0" y="650701"/>
                      <a:pt x="0" y="522240"/>
                    </a:cubicBezTo>
                    <a:lnTo>
                      <a:pt x="0" y="232600"/>
                    </a:lnTo>
                    <a:cubicBezTo>
                      <a:pt x="0" y="104138"/>
                      <a:pt x="104138" y="0"/>
                      <a:pt x="232600"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8"/>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1" name="Google Shape;351;p18"/>
          <p:cNvGrpSpPr/>
          <p:nvPr/>
        </p:nvGrpSpPr>
        <p:grpSpPr>
          <a:xfrm>
            <a:off x="9157955" y="6688302"/>
            <a:ext cx="1800745" cy="1802029"/>
            <a:chOff x="0" y="-132617"/>
            <a:chExt cx="2400993" cy="2402705"/>
          </a:xfrm>
        </p:grpSpPr>
        <p:grpSp>
          <p:nvGrpSpPr>
            <p:cNvPr id="352" name="Google Shape;352;p18"/>
            <p:cNvGrpSpPr/>
            <p:nvPr/>
          </p:nvGrpSpPr>
          <p:grpSpPr>
            <a:xfrm>
              <a:off x="184269" y="-132617"/>
              <a:ext cx="2216724" cy="2233048"/>
              <a:chOff x="0" y="-47625"/>
              <a:chExt cx="796061" cy="801924"/>
            </a:xfrm>
          </p:grpSpPr>
          <p:sp>
            <p:nvSpPr>
              <p:cNvPr id="353" name="Google Shape;353;p18"/>
              <p:cNvSpPr/>
              <p:nvPr/>
            </p:nvSpPr>
            <p:spPr>
              <a:xfrm>
                <a:off x="0" y="0"/>
                <a:ext cx="796061" cy="754299"/>
              </a:xfrm>
              <a:custGeom>
                <a:rect b="b" l="l" r="r" t="t"/>
                <a:pathLst>
                  <a:path extrusionOk="0" h="754299" w="796061">
                    <a:moveTo>
                      <a:pt x="237490" y="0"/>
                    </a:moveTo>
                    <a:lnTo>
                      <a:pt x="558571" y="0"/>
                    </a:lnTo>
                    <a:cubicBezTo>
                      <a:pt x="621557" y="0"/>
                      <a:pt x="681964" y="25021"/>
                      <a:pt x="726502" y="69559"/>
                    </a:cubicBezTo>
                    <a:cubicBezTo>
                      <a:pt x="771040" y="114097"/>
                      <a:pt x="796061" y="174504"/>
                      <a:pt x="796061" y="237490"/>
                    </a:cubicBezTo>
                    <a:lnTo>
                      <a:pt x="796061" y="516808"/>
                    </a:lnTo>
                    <a:cubicBezTo>
                      <a:pt x="796061" y="579795"/>
                      <a:pt x="771040" y="640201"/>
                      <a:pt x="726502" y="684740"/>
                    </a:cubicBezTo>
                    <a:cubicBezTo>
                      <a:pt x="681964" y="729278"/>
                      <a:pt x="621557" y="754299"/>
                      <a:pt x="558571" y="754299"/>
                    </a:cubicBezTo>
                    <a:lnTo>
                      <a:pt x="237490" y="754299"/>
                    </a:lnTo>
                    <a:cubicBezTo>
                      <a:pt x="174504" y="754299"/>
                      <a:pt x="114097" y="729278"/>
                      <a:pt x="69559" y="684740"/>
                    </a:cubicBezTo>
                    <a:cubicBezTo>
                      <a:pt x="25021" y="640201"/>
                      <a:pt x="0" y="579795"/>
                      <a:pt x="0" y="516808"/>
                    </a:cubicBezTo>
                    <a:lnTo>
                      <a:pt x="0" y="237490"/>
                    </a:lnTo>
                    <a:cubicBezTo>
                      <a:pt x="0" y="174504"/>
                      <a:pt x="25021" y="114097"/>
                      <a:pt x="69559" y="69559"/>
                    </a:cubicBezTo>
                    <a:cubicBezTo>
                      <a:pt x="114097" y="25021"/>
                      <a:pt x="174504" y="0"/>
                      <a:pt x="237490"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txBox="1"/>
              <p:nvPr/>
            </p:nvSpPr>
            <p:spPr>
              <a:xfrm>
                <a:off x="0" y="-47625"/>
                <a:ext cx="796061" cy="80192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8"/>
            <p:cNvGrpSpPr/>
            <p:nvPr/>
          </p:nvGrpSpPr>
          <p:grpSpPr>
            <a:xfrm>
              <a:off x="0" y="35535"/>
              <a:ext cx="2263334" cy="2234553"/>
              <a:chOff x="0" y="-47625"/>
              <a:chExt cx="812800" cy="802464"/>
            </a:xfrm>
          </p:grpSpPr>
          <p:sp>
            <p:nvSpPr>
              <p:cNvPr id="356" name="Google Shape;356;p18"/>
              <p:cNvSpPr/>
              <p:nvPr/>
            </p:nvSpPr>
            <p:spPr>
              <a:xfrm>
                <a:off x="0" y="0"/>
                <a:ext cx="812800" cy="754839"/>
              </a:xfrm>
              <a:custGeom>
                <a:rect b="b" l="l" r="r" t="t"/>
                <a:pathLst>
                  <a:path extrusionOk="0" h="754839" w="812800">
                    <a:moveTo>
                      <a:pt x="232600" y="0"/>
                    </a:moveTo>
                    <a:lnTo>
                      <a:pt x="580200" y="0"/>
                    </a:lnTo>
                    <a:cubicBezTo>
                      <a:pt x="708662" y="0"/>
                      <a:pt x="812800" y="104138"/>
                      <a:pt x="812800" y="232600"/>
                    </a:cubicBezTo>
                    <a:lnTo>
                      <a:pt x="812800" y="522240"/>
                    </a:lnTo>
                    <a:cubicBezTo>
                      <a:pt x="812800" y="583929"/>
                      <a:pt x="788294" y="643092"/>
                      <a:pt x="744673" y="686712"/>
                    </a:cubicBezTo>
                    <a:cubicBezTo>
                      <a:pt x="701052" y="730333"/>
                      <a:pt x="641890" y="754839"/>
                      <a:pt x="580200" y="754839"/>
                    </a:cubicBezTo>
                    <a:lnTo>
                      <a:pt x="232600" y="754839"/>
                    </a:lnTo>
                    <a:cubicBezTo>
                      <a:pt x="104138" y="754839"/>
                      <a:pt x="0" y="650701"/>
                      <a:pt x="0" y="522240"/>
                    </a:cubicBezTo>
                    <a:lnTo>
                      <a:pt x="0" y="232600"/>
                    </a:lnTo>
                    <a:cubicBezTo>
                      <a:pt x="0" y="104138"/>
                      <a:pt x="104138" y="0"/>
                      <a:pt x="232600" y="0"/>
                    </a:cubicBezTo>
                    <a:close/>
                  </a:path>
                </a:pathLst>
              </a:custGeom>
              <a:solidFill>
                <a:srgbClr val="000000">
                  <a:alpha val="0"/>
                </a:srgbClr>
              </a:solidFill>
              <a:ln cap="rnd" cmpd="sng" w="47625">
                <a:solidFill>
                  <a:srgbClr val="6422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txBox="1"/>
              <p:nvPr/>
            </p:nvSpPr>
            <p:spPr>
              <a:xfrm>
                <a:off x="0" y="-47625"/>
                <a:ext cx="812800" cy="802464"/>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8" name="Google Shape;358;p18"/>
          <p:cNvSpPr/>
          <p:nvPr/>
        </p:nvSpPr>
        <p:spPr>
          <a:xfrm>
            <a:off x="9692172" y="7348017"/>
            <a:ext cx="783286" cy="756227"/>
          </a:xfrm>
          <a:custGeom>
            <a:rect b="b" l="l" r="r" t="t"/>
            <a:pathLst>
              <a:path extrusionOk="0" h="756227" w="783286">
                <a:moveTo>
                  <a:pt x="0" y="0"/>
                </a:moveTo>
                <a:lnTo>
                  <a:pt x="783286" y="0"/>
                </a:lnTo>
                <a:lnTo>
                  <a:pt x="783286" y="756227"/>
                </a:lnTo>
                <a:lnTo>
                  <a:pt x="0" y="756227"/>
                </a:lnTo>
                <a:lnTo>
                  <a:pt x="0" y="0"/>
                </a:lnTo>
                <a:close/>
              </a:path>
            </a:pathLst>
          </a:custGeom>
          <a:blipFill rotWithShape="1">
            <a:blip r:embed="rId4">
              <a:alphaModFix/>
            </a:blip>
            <a:stretch>
              <a:fillRect b="0" l="0" r="0" t="0"/>
            </a:stretch>
          </a:blipFill>
          <a:ln>
            <a:noFill/>
          </a:ln>
        </p:spPr>
      </p:sp>
      <p:sp>
        <p:nvSpPr>
          <p:cNvPr id="359" name="Google Shape;359;p18"/>
          <p:cNvSpPr/>
          <p:nvPr/>
        </p:nvSpPr>
        <p:spPr>
          <a:xfrm>
            <a:off x="1993960" y="4145271"/>
            <a:ext cx="896766" cy="896766"/>
          </a:xfrm>
          <a:custGeom>
            <a:rect b="b" l="l" r="r" t="t"/>
            <a:pathLst>
              <a:path extrusionOk="0" h="896766" w="896766">
                <a:moveTo>
                  <a:pt x="0" y="0"/>
                </a:moveTo>
                <a:lnTo>
                  <a:pt x="896766" y="0"/>
                </a:lnTo>
                <a:lnTo>
                  <a:pt x="896766" y="896766"/>
                </a:lnTo>
                <a:lnTo>
                  <a:pt x="0" y="896766"/>
                </a:lnTo>
                <a:lnTo>
                  <a:pt x="0" y="0"/>
                </a:lnTo>
                <a:close/>
              </a:path>
            </a:pathLst>
          </a:custGeom>
          <a:blipFill rotWithShape="1">
            <a:blip r:embed="rId5">
              <a:alphaModFix/>
            </a:blip>
            <a:stretch>
              <a:fillRect b="0" l="0" r="0" t="0"/>
            </a:stretch>
          </a:blipFill>
          <a:ln>
            <a:noFill/>
          </a:ln>
        </p:spPr>
      </p:sp>
      <p:sp>
        <p:nvSpPr>
          <p:cNvPr id="360" name="Google Shape;360;p18"/>
          <p:cNvSpPr txBox="1"/>
          <p:nvPr/>
        </p:nvSpPr>
        <p:spPr>
          <a:xfrm>
            <a:off x="1635783" y="1642263"/>
            <a:ext cx="7508217"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WHAT WE OFFER</a:t>
            </a:r>
            <a:endParaRPr/>
          </a:p>
        </p:txBody>
      </p:sp>
      <p:sp>
        <p:nvSpPr>
          <p:cNvPr id="361" name="Google Shape;361;p18"/>
          <p:cNvSpPr txBox="1"/>
          <p:nvPr/>
        </p:nvSpPr>
        <p:spPr>
          <a:xfrm>
            <a:off x="3741916" y="3859521"/>
            <a:ext cx="38707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SERVICE ONE</a:t>
            </a:r>
            <a:endParaRPr/>
          </a:p>
        </p:txBody>
      </p:sp>
      <p:sp>
        <p:nvSpPr>
          <p:cNvPr id="362" name="Google Shape;362;p18"/>
          <p:cNvSpPr txBox="1"/>
          <p:nvPr/>
        </p:nvSpPr>
        <p:spPr>
          <a:xfrm>
            <a:off x="11300796" y="3859521"/>
            <a:ext cx="4032753"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SERVICE TWO</a:t>
            </a:r>
            <a:endParaRPr/>
          </a:p>
        </p:txBody>
      </p:sp>
      <p:sp>
        <p:nvSpPr>
          <p:cNvPr id="363" name="Google Shape;363;p18"/>
          <p:cNvSpPr txBox="1"/>
          <p:nvPr/>
        </p:nvSpPr>
        <p:spPr>
          <a:xfrm>
            <a:off x="3741916" y="6852717"/>
            <a:ext cx="38707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SERVICE THREE</a:t>
            </a:r>
            <a:endParaRPr/>
          </a:p>
        </p:txBody>
      </p:sp>
      <p:sp>
        <p:nvSpPr>
          <p:cNvPr id="364" name="Google Shape;364;p18"/>
          <p:cNvSpPr txBox="1"/>
          <p:nvPr/>
        </p:nvSpPr>
        <p:spPr>
          <a:xfrm>
            <a:off x="11300796" y="6852717"/>
            <a:ext cx="4032753"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latin typeface="Open Sans"/>
                <a:ea typeface="Open Sans"/>
                <a:cs typeface="Open Sans"/>
                <a:sym typeface="Open Sans"/>
              </a:rPr>
              <a:t>SERVICE FOUR</a:t>
            </a:r>
            <a:endParaRPr/>
          </a:p>
        </p:txBody>
      </p:sp>
      <p:sp>
        <p:nvSpPr>
          <p:cNvPr id="365" name="Google Shape;365;p18"/>
          <p:cNvSpPr txBox="1"/>
          <p:nvPr/>
        </p:nvSpPr>
        <p:spPr>
          <a:xfrm>
            <a:off x="3741916" y="4607752"/>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366" name="Google Shape;366;p18"/>
          <p:cNvSpPr txBox="1"/>
          <p:nvPr/>
        </p:nvSpPr>
        <p:spPr>
          <a:xfrm>
            <a:off x="11300796" y="4607752"/>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367" name="Google Shape;367;p18"/>
          <p:cNvSpPr txBox="1"/>
          <p:nvPr/>
        </p:nvSpPr>
        <p:spPr>
          <a:xfrm>
            <a:off x="3741916" y="7600948"/>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368" name="Google Shape;368;p18"/>
          <p:cNvSpPr txBox="1"/>
          <p:nvPr/>
        </p:nvSpPr>
        <p:spPr>
          <a:xfrm>
            <a:off x="11300796" y="7600948"/>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pic>
        <p:nvPicPr>
          <p:cNvPr id="369" name="Google Shape;369;p18"/>
          <p:cNvPicPr preferRelativeResize="0"/>
          <p:nvPr/>
        </p:nvPicPr>
        <p:blipFill>
          <a:blip r:embed="rId6">
            <a:alphaModFix/>
          </a:blip>
          <a:stretch>
            <a:fillRect/>
          </a:stretch>
        </p:blipFill>
        <p:spPr>
          <a:xfrm>
            <a:off x="14937525" y="1642285"/>
            <a:ext cx="2464575" cy="2671989"/>
          </a:xfrm>
          <a:prstGeom prst="rect">
            <a:avLst/>
          </a:prstGeom>
          <a:noFill/>
          <a:ln>
            <a:noFill/>
          </a:ln>
        </p:spPr>
      </p:pic>
      <p:pic>
        <p:nvPicPr>
          <p:cNvPr id="370" name="Google Shape;370;p18"/>
          <p:cNvPicPr preferRelativeResize="0"/>
          <p:nvPr/>
        </p:nvPicPr>
        <p:blipFill>
          <a:blip r:embed="rId7">
            <a:alphaModFix/>
          </a:blip>
          <a:stretch>
            <a:fillRect/>
          </a:stretch>
        </p:blipFill>
        <p:spPr>
          <a:xfrm>
            <a:off x="9666688" y="4078843"/>
            <a:ext cx="783275" cy="1029628"/>
          </a:xfrm>
          <a:prstGeom prst="rect">
            <a:avLst/>
          </a:prstGeom>
          <a:noFill/>
          <a:ln>
            <a:noFill/>
          </a:ln>
        </p:spPr>
      </p:pic>
      <p:pic>
        <p:nvPicPr>
          <p:cNvPr id="371" name="Google Shape;371;p18"/>
          <p:cNvPicPr preferRelativeResize="0"/>
          <p:nvPr/>
        </p:nvPicPr>
        <p:blipFill>
          <a:blip r:embed="rId8">
            <a:alphaModFix/>
          </a:blip>
          <a:stretch>
            <a:fillRect/>
          </a:stretch>
        </p:blipFill>
        <p:spPr>
          <a:xfrm>
            <a:off x="2057450" y="7309586"/>
            <a:ext cx="813000" cy="7946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E0F1"/>
        </a:solidFill>
      </p:bgPr>
    </p:bg>
    <p:spTree>
      <p:nvGrpSpPr>
        <p:cNvPr id="375" name="Shape 375"/>
        <p:cNvGrpSpPr/>
        <p:nvPr/>
      </p:nvGrpSpPr>
      <p:grpSpPr>
        <a:xfrm>
          <a:off x="0" y="0"/>
          <a:ext cx="0" cy="0"/>
          <a:chOff x="0" y="0"/>
          <a:chExt cx="0" cy="0"/>
        </a:xfrm>
      </p:grpSpPr>
      <p:pic>
        <p:nvPicPr>
          <p:cNvPr id="376" name="Google Shape;376;p19"/>
          <p:cNvPicPr preferRelativeResize="0"/>
          <p:nvPr/>
        </p:nvPicPr>
        <p:blipFill rotWithShape="1">
          <a:blip r:embed="rId3">
            <a:alphaModFix/>
          </a:blip>
          <a:srcRect b="39852" l="0" r="31581" t="21839"/>
          <a:stretch/>
        </p:blipFill>
        <p:spPr>
          <a:xfrm>
            <a:off x="3844575" y="1023350"/>
            <a:ext cx="14443424" cy="9263652"/>
          </a:xfrm>
          <a:prstGeom prst="rect">
            <a:avLst/>
          </a:prstGeom>
          <a:noFill/>
          <a:ln>
            <a:noFill/>
          </a:ln>
        </p:spPr>
      </p:pic>
      <p:grpSp>
        <p:nvGrpSpPr>
          <p:cNvPr id="377" name="Google Shape;377;p19"/>
          <p:cNvGrpSpPr/>
          <p:nvPr/>
        </p:nvGrpSpPr>
        <p:grpSpPr>
          <a:xfrm>
            <a:off x="0" y="9362811"/>
            <a:ext cx="18268924" cy="924189"/>
            <a:chOff x="0" y="-47625"/>
            <a:chExt cx="4811568" cy="243408"/>
          </a:xfrm>
        </p:grpSpPr>
        <p:sp>
          <p:nvSpPr>
            <p:cNvPr id="378" name="Google Shape;378;p19"/>
            <p:cNvSpPr/>
            <p:nvPr/>
          </p:nvSpPr>
          <p:spPr>
            <a:xfrm>
              <a:off x="0" y="0"/>
              <a:ext cx="4811568" cy="195783"/>
            </a:xfrm>
            <a:custGeom>
              <a:rect b="b" l="l" r="r" t="t"/>
              <a:pathLst>
                <a:path extrusionOk="0" h="195783" w="4811568">
                  <a:moveTo>
                    <a:pt x="0" y="0"/>
                  </a:moveTo>
                  <a:lnTo>
                    <a:pt x="4811568" y="0"/>
                  </a:lnTo>
                  <a:lnTo>
                    <a:pt x="4811568" y="195783"/>
                  </a:lnTo>
                  <a:lnTo>
                    <a:pt x="0" y="195783"/>
                  </a:lnTo>
                  <a:close/>
                </a:path>
              </a:pathLst>
            </a:custGeom>
            <a:solidFill>
              <a:srgbClr val="642282"/>
            </a:solidFill>
            <a:ln>
              <a:noFill/>
            </a:ln>
          </p:spPr>
        </p:sp>
        <p:sp>
          <p:nvSpPr>
            <p:cNvPr id="379" name="Google Shape;379;p19"/>
            <p:cNvSpPr txBox="1"/>
            <p:nvPr/>
          </p:nvSpPr>
          <p:spPr>
            <a:xfrm>
              <a:off x="0" y="-47625"/>
              <a:ext cx="4811567" cy="24340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19"/>
          <p:cNvSpPr/>
          <p:nvPr/>
        </p:nvSpPr>
        <p:spPr>
          <a:xfrm rot="2700000">
            <a:off x="16489004" y="9537102"/>
            <a:ext cx="756433" cy="756433"/>
          </a:xfrm>
          <a:custGeom>
            <a:rect b="b" l="l" r="r" t="t"/>
            <a:pathLst>
              <a:path extrusionOk="0" h="756433" w="756433">
                <a:moveTo>
                  <a:pt x="0" y="0"/>
                </a:moveTo>
                <a:lnTo>
                  <a:pt x="756433" y="0"/>
                </a:lnTo>
                <a:lnTo>
                  <a:pt x="756433" y="756433"/>
                </a:lnTo>
                <a:lnTo>
                  <a:pt x="0" y="756433"/>
                </a:lnTo>
                <a:lnTo>
                  <a:pt x="0" y="0"/>
                </a:lnTo>
                <a:close/>
              </a:path>
            </a:pathLst>
          </a:custGeom>
          <a:blipFill rotWithShape="1">
            <a:blip r:embed="rId4">
              <a:alphaModFix/>
            </a:blip>
            <a:stretch>
              <a:fillRect b="0" l="0" r="0" t="0"/>
            </a:stretch>
          </a:blipFill>
          <a:ln>
            <a:noFill/>
          </a:ln>
        </p:spPr>
      </p:sp>
      <p:sp>
        <p:nvSpPr>
          <p:cNvPr id="381" name="Google Shape;381;p19"/>
          <p:cNvSpPr/>
          <p:nvPr/>
        </p:nvSpPr>
        <p:spPr>
          <a:xfrm rot="-8100000">
            <a:off x="1185362" y="9537102"/>
            <a:ext cx="756433" cy="756433"/>
          </a:xfrm>
          <a:custGeom>
            <a:rect b="b" l="l" r="r" t="t"/>
            <a:pathLst>
              <a:path extrusionOk="0" h="756433" w="756433">
                <a:moveTo>
                  <a:pt x="756433" y="756433"/>
                </a:moveTo>
                <a:lnTo>
                  <a:pt x="0" y="756433"/>
                </a:lnTo>
                <a:lnTo>
                  <a:pt x="0" y="0"/>
                </a:lnTo>
                <a:lnTo>
                  <a:pt x="756433" y="0"/>
                </a:lnTo>
                <a:lnTo>
                  <a:pt x="756433" y="756433"/>
                </a:lnTo>
                <a:close/>
              </a:path>
            </a:pathLst>
          </a:custGeom>
          <a:blipFill rotWithShape="1">
            <a:blip r:embed="rId4">
              <a:alphaModFix/>
            </a:blip>
            <a:stretch>
              <a:fillRect b="0" l="0" r="0" t="0"/>
            </a:stretch>
          </a:blipFill>
          <a:ln>
            <a:noFill/>
          </a:ln>
        </p:spPr>
      </p:sp>
      <p:grpSp>
        <p:nvGrpSpPr>
          <p:cNvPr id="382" name="Google Shape;382;p19"/>
          <p:cNvGrpSpPr/>
          <p:nvPr/>
        </p:nvGrpSpPr>
        <p:grpSpPr>
          <a:xfrm>
            <a:off x="-1577805" y="2124214"/>
            <a:ext cx="10819098" cy="893601"/>
            <a:chOff x="0" y="-47625"/>
            <a:chExt cx="2695594" cy="222642"/>
          </a:xfrm>
        </p:grpSpPr>
        <p:sp>
          <p:nvSpPr>
            <p:cNvPr id="383" name="Google Shape;383;p19"/>
            <p:cNvSpPr/>
            <p:nvPr/>
          </p:nvSpPr>
          <p:spPr>
            <a:xfrm>
              <a:off x="0" y="0"/>
              <a:ext cx="2695594" cy="175017"/>
            </a:xfrm>
            <a:custGeom>
              <a:rect b="b" l="l" r="r" t="t"/>
              <a:pathLst>
                <a:path extrusionOk="0" h="175017" w="2695594">
                  <a:moveTo>
                    <a:pt x="36495" y="0"/>
                  </a:moveTo>
                  <a:lnTo>
                    <a:pt x="2659099" y="0"/>
                  </a:lnTo>
                  <a:cubicBezTo>
                    <a:pt x="2668778" y="0"/>
                    <a:pt x="2678061" y="3845"/>
                    <a:pt x="2684905" y="10689"/>
                  </a:cubicBezTo>
                  <a:cubicBezTo>
                    <a:pt x="2691749" y="17533"/>
                    <a:pt x="2695594" y="26816"/>
                    <a:pt x="2695594" y="36495"/>
                  </a:cubicBezTo>
                  <a:lnTo>
                    <a:pt x="2695594" y="138522"/>
                  </a:lnTo>
                  <a:cubicBezTo>
                    <a:pt x="2695594" y="148201"/>
                    <a:pt x="2691749" y="157484"/>
                    <a:pt x="2684905" y="164328"/>
                  </a:cubicBezTo>
                  <a:cubicBezTo>
                    <a:pt x="2678061" y="171172"/>
                    <a:pt x="2668778" y="175017"/>
                    <a:pt x="2659099" y="175017"/>
                  </a:cubicBezTo>
                  <a:lnTo>
                    <a:pt x="36495" y="175017"/>
                  </a:lnTo>
                  <a:cubicBezTo>
                    <a:pt x="26816" y="175017"/>
                    <a:pt x="17533" y="171172"/>
                    <a:pt x="10689" y="164328"/>
                  </a:cubicBezTo>
                  <a:cubicBezTo>
                    <a:pt x="3845" y="157484"/>
                    <a:pt x="0" y="148201"/>
                    <a:pt x="0" y="138522"/>
                  </a:cubicBezTo>
                  <a:lnTo>
                    <a:pt x="0" y="36495"/>
                  </a:lnTo>
                  <a:cubicBezTo>
                    <a:pt x="0" y="26816"/>
                    <a:pt x="3845" y="17533"/>
                    <a:pt x="10689" y="10689"/>
                  </a:cubicBezTo>
                  <a:cubicBezTo>
                    <a:pt x="17533" y="3845"/>
                    <a:pt x="26816" y="0"/>
                    <a:pt x="3649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txBox="1"/>
            <p:nvPr/>
          </p:nvSpPr>
          <p:spPr>
            <a:xfrm>
              <a:off x="0" y="-47625"/>
              <a:ext cx="2695594" cy="22264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9"/>
          <p:cNvGrpSpPr/>
          <p:nvPr/>
        </p:nvGrpSpPr>
        <p:grpSpPr>
          <a:xfrm>
            <a:off x="1915322" y="3768284"/>
            <a:ext cx="4524062" cy="5190743"/>
            <a:chOff x="0" y="-47625"/>
            <a:chExt cx="2166218" cy="2485440"/>
          </a:xfrm>
        </p:grpSpPr>
        <p:sp>
          <p:nvSpPr>
            <p:cNvPr id="386" name="Google Shape;386;p19"/>
            <p:cNvSpPr/>
            <p:nvPr/>
          </p:nvSpPr>
          <p:spPr>
            <a:xfrm>
              <a:off x="0" y="0"/>
              <a:ext cx="2166218" cy="2437815"/>
            </a:xfrm>
            <a:custGeom>
              <a:rect b="b" l="l" r="r" t="t"/>
              <a:pathLst>
                <a:path extrusionOk="0" h="2437815" w="2166218">
                  <a:moveTo>
                    <a:pt x="87275" y="0"/>
                  </a:moveTo>
                  <a:lnTo>
                    <a:pt x="2078943" y="0"/>
                  </a:lnTo>
                  <a:cubicBezTo>
                    <a:pt x="2127144" y="0"/>
                    <a:pt x="2166218" y="39074"/>
                    <a:pt x="2166218" y="87275"/>
                  </a:cubicBezTo>
                  <a:lnTo>
                    <a:pt x="2166218" y="2350539"/>
                  </a:lnTo>
                  <a:cubicBezTo>
                    <a:pt x="2166218" y="2398740"/>
                    <a:pt x="2127144" y="2437815"/>
                    <a:pt x="2078943" y="2437815"/>
                  </a:cubicBezTo>
                  <a:lnTo>
                    <a:pt x="87275" y="2437815"/>
                  </a:lnTo>
                  <a:cubicBezTo>
                    <a:pt x="39074" y="2437815"/>
                    <a:pt x="0" y="2398740"/>
                    <a:pt x="0" y="2350539"/>
                  </a:cubicBezTo>
                  <a:lnTo>
                    <a:pt x="0" y="87275"/>
                  </a:lnTo>
                  <a:cubicBezTo>
                    <a:pt x="0" y="39074"/>
                    <a:pt x="39074" y="0"/>
                    <a:pt x="8727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txBox="1"/>
            <p:nvPr/>
          </p:nvSpPr>
          <p:spPr>
            <a:xfrm>
              <a:off x="0" y="-47625"/>
              <a:ext cx="2166218" cy="248544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9"/>
          <p:cNvGrpSpPr/>
          <p:nvPr/>
        </p:nvGrpSpPr>
        <p:grpSpPr>
          <a:xfrm>
            <a:off x="7191611" y="3768284"/>
            <a:ext cx="4524062" cy="5190743"/>
            <a:chOff x="0" y="-47625"/>
            <a:chExt cx="2166218" cy="2485440"/>
          </a:xfrm>
        </p:grpSpPr>
        <p:sp>
          <p:nvSpPr>
            <p:cNvPr id="389" name="Google Shape;389;p19"/>
            <p:cNvSpPr/>
            <p:nvPr/>
          </p:nvSpPr>
          <p:spPr>
            <a:xfrm>
              <a:off x="0" y="0"/>
              <a:ext cx="2166218" cy="2437815"/>
            </a:xfrm>
            <a:custGeom>
              <a:rect b="b" l="l" r="r" t="t"/>
              <a:pathLst>
                <a:path extrusionOk="0" h="2437815" w="2166218">
                  <a:moveTo>
                    <a:pt x="87275" y="0"/>
                  </a:moveTo>
                  <a:lnTo>
                    <a:pt x="2078943" y="0"/>
                  </a:lnTo>
                  <a:cubicBezTo>
                    <a:pt x="2127144" y="0"/>
                    <a:pt x="2166218" y="39074"/>
                    <a:pt x="2166218" y="87275"/>
                  </a:cubicBezTo>
                  <a:lnTo>
                    <a:pt x="2166218" y="2350539"/>
                  </a:lnTo>
                  <a:cubicBezTo>
                    <a:pt x="2166218" y="2398740"/>
                    <a:pt x="2127144" y="2437815"/>
                    <a:pt x="2078943" y="2437815"/>
                  </a:cubicBezTo>
                  <a:lnTo>
                    <a:pt x="87275" y="2437815"/>
                  </a:lnTo>
                  <a:cubicBezTo>
                    <a:pt x="39074" y="2437815"/>
                    <a:pt x="0" y="2398740"/>
                    <a:pt x="0" y="2350539"/>
                  </a:cubicBezTo>
                  <a:lnTo>
                    <a:pt x="0" y="87275"/>
                  </a:lnTo>
                  <a:cubicBezTo>
                    <a:pt x="0" y="39074"/>
                    <a:pt x="39074" y="0"/>
                    <a:pt x="8727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txBox="1"/>
            <p:nvPr/>
          </p:nvSpPr>
          <p:spPr>
            <a:xfrm>
              <a:off x="0" y="-47625"/>
              <a:ext cx="2166218" cy="248544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9"/>
          <p:cNvGrpSpPr/>
          <p:nvPr/>
        </p:nvGrpSpPr>
        <p:grpSpPr>
          <a:xfrm>
            <a:off x="12468148" y="3768284"/>
            <a:ext cx="4524062" cy="5190743"/>
            <a:chOff x="0" y="-47625"/>
            <a:chExt cx="2166218" cy="2485440"/>
          </a:xfrm>
        </p:grpSpPr>
        <p:sp>
          <p:nvSpPr>
            <p:cNvPr id="392" name="Google Shape;392;p19"/>
            <p:cNvSpPr/>
            <p:nvPr/>
          </p:nvSpPr>
          <p:spPr>
            <a:xfrm>
              <a:off x="0" y="0"/>
              <a:ext cx="2166218" cy="2437815"/>
            </a:xfrm>
            <a:custGeom>
              <a:rect b="b" l="l" r="r" t="t"/>
              <a:pathLst>
                <a:path extrusionOk="0" h="2437815" w="2166218">
                  <a:moveTo>
                    <a:pt x="87275" y="0"/>
                  </a:moveTo>
                  <a:lnTo>
                    <a:pt x="2078943" y="0"/>
                  </a:lnTo>
                  <a:cubicBezTo>
                    <a:pt x="2127144" y="0"/>
                    <a:pt x="2166218" y="39074"/>
                    <a:pt x="2166218" y="87275"/>
                  </a:cubicBezTo>
                  <a:lnTo>
                    <a:pt x="2166218" y="2350539"/>
                  </a:lnTo>
                  <a:cubicBezTo>
                    <a:pt x="2166218" y="2398740"/>
                    <a:pt x="2127144" y="2437815"/>
                    <a:pt x="2078943" y="2437815"/>
                  </a:cubicBezTo>
                  <a:lnTo>
                    <a:pt x="87275" y="2437815"/>
                  </a:lnTo>
                  <a:cubicBezTo>
                    <a:pt x="39074" y="2437815"/>
                    <a:pt x="0" y="2398740"/>
                    <a:pt x="0" y="2350539"/>
                  </a:cubicBezTo>
                  <a:lnTo>
                    <a:pt x="0" y="87275"/>
                  </a:lnTo>
                  <a:cubicBezTo>
                    <a:pt x="0" y="39074"/>
                    <a:pt x="39074" y="0"/>
                    <a:pt x="87275" y="0"/>
                  </a:cubicBezTo>
                  <a:close/>
                </a:path>
              </a:pathLst>
            </a:custGeom>
            <a:solidFill>
              <a:srgbClr val="FFC8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txBox="1"/>
            <p:nvPr/>
          </p:nvSpPr>
          <p:spPr>
            <a:xfrm>
              <a:off x="0" y="-47625"/>
              <a:ext cx="2166218" cy="248544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19"/>
          <p:cNvSpPr txBox="1"/>
          <p:nvPr/>
        </p:nvSpPr>
        <p:spPr>
          <a:xfrm>
            <a:off x="1312325" y="1642263"/>
            <a:ext cx="7508217" cy="12033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000" u="none" cap="none" strike="noStrike">
                <a:solidFill>
                  <a:srgbClr val="000000"/>
                </a:solidFill>
                <a:latin typeface="Open Sans"/>
                <a:ea typeface="Open Sans"/>
                <a:cs typeface="Open Sans"/>
                <a:sym typeface="Open Sans"/>
              </a:rPr>
              <a:t>GALLERY IMAGE</a:t>
            </a:r>
            <a:endParaRPr/>
          </a:p>
        </p:txBody>
      </p:sp>
      <p:sp>
        <p:nvSpPr>
          <p:cNvPr id="395" name="Google Shape;395;p19"/>
          <p:cNvSpPr txBox="1"/>
          <p:nvPr/>
        </p:nvSpPr>
        <p:spPr>
          <a:xfrm>
            <a:off x="1312325" y="3138132"/>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pic>
        <p:nvPicPr>
          <p:cNvPr id="396" name="Google Shape;396;p19"/>
          <p:cNvPicPr preferRelativeResize="0"/>
          <p:nvPr/>
        </p:nvPicPr>
        <p:blipFill>
          <a:blip r:embed="rId5">
            <a:alphaModFix/>
          </a:blip>
          <a:stretch>
            <a:fillRect/>
          </a:stretch>
        </p:blipFill>
        <p:spPr>
          <a:xfrm>
            <a:off x="12431376" y="1323473"/>
            <a:ext cx="5571800" cy="2150025"/>
          </a:xfrm>
          <a:prstGeom prst="rect">
            <a:avLst/>
          </a:prstGeom>
          <a:noFill/>
          <a:ln>
            <a:noFill/>
          </a:ln>
        </p:spPr>
      </p:pic>
      <p:pic>
        <p:nvPicPr>
          <p:cNvPr id="397" name="Google Shape;397;p19"/>
          <p:cNvPicPr preferRelativeResize="0"/>
          <p:nvPr/>
        </p:nvPicPr>
        <p:blipFill>
          <a:blip r:embed="rId6">
            <a:alphaModFix/>
          </a:blip>
          <a:stretch>
            <a:fillRect/>
          </a:stretch>
        </p:blipFill>
        <p:spPr>
          <a:xfrm>
            <a:off x="1312375" y="4006243"/>
            <a:ext cx="4934550" cy="5037102"/>
          </a:xfrm>
          <a:prstGeom prst="rect">
            <a:avLst/>
          </a:prstGeom>
          <a:noFill/>
          <a:ln>
            <a:noFill/>
          </a:ln>
        </p:spPr>
      </p:pic>
      <p:pic>
        <p:nvPicPr>
          <p:cNvPr id="398" name="Google Shape;398;p19"/>
          <p:cNvPicPr preferRelativeResize="0"/>
          <p:nvPr/>
        </p:nvPicPr>
        <p:blipFill>
          <a:blip r:embed="rId7">
            <a:alphaModFix/>
          </a:blip>
          <a:stretch>
            <a:fillRect/>
          </a:stretch>
        </p:blipFill>
        <p:spPr>
          <a:xfrm>
            <a:off x="6718800" y="4082425"/>
            <a:ext cx="4838276" cy="4938825"/>
          </a:xfrm>
          <a:prstGeom prst="rect">
            <a:avLst/>
          </a:prstGeom>
          <a:noFill/>
          <a:ln>
            <a:noFill/>
          </a:ln>
        </p:spPr>
      </p:pic>
      <p:pic>
        <p:nvPicPr>
          <p:cNvPr id="399" name="Google Shape;399;p19"/>
          <p:cNvPicPr preferRelativeResize="0"/>
          <p:nvPr/>
        </p:nvPicPr>
        <p:blipFill>
          <a:blip r:embed="rId8">
            <a:alphaModFix/>
          </a:blip>
          <a:stretch>
            <a:fillRect/>
          </a:stretch>
        </p:blipFill>
        <p:spPr>
          <a:xfrm>
            <a:off x="11952750" y="4032849"/>
            <a:ext cx="4838276" cy="493882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ebsite Pitch Deck">
  <a:themeElements>
    <a:clrScheme name="Office">
      <a:dk1>
        <a:srgbClr val="000000"/>
      </a:dk1>
      <a:lt1>
        <a:srgbClr val="FFFFFF"/>
      </a:lt1>
      <a:dk2>
        <a:srgbClr val="642282"/>
      </a:dk2>
      <a:lt2>
        <a:srgbClr val="B2E0F1"/>
      </a:lt2>
      <a:accent1>
        <a:srgbClr val="FFC803"/>
      </a:accent1>
      <a:accent2>
        <a:srgbClr val="888888"/>
      </a:accent2>
      <a:accent3>
        <a:srgbClr val="FFFFFF"/>
      </a:accent3>
      <a:accent4>
        <a:srgbClr val="642282"/>
      </a:accent4>
      <a:accent5>
        <a:srgbClr val="B2E0F1"/>
      </a:accent5>
      <a:accent6>
        <a:srgbClr val="FFC803"/>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