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Anton"/>
      <p:regular r:id="rId14"/>
    </p:embeddedFont>
    <p:embeddedFont>
      <p:font typeface="Staatliches"/>
      <p:regular r:id="rId15"/>
    </p:embeddedFont>
    <p:embeddedFont>
      <p:font typeface="Mr Dafoe"/>
      <p:regular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Knewav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1" Type="http://schemas.openxmlformats.org/officeDocument/2006/relationships/font" Target="fonts/Knewav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Staatliches-regular.fntdata"/><Relationship Id="rId14" Type="http://schemas.openxmlformats.org/officeDocument/2006/relationships/font" Target="fonts/Anton-regular.fntdata"/><Relationship Id="rId17" Type="http://schemas.openxmlformats.org/officeDocument/2006/relationships/font" Target="fonts/Poppins-regular.fntdata"/><Relationship Id="rId16" Type="http://schemas.openxmlformats.org/officeDocument/2006/relationships/font" Target="fonts/MrDafoe-regular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78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201139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0190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3225" y="441313"/>
            <a:ext cx="8883325" cy="940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D1DE6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17400" y="470437"/>
            <a:ext cx="10870601" cy="98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5" y="22324"/>
            <a:ext cx="18288000" cy="1024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7985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26.png"/><Relationship Id="rId41" Type="http://schemas.openxmlformats.org/officeDocument/2006/relationships/image" Target="../media/image41.png"/><Relationship Id="rId22" Type="http://schemas.openxmlformats.org/officeDocument/2006/relationships/image" Target="../media/image22.png"/><Relationship Id="rId21" Type="http://schemas.openxmlformats.org/officeDocument/2006/relationships/image" Target="../media/image27.png"/><Relationship Id="rId24" Type="http://schemas.openxmlformats.org/officeDocument/2006/relationships/image" Target="../media/image40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26" Type="http://schemas.openxmlformats.org/officeDocument/2006/relationships/image" Target="../media/image45.png"/><Relationship Id="rId25" Type="http://schemas.openxmlformats.org/officeDocument/2006/relationships/image" Target="../media/image28.png"/><Relationship Id="rId28" Type="http://schemas.openxmlformats.org/officeDocument/2006/relationships/image" Target="../media/image31.png"/><Relationship Id="rId27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29" Type="http://schemas.openxmlformats.org/officeDocument/2006/relationships/image" Target="../media/image32.png"/><Relationship Id="rId7" Type="http://schemas.openxmlformats.org/officeDocument/2006/relationships/image" Target="../media/image29.png"/><Relationship Id="rId8" Type="http://schemas.openxmlformats.org/officeDocument/2006/relationships/image" Target="../media/image11.png"/><Relationship Id="rId31" Type="http://schemas.openxmlformats.org/officeDocument/2006/relationships/image" Target="../media/image36.png"/><Relationship Id="rId30" Type="http://schemas.openxmlformats.org/officeDocument/2006/relationships/image" Target="../media/image46.png"/><Relationship Id="rId11" Type="http://schemas.openxmlformats.org/officeDocument/2006/relationships/image" Target="../media/image13.png"/><Relationship Id="rId33" Type="http://schemas.openxmlformats.org/officeDocument/2006/relationships/image" Target="../media/image33.png"/><Relationship Id="rId10" Type="http://schemas.openxmlformats.org/officeDocument/2006/relationships/image" Target="../media/image8.png"/><Relationship Id="rId32" Type="http://schemas.openxmlformats.org/officeDocument/2006/relationships/image" Target="../media/image34.png"/><Relationship Id="rId13" Type="http://schemas.openxmlformats.org/officeDocument/2006/relationships/image" Target="../media/image20.png"/><Relationship Id="rId35" Type="http://schemas.openxmlformats.org/officeDocument/2006/relationships/image" Target="../media/image37.png"/><Relationship Id="rId12" Type="http://schemas.openxmlformats.org/officeDocument/2006/relationships/image" Target="../media/image15.png"/><Relationship Id="rId34" Type="http://schemas.openxmlformats.org/officeDocument/2006/relationships/image" Target="../media/image35.png"/><Relationship Id="rId15" Type="http://schemas.openxmlformats.org/officeDocument/2006/relationships/image" Target="../media/image25.png"/><Relationship Id="rId37" Type="http://schemas.openxmlformats.org/officeDocument/2006/relationships/image" Target="../media/image42.png"/><Relationship Id="rId14" Type="http://schemas.openxmlformats.org/officeDocument/2006/relationships/image" Target="../media/image21.png"/><Relationship Id="rId36" Type="http://schemas.openxmlformats.org/officeDocument/2006/relationships/image" Target="../media/image44.png"/><Relationship Id="rId17" Type="http://schemas.openxmlformats.org/officeDocument/2006/relationships/image" Target="../media/image19.png"/><Relationship Id="rId39" Type="http://schemas.openxmlformats.org/officeDocument/2006/relationships/image" Target="../media/image39.png"/><Relationship Id="rId16" Type="http://schemas.openxmlformats.org/officeDocument/2006/relationships/image" Target="../media/image17.png"/><Relationship Id="rId38" Type="http://schemas.openxmlformats.org/officeDocument/2006/relationships/image" Target="../media/image38.png"/><Relationship Id="rId19" Type="http://schemas.openxmlformats.org/officeDocument/2006/relationships/image" Target="../media/image18.png"/><Relationship Id="rId1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8288000" cy="10278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6"/>
          <p:cNvGrpSpPr/>
          <p:nvPr/>
        </p:nvGrpSpPr>
        <p:grpSpPr>
          <a:xfrm>
            <a:off x="5172136" y="8577009"/>
            <a:ext cx="7955773" cy="1158766"/>
            <a:chOff x="0" y="0"/>
            <a:chExt cx="2351882" cy="342554"/>
          </a:xfrm>
        </p:grpSpPr>
        <p:sp>
          <p:nvSpPr>
            <p:cNvPr id="79" name="Google Shape;79;p16"/>
            <p:cNvSpPr/>
            <p:nvPr/>
          </p:nvSpPr>
          <p:spPr>
            <a:xfrm>
              <a:off x="0" y="0"/>
              <a:ext cx="2351881" cy="342554"/>
            </a:xfrm>
            <a:custGeom>
              <a:rect b="b" l="l" r="r" t="t"/>
              <a:pathLst>
                <a:path extrusionOk="0" h="342554" w="2351881">
                  <a:moveTo>
                    <a:pt x="2148681" y="0"/>
                  </a:moveTo>
                  <a:cubicBezTo>
                    <a:pt x="2260906" y="0"/>
                    <a:pt x="2351881" y="76683"/>
                    <a:pt x="2351881" y="171277"/>
                  </a:cubicBezTo>
                  <a:cubicBezTo>
                    <a:pt x="2351881" y="265871"/>
                    <a:pt x="2260906" y="342554"/>
                    <a:pt x="2148681" y="342554"/>
                  </a:cubicBezTo>
                  <a:lnTo>
                    <a:pt x="203200" y="342554"/>
                  </a:lnTo>
                  <a:cubicBezTo>
                    <a:pt x="90976" y="342554"/>
                    <a:pt x="0" y="265871"/>
                    <a:pt x="0" y="171277"/>
                  </a:cubicBezTo>
                  <a:cubicBezTo>
                    <a:pt x="0" y="766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6E5"/>
            </a:solidFill>
            <a:ln cap="sq" cmpd="sng" w="952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 txBox="1"/>
            <p:nvPr/>
          </p:nvSpPr>
          <p:spPr>
            <a:xfrm>
              <a:off x="0" y="0"/>
              <a:ext cx="2351882" cy="342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6"/>
          <p:cNvSpPr txBox="1"/>
          <p:nvPr/>
        </p:nvSpPr>
        <p:spPr>
          <a:xfrm>
            <a:off x="5647841" y="8805522"/>
            <a:ext cx="699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FOR LISTENING TO MY PRESENTATION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13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4569115" y="8558212"/>
            <a:ext cx="932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9" u="none" cap="none" strike="noStrike">
                <a:solidFill>
                  <a:srgbClr val="DBC1E4"/>
                </a:solidFill>
                <a:latin typeface="Staatliches"/>
                <a:ea typeface="Staatliches"/>
                <a:cs typeface="Staatliches"/>
                <a:sym typeface="Staatliches"/>
              </a:rPr>
              <a:t>FOR LISTENING TO MY PRESENTATION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1175" y="0"/>
            <a:ext cx="19063101" cy="78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90F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9969861" y="1822450"/>
            <a:ext cx="72894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0" u="none" cap="none" strike="noStrike">
                <a:solidFill>
                  <a:srgbClr val="FFEF9D"/>
                </a:solidFill>
                <a:latin typeface="Anton"/>
                <a:ea typeface="Anton"/>
                <a:cs typeface="Anton"/>
                <a:sym typeface="Anton"/>
              </a:rPr>
              <a:t>THANK YOU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9969861" y="7226301"/>
            <a:ext cx="7289439" cy="1533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9" u="none" cap="none" strike="noStrike">
                <a:solidFill>
                  <a:srgbClr val="FFEF9D"/>
                </a:solidFill>
                <a:latin typeface="Anton"/>
                <a:ea typeface="Anton"/>
                <a:cs typeface="Anton"/>
                <a:sym typeface="Anton"/>
              </a:rPr>
              <a:t>FOR LISTENING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9" u="none" cap="none" strike="noStrike">
                <a:solidFill>
                  <a:srgbClr val="FFEF9D"/>
                </a:solidFill>
                <a:latin typeface="Anton"/>
                <a:ea typeface="Anton"/>
                <a:cs typeface="Anton"/>
                <a:sym typeface="Anton"/>
              </a:rPr>
              <a:t>MY PRESENTATION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25" y="441313"/>
            <a:ext cx="8883325" cy="940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" y="22324"/>
            <a:ext cx="18288000" cy="1024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11552799" y="2844223"/>
            <a:ext cx="4877443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LISTENING TO MY PRESENTATION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750" y="1071325"/>
            <a:ext cx="9118574" cy="5504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6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839099" y="1486014"/>
            <a:ext cx="6498600" cy="53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9" u="none" cap="none" strike="noStrike">
                <a:solidFill>
                  <a:srgbClr val="3E3E87"/>
                </a:solidFill>
                <a:latin typeface="Mr Dafoe"/>
                <a:ea typeface="Mr Dafoe"/>
                <a:cs typeface="Mr Dafoe"/>
                <a:sym typeface="Mr Dafoe"/>
              </a:rPr>
              <a:t>Thank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9" u="none" cap="none" strike="noStrike">
                <a:solidFill>
                  <a:srgbClr val="3E3E87"/>
                </a:solidFill>
                <a:latin typeface="Mr Dafoe"/>
                <a:ea typeface="Mr Dafoe"/>
                <a:cs typeface="Mr Dafoe"/>
                <a:sym typeface="Mr Dafoe"/>
              </a:rPr>
              <a:t>You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702564" y="7956550"/>
            <a:ext cx="5298311" cy="1287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3E3E87"/>
                </a:solidFill>
                <a:latin typeface="Knewave"/>
                <a:ea typeface="Knewave"/>
                <a:cs typeface="Knewave"/>
                <a:sym typeface="Knewave"/>
              </a:rPr>
              <a:t>FOR LISTENING TO MY</a:t>
            </a:r>
            <a:endParaRPr/>
          </a:p>
          <a:p>
            <a:pPr indent="0" lvl="0" marL="0" marR="0" rtl="0" algn="ctr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3E3E87"/>
                </a:solidFill>
                <a:latin typeface="Knewave"/>
                <a:ea typeface="Knewave"/>
                <a:cs typeface="Knewave"/>
                <a:sym typeface="Knewave"/>
              </a:rPr>
              <a:t>PRESENTATION!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400" y="470437"/>
            <a:ext cx="10870601" cy="98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798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12381857" y="5076825"/>
            <a:ext cx="4877443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F5281"/>
                </a:solidFill>
                <a:latin typeface="Poppins"/>
                <a:ea typeface="Poppins"/>
                <a:cs typeface="Poppins"/>
                <a:sym typeface="Poppins"/>
              </a:rPr>
              <a:t>FOR LISTENING TO MY PRESENTATION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7372629" y="3343269"/>
            <a:ext cx="9886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1F5281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2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121" name="Google Shape;121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2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2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124" name="Google Shape;124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2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22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127" name="Google Shape;127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2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130" name="Google Shape;130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22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1139005" y="8448788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1747770" y="4749733"/>
            <a:ext cx="3150600" cy="3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/>
              <a:t>Anton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/>
              <a:t>Staatliches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Knewave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40" name="Google Shape;140;p22"/>
          <p:cNvGrpSpPr/>
          <p:nvPr/>
        </p:nvGrpSpPr>
        <p:grpSpPr>
          <a:xfrm>
            <a:off x="6865491" y="4147301"/>
            <a:ext cx="10001965" cy="4580579"/>
            <a:chOff x="0" y="0"/>
            <a:chExt cx="13335954" cy="6107439"/>
          </a:xfrm>
        </p:grpSpPr>
        <p:sp>
          <p:nvSpPr>
            <p:cNvPr id="141" name="Google Shape;141;p22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22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22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22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22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22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22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22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22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22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22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22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22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22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22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22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22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22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22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22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22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22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22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22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22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22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22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22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22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22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22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22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22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22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22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22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22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22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22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75" y="3872850"/>
            <a:ext cx="48244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