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Pacifico"/>
      <p:regular r:id="rId21"/>
    </p:embeddedFont>
    <p:embeddedFont>
      <p:font typeface="DM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DMSans-regular.fntdata"/><Relationship Id="rId21" Type="http://schemas.openxmlformats.org/officeDocument/2006/relationships/font" Target="fonts/Pacifico-regular.fntdata"/><Relationship Id="rId24" Type="http://schemas.openxmlformats.org/officeDocument/2006/relationships/font" Target="fonts/DMSans-italic.fntdata"/><Relationship Id="rId23" Type="http://schemas.openxmlformats.org/officeDocument/2006/relationships/font" Target="fonts/DM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DM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4.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6.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p:cSld name="CUSTOM_3_1">
    <p:spTree>
      <p:nvGrpSpPr>
        <p:cNvPr id="108" name="Shape 108"/>
        <p:cNvGrpSpPr/>
        <p:nvPr/>
      </p:nvGrpSpPr>
      <p:grpSpPr>
        <a:xfrm>
          <a:off x="0" y="0"/>
          <a:ext cx="0" cy="0"/>
          <a:chOff x="0" y="0"/>
          <a:chExt cx="0" cy="0"/>
        </a:xfrm>
      </p:grpSpPr>
      <p:grpSp>
        <p:nvGrpSpPr>
          <p:cNvPr id="109" name="Google Shape;109;p11"/>
          <p:cNvGrpSpPr/>
          <p:nvPr/>
        </p:nvGrpSpPr>
        <p:grpSpPr>
          <a:xfrm>
            <a:off x="0" y="-76715"/>
            <a:ext cx="18288445" cy="10364016"/>
            <a:chOff x="0" y="-28575"/>
            <a:chExt cx="6812100" cy="3860400"/>
          </a:xfrm>
        </p:grpSpPr>
        <p:sp>
          <p:nvSpPr>
            <p:cNvPr id="110" name="Google Shape;110;p11"/>
            <p:cNvSpPr/>
            <p:nvPr/>
          </p:nvSpPr>
          <p:spPr>
            <a:xfrm>
              <a:off x="0" y="0"/>
              <a:ext cx="6812038" cy="3831772"/>
            </a:xfrm>
            <a:custGeom>
              <a:rect b="b" l="l" r="r" t="t"/>
              <a:pathLst>
                <a:path extrusionOk="0" h="3831772" w="6812038">
                  <a:moveTo>
                    <a:pt x="0" y="0"/>
                  </a:moveTo>
                  <a:lnTo>
                    <a:pt x="6812038" y="0"/>
                  </a:lnTo>
                  <a:lnTo>
                    <a:pt x="6812038" y="3831772"/>
                  </a:lnTo>
                  <a:lnTo>
                    <a:pt x="0" y="3831772"/>
                  </a:lnTo>
                  <a:close/>
                </a:path>
              </a:pathLst>
            </a:custGeom>
            <a:solidFill>
              <a:srgbClr val="000000">
                <a:alpha val="0"/>
              </a:srgbClr>
            </a:solidFill>
            <a:ln cap="sq" cmpd="sng" w="142875">
              <a:solidFill>
                <a:srgbClr val="6F3829"/>
              </a:solidFill>
              <a:prstDash val="dash"/>
              <a:miter lim="8000"/>
              <a:headEnd len="sm" w="sm" type="none"/>
              <a:tailEnd len="sm" w="sm" type="none"/>
            </a:ln>
          </p:spPr>
        </p:sp>
        <p:sp>
          <p:nvSpPr>
            <p:cNvPr id="111" name="Google Shape;111;p11"/>
            <p:cNvSpPr txBox="1"/>
            <p:nvPr/>
          </p:nvSpPr>
          <p:spPr>
            <a:xfrm>
              <a:off x="0" y="-28575"/>
              <a:ext cx="6812100" cy="38604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 name="Google Shape;112;p11"/>
          <p:cNvSpPr/>
          <p:nvPr>
            <p:ph idx="2" type="pic"/>
          </p:nvPr>
        </p:nvSpPr>
        <p:spPr>
          <a:xfrm>
            <a:off x="12395750" y="1067675"/>
            <a:ext cx="5246400" cy="5246400"/>
          </a:xfrm>
          <a:prstGeom prst="ellipse">
            <a:avLst/>
          </a:prstGeom>
          <a:noFill/>
          <a:ln>
            <a:noFill/>
          </a:ln>
        </p:spPr>
      </p:sp>
      <p:sp>
        <p:nvSpPr>
          <p:cNvPr id="113" name="Google Shape;113;p11"/>
          <p:cNvSpPr/>
          <p:nvPr>
            <p:ph idx="3" type="pic"/>
          </p:nvPr>
        </p:nvSpPr>
        <p:spPr>
          <a:xfrm>
            <a:off x="6453175" y="4219225"/>
            <a:ext cx="5246400" cy="5246400"/>
          </a:xfrm>
          <a:prstGeom prst="ellipse">
            <a:avLst/>
          </a:prstGeom>
          <a:noFill/>
          <a:ln>
            <a:noFill/>
          </a:ln>
        </p:spPr>
      </p:sp>
      <p:sp>
        <p:nvSpPr>
          <p:cNvPr id="114" name="Google Shape;114;p11"/>
          <p:cNvSpPr/>
          <p:nvPr>
            <p:ph idx="4" type="pic"/>
          </p:nvPr>
        </p:nvSpPr>
        <p:spPr>
          <a:xfrm>
            <a:off x="646125" y="1191700"/>
            <a:ext cx="5246400" cy="5246400"/>
          </a:xfrm>
          <a:prstGeom prst="ellipse">
            <a:avLst/>
          </a:prstGeom>
          <a:noFill/>
          <a:ln>
            <a:noFill/>
          </a:ln>
        </p:spPr>
      </p:sp>
      <p:grpSp>
        <p:nvGrpSpPr>
          <p:cNvPr id="115" name="Google Shape;115;p11"/>
          <p:cNvGrpSpPr/>
          <p:nvPr/>
        </p:nvGrpSpPr>
        <p:grpSpPr>
          <a:xfrm>
            <a:off x="778768" y="6857889"/>
            <a:ext cx="4978239" cy="2586204"/>
            <a:chOff x="0" y="-28575"/>
            <a:chExt cx="1854300" cy="963312"/>
          </a:xfrm>
        </p:grpSpPr>
        <p:sp>
          <p:nvSpPr>
            <p:cNvPr id="116" name="Google Shape;116;p11"/>
            <p:cNvSpPr/>
            <p:nvPr/>
          </p:nvSpPr>
          <p:spPr>
            <a:xfrm>
              <a:off x="0" y="0"/>
              <a:ext cx="1854229" cy="934737"/>
            </a:xfrm>
            <a:custGeom>
              <a:rect b="b" l="l" r="r" t="t"/>
              <a:pathLst>
                <a:path extrusionOk="0" h="934737" w="1854229">
                  <a:moveTo>
                    <a:pt x="0" y="0"/>
                  </a:moveTo>
                  <a:lnTo>
                    <a:pt x="1854229" y="0"/>
                  </a:lnTo>
                  <a:lnTo>
                    <a:pt x="1854229" y="934737"/>
                  </a:lnTo>
                  <a:lnTo>
                    <a:pt x="0" y="934737"/>
                  </a:lnTo>
                  <a:close/>
                </a:path>
              </a:pathLst>
            </a:custGeom>
            <a:solidFill>
              <a:srgbClr val="FFFFFF"/>
            </a:solidFill>
            <a:ln cap="sq" cmpd="sng" w="57150">
              <a:solidFill>
                <a:srgbClr val="6F3829"/>
              </a:solidFill>
              <a:prstDash val="dash"/>
              <a:miter lim="8000"/>
              <a:headEnd len="sm" w="sm" type="none"/>
              <a:tailEnd len="sm" w="sm" type="none"/>
            </a:ln>
          </p:spPr>
        </p:sp>
        <p:sp>
          <p:nvSpPr>
            <p:cNvPr id="117" name="Google Shape;117;p11"/>
            <p:cNvSpPr txBox="1"/>
            <p:nvPr/>
          </p:nvSpPr>
          <p:spPr>
            <a:xfrm>
              <a:off x="0" y="-28575"/>
              <a:ext cx="1854300" cy="9633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 name="Google Shape;118;p11"/>
          <p:cNvGrpSpPr/>
          <p:nvPr/>
        </p:nvGrpSpPr>
        <p:grpSpPr>
          <a:xfrm>
            <a:off x="2044271" y="6438076"/>
            <a:ext cx="2447005" cy="813464"/>
            <a:chOff x="0" y="-28575"/>
            <a:chExt cx="911463" cy="303000"/>
          </a:xfrm>
        </p:grpSpPr>
        <p:sp>
          <p:nvSpPr>
            <p:cNvPr id="119" name="Google Shape;119;p11"/>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120" name="Google Shape;120;p11"/>
            <p:cNvSpPr txBox="1"/>
            <p:nvPr/>
          </p:nvSpPr>
          <p:spPr>
            <a:xfrm>
              <a:off x="0" y="-28575"/>
              <a:ext cx="911400" cy="3030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1" name="Google Shape;121;p11"/>
          <p:cNvSpPr txBox="1"/>
          <p:nvPr/>
        </p:nvSpPr>
        <p:spPr>
          <a:xfrm>
            <a:off x="2369484" y="6611586"/>
            <a:ext cx="1796400" cy="4617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01</a:t>
            </a:r>
            <a:endParaRPr/>
          </a:p>
        </p:txBody>
      </p:sp>
      <p:grpSp>
        <p:nvGrpSpPr>
          <p:cNvPr id="122" name="Google Shape;122;p11"/>
          <p:cNvGrpSpPr/>
          <p:nvPr/>
        </p:nvGrpSpPr>
        <p:grpSpPr>
          <a:xfrm>
            <a:off x="6655013" y="1611519"/>
            <a:ext cx="4978239" cy="2586204"/>
            <a:chOff x="0" y="-28575"/>
            <a:chExt cx="1854300" cy="963312"/>
          </a:xfrm>
        </p:grpSpPr>
        <p:sp>
          <p:nvSpPr>
            <p:cNvPr id="123" name="Google Shape;123;p11"/>
            <p:cNvSpPr/>
            <p:nvPr/>
          </p:nvSpPr>
          <p:spPr>
            <a:xfrm>
              <a:off x="0" y="0"/>
              <a:ext cx="1854229" cy="934737"/>
            </a:xfrm>
            <a:custGeom>
              <a:rect b="b" l="l" r="r" t="t"/>
              <a:pathLst>
                <a:path extrusionOk="0" h="934737" w="1854229">
                  <a:moveTo>
                    <a:pt x="0" y="0"/>
                  </a:moveTo>
                  <a:lnTo>
                    <a:pt x="1854229" y="0"/>
                  </a:lnTo>
                  <a:lnTo>
                    <a:pt x="1854229" y="934737"/>
                  </a:lnTo>
                  <a:lnTo>
                    <a:pt x="0" y="934737"/>
                  </a:lnTo>
                  <a:close/>
                </a:path>
              </a:pathLst>
            </a:custGeom>
            <a:solidFill>
              <a:srgbClr val="FFFFFF"/>
            </a:solidFill>
            <a:ln cap="sq" cmpd="sng" w="57150">
              <a:solidFill>
                <a:srgbClr val="6F3829"/>
              </a:solidFill>
              <a:prstDash val="dash"/>
              <a:miter lim="8000"/>
              <a:headEnd len="sm" w="sm" type="none"/>
              <a:tailEnd len="sm" w="sm" type="none"/>
            </a:ln>
          </p:spPr>
        </p:sp>
        <p:sp>
          <p:nvSpPr>
            <p:cNvPr id="124" name="Google Shape;124;p11"/>
            <p:cNvSpPr txBox="1"/>
            <p:nvPr/>
          </p:nvSpPr>
          <p:spPr>
            <a:xfrm>
              <a:off x="0" y="-28575"/>
              <a:ext cx="1854300" cy="9633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 name="Google Shape;125;p11"/>
          <p:cNvGrpSpPr/>
          <p:nvPr/>
        </p:nvGrpSpPr>
        <p:grpSpPr>
          <a:xfrm>
            <a:off x="7920516" y="1191706"/>
            <a:ext cx="2447005" cy="813464"/>
            <a:chOff x="0" y="-28575"/>
            <a:chExt cx="911463" cy="303000"/>
          </a:xfrm>
        </p:grpSpPr>
        <p:sp>
          <p:nvSpPr>
            <p:cNvPr id="126" name="Google Shape;126;p11"/>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127" name="Google Shape;127;p11"/>
            <p:cNvSpPr txBox="1"/>
            <p:nvPr/>
          </p:nvSpPr>
          <p:spPr>
            <a:xfrm>
              <a:off x="0" y="-28575"/>
              <a:ext cx="911400" cy="3030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8" name="Google Shape;128;p11"/>
          <p:cNvSpPr txBox="1"/>
          <p:nvPr/>
        </p:nvSpPr>
        <p:spPr>
          <a:xfrm>
            <a:off x="8245730" y="1365216"/>
            <a:ext cx="1796400" cy="4617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02</a:t>
            </a:r>
            <a:endParaRPr/>
          </a:p>
        </p:txBody>
      </p:sp>
      <p:grpSp>
        <p:nvGrpSpPr>
          <p:cNvPr id="129" name="Google Shape;129;p11"/>
          <p:cNvGrpSpPr/>
          <p:nvPr/>
        </p:nvGrpSpPr>
        <p:grpSpPr>
          <a:xfrm>
            <a:off x="12530033" y="6672134"/>
            <a:ext cx="4978239" cy="2586204"/>
            <a:chOff x="0" y="-28575"/>
            <a:chExt cx="1854300" cy="963312"/>
          </a:xfrm>
        </p:grpSpPr>
        <p:sp>
          <p:nvSpPr>
            <p:cNvPr id="130" name="Google Shape;130;p11"/>
            <p:cNvSpPr/>
            <p:nvPr/>
          </p:nvSpPr>
          <p:spPr>
            <a:xfrm>
              <a:off x="0" y="0"/>
              <a:ext cx="1854229" cy="934737"/>
            </a:xfrm>
            <a:custGeom>
              <a:rect b="b" l="l" r="r" t="t"/>
              <a:pathLst>
                <a:path extrusionOk="0" h="934737" w="1854229">
                  <a:moveTo>
                    <a:pt x="0" y="0"/>
                  </a:moveTo>
                  <a:lnTo>
                    <a:pt x="1854229" y="0"/>
                  </a:lnTo>
                  <a:lnTo>
                    <a:pt x="1854229" y="934737"/>
                  </a:lnTo>
                  <a:lnTo>
                    <a:pt x="0" y="934737"/>
                  </a:lnTo>
                  <a:close/>
                </a:path>
              </a:pathLst>
            </a:custGeom>
            <a:solidFill>
              <a:srgbClr val="FFFFFF"/>
            </a:solidFill>
            <a:ln cap="sq" cmpd="sng" w="57150">
              <a:solidFill>
                <a:srgbClr val="6F3829"/>
              </a:solidFill>
              <a:prstDash val="dash"/>
              <a:miter lim="8000"/>
              <a:headEnd len="sm" w="sm" type="none"/>
              <a:tailEnd len="sm" w="sm" type="none"/>
            </a:ln>
          </p:spPr>
        </p:sp>
        <p:sp>
          <p:nvSpPr>
            <p:cNvPr id="131" name="Google Shape;131;p11"/>
            <p:cNvSpPr txBox="1"/>
            <p:nvPr/>
          </p:nvSpPr>
          <p:spPr>
            <a:xfrm>
              <a:off x="0" y="-28575"/>
              <a:ext cx="1854300" cy="9633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11"/>
          <p:cNvGrpSpPr/>
          <p:nvPr/>
        </p:nvGrpSpPr>
        <p:grpSpPr>
          <a:xfrm>
            <a:off x="13795536" y="6252321"/>
            <a:ext cx="2447005" cy="813464"/>
            <a:chOff x="0" y="-28575"/>
            <a:chExt cx="911463" cy="303000"/>
          </a:xfrm>
        </p:grpSpPr>
        <p:sp>
          <p:nvSpPr>
            <p:cNvPr id="133" name="Google Shape;133;p11"/>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134" name="Google Shape;134;p11"/>
            <p:cNvSpPr txBox="1"/>
            <p:nvPr/>
          </p:nvSpPr>
          <p:spPr>
            <a:xfrm>
              <a:off x="0" y="-28575"/>
              <a:ext cx="911400" cy="3030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11"/>
          <p:cNvSpPr txBox="1"/>
          <p:nvPr/>
        </p:nvSpPr>
        <p:spPr>
          <a:xfrm>
            <a:off x="14120750" y="6425830"/>
            <a:ext cx="1796400" cy="4617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03</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1">
  <p:cSld name="CUSTOM_3_1_1">
    <p:spTree>
      <p:nvGrpSpPr>
        <p:cNvPr id="136" name="Shape 136"/>
        <p:cNvGrpSpPr/>
        <p:nvPr/>
      </p:nvGrpSpPr>
      <p:grpSpPr>
        <a:xfrm>
          <a:off x="0" y="0"/>
          <a:ext cx="0" cy="0"/>
          <a:chOff x="0" y="0"/>
          <a:chExt cx="0" cy="0"/>
        </a:xfrm>
      </p:grpSpPr>
      <p:sp>
        <p:nvSpPr>
          <p:cNvPr id="137" name="Google Shape;137;p12"/>
          <p:cNvSpPr/>
          <p:nvPr>
            <p:ph idx="2" type="pic"/>
          </p:nvPr>
        </p:nvSpPr>
        <p:spPr>
          <a:xfrm>
            <a:off x="1039225" y="1028700"/>
            <a:ext cx="8307900" cy="8268900"/>
          </a:xfrm>
          <a:prstGeom prst="rect">
            <a:avLst/>
          </a:prstGeom>
          <a:noFill/>
          <a:ln cap="flat" cmpd="sng" w="114300">
            <a:solidFill>
              <a:srgbClr val="6F3829"/>
            </a:solidFill>
            <a:prstDash val="dash"/>
            <a:round/>
            <a:headEnd len="sm" w="sm" type="none"/>
            <a:tailEnd len="sm" w="sm" type="none"/>
          </a:ln>
        </p:spPr>
      </p:sp>
      <p:sp>
        <p:nvSpPr>
          <p:cNvPr id="138" name="Google Shape;138;p12"/>
          <p:cNvSpPr/>
          <p:nvPr/>
        </p:nvSpPr>
        <p:spPr>
          <a:xfrm>
            <a:off x="8806676" y="0"/>
            <a:ext cx="9481469" cy="10287158"/>
          </a:xfrm>
          <a:custGeom>
            <a:rect b="b" l="l" r="r" t="t"/>
            <a:pathLst>
              <a:path extrusionOk="0" h="3831772" w="3531668">
                <a:moveTo>
                  <a:pt x="0" y="0"/>
                </a:moveTo>
                <a:lnTo>
                  <a:pt x="3531668" y="0"/>
                </a:lnTo>
                <a:lnTo>
                  <a:pt x="3531668" y="3831772"/>
                </a:lnTo>
                <a:lnTo>
                  <a:pt x="0" y="3831772"/>
                </a:lnTo>
                <a:close/>
              </a:path>
            </a:pathLst>
          </a:custGeom>
          <a:solidFill>
            <a:srgbClr val="FFFFFF"/>
          </a:solidFill>
          <a:ln cap="sq" cmpd="sng" w="114300">
            <a:solidFill>
              <a:srgbClr val="6F3829"/>
            </a:solidFill>
            <a:prstDash val="dash"/>
            <a:miter lim="8000"/>
            <a:headEnd len="sm" w="sm" type="none"/>
            <a:tailEnd len="sm" w="sm" type="none"/>
          </a:ln>
        </p:spPr>
      </p:sp>
      <p:grpSp>
        <p:nvGrpSpPr>
          <p:cNvPr id="139" name="Google Shape;139;p12"/>
          <p:cNvGrpSpPr/>
          <p:nvPr/>
        </p:nvGrpSpPr>
        <p:grpSpPr>
          <a:xfrm>
            <a:off x="8352658" y="5515851"/>
            <a:ext cx="8907029" cy="1650500"/>
            <a:chOff x="0" y="-28575"/>
            <a:chExt cx="3317700" cy="614780"/>
          </a:xfrm>
        </p:grpSpPr>
        <p:sp>
          <p:nvSpPr>
            <p:cNvPr id="140" name="Google Shape;140;p12"/>
            <p:cNvSpPr/>
            <p:nvPr/>
          </p:nvSpPr>
          <p:spPr>
            <a:xfrm>
              <a:off x="0" y="0"/>
              <a:ext cx="3317606" cy="586205"/>
            </a:xfrm>
            <a:custGeom>
              <a:rect b="b" l="l" r="r" t="t"/>
              <a:pathLst>
                <a:path extrusionOk="0" h="586205" w="3317606">
                  <a:moveTo>
                    <a:pt x="0" y="0"/>
                  </a:moveTo>
                  <a:lnTo>
                    <a:pt x="3317606" y="0"/>
                  </a:lnTo>
                  <a:lnTo>
                    <a:pt x="3317606" y="586205"/>
                  </a:lnTo>
                  <a:lnTo>
                    <a:pt x="0" y="586205"/>
                  </a:lnTo>
                  <a:close/>
                </a:path>
              </a:pathLst>
            </a:custGeom>
            <a:solidFill>
              <a:srgbClr val="FCF7D2"/>
            </a:solidFill>
            <a:ln cap="sq" cmpd="sng" w="57150">
              <a:solidFill>
                <a:srgbClr val="6F3829"/>
              </a:solidFill>
              <a:prstDash val="dash"/>
              <a:miter lim="8000"/>
              <a:headEnd len="sm" w="sm" type="none"/>
              <a:tailEnd len="sm" w="sm" type="none"/>
            </a:ln>
          </p:spPr>
        </p:sp>
        <p:sp>
          <p:nvSpPr>
            <p:cNvPr id="141" name="Google Shape;141;p12"/>
            <p:cNvSpPr txBox="1"/>
            <p:nvPr/>
          </p:nvSpPr>
          <p:spPr>
            <a:xfrm>
              <a:off x="0" y="-28575"/>
              <a:ext cx="3317700" cy="6147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2" name="Google Shape;142;p12"/>
          <p:cNvSpPr txBox="1"/>
          <p:nvPr/>
        </p:nvSpPr>
        <p:spPr>
          <a:xfrm>
            <a:off x="8807694" y="5895894"/>
            <a:ext cx="1128300" cy="861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5600" u="none" cap="none" strike="noStrike">
                <a:solidFill>
                  <a:srgbClr val="D75431"/>
                </a:solidFill>
                <a:latin typeface="Pacifico"/>
                <a:ea typeface="Pacifico"/>
                <a:cs typeface="Pacifico"/>
                <a:sym typeface="Pacifico"/>
              </a:rPr>
              <a:t>01</a:t>
            </a:r>
            <a:endParaRPr/>
          </a:p>
        </p:txBody>
      </p:sp>
      <p:grpSp>
        <p:nvGrpSpPr>
          <p:cNvPr id="143" name="Google Shape;143;p12"/>
          <p:cNvGrpSpPr/>
          <p:nvPr/>
        </p:nvGrpSpPr>
        <p:grpSpPr>
          <a:xfrm>
            <a:off x="8352658" y="7607824"/>
            <a:ext cx="8907029" cy="1650500"/>
            <a:chOff x="0" y="-28575"/>
            <a:chExt cx="3317700" cy="614780"/>
          </a:xfrm>
        </p:grpSpPr>
        <p:sp>
          <p:nvSpPr>
            <p:cNvPr id="144" name="Google Shape;144;p12"/>
            <p:cNvSpPr/>
            <p:nvPr/>
          </p:nvSpPr>
          <p:spPr>
            <a:xfrm>
              <a:off x="0" y="0"/>
              <a:ext cx="3317606" cy="586205"/>
            </a:xfrm>
            <a:custGeom>
              <a:rect b="b" l="l" r="r" t="t"/>
              <a:pathLst>
                <a:path extrusionOk="0" h="586205" w="3317606">
                  <a:moveTo>
                    <a:pt x="0" y="0"/>
                  </a:moveTo>
                  <a:lnTo>
                    <a:pt x="3317606" y="0"/>
                  </a:lnTo>
                  <a:lnTo>
                    <a:pt x="3317606" y="586205"/>
                  </a:lnTo>
                  <a:lnTo>
                    <a:pt x="0" y="586205"/>
                  </a:lnTo>
                  <a:close/>
                </a:path>
              </a:pathLst>
            </a:custGeom>
            <a:solidFill>
              <a:srgbClr val="FCF7D2"/>
            </a:solidFill>
            <a:ln cap="sq" cmpd="sng" w="57150">
              <a:solidFill>
                <a:srgbClr val="6F3829"/>
              </a:solidFill>
              <a:prstDash val="dash"/>
              <a:miter lim="8000"/>
              <a:headEnd len="sm" w="sm" type="none"/>
              <a:tailEnd len="sm" w="sm" type="none"/>
            </a:ln>
          </p:spPr>
        </p:sp>
        <p:sp>
          <p:nvSpPr>
            <p:cNvPr id="145" name="Google Shape;145;p12"/>
            <p:cNvSpPr txBox="1"/>
            <p:nvPr/>
          </p:nvSpPr>
          <p:spPr>
            <a:xfrm>
              <a:off x="0" y="-28575"/>
              <a:ext cx="3317700" cy="6147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6" name="Google Shape;146;p12"/>
          <p:cNvSpPr txBox="1"/>
          <p:nvPr/>
        </p:nvSpPr>
        <p:spPr>
          <a:xfrm>
            <a:off x="8807694" y="7987867"/>
            <a:ext cx="1128300" cy="861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5600" u="none" cap="none" strike="noStrike">
                <a:solidFill>
                  <a:srgbClr val="D75431"/>
                </a:solidFill>
                <a:latin typeface="Pacifico"/>
                <a:ea typeface="Pacifico"/>
                <a:cs typeface="Pacifico"/>
                <a:sym typeface="Pacifico"/>
              </a:rPr>
              <a:t>0</a:t>
            </a:r>
            <a:r>
              <a:rPr lang="en-US" sz="5600">
                <a:solidFill>
                  <a:srgbClr val="D75431"/>
                </a:solidFill>
                <a:latin typeface="Pacifico"/>
                <a:ea typeface="Pacifico"/>
                <a:cs typeface="Pacifico"/>
                <a:sym typeface="Pacifico"/>
              </a:rPr>
              <a:t>2</a:t>
            </a:r>
            <a:endParaRPr/>
          </a:p>
        </p:txBody>
      </p:sp>
      <p:sp>
        <p:nvSpPr>
          <p:cNvPr id="147" name="Google Shape;147;p12"/>
          <p:cNvSpPr/>
          <p:nvPr/>
        </p:nvSpPr>
        <p:spPr>
          <a:xfrm>
            <a:off x="360810" y="7902803"/>
            <a:ext cx="1335781" cy="2710995"/>
          </a:xfrm>
          <a:custGeom>
            <a:rect b="b" l="l" r="r" t="t"/>
            <a:pathLst>
              <a:path extrusionOk="0" h="2710995" w="1335781">
                <a:moveTo>
                  <a:pt x="0" y="0"/>
                </a:moveTo>
                <a:lnTo>
                  <a:pt x="1335780" y="0"/>
                </a:lnTo>
                <a:lnTo>
                  <a:pt x="1335780" y="2710994"/>
                </a:lnTo>
                <a:lnTo>
                  <a:pt x="0" y="2710994"/>
                </a:lnTo>
                <a:lnTo>
                  <a:pt x="0" y="0"/>
                </a:lnTo>
                <a:close/>
              </a:path>
            </a:pathLst>
          </a:custGeom>
          <a:blipFill rotWithShape="1">
            <a:blip r:embed="rId2">
              <a:alphaModFix/>
            </a:blip>
            <a:stretch>
              <a:fillRect b="0" l="0" r="0" t="0"/>
            </a:stretch>
          </a:blipFill>
          <a:ln>
            <a:noFill/>
          </a:ln>
        </p:spPr>
      </p:sp>
      <p:sp>
        <p:nvSpPr>
          <p:cNvPr id="148" name="Google Shape;148;p12"/>
          <p:cNvSpPr/>
          <p:nvPr/>
        </p:nvSpPr>
        <p:spPr>
          <a:xfrm flipH="1">
            <a:off x="7787757" y="419636"/>
            <a:ext cx="2148368" cy="2514048"/>
          </a:xfrm>
          <a:custGeom>
            <a:rect b="b" l="l" r="r" t="t"/>
            <a:pathLst>
              <a:path extrusionOk="0" h="2514048" w="2148368">
                <a:moveTo>
                  <a:pt x="2148368" y="0"/>
                </a:moveTo>
                <a:lnTo>
                  <a:pt x="0" y="0"/>
                </a:lnTo>
                <a:lnTo>
                  <a:pt x="0" y="2514048"/>
                </a:lnTo>
                <a:lnTo>
                  <a:pt x="2148368" y="2514048"/>
                </a:lnTo>
                <a:lnTo>
                  <a:pt x="2148368"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1 1">
  <p:cSld name="CUSTOM_3_1_1_1">
    <p:spTree>
      <p:nvGrpSpPr>
        <p:cNvPr id="149" name="Shape 149"/>
        <p:cNvGrpSpPr/>
        <p:nvPr/>
      </p:nvGrpSpPr>
      <p:grpSpPr>
        <a:xfrm>
          <a:off x="0" y="0"/>
          <a:ext cx="0" cy="0"/>
          <a:chOff x="0" y="0"/>
          <a:chExt cx="0" cy="0"/>
        </a:xfrm>
      </p:grpSpPr>
      <p:sp>
        <p:nvSpPr>
          <p:cNvPr id="150" name="Google Shape;150;p13"/>
          <p:cNvSpPr/>
          <p:nvPr/>
        </p:nvSpPr>
        <p:spPr>
          <a:xfrm flipH="1" rot="2279289">
            <a:off x="-2751" y="-635279"/>
            <a:ext cx="5610382" cy="6565340"/>
          </a:xfrm>
          <a:custGeom>
            <a:rect b="b" l="l" r="r" t="t"/>
            <a:pathLst>
              <a:path extrusionOk="0" h="6570660" w="5614928">
                <a:moveTo>
                  <a:pt x="5614927" y="0"/>
                </a:moveTo>
                <a:lnTo>
                  <a:pt x="0" y="0"/>
                </a:lnTo>
                <a:lnTo>
                  <a:pt x="0" y="6570660"/>
                </a:lnTo>
                <a:lnTo>
                  <a:pt x="5614927" y="6570660"/>
                </a:lnTo>
                <a:lnTo>
                  <a:pt x="5614927" y="0"/>
                </a:lnTo>
                <a:close/>
              </a:path>
            </a:pathLst>
          </a:custGeom>
          <a:blipFill rotWithShape="1">
            <a:blip r:embed="rId2">
              <a:alphaModFix/>
            </a:blip>
            <a:stretch>
              <a:fillRect b="0" l="0" r="0" t="0"/>
            </a:stretch>
          </a:blipFill>
          <a:ln>
            <a:noFill/>
          </a:ln>
        </p:spPr>
      </p:sp>
      <p:sp>
        <p:nvSpPr>
          <p:cNvPr id="151" name="Google Shape;151;p13"/>
          <p:cNvSpPr/>
          <p:nvPr/>
        </p:nvSpPr>
        <p:spPr>
          <a:xfrm flipH="1" rot="-6674586">
            <a:off x="11572683" y="3769167"/>
            <a:ext cx="5704873" cy="10154305"/>
          </a:xfrm>
          <a:custGeom>
            <a:rect b="b" l="l" r="r" t="t"/>
            <a:pathLst>
              <a:path extrusionOk="0" h="10149422" w="5702130">
                <a:moveTo>
                  <a:pt x="5702130" y="0"/>
                </a:moveTo>
                <a:lnTo>
                  <a:pt x="0" y="0"/>
                </a:lnTo>
                <a:lnTo>
                  <a:pt x="0" y="10149422"/>
                </a:lnTo>
                <a:lnTo>
                  <a:pt x="5702130" y="10149422"/>
                </a:lnTo>
                <a:lnTo>
                  <a:pt x="5702130" y="0"/>
                </a:lnTo>
                <a:close/>
              </a:path>
            </a:pathLst>
          </a:custGeom>
          <a:blipFill rotWithShape="1">
            <a:blip r:embed="rId3">
              <a:alphaModFix/>
            </a:blip>
            <a:stretch>
              <a:fillRect b="0" l="0" r="0" t="0"/>
            </a:stretch>
          </a:blipFill>
          <a:ln>
            <a:noFill/>
          </a:ln>
        </p:spPr>
      </p:sp>
      <p:sp>
        <p:nvSpPr>
          <p:cNvPr id="152" name="Google Shape;152;p13"/>
          <p:cNvSpPr/>
          <p:nvPr>
            <p:ph idx="2" type="pic"/>
          </p:nvPr>
        </p:nvSpPr>
        <p:spPr>
          <a:xfrm>
            <a:off x="1028825" y="2374000"/>
            <a:ext cx="3675900" cy="3675900"/>
          </a:xfrm>
          <a:prstGeom prst="ellipse">
            <a:avLst/>
          </a:prstGeom>
          <a:noFill/>
          <a:ln>
            <a:noFill/>
          </a:ln>
        </p:spPr>
      </p:sp>
      <p:sp>
        <p:nvSpPr>
          <p:cNvPr id="153" name="Google Shape;153;p13"/>
          <p:cNvSpPr/>
          <p:nvPr>
            <p:ph idx="3" type="pic"/>
          </p:nvPr>
        </p:nvSpPr>
        <p:spPr>
          <a:xfrm>
            <a:off x="5212875" y="821700"/>
            <a:ext cx="3675900" cy="3675900"/>
          </a:xfrm>
          <a:prstGeom prst="ellipse">
            <a:avLst/>
          </a:prstGeom>
          <a:noFill/>
          <a:ln>
            <a:noFill/>
          </a:ln>
        </p:spPr>
      </p:sp>
      <p:sp>
        <p:nvSpPr>
          <p:cNvPr id="154" name="Google Shape;154;p13"/>
          <p:cNvSpPr/>
          <p:nvPr>
            <p:ph idx="4" type="pic"/>
          </p:nvPr>
        </p:nvSpPr>
        <p:spPr>
          <a:xfrm>
            <a:off x="9398088" y="2413888"/>
            <a:ext cx="3675900" cy="3675900"/>
          </a:xfrm>
          <a:prstGeom prst="ellipse">
            <a:avLst/>
          </a:prstGeom>
          <a:noFill/>
          <a:ln>
            <a:noFill/>
          </a:ln>
        </p:spPr>
      </p:sp>
      <p:sp>
        <p:nvSpPr>
          <p:cNvPr id="155" name="Google Shape;155;p13"/>
          <p:cNvSpPr/>
          <p:nvPr>
            <p:ph idx="5" type="pic"/>
          </p:nvPr>
        </p:nvSpPr>
        <p:spPr>
          <a:xfrm>
            <a:off x="13582925" y="1061238"/>
            <a:ext cx="3675900" cy="3675900"/>
          </a:xfrm>
          <a:prstGeom prst="ellipse">
            <a:avLst/>
          </a:prstGeom>
          <a:noFill/>
          <a:ln>
            <a:noFill/>
          </a:ln>
        </p:spPr>
      </p:sp>
      <p:grpSp>
        <p:nvGrpSpPr>
          <p:cNvPr id="156" name="Google Shape;156;p13"/>
          <p:cNvGrpSpPr/>
          <p:nvPr/>
        </p:nvGrpSpPr>
        <p:grpSpPr>
          <a:xfrm>
            <a:off x="992467" y="6199189"/>
            <a:ext cx="3712527" cy="3266158"/>
            <a:chOff x="0" y="-28575"/>
            <a:chExt cx="1382846" cy="1216582"/>
          </a:xfrm>
        </p:grpSpPr>
        <p:sp>
          <p:nvSpPr>
            <p:cNvPr id="157" name="Google Shape;157;p13"/>
            <p:cNvSpPr/>
            <p:nvPr/>
          </p:nvSpPr>
          <p:spPr>
            <a:xfrm>
              <a:off x="0" y="0"/>
              <a:ext cx="1382846" cy="1188007"/>
            </a:xfrm>
            <a:custGeom>
              <a:rect b="b" l="l" r="r" t="t"/>
              <a:pathLst>
                <a:path extrusionOk="0" h="1188007" w="1382846">
                  <a:moveTo>
                    <a:pt x="0" y="0"/>
                  </a:moveTo>
                  <a:lnTo>
                    <a:pt x="1382846" y="0"/>
                  </a:lnTo>
                  <a:lnTo>
                    <a:pt x="1382846" y="1188007"/>
                  </a:lnTo>
                  <a:lnTo>
                    <a:pt x="0" y="1188007"/>
                  </a:lnTo>
                  <a:close/>
                </a:path>
              </a:pathLst>
            </a:custGeom>
            <a:solidFill>
              <a:srgbClr val="FFFFFF"/>
            </a:solidFill>
            <a:ln cap="sq" cmpd="sng" w="57150">
              <a:solidFill>
                <a:srgbClr val="6F3829"/>
              </a:solidFill>
              <a:prstDash val="dash"/>
              <a:miter lim="8000"/>
              <a:headEnd len="sm" w="sm" type="none"/>
              <a:tailEnd len="sm" w="sm" type="none"/>
            </a:ln>
          </p:spPr>
        </p:sp>
        <p:sp>
          <p:nvSpPr>
            <p:cNvPr id="158" name="Google Shape;158;p13"/>
            <p:cNvSpPr txBox="1"/>
            <p:nvPr/>
          </p:nvSpPr>
          <p:spPr>
            <a:xfrm>
              <a:off x="0" y="-28575"/>
              <a:ext cx="1382700" cy="12165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 name="Google Shape;159;p13"/>
          <p:cNvGrpSpPr/>
          <p:nvPr/>
        </p:nvGrpSpPr>
        <p:grpSpPr>
          <a:xfrm>
            <a:off x="1643335" y="5830932"/>
            <a:ext cx="2447005" cy="813464"/>
            <a:chOff x="0" y="-28575"/>
            <a:chExt cx="911463" cy="303000"/>
          </a:xfrm>
        </p:grpSpPr>
        <p:sp>
          <p:nvSpPr>
            <p:cNvPr id="160" name="Google Shape;160;p13"/>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161" name="Google Shape;161;p13"/>
            <p:cNvSpPr txBox="1"/>
            <p:nvPr/>
          </p:nvSpPr>
          <p:spPr>
            <a:xfrm>
              <a:off x="0" y="-28575"/>
              <a:ext cx="911400" cy="3030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13"/>
          <p:cNvSpPr txBox="1"/>
          <p:nvPr/>
        </p:nvSpPr>
        <p:spPr>
          <a:xfrm>
            <a:off x="1968548" y="6004441"/>
            <a:ext cx="1796400" cy="4617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01</a:t>
            </a:r>
            <a:endParaRPr/>
          </a:p>
        </p:txBody>
      </p:sp>
      <p:grpSp>
        <p:nvGrpSpPr>
          <p:cNvPr id="163" name="Google Shape;163;p13"/>
          <p:cNvGrpSpPr/>
          <p:nvPr/>
        </p:nvGrpSpPr>
        <p:grpSpPr>
          <a:xfrm>
            <a:off x="5176644" y="4606997"/>
            <a:ext cx="3712527" cy="3266158"/>
            <a:chOff x="0" y="-28575"/>
            <a:chExt cx="1382846" cy="1216582"/>
          </a:xfrm>
        </p:grpSpPr>
        <p:sp>
          <p:nvSpPr>
            <p:cNvPr id="164" name="Google Shape;164;p13"/>
            <p:cNvSpPr/>
            <p:nvPr/>
          </p:nvSpPr>
          <p:spPr>
            <a:xfrm>
              <a:off x="0" y="0"/>
              <a:ext cx="1382846" cy="1188007"/>
            </a:xfrm>
            <a:custGeom>
              <a:rect b="b" l="l" r="r" t="t"/>
              <a:pathLst>
                <a:path extrusionOk="0" h="1188007" w="1382846">
                  <a:moveTo>
                    <a:pt x="0" y="0"/>
                  </a:moveTo>
                  <a:lnTo>
                    <a:pt x="1382846" y="0"/>
                  </a:lnTo>
                  <a:lnTo>
                    <a:pt x="1382846" y="1188007"/>
                  </a:lnTo>
                  <a:lnTo>
                    <a:pt x="0" y="1188007"/>
                  </a:lnTo>
                  <a:close/>
                </a:path>
              </a:pathLst>
            </a:custGeom>
            <a:solidFill>
              <a:srgbClr val="FFFFFF"/>
            </a:solidFill>
            <a:ln cap="sq" cmpd="sng" w="57150">
              <a:solidFill>
                <a:srgbClr val="6F3829"/>
              </a:solidFill>
              <a:prstDash val="dash"/>
              <a:miter lim="8000"/>
              <a:headEnd len="sm" w="sm" type="none"/>
              <a:tailEnd len="sm" w="sm" type="none"/>
            </a:ln>
          </p:spPr>
        </p:sp>
        <p:sp>
          <p:nvSpPr>
            <p:cNvPr id="165" name="Google Shape;165;p13"/>
            <p:cNvSpPr txBox="1"/>
            <p:nvPr/>
          </p:nvSpPr>
          <p:spPr>
            <a:xfrm>
              <a:off x="0" y="-28575"/>
              <a:ext cx="1382700" cy="12165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6" name="Google Shape;166;p13"/>
          <p:cNvGrpSpPr/>
          <p:nvPr/>
        </p:nvGrpSpPr>
        <p:grpSpPr>
          <a:xfrm>
            <a:off x="5827512" y="4238740"/>
            <a:ext cx="2447005" cy="813464"/>
            <a:chOff x="0" y="-28575"/>
            <a:chExt cx="911463" cy="303000"/>
          </a:xfrm>
        </p:grpSpPr>
        <p:sp>
          <p:nvSpPr>
            <p:cNvPr id="167" name="Google Shape;167;p13"/>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168" name="Google Shape;168;p13"/>
            <p:cNvSpPr txBox="1"/>
            <p:nvPr/>
          </p:nvSpPr>
          <p:spPr>
            <a:xfrm>
              <a:off x="0" y="-28575"/>
              <a:ext cx="911400" cy="3030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9" name="Google Shape;169;p13"/>
          <p:cNvSpPr txBox="1"/>
          <p:nvPr/>
        </p:nvSpPr>
        <p:spPr>
          <a:xfrm>
            <a:off x="6152725" y="4412250"/>
            <a:ext cx="1796400" cy="4617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02</a:t>
            </a:r>
            <a:endParaRPr/>
          </a:p>
        </p:txBody>
      </p:sp>
      <p:grpSp>
        <p:nvGrpSpPr>
          <p:cNvPr id="170" name="Google Shape;170;p13"/>
          <p:cNvGrpSpPr/>
          <p:nvPr/>
        </p:nvGrpSpPr>
        <p:grpSpPr>
          <a:xfrm>
            <a:off x="9360821" y="6199189"/>
            <a:ext cx="3712527" cy="3266158"/>
            <a:chOff x="0" y="-28575"/>
            <a:chExt cx="1382846" cy="1216582"/>
          </a:xfrm>
        </p:grpSpPr>
        <p:sp>
          <p:nvSpPr>
            <p:cNvPr id="171" name="Google Shape;171;p13"/>
            <p:cNvSpPr/>
            <p:nvPr/>
          </p:nvSpPr>
          <p:spPr>
            <a:xfrm>
              <a:off x="0" y="0"/>
              <a:ext cx="1382846" cy="1188007"/>
            </a:xfrm>
            <a:custGeom>
              <a:rect b="b" l="l" r="r" t="t"/>
              <a:pathLst>
                <a:path extrusionOk="0" h="1188007" w="1382846">
                  <a:moveTo>
                    <a:pt x="0" y="0"/>
                  </a:moveTo>
                  <a:lnTo>
                    <a:pt x="1382846" y="0"/>
                  </a:lnTo>
                  <a:lnTo>
                    <a:pt x="1382846" y="1188007"/>
                  </a:lnTo>
                  <a:lnTo>
                    <a:pt x="0" y="1188007"/>
                  </a:lnTo>
                  <a:close/>
                </a:path>
              </a:pathLst>
            </a:custGeom>
            <a:solidFill>
              <a:srgbClr val="FFFFFF"/>
            </a:solidFill>
            <a:ln cap="sq" cmpd="sng" w="57150">
              <a:solidFill>
                <a:srgbClr val="6F3829"/>
              </a:solidFill>
              <a:prstDash val="dash"/>
              <a:miter lim="8000"/>
              <a:headEnd len="sm" w="sm" type="none"/>
              <a:tailEnd len="sm" w="sm" type="none"/>
            </a:ln>
          </p:spPr>
        </p:sp>
        <p:sp>
          <p:nvSpPr>
            <p:cNvPr id="172" name="Google Shape;172;p13"/>
            <p:cNvSpPr txBox="1"/>
            <p:nvPr/>
          </p:nvSpPr>
          <p:spPr>
            <a:xfrm>
              <a:off x="0" y="-28575"/>
              <a:ext cx="1382700" cy="12165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3" name="Google Shape;173;p13"/>
          <p:cNvGrpSpPr/>
          <p:nvPr/>
        </p:nvGrpSpPr>
        <p:grpSpPr>
          <a:xfrm>
            <a:off x="10011689" y="5830932"/>
            <a:ext cx="2447005" cy="813464"/>
            <a:chOff x="0" y="-28575"/>
            <a:chExt cx="911463" cy="303000"/>
          </a:xfrm>
        </p:grpSpPr>
        <p:sp>
          <p:nvSpPr>
            <p:cNvPr id="174" name="Google Shape;174;p13"/>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175" name="Google Shape;175;p13"/>
            <p:cNvSpPr txBox="1"/>
            <p:nvPr/>
          </p:nvSpPr>
          <p:spPr>
            <a:xfrm>
              <a:off x="0" y="-28575"/>
              <a:ext cx="911400" cy="3030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6" name="Google Shape;176;p13"/>
          <p:cNvSpPr txBox="1"/>
          <p:nvPr/>
        </p:nvSpPr>
        <p:spPr>
          <a:xfrm>
            <a:off x="10336902" y="6004441"/>
            <a:ext cx="1796400" cy="4617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03</a:t>
            </a:r>
            <a:endParaRPr/>
          </a:p>
        </p:txBody>
      </p:sp>
      <p:grpSp>
        <p:nvGrpSpPr>
          <p:cNvPr id="177" name="Google Shape;177;p13"/>
          <p:cNvGrpSpPr/>
          <p:nvPr/>
        </p:nvGrpSpPr>
        <p:grpSpPr>
          <a:xfrm>
            <a:off x="13544997" y="4846535"/>
            <a:ext cx="3712527" cy="3266158"/>
            <a:chOff x="0" y="-28575"/>
            <a:chExt cx="1382846" cy="1216582"/>
          </a:xfrm>
        </p:grpSpPr>
        <p:sp>
          <p:nvSpPr>
            <p:cNvPr id="178" name="Google Shape;178;p13"/>
            <p:cNvSpPr/>
            <p:nvPr/>
          </p:nvSpPr>
          <p:spPr>
            <a:xfrm>
              <a:off x="0" y="0"/>
              <a:ext cx="1382846" cy="1188007"/>
            </a:xfrm>
            <a:custGeom>
              <a:rect b="b" l="l" r="r" t="t"/>
              <a:pathLst>
                <a:path extrusionOk="0" h="1188007" w="1382846">
                  <a:moveTo>
                    <a:pt x="0" y="0"/>
                  </a:moveTo>
                  <a:lnTo>
                    <a:pt x="1382846" y="0"/>
                  </a:lnTo>
                  <a:lnTo>
                    <a:pt x="1382846" y="1188007"/>
                  </a:lnTo>
                  <a:lnTo>
                    <a:pt x="0" y="1188007"/>
                  </a:lnTo>
                  <a:close/>
                </a:path>
              </a:pathLst>
            </a:custGeom>
            <a:solidFill>
              <a:srgbClr val="FFFFFF"/>
            </a:solidFill>
            <a:ln cap="sq" cmpd="sng" w="57150">
              <a:solidFill>
                <a:srgbClr val="6F3829"/>
              </a:solidFill>
              <a:prstDash val="dash"/>
              <a:miter lim="8000"/>
              <a:headEnd len="sm" w="sm" type="none"/>
              <a:tailEnd len="sm" w="sm" type="none"/>
            </a:ln>
          </p:spPr>
        </p:sp>
        <p:sp>
          <p:nvSpPr>
            <p:cNvPr id="179" name="Google Shape;179;p13"/>
            <p:cNvSpPr txBox="1"/>
            <p:nvPr/>
          </p:nvSpPr>
          <p:spPr>
            <a:xfrm>
              <a:off x="0" y="-28575"/>
              <a:ext cx="1382700" cy="12165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0" name="Google Shape;180;p13"/>
          <p:cNvGrpSpPr/>
          <p:nvPr/>
        </p:nvGrpSpPr>
        <p:grpSpPr>
          <a:xfrm>
            <a:off x="14195865" y="4478278"/>
            <a:ext cx="2447005" cy="813464"/>
            <a:chOff x="0" y="-28575"/>
            <a:chExt cx="911463" cy="303000"/>
          </a:xfrm>
        </p:grpSpPr>
        <p:sp>
          <p:nvSpPr>
            <p:cNvPr id="181" name="Google Shape;181;p13"/>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182" name="Google Shape;182;p13"/>
            <p:cNvSpPr txBox="1"/>
            <p:nvPr/>
          </p:nvSpPr>
          <p:spPr>
            <a:xfrm>
              <a:off x="0" y="-28575"/>
              <a:ext cx="911400" cy="3030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3" name="Google Shape;183;p13"/>
          <p:cNvSpPr txBox="1"/>
          <p:nvPr/>
        </p:nvSpPr>
        <p:spPr>
          <a:xfrm>
            <a:off x="14521079" y="4651787"/>
            <a:ext cx="1796400" cy="46170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04</a:t>
            </a:r>
            <a:endParaRPr/>
          </a:p>
        </p:txBody>
      </p:sp>
      <p:sp>
        <p:nvSpPr>
          <p:cNvPr id="184" name="Google Shape;184;p13"/>
          <p:cNvSpPr/>
          <p:nvPr/>
        </p:nvSpPr>
        <p:spPr>
          <a:xfrm rot="-3975345">
            <a:off x="10932146" y="278697"/>
            <a:ext cx="1476932" cy="2417597"/>
          </a:xfrm>
          <a:custGeom>
            <a:rect b="b" l="l" r="r" t="t"/>
            <a:pathLst>
              <a:path extrusionOk="0" h="2418527" w="1477500">
                <a:moveTo>
                  <a:pt x="0" y="0"/>
                </a:moveTo>
                <a:lnTo>
                  <a:pt x="1477500" y="0"/>
                </a:lnTo>
                <a:lnTo>
                  <a:pt x="1477500" y="2418527"/>
                </a:lnTo>
                <a:lnTo>
                  <a:pt x="0" y="2418527"/>
                </a:lnTo>
                <a:lnTo>
                  <a:pt x="0" y="0"/>
                </a:lnTo>
                <a:close/>
              </a:path>
            </a:pathLst>
          </a:custGeom>
          <a:blipFill rotWithShape="1">
            <a:blip r:embed="rId4">
              <a:alphaModFix/>
            </a:blip>
            <a:stretch>
              <a:fillRect b="0" l="0" r="0" t="0"/>
            </a:stretch>
          </a:blipFill>
          <a:ln>
            <a:noFill/>
          </a:ln>
        </p:spPr>
      </p:sp>
      <p:sp>
        <p:nvSpPr>
          <p:cNvPr id="185" name="Google Shape;185;p13"/>
          <p:cNvSpPr/>
          <p:nvPr/>
        </p:nvSpPr>
        <p:spPr>
          <a:xfrm rot="6890110">
            <a:off x="6014212" y="7691605"/>
            <a:ext cx="1335752" cy="2710936"/>
          </a:xfrm>
          <a:custGeom>
            <a:rect b="b" l="l" r="r" t="t"/>
            <a:pathLst>
              <a:path extrusionOk="0" h="2710995" w="1335781">
                <a:moveTo>
                  <a:pt x="0" y="0"/>
                </a:moveTo>
                <a:lnTo>
                  <a:pt x="1335781" y="0"/>
                </a:lnTo>
                <a:lnTo>
                  <a:pt x="1335781" y="2710994"/>
                </a:lnTo>
                <a:lnTo>
                  <a:pt x="0" y="2710994"/>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1 1 1">
  <p:cSld name="CUSTOM_3_1_1_1_1">
    <p:spTree>
      <p:nvGrpSpPr>
        <p:cNvPr id="186" name="Shape 186"/>
        <p:cNvGrpSpPr/>
        <p:nvPr/>
      </p:nvGrpSpPr>
      <p:grpSpPr>
        <a:xfrm>
          <a:off x="0" y="0"/>
          <a:ext cx="0" cy="0"/>
          <a:chOff x="0" y="0"/>
          <a:chExt cx="0" cy="0"/>
        </a:xfrm>
      </p:grpSpPr>
      <p:sp>
        <p:nvSpPr>
          <p:cNvPr id="187" name="Google Shape;187;p14"/>
          <p:cNvSpPr/>
          <p:nvPr>
            <p:ph idx="2" type="pic"/>
          </p:nvPr>
        </p:nvSpPr>
        <p:spPr>
          <a:xfrm>
            <a:off x="10906250" y="-76725"/>
            <a:ext cx="7381800" cy="10440900"/>
          </a:xfrm>
          <a:prstGeom prst="rect">
            <a:avLst/>
          </a:prstGeom>
          <a:noFill/>
          <a:ln>
            <a:noFill/>
          </a:ln>
        </p:spPr>
      </p:sp>
      <p:grpSp>
        <p:nvGrpSpPr>
          <p:cNvPr id="188" name="Google Shape;188;p14"/>
          <p:cNvGrpSpPr/>
          <p:nvPr/>
        </p:nvGrpSpPr>
        <p:grpSpPr>
          <a:xfrm>
            <a:off x="0" y="-76715"/>
            <a:ext cx="10906239" cy="10364016"/>
            <a:chOff x="0" y="-28575"/>
            <a:chExt cx="4062368" cy="3860400"/>
          </a:xfrm>
        </p:grpSpPr>
        <p:sp>
          <p:nvSpPr>
            <p:cNvPr id="189" name="Google Shape;189;p14"/>
            <p:cNvSpPr/>
            <p:nvPr/>
          </p:nvSpPr>
          <p:spPr>
            <a:xfrm>
              <a:off x="0" y="0"/>
              <a:ext cx="4062368" cy="3831772"/>
            </a:xfrm>
            <a:custGeom>
              <a:rect b="b" l="l" r="r" t="t"/>
              <a:pathLst>
                <a:path extrusionOk="0" h="3831772" w="4062368">
                  <a:moveTo>
                    <a:pt x="0" y="0"/>
                  </a:moveTo>
                  <a:lnTo>
                    <a:pt x="4062368" y="0"/>
                  </a:lnTo>
                  <a:lnTo>
                    <a:pt x="4062368" y="3831772"/>
                  </a:lnTo>
                  <a:lnTo>
                    <a:pt x="0" y="3831772"/>
                  </a:lnTo>
                  <a:close/>
                </a:path>
              </a:pathLst>
            </a:custGeom>
            <a:solidFill>
              <a:srgbClr val="FFFFFF"/>
            </a:solidFill>
            <a:ln cap="sq" cmpd="sng" w="114300">
              <a:solidFill>
                <a:srgbClr val="6F3829"/>
              </a:solidFill>
              <a:prstDash val="dash"/>
              <a:miter lim="8000"/>
              <a:headEnd len="sm" w="sm" type="none"/>
              <a:tailEnd len="sm" w="sm" type="none"/>
            </a:ln>
          </p:spPr>
        </p:sp>
        <p:sp>
          <p:nvSpPr>
            <p:cNvPr id="190" name="Google Shape;190;p14"/>
            <p:cNvSpPr txBox="1"/>
            <p:nvPr/>
          </p:nvSpPr>
          <p:spPr>
            <a:xfrm>
              <a:off x="0" y="-28575"/>
              <a:ext cx="4062300" cy="38604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1" name="Google Shape;191;p14"/>
          <p:cNvGrpSpPr/>
          <p:nvPr/>
        </p:nvGrpSpPr>
        <p:grpSpPr>
          <a:xfrm>
            <a:off x="844910" y="7382090"/>
            <a:ext cx="3444951" cy="2202963"/>
            <a:chOff x="0" y="-28575"/>
            <a:chExt cx="1283179" cy="820562"/>
          </a:xfrm>
        </p:grpSpPr>
        <p:sp>
          <p:nvSpPr>
            <p:cNvPr id="192" name="Google Shape;192;p14"/>
            <p:cNvSpPr/>
            <p:nvPr/>
          </p:nvSpPr>
          <p:spPr>
            <a:xfrm>
              <a:off x="0" y="0"/>
              <a:ext cx="1283179" cy="791987"/>
            </a:xfrm>
            <a:custGeom>
              <a:rect b="b" l="l" r="r" t="t"/>
              <a:pathLst>
                <a:path extrusionOk="0" h="791987" w="1283179">
                  <a:moveTo>
                    <a:pt x="0" y="0"/>
                  </a:moveTo>
                  <a:lnTo>
                    <a:pt x="1283179" y="0"/>
                  </a:lnTo>
                  <a:lnTo>
                    <a:pt x="1283179" y="791987"/>
                  </a:lnTo>
                  <a:lnTo>
                    <a:pt x="0" y="791987"/>
                  </a:lnTo>
                  <a:close/>
                </a:path>
              </a:pathLst>
            </a:custGeom>
            <a:solidFill>
              <a:srgbClr val="FCF7D2"/>
            </a:solidFill>
            <a:ln cap="sq" cmpd="sng" w="57150">
              <a:solidFill>
                <a:srgbClr val="6F3829"/>
              </a:solidFill>
              <a:prstDash val="dash"/>
              <a:miter lim="8000"/>
              <a:headEnd len="sm" w="sm" type="none"/>
              <a:tailEnd len="sm" w="sm" type="none"/>
            </a:ln>
          </p:spPr>
        </p:sp>
        <p:sp>
          <p:nvSpPr>
            <p:cNvPr id="193" name="Google Shape;193;p14"/>
            <p:cNvSpPr txBox="1"/>
            <p:nvPr/>
          </p:nvSpPr>
          <p:spPr>
            <a:xfrm>
              <a:off x="0" y="-28575"/>
              <a:ext cx="1283100" cy="8205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4" name="Google Shape;194;p14"/>
          <p:cNvGrpSpPr/>
          <p:nvPr/>
        </p:nvGrpSpPr>
        <p:grpSpPr>
          <a:xfrm>
            <a:off x="4893565" y="7382090"/>
            <a:ext cx="3444951" cy="2202963"/>
            <a:chOff x="0" y="-28575"/>
            <a:chExt cx="1283179" cy="820562"/>
          </a:xfrm>
        </p:grpSpPr>
        <p:sp>
          <p:nvSpPr>
            <p:cNvPr id="195" name="Google Shape;195;p14"/>
            <p:cNvSpPr/>
            <p:nvPr/>
          </p:nvSpPr>
          <p:spPr>
            <a:xfrm>
              <a:off x="0" y="0"/>
              <a:ext cx="1283179" cy="791987"/>
            </a:xfrm>
            <a:custGeom>
              <a:rect b="b" l="l" r="r" t="t"/>
              <a:pathLst>
                <a:path extrusionOk="0" h="791987" w="1283179">
                  <a:moveTo>
                    <a:pt x="0" y="0"/>
                  </a:moveTo>
                  <a:lnTo>
                    <a:pt x="1283179" y="0"/>
                  </a:lnTo>
                  <a:lnTo>
                    <a:pt x="1283179" y="791987"/>
                  </a:lnTo>
                  <a:lnTo>
                    <a:pt x="0" y="791987"/>
                  </a:lnTo>
                  <a:close/>
                </a:path>
              </a:pathLst>
            </a:custGeom>
            <a:solidFill>
              <a:srgbClr val="FCF7D2"/>
            </a:solidFill>
            <a:ln cap="sq" cmpd="sng" w="57150">
              <a:solidFill>
                <a:srgbClr val="6F3829"/>
              </a:solidFill>
              <a:prstDash val="dash"/>
              <a:miter lim="8000"/>
              <a:headEnd len="sm" w="sm" type="none"/>
              <a:tailEnd len="sm" w="sm" type="none"/>
            </a:ln>
          </p:spPr>
        </p:sp>
        <p:sp>
          <p:nvSpPr>
            <p:cNvPr id="196" name="Google Shape;196;p14"/>
            <p:cNvSpPr txBox="1"/>
            <p:nvPr/>
          </p:nvSpPr>
          <p:spPr>
            <a:xfrm>
              <a:off x="0" y="-28575"/>
              <a:ext cx="1283100" cy="8205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7" name="Google Shape;197;p14"/>
          <p:cNvGrpSpPr/>
          <p:nvPr/>
        </p:nvGrpSpPr>
        <p:grpSpPr>
          <a:xfrm>
            <a:off x="8938538" y="7382090"/>
            <a:ext cx="3444951" cy="2202963"/>
            <a:chOff x="0" y="-28575"/>
            <a:chExt cx="1283179" cy="820562"/>
          </a:xfrm>
        </p:grpSpPr>
        <p:sp>
          <p:nvSpPr>
            <p:cNvPr id="198" name="Google Shape;198;p14"/>
            <p:cNvSpPr/>
            <p:nvPr/>
          </p:nvSpPr>
          <p:spPr>
            <a:xfrm>
              <a:off x="0" y="0"/>
              <a:ext cx="1283179" cy="791987"/>
            </a:xfrm>
            <a:custGeom>
              <a:rect b="b" l="l" r="r" t="t"/>
              <a:pathLst>
                <a:path extrusionOk="0" h="791987" w="1283179">
                  <a:moveTo>
                    <a:pt x="0" y="0"/>
                  </a:moveTo>
                  <a:lnTo>
                    <a:pt x="1283179" y="0"/>
                  </a:lnTo>
                  <a:lnTo>
                    <a:pt x="1283179" y="791987"/>
                  </a:lnTo>
                  <a:lnTo>
                    <a:pt x="0" y="791987"/>
                  </a:lnTo>
                  <a:close/>
                </a:path>
              </a:pathLst>
            </a:custGeom>
            <a:solidFill>
              <a:srgbClr val="FCF7D2"/>
            </a:solidFill>
            <a:ln cap="sq" cmpd="sng" w="57150">
              <a:solidFill>
                <a:srgbClr val="6F3829"/>
              </a:solidFill>
              <a:prstDash val="dash"/>
              <a:miter lim="8000"/>
              <a:headEnd len="sm" w="sm" type="none"/>
              <a:tailEnd len="sm" w="sm" type="none"/>
            </a:ln>
          </p:spPr>
        </p:sp>
        <p:sp>
          <p:nvSpPr>
            <p:cNvPr id="199" name="Google Shape;199;p14"/>
            <p:cNvSpPr txBox="1"/>
            <p:nvPr/>
          </p:nvSpPr>
          <p:spPr>
            <a:xfrm>
              <a:off x="0" y="-28575"/>
              <a:ext cx="1283100" cy="8205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0" name="Google Shape;200;p14"/>
          <p:cNvSpPr/>
          <p:nvPr>
            <p:ph idx="3" type="pic"/>
          </p:nvPr>
        </p:nvSpPr>
        <p:spPr>
          <a:xfrm>
            <a:off x="901100" y="5169625"/>
            <a:ext cx="3392400" cy="2079600"/>
          </a:xfrm>
          <a:prstGeom prst="rect">
            <a:avLst/>
          </a:prstGeom>
          <a:noFill/>
          <a:ln>
            <a:noFill/>
          </a:ln>
        </p:spPr>
      </p:sp>
      <p:sp>
        <p:nvSpPr>
          <p:cNvPr id="201" name="Google Shape;201;p14"/>
          <p:cNvSpPr/>
          <p:nvPr>
            <p:ph idx="4" type="pic"/>
          </p:nvPr>
        </p:nvSpPr>
        <p:spPr>
          <a:xfrm>
            <a:off x="4919850" y="5169625"/>
            <a:ext cx="3392400" cy="2079600"/>
          </a:xfrm>
          <a:prstGeom prst="rect">
            <a:avLst/>
          </a:prstGeom>
          <a:noFill/>
          <a:ln>
            <a:noFill/>
          </a:ln>
        </p:spPr>
      </p:sp>
      <p:sp>
        <p:nvSpPr>
          <p:cNvPr id="202" name="Google Shape;202;p14"/>
          <p:cNvSpPr/>
          <p:nvPr>
            <p:ph idx="5" type="pic"/>
          </p:nvPr>
        </p:nvSpPr>
        <p:spPr>
          <a:xfrm>
            <a:off x="8938600" y="5169625"/>
            <a:ext cx="3392400" cy="20796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1 1 1 1">
  <p:cSld name="CUSTOM_3_1_1_1_1_1">
    <p:spTree>
      <p:nvGrpSpPr>
        <p:cNvPr id="203" name="Shape 203"/>
        <p:cNvGrpSpPr/>
        <p:nvPr/>
      </p:nvGrpSpPr>
      <p:grpSpPr>
        <a:xfrm>
          <a:off x="0" y="0"/>
          <a:ext cx="0" cy="0"/>
          <a:chOff x="0" y="0"/>
          <a:chExt cx="0" cy="0"/>
        </a:xfrm>
      </p:grpSpPr>
      <p:sp>
        <p:nvSpPr>
          <p:cNvPr id="204" name="Google Shape;204;p15"/>
          <p:cNvSpPr/>
          <p:nvPr>
            <p:ph idx="2" type="pic"/>
          </p:nvPr>
        </p:nvSpPr>
        <p:spPr>
          <a:xfrm>
            <a:off x="9500275" y="263463"/>
            <a:ext cx="9991500" cy="9991500"/>
          </a:xfrm>
          <a:prstGeom prst="ellipse">
            <a:avLst/>
          </a:prstGeom>
          <a:noFill/>
          <a:ln cap="flat" cmpd="sng" w="76200">
            <a:solidFill>
              <a:srgbClr val="6F3829"/>
            </a:solidFill>
            <a:prstDash val="dash"/>
            <a:round/>
            <a:headEnd len="sm" w="sm" type="none"/>
            <a:tailEnd len="sm" w="sm" type="none"/>
          </a:ln>
        </p:spPr>
      </p:sp>
      <p:sp>
        <p:nvSpPr>
          <p:cNvPr id="205" name="Google Shape;205;p15"/>
          <p:cNvSpPr/>
          <p:nvPr/>
        </p:nvSpPr>
        <p:spPr>
          <a:xfrm rot="5952203">
            <a:off x="-193853" y="-2949795"/>
            <a:ext cx="5704286" cy="10153259"/>
          </a:xfrm>
          <a:custGeom>
            <a:rect b="b" l="l" r="r" t="t"/>
            <a:pathLst>
              <a:path extrusionOk="0" h="10149422" w="5702130">
                <a:moveTo>
                  <a:pt x="0" y="0"/>
                </a:moveTo>
                <a:lnTo>
                  <a:pt x="5702130" y="0"/>
                </a:lnTo>
                <a:lnTo>
                  <a:pt x="5702130" y="10149422"/>
                </a:lnTo>
                <a:lnTo>
                  <a:pt x="0" y="10149422"/>
                </a:lnTo>
                <a:lnTo>
                  <a:pt x="0" y="0"/>
                </a:lnTo>
                <a:close/>
              </a:path>
            </a:pathLst>
          </a:custGeom>
          <a:blipFill rotWithShape="1">
            <a:blip r:embed="rId2">
              <a:alphaModFix/>
            </a:blip>
            <a:stretch>
              <a:fillRect b="0" l="0" r="0" t="0"/>
            </a:stretch>
          </a:blipFill>
          <a:ln>
            <a:noFill/>
          </a:ln>
        </p:spPr>
      </p:sp>
      <p:sp>
        <p:nvSpPr>
          <p:cNvPr id="206" name="Google Shape;206;p15"/>
          <p:cNvSpPr/>
          <p:nvPr>
            <p:ph idx="3" type="pic"/>
          </p:nvPr>
        </p:nvSpPr>
        <p:spPr>
          <a:xfrm>
            <a:off x="1029125" y="1627775"/>
            <a:ext cx="3261300" cy="3261300"/>
          </a:xfrm>
          <a:prstGeom prst="ellipse">
            <a:avLst/>
          </a:prstGeom>
          <a:noFill/>
          <a:ln cap="flat" cmpd="sng" w="76200">
            <a:solidFill>
              <a:srgbClr val="6F3829"/>
            </a:solidFill>
            <a:prstDash val="dash"/>
            <a:round/>
            <a:headEnd len="sm" w="sm" type="none"/>
            <a:tailEnd len="sm" w="sm" type="none"/>
          </a:ln>
        </p:spPr>
      </p:sp>
      <p:sp>
        <p:nvSpPr>
          <p:cNvPr id="207" name="Google Shape;207;p15"/>
          <p:cNvSpPr/>
          <p:nvPr>
            <p:ph idx="4" type="pic"/>
          </p:nvPr>
        </p:nvSpPr>
        <p:spPr>
          <a:xfrm>
            <a:off x="4629350" y="1627775"/>
            <a:ext cx="3261300" cy="3261300"/>
          </a:xfrm>
          <a:prstGeom prst="ellipse">
            <a:avLst/>
          </a:prstGeom>
          <a:noFill/>
          <a:ln cap="flat" cmpd="sng" w="76200">
            <a:solidFill>
              <a:srgbClr val="6F3829"/>
            </a:solidFill>
            <a:prstDash val="dash"/>
            <a:round/>
            <a:headEnd len="sm" w="sm" type="none"/>
            <a:tailEnd len="sm" w="sm" type="none"/>
          </a:ln>
        </p:spPr>
      </p:sp>
      <p:sp>
        <p:nvSpPr>
          <p:cNvPr id="208" name="Google Shape;208;p15"/>
          <p:cNvSpPr/>
          <p:nvPr>
            <p:ph idx="5" type="pic"/>
          </p:nvPr>
        </p:nvSpPr>
        <p:spPr>
          <a:xfrm>
            <a:off x="8229950" y="1627775"/>
            <a:ext cx="3261300" cy="3261300"/>
          </a:xfrm>
          <a:prstGeom prst="ellipse">
            <a:avLst/>
          </a:prstGeom>
          <a:noFill/>
          <a:ln cap="flat" cmpd="sng" w="76200">
            <a:solidFill>
              <a:srgbClr val="6F3829"/>
            </a:solidFill>
            <a:prstDash val="dash"/>
            <a:round/>
            <a:headEnd len="sm" w="sm" type="none"/>
            <a:tailEnd len="sm" w="sm" type="none"/>
          </a:ln>
        </p:spPr>
      </p:sp>
      <p:sp>
        <p:nvSpPr>
          <p:cNvPr id="209" name="Google Shape;209;p15"/>
          <p:cNvSpPr/>
          <p:nvPr/>
        </p:nvSpPr>
        <p:spPr>
          <a:xfrm>
            <a:off x="1028700" y="5142061"/>
            <a:ext cx="8832417" cy="4754212"/>
          </a:xfrm>
          <a:custGeom>
            <a:rect b="b" l="l" r="r" t="t"/>
            <a:pathLst>
              <a:path extrusionOk="0" h="4754212" w="8832417">
                <a:moveTo>
                  <a:pt x="0" y="0"/>
                </a:moveTo>
                <a:lnTo>
                  <a:pt x="8832417" y="0"/>
                </a:lnTo>
                <a:lnTo>
                  <a:pt x="8832417" y="4754212"/>
                </a:lnTo>
                <a:lnTo>
                  <a:pt x="0" y="4754212"/>
                </a:lnTo>
                <a:lnTo>
                  <a:pt x="0" y="0"/>
                </a:lnTo>
                <a:close/>
              </a:path>
            </a:pathLst>
          </a:custGeom>
          <a:blipFill rotWithShape="1">
            <a:blip r:embed="rId3">
              <a:alphaModFix/>
            </a:blip>
            <a:stretch>
              <a:fillRect b="0" l="0" r="0" t="0"/>
            </a:stretch>
          </a:blipFill>
          <a:ln>
            <a:noFill/>
          </a:ln>
        </p:spPr>
      </p:sp>
      <p:sp>
        <p:nvSpPr>
          <p:cNvPr id="210" name="Google Shape;210;p15"/>
          <p:cNvSpPr/>
          <p:nvPr/>
        </p:nvSpPr>
        <p:spPr>
          <a:xfrm rot="-2511569">
            <a:off x="15321899" y="6850304"/>
            <a:ext cx="3142887" cy="3677846"/>
          </a:xfrm>
          <a:custGeom>
            <a:rect b="b" l="l" r="r" t="t"/>
            <a:pathLst>
              <a:path extrusionOk="0" h="3676778" w="3141974">
                <a:moveTo>
                  <a:pt x="0" y="0"/>
                </a:moveTo>
                <a:lnTo>
                  <a:pt x="3141974" y="0"/>
                </a:lnTo>
                <a:lnTo>
                  <a:pt x="3141974" y="3676778"/>
                </a:lnTo>
                <a:lnTo>
                  <a:pt x="0" y="3676778"/>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FCF65"/>
        </a:solidFill>
      </p:bgPr>
    </p:bg>
    <p:spTree>
      <p:nvGrpSpPr>
        <p:cNvPr id="15" name="Shape 15"/>
        <p:cNvGrpSpPr/>
        <p:nvPr/>
      </p:nvGrpSpPr>
      <p:grpSpPr>
        <a:xfrm>
          <a:off x="0" y="0"/>
          <a:ext cx="0" cy="0"/>
          <a:chOff x="0" y="0"/>
          <a:chExt cx="0" cy="0"/>
        </a:xfrm>
      </p:grpSpPr>
      <p:grpSp>
        <p:nvGrpSpPr>
          <p:cNvPr id="16" name="Google Shape;16;p3"/>
          <p:cNvGrpSpPr/>
          <p:nvPr/>
        </p:nvGrpSpPr>
        <p:grpSpPr>
          <a:xfrm>
            <a:off x="871877" y="719894"/>
            <a:ext cx="16544732" cy="8770915"/>
            <a:chOff x="0" y="-28575"/>
            <a:chExt cx="6162600" cy="3267000"/>
          </a:xfrm>
        </p:grpSpPr>
        <p:sp>
          <p:nvSpPr>
            <p:cNvPr id="17" name="Google Shape;17;p3"/>
            <p:cNvSpPr/>
            <p:nvPr/>
          </p:nvSpPr>
          <p:spPr>
            <a:xfrm>
              <a:off x="0" y="0"/>
              <a:ext cx="6162513" cy="3238319"/>
            </a:xfrm>
            <a:custGeom>
              <a:rect b="b" l="l" r="r" t="t"/>
              <a:pathLst>
                <a:path extrusionOk="0" h="3238319" w="6162513">
                  <a:moveTo>
                    <a:pt x="0" y="0"/>
                  </a:moveTo>
                  <a:lnTo>
                    <a:pt x="6162513" y="0"/>
                  </a:lnTo>
                  <a:lnTo>
                    <a:pt x="6162513" y="3238319"/>
                  </a:lnTo>
                  <a:lnTo>
                    <a:pt x="0" y="3238319"/>
                  </a:lnTo>
                  <a:close/>
                </a:path>
              </a:pathLst>
            </a:custGeom>
            <a:solidFill>
              <a:srgbClr val="FCF7D2"/>
            </a:solidFill>
            <a:ln cap="sq" cmpd="sng" w="142875">
              <a:solidFill>
                <a:srgbClr val="6F3829"/>
              </a:solidFill>
              <a:prstDash val="dash"/>
              <a:miter lim="8000"/>
              <a:headEnd len="sm" w="sm" type="none"/>
              <a:tailEnd len="sm" w="sm" type="none"/>
            </a:ln>
          </p:spPr>
        </p:sp>
        <p:sp>
          <p:nvSpPr>
            <p:cNvPr id="18" name="Google Shape;18;p3"/>
            <p:cNvSpPr txBox="1"/>
            <p:nvPr/>
          </p:nvSpPr>
          <p:spPr>
            <a:xfrm>
              <a:off x="0" y="-28575"/>
              <a:ext cx="6162600" cy="32670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 name="Google Shape;19;p3"/>
          <p:cNvSpPr/>
          <p:nvPr/>
        </p:nvSpPr>
        <p:spPr>
          <a:xfrm>
            <a:off x="-1192388" y="2411789"/>
            <a:ext cx="11050618" cy="7167115"/>
          </a:xfrm>
          <a:custGeom>
            <a:rect b="b" l="l" r="r" t="t"/>
            <a:pathLst>
              <a:path extrusionOk="0" h="7167115" w="11050618">
                <a:moveTo>
                  <a:pt x="0" y="0"/>
                </a:moveTo>
                <a:lnTo>
                  <a:pt x="11050618" y="0"/>
                </a:lnTo>
                <a:lnTo>
                  <a:pt x="11050618" y="7167115"/>
                </a:lnTo>
                <a:lnTo>
                  <a:pt x="0" y="7167115"/>
                </a:lnTo>
                <a:lnTo>
                  <a:pt x="0" y="0"/>
                </a:lnTo>
                <a:close/>
              </a:path>
            </a:pathLst>
          </a:custGeom>
          <a:blipFill rotWithShape="1">
            <a:blip r:embed="rId2">
              <a:alphaModFix/>
            </a:blip>
            <a:stretch>
              <a:fillRect b="0" l="0" r="0" t="0"/>
            </a:stretch>
          </a:blipFill>
          <a:ln>
            <a:noFill/>
          </a:ln>
        </p:spPr>
      </p:sp>
      <p:sp>
        <p:nvSpPr>
          <p:cNvPr id="20" name="Google Shape;20;p3"/>
          <p:cNvSpPr/>
          <p:nvPr/>
        </p:nvSpPr>
        <p:spPr>
          <a:xfrm rot="1459535">
            <a:off x="8148380" y="3423612"/>
            <a:ext cx="1318613" cy="1722653"/>
          </a:xfrm>
          <a:custGeom>
            <a:rect b="b" l="l" r="r" t="t"/>
            <a:pathLst>
              <a:path extrusionOk="0" h="1720236" w="1316763">
                <a:moveTo>
                  <a:pt x="0" y="0"/>
                </a:moveTo>
                <a:lnTo>
                  <a:pt x="1316763" y="0"/>
                </a:lnTo>
                <a:lnTo>
                  <a:pt x="1316763" y="1720236"/>
                </a:lnTo>
                <a:lnTo>
                  <a:pt x="0" y="1720236"/>
                </a:lnTo>
                <a:lnTo>
                  <a:pt x="0" y="0"/>
                </a:lnTo>
                <a:close/>
              </a:path>
            </a:pathLst>
          </a:custGeom>
          <a:blipFill rotWithShape="1">
            <a:blip r:embed="rId3">
              <a:alphaModFix/>
            </a:blip>
            <a:stretch>
              <a:fillRect b="0" l="0" r="0" t="0"/>
            </a:stretch>
          </a:blipFill>
          <a:ln>
            <a:noFill/>
          </a:ln>
        </p:spPr>
      </p:sp>
      <p:sp>
        <p:nvSpPr>
          <p:cNvPr id="21" name="Google Shape;21;p3"/>
          <p:cNvSpPr/>
          <p:nvPr/>
        </p:nvSpPr>
        <p:spPr>
          <a:xfrm rot="4261267">
            <a:off x="8933254" y="8384501"/>
            <a:ext cx="1067496" cy="1747389"/>
          </a:xfrm>
          <a:custGeom>
            <a:rect b="b" l="l" r="r" t="t"/>
            <a:pathLst>
              <a:path extrusionOk="0" h="1748570" w="1068217">
                <a:moveTo>
                  <a:pt x="0" y="0"/>
                </a:moveTo>
                <a:lnTo>
                  <a:pt x="1068218" y="0"/>
                </a:lnTo>
                <a:lnTo>
                  <a:pt x="1068218" y="1748570"/>
                </a:lnTo>
                <a:lnTo>
                  <a:pt x="0" y="1748570"/>
                </a:lnTo>
                <a:lnTo>
                  <a:pt x="0" y="0"/>
                </a:lnTo>
                <a:close/>
              </a:path>
            </a:pathLst>
          </a:custGeom>
          <a:blipFill rotWithShape="1">
            <a:blip r:embed="rId4">
              <a:alphaModFix/>
            </a:blip>
            <a:stretch>
              <a:fillRect b="0" l="0" r="0" t="0"/>
            </a:stretch>
          </a:blipFill>
          <a:ln>
            <a:noFill/>
          </a:ln>
        </p:spPr>
      </p:sp>
      <p:sp>
        <p:nvSpPr>
          <p:cNvPr id="22" name="Google Shape;22;p3"/>
          <p:cNvSpPr/>
          <p:nvPr/>
        </p:nvSpPr>
        <p:spPr>
          <a:xfrm rot="-948463">
            <a:off x="276323" y="86873"/>
            <a:ext cx="1966999" cy="2301808"/>
          </a:xfrm>
          <a:custGeom>
            <a:rect b="b" l="l" r="r" t="t"/>
            <a:pathLst>
              <a:path extrusionOk="0" h="2301046" w="1966348">
                <a:moveTo>
                  <a:pt x="0" y="0"/>
                </a:moveTo>
                <a:lnTo>
                  <a:pt x="1966349" y="0"/>
                </a:lnTo>
                <a:lnTo>
                  <a:pt x="1966349" y="2301046"/>
                </a:lnTo>
                <a:lnTo>
                  <a:pt x="0" y="2301046"/>
                </a:lnTo>
                <a:lnTo>
                  <a:pt x="0" y="0"/>
                </a:lnTo>
                <a:close/>
              </a:path>
            </a:pathLst>
          </a:custGeom>
          <a:blipFill rotWithShape="1">
            <a:blip r:embed="rId5">
              <a:alphaModFix/>
            </a:blip>
            <a:stretch>
              <a:fillRect b="0" l="0" r="0" t="0"/>
            </a:stretch>
          </a:blipFill>
          <a:ln>
            <a:noFill/>
          </a:ln>
        </p:spPr>
      </p:sp>
      <p:sp>
        <p:nvSpPr>
          <p:cNvPr id="23" name="Google Shape;23;p3"/>
          <p:cNvSpPr/>
          <p:nvPr/>
        </p:nvSpPr>
        <p:spPr>
          <a:xfrm rot="-5943719">
            <a:off x="6678717" y="330910"/>
            <a:ext cx="894887" cy="1816191"/>
          </a:xfrm>
          <a:custGeom>
            <a:rect b="b" l="l" r="r" t="t"/>
            <a:pathLst>
              <a:path extrusionOk="0" h="1816225" w="894904">
                <a:moveTo>
                  <a:pt x="0" y="0"/>
                </a:moveTo>
                <a:lnTo>
                  <a:pt x="894904" y="0"/>
                </a:lnTo>
                <a:lnTo>
                  <a:pt x="894904" y="1816225"/>
                </a:lnTo>
                <a:lnTo>
                  <a:pt x="0" y="1816225"/>
                </a:lnTo>
                <a:lnTo>
                  <a:pt x="0" y="0"/>
                </a:lnTo>
                <a:close/>
              </a:path>
            </a:pathLst>
          </a:custGeom>
          <a:blipFill rotWithShape="1">
            <a:blip r:embed="rId6">
              <a:alphaModFix/>
            </a:blip>
            <a:stretch>
              <a:fillRect b="0" l="0" r="0" t="0"/>
            </a:stretch>
          </a:blipFill>
          <a:ln>
            <a:noFill/>
          </a:ln>
        </p:spPr>
      </p:sp>
      <p:sp>
        <p:nvSpPr>
          <p:cNvPr id="24" name="Google Shape;24;p3"/>
          <p:cNvSpPr/>
          <p:nvPr/>
        </p:nvSpPr>
        <p:spPr>
          <a:xfrm rot="240851">
            <a:off x="16845274" y="6715220"/>
            <a:ext cx="1970340" cy="3507077"/>
          </a:xfrm>
          <a:custGeom>
            <a:rect b="b" l="l" r="r" t="t"/>
            <a:pathLst>
              <a:path extrusionOk="0" h="3507241" w="1970432">
                <a:moveTo>
                  <a:pt x="0" y="0"/>
                </a:moveTo>
                <a:lnTo>
                  <a:pt x="1970432" y="0"/>
                </a:lnTo>
                <a:lnTo>
                  <a:pt x="1970432" y="3507241"/>
                </a:lnTo>
                <a:lnTo>
                  <a:pt x="0" y="3507241"/>
                </a:lnTo>
                <a:lnTo>
                  <a:pt x="0" y="0"/>
                </a:lnTo>
                <a:close/>
              </a:path>
            </a:pathLst>
          </a:custGeom>
          <a:blipFill rotWithShape="1">
            <a:blip r:embed="rId7">
              <a:alphaModFix/>
            </a:blip>
            <a:stretch>
              <a:fillRect b="0" l="0" r="0" t="0"/>
            </a:stretch>
          </a:blipFill>
          <a:ln>
            <a:noFill/>
          </a:ln>
        </p:spPr>
      </p:sp>
      <p:sp>
        <p:nvSpPr>
          <p:cNvPr id="25" name="Google Shape;25;p3"/>
          <p:cNvSpPr/>
          <p:nvPr/>
        </p:nvSpPr>
        <p:spPr>
          <a:xfrm rot="-2150259">
            <a:off x="15064202" y="41134"/>
            <a:ext cx="1394070" cy="2281959"/>
          </a:xfrm>
          <a:custGeom>
            <a:rect b="b" l="l" r="r" t="t"/>
            <a:pathLst>
              <a:path extrusionOk="0" h="2283873" w="1395239">
                <a:moveTo>
                  <a:pt x="0" y="0"/>
                </a:moveTo>
                <a:lnTo>
                  <a:pt x="1395239" y="0"/>
                </a:lnTo>
                <a:lnTo>
                  <a:pt x="1395239" y="2283873"/>
                </a:lnTo>
                <a:lnTo>
                  <a:pt x="0" y="2283873"/>
                </a:lnTo>
                <a:lnTo>
                  <a:pt x="0" y="0"/>
                </a:lnTo>
                <a:close/>
              </a:path>
            </a:pathLst>
          </a:custGeom>
          <a:blipFill rotWithShape="1">
            <a:blip r:embed="rId4">
              <a:alphaModFix/>
            </a:blip>
            <a:stretch>
              <a:fillRect b="0" l="0" r="0" t="0"/>
            </a:stretch>
          </a:blipFill>
          <a:ln>
            <a:noFill/>
          </a:ln>
        </p:spPr>
      </p:sp>
      <p:sp>
        <p:nvSpPr>
          <p:cNvPr id="26" name="Google Shape;26;p3"/>
          <p:cNvSpPr/>
          <p:nvPr/>
        </p:nvSpPr>
        <p:spPr>
          <a:xfrm flipH="1" rot="-948463">
            <a:off x="2911182" y="8284755"/>
            <a:ext cx="1560211" cy="1825778"/>
          </a:xfrm>
          <a:custGeom>
            <a:rect b="b" l="l" r="r" t="t"/>
            <a:pathLst>
              <a:path extrusionOk="0" h="1825174" w="1559694">
                <a:moveTo>
                  <a:pt x="1559695" y="0"/>
                </a:moveTo>
                <a:lnTo>
                  <a:pt x="0" y="0"/>
                </a:lnTo>
                <a:lnTo>
                  <a:pt x="0" y="1825175"/>
                </a:lnTo>
                <a:lnTo>
                  <a:pt x="1559695" y="1825175"/>
                </a:lnTo>
                <a:lnTo>
                  <a:pt x="1559695" y="0"/>
                </a:lnTo>
                <a:close/>
              </a:path>
            </a:pathLst>
          </a:custGeom>
          <a:blipFill rotWithShape="1">
            <a:blip r:embed="rId5">
              <a:alphaModFix/>
            </a:blip>
            <a:stretch>
              <a:fillRect b="0" l="0" r="0" t="0"/>
            </a:stretch>
          </a:blipFill>
          <a:ln>
            <a:noFill/>
          </a:ln>
        </p:spPr>
      </p:sp>
      <p:sp>
        <p:nvSpPr>
          <p:cNvPr id="27" name="Google Shape;27;p3"/>
          <p:cNvSpPr/>
          <p:nvPr/>
        </p:nvSpPr>
        <p:spPr>
          <a:xfrm rot="-2083339">
            <a:off x="11092368" y="335289"/>
            <a:ext cx="1024462" cy="1338370"/>
          </a:xfrm>
          <a:custGeom>
            <a:rect b="b" l="l" r="r" t="t"/>
            <a:pathLst>
              <a:path extrusionOk="0" h="1337430" w="1023742">
                <a:moveTo>
                  <a:pt x="0" y="0"/>
                </a:moveTo>
                <a:lnTo>
                  <a:pt x="1023742" y="0"/>
                </a:lnTo>
                <a:lnTo>
                  <a:pt x="1023742" y="1337430"/>
                </a:lnTo>
                <a:lnTo>
                  <a:pt x="0" y="1337430"/>
                </a:lnTo>
                <a:lnTo>
                  <a:pt x="0" y="0"/>
                </a:lnTo>
                <a:close/>
              </a:path>
            </a:pathLst>
          </a:custGeom>
          <a:blipFill rotWithShape="1">
            <a:blip r:embed="rId3">
              <a:alphaModFix/>
            </a:blip>
            <a:stretch>
              <a:fillRect b="0" l="0" r="0" t="0"/>
            </a:stretch>
          </a:blipFill>
          <a:ln>
            <a:noFill/>
          </a:ln>
        </p:spPr>
      </p:sp>
      <p:sp>
        <p:nvSpPr>
          <p:cNvPr id="28" name="Google Shape;28;p3"/>
          <p:cNvSpPr/>
          <p:nvPr/>
        </p:nvSpPr>
        <p:spPr>
          <a:xfrm rot="-5943719">
            <a:off x="13751277" y="8671316"/>
            <a:ext cx="894887" cy="1816191"/>
          </a:xfrm>
          <a:custGeom>
            <a:rect b="b" l="l" r="r" t="t"/>
            <a:pathLst>
              <a:path extrusionOk="0" h="1816225" w="894904">
                <a:moveTo>
                  <a:pt x="0" y="0"/>
                </a:moveTo>
                <a:lnTo>
                  <a:pt x="894904" y="0"/>
                </a:lnTo>
                <a:lnTo>
                  <a:pt x="894904" y="1816225"/>
                </a:lnTo>
                <a:lnTo>
                  <a:pt x="0" y="1816225"/>
                </a:lnTo>
                <a:lnTo>
                  <a:pt x="0" y="0"/>
                </a:lnTo>
                <a:close/>
              </a:path>
            </a:pathLst>
          </a:custGeom>
          <a:blipFill rotWithShape="1">
            <a:blip r:embed="rId6">
              <a:alphaModFix/>
            </a:blip>
            <a:stretch>
              <a:fillRect b="0" l="0" r="0" t="0"/>
            </a:stretch>
          </a:blipFill>
          <a:ln>
            <a:noFill/>
          </a:ln>
        </p:spPr>
      </p:sp>
      <p:sp>
        <p:nvSpPr>
          <p:cNvPr id="29" name="Google Shape;29;p3"/>
          <p:cNvSpPr/>
          <p:nvPr/>
        </p:nvSpPr>
        <p:spPr>
          <a:xfrm rot="5960680">
            <a:off x="3525430" y="800397"/>
            <a:ext cx="1221936" cy="2174966"/>
          </a:xfrm>
          <a:custGeom>
            <a:rect b="b" l="l" r="r" t="t"/>
            <a:pathLst>
              <a:path extrusionOk="0" h="2173269" w="1220982">
                <a:moveTo>
                  <a:pt x="0" y="0"/>
                </a:moveTo>
                <a:lnTo>
                  <a:pt x="1220982" y="0"/>
                </a:lnTo>
                <a:lnTo>
                  <a:pt x="1220982" y="2173268"/>
                </a:lnTo>
                <a:lnTo>
                  <a:pt x="0" y="2173268"/>
                </a:lnTo>
                <a:lnTo>
                  <a:pt x="0" y="0"/>
                </a:lnTo>
                <a:close/>
              </a:path>
            </a:pathLst>
          </a:custGeom>
          <a:blipFill rotWithShape="1">
            <a:blip r:embed="rId7">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4">
    <p:bg>
      <p:bgPr>
        <a:solidFill>
          <a:srgbClr val="FFCF65"/>
        </a:solidFill>
      </p:bgPr>
    </p:bg>
    <p:spTree>
      <p:nvGrpSpPr>
        <p:cNvPr id="30" name="Shape 30"/>
        <p:cNvGrpSpPr/>
        <p:nvPr/>
      </p:nvGrpSpPr>
      <p:grpSpPr>
        <a:xfrm>
          <a:off x="0" y="0"/>
          <a:ext cx="0" cy="0"/>
          <a:chOff x="0" y="0"/>
          <a:chExt cx="0" cy="0"/>
        </a:xfrm>
      </p:grpSpPr>
      <p:grpSp>
        <p:nvGrpSpPr>
          <p:cNvPr id="31" name="Google Shape;31;p4"/>
          <p:cNvGrpSpPr/>
          <p:nvPr/>
        </p:nvGrpSpPr>
        <p:grpSpPr>
          <a:xfrm>
            <a:off x="0" y="1651158"/>
            <a:ext cx="18288445" cy="6344392"/>
            <a:chOff x="0" y="-28575"/>
            <a:chExt cx="6812100" cy="2363166"/>
          </a:xfrm>
        </p:grpSpPr>
        <p:sp>
          <p:nvSpPr>
            <p:cNvPr id="32" name="Google Shape;32;p4"/>
            <p:cNvSpPr/>
            <p:nvPr/>
          </p:nvSpPr>
          <p:spPr>
            <a:xfrm>
              <a:off x="0" y="0"/>
              <a:ext cx="6812038" cy="2334591"/>
            </a:xfrm>
            <a:custGeom>
              <a:rect b="b" l="l" r="r" t="t"/>
              <a:pathLst>
                <a:path extrusionOk="0" h="2334591" w="6812038">
                  <a:moveTo>
                    <a:pt x="0" y="0"/>
                  </a:moveTo>
                  <a:lnTo>
                    <a:pt x="6812038" y="0"/>
                  </a:lnTo>
                  <a:lnTo>
                    <a:pt x="6812038" y="2334591"/>
                  </a:lnTo>
                  <a:lnTo>
                    <a:pt x="0" y="2334591"/>
                  </a:lnTo>
                  <a:close/>
                </a:path>
              </a:pathLst>
            </a:custGeom>
            <a:solidFill>
              <a:srgbClr val="FCF7D2"/>
            </a:solidFill>
            <a:ln cap="sq" cmpd="sng" w="142875">
              <a:solidFill>
                <a:srgbClr val="6F3829"/>
              </a:solidFill>
              <a:prstDash val="dash"/>
              <a:miter lim="8000"/>
              <a:headEnd len="sm" w="sm" type="none"/>
              <a:tailEnd len="sm" w="sm" type="none"/>
            </a:ln>
          </p:spPr>
        </p:sp>
        <p:sp>
          <p:nvSpPr>
            <p:cNvPr id="33" name="Google Shape;33;p4"/>
            <p:cNvSpPr txBox="1"/>
            <p:nvPr/>
          </p:nvSpPr>
          <p:spPr>
            <a:xfrm>
              <a:off x="0" y="-28575"/>
              <a:ext cx="6812100" cy="23631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 name="Google Shape;34;p4"/>
          <p:cNvSpPr/>
          <p:nvPr/>
        </p:nvSpPr>
        <p:spPr>
          <a:xfrm>
            <a:off x="-1582901" y="233386"/>
            <a:ext cx="10964787" cy="10335659"/>
          </a:xfrm>
          <a:custGeom>
            <a:rect b="b" l="l" r="r" t="t"/>
            <a:pathLst>
              <a:path extrusionOk="0" h="10335659" w="10964787">
                <a:moveTo>
                  <a:pt x="0" y="0"/>
                </a:moveTo>
                <a:lnTo>
                  <a:pt x="10964786" y="0"/>
                </a:lnTo>
                <a:lnTo>
                  <a:pt x="10964786" y="10335660"/>
                </a:lnTo>
                <a:lnTo>
                  <a:pt x="0" y="10335660"/>
                </a:lnTo>
                <a:lnTo>
                  <a:pt x="0" y="0"/>
                </a:lnTo>
                <a:close/>
              </a:path>
            </a:pathLst>
          </a:custGeom>
          <a:blipFill rotWithShape="1">
            <a:blip r:embed="rId2">
              <a:alphaModFix/>
            </a:blip>
            <a:stretch>
              <a:fillRect b="0" l="0" r="0" t="0"/>
            </a:stretch>
          </a:blipFill>
          <a:ln>
            <a:noFill/>
          </a:ln>
        </p:spPr>
      </p:sp>
      <p:sp>
        <p:nvSpPr>
          <p:cNvPr id="35" name="Google Shape;35;p4"/>
          <p:cNvSpPr/>
          <p:nvPr/>
        </p:nvSpPr>
        <p:spPr>
          <a:xfrm rot="6250509">
            <a:off x="12189981" y="6642909"/>
            <a:ext cx="2942450" cy="5237371"/>
          </a:xfrm>
          <a:custGeom>
            <a:rect b="b" l="l" r="r" t="t"/>
            <a:pathLst>
              <a:path extrusionOk="0" h="5234950" w="2941090">
                <a:moveTo>
                  <a:pt x="0" y="0"/>
                </a:moveTo>
                <a:lnTo>
                  <a:pt x="2941091" y="0"/>
                </a:lnTo>
                <a:lnTo>
                  <a:pt x="2941091" y="5234950"/>
                </a:lnTo>
                <a:lnTo>
                  <a:pt x="0" y="5234950"/>
                </a:lnTo>
                <a:lnTo>
                  <a:pt x="0" y="0"/>
                </a:lnTo>
                <a:close/>
              </a:path>
            </a:pathLst>
          </a:custGeom>
          <a:blipFill rotWithShape="1">
            <a:blip r:embed="rId3">
              <a:alphaModFix/>
            </a:blip>
            <a:stretch>
              <a:fillRect b="0" l="0" r="0" t="0"/>
            </a:stretch>
          </a:blipFill>
          <a:ln>
            <a:noFill/>
          </a:ln>
        </p:spPr>
      </p:sp>
      <p:sp>
        <p:nvSpPr>
          <p:cNvPr id="36" name="Google Shape;36;p4"/>
          <p:cNvSpPr/>
          <p:nvPr/>
        </p:nvSpPr>
        <p:spPr>
          <a:xfrm rot="-1878446">
            <a:off x="16434310" y="271844"/>
            <a:ext cx="1902131" cy="2484969"/>
          </a:xfrm>
          <a:custGeom>
            <a:rect b="b" l="l" r="r" t="t"/>
            <a:pathLst>
              <a:path extrusionOk="0" h="2483200" w="1900777">
                <a:moveTo>
                  <a:pt x="0" y="0"/>
                </a:moveTo>
                <a:lnTo>
                  <a:pt x="1900776" y="0"/>
                </a:lnTo>
                <a:lnTo>
                  <a:pt x="1900776" y="2483200"/>
                </a:lnTo>
                <a:lnTo>
                  <a:pt x="0" y="2483200"/>
                </a:lnTo>
                <a:lnTo>
                  <a:pt x="0" y="0"/>
                </a:lnTo>
                <a:close/>
              </a:path>
            </a:pathLst>
          </a:custGeom>
          <a:blipFill rotWithShape="1">
            <a:blip r:embed="rId4">
              <a:alphaModFix/>
            </a:blip>
            <a:stretch>
              <a:fillRect b="0" l="0" r="0" t="0"/>
            </a:stretch>
          </a:blipFill>
          <a:ln>
            <a:noFill/>
          </a:ln>
        </p:spPr>
      </p:sp>
      <p:sp>
        <p:nvSpPr>
          <p:cNvPr id="37" name="Google Shape;37;p4"/>
          <p:cNvSpPr/>
          <p:nvPr/>
        </p:nvSpPr>
        <p:spPr>
          <a:xfrm rot="-2998448">
            <a:off x="6808570" y="4971384"/>
            <a:ext cx="1135680" cy="1859000"/>
          </a:xfrm>
          <a:custGeom>
            <a:rect b="b" l="l" r="r" t="t"/>
            <a:pathLst>
              <a:path extrusionOk="0" h="1860833" w="1136800">
                <a:moveTo>
                  <a:pt x="0" y="0"/>
                </a:moveTo>
                <a:lnTo>
                  <a:pt x="1136800" y="0"/>
                </a:lnTo>
                <a:lnTo>
                  <a:pt x="1136800" y="1860833"/>
                </a:lnTo>
                <a:lnTo>
                  <a:pt x="0" y="1860833"/>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4_1">
    <p:bg>
      <p:bgPr>
        <a:solidFill>
          <a:srgbClr val="FFCF65"/>
        </a:solidFill>
      </p:bgPr>
    </p:bg>
    <p:spTree>
      <p:nvGrpSpPr>
        <p:cNvPr id="38" name="Shape 38"/>
        <p:cNvGrpSpPr/>
        <p:nvPr/>
      </p:nvGrpSpPr>
      <p:grpSpPr>
        <a:xfrm>
          <a:off x="0" y="0"/>
          <a:ext cx="0" cy="0"/>
          <a:chOff x="0" y="0"/>
          <a:chExt cx="0" cy="0"/>
        </a:xfrm>
      </p:grpSpPr>
      <p:grpSp>
        <p:nvGrpSpPr>
          <p:cNvPr id="39" name="Google Shape;39;p5"/>
          <p:cNvGrpSpPr/>
          <p:nvPr/>
        </p:nvGrpSpPr>
        <p:grpSpPr>
          <a:xfrm>
            <a:off x="0" y="1651158"/>
            <a:ext cx="18288445" cy="6344392"/>
            <a:chOff x="0" y="-28575"/>
            <a:chExt cx="6812100" cy="2363166"/>
          </a:xfrm>
        </p:grpSpPr>
        <p:sp>
          <p:nvSpPr>
            <p:cNvPr id="40" name="Google Shape;40;p5"/>
            <p:cNvSpPr/>
            <p:nvPr/>
          </p:nvSpPr>
          <p:spPr>
            <a:xfrm>
              <a:off x="0" y="0"/>
              <a:ext cx="6812038" cy="2334591"/>
            </a:xfrm>
            <a:custGeom>
              <a:rect b="b" l="l" r="r" t="t"/>
              <a:pathLst>
                <a:path extrusionOk="0" h="2334591" w="6812038">
                  <a:moveTo>
                    <a:pt x="0" y="0"/>
                  </a:moveTo>
                  <a:lnTo>
                    <a:pt x="6812038" y="0"/>
                  </a:lnTo>
                  <a:lnTo>
                    <a:pt x="6812038" y="2334591"/>
                  </a:lnTo>
                  <a:lnTo>
                    <a:pt x="0" y="2334591"/>
                  </a:lnTo>
                  <a:close/>
                </a:path>
              </a:pathLst>
            </a:custGeom>
            <a:solidFill>
              <a:srgbClr val="FCF7D2"/>
            </a:solidFill>
            <a:ln cap="sq" cmpd="sng" w="142875">
              <a:solidFill>
                <a:srgbClr val="6F3829"/>
              </a:solidFill>
              <a:prstDash val="dash"/>
              <a:miter lim="8000"/>
              <a:headEnd len="sm" w="sm" type="none"/>
              <a:tailEnd len="sm" w="sm" type="none"/>
            </a:ln>
          </p:spPr>
        </p:sp>
        <p:sp>
          <p:nvSpPr>
            <p:cNvPr id="41" name="Google Shape;41;p5"/>
            <p:cNvSpPr txBox="1"/>
            <p:nvPr/>
          </p:nvSpPr>
          <p:spPr>
            <a:xfrm>
              <a:off x="0" y="-28575"/>
              <a:ext cx="6812100" cy="23631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 name="Google Shape;42;p5"/>
          <p:cNvSpPr/>
          <p:nvPr/>
        </p:nvSpPr>
        <p:spPr>
          <a:xfrm>
            <a:off x="0" y="2039851"/>
            <a:ext cx="9416961" cy="7218449"/>
          </a:xfrm>
          <a:custGeom>
            <a:rect b="b" l="l" r="r" t="t"/>
            <a:pathLst>
              <a:path extrusionOk="0" h="7218449" w="9416961">
                <a:moveTo>
                  <a:pt x="0" y="0"/>
                </a:moveTo>
                <a:lnTo>
                  <a:pt x="9416961" y="0"/>
                </a:lnTo>
                <a:lnTo>
                  <a:pt x="9416961" y="7218449"/>
                </a:lnTo>
                <a:lnTo>
                  <a:pt x="0" y="7218449"/>
                </a:lnTo>
                <a:lnTo>
                  <a:pt x="0" y="0"/>
                </a:lnTo>
                <a:close/>
              </a:path>
            </a:pathLst>
          </a:custGeom>
          <a:blipFill rotWithShape="1">
            <a:blip r:embed="rId2">
              <a:alphaModFix/>
            </a:blip>
            <a:stretch>
              <a:fillRect b="0" l="0" r="0" t="0"/>
            </a:stretch>
          </a:blipFill>
          <a:ln>
            <a:noFill/>
          </a:ln>
        </p:spPr>
      </p:sp>
      <p:sp>
        <p:nvSpPr>
          <p:cNvPr id="43" name="Google Shape;43;p5"/>
          <p:cNvSpPr/>
          <p:nvPr/>
        </p:nvSpPr>
        <p:spPr>
          <a:xfrm rot="6250509">
            <a:off x="12189981" y="6642909"/>
            <a:ext cx="2942450" cy="5237371"/>
          </a:xfrm>
          <a:custGeom>
            <a:rect b="b" l="l" r="r" t="t"/>
            <a:pathLst>
              <a:path extrusionOk="0" h="5234950" w="2941090">
                <a:moveTo>
                  <a:pt x="0" y="0"/>
                </a:moveTo>
                <a:lnTo>
                  <a:pt x="2941091" y="0"/>
                </a:lnTo>
                <a:lnTo>
                  <a:pt x="2941091" y="5234950"/>
                </a:lnTo>
                <a:lnTo>
                  <a:pt x="0" y="5234950"/>
                </a:lnTo>
                <a:lnTo>
                  <a:pt x="0" y="0"/>
                </a:lnTo>
                <a:close/>
              </a:path>
            </a:pathLst>
          </a:custGeom>
          <a:blipFill rotWithShape="1">
            <a:blip r:embed="rId3">
              <a:alphaModFix/>
            </a:blip>
            <a:stretch>
              <a:fillRect b="0" l="0" r="0" t="0"/>
            </a:stretch>
          </a:blipFill>
          <a:ln>
            <a:noFill/>
          </a:ln>
        </p:spPr>
      </p:sp>
      <p:sp>
        <p:nvSpPr>
          <p:cNvPr id="44" name="Google Shape;44;p5"/>
          <p:cNvSpPr/>
          <p:nvPr/>
        </p:nvSpPr>
        <p:spPr>
          <a:xfrm rot="-1878446">
            <a:off x="16434310" y="271844"/>
            <a:ext cx="1902131" cy="2484969"/>
          </a:xfrm>
          <a:custGeom>
            <a:rect b="b" l="l" r="r" t="t"/>
            <a:pathLst>
              <a:path extrusionOk="0" h="2483200" w="1900777">
                <a:moveTo>
                  <a:pt x="0" y="0"/>
                </a:moveTo>
                <a:lnTo>
                  <a:pt x="1900776" y="0"/>
                </a:lnTo>
                <a:lnTo>
                  <a:pt x="1900776" y="2483200"/>
                </a:lnTo>
                <a:lnTo>
                  <a:pt x="0" y="2483200"/>
                </a:lnTo>
                <a:lnTo>
                  <a:pt x="0" y="0"/>
                </a:lnTo>
                <a:close/>
              </a:path>
            </a:pathLst>
          </a:custGeom>
          <a:blipFill rotWithShape="1">
            <a:blip r:embed="rId4">
              <a:alphaModFix/>
            </a:blip>
            <a:stretch>
              <a:fillRect b="0" l="0" r="0" t="0"/>
            </a:stretch>
          </a:blipFill>
          <a:ln>
            <a:noFill/>
          </a:ln>
        </p:spPr>
      </p:sp>
      <p:sp>
        <p:nvSpPr>
          <p:cNvPr id="45" name="Google Shape;45;p5"/>
          <p:cNvSpPr/>
          <p:nvPr/>
        </p:nvSpPr>
        <p:spPr>
          <a:xfrm rot="-2998448">
            <a:off x="6808570" y="4971384"/>
            <a:ext cx="1135680" cy="1859000"/>
          </a:xfrm>
          <a:custGeom>
            <a:rect b="b" l="l" r="r" t="t"/>
            <a:pathLst>
              <a:path extrusionOk="0" h="1860833" w="1136800">
                <a:moveTo>
                  <a:pt x="0" y="0"/>
                </a:moveTo>
                <a:lnTo>
                  <a:pt x="1136800" y="0"/>
                </a:lnTo>
                <a:lnTo>
                  <a:pt x="1136800" y="1860833"/>
                </a:lnTo>
                <a:lnTo>
                  <a:pt x="0" y="1860833"/>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p:cSld name="CUSTOM_4_1_1">
    <p:bg>
      <p:bgPr>
        <a:solidFill>
          <a:srgbClr val="FFCF65"/>
        </a:solidFill>
      </p:bgPr>
    </p:bg>
    <p:spTree>
      <p:nvGrpSpPr>
        <p:cNvPr id="46" name="Shape 46"/>
        <p:cNvGrpSpPr/>
        <p:nvPr/>
      </p:nvGrpSpPr>
      <p:grpSpPr>
        <a:xfrm>
          <a:off x="0" y="0"/>
          <a:ext cx="0" cy="0"/>
          <a:chOff x="0" y="0"/>
          <a:chExt cx="0" cy="0"/>
        </a:xfrm>
      </p:grpSpPr>
      <p:grpSp>
        <p:nvGrpSpPr>
          <p:cNvPr id="47" name="Google Shape;47;p6"/>
          <p:cNvGrpSpPr/>
          <p:nvPr/>
        </p:nvGrpSpPr>
        <p:grpSpPr>
          <a:xfrm>
            <a:off x="871877" y="719894"/>
            <a:ext cx="16544732" cy="8770915"/>
            <a:chOff x="0" y="-28575"/>
            <a:chExt cx="6162600" cy="3267000"/>
          </a:xfrm>
        </p:grpSpPr>
        <p:sp>
          <p:nvSpPr>
            <p:cNvPr id="48" name="Google Shape;48;p6"/>
            <p:cNvSpPr/>
            <p:nvPr/>
          </p:nvSpPr>
          <p:spPr>
            <a:xfrm>
              <a:off x="0" y="0"/>
              <a:ext cx="6162513" cy="3238319"/>
            </a:xfrm>
            <a:custGeom>
              <a:rect b="b" l="l" r="r" t="t"/>
              <a:pathLst>
                <a:path extrusionOk="0" h="3238319" w="6162513">
                  <a:moveTo>
                    <a:pt x="0" y="0"/>
                  </a:moveTo>
                  <a:lnTo>
                    <a:pt x="6162513" y="0"/>
                  </a:lnTo>
                  <a:lnTo>
                    <a:pt x="6162513" y="3238319"/>
                  </a:lnTo>
                  <a:lnTo>
                    <a:pt x="0" y="3238319"/>
                  </a:lnTo>
                  <a:close/>
                </a:path>
              </a:pathLst>
            </a:custGeom>
            <a:solidFill>
              <a:srgbClr val="FCF7D2"/>
            </a:solidFill>
            <a:ln cap="sq" cmpd="sng" w="142875">
              <a:solidFill>
                <a:srgbClr val="6F3829"/>
              </a:solidFill>
              <a:prstDash val="dash"/>
              <a:miter lim="8000"/>
              <a:headEnd len="sm" w="sm" type="none"/>
              <a:tailEnd len="sm" w="sm" type="none"/>
            </a:ln>
          </p:spPr>
        </p:sp>
        <p:sp>
          <p:nvSpPr>
            <p:cNvPr id="49" name="Google Shape;49;p6"/>
            <p:cNvSpPr txBox="1"/>
            <p:nvPr/>
          </p:nvSpPr>
          <p:spPr>
            <a:xfrm>
              <a:off x="0" y="-28575"/>
              <a:ext cx="6162600" cy="32670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 name="Google Shape;50;p6"/>
          <p:cNvSpPr/>
          <p:nvPr/>
        </p:nvSpPr>
        <p:spPr>
          <a:xfrm>
            <a:off x="16393172" y="4779027"/>
            <a:ext cx="2045901" cy="4152197"/>
          </a:xfrm>
          <a:custGeom>
            <a:rect b="b" l="l" r="r" t="t"/>
            <a:pathLst>
              <a:path extrusionOk="0" h="4152197" w="2045901">
                <a:moveTo>
                  <a:pt x="0" y="0"/>
                </a:moveTo>
                <a:lnTo>
                  <a:pt x="2045901" y="0"/>
                </a:lnTo>
                <a:lnTo>
                  <a:pt x="2045901" y="4152196"/>
                </a:lnTo>
                <a:lnTo>
                  <a:pt x="0" y="4152196"/>
                </a:lnTo>
                <a:lnTo>
                  <a:pt x="0" y="0"/>
                </a:lnTo>
                <a:close/>
              </a:path>
            </a:pathLst>
          </a:custGeom>
          <a:blipFill rotWithShape="1">
            <a:blip r:embed="rId2">
              <a:alphaModFix/>
            </a:blip>
            <a:stretch>
              <a:fillRect b="0" l="0" r="0" t="0"/>
            </a:stretch>
          </a:blipFill>
          <a:ln>
            <a:noFill/>
          </a:ln>
        </p:spPr>
      </p:sp>
      <p:sp>
        <p:nvSpPr>
          <p:cNvPr id="51" name="Google Shape;51;p6"/>
          <p:cNvSpPr/>
          <p:nvPr/>
        </p:nvSpPr>
        <p:spPr>
          <a:xfrm flipH="1" rot="2279289">
            <a:off x="2234843" y="3993251"/>
            <a:ext cx="1329173" cy="2175729"/>
          </a:xfrm>
          <a:custGeom>
            <a:rect b="b" l="l" r="r" t="t"/>
            <a:pathLst>
              <a:path extrusionOk="0" h="2177492" w="1330250">
                <a:moveTo>
                  <a:pt x="1330250" y="0"/>
                </a:moveTo>
                <a:lnTo>
                  <a:pt x="0" y="0"/>
                </a:lnTo>
                <a:lnTo>
                  <a:pt x="0" y="2177493"/>
                </a:lnTo>
                <a:lnTo>
                  <a:pt x="1330250" y="2177493"/>
                </a:lnTo>
                <a:lnTo>
                  <a:pt x="1330250" y="0"/>
                </a:lnTo>
                <a:close/>
              </a:path>
            </a:pathLst>
          </a:custGeom>
          <a:blipFill rotWithShape="1">
            <a:blip r:embed="rId3">
              <a:alphaModFix/>
            </a:blip>
            <a:stretch>
              <a:fillRect b="0" l="0" r="0" t="0"/>
            </a:stretch>
          </a:blipFill>
          <a:ln>
            <a:noFill/>
          </a:ln>
        </p:spPr>
      </p:sp>
      <p:sp>
        <p:nvSpPr>
          <p:cNvPr id="52" name="Google Shape;52;p6"/>
          <p:cNvSpPr/>
          <p:nvPr/>
        </p:nvSpPr>
        <p:spPr>
          <a:xfrm rot="-5210642">
            <a:off x="14429166" y="-621908"/>
            <a:ext cx="2529915" cy="3305115"/>
          </a:xfrm>
          <a:custGeom>
            <a:rect b="b" l="l" r="r" t="t"/>
            <a:pathLst>
              <a:path extrusionOk="0" h="3308373" w="2532409">
                <a:moveTo>
                  <a:pt x="0" y="0"/>
                </a:moveTo>
                <a:lnTo>
                  <a:pt x="2532410" y="0"/>
                </a:lnTo>
                <a:lnTo>
                  <a:pt x="2532410" y="3308374"/>
                </a:lnTo>
                <a:lnTo>
                  <a:pt x="0" y="3308374"/>
                </a:lnTo>
                <a:lnTo>
                  <a:pt x="0" y="0"/>
                </a:lnTo>
                <a:close/>
              </a:path>
            </a:pathLst>
          </a:custGeom>
          <a:blipFill rotWithShape="1">
            <a:blip r:embed="rId4">
              <a:alphaModFix/>
            </a:blip>
            <a:stretch>
              <a:fillRect b="0" l="0" r="0" t="0"/>
            </a:stretch>
          </a:blipFill>
          <a:ln>
            <a:noFill/>
          </a:ln>
        </p:spPr>
      </p:sp>
      <p:sp>
        <p:nvSpPr>
          <p:cNvPr id="53" name="Google Shape;53;p6"/>
          <p:cNvSpPr/>
          <p:nvPr/>
        </p:nvSpPr>
        <p:spPr>
          <a:xfrm rot="7240136">
            <a:off x="938446" y="-714823"/>
            <a:ext cx="2506824" cy="2933517"/>
          </a:xfrm>
          <a:custGeom>
            <a:rect b="b" l="l" r="r" t="t"/>
            <a:pathLst>
              <a:path extrusionOk="0" h="2933957" w="2507200">
                <a:moveTo>
                  <a:pt x="0" y="0"/>
                </a:moveTo>
                <a:lnTo>
                  <a:pt x="2507199" y="0"/>
                </a:lnTo>
                <a:lnTo>
                  <a:pt x="2507199" y="2933957"/>
                </a:lnTo>
                <a:lnTo>
                  <a:pt x="0" y="2933957"/>
                </a:lnTo>
                <a:lnTo>
                  <a:pt x="0" y="0"/>
                </a:lnTo>
                <a:close/>
              </a:path>
            </a:pathLst>
          </a:custGeom>
          <a:blipFill rotWithShape="1">
            <a:blip r:embed="rId5">
              <a:alphaModFix/>
            </a:blip>
            <a:stretch>
              <a:fillRect b="0" l="0" r="0" t="0"/>
            </a:stretch>
          </a:blipFill>
          <a:ln>
            <a:noFill/>
          </a:ln>
        </p:spPr>
      </p:sp>
      <p:sp>
        <p:nvSpPr>
          <p:cNvPr id="54" name="Google Shape;54;p6"/>
          <p:cNvSpPr/>
          <p:nvPr/>
        </p:nvSpPr>
        <p:spPr>
          <a:xfrm>
            <a:off x="4092795" y="4509338"/>
            <a:ext cx="10102411" cy="6500947"/>
          </a:xfrm>
          <a:custGeom>
            <a:rect b="b" l="l" r="r" t="t"/>
            <a:pathLst>
              <a:path extrusionOk="0" h="6500947" w="10102411">
                <a:moveTo>
                  <a:pt x="0" y="0"/>
                </a:moveTo>
                <a:lnTo>
                  <a:pt x="10102410" y="0"/>
                </a:lnTo>
                <a:lnTo>
                  <a:pt x="10102410" y="6500948"/>
                </a:lnTo>
                <a:lnTo>
                  <a:pt x="0" y="6500948"/>
                </a:lnTo>
                <a:lnTo>
                  <a:pt x="0" y="0"/>
                </a:lnTo>
                <a:close/>
              </a:path>
            </a:pathLst>
          </a:custGeom>
          <a:blipFill rotWithShape="1">
            <a:blip r:embed="rId6">
              <a:alphaModFix/>
            </a:blip>
            <a:stretch>
              <a:fillRect b="0" l="0" r="0" t="0"/>
            </a:stretch>
          </a:blipFill>
          <a:ln>
            <a:noFill/>
          </a:ln>
        </p:spPr>
      </p:sp>
      <p:sp>
        <p:nvSpPr>
          <p:cNvPr id="55" name="Google Shape;55;p6"/>
          <p:cNvSpPr/>
          <p:nvPr/>
        </p:nvSpPr>
        <p:spPr>
          <a:xfrm flipH="1" rot="-2377326">
            <a:off x="-330171" y="5971116"/>
            <a:ext cx="3014090" cy="5364886"/>
          </a:xfrm>
          <a:custGeom>
            <a:rect b="b" l="l" r="r" t="t"/>
            <a:pathLst>
              <a:path extrusionOk="0" h="5366748" w="3015136">
                <a:moveTo>
                  <a:pt x="3015137" y="0"/>
                </a:moveTo>
                <a:lnTo>
                  <a:pt x="0" y="0"/>
                </a:lnTo>
                <a:lnTo>
                  <a:pt x="0" y="5366748"/>
                </a:lnTo>
                <a:lnTo>
                  <a:pt x="3015137" y="5366748"/>
                </a:lnTo>
                <a:lnTo>
                  <a:pt x="3015137" y="0"/>
                </a:lnTo>
                <a:close/>
              </a:path>
            </a:pathLst>
          </a:custGeom>
          <a:blipFill rotWithShape="1">
            <a:blip r:embed="rId7">
              <a:alphaModFix/>
            </a:blip>
            <a:stretch>
              <a:fillRect b="0" l="0" r="0" t="0"/>
            </a:stretch>
          </a:blipFill>
          <a:ln>
            <a:noFill/>
          </a:ln>
        </p:spPr>
      </p:sp>
      <p:sp>
        <p:nvSpPr>
          <p:cNvPr id="56" name="Google Shape;56;p6"/>
          <p:cNvSpPr/>
          <p:nvPr/>
        </p:nvSpPr>
        <p:spPr>
          <a:xfrm rot="-823435">
            <a:off x="14379221" y="5485307"/>
            <a:ext cx="1477592" cy="1729097"/>
          </a:xfrm>
          <a:custGeom>
            <a:rect b="b" l="l" r="r" t="t"/>
            <a:pathLst>
              <a:path extrusionOk="0" h="1727230" w="1475997">
                <a:moveTo>
                  <a:pt x="0" y="0"/>
                </a:moveTo>
                <a:lnTo>
                  <a:pt x="1475997" y="0"/>
                </a:lnTo>
                <a:lnTo>
                  <a:pt x="1475997" y="1727230"/>
                </a:lnTo>
                <a:lnTo>
                  <a:pt x="0" y="1727230"/>
                </a:lnTo>
                <a:lnTo>
                  <a:pt x="0" y="0"/>
                </a:lnTo>
                <a:close/>
              </a:path>
            </a:pathLst>
          </a:custGeom>
          <a:blipFill rotWithShape="1">
            <a:blip r:embed="rId5">
              <a:alphaModFix/>
            </a:blip>
            <a:stretch>
              <a:fillRect b="0" l="0" r="0" t="0"/>
            </a:stretch>
          </a:blipFill>
          <a:ln>
            <a:noFill/>
          </a:ln>
        </p:spPr>
      </p:sp>
      <p:sp>
        <p:nvSpPr>
          <p:cNvPr id="57" name="Google Shape;57;p6"/>
          <p:cNvSpPr/>
          <p:nvPr/>
        </p:nvSpPr>
        <p:spPr>
          <a:xfrm flipH="1" rot="2839866">
            <a:off x="15031197" y="8835357"/>
            <a:ext cx="1329739" cy="2176655"/>
          </a:xfrm>
          <a:custGeom>
            <a:rect b="b" l="l" r="r" t="t"/>
            <a:pathLst>
              <a:path extrusionOk="0" h="2177492" w="1330250">
                <a:moveTo>
                  <a:pt x="1330250" y="0"/>
                </a:moveTo>
                <a:lnTo>
                  <a:pt x="0" y="0"/>
                </a:lnTo>
                <a:lnTo>
                  <a:pt x="0" y="2177493"/>
                </a:lnTo>
                <a:lnTo>
                  <a:pt x="1330250" y="2177493"/>
                </a:lnTo>
                <a:lnTo>
                  <a:pt x="1330250" y="0"/>
                </a:lnTo>
                <a:close/>
              </a:path>
            </a:pathLst>
          </a:custGeom>
          <a:blipFill rotWithShape="1">
            <a:blip r:embed="rId3">
              <a:alphaModFix/>
            </a:blip>
            <a:stretch>
              <a:fillRect b="0" l="0" r="0" t="0"/>
            </a:stretch>
          </a:blipFill>
          <a:ln>
            <a:noFill/>
          </a:ln>
        </p:spPr>
      </p:sp>
      <p:sp>
        <p:nvSpPr>
          <p:cNvPr id="58" name="Google Shape;58;p6"/>
          <p:cNvSpPr/>
          <p:nvPr/>
        </p:nvSpPr>
        <p:spPr>
          <a:xfrm flipH="1">
            <a:off x="-220766" y="1758835"/>
            <a:ext cx="1249466" cy="2535818"/>
          </a:xfrm>
          <a:custGeom>
            <a:rect b="b" l="l" r="r" t="t"/>
            <a:pathLst>
              <a:path extrusionOk="0" h="2535818" w="1249466">
                <a:moveTo>
                  <a:pt x="1249466" y="0"/>
                </a:moveTo>
                <a:lnTo>
                  <a:pt x="0" y="0"/>
                </a:lnTo>
                <a:lnTo>
                  <a:pt x="0" y="2535818"/>
                </a:lnTo>
                <a:lnTo>
                  <a:pt x="1249466" y="2535818"/>
                </a:lnTo>
                <a:lnTo>
                  <a:pt x="1249466" y="0"/>
                </a:lnTo>
                <a:close/>
              </a:path>
            </a:pathLst>
          </a:custGeom>
          <a:blipFill rotWithShape="1">
            <a:blip r:embed="rId2">
              <a:alphaModFix/>
            </a:blip>
            <a:stretch>
              <a:fillRect b="0" l="0" r="0" t="0"/>
            </a:stretch>
          </a:blipFill>
          <a:ln>
            <a:noFill/>
          </a:ln>
        </p:spPr>
      </p:sp>
      <p:sp>
        <p:nvSpPr>
          <p:cNvPr id="59" name="Google Shape;59;p6"/>
          <p:cNvSpPr/>
          <p:nvPr/>
        </p:nvSpPr>
        <p:spPr>
          <a:xfrm flipH="1" rot="10403440">
            <a:off x="16769935" y="845796"/>
            <a:ext cx="1789033" cy="3184363"/>
          </a:xfrm>
          <a:custGeom>
            <a:rect b="b" l="l" r="r" t="t"/>
            <a:pathLst>
              <a:path extrusionOk="0" h="3187103" w="1790572">
                <a:moveTo>
                  <a:pt x="1790573" y="0"/>
                </a:moveTo>
                <a:lnTo>
                  <a:pt x="0" y="0"/>
                </a:lnTo>
                <a:lnTo>
                  <a:pt x="0" y="3187103"/>
                </a:lnTo>
                <a:lnTo>
                  <a:pt x="1790573" y="3187103"/>
                </a:lnTo>
                <a:lnTo>
                  <a:pt x="1790573" y="0"/>
                </a:lnTo>
                <a:close/>
              </a:path>
            </a:pathLst>
          </a:custGeom>
          <a:blipFill rotWithShape="1">
            <a:blip r:embed="rId7">
              <a:alphaModFix/>
            </a:blip>
            <a:stretch>
              <a:fillRect b="0" l="0" r="0" t="0"/>
            </a:stretch>
          </a:blipFill>
          <a:ln>
            <a:noFill/>
          </a:ln>
        </p:spPr>
      </p:sp>
      <p:sp>
        <p:nvSpPr>
          <p:cNvPr id="60" name="Google Shape;60;p6"/>
          <p:cNvSpPr/>
          <p:nvPr/>
        </p:nvSpPr>
        <p:spPr>
          <a:xfrm rot="396560">
            <a:off x="2595113" y="7201331"/>
            <a:ext cx="1067686" cy="1394840"/>
          </a:xfrm>
          <a:custGeom>
            <a:rect b="b" l="l" r="r" t="t"/>
            <a:pathLst>
              <a:path extrusionOk="0" h="1396040" w="1068605">
                <a:moveTo>
                  <a:pt x="0" y="0"/>
                </a:moveTo>
                <a:lnTo>
                  <a:pt x="1068605" y="0"/>
                </a:lnTo>
                <a:lnTo>
                  <a:pt x="1068605" y="1396040"/>
                </a:lnTo>
                <a:lnTo>
                  <a:pt x="0" y="1396040"/>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1">
  <p:cSld name="CUSTOM_4_1_1_1">
    <p:bg>
      <p:bgPr>
        <a:solidFill>
          <a:srgbClr val="FFCF65"/>
        </a:solidFill>
      </p:bgPr>
    </p:bg>
    <p:spTree>
      <p:nvGrpSpPr>
        <p:cNvPr id="61" name="Shape 61"/>
        <p:cNvGrpSpPr/>
        <p:nvPr/>
      </p:nvGrpSpPr>
      <p:grpSpPr>
        <a:xfrm>
          <a:off x="0" y="0"/>
          <a:ext cx="0" cy="0"/>
          <a:chOff x="0" y="0"/>
          <a:chExt cx="0" cy="0"/>
        </a:xfrm>
      </p:grpSpPr>
      <p:grpSp>
        <p:nvGrpSpPr>
          <p:cNvPr id="62" name="Google Shape;62;p7"/>
          <p:cNvGrpSpPr/>
          <p:nvPr/>
        </p:nvGrpSpPr>
        <p:grpSpPr>
          <a:xfrm>
            <a:off x="0" y="1765460"/>
            <a:ext cx="18288445" cy="6679466"/>
            <a:chOff x="0" y="-28575"/>
            <a:chExt cx="6812100" cy="2487975"/>
          </a:xfrm>
        </p:grpSpPr>
        <p:sp>
          <p:nvSpPr>
            <p:cNvPr id="63" name="Google Shape;63;p7"/>
            <p:cNvSpPr/>
            <p:nvPr/>
          </p:nvSpPr>
          <p:spPr>
            <a:xfrm>
              <a:off x="0" y="0"/>
              <a:ext cx="6812038" cy="2459400"/>
            </a:xfrm>
            <a:custGeom>
              <a:rect b="b" l="l" r="r" t="t"/>
              <a:pathLst>
                <a:path extrusionOk="0" h="2459400" w="6812038">
                  <a:moveTo>
                    <a:pt x="0" y="0"/>
                  </a:moveTo>
                  <a:lnTo>
                    <a:pt x="6812038" y="0"/>
                  </a:lnTo>
                  <a:lnTo>
                    <a:pt x="6812038" y="2459400"/>
                  </a:lnTo>
                  <a:lnTo>
                    <a:pt x="0" y="2459400"/>
                  </a:lnTo>
                  <a:close/>
                </a:path>
              </a:pathLst>
            </a:custGeom>
            <a:solidFill>
              <a:srgbClr val="FCF7D2"/>
            </a:solidFill>
            <a:ln cap="sq" cmpd="sng" w="142875">
              <a:solidFill>
                <a:srgbClr val="6F3829"/>
              </a:solidFill>
              <a:prstDash val="dash"/>
              <a:miter lim="8000"/>
              <a:headEnd len="sm" w="sm" type="none"/>
              <a:tailEnd len="sm" w="sm" type="none"/>
            </a:ln>
          </p:spPr>
        </p:sp>
        <p:sp>
          <p:nvSpPr>
            <p:cNvPr id="64" name="Google Shape;64;p7"/>
            <p:cNvSpPr txBox="1"/>
            <p:nvPr/>
          </p:nvSpPr>
          <p:spPr>
            <a:xfrm>
              <a:off x="0" y="-28575"/>
              <a:ext cx="6812100" cy="24879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 name="Google Shape;65;p7"/>
          <p:cNvSpPr/>
          <p:nvPr/>
        </p:nvSpPr>
        <p:spPr>
          <a:xfrm>
            <a:off x="621703" y="2793090"/>
            <a:ext cx="9637584" cy="6696319"/>
          </a:xfrm>
          <a:custGeom>
            <a:rect b="b" l="l" r="r" t="t"/>
            <a:pathLst>
              <a:path extrusionOk="0" h="6696319" w="9637584">
                <a:moveTo>
                  <a:pt x="0" y="0"/>
                </a:moveTo>
                <a:lnTo>
                  <a:pt x="9637584" y="0"/>
                </a:lnTo>
                <a:lnTo>
                  <a:pt x="9637584" y="6696319"/>
                </a:lnTo>
                <a:lnTo>
                  <a:pt x="0" y="6696319"/>
                </a:lnTo>
                <a:lnTo>
                  <a:pt x="0" y="0"/>
                </a:lnTo>
                <a:close/>
              </a:path>
            </a:pathLst>
          </a:custGeom>
          <a:blipFill rotWithShape="1">
            <a:blip r:embed="rId2">
              <a:alphaModFix/>
            </a:blip>
            <a:stretch>
              <a:fillRect b="0" l="0" r="0" t="0"/>
            </a:stretch>
          </a:blipFill>
          <a:ln>
            <a:noFill/>
          </a:ln>
        </p:spPr>
      </p:sp>
      <p:sp>
        <p:nvSpPr>
          <p:cNvPr id="66" name="Google Shape;66;p7"/>
          <p:cNvSpPr/>
          <p:nvPr/>
        </p:nvSpPr>
        <p:spPr>
          <a:xfrm rot="-3022674">
            <a:off x="14313067" y="711257"/>
            <a:ext cx="3183037" cy="4158362"/>
          </a:xfrm>
          <a:custGeom>
            <a:rect b="b" l="l" r="r" t="t"/>
            <a:pathLst>
              <a:path extrusionOk="0" h="4159805" w="3184142">
                <a:moveTo>
                  <a:pt x="0" y="0"/>
                </a:moveTo>
                <a:lnTo>
                  <a:pt x="3184142" y="0"/>
                </a:lnTo>
                <a:lnTo>
                  <a:pt x="3184142" y="4159806"/>
                </a:lnTo>
                <a:lnTo>
                  <a:pt x="0" y="4159806"/>
                </a:lnTo>
                <a:lnTo>
                  <a:pt x="0" y="0"/>
                </a:lnTo>
                <a:close/>
              </a:path>
            </a:pathLst>
          </a:custGeom>
          <a:blipFill rotWithShape="1">
            <a:blip r:embed="rId3">
              <a:alphaModFix/>
            </a:blip>
            <a:stretch>
              <a:fillRect b="0" l="0" r="0" t="0"/>
            </a:stretch>
          </a:blipFill>
          <a:ln>
            <a:noFill/>
          </a:ln>
        </p:spPr>
      </p:sp>
      <p:sp>
        <p:nvSpPr>
          <p:cNvPr id="67" name="Google Shape;67;p7"/>
          <p:cNvSpPr/>
          <p:nvPr/>
        </p:nvSpPr>
        <p:spPr>
          <a:xfrm rot="4724778">
            <a:off x="5946564" y="5212896"/>
            <a:ext cx="1259782" cy="2062143"/>
          </a:xfrm>
          <a:custGeom>
            <a:rect b="b" l="l" r="r" t="t"/>
            <a:pathLst>
              <a:path extrusionOk="0" h="2063769" w="1260775">
                <a:moveTo>
                  <a:pt x="0" y="0"/>
                </a:moveTo>
                <a:lnTo>
                  <a:pt x="1260775" y="0"/>
                </a:lnTo>
                <a:lnTo>
                  <a:pt x="1260775" y="2063768"/>
                </a:lnTo>
                <a:lnTo>
                  <a:pt x="0" y="2063768"/>
                </a:lnTo>
                <a:lnTo>
                  <a:pt x="0" y="0"/>
                </a:lnTo>
                <a:close/>
              </a:path>
            </a:pathLst>
          </a:custGeom>
          <a:blipFill rotWithShape="1">
            <a:blip r:embed="rId4">
              <a:alphaModFix/>
            </a:blip>
            <a:stretch>
              <a:fillRect b="0" l="0" r="0" t="0"/>
            </a:stretch>
          </a:blipFill>
          <a:ln>
            <a:noFill/>
          </a:ln>
        </p:spPr>
      </p:sp>
      <p:sp>
        <p:nvSpPr>
          <p:cNvPr id="68" name="Google Shape;68;p7"/>
          <p:cNvSpPr/>
          <p:nvPr/>
        </p:nvSpPr>
        <p:spPr>
          <a:xfrm rot="779677">
            <a:off x="-392" y="7676420"/>
            <a:ext cx="2680519" cy="3136778"/>
          </a:xfrm>
          <a:custGeom>
            <a:rect b="b" l="l" r="r" t="t"/>
            <a:pathLst>
              <a:path extrusionOk="0" h="3134819" w="2678845">
                <a:moveTo>
                  <a:pt x="0" y="0"/>
                </a:moveTo>
                <a:lnTo>
                  <a:pt x="2678845" y="0"/>
                </a:lnTo>
                <a:lnTo>
                  <a:pt x="2678845" y="3134819"/>
                </a:lnTo>
                <a:lnTo>
                  <a:pt x="0" y="3134819"/>
                </a:lnTo>
                <a:lnTo>
                  <a:pt x="0" y="0"/>
                </a:lnTo>
                <a:close/>
              </a:path>
            </a:pathLst>
          </a:custGeom>
          <a:blipFill rotWithShape="1">
            <a:blip r:embed="rId5">
              <a:alphaModFix/>
            </a:blip>
            <a:stretch>
              <a:fillRect b="0" l="0" r="0" t="0"/>
            </a:stretch>
          </a:blipFill>
          <a:ln>
            <a:noFill/>
          </a:ln>
        </p:spPr>
      </p:sp>
      <p:sp>
        <p:nvSpPr>
          <p:cNvPr id="69" name="Google Shape;69;p7"/>
          <p:cNvSpPr/>
          <p:nvPr/>
        </p:nvSpPr>
        <p:spPr>
          <a:xfrm rot="-3579043">
            <a:off x="12497046" y="6930855"/>
            <a:ext cx="2874127" cy="5115760"/>
          </a:xfrm>
          <a:custGeom>
            <a:rect b="b" l="l" r="r" t="t"/>
            <a:pathLst>
              <a:path extrusionOk="0" h="5118496" w="2875664">
                <a:moveTo>
                  <a:pt x="0" y="0"/>
                </a:moveTo>
                <a:lnTo>
                  <a:pt x="2875664" y="0"/>
                </a:lnTo>
                <a:lnTo>
                  <a:pt x="2875664" y="5118496"/>
                </a:lnTo>
                <a:lnTo>
                  <a:pt x="0" y="5118496"/>
                </a:lnTo>
                <a:lnTo>
                  <a:pt x="0" y="0"/>
                </a:lnTo>
                <a:close/>
              </a:path>
            </a:pathLst>
          </a:custGeom>
          <a:blipFill rotWithShape="1">
            <a:blip r:embed="rId6">
              <a:alphaModFix/>
            </a:blip>
            <a:stretch>
              <a:fillRect b="0" l="0" r="0" t="0"/>
            </a:stretch>
          </a:blipFill>
          <a:ln>
            <a:noFill/>
          </a:ln>
        </p:spPr>
      </p:sp>
      <p:sp>
        <p:nvSpPr>
          <p:cNvPr id="70" name="Google Shape;70;p7"/>
          <p:cNvSpPr/>
          <p:nvPr/>
        </p:nvSpPr>
        <p:spPr>
          <a:xfrm rot="5874430">
            <a:off x="3530005" y="-136137"/>
            <a:ext cx="1775229" cy="3602863"/>
          </a:xfrm>
          <a:custGeom>
            <a:rect b="b" l="l" r="r" t="t"/>
            <a:pathLst>
              <a:path extrusionOk="0" h="3604655" w="1776112">
                <a:moveTo>
                  <a:pt x="0" y="0"/>
                </a:moveTo>
                <a:lnTo>
                  <a:pt x="1776111" y="0"/>
                </a:lnTo>
                <a:lnTo>
                  <a:pt x="1776111" y="3604654"/>
                </a:lnTo>
                <a:lnTo>
                  <a:pt x="0" y="3604654"/>
                </a:lnTo>
                <a:lnTo>
                  <a:pt x="0" y="0"/>
                </a:lnTo>
                <a:close/>
              </a:path>
            </a:pathLst>
          </a:custGeom>
          <a:blipFill rotWithShape="1">
            <a:blip r:embed="rId7">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71" name="Shape 71"/>
        <p:cNvGrpSpPr/>
        <p:nvPr/>
      </p:nvGrpSpPr>
      <p:grpSpPr>
        <a:xfrm>
          <a:off x="0" y="0"/>
          <a:ext cx="0" cy="0"/>
          <a:chOff x="0" y="0"/>
          <a:chExt cx="0" cy="0"/>
        </a:xfrm>
      </p:grpSpPr>
      <p:grpSp>
        <p:nvGrpSpPr>
          <p:cNvPr id="72" name="Google Shape;72;p8"/>
          <p:cNvGrpSpPr/>
          <p:nvPr/>
        </p:nvGrpSpPr>
        <p:grpSpPr>
          <a:xfrm>
            <a:off x="1028700" y="1277885"/>
            <a:ext cx="7980396" cy="7980396"/>
            <a:chOff x="0" y="0"/>
            <a:chExt cx="812800" cy="812800"/>
          </a:xfrm>
        </p:grpSpPr>
        <p:sp>
          <p:nvSpPr>
            <p:cNvPr id="73" name="Google Shape;7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6F3829"/>
              </a:solidFill>
              <a:prstDash val="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txBox="1"/>
            <p:nvPr/>
          </p:nvSpPr>
          <p:spPr>
            <a:xfrm>
              <a:off x="76200" y="47625"/>
              <a:ext cx="660300" cy="689100"/>
            </a:xfrm>
            <a:prstGeom prst="rect">
              <a:avLst/>
            </a:prstGeom>
            <a:noFill/>
            <a:ln>
              <a:noFill/>
            </a:ln>
          </p:spPr>
          <p:txBody>
            <a:bodyPr anchorCtr="0" anchor="ctr" bIns="50800" lIns="50800" spcFirstLastPara="1" rIns="50800" wrap="square" tIns="50800">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 name="Google Shape;75;p8"/>
          <p:cNvSpPr/>
          <p:nvPr/>
        </p:nvSpPr>
        <p:spPr>
          <a:xfrm>
            <a:off x="16649563" y="552006"/>
            <a:ext cx="1944251" cy="3945897"/>
          </a:xfrm>
          <a:custGeom>
            <a:rect b="b" l="l" r="r" t="t"/>
            <a:pathLst>
              <a:path extrusionOk="0" h="3945897" w="1944251">
                <a:moveTo>
                  <a:pt x="0" y="0"/>
                </a:moveTo>
                <a:lnTo>
                  <a:pt x="1944251" y="0"/>
                </a:lnTo>
                <a:lnTo>
                  <a:pt x="1944251" y="3945897"/>
                </a:lnTo>
                <a:lnTo>
                  <a:pt x="0" y="3945897"/>
                </a:lnTo>
                <a:lnTo>
                  <a:pt x="0" y="0"/>
                </a:lnTo>
                <a:close/>
              </a:path>
            </a:pathLst>
          </a:custGeom>
          <a:blipFill rotWithShape="1">
            <a:blip r:embed="rId2">
              <a:alphaModFix/>
            </a:blip>
            <a:stretch>
              <a:fillRect b="0" l="0" r="0" t="0"/>
            </a:stretch>
          </a:blipFill>
          <a:ln>
            <a:noFill/>
          </a:ln>
        </p:spPr>
      </p:sp>
      <p:sp>
        <p:nvSpPr>
          <p:cNvPr id="76" name="Google Shape;76;p8"/>
          <p:cNvSpPr/>
          <p:nvPr/>
        </p:nvSpPr>
        <p:spPr>
          <a:xfrm flipH="1" rot="-1470904">
            <a:off x="6822878" y="317009"/>
            <a:ext cx="2544821" cy="2977983"/>
          </a:xfrm>
          <a:custGeom>
            <a:rect b="b" l="l" r="r" t="t"/>
            <a:pathLst>
              <a:path extrusionOk="0" h="2977499" w="2544408">
                <a:moveTo>
                  <a:pt x="2544408" y="0"/>
                </a:moveTo>
                <a:lnTo>
                  <a:pt x="0" y="0"/>
                </a:lnTo>
                <a:lnTo>
                  <a:pt x="0" y="2977498"/>
                </a:lnTo>
                <a:lnTo>
                  <a:pt x="2544408" y="2977498"/>
                </a:lnTo>
                <a:lnTo>
                  <a:pt x="2544408" y="0"/>
                </a:lnTo>
                <a:close/>
              </a:path>
            </a:pathLst>
          </a:custGeom>
          <a:blipFill rotWithShape="1">
            <a:blip r:embed="rId3">
              <a:alphaModFix/>
            </a:blip>
            <a:stretch>
              <a:fillRect b="0" l="0" r="0" t="0"/>
            </a:stretch>
          </a:blipFill>
          <a:ln>
            <a:noFill/>
          </a:ln>
        </p:spPr>
      </p:sp>
      <p:sp>
        <p:nvSpPr>
          <p:cNvPr id="77" name="Google Shape;77;p8"/>
          <p:cNvSpPr/>
          <p:nvPr/>
        </p:nvSpPr>
        <p:spPr>
          <a:xfrm rot="3101880">
            <a:off x="822648" y="476504"/>
            <a:ext cx="1370487" cy="2243356"/>
          </a:xfrm>
          <a:custGeom>
            <a:rect b="b" l="l" r="r" t="t"/>
            <a:pathLst>
              <a:path extrusionOk="0" h="2242655" w="1370059">
                <a:moveTo>
                  <a:pt x="0" y="0"/>
                </a:moveTo>
                <a:lnTo>
                  <a:pt x="1370059" y="0"/>
                </a:lnTo>
                <a:lnTo>
                  <a:pt x="1370059" y="2242656"/>
                </a:lnTo>
                <a:lnTo>
                  <a:pt x="0" y="2242656"/>
                </a:lnTo>
                <a:lnTo>
                  <a:pt x="0" y="0"/>
                </a:lnTo>
                <a:close/>
              </a:path>
            </a:pathLst>
          </a:custGeom>
          <a:blipFill rotWithShape="1">
            <a:blip r:embed="rId4">
              <a:alphaModFix/>
            </a:blip>
            <a:stretch>
              <a:fillRect b="0" l="0" r="0" t="0"/>
            </a:stretch>
          </a:blipFill>
          <a:ln>
            <a:noFill/>
          </a:ln>
        </p:spPr>
      </p:sp>
      <p:sp>
        <p:nvSpPr>
          <p:cNvPr id="78" name="Google Shape;78;p8"/>
          <p:cNvSpPr/>
          <p:nvPr/>
        </p:nvSpPr>
        <p:spPr>
          <a:xfrm>
            <a:off x="8715615" y="8801596"/>
            <a:ext cx="1526536" cy="1994286"/>
          </a:xfrm>
          <a:custGeom>
            <a:rect b="b" l="l" r="r" t="t"/>
            <a:pathLst>
              <a:path extrusionOk="0" h="1994286" w="1526536">
                <a:moveTo>
                  <a:pt x="0" y="0"/>
                </a:moveTo>
                <a:lnTo>
                  <a:pt x="1526536" y="0"/>
                </a:lnTo>
                <a:lnTo>
                  <a:pt x="1526536" y="1994287"/>
                </a:lnTo>
                <a:lnTo>
                  <a:pt x="0" y="1994287"/>
                </a:lnTo>
                <a:lnTo>
                  <a:pt x="0" y="0"/>
                </a:lnTo>
                <a:close/>
              </a:path>
            </a:pathLst>
          </a:custGeom>
          <a:blipFill rotWithShape="1">
            <a:blip r:embed="rId5">
              <a:alphaModFix/>
            </a:blip>
            <a:stretch>
              <a:fillRect b="0" l="0" r="0" t="0"/>
            </a:stretch>
          </a:blipFill>
          <a:ln>
            <a:noFill/>
          </a:ln>
        </p:spPr>
      </p:sp>
      <p:sp>
        <p:nvSpPr>
          <p:cNvPr id="79" name="Google Shape;79;p8"/>
          <p:cNvSpPr/>
          <p:nvPr/>
        </p:nvSpPr>
        <p:spPr>
          <a:xfrm rot="7390434">
            <a:off x="482713" y="5753382"/>
            <a:ext cx="3427161" cy="6100126"/>
          </a:xfrm>
          <a:custGeom>
            <a:rect b="b" l="l" r="r" t="t"/>
            <a:pathLst>
              <a:path extrusionOk="0" h="6096583" w="3425171">
                <a:moveTo>
                  <a:pt x="0" y="0"/>
                </a:moveTo>
                <a:lnTo>
                  <a:pt x="3425172" y="0"/>
                </a:lnTo>
                <a:lnTo>
                  <a:pt x="3425172" y="6096583"/>
                </a:lnTo>
                <a:lnTo>
                  <a:pt x="0" y="6096583"/>
                </a:lnTo>
                <a:lnTo>
                  <a:pt x="0" y="0"/>
                </a:lnTo>
                <a:close/>
              </a:path>
            </a:pathLst>
          </a:custGeom>
          <a:blipFill rotWithShape="1">
            <a:blip r:embed="rId6">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80" name="Shape 80"/>
        <p:cNvGrpSpPr/>
        <p:nvPr/>
      </p:nvGrpSpPr>
      <p:grpSpPr>
        <a:xfrm>
          <a:off x="0" y="0"/>
          <a:ext cx="0" cy="0"/>
          <a:chOff x="0" y="0"/>
          <a:chExt cx="0" cy="0"/>
        </a:xfrm>
      </p:grpSpPr>
      <p:grpSp>
        <p:nvGrpSpPr>
          <p:cNvPr id="81" name="Google Shape;81;p9"/>
          <p:cNvGrpSpPr/>
          <p:nvPr/>
        </p:nvGrpSpPr>
        <p:grpSpPr>
          <a:xfrm>
            <a:off x="3603199" y="-397301"/>
            <a:ext cx="11081634" cy="11081634"/>
            <a:chOff x="0" y="0"/>
            <a:chExt cx="812800" cy="812800"/>
          </a:xfrm>
        </p:grpSpPr>
        <p:sp>
          <p:nvSpPr>
            <p:cNvPr id="82" name="Google Shape;82;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76200">
              <a:solidFill>
                <a:srgbClr val="6F3829"/>
              </a:solidFill>
              <a:prstDash val="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
            <p:cNvSpPr txBox="1"/>
            <p:nvPr/>
          </p:nvSpPr>
          <p:spPr>
            <a:xfrm>
              <a:off x="76200" y="47625"/>
              <a:ext cx="660300" cy="689100"/>
            </a:xfrm>
            <a:prstGeom prst="rect">
              <a:avLst/>
            </a:prstGeom>
            <a:noFill/>
            <a:ln>
              <a:noFill/>
            </a:ln>
          </p:spPr>
          <p:txBody>
            <a:bodyPr anchorCtr="0" anchor="ctr" bIns="50800" lIns="50800" spcFirstLastPara="1" rIns="50800" wrap="square" tIns="50800">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4" name="Google Shape;84;p9"/>
          <p:cNvSpPr/>
          <p:nvPr/>
        </p:nvSpPr>
        <p:spPr>
          <a:xfrm>
            <a:off x="-613861" y="2477021"/>
            <a:ext cx="5391725" cy="6424622"/>
          </a:xfrm>
          <a:custGeom>
            <a:rect b="b" l="l" r="r" t="t"/>
            <a:pathLst>
              <a:path extrusionOk="0" h="6424622" w="5391725">
                <a:moveTo>
                  <a:pt x="0" y="0"/>
                </a:moveTo>
                <a:lnTo>
                  <a:pt x="5391725" y="0"/>
                </a:lnTo>
                <a:lnTo>
                  <a:pt x="5391725" y="6424622"/>
                </a:lnTo>
                <a:lnTo>
                  <a:pt x="0" y="6424622"/>
                </a:lnTo>
                <a:lnTo>
                  <a:pt x="0" y="0"/>
                </a:lnTo>
                <a:close/>
              </a:path>
            </a:pathLst>
          </a:custGeom>
          <a:blipFill rotWithShape="1">
            <a:blip r:embed="rId2">
              <a:alphaModFix/>
            </a:blip>
            <a:stretch>
              <a:fillRect b="0" l="0" r="0" t="0"/>
            </a:stretch>
          </a:blipFill>
          <a:ln>
            <a:noFill/>
          </a:ln>
        </p:spPr>
      </p:sp>
      <p:sp>
        <p:nvSpPr>
          <p:cNvPr id="85" name="Google Shape;85;p9"/>
          <p:cNvSpPr/>
          <p:nvPr/>
        </p:nvSpPr>
        <p:spPr>
          <a:xfrm flipH="1">
            <a:off x="13513022" y="2477021"/>
            <a:ext cx="6379269" cy="6781279"/>
          </a:xfrm>
          <a:custGeom>
            <a:rect b="b" l="l" r="r" t="t"/>
            <a:pathLst>
              <a:path extrusionOk="0" h="6781279" w="6379269">
                <a:moveTo>
                  <a:pt x="6379269" y="0"/>
                </a:moveTo>
                <a:lnTo>
                  <a:pt x="0" y="0"/>
                </a:lnTo>
                <a:lnTo>
                  <a:pt x="0" y="6781279"/>
                </a:lnTo>
                <a:lnTo>
                  <a:pt x="6379269" y="6781279"/>
                </a:lnTo>
                <a:lnTo>
                  <a:pt x="6379269" y="0"/>
                </a:lnTo>
                <a:close/>
              </a:path>
            </a:pathLst>
          </a:custGeom>
          <a:blipFill rotWithShape="1">
            <a:blip r:embed="rId3">
              <a:alphaModFix/>
            </a:blip>
            <a:stretch>
              <a:fillRect b="0" l="0" r="0" t="0"/>
            </a:stretch>
          </a:blipFill>
          <a:ln>
            <a:noFill/>
          </a:ln>
        </p:spPr>
      </p:sp>
      <p:sp>
        <p:nvSpPr>
          <p:cNvPr id="86" name="Google Shape;86;p9"/>
          <p:cNvSpPr/>
          <p:nvPr/>
        </p:nvSpPr>
        <p:spPr>
          <a:xfrm rot="-2827716">
            <a:off x="14379676" y="-313903"/>
            <a:ext cx="2267915" cy="2653943"/>
          </a:xfrm>
          <a:custGeom>
            <a:rect b="b" l="l" r="r" t="t"/>
            <a:pathLst>
              <a:path extrusionOk="0" h="2655329" w="2269099">
                <a:moveTo>
                  <a:pt x="0" y="0"/>
                </a:moveTo>
                <a:lnTo>
                  <a:pt x="2269100" y="0"/>
                </a:lnTo>
                <a:lnTo>
                  <a:pt x="2269100" y="2655329"/>
                </a:lnTo>
                <a:lnTo>
                  <a:pt x="0" y="2655329"/>
                </a:lnTo>
                <a:lnTo>
                  <a:pt x="0" y="0"/>
                </a:lnTo>
                <a:close/>
              </a:path>
            </a:pathLst>
          </a:custGeom>
          <a:blipFill rotWithShape="1">
            <a:blip r:embed="rId4">
              <a:alphaModFix/>
            </a:blip>
            <a:stretch>
              <a:fillRect b="0" l="0" r="0" t="0"/>
            </a:stretch>
          </a:blipFill>
          <a:ln>
            <a:noFill/>
          </a:ln>
        </p:spPr>
      </p:sp>
      <p:sp>
        <p:nvSpPr>
          <p:cNvPr id="87" name="Google Shape;87;p9"/>
          <p:cNvSpPr/>
          <p:nvPr/>
        </p:nvSpPr>
        <p:spPr>
          <a:xfrm rot="2493010">
            <a:off x="4189471" y="8431514"/>
            <a:ext cx="1068470" cy="2168481"/>
          </a:xfrm>
          <a:custGeom>
            <a:rect b="b" l="l" r="r" t="t"/>
            <a:pathLst>
              <a:path extrusionOk="0" h="2171020" w="1069721">
                <a:moveTo>
                  <a:pt x="0" y="0"/>
                </a:moveTo>
                <a:lnTo>
                  <a:pt x="1069720" y="0"/>
                </a:lnTo>
                <a:lnTo>
                  <a:pt x="1069720" y="2171020"/>
                </a:lnTo>
                <a:lnTo>
                  <a:pt x="0" y="2171020"/>
                </a:lnTo>
                <a:lnTo>
                  <a:pt x="0" y="0"/>
                </a:lnTo>
                <a:close/>
              </a:path>
            </a:pathLst>
          </a:custGeom>
          <a:blipFill rotWithShape="1">
            <a:blip r:embed="rId5">
              <a:alphaModFix/>
            </a:blip>
            <a:stretch>
              <a:fillRect b="0" l="0" r="0" t="0"/>
            </a:stretch>
          </a:blipFill>
          <a:ln>
            <a:noFill/>
          </a:ln>
        </p:spPr>
      </p:sp>
      <p:sp>
        <p:nvSpPr>
          <p:cNvPr id="88" name="Google Shape;88;p9"/>
          <p:cNvSpPr/>
          <p:nvPr/>
        </p:nvSpPr>
        <p:spPr>
          <a:xfrm rot="7063110">
            <a:off x="487339" y="-527414"/>
            <a:ext cx="1881992" cy="3080642"/>
          </a:xfrm>
          <a:custGeom>
            <a:rect b="b" l="l" r="r" t="t"/>
            <a:pathLst>
              <a:path extrusionOk="0" h="3081490" w="1882510">
                <a:moveTo>
                  <a:pt x="0" y="0"/>
                </a:moveTo>
                <a:lnTo>
                  <a:pt x="1882510" y="0"/>
                </a:lnTo>
                <a:lnTo>
                  <a:pt x="1882510" y="3081489"/>
                </a:lnTo>
                <a:lnTo>
                  <a:pt x="0" y="3081489"/>
                </a:lnTo>
                <a:lnTo>
                  <a:pt x="0" y="0"/>
                </a:lnTo>
                <a:close/>
              </a:path>
            </a:pathLst>
          </a:custGeom>
          <a:blipFill rotWithShape="1">
            <a:blip r:embed="rId6">
              <a:alphaModFix/>
            </a:blip>
            <a:stretch>
              <a:fillRect b="0" l="0" r="0" t="0"/>
            </a:stretch>
          </a:blipFill>
          <a:ln>
            <a:noFill/>
          </a:ln>
        </p:spPr>
      </p:sp>
      <p:sp>
        <p:nvSpPr>
          <p:cNvPr id="89" name="Google Shape;89;p9"/>
          <p:cNvSpPr/>
          <p:nvPr/>
        </p:nvSpPr>
        <p:spPr>
          <a:xfrm rot="-4388994">
            <a:off x="13746576" y="8376360"/>
            <a:ext cx="1877052" cy="2452206"/>
          </a:xfrm>
          <a:custGeom>
            <a:rect b="b" l="l" r="r" t="t"/>
            <a:pathLst>
              <a:path extrusionOk="0" h="2451096" w="1876202">
                <a:moveTo>
                  <a:pt x="0" y="0"/>
                </a:moveTo>
                <a:lnTo>
                  <a:pt x="1876203" y="0"/>
                </a:lnTo>
                <a:lnTo>
                  <a:pt x="1876203" y="2451096"/>
                </a:lnTo>
                <a:lnTo>
                  <a:pt x="0" y="2451096"/>
                </a:lnTo>
                <a:lnTo>
                  <a:pt x="0" y="0"/>
                </a:lnTo>
                <a:close/>
              </a:path>
            </a:pathLst>
          </a:custGeom>
          <a:blipFill rotWithShape="1">
            <a:blip r:embed="rId7">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90" name="Shape 90"/>
        <p:cNvGrpSpPr/>
        <p:nvPr/>
      </p:nvGrpSpPr>
      <p:grpSpPr>
        <a:xfrm>
          <a:off x="0" y="0"/>
          <a:ext cx="0" cy="0"/>
          <a:chOff x="0" y="0"/>
          <a:chExt cx="0" cy="0"/>
        </a:xfrm>
      </p:grpSpPr>
      <p:sp>
        <p:nvSpPr>
          <p:cNvPr id="91" name="Google Shape;91;p10"/>
          <p:cNvSpPr/>
          <p:nvPr/>
        </p:nvSpPr>
        <p:spPr>
          <a:xfrm rot="3347626">
            <a:off x="6912421" y="973662"/>
            <a:ext cx="1769285" cy="2896151"/>
          </a:xfrm>
          <a:custGeom>
            <a:rect b="b" l="l" r="r" t="t"/>
            <a:pathLst>
              <a:path extrusionOk="0" h="2894469" w="1768257">
                <a:moveTo>
                  <a:pt x="0" y="0"/>
                </a:moveTo>
                <a:lnTo>
                  <a:pt x="1768258" y="0"/>
                </a:lnTo>
                <a:lnTo>
                  <a:pt x="1768258" y="2894468"/>
                </a:lnTo>
                <a:lnTo>
                  <a:pt x="0" y="2894468"/>
                </a:lnTo>
                <a:lnTo>
                  <a:pt x="0" y="0"/>
                </a:lnTo>
                <a:close/>
              </a:path>
            </a:pathLst>
          </a:custGeom>
          <a:blipFill rotWithShape="1">
            <a:blip r:embed="rId2">
              <a:alphaModFix/>
            </a:blip>
            <a:stretch>
              <a:fillRect b="0" l="0" r="0" t="0"/>
            </a:stretch>
          </a:blipFill>
          <a:ln>
            <a:noFill/>
          </a:ln>
        </p:spPr>
      </p:sp>
      <p:sp>
        <p:nvSpPr>
          <p:cNvPr id="92" name="Google Shape;92;p10"/>
          <p:cNvSpPr/>
          <p:nvPr/>
        </p:nvSpPr>
        <p:spPr>
          <a:xfrm>
            <a:off x="8558515" y="2098895"/>
            <a:ext cx="10221665" cy="8188105"/>
          </a:xfrm>
          <a:custGeom>
            <a:rect b="b" l="l" r="r" t="t"/>
            <a:pathLst>
              <a:path extrusionOk="0" h="8188105" w="10221665">
                <a:moveTo>
                  <a:pt x="0" y="0"/>
                </a:moveTo>
                <a:lnTo>
                  <a:pt x="10221664" y="0"/>
                </a:lnTo>
                <a:lnTo>
                  <a:pt x="10221664" y="8188105"/>
                </a:lnTo>
                <a:lnTo>
                  <a:pt x="0" y="8188105"/>
                </a:lnTo>
                <a:lnTo>
                  <a:pt x="0" y="0"/>
                </a:lnTo>
                <a:close/>
              </a:path>
            </a:pathLst>
          </a:custGeom>
          <a:blipFill rotWithShape="1">
            <a:blip r:embed="rId3">
              <a:alphaModFix/>
            </a:blip>
            <a:stretch>
              <a:fillRect b="0" l="0" r="0" t="0"/>
            </a:stretch>
          </a:blipFill>
          <a:ln>
            <a:noFill/>
          </a:ln>
        </p:spPr>
      </p:sp>
      <p:grpSp>
        <p:nvGrpSpPr>
          <p:cNvPr id="93" name="Google Shape;93;p10"/>
          <p:cNvGrpSpPr/>
          <p:nvPr/>
        </p:nvGrpSpPr>
        <p:grpSpPr>
          <a:xfrm>
            <a:off x="1028700" y="3102501"/>
            <a:ext cx="8906780" cy="1650454"/>
            <a:chOff x="0" y="-28575"/>
            <a:chExt cx="3317700" cy="614780"/>
          </a:xfrm>
        </p:grpSpPr>
        <p:sp>
          <p:nvSpPr>
            <p:cNvPr id="94" name="Google Shape;94;p10"/>
            <p:cNvSpPr/>
            <p:nvPr/>
          </p:nvSpPr>
          <p:spPr>
            <a:xfrm>
              <a:off x="0" y="0"/>
              <a:ext cx="3317606" cy="586205"/>
            </a:xfrm>
            <a:custGeom>
              <a:rect b="b" l="l" r="r" t="t"/>
              <a:pathLst>
                <a:path extrusionOk="0" h="586205" w="3317606">
                  <a:moveTo>
                    <a:pt x="0" y="0"/>
                  </a:moveTo>
                  <a:lnTo>
                    <a:pt x="3317606" y="0"/>
                  </a:lnTo>
                  <a:lnTo>
                    <a:pt x="3317606" y="586205"/>
                  </a:lnTo>
                  <a:lnTo>
                    <a:pt x="0" y="586205"/>
                  </a:lnTo>
                  <a:close/>
                </a:path>
              </a:pathLst>
            </a:custGeom>
            <a:solidFill>
              <a:srgbClr val="FFFFFF"/>
            </a:solidFill>
            <a:ln cap="sq" cmpd="sng" w="57150">
              <a:solidFill>
                <a:srgbClr val="6F3829"/>
              </a:solidFill>
              <a:prstDash val="dash"/>
              <a:miter lim="8000"/>
              <a:headEnd len="sm" w="sm" type="none"/>
              <a:tailEnd len="sm" w="sm" type="none"/>
            </a:ln>
          </p:spPr>
        </p:sp>
        <p:sp>
          <p:nvSpPr>
            <p:cNvPr id="95" name="Google Shape;95;p10"/>
            <p:cNvSpPr txBox="1"/>
            <p:nvPr/>
          </p:nvSpPr>
          <p:spPr>
            <a:xfrm>
              <a:off x="0" y="-28575"/>
              <a:ext cx="3317700" cy="6147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6" name="Google Shape;96;p10"/>
          <p:cNvSpPr txBox="1"/>
          <p:nvPr/>
        </p:nvSpPr>
        <p:spPr>
          <a:xfrm>
            <a:off x="1483736" y="3496829"/>
            <a:ext cx="1128375" cy="8619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5600" u="none" cap="none" strike="noStrike">
                <a:solidFill>
                  <a:srgbClr val="D75431"/>
                </a:solidFill>
                <a:latin typeface="Pacifico"/>
                <a:ea typeface="Pacifico"/>
                <a:cs typeface="Pacifico"/>
                <a:sym typeface="Pacifico"/>
              </a:rPr>
              <a:t>01</a:t>
            </a:r>
            <a:endParaRPr/>
          </a:p>
        </p:txBody>
      </p:sp>
      <p:grpSp>
        <p:nvGrpSpPr>
          <p:cNvPr id="97" name="Google Shape;97;p10"/>
          <p:cNvGrpSpPr/>
          <p:nvPr/>
        </p:nvGrpSpPr>
        <p:grpSpPr>
          <a:xfrm>
            <a:off x="1028700" y="5066787"/>
            <a:ext cx="8906780" cy="1650454"/>
            <a:chOff x="0" y="-28575"/>
            <a:chExt cx="3317700" cy="614780"/>
          </a:xfrm>
        </p:grpSpPr>
        <p:sp>
          <p:nvSpPr>
            <p:cNvPr id="98" name="Google Shape;98;p10"/>
            <p:cNvSpPr/>
            <p:nvPr/>
          </p:nvSpPr>
          <p:spPr>
            <a:xfrm>
              <a:off x="0" y="0"/>
              <a:ext cx="3317606" cy="586205"/>
            </a:xfrm>
            <a:custGeom>
              <a:rect b="b" l="l" r="r" t="t"/>
              <a:pathLst>
                <a:path extrusionOk="0" h="586205" w="3317606">
                  <a:moveTo>
                    <a:pt x="0" y="0"/>
                  </a:moveTo>
                  <a:lnTo>
                    <a:pt x="3317606" y="0"/>
                  </a:lnTo>
                  <a:lnTo>
                    <a:pt x="3317606" y="586205"/>
                  </a:lnTo>
                  <a:lnTo>
                    <a:pt x="0" y="586205"/>
                  </a:lnTo>
                  <a:close/>
                </a:path>
              </a:pathLst>
            </a:custGeom>
            <a:solidFill>
              <a:srgbClr val="FFFFFF"/>
            </a:solidFill>
            <a:ln cap="sq" cmpd="sng" w="57150">
              <a:solidFill>
                <a:srgbClr val="6F3829"/>
              </a:solidFill>
              <a:prstDash val="dash"/>
              <a:miter lim="8000"/>
              <a:headEnd len="sm" w="sm" type="none"/>
              <a:tailEnd len="sm" w="sm" type="none"/>
            </a:ln>
          </p:spPr>
        </p:sp>
        <p:sp>
          <p:nvSpPr>
            <p:cNvPr id="99" name="Google Shape;99;p10"/>
            <p:cNvSpPr txBox="1"/>
            <p:nvPr/>
          </p:nvSpPr>
          <p:spPr>
            <a:xfrm>
              <a:off x="0" y="-28575"/>
              <a:ext cx="3317700" cy="6147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0" name="Google Shape;100;p10"/>
          <p:cNvSpPr txBox="1"/>
          <p:nvPr/>
        </p:nvSpPr>
        <p:spPr>
          <a:xfrm>
            <a:off x="1483736" y="5461115"/>
            <a:ext cx="1128375" cy="8619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5600" u="none" cap="none" strike="noStrike">
                <a:solidFill>
                  <a:srgbClr val="D75431"/>
                </a:solidFill>
                <a:latin typeface="Pacifico"/>
                <a:ea typeface="Pacifico"/>
                <a:cs typeface="Pacifico"/>
                <a:sym typeface="Pacifico"/>
              </a:rPr>
              <a:t>02</a:t>
            </a:r>
            <a:endParaRPr/>
          </a:p>
        </p:txBody>
      </p:sp>
      <p:sp>
        <p:nvSpPr>
          <p:cNvPr id="101" name="Google Shape;101;p10"/>
          <p:cNvSpPr/>
          <p:nvPr/>
        </p:nvSpPr>
        <p:spPr>
          <a:xfrm rot="-4424388">
            <a:off x="3987295" y="7027237"/>
            <a:ext cx="2990560" cy="5323002"/>
          </a:xfrm>
          <a:custGeom>
            <a:rect b="b" l="l" r="r" t="t"/>
            <a:pathLst>
              <a:path extrusionOk="0" h="5323002" w="2990560">
                <a:moveTo>
                  <a:pt x="0" y="0"/>
                </a:moveTo>
                <a:lnTo>
                  <a:pt x="2990560" y="0"/>
                </a:lnTo>
                <a:lnTo>
                  <a:pt x="2990560" y="5323003"/>
                </a:lnTo>
                <a:lnTo>
                  <a:pt x="0" y="5323003"/>
                </a:lnTo>
                <a:lnTo>
                  <a:pt x="0" y="0"/>
                </a:lnTo>
                <a:close/>
              </a:path>
            </a:pathLst>
          </a:custGeom>
          <a:blipFill rotWithShape="1">
            <a:blip r:embed="rId4">
              <a:alphaModFix/>
            </a:blip>
            <a:stretch>
              <a:fillRect b="0" l="0" r="0" t="0"/>
            </a:stretch>
          </a:blipFill>
          <a:ln>
            <a:noFill/>
          </a:ln>
        </p:spPr>
      </p:sp>
      <p:grpSp>
        <p:nvGrpSpPr>
          <p:cNvPr id="102" name="Google Shape;102;p10"/>
          <p:cNvGrpSpPr/>
          <p:nvPr/>
        </p:nvGrpSpPr>
        <p:grpSpPr>
          <a:xfrm>
            <a:off x="1028700" y="7032630"/>
            <a:ext cx="8906780" cy="1650454"/>
            <a:chOff x="0" y="-28575"/>
            <a:chExt cx="3317700" cy="614780"/>
          </a:xfrm>
        </p:grpSpPr>
        <p:sp>
          <p:nvSpPr>
            <p:cNvPr id="103" name="Google Shape;103;p10"/>
            <p:cNvSpPr/>
            <p:nvPr/>
          </p:nvSpPr>
          <p:spPr>
            <a:xfrm>
              <a:off x="0" y="0"/>
              <a:ext cx="3317606" cy="586205"/>
            </a:xfrm>
            <a:custGeom>
              <a:rect b="b" l="l" r="r" t="t"/>
              <a:pathLst>
                <a:path extrusionOk="0" h="586205" w="3317606">
                  <a:moveTo>
                    <a:pt x="0" y="0"/>
                  </a:moveTo>
                  <a:lnTo>
                    <a:pt x="3317606" y="0"/>
                  </a:lnTo>
                  <a:lnTo>
                    <a:pt x="3317606" y="586205"/>
                  </a:lnTo>
                  <a:lnTo>
                    <a:pt x="0" y="586205"/>
                  </a:lnTo>
                  <a:close/>
                </a:path>
              </a:pathLst>
            </a:custGeom>
            <a:solidFill>
              <a:srgbClr val="FFFFFF"/>
            </a:solidFill>
            <a:ln cap="sq" cmpd="sng" w="57150">
              <a:solidFill>
                <a:srgbClr val="6F3829"/>
              </a:solidFill>
              <a:prstDash val="dash"/>
              <a:miter lim="8000"/>
              <a:headEnd len="sm" w="sm" type="none"/>
              <a:tailEnd len="sm" w="sm" type="none"/>
            </a:ln>
          </p:spPr>
        </p:sp>
        <p:sp>
          <p:nvSpPr>
            <p:cNvPr id="104" name="Google Shape;104;p10"/>
            <p:cNvSpPr txBox="1"/>
            <p:nvPr/>
          </p:nvSpPr>
          <p:spPr>
            <a:xfrm>
              <a:off x="0" y="-28575"/>
              <a:ext cx="3317700" cy="61470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0"/>
          <p:cNvSpPr txBox="1"/>
          <p:nvPr/>
        </p:nvSpPr>
        <p:spPr>
          <a:xfrm>
            <a:off x="1483736" y="7426958"/>
            <a:ext cx="1128375" cy="8619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5600" u="none" cap="none" strike="noStrike">
                <a:solidFill>
                  <a:srgbClr val="D75431"/>
                </a:solidFill>
                <a:latin typeface="Pacifico"/>
                <a:ea typeface="Pacifico"/>
                <a:cs typeface="Pacifico"/>
                <a:sym typeface="Pacifico"/>
              </a:rPr>
              <a:t>03</a:t>
            </a:r>
            <a:endParaRPr/>
          </a:p>
        </p:txBody>
      </p:sp>
      <p:sp>
        <p:nvSpPr>
          <p:cNvPr id="106" name="Google Shape;106;p10"/>
          <p:cNvSpPr/>
          <p:nvPr/>
        </p:nvSpPr>
        <p:spPr>
          <a:xfrm rot="4514075">
            <a:off x="11069109" y="526672"/>
            <a:ext cx="2180145" cy="2551233"/>
          </a:xfrm>
          <a:custGeom>
            <a:rect b="b" l="l" r="r" t="t"/>
            <a:pathLst>
              <a:path extrusionOk="0" h="2549855" w="2178967">
                <a:moveTo>
                  <a:pt x="0" y="0"/>
                </a:moveTo>
                <a:lnTo>
                  <a:pt x="2178967" y="0"/>
                </a:lnTo>
                <a:lnTo>
                  <a:pt x="2178967" y="2549855"/>
                </a:lnTo>
                <a:lnTo>
                  <a:pt x="0" y="2549855"/>
                </a:lnTo>
                <a:lnTo>
                  <a:pt x="0" y="0"/>
                </a:lnTo>
                <a:close/>
              </a:path>
            </a:pathLst>
          </a:custGeom>
          <a:blipFill rotWithShape="1">
            <a:blip r:embed="rId5">
              <a:alphaModFix/>
            </a:blip>
            <a:stretch>
              <a:fillRect b="0" l="0" r="0" t="0"/>
            </a:stretch>
          </a:blipFill>
          <a:ln>
            <a:noFill/>
          </a:ln>
        </p:spPr>
      </p:sp>
      <p:sp>
        <p:nvSpPr>
          <p:cNvPr id="107" name="Google Shape;107;p10"/>
          <p:cNvSpPr/>
          <p:nvPr/>
        </p:nvSpPr>
        <p:spPr>
          <a:xfrm>
            <a:off x="17259300" y="1349822"/>
            <a:ext cx="1335781" cy="2710995"/>
          </a:xfrm>
          <a:custGeom>
            <a:rect b="b" l="l" r="r" t="t"/>
            <a:pathLst>
              <a:path extrusionOk="0" h="2710995" w="1335781">
                <a:moveTo>
                  <a:pt x="0" y="0"/>
                </a:moveTo>
                <a:lnTo>
                  <a:pt x="1335781" y="0"/>
                </a:lnTo>
                <a:lnTo>
                  <a:pt x="1335781" y="2710995"/>
                </a:lnTo>
                <a:lnTo>
                  <a:pt x="0" y="2710995"/>
                </a:lnTo>
                <a:lnTo>
                  <a:pt x="0" y="0"/>
                </a:lnTo>
                <a:close/>
              </a:path>
            </a:pathLst>
          </a:custGeom>
          <a:blipFill rotWithShape="1">
            <a:blip r:embed="rId6">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2AA"/>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7.jpg"/><Relationship Id="rId4" Type="http://schemas.openxmlformats.org/officeDocument/2006/relationships/image" Target="../media/image29.jpg"/><Relationship Id="rId5" Type="http://schemas.openxmlformats.org/officeDocument/2006/relationships/image" Target="../media/image35.jpg"/><Relationship Id="rId6"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9.png"/><Relationship Id="rId5" Type="http://schemas.openxmlformats.org/officeDocument/2006/relationships/image" Target="../media/image38.jpg"/><Relationship Id="rId6" Type="http://schemas.openxmlformats.org/officeDocument/2006/relationships/image" Target="../media/image44.jpg"/><Relationship Id="rId7" Type="http://schemas.openxmlformats.org/officeDocument/2006/relationships/image" Target="../media/image46.jpg"/><Relationship Id="rId8" Type="http://schemas.openxmlformats.org/officeDocument/2006/relationships/image" Target="../media/image4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4.png"/></Relationships>
</file>

<file path=ppt/slides/_rels/slide14.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6.png"/><Relationship Id="rId13" Type="http://schemas.openxmlformats.org/officeDocument/2006/relationships/image" Target="../media/image9.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24.png"/><Relationship Id="rId15" Type="http://schemas.openxmlformats.org/officeDocument/2006/relationships/image" Target="../media/image12.png"/><Relationship Id="rId14" Type="http://schemas.openxmlformats.org/officeDocument/2006/relationships/image" Target="../media/image4.png"/><Relationship Id="rId16" Type="http://schemas.openxmlformats.org/officeDocument/2006/relationships/image" Target="../media/image5.png"/><Relationship Id="rId5" Type="http://schemas.openxmlformats.org/officeDocument/2006/relationships/image" Target="../media/image21.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20.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6.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1.png"/><Relationship Id="rId4" Type="http://schemas.openxmlformats.org/officeDocument/2006/relationships/image" Target="../media/image19.png"/><Relationship Id="rId5"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4.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7.jpg"/><Relationship Id="rId9" Type="http://schemas.openxmlformats.org/officeDocument/2006/relationships/image" Target="../media/image5.png"/><Relationship Id="rId5" Type="http://schemas.openxmlformats.org/officeDocument/2006/relationships/image" Target="../media/image17.jpg"/><Relationship Id="rId6" Type="http://schemas.openxmlformats.org/officeDocument/2006/relationships/image" Target="../media/image12.png"/><Relationship Id="rId7" Type="http://schemas.openxmlformats.org/officeDocument/2006/relationships/image" Target="../media/image40.jpg"/><Relationship Id="rId8"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F65"/>
        </a:solidFill>
      </p:bgPr>
    </p:bg>
    <p:spTree>
      <p:nvGrpSpPr>
        <p:cNvPr id="214" name="Shape 214"/>
        <p:cNvGrpSpPr/>
        <p:nvPr/>
      </p:nvGrpSpPr>
      <p:grpSpPr>
        <a:xfrm>
          <a:off x="0" y="0"/>
          <a:ext cx="0" cy="0"/>
          <a:chOff x="0" y="0"/>
          <a:chExt cx="0" cy="0"/>
        </a:xfrm>
      </p:grpSpPr>
      <p:grpSp>
        <p:nvGrpSpPr>
          <p:cNvPr id="215" name="Google Shape;215;p16"/>
          <p:cNvGrpSpPr/>
          <p:nvPr/>
        </p:nvGrpSpPr>
        <p:grpSpPr>
          <a:xfrm>
            <a:off x="871877" y="719895"/>
            <a:ext cx="16544248" cy="8770497"/>
            <a:chOff x="0" y="-28575"/>
            <a:chExt cx="6162513" cy="3266894"/>
          </a:xfrm>
        </p:grpSpPr>
        <p:sp>
          <p:nvSpPr>
            <p:cNvPr id="216" name="Google Shape;216;p16"/>
            <p:cNvSpPr/>
            <p:nvPr/>
          </p:nvSpPr>
          <p:spPr>
            <a:xfrm>
              <a:off x="0" y="0"/>
              <a:ext cx="6162513" cy="3238319"/>
            </a:xfrm>
            <a:custGeom>
              <a:rect b="b" l="l" r="r" t="t"/>
              <a:pathLst>
                <a:path extrusionOk="0" h="3238319" w="6162513">
                  <a:moveTo>
                    <a:pt x="0" y="0"/>
                  </a:moveTo>
                  <a:lnTo>
                    <a:pt x="6162513" y="0"/>
                  </a:lnTo>
                  <a:lnTo>
                    <a:pt x="6162513" y="3238319"/>
                  </a:lnTo>
                  <a:lnTo>
                    <a:pt x="0" y="3238319"/>
                  </a:lnTo>
                  <a:close/>
                </a:path>
              </a:pathLst>
            </a:custGeom>
            <a:solidFill>
              <a:srgbClr val="FCF7D2"/>
            </a:solidFill>
            <a:ln cap="sq" cmpd="sng" w="142875">
              <a:solidFill>
                <a:srgbClr val="6F3829"/>
              </a:solidFill>
              <a:prstDash val="dash"/>
              <a:miter lim="8000"/>
              <a:headEnd len="sm" w="sm" type="none"/>
              <a:tailEnd len="sm" w="sm" type="none"/>
            </a:ln>
          </p:spPr>
        </p:sp>
        <p:sp>
          <p:nvSpPr>
            <p:cNvPr id="217" name="Google Shape;217;p16"/>
            <p:cNvSpPr txBox="1"/>
            <p:nvPr/>
          </p:nvSpPr>
          <p:spPr>
            <a:xfrm>
              <a:off x="0" y="-28575"/>
              <a:ext cx="6162512" cy="3266894"/>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16"/>
          <p:cNvSpPr/>
          <p:nvPr/>
        </p:nvSpPr>
        <p:spPr>
          <a:xfrm>
            <a:off x="-1192388" y="2411789"/>
            <a:ext cx="11050618" cy="7167115"/>
          </a:xfrm>
          <a:custGeom>
            <a:rect b="b" l="l" r="r" t="t"/>
            <a:pathLst>
              <a:path extrusionOk="0" h="7167115" w="11050618">
                <a:moveTo>
                  <a:pt x="0" y="0"/>
                </a:moveTo>
                <a:lnTo>
                  <a:pt x="11050618" y="0"/>
                </a:lnTo>
                <a:lnTo>
                  <a:pt x="11050618" y="7167115"/>
                </a:lnTo>
                <a:lnTo>
                  <a:pt x="0" y="7167115"/>
                </a:lnTo>
                <a:lnTo>
                  <a:pt x="0" y="0"/>
                </a:lnTo>
                <a:close/>
              </a:path>
            </a:pathLst>
          </a:custGeom>
          <a:blipFill rotWithShape="1">
            <a:blip r:embed="rId3">
              <a:alphaModFix/>
            </a:blip>
            <a:stretch>
              <a:fillRect b="0" l="0" r="0" t="0"/>
            </a:stretch>
          </a:blipFill>
          <a:ln>
            <a:noFill/>
          </a:ln>
        </p:spPr>
      </p:sp>
      <p:sp>
        <p:nvSpPr>
          <p:cNvPr id="219" name="Google Shape;219;p16"/>
          <p:cNvSpPr txBox="1"/>
          <p:nvPr/>
        </p:nvSpPr>
        <p:spPr>
          <a:xfrm>
            <a:off x="9602450" y="2123725"/>
            <a:ext cx="7257000" cy="3956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567" u="none" cap="none" strike="noStrike">
                <a:solidFill>
                  <a:srgbClr val="D75431"/>
                </a:solidFill>
                <a:latin typeface="Pacifico"/>
                <a:ea typeface="Pacifico"/>
                <a:cs typeface="Pacifico"/>
                <a:sym typeface="Pacifico"/>
              </a:rPr>
              <a:t>Thanksgiving Crafts and DIY Guides</a:t>
            </a:r>
            <a:endParaRPr/>
          </a:p>
        </p:txBody>
      </p:sp>
      <p:sp>
        <p:nvSpPr>
          <p:cNvPr id="220" name="Google Shape;220;p16"/>
          <p:cNvSpPr txBox="1"/>
          <p:nvPr/>
        </p:nvSpPr>
        <p:spPr>
          <a:xfrm>
            <a:off x="9858230" y="6926788"/>
            <a:ext cx="6745500" cy="1421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DM Sans"/>
                <a:ea typeface="DM Sans"/>
                <a:cs typeface="DM Sans"/>
                <a:sym typeface="DM Sans"/>
              </a:rPr>
              <a:t>Lorem ipsum odor amet, consectetuer adipiscing elit. Dis lorem fusce mauris arcu consequat augue. </a:t>
            </a:r>
            <a:endParaRPr/>
          </a:p>
        </p:txBody>
      </p:sp>
      <p:sp>
        <p:nvSpPr>
          <p:cNvPr id="221" name="Google Shape;221;p16"/>
          <p:cNvSpPr/>
          <p:nvPr/>
        </p:nvSpPr>
        <p:spPr>
          <a:xfrm rot="1458490">
            <a:off x="8149281" y="3423264"/>
            <a:ext cx="1316763" cy="1720236"/>
          </a:xfrm>
          <a:custGeom>
            <a:rect b="b" l="l" r="r" t="t"/>
            <a:pathLst>
              <a:path extrusionOk="0" h="1720236" w="1316763">
                <a:moveTo>
                  <a:pt x="0" y="0"/>
                </a:moveTo>
                <a:lnTo>
                  <a:pt x="1316763" y="0"/>
                </a:lnTo>
                <a:lnTo>
                  <a:pt x="1316763" y="1720236"/>
                </a:lnTo>
                <a:lnTo>
                  <a:pt x="0" y="1720236"/>
                </a:lnTo>
                <a:lnTo>
                  <a:pt x="0" y="0"/>
                </a:lnTo>
                <a:close/>
              </a:path>
            </a:pathLst>
          </a:custGeom>
          <a:blipFill rotWithShape="1">
            <a:blip r:embed="rId4">
              <a:alphaModFix/>
            </a:blip>
            <a:stretch>
              <a:fillRect b="0" l="0" r="0" t="0"/>
            </a:stretch>
          </a:blipFill>
          <a:ln>
            <a:noFill/>
          </a:ln>
        </p:spPr>
      </p:sp>
      <p:sp>
        <p:nvSpPr>
          <p:cNvPr id="222" name="Google Shape;222;p16"/>
          <p:cNvSpPr/>
          <p:nvPr/>
        </p:nvSpPr>
        <p:spPr>
          <a:xfrm rot="4263523">
            <a:off x="8931935" y="8384015"/>
            <a:ext cx="1068217" cy="1748570"/>
          </a:xfrm>
          <a:custGeom>
            <a:rect b="b" l="l" r="r" t="t"/>
            <a:pathLst>
              <a:path extrusionOk="0" h="1748570" w="1068217">
                <a:moveTo>
                  <a:pt x="0" y="0"/>
                </a:moveTo>
                <a:lnTo>
                  <a:pt x="1068218" y="0"/>
                </a:lnTo>
                <a:lnTo>
                  <a:pt x="1068218" y="1748570"/>
                </a:lnTo>
                <a:lnTo>
                  <a:pt x="0" y="1748570"/>
                </a:lnTo>
                <a:lnTo>
                  <a:pt x="0" y="0"/>
                </a:lnTo>
                <a:close/>
              </a:path>
            </a:pathLst>
          </a:custGeom>
          <a:blipFill rotWithShape="1">
            <a:blip r:embed="rId5">
              <a:alphaModFix/>
            </a:blip>
            <a:stretch>
              <a:fillRect b="0" l="0" r="0" t="0"/>
            </a:stretch>
          </a:blipFill>
          <a:ln>
            <a:noFill/>
          </a:ln>
        </p:spPr>
      </p:sp>
      <p:sp>
        <p:nvSpPr>
          <p:cNvPr id="223" name="Google Shape;223;p16"/>
          <p:cNvSpPr/>
          <p:nvPr/>
        </p:nvSpPr>
        <p:spPr>
          <a:xfrm rot="-945739">
            <a:off x="275566" y="87974"/>
            <a:ext cx="1966348" cy="2301046"/>
          </a:xfrm>
          <a:custGeom>
            <a:rect b="b" l="l" r="r" t="t"/>
            <a:pathLst>
              <a:path extrusionOk="0" h="2301046" w="1966348">
                <a:moveTo>
                  <a:pt x="0" y="0"/>
                </a:moveTo>
                <a:lnTo>
                  <a:pt x="1966349" y="0"/>
                </a:lnTo>
                <a:lnTo>
                  <a:pt x="1966349" y="2301046"/>
                </a:lnTo>
                <a:lnTo>
                  <a:pt x="0" y="2301046"/>
                </a:lnTo>
                <a:lnTo>
                  <a:pt x="0" y="0"/>
                </a:lnTo>
                <a:close/>
              </a:path>
            </a:pathLst>
          </a:custGeom>
          <a:blipFill rotWithShape="1">
            <a:blip r:embed="rId6">
              <a:alphaModFix/>
            </a:blip>
            <a:stretch>
              <a:fillRect b="0" l="0" r="0" t="0"/>
            </a:stretch>
          </a:blipFill>
          <a:ln>
            <a:noFill/>
          </a:ln>
        </p:spPr>
      </p:sp>
      <p:sp>
        <p:nvSpPr>
          <p:cNvPr id="224" name="Google Shape;224;p16"/>
          <p:cNvSpPr/>
          <p:nvPr/>
        </p:nvSpPr>
        <p:spPr>
          <a:xfrm rot="-5945786">
            <a:off x="6678372" y="330385"/>
            <a:ext cx="894904" cy="1816225"/>
          </a:xfrm>
          <a:custGeom>
            <a:rect b="b" l="l" r="r" t="t"/>
            <a:pathLst>
              <a:path extrusionOk="0" h="1816225" w="894904">
                <a:moveTo>
                  <a:pt x="0" y="0"/>
                </a:moveTo>
                <a:lnTo>
                  <a:pt x="894904" y="0"/>
                </a:lnTo>
                <a:lnTo>
                  <a:pt x="894904" y="1816225"/>
                </a:lnTo>
                <a:lnTo>
                  <a:pt x="0" y="1816225"/>
                </a:lnTo>
                <a:lnTo>
                  <a:pt x="0" y="0"/>
                </a:lnTo>
                <a:close/>
              </a:path>
            </a:pathLst>
          </a:custGeom>
          <a:blipFill rotWithShape="1">
            <a:blip r:embed="rId7">
              <a:alphaModFix/>
            </a:blip>
            <a:stretch>
              <a:fillRect b="0" l="0" r="0" t="0"/>
            </a:stretch>
          </a:blipFill>
          <a:ln>
            <a:noFill/>
          </a:ln>
        </p:spPr>
      </p:sp>
      <p:sp>
        <p:nvSpPr>
          <p:cNvPr id="225" name="Google Shape;225;p16"/>
          <p:cNvSpPr/>
          <p:nvPr/>
        </p:nvSpPr>
        <p:spPr>
          <a:xfrm rot="242757">
            <a:off x="16844260" y="6715700"/>
            <a:ext cx="1970432" cy="3507241"/>
          </a:xfrm>
          <a:custGeom>
            <a:rect b="b" l="l" r="r" t="t"/>
            <a:pathLst>
              <a:path extrusionOk="0" h="3507241" w="1970432">
                <a:moveTo>
                  <a:pt x="0" y="0"/>
                </a:moveTo>
                <a:lnTo>
                  <a:pt x="1970432" y="0"/>
                </a:lnTo>
                <a:lnTo>
                  <a:pt x="1970432" y="3507241"/>
                </a:lnTo>
                <a:lnTo>
                  <a:pt x="0" y="3507241"/>
                </a:lnTo>
                <a:lnTo>
                  <a:pt x="0" y="0"/>
                </a:lnTo>
                <a:close/>
              </a:path>
            </a:pathLst>
          </a:custGeom>
          <a:blipFill rotWithShape="1">
            <a:blip r:embed="rId8">
              <a:alphaModFix/>
            </a:blip>
            <a:stretch>
              <a:fillRect b="0" l="0" r="0" t="0"/>
            </a:stretch>
          </a:blipFill>
          <a:ln>
            <a:noFill/>
          </a:ln>
        </p:spPr>
      </p:sp>
      <p:sp>
        <p:nvSpPr>
          <p:cNvPr id="226" name="Google Shape;226;p16"/>
          <p:cNvSpPr/>
          <p:nvPr/>
        </p:nvSpPr>
        <p:spPr>
          <a:xfrm rot="-2148430">
            <a:off x="15064376" y="41267"/>
            <a:ext cx="1395239" cy="2283873"/>
          </a:xfrm>
          <a:custGeom>
            <a:rect b="b" l="l" r="r" t="t"/>
            <a:pathLst>
              <a:path extrusionOk="0" h="2283873" w="1395239">
                <a:moveTo>
                  <a:pt x="0" y="0"/>
                </a:moveTo>
                <a:lnTo>
                  <a:pt x="1395239" y="0"/>
                </a:lnTo>
                <a:lnTo>
                  <a:pt x="1395239" y="2283873"/>
                </a:lnTo>
                <a:lnTo>
                  <a:pt x="0" y="2283873"/>
                </a:lnTo>
                <a:lnTo>
                  <a:pt x="0" y="0"/>
                </a:lnTo>
                <a:close/>
              </a:path>
            </a:pathLst>
          </a:custGeom>
          <a:blipFill rotWithShape="1">
            <a:blip r:embed="rId5">
              <a:alphaModFix/>
            </a:blip>
            <a:stretch>
              <a:fillRect b="0" l="0" r="0" t="0"/>
            </a:stretch>
          </a:blipFill>
          <a:ln>
            <a:noFill/>
          </a:ln>
        </p:spPr>
      </p:sp>
      <p:sp>
        <p:nvSpPr>
          <p:cNvPr id="227" name="Google Shape;227;p16"/>
          <p:cNvSpPr/>
          <p:nvPr/>
        </p:nvSpPr>
        <p:spPr>
          <a:xfrm flipH="1" rot="-945739">
            <a:off x="2910743" y="8284298"/>
            <a:ext cx="1559694" cy="1825174"/>
          </a:xfrm>
          <a:custGeom>
            <a:rect b="b" l="l" r="r" t="t"/>
            <a:pathLst>
              <a:path extrusionOk="0" h="1825174" w="1559694">
                <a:moveTo>
                  <a:pt x="1559695" y="0"/>
                </a:moveTo>
                <a:lnTo>
                  <a:pt x="0" y="0"/>
                </a:lnTo>
                <a:lnTo>
                  <a:pt x="0" y="1825175"/>
                </a:lnTo>
                <a:lnTo>
                  <a:pt x="1559695" y="1825175"/>
                </a:lnTo>
                <a:lnTo>
                  <a:pt x="1559695" y="0"/>
                </a:lnTo>
                <a:close/>
              </a:path>
            </a:pathLst>
          </a:custGeom>
          <a:blipFill rotWithShape="1">
            <a:blip r:embed="rId6">
              <a:alphaModFix/>
            </a:blip>
            <a:stretch>
              <a:fillRect b="0" l="0" r="0" t="0"/>
            </a:stretch>
          </a:blipFill>
          <a:ln>
            <a:noFill/>
          </a:ln>
        </p:spPr>
      </p:sp>
      <p:sp>
        <p:nvSpPr>
          <p:cNvPr id="228" name="Google Shape;228;p16"/>
          <p:cNvSpPr/>
          <p:nvPr/>
        </p:nvSpPr>
        <p:spPr>
          <a:xfrm rot="-2085654">
            <a:off x="11092338" y="335038"/>
            <a:ext cx="1023742" cy="1337430"/>
          </a:xfrm>
          <a:custGeom>
            <a:rect b="b" l="l" r="r" t="t"/>
            <a:pathLst>
              <a:path extrusionOk="0" h="1337430" w="1023742">
                <a:moveTo>
                  <a:pt x="0" y="0"/>
                </a:moveTo>
                <a:lnTo>
                  <a:pt x="1023742" y="0"/>
                </a:lnTo>
                <a:lnTo>
                  <a:pt x="1023742" y="1337430"/>
                </a:lnTo>
                <a:lnTo>
                  <a:pt x="0" y="1337430"/>
                </a:lnTo>
                <a:lnTo>
                  <a:pt x="0" y="0"/>
                </a:lnTo>
                <a:close/>
              </a:path>
            </a:pathLst>
          </a:custGeom>
          <a:blipFill rotWithShape="1">
            <a:blip r:embed="rId4">
              <a:alphaModFix/>
            </a:blip>
            <a:stretch>
              <a:fillRect b="0" l="0" r="0" t="0"/>
            </a:stretch>
          </a:blipFill>
          <a:ln>
            <a:noFill/>
          </a:ln>
        </p:spPr>
      </p:sp>
      <p:sp>
        <p:nvSpPr>
          <p:cNvPr id="229" name="Google Shape;229;p16"/>
          <p:cNvSpPr/>
          <p:nvPr/>
        </p:nvSpPr>
        <p:spPr>
          <a:xfrm rot="-5945786">
            <a:off x="13750932" y="8670791"/>
            <a:ext cx="894904" cy="1816225"/>
          </a:xfrm>
          <a:custGeom>
            <a:rect b="b" l="l" r="r" t="t"/>
            <a:pathLst>
              <a:path extrusionOk="0" h="1816225" w="894904">
                <a:moveTo>
                  <a:pt x="0" y="0"/>
                </a:moveTo>
                <a:lnTo>
                  <a:pt x="894904" y="0"/>
                </a:lnTo>
                <a:lnTo>
                  <a:pt x="894904" y="1816225"/>
                </a:lnTo>
                <a:lnTo>
                  <a:pt x="0" y="1816225"/>
                </a:lnTo>
                <a:lnTo>
                  <a:pt x="0" y="0"/>
                </a:lnTo>
                <a:close/>
              </a:path>
            </a:pathLst>
          </a:custGeom>
          <a:blipFill rotWithShape="1">
            <a:blip r:embed="rId7">
              <a:alphaModFix/>
            </a:blip>
            <a:stretch>
              <a:fillRect b="0" l="0" r="0" t="0"/>
            </a:stretch>
          </a:blipFill>
          <a:ln>
            <a:noFill/>
          </a:ln>
        </p:spPr>
      </p:sp>
      <p:sp>
        <p:nvSpPr>
          <p:cNvPr id="230" name="Google Shape;230;p16"/>
          <p:cNvSpPr/>
          <p:nvPr/>
        </p:nvSpPr>
        <p:spPr>
          <a:xfrm rot="5964599">
            <a:off x="3526337" y="799577"/>
            <a:ext cx="1220982" cy="2173269"/>
          </a:xfrm>
          <a:custGeom>
            <a:rect b="b" l="l" r="r" t="t"/>
            <a:pathLst>
              <a:path extrusionOk="0" h="2173269" w="1220982">
                <a:moveTo>
                  <a:pt x="0" y="0"/>
                </a:moveTo>
                <a:lnTo>
                  <a:pt x="1220982" y="0"/>
                </a:lnTo>
                <a:lnTo>
                  <a:pt x="1220982" y="2173268"/>
                </a:lnTo>
                <a:lnTo>
                  <a:pt x="0" y="2173268"/>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2AA"/>
        </a:solidFill>
      </p:bgPr>
    </p:bg>
    <p:spTree>
      <p:nvGrpSpPr>
        <p:cNvPr id="434" name="Shape 434"/>
        <p:cNvGrpSpPr/>
        <p:nvPr/>
      </p:nvGrpSpPr>
      <p:grpSpPr>
        <a:xfrm>
          <a:off x="0" y="0"/>
          <a:ext cx="0" cy="0"/>
          <a:chOff x="0" y="0"/>
          <a:chExt cx="0" cy="0"/>
        </a:xfrm>
      </p:grpSpPr>
      <p:sp>
        <p:nvSpPr>
          <p:cNvPr id="435" name="Google Shape;435;p25"/>
          <p:cNvSpPr/>
          <p:nvPr/>
        </p:nvSpPr>
        <p:spPr>
          <a:xfrm>
            <a:off x="10906074" y="0"/>
            <a:ext cx="7381926" cy="10287000"/>
          </a:xfrm>
          <a:custGeom>
            <a:rect b="b" l="l" r="r" t="t"/>
            <a:pathLst>
              <a:path extrusionOk="0" h="10287000" w="7381926">
                <a:moveTo>
                  <a:pt x="0" y="0"/>
                </a:moveTo>
                <a:lnTo>
                  <a:pt x="7381926" y="0"/>
                </a:lnTo>
                <a:lnTo>
                  <a:pt x="7381926" y="10287000"/>
                </a:lnTo>
                <a:lnTo>
                  <a:pt x="0" y="10287000"/>
                </a:lnTo>
                <a:lnTo>
                  <a:pt x="0" y="0"/>
                </a:lnTo>
                <a:close/>
              </a:path>
            </a:pathLst>
          </a:custGeom>
          <a:blipFill rotWithShape="1">
            <a:blip r:embed="rId3">
              <a:alphaModFix/>
            </a:blip>
            <a:stretch>
              <a:fillRect b="-7636" l="0" r="0" t="0"/>
            </a:stretch>
          </a:blipFill>
          <a:ln>
            <a:noFill/>
          </a:ln>
        </p:spPr>
      </p:sp>
      <p:grpSp>
        <p:nvGrpSpPr>
          <p:cNvPr id="436" name="Google Shape;436;p25"/>
          <p:cNvGrpSpPr/>
          <p:nvPr/>
        </p:nvGrpSpPr>
        <p:grpSpPr>
          <a:xfrm>
            <a:off x="0" y="-76714"/>
            <a:ext cx="10906074" cy="10363717"/>
            <a:chOff x="0" y="-28575"/>
            <a:chExt cx="4062368" cy="3860347"/>
          </a:xfrm>
        </p:grpSpPr>
        <p:sp>
          <p:nvSpPr>
            <p:cNvPr id="437" name="Google Shape;437;p25"/>
            <p:cNvSpPr/>
            <p:nvPr/>
          </p:nvSpPr>
          <p:spPr>
            <a:xfrm>
              <a:off x="0" y="0"/>
              <a:ext cx="4062368" cy="3831772"/>
            </a:xfrm>
            <a:custGeom>
              <a:rect b="b" l="l" r="r" t="t"/>
              <a:pathLst>
                <a:path extrusionOk="0" h="3831772" w="4062368">
                  <a:moveTo>
                    <a:pt x="0" y="0"/>
                  </a:moveTo>
                  <a:lnTo>
                    <a:pt x="4062368" y="0"/>
                  </a:lnTo>
                  <a:lnTo>
                    <a:pt x="4062368" y="3831772"/>
                  </a:lnTo>
                  <a:lnTo>
                    <a:pt x="0" y="3831772"/>
                  </a:lnTo>
                  <a:close/>
                </a:path>
              </a:pathLst>
            </a:custGeom>
            <a:solidFill>
              <a:srgbClr val="FFFFFF"/>
            </a:solidFill>
            <a:ln cap="sq" cmpd="sng" w="114300">
              <a:solidFill>
                <a:srgbClr val="6F3829"/>
              </a:solidFill>
              <a:prstDash val="dash"/>
              <a:miter lim="8000"/>
              <a:headEnd len="sm" w="sm" type="none"/>
              <a:tailEnd len="sm" w="sm" type="none"/>
            </a:ln>
          </p:spPr>
        </p:sp>
        <p:sp>
          <p:nvSpPr>
            <p:cNvPr id="438" name="Google Shape;438;p25"/>
            <p:cNvSpPr txBox="1"/>
            <p:nvPr/>
          </p:nvSpPr>
          <p:spPr>
            <a:xfrm>
              <a:off x="0" y="-28575"/>
              <a:ext cx="4062368" cy="3860346"/>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9" name="Google Shape;439;p25"/>
          <p:cNvSpPr txBox="1"/>
          <p:nvPr/>
        </p:nvSpPr>
        <p:spPr>
          <a:xfrm>
            <a:off x="844910" y="1528328"/>
            <a:ext cx="9216253" cy="12890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8000" u="none" cap="none" strike="noStrike">
                <a:solidFill>
                  <a:srgbClr val="D75431"/>
                </a:solidFill>
                <a:latin typeface="Pacifico"/>
                <a:ea typeface="Pacifico"/>
                <a:cs typeface="Pacifico"/>
                <a:sym typeface="Pacifico"/>
              </a:rPr>
              <a:t>DIY Tips &amp;Tricks</a:t>
            </a:r>
            <a:endParaRPr/>
          </a:p>
        </p:txBody>
      </p:sp>
      <p:sp>
        <p:nvSpPr>
          <p:cNvPr id="440" name="Google Shape;440;p25"/>
          <p:cNvSpPr txBox="1"/>
          <p:nvPr/>
        </p:nvSpPr>
        <p:spPr>
          <a:xfrm>
            <a:off x="897856" y="3314397"/>
            <a:ext cx="8703000" cy="106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Diam in ante duis curae duis pharetra iaculis. Eu ad sociosqu nulla fames nisi nec. Rhoncus facilisis magnis faucibus rutrum magna netus aliquet neque. </a:t>
            </a:r>
            <a:endParaRPr/>
          </a:p>
        </p:txBody>
      </p:sp>
      <p:sp>
        <p:nvSpPr>
          <p:cNvPr id="441" name="Google Shape;441;p25"/>
          <p:cNvSpPr/>
          <p:nvPr/>
        </p:nvSpPr>
        <p:spPr>
          <a:xfrm>
            <a:off x="844910" y="5169608"/>
            <a:ext cx="3444898" cy="2079647"/>
          </a:xfrm>
          <a:custGeom>
            <a:rect b="b" l="l" r="r" t="t"/>
            <a:pathLst>
              <a:path extrusionOk="0" h="2079647" w="3444898">
                <a:moveTo>
                  <a:pt x="0" y="0"/>
                </a:moveTo>
                <a:lnTo>
                  <a:pt x="3444898" y="0"/>
                </a:lnTo>
                <a:lnTo>
                  <a:pt x="3444898" y="2079647"/>
                </a:lnTo>
                <a:lnTo>
                  <a:pt x="0" y="2079647"/>
                </a:lnTo>
                <a:lnTo>
                  <a:pt x="0" y="0"/>
                </a:lnTo>
                <a:close/>
              </a:path>
            </a:pathLst>
          </a:custGeom>
          <a:blipFill rotWithShape="1">
            <a:blip r:embed="rId4">
              <a:alphaModFix/>
            </a:blip>
            <a:stretch>
              <a:fillRect b="-5232" l="0" r="0" t="-5232"/>
            </a:stretch>
          </a:blipFill>
          <a:ln>
            <a:noFill/>
          </a:ln>
        </p:spPr>
      </p:sp>
      <p:grpSp>
        <p:nvGrpSpPr>
          <p:cNvPr id="442" name="Google Shape;442;p25"/>
          <p:cNvGrpSpPr/>
          <p:nvPr/>
        </p:nvGrpSpPr>
        <p:grpSpPr>
          <a:xfrm>
            <a:off x="844910" y="7382091"/>
            <a:ext cx="3444898" cy="2202929"/>
            <a:chOff x="0" y="-28575"/>
            <a:chExt cx="1283179" cy="820562"/>
          </a:xfrm>
        </p:grpSpPr>
        <p:sp>
          <p:nvSpPr>
            <p:cNvPr id="443" name="Google Shape;443;p25"/>
            <p:cNvSpPr/>
            <p:nvPr/>
          </p:nvSpPr>
          <p:spPr>
            <a:xfrm>
              <a:off x="0" y="0"/>
              <a:ext cx="1283179" cy="791987"/>
            </a:xfrm>
            <a:custGeom>
              <a:rect b="b" l="l" r="r" t="t"/>
              <a:pathLst>
                <a:path extrusionOk="0" h="791987" w="1283179">
                  <a:moveTo>
                    <a:pt x="0" y="0"/>
                  </a:moveTo>
                  <a:lnTo>
                    <a:pt x="1283179" y="0"/>
                  </a:lnTo>
                  <a:lnTo>
                    <a:pt x="1283179" y="791987"/>
                  </a:lnTo>
                  <a:lnTo>
                    <a:pt x="0" y="791987"/>
                  </a:lnTo>
                  <a:close/>
                </a:path>
              </a:pathLst>
            </a:custGeom>
            <a:solidFill>
              <a:srgbClr val="FCF7D2"/>
            </a:solidFill>
            <a:ln cap="sq" cmpd="sng" w="57150">
              <a:solidFill>
                <a:srgbClr val="6F3829"/>
              </a:solidFill>
              <a:prstDash val="dash"/>
              <a:miter lim="8000"/>
              <a:headEnd len="sm" w="sm" type="none"/>
              <a:tailEnd len="sm" w="sm" type="none"/>
            </a:ln>
          </p:spPr>
        </p:sp>
        <p:sp>
          <p:nvSpPr>
            <p:cNvPr id="444" name="Google Shape;444;p25"/>
            <p:cNvSpPr txBox="1"/>
            <p:nvPr/>
          </p:nvSpPr>
          <p:spPr>
            <a:xfrm>
              <a:off x="0" y="-28575"/>
              <a:ext cx="1283179" cy="820562"/>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5" name="Google Shape;445;p25"/>
          <p:cNvSpPr/>
          <p:nvPr/>
        </p:nvSpPr>
        <p:spPr>
          <a:xfrm>
            <a:off x="4893565" y="5169608"/>
            <a:ext cx="3444898" cy="2079647"/>
          </a:xfrm>
          <a:custGeom>
            <a:rect b="b" l="l" r="r" t="t"/>
            <a:pathLst>
              <a:path extrusionOk="0" h="2079647" w="3444898">
                <a:moveTo>
                  <a:pt x="0" y="0"/>
                </a:moveTo>
                <a:lnTo>
                  <a:pt x="3444898" y="0"/>
                </a:lnTo>
                <a:lnTo>
                  <a:pt x="3444898" y="2079647"/>
                </a:lnTo>
                <a:lnTo>
                  <a:pt x="0" y="2079647"/>
                </a:lnTo>
                <a:lnTo>
                  <a:pt x="0" y="0"/>
                </a:lnTo>
                <a:close/>
              </a:path>
            </a:pathLst>
          </a:custGeom>
          <a:blipFill rotWithShape="1">
            <a:blip r:embed="rId5">
              <a:alphaModFix/>
            </a:blip>
            <a:stretch>
              <a:fillRect b="-5215" l="0" r="0" t="-5215"/>
            </a:stretch>
          </a:blipFill>
          <a:ln>
            <a:noFill/>
          </a:ln>
        </p:spPr>
      </p:sp>
      <p:grpSp>
        <p:nvGrpSpPr>
          <p:cNvPr id="446" name="Google Shape;446;p25"/>
          <p:cNvGrpSpPr/>
          <p:nvPr/>
        </p:nvGrpSpPr>
        <p:grpSpPr>
          <a:xfrm>
            <a:off x="4893565" y="7382091"/>
            <a:ext cx="3444898" cy="2202929"/>
            <a:chOff x="0" y="-28575"/>
            <a:chExt cx="1283179" cy="820562"/>
          </a:xfrm>
        </p:grpSpPr>
        <p:sp>
          <p:nvSpPr>
            <p:cNvPr id="447" name="Google Shape;447;p25"/>
            <p:cNvSpPr/>
            <p:nvPr/>
          </p:nvSpPr>
          <p:spPr>
            <a:xfrm>
              <a:off x="0" y="0"/>
              <a:ext cx="1283179" cy="791987"/>
            </a:xfrm>
            <a:custGeom>
              <a:rect b="b" l="l" r="r" t="t"/>
              <a:pathLst>
                <a:path extrusionOk="0" h="791987" w="1283179">
                  <a:moveTo>
                    <a:pt x="0" y="0"/>
                  </a:moveTo>
                  <a:lnTo>
                    <a:pt x="1283179" y="0"/>
                  </a:lnTo>
                  <a:lnTo>
                    <a:pt x="1283179" y="791987"/>
                  </a:lnTo>
                  <a:lnTo>
                    <a:pt x="0" y="791987"/>
                  </a:lnTo>
                  <a:close/>
                </a:path>
              </a:pathLst>
            </a:custGeom>
            <a:solidFill>
              <a:srgbClr val="FCF7D2"/>
            </a:solidFill>
            <a:ln cap="sq" cmpd="sng" w="57150">
              <a:solidFill>
                <a:srgbClr val="6F3829"/>
              </a:solidFill>
              <a:prstDash val="dash"/>
              <a:miter lim="8000"/>
              <a:headEnd len="sm" w="sm" type="none"/>
              <a:tailEnd len="sm" w="sm" type="none"/>
            </a:ln>
          </p:spPr>
        </p:sp>
        <p:sp>
          <p:nvSpPr>
            <p:cNvPr id="448" name="Google Shape;448;p25"/>
            <p:cNvSpPr txBox="1"/>
            <p:nvPr/>
          </p:nvSpPr>
          <p:spPr>
            <a:xfrm>
              <a:off x="0" y="-28575"/>
              <a:ext cx="1283179" cy="820562"/>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9" name="Google Shape;449;p25"/>
          <p:cNvSpPr/>
          <p:nvPr/>
        </p:nvSpPr>
        <p:spPr>
          <a:xfrm>
            <a:off x="8938538" y="5169608"/>
            <a:ext cx="3444898" cy="2079647"/>
          </a:xfrm>
          <a:custGeom>
            <a:rect b="b" l="l" r="r" t="t"/>
            <a:pathLst>
              <a:path extrusionOk="0" h="2079647" w="3444898">
                <a:moveTo>
                  <a:pt x="0" y="0"/>
                </a:moveTo>
                <a:lnTo>
                  <a:pt x="3444898" y="0"/>
                </a:lnTo>
                <a:lnTo>
                  <a:pt x="3444898" y="2079647"/>
                </a:lnTo>
                <a:lnTo>
                  <a:pt x="0" y="2079647"/>
                </a:lnTo>
                <a:lnTo>
                  <a:pt x="0" y="0"/>
                </a:lnTo>
                <a:close/>
              </a:path>
            </a:pathLst>
          </a:custGeom>
          <a:blipFill rotWithShape="1">
            <a:blip r:embed="rId6">
              <a:alphaModFix/>
            </a:blip>
            <a:stretch>
              <a:fillRect b="-5215" l="0" r="0" t="-5215"/>
            </a:stretch>
          </a:blipFill>
          <a:ln>
            <a:noFill/>
          </a:ln>
        </p:spPr>
      </p:sp>
      <p:grpSp>
        <p:nvGrpSpPr>
          <p:cNvPr id="450" name="Google Shape;450;p25"/>
          <p:cNvGrpSpPr/>
          <p:nvPr/>
        </p:nvGrpSpPr>
        <p:grpSpPr>
          <a:xfrm>
            <a:off x="8938538" y="7382091"/>
            <a:ext cx="3444898" cy="2202929"/>
            <a:chOff x="0" y="-28575"/>
            <a:chExt cx="1283179" cy="820562"/>
          </a:xfrm>
        </p:grpSpPr>
        <p:sp>
          <p:nvSpPr>
            <p:cNvPr id="451" name="Google Shape;451;p25"/>
            <p:cNvSpPr/>
            <p:nvPr/>
          </p:nvSpPr>
          <p:spPr>
            <a:xfrm>
              <a:off x="0" y="0"/>
              <a:ext cx="1283179" cy="791987"/>
            </a:xfrm>
            <a:custGeom>
              <a:rect b="b" l="l" r="r" t="t"/>
              <a:pathLst>
                <a:path extrusionOk="0" h="791987" w="1283179">
                  <a:moveTo>
                    <a:pt x="0" y="0"/>
                  </a:moveTo>
                  <a:lnTo>
                    <a:pt x="1283179" y="0"/>
                  </a:lnTo>
                  <a:lnTo>
                    <a:pt x="1283179" y="791987"/>
                  </a:lnTo>
                  <a:lnTo>
                    <a:pt x="0" y="791987"/>
                  </a:lnTo>
                  <a:close/>
                </a:path>
              </a:pathLst>
            </a:custGeom>
            <a:solidFill>
              <a:srgbClr val="FCF7D2"/>
            </a:solidFill>
            <a:ln cap="sq" cmpd="sng" w="57150">
              <a:solidFill>
                <a:srgbClr val="6F3829"/>
              </a:solidFill>
              <a:prstDash val="dash"/>
              <a:miter lim="8000"/>
              <a:headEnd len="sm" w="sm" type="none"/>
              <a:tailEnd len="sm" w="sm" type="none"/>
            </a:ln>
          </p:spPr>
        </p:sp>
        <p:sp>
          <p:nvSpPr>
            <p:cNvPr id="452" name="Google Shape;452;p25"/>
            <p:cNvSpPr txBox="1"/>
            <p:nvPr/>
          </p:nvSpPr>
          <p:spPr>
            <a:xfrm>
              <a:off x="0" y="-28575"/>
              <a:ext cx="1283179" cy="820562"/>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3" name="Google Shape;453;p25"/>
          <p:cNvGrpSpPr/>
          <p:nvPr/>
        </p:nvGrpSpPr>
        <p:grpSpPr>
          <a:xfrm>
            <a:off x="727408" y="7830633"/>
            <a:ext cx="3679875" cy="1451861"/>
            <a:chOff x="0" y="-28575"/>
            <a:chExt cx="4906500" cy="1935813"/>
          </a:xfrm>
        </p:grpSpPr>
        <p:sp>
          <p:nvSpPr>
            <p:cNvPr id="454" name="Google Shape;454;p25"/>
            <p:cNvSpPr txBox="1"/>
            <p:nvPr/>
          </p:nvSpPr>
          <p:spPr>
            <a:xfrm>
              <a:off x="464632" y="824238"/>
              <a:ext cx="3977400" cy="1083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599" u="none" cap="none" strike="noStrike">
                  <a:solidFill>
                    <a:srgbClr val="000000"/>
                  </a:solidFill>
                  <a:latin typeface="DM Sans"/>
                  <a:ea typeface="DM Sans"/>
                  <a:cs typeface="DM Sans"/>
                  <a:sym typeface="DM Sans"/>
                </a:rPr>
                <a:t>Lorem ipsum odor amet, consectetuer adipiscing elit. Diam in ante duis curae duis. </a:t>
              </a:r>
              <a:endParaRPr/>
            </a:p>
          </p:txBody>
        </p:sp>
        <p:sp>
          <p:nvSpPr>
            <p:cNvPr id="455" name="Google Shape;455;p25"/>
            <p:cNvSpPr txBox="1"/>
            <p:nvPr/>
          </p:nvSpPr>
          <p:spPr>
            <a:xfrm>
              <a:off x="0" y="-28575"/>
              <a:ext cx="4906500" cy="615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999" u="none" cap="none" strike="noStrike">
                  <a:solidFill>
                    <a:srgbClr val="000000"/>
                  </a:solidFill>
                  <a:latin typeface="DM Sans"/>
                  <a:ea typeface="DM Sans"/>
                  <a:cs typeface="DM Sans"/>
                  <a:sym typeface="DM Sans"/>
                </a:rPr>
                <a:t>POINT 01</a:t>
              </a:r>
              <a:endParaRPr/>
            </a:p>
          </p:txBody>
        </p:sp>
      </p:grpSp>
      <p:grpSp>
        <p:nvGrpSpPr>
          <p:cNvPr id="456" name="Google Shape;456;p25"/>
          <p:cNvGrpSpPr/>
          <p:nvPr/>
        </p:nvGrpSpPr>
        <p:grpSpPr>
          <a:xfrm>
            <a:off x="4780833" y="7840529"/>
            <a:ext cx="3679875" cy="1451861"/>
            <a:chOff x="0" y="-28575"/>
            <a:chExt cx="4906500" cy="1935813"/>
          </a:xfrm>
        </p:grpSpPr>
        <p:sp>
          <p:nvSpPr>
            <p:cNvPr id="457" name="Google Shape;457;p25"/>
            <p:cNvSpPr txBox="1"/>
            <p:nvPr/>
          </p:nvSpPr>
          <p:spPr>
            <a:xfrm>
              <a:off x="464632" y="824238"/>
              <a:ext cx="3977400" cy="1083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599" u="none" cap="none" strike="noStrike">
                  <a:solidFill>
                    <a:srgbClr val="000000"/>
                  </a:solidFill>
                  <a:latin typeface="DM Sans"/>
                  <a:ea typeface="DM Sans"/>
                  <a:cs typeface="DM Sans"/>
                  <a:sym typeface="DM Sans"/>
                </a:rPr>
                <a:t>Lorem ipsum odor amet, consectetuer adipiscing elit. Diam in ante duis curae duis. </a:t>
              </a:r>
              <a:endParaRPr/>
            </a:p>
          </p:txBody>
        </p:sp>
        <p:sp>
          <p:nvSpPr>
            <p:cNvPr id="458" name="Google Shape;458;p25"/>
            <p:cNvSpPr txBox="1"/>
            <p:nvPr/>
          </p:nvSpPr>
          <p:spPr>
            <a:xfrm>
              <a:off x="0" y="-28575"/>
              <a:ext cx="4906500" cy="615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999" u="none" cap="none" strike="noStrike">
                  <a:solidFill>
                    <a:srgbClr val="000000"/>
                  </a:solidFill>
                  <a:latin typeface="DM Sans"/>
                  <a:ea typeface="DM Sans"/>
                  <a:cs typeface="DM Sans"/>
                  <a:sym typeface="DM Sans"/>
                </a:rPr>
                <a:t>POINT 02</a:t>
              </a:r>
              <a:endParaRPr/>
            </a:p>
          </p:txBody>
        </p:sp>
      </p:grpSp>
      <p:grpSp>
        <p:nvGrpSpPr>
          <p:cNvPr id="459" name="Google Shape;459;p25"/>
          <p:cNvGrpSpPr/>
          <p:nvPr/>
        </p:nvGrpSpPr>
        <p:grpSpPr>
          <a:xfrm>
            <a:off x="8821036" y="7840529"/>
            <a:ext cx="3679875" cy="1451861"/>
            <a:chOff x="0" y="-28575"/>
            <a:chExt cx="4906500" cy="1935813"/>
          </a:xfrm>
        </p:grpSpPr>
        <p:sp>
          <p:nvSpPr>
            <p:cNvPr id="460" name="Google Shape;460;p25"/>
            <p:cNvSpPr txBox="1"/>
            <p:nvPr/>
          </p:nvSpPr>
          <p:spPr>
            <a:xfrm>
              <a:off x="464632" y="824238"/>
              <a:ext cx="3977400" cy="1083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599" u="none" cap="none" strike="noStrike">
                  <a:solidFill>
                    <a:srgbClr val="000000"/>
                  </a:solidFill>
                  <a:latin typeface="DM Sans"/>
                  <a:ea typeface="DM Sans"/>
                  <a:cs typeface="DM Sans"/>
                  <a:sym typeface="DM Sans"/>
                </a:rPr>
                <a:t>Lorem ipsum odor amet, consectetuer adipiscing elit. Diam in ante duis curae duis. </a:t>
              </a:r>
              <a:endParaRPr/>
            </a:p>
          </p:txBody>
        </p:sp>
        <p:sp>
          <p:nvSpPr>
            <p:cNvPr id="461" name="Google Shape;461;p25"/>
            <p:cNvSpPr txBox="1"/>
            <p:nvPr/>
          </p:nvSpPr>
          <p:spPr>
            <a:xfrm>
              <a:off x="0" y="-28575"/>
              <a:ext cx="4906500" cy="615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999" u="none" cap="none" strike="noStrike">
                  <a:solidFill>
                    <a:srgbClr val="000000"/>
                  </a:solidFill>
                  <a:latin typeface="DM Sans"/>
                  <a:ea typeface="DM Sans"/>
                  <a:cs typeface="DM Sans"/>
                  <a:sym typeface="DM Sans"/>
                </a:rPr>
                <a:t>POINT 03</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F65"/>
        </a:solidFill>
      </p:bgPr>
    </p:bg>
    <p:spTree>
      <p:nvGrpSpPr>
        <p:cNvPr id="465" name="Shape 465"/>
        <p:cNvGrpSpPr/>
        <p:nvPr/>
      </p:nvGrpSpPr>
      <p:grpSpPr>
        <a:xfrm>
          <a:off x="0" y="0"/>
          <a:ext cx="0" cy="0"/>
          <a:chOff x="0" y="0"/>
          <a:chExt cx="0" cy="0"/>
        </a:xfrm>
      </p:grpSpPr>
      <p:grpSp>
        <p:nvGrpSpPr>
          <p:cNvPr id="466" name="Google Shape;466;p26"/>
          <p:cNvGrpSpPr/>
          <p:nvPr/>
        </p:nvGrpSpPr>
        <p:grpSpPr>
          <a:xfrm>
            <a:off x="871877" y="719895"/>
            <a:ext cx="16544248" cy="8770497"/>
            <a:chOff x="0" y="-28575"/>
            <a:chExt cx="6162513" cy="3266894"/>
          </a:xfrm>
        </p:grpSpPr>
        <p:sp>
          <p:nvSpPr>
            <p:cNvPr id="467" name="Google Shape;467;p26"/>
            <p:cNvSpPr/>
            <p:nvPr/>
          </p:nvSpPr>
          <p:spPr>
            <a:xfrm>
              <a:off x="0" y="0"/>
              <a:ext cx="6162513" cy="3238319"/>
            </a:xfrm>
            <a:custGeom>
              <a:rect b="b" l="l" r="r" t="t"/>
              <a:pathLst>
                <a:path extrusionOk="0" h="3238319" w="6162513">
                  <a:moveTo>
                    <a:pt x="0" y="0"/>
                  </a:moveTo>
                  <a:lnTo>
                    <a:pt x="6162513" y="0"/>
                  </a:lnTo>
                  <a:lnTo>
                    <a:pt x="6162513" y="3238319"/>
                  </a:lnTo>
                  <a:lnTo>
                    <a:pt x="0" y="3238319"/>
                  </a:lnTo>
                  <a:close/>
                </a:path>
              </a:pathLst>
            </a:custGeom>
            <a:solidFill>
              <a:srgbClr val="FCF7D2"/>
            </a:solidFill>
            <a:ln cap="sq" cmpd="sng" w="142875">
              <a:solidFill>
                <a:srgbClr val="6F3829"/>
              </a:solidFill>
              <a:prstDash val="dash"/>
              <a:miter lim="8000"/>
              <a:headEnd len="sm" w="sm" type="none"/>
              <a:tailEnd len="sm" w="sm" type="none"/>
            </a:ln>
          </p:spPr>
        </p:sp>
        <p:sp>
          <p:nvSpPr>
            <p:cNvPr id="468" name="Google Shape;468;p26"/>
            <p:cNvSpPr txBox="1"/>
            <p:nvPr/>
          </p:nvSpPr>
          <p:spPr>
            <a:xfrm>
              <a:off x="0" y="-28575"/>
              <a:ext cx="6162512" cy="3266894"/>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9" name="Google Shape;469;p26"/>
          <p:cNvSpPr/>
          <p:nvPr/>
        </p:nvSpPr>
        <p:spPr>
          <a:xfrm>
            <a:off x="16393172" y="4779027"/>
            <a:ext cx="2045901" cy="4152197"/>
          </a:xfrm>
          <a:custGeom>
            <a:rect b="b" l="l" r="r" t="t"/>
            <a:pathLst>
              <a:path extrusionOk="0" h="4152197" w="2045901">
                <a:moveTo>
                  <a:pt x="0" y="0"/>
                </a:moveTo>
                <a:lnTo>
                  <a:pt x="2045901" y="0"/>
                </a:lnTo>
                <a:lnTo>
                  <a:pt x="2045901" y="4152196"/>
                </a:lnTo>
                <a:lnTo>
                  <a:pt x="0" y="4152196"/>
                </a:lnTo>
                <a:lnTo>
                  <a:pt x="0" y="0"/>
                </a:lnTo>
                <a:close/>
              </a:path>
            </a:pathLst>
          </a:custGeom>
          <a:blipFill rotWithShape="1">
            <a:blip r:embed="rId3">
              <a:alphaModFix/>
            </a:blip>
            <a:stretch>
              <a:fillRect b="0" l="0" r="0" t="0"/>
            </a:stretch>
          </a:blipFill>
          <a:ln>
            <a:noFill/>
          </a:ln>
        </p:spPr>
      </p:sp>
      <p:sp>
        <p:nvSpPr>
          <p:cNvPr id="470" name="Google Shape;470;p26"/>
          <p:cNvSpPr/>
          <p:nvPr/>
        </p:nvSpPr>
        <p:spPr>
          <a:xfrm flipH="1" rot="2279471">
            <a:off x="2233314" y="3992669"/>
            <a:ext cx="1330250" cy="2177492"/>
          </a:xfrm>
          <a:custGeom>
            <a:rect b="b" l="l" r="r" t="t"/>
            <a:pathLst>
              <a:path extrusionOk="0" h="2177492" w="1330250">
                <a:moveTo>
                  <a:pt x="1330250" y="0"/>
                </a:moveTo>
                <a:lnTo>
                  <a:pt x="0" y="0"/>
                </a:lnTo>
                <a:lnTo>
                  <a:pt x="0" y="2177493"/>
                </a:lnTo>
                <a:lnTo>
                  <a:pt x="1330250" y="2177493"/>
                </a:lnTo>
                <a:lnTo>
                  <a:pt x="1330250" y="0"/>
                </a:lnTo>
                <a:close/>
              </a:path>
            </a:pathLst>
          </a:custGeom>
          <a:blipFill rotWithShape="1">
            <a:blip r:embed="rId4">
              <a:alphaModFix/>
            </a:blip>
            <a:stretch>
              <a:fillRect b="0" l="0" r="0" t="0"/>
            </a:stretch>
          </a:blipFill>
          <a:ln>
            <a:noFill/>
          </a:ln>
        </p:spPr>
      </p:sp>
      <p:sp>
        <p:nvSpPr>
          <p:cNvPr id="471" name="Google Shape;471;p26"/>
          <p:cNvSpPr/>
          <p:nvPr/>
        </p:nvSpPr>
        <p:spPr>
          <a:xfrm rot="-5212229">
            <a:off x="14429072" y="-625487"/>
            <a:ext cx="2532409" cy="3308373"/>
          </a:xfrm>
          <a:custGeom>
            <a:rect b="b" l="l" r="r" t="t"/>
            <a:pathLst>
              <a:path extrusionOk="0" h="3308373" w="2532409">
                <a:moveTo>
                  <a:pt x="0" y="0"/>
                </a:moveTo>
                <a:lnTo>
                  <a:pt x="2532410" y="0"/>
                </a:lnTo>
                <a:lnTo>
                  <a:pt x="2532410" y="3308374"/>
                </a:lnTo>
                <a:lnTo>
                  <a:pt x="0" y="3308374"/>
                </a:lnTo>
                <a:lnTo>
                  <a:pt x="0" y="0"/>
                </a:lnTo>
                <a:close/>
              </a:path>
            </a:pathLst>
          </a:custGeom>
          <a:blipFill rotWithShape="1">
            <a:blip r:embed="rId5">
              <a:alphaModFix/>
            </a:blip>
            <a:stretch>
              <a:fillRect b="0" l="0" r="0" t="0"/>
            </a:stretch>
          </a:blipFill>
          <a:ln>
            <a:noFill/>
          </a:ln>
        </p:spPr>
      </p:sp>
      <p:sp>
        <p:nvSpPr>
          <p:cNvPr id="472" name="Google Shape;472;p26"/>
          <p:cNvSpPr/>
          <p:nvPr/>
        </p:nvSpPr>
        <p:spPr>
          <a:xfrm rot="7241279">
            <a:off x="937863" y="-715626"/>
            <a:ext cx="2507200" cy="2933957"/>
          </a:xfrm>
          <a:custGeom>
            <a:rect b="b" l="l" r="r" t="t"/>
            <a:pathLst>
              <a:path extrusionOk="0" h="2933957" w="2507200">
                <a:moveTo>
                  <a:pt x="0" y="0"/>
                </a:moveTo>
                <a:lnTo>
                  <a:pt x="2507199" y="0"/>
                </a:lnTo>
                <a:lnTo>
                  <a:pt x="2507199" y="2933957"/>
                </a:lnTo>
                <a:lnTo>
                  <a:pt x="0" y="2933957"/>
                </a:lnTo>
                <a:lnTo>
                  <a:pt x="0" y="0"/>
                </a:lnTo>
                <a:close/>
              </a:path>
            </a:pathLst>
          </a:custGeom>
          <a:blipFill rotWithShape="1">
            <a:blip r:embed="rId6">
              <a:alphaModFix/>
            </a:blip>
            <a:stretch>
              <a:fillRect b="0" l="0" r="0" t="0"/>
            </a:stretch>
          </a:blipFill>
          <a:ln>
            <a:noFill/>
          </a:ln>
        </p:spPr>
      </p:sp>
      <p:sp>
        <p:nvSpPr>
          <p:cNvPr id="473" name="Google Shape;473;p26"/>
          <p:cNvSpPr txBox="1"/>
          <p:nvPr/>
        </p:nvSpPr>
        <p:spPr>
          <a:xfrm>
            <a:off x="2816274" y="2259498"/>
            <a:ext cx="13415945" cy="109474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399" u="none" cap="none" strike="noStrike">
                <a:solidFill>
                  <a:srgbClr val="D75431"/>
                </a:solidFill>
                <a:latin typeface="Pacifico"/>
                <a:ea typeface="Pacifico"/>
                <a:cs typeface="Pacifico"/>
                <a:sym typeface="Pacifico"/>
              </a:rPr>
              <a:t>"Creativity is intelligence having fun." </a:t>
            </a:r>
            <a:endParaRPr/>
          </a:p>
        </p:txBody>
      </p:sp>
      <p:sp>
        <p:nvSpPr>
          <p:cNvPr id="474" name="Google Shape;474;p26"/>
          <p:cNvSpPr txBox="1"/>
          <p:nvPr/>
        </p:nvSpPr>
        <p:spPr>
          <a:xfrm>
            <a:off x="4456345" y="3747283"/>
            <a:ext cx="8702956" cy="5473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000000"/>
                </a:solidFill>
                <a:latin typeface="DM Sans"/>
                <a:ea typeface="DM Sans"/>
                <a:cs typeface="DM Sans"/>
                <a:sym typeface="DM Sans"/>
              </a:rPr>
              <a:t>Albert Einstein</a:t>
            </a:r>
            <a:endParaRPr/>
          </a:p>
        </p:txBody>
      </p:sp>
      <p:sp>
        <p:nvSpPr>
          <p:cNvPr id="475" name="Google Shape;475;p26"/>
          <p:cNvSpPr/>
          <p:nvPr/>
        </p:nvSpPr>
        <p:spPr>
          <a:xfrm>
            <a:off x="4092795" y="4509338"/>
            <a:ext cx="10102411" cy="6500947"/>
          </a:xfrm>
          <a:custGeom>
            <a:rect b="b" l="l" r="r" t="t"/>
            <a:pathLst>
              <a:path extrusionOk="0" h="6500947" w="10102411">
                <a:moveTo>
                  <a:pt x="0" y="0"/>
                </a:moveTo>
                <a:lnTo>
                  <a:pt x="10102410" y="0"/>
                </a:lnTo>
                <a:lnTo>
                  <a:pt x="10102410" y="6500948"/>
                </a:lnTo>
                <a:lnTo>
                  <a:pt x="0" y="6500948"/>
                </a:lnTo>
                <a:lnTo>
                  <a:pt x="0" y="0"/>
                </a:lnTo>
                <a:close/>
              </a:path>
            </a:pathLst>
          </a:custGeom>
          <a:blipFill rotWithShape="1">
            <a:blip r:embed="rId7">
              <a:alphaModFix/>
            </a:blip>
            <a:stretch>
              <a:fillRect b="0" l="0" r="0" t="0"/>
            </a:stretch>
          </a:blipFill>
          <a:ln>
            <a:noFill/>
          </a:ln>
        </p:spPr>
      </p:sp>
      <p:sp>
        <p:nvSpPr>
          <p:cNvPr id="476" name="Google Shape;476;p26"/>
          <p:cNvSpPr/>
          <p:nvPr/>
        </p:nvSpPr>
        <p:spPr>
          <a:xfrm flipH="1" rot="-2376348">
            <a:off x="-331365" y="5971392"/>
            <a:ext cx="3015136" cy="5366748"/>
          </a:xfrm>
          <a:custGeom>
            <a:rect b="b" l="l" r="r" t="t"/>
            <a:pathLst>
              <a:path extrusionOk="0" h="5366748" w="3015136">
                <a:moveTo>
                  <a:pt x="3015137" y="0"/>
                </a:moveTo>
                <a:lnTo>
                  <a:pt x="0" y="0"/>
                </a:lnTo>
                <a:lnTo>
                  <a:pt x="0" y="5366748"/>
                </a:lnTo>
                <a:lnTo>
                  <a:pt x="3015137" y="5366748"/>
                </a:lnTo>
                <a:lnTo>
                  <a:pt x="3015137" y="0"/>
                </a:lnTo>
                <a:close/>
              </a:path>
            </a:pathLst>
          </a:custGeom>
          <a:blipFill rotWithShape="1">
            <a:blip r:embed="rId8">
              <a:alphaModFix/>
            </a:blip>
            <a:stretch>
              <a:fillRect b="0" l="0" r="0" t="0"/>
            </a:stretch>
          </a:blipFill>
          <a:ln>
            <a:noFill/>
          </a:ln>
        </p:spPr>
      </p:sp>
      <p:sp>
        <p:nvSpPr>
          <p:cNvPr id="477" name="Google Shape;477;p26"/>
          <p:cNvSpPr/>
          <p:nvPr/>
        </p:nvSpPr>
        <p:spPr>
          <a:xfrm rot="-824420">
            <a:off x="14379213" y="5485259"/>
            <a:ext cx="1475997" cy="1727230"/>
          </a:xfrm>
          <a:custGeom>
            <a:rect b="b" l="l" r="r" t="t"/>
            <a:pathLst>
              <a:path extrusionOk="0" h="1727230" w="1475997">
                <a:moveTo>
                  <a:pt x="0" y="0"/>
                </a:moveTo>
                <a:lnTo>
                  <a:pt x="1475997" y="0"/>
                </a:lnTo>
                <a:lnTo>
                  <a:pt x="1475997" y="1727230"/>
                </a:lnTo>
                <a:lnTo>
                  <a:pt x="0" y="1727230"/>
                </a:lnTo>
                <a:lnTo>
                  <a:pt x="0" y="0"/>
                </a:lnTo>
                <a:close/>
              </a:path>
            </a:pathLst>
          </a:custGeom>
          <a:blipFill rotWithShape="1">
            <a:blip r:embed="rId6">
              <a:alphaModFix/>
            </a:blip>
            <a:stretch>
              <a:fillRect b="0" l="0" r="0" t="0"/>
            </a:stretch>
          </a:blipFill>
          <a:ln>
            <a:noFill/>
          </a:ln>
        </p:spPr>
      </p:sp>
      <p:sp>
        <p:nvSpPr>
          <p:cNvPr id="478" name="Google Shape;478;p26"/>
          <p:cNvSpPr/>
          <p:nvPr/>
        </p:nvSpPr>
        <p:spPr>
          <a:xfrm flipH="1" rot="2844140">
            <a:off x="15030152" y="8833478"/>
            <a:ext cx="1330250" cy="2177492"/>
          </a:xfrm>
          <a:custGeom>
            <a:rect b="b" l="l" r="r" t="t"/>
            <a:pathLst>
              <a:path extrusionOk="0" h="2177492" w="1330250">
                <a:moveTo>
                  <a:pt x="1330250" y="0"/>
                </a:moveTo>
                <a:lnTo>
                  <a:pt x="0" y="0"/>
                </a:lnTo>
                <a:lnTo>
                  <a:pt x="0" y="2177493"/>
                </a:lnTo>
                <a:lnTo>
                  <a:pt x="1330250" y="2177493"/>
                </a:lnTo>
                <a:lnTo>
                  <a:pt x="1330250" y="0"/>
                </a:lnTo>
                <a:close/>
              </a:path>
            </a:pathLst>
          </a:custGeom>
          <a:blipFill rotWithShape="1">
            <a:blip r:embed="rId4">
              <a:alphaModFix/>
            </a:blip>
            <a:stretch>
              <a:fillRect b="0" l="0" r="0" t="0"/>
            </a:stretch>
          </a:blipFill>
          <a:ln>
            <a:noFill/>
          </a:ln>
        </p:spPr>
      </p:sp>
      <p:sp>
        <p:nvSpPr>
          <p:cNvPr id="479" name="Google Shape;479;p26"/>
          <p:cNvSpPr/>
          <p:nvPr/>
        </p:nvSpPr>
        <p:spPr>
          <a:xfrm flipH="1">
            <a:off x="-220766" y="1758835"/>
            <a:ext cx="1249466" cy="2535818"/>
          </a:xfrm>
          <a:custGeom>
            <a:rect b="b" l="l" r="r" t="t"/>
            <a:pathLst>
              <a:path extrusionOk="0" h="2535818" w="1249466">
                <a:moveTo>
                  <a:pt x="1249466" y="0"/>
                </a:moveTo>
                <a:lnTo>
                  <a:pt x="0" y="0"/>
                </a:lnTo>
                <a:lnTo>
                  <a:pt x="0" y="2535818"/>
                </a:lnTo>
                <a:lnTo>
                  <a:pt x="1249466" y="2535818"/>
                </a:lnTo>
                <a:lnTo>
                  <a:pt x="1249466" y="0"/>
                </a:lnTo>
                <a:close/>
              </a:path>
            </a:pathLst>
          </a:custGeom>
          <a:blipFill rotWithShape="1">
            <a:blip r:embed="rId3">
              <a:alphaModFix/>
            </a:blip>
            <a:stretch>
              <a:fillRect b="0" l="0" r="0" t="0"/>
            </a:stretch>
          </a:blipFill>
          <a:ln>
            <a:noFill/>
          </a:ln>
        </p:spPr>
      </p:sp>
      <p:sp>
        <p:nvSpPr>
          <p:cNvPr id="480" name="Google Shape;480;p26"/>
          <p:cNvSpPr/>
          <p:nvPr/>
        </p:nvSpPr>
        <p:spPr>
          <a:xfrm flipH="1" rot="10405462">
            <a:off x="16770764" y="843392"/>
            <a:ext cx="1790572" cy="3187103"/>
          </a:xfrm>
          <a:custGeom>
            <a:rect b="b" l="l" r="r" t="t"/>
            <a:pathLst>
              <a:path extrusionOk="0" h="3187103" w="1790572">
                <a:moveTo>
                  <a:pt x="1790573" y="0"/>
                </a:moveTo>
                <a:lnTo>
                  <a:pt x="0" y="0"/>
                </a:lnTo>
                <a:lnTo>
                  <a:pt x="0" y="3187103"/>
                </a:lnTo>
                <a:lnTo>
                  <a:pt x="1790573" y="3187103"/>
                </a:lnTo>
                <a:lnTo>
                  <a:pt x="1790573" y="0"/>
                </a:lnTo>
                <a:close/>
              </a:path>
            </a:pathLst>
          </a:custGeom>
          <a:blipFill rotWithShape="1">
            <a:blip r:embed="rId8">
              <a:alphaModFix/>
            </a:blip>
            <a:stretch>
              <a:fillRect b="0" l="0" r="0" t="0"/>
            </a:stretch>
          </a:blipFill>
          <a:ln>
            <a:noFill/>
          </a:ln>
        </p:spPr>
      </p:sp>
      <p:sp>
        <p:nvSpPr>
          <p:cNvPr id="481" name="Google Shape;481;p26"/>
          <p:cNvSpPr/>
          <p:nvPr/>
        </p:nvSpPr>
        <p:spPr>
          <a:xfrm rot="398421">
            <a:off x="2594632" y="7201624"/>
            <a:ext cx="1068605" cy="1396040"/>
          </a:xfrm>
          <a:custGeom>
            <a:rect b="b" l="l" r="r" t="t"/>
            <a:pathLst>
              <a:path extrusionOk="0" h="1396040" w="1068605">
                <a:moveTo>
                  <a:pt x="0" y="0"/>
                </a:moveTo>
                <a:lnTo>
                  <a:pt x="1068605" y="0"/>
                </a:lnTo>
                <a:lnTo>
                  <a:pt x="1068605" y="1396040"/>
                </a:lnTo>
                <a:lnTo>
                  <a:pt x="0" y="139604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2AA"/>
        </a:solidFill>
      </p:bgPr>
    </p:bg>
    <p:spTree>
      <p:nvGrpSpPr>
        <p:cNvPr id="485" name="Shape 485"/>
        <p:cNvGrpSpPr/>
        <p:nvPr/>
      </p:nvGrpSpPr>
      <p:grpSpPr>
        <a:xfrm>
          <a:off x="0" y="0"/>
          <a:ext cx="0" cy="0"/>
          <a:chOff x="0" y="0"/>
          <a:chExt cx="0" cy="0"/>
        </a:xfrm>
      </p:grpSpPr>
      <p:sp>
        <p:nvSpPr>
          <p:cNvPr id="486" name="Google Shape;486;p27"/>
          <p:cNvSpPr/>
          <p:nvPr/>
        </p:nvSpPr>
        <p:spPr>
          <a:xfrm rot="5953040">
            <a:off x="-191196" y="-2949964"/>
            <a:ext cx="5702130" cy="10149422"/>
          </a:xfrm>
          <a:custGeom>
            <a:rect b="b" l="l" r="r" t="t"/>
            <a:pathLst>
              <a:path extrusionOk="0" h="10149422" w="5702130">
                <a:moveTo>
                  <a:pt x="0" y="0"/>
                </a:moveTo>
                <a:lnTo>
                  <a:pt x="5702130" y="0"/>
                </a:lnTo>
                <a:lnTo>
                  <a:pt x="5702130" y="10149422"/>
                </a:lnTo>
                <a:lnTo>
                  <a:pt x="0" y="10149422"/>
                </a:lnTo>
                <a:lnTo>
                  <a:pt x="0" y="0"/>
                </a:lnTo>
                <a:close/>
              </a:path>
            </a:pathLst>
          </a:custGeom>
          <a:blipFill rotWithShape="1">
            <a:blip r:embed="rId3">
              <a:alphaModFix/>
            </a:blip>
            <a:stretch>
              <a:fillRect b="0" l="0" r="0" t="0"/>
            </a:stretch>
          </a:blipFill>
          <a:ln>
            <a:noFill/>
          </a:ln>
        </p:spPr>
      </p:sp>
      <p:sp>
        <p:nvSpPr>
          <p:cNvPr id="487" name="Google Shape;487;p27"/>
          <p:cNvSpPr/>
          <p:nvPr/>
        </p:nvSpPr>
        <p:spPr>
          <a:xfrm>
            <a:off x="1028700" y="5142061"/>
            <a:ext cx="8832417" cy="4754212"/>
          </a:xfrm>
          <a:custGeom>
            <a:rect b="b" l="l" r="r" t="t"/>
            <a:pathLst>
              <a:path extrusionOk="0" h="4754212" w="8832417">
                <a:moveTo>
                  <a:pt x="0" y="0"/>
                </a:moveTo>
                <a:lnTo>
                  <a:pt x="8832417" y="0"/>
                </a:lnTo>
                <a:lnTo>
                  <a:pt x="8832417" y="4754212"/>
                </a:lnTo>
                <a:lnTo>
                  <a:pt x="0" y="4754212"/>
                </a:lnTo>
                <a:lnTo>
                  <a:pt x="0" y="0"/>
                </a:lnTo>
                <a:close/>
              </a:path>
            </a:pathLst>
          </a:custGeom>
          <a:blipFill rotWithShape="1">
            <a:blip r:embed="rId4">
              <a:alphaModFix/>
            </a:blip>
            <a:stretch>
              <a:fillRect b="0" l="0" r="0" t="0"/>
            </a:stretch>
          </a:blipFill>
          <a:ln>
            <a:noFill/>
          </a:ln>
        </p:spPr>
      </p:sp>
      <p:sp>
        <p:nvSpPr>
          <p:cNvPr id="488" name="Google Shape;488;p27"/>
          <p:cNvSpPr/>
          <p:nvPr/>
        </p:nvSpPr>
        <p:spPr>
          <a:xfrm>
            <a:off x="1028700" y="1627752"/>
            <a:ext cx="3262337" cy="3262337"/>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b="-26045" l="0" r="0" t="-23762"/>
            </a:stretch>
          </a:blipFill>
          <a:ln cap="sq" cmpd="sng" w="57150">
            <a:solidFill>
              <a:srgbClr val="6E3828"/>
            </a:solidFill>
            <a:prstDash val="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7"/>
          <p:cNvSpPr/>
          <p:nvPr/>
        </p:nvSpPr>
        <p:spPr>
          <a:xfrm>
            <a:off x="4629507" y="1627752"/>
            <a:ext cx="3262337" cy="3262337"/>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b="0" l="-24998" r="-24998" t="0"/>
            </a:stretch>
          </a:blipFill>
          <a:ln cap="sq" cmpd="sng" w="57150">
            <a:solidFill>
              <a:srgbClr val="6E3828"/>
            </a:solidFill>
            <a:prstDash val="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7"/>
          <p:cNvSpPr/>
          <p:nvPr/>
        </p:nvSpPr>
        <p:spPr>
          <a:xfrm>
            <a:off x="9467850" y="231034"/>
            <a:ext cx="10055966" cy="1005596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30989" l="0" r="0" t="-19007"/>
            </a:stretch>
          </a:blipFill>
          <a:ln cap="sq" cmpd="sng" w="57150">
            <a:solidFill>
              <a:srgbClr val="6E3828"/>
            </a:solidFill>
            <a:prstDash val="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7"/>
          <p:cNvSpPr/>
          <p:nvPr/>
        </p:nvSpPr>
        <p:spPr>
          <a:xfrm>
            <a:off x="8229949" y="1627752"/>
            <a:ext cx="3262337" cy="3262337"/>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a:alphaModFix/>
            </a:blip>
            <a:stretch>
              <a:fillRect b="0" l="-24998" r="-24998" t="0"/>
            </a:stretch>
          </a:blipFill>
          <a:ln cap="sq" cmpd="sng" w="57150">
            <a:solidFill>
              <a:srgbClr val="6E3828"/>
            </a:solidFill>
            <a:prstDash val="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7"/>
          <p:cNvSpPr/>
          <p:nvPr/>
        </p:nvSpPr>
        <p:spPr>
          <a:xfrm rot="-2512983">
            <a:off x="15321791" y="6849759"/>
            <a:ext cx="3141974" cy="3676778"/>
          </a:xfrm>
          <a:custGeom>
            <a:rect b="b" l="l" r="r" t="t"/>
            <a:pathLst>
              <a:path extrusionOk="0" h="3676778" w="3141974">
                <a:moveTo>
                  <a:pt x="0" y="0"/>
                </a:moveTo>
                <a:lnTo>
                  <a:pt x="3141974" y="0"/>
                </a:lnTo>
                <a:lnTo>
                  <a:pt x="3141974" y="3676778"/>
                </a:lnTo>
                <a:lnTo>
                  <a:pt x="0" y="3676778"/>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F65"/>
        </a:solidFill>
      </p:bgPr>
    </p:bg>
    <p:spTree>
      <p:nvGrpSpPr>
        <p:cNvPr id="496" name="Shape 496"/>
        <p:cNvGrpSpPr/>
        <p:nvPr/>
      </p:nvGrpSpPr>
      <p:grpSpPr>
        <a:xfrm>
          <a:off x="0" y="0"/>
          <a:ext cx="0" cy="0"/>
          <a:chOff x="0" y="0"/>
          <a:chExt cx="0" cy="0"/>
        </a:xfrm>
      </p:grpSpPr>
      <p:grpSp>
        <p:nvGrpSpPr>
          <p:cNvPr id="497" name="Google Shape;497;p28"/>
          <p:cNvGrpSpPr/>
          <p:nvPr/>
        </p:nvGrpSpPr>
        <p:grpSpPr>
          <a:xfrm>
            <a:off x="0" y="1765461"/>
            <a:ext cx="18288000" cy="6679364"/>
            <a:chOff x="0" y="-28575"/>
            <a:chExt cx="6812038" cy="2487975"/>
          </a:xfrm>
        </p:grpSpPr>
        <p:sp>
          <p:nvSpPr>
            <p:cNvPr id="498" name="Google Shape;498;p28"/>
            <p:cNvSpPr/>
            <p:nvPr/>
          </p:nvSpPr>
          <p:spPr>
            <a:xfrm>
              <a:off x="0" y="0"/>
              <a:ext cx="6812038" cy="2459400"/>
            </a:xfrm>
            <a:custGeom>
              <a:rect b="b" l="l" r="r" t="t"/>
              <a:pathLst>
                <a:path extrusionOk="0" h="2459400" w="6812038">
                  <a:moveTo>
                    <a:pt x="0" y="0"/>
                  </a:moveTo>
                  <a:lnTo>
                    <a:pt x="6812038" y="0"/>
                  </a:lnTo>
                  <a:lnTo>
                    <a:pt x="6812038" y="2459400"/>
                  </a:lnTo>
                  <a:lnTo>
                    <a:pt x="0" y="2459400"/>
                  </a:lnTo>
                  <a:close/>
                </a:path>
              </a:pathLst>
            </a:custGeom>
            <a:solidFill>
              <a:srgbClr val="FCF7D2"/>
            </a:solidFill>
            <a:ln cap="sq" cmpd="sng" w="142875">
              <a:solidFill>
                <a:srgbClr val="6F3829"/>
              </a:solidFill>
              <a:prstDash val="dash"/>
              <a:miter lim="8000"/>
              <a:headEnd len="sm" w="sm" type="none"/>
              <a:tailEnd len="sm" w="sm" type="none"/>
            </a:ln>
          </p:spPr>
        </p:sp>
        <p:sp>
          <p:nvSpPr>
            <p:cNvPr id="499" name="Google Shape;499;p28"/>
            <p:cNvSpPr txBox="1"/>
            <p:nvPr/>
          </p:nvSpPr>
          <p:spPr>
            <a:xfrm>
              <a:off x="0" y="-28575"/>
              <a:ext cx="6812038" cy="2487975"/>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0" name="Google Shape;500;p28"/>
          <p:cNvSpPr/>
          <p:nvPr/>
        </p:nvSpPr>
        <p:spPr>
          <a:xfrm>
            <a:off x="621703" y="2793090"/>
            <a:ext cx="9637584" cy="6696319"/>
          </a:xfrm>
          <a:custGeom>
            <a:rect b="b" l="l" r="r" t="t"/>
            <a:pathLst>
              <a:path extrusionOk="0" h="6696319" w="9637584">
                <a:moveTo>
                  <a:pt x="0" y="0"/>
                </a:moveTo>
                <a:lnTo>
                  <a:pt x="9637584" y="0"/>
                </a:lnTo>
                <a:lnTo>
                  <a:pt x="9637584" y="6696319"/>
                </a:lnTo>
                <a:lnTo>
                  <a:pt x="0" y="6696319"/>
                </a:lnTo>
                <a:lnTo>
                  <a:pt x="0" y="0"/>
                </a:lnTo>
                <a:close/>
              </a:path>
            </a:pathLst>
          </a:custGeom>
          <a:blipFill rotWithShape="1">
            <a:blip r:embed="rId3">
              <a:alphaModFix/>
            </a:blip>
            <a:stretch>
              <a:fillRect b="0" l="0" r="0" t="0"/>
            </a:stretch>
          </a:blipFill>
          <a:ln>
            <a:noFill/>
          </a:ln>
        </p:spPr>
      </p:sp>
      <p:sp>
        <p:nvSpPr>
          <p:cNvPr id="501" name="Google Shape;501;p28"/>
          <p:cNvSpPr txBox="1"/>
          <p:nvPr/>
        </p:nvSpPr>
        <p:spPr>
          <a:xfrm>
            <a:off x="4872055" y="3329654"/>
            <a:ext cx="13415945" cy="13684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8000" u="none" cap="none" strike="noStrike">
                <a:solidFill>
                  <a:srgbClr val="D75431"/>
                </a:solidFill>
                <a:latin typeface="Pacifico"/>
                <a:ea typeface="Pacifico"/>
                <a:cs typeface="Pacifico"/>
                <a:sym typeface="Pacifico"/>
              </a:rPr>
              <a:t>End of Presentation</a:t>
            </a:r>
            <a:endParaRPr/>
          </a:p>
        </p:txBody>
      </p:sp>
      <p:sp>
        <p:nvSpPr>
          <p:cNvPr id="502" name="Google Shape;502;p28"/>
          <p:cNvSpPr txBox="1"/>
          <p:nvPr/>
        </p:nvSpPr>
        <p:spPr>
          <a:xfrm>
            <a:off x="10612034" y="5377345"/>
            <a:ext cx="66474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Diam in ante duis curae duis pharetra iaculis. Eu ad sociosqu nulla fames nisi nec. Rhoncus facilisis magnis faucibus rutrum magna netus aliquet neque. </a:t>
            </a:r>
            <a:endParaRPr/>
          </a:p>
        </p:txBody>
      </p:sp>
      <p:sp>
        <p:nvSpPr>
          <p:cNvPr id="503" name="Google Shape;503;p28"/>
          <p:cNvSpPr/>
          <p:nvPr/>
        </p:nvSpPr>
        <p:spPr>
          <a:xfrm rot="-3019237">
            <a:off x="14313321" y="713187"/>
            <a:ext cx="3184142" cy="4159805"/>
          </a:xfrm>
          <a:custGeom>
            <a:rect b="b" l="l" r="r" t="t"/>
            <a:pathLst>
              <a:path extrusionOk="0" h="4159805" w="3184142">
                <a:moveTo>
                  <a:pt x="0" y="0"/>
                </a:moveTo>
                <a:lnTo>
                  <a:pt x="3184142" y="0"/>
                </a:lnTo>
                <a:lnTo>
                  <a:pt x="3184142" y="4159806"/>
                </a:lnTo>
                <a:lnTo>
                  <a:pt x="0" y="4159806"/>
                </a:lnTo>
                <a:lnTo>
                  <a:pt x="0" y="0"/>
                </a:lnTo>
                <a:close/>
              </a:path>
            </a:pathLst>
          </a:custGeom>
          <a:blipFill rotWithShape="1">
            <a:blip r:embed="rId4">
              <a:alphaModFix/>
            </a:blip>
            <a:stretch>
              <a:fillRect b="0" l="0" r="0" t="0"/>
            </a:stretch>
          </a:blipFill>
          <a:ln>
            <a:noFill/>
          </a:ln>
        </p:spPr>
      </p:sp>
      <p:sp>
        <p:nvSpPr>
          <p:cNvPr id="504" name="Google Shape;504;p28"/>
          <p:cNvSpPr/>
          <p:nvPr/>
        </p:nvSpPr>
        <p:spPr>
          <a:xfrm rot="4726430">
            <a:off x="5944973" y="5212301"/>
            <a:ext cx="1260775" cy="2063769"/>
          </a:xfrm>
          <a:custGeom>
            <a:rect b="b" l="l" r="r" t="t"/>
            <a:pathLst>
              <a:path extrusionOk="0" h="2063769" w="1260775">
                <a:moveTo>
                  <a:pt x="0" y="0"/>
                </a:moveTo>
                <a:lnTo>
                  <a:pt x="1260775" y="0"/>
                </a:lnTo>
                <a:lnTo>
                  <a:pt x="1260775" y="2063768"/>
                </a:lnTo>
                <a:lnTo>
                  <a:pt x="0" y="2063768"/>
                </a:lnTo>
                <a:lnTo>
                  <a:pt x="0" y="0"/>
                </a:lnTo>
                <a:close/>
              </a:path>
            </a:pathLst>
          </a:custGeom>
          <a:blipFill rotWithShape="1">
            <a:blip r:embed="rId5">
              <a:alphaModFix/>
            </a:blip>
            <a:stretch>
              <a:fillRect b="0" l="0" r="0" t="0"/>
            </a:stretch>
          </a:blipFill>
          <a:ln>
            <a:noFill/>
          </a:ln>
        </p:spPr>
      </p:sp>
      <p:sp>
        <p:nvSpPr>
          <p:cNvPr id="505" name="Google Shape;505;p28"/>
          <p:cNvSpPr/>
          <p:nvPr/>
        </p:nvSpPr>
        <p:spPr>
          <a:xfrm rot="779395">
            <a:off x="0" y="7676179"/>
            <a:ext cx="2678845" cy="3134819"/>
          </a:xfrm>
          <a:custGeom>
            <a:rect b="b" l="l" r="r" t="t"/>
            <a:pathLst>
              <a:path extrusionOk="0" h="3134819" w="2678845">
                <a:moveTo>
                  <a:pt x="0" y="0"/>
                </a:moveTo>
                <a:lnTo>
                  <a:pt x="2678845" y="0"/>
                </a:lnTo>
                <a:lnTo>
                  <a:pt x="2678845" y="3134819"/>
                </a:lnTo>
                <a:lnTo>
                  <a:pt x="0" y="3134819"/>
                </a:lnTo>
                <a:lnTo>
                  <a:pt x="0" y="0"/>
                </a:lnTo>
                <a:close/>
              </a:path>
            </a:pathLst>
          </a:custGeom>
          <a:blipFill rotWithShape="1">
            <a:blip r:embed="rId6">
              <a:alphaModFix/>
            </a:blip>
            <a:stretch>
              <a:fillRect b="0" l="0" r="0" t="0"/>
            </a:stretch>
          </a:blipFill>
          <a:ln>
            <a:noFill/>
          </a:ln>
        </p:spPr>
      </p:sp>
      <p:sp>
        <p:nvSpPr>
          <p:cNvPr id="506" name="Google Shape;506;p28"/>
          <p:cNvSpPr/>
          <p:nvPr/>
        </p:nvSpPr>
        <p:spPr>
          <a:xfrm rot="-3578286">
            <a:off x="12497835" y="6930161"/>
            <a:ext cx="2875664" cy="5118496"/>
          </a:xfrm>
          <a:custGeom>
            <a:rect b="b" l="l" r="r" t="t"/>
            <a:pathLst>
              <a:path extrusionOk="0" h="5118496" w="2875664">
                <a:moveTo>
                  <a:pt x="0" y="0"/>
                </a:moveTo>
                <a:lnTo>
                  <a:pt x="2875664" y="0"/>
                </a:lnTo>
                <a:lnTo>
                  <a:pt x="2875664" y="5118496"/>
                </a:lnTo>
                <a:lnTo>
                  <a:pt x="0" y="5118496"/>
                </a:lnTo>
                <a:lnTo>
                  <a:pt x="0" y="0"/>
                </a:lnTo>
                <a:close/>
              </a:path>
            </a:pathLst>
          </a:custGeom>
          <a:blipFill rotWithShape="1">
            <a:blip r:embed="rId7">
              <a:alphaModFix/>
            </a:blip>
            <a:stretch>
              <a:fillRect b="0" l="0" r="0" t="0"/>
            </a:stretch>
          </a:blipFill>
          <a:ln>
            <a:noFill/>
          </a:ln>
        </p:spPr>
      </p:sp>
      <p:sp>
        <p:nvSpPr>
          <p:cNvPr id="507" name="Google Shape;507;p28"/>
          <p:cNvSpPr/>
          <p:nvPr/>
        </p:nvSpPr>
        <p:spPr>
          <a:xfrm rot="5875474">
            <a:off x="3528424" y="-137298"/>
            <a:ext cx="1776112" cy="3604655"/>
          </a:xfrm>
          <a:custGeom>
            <a:rect b="b" l="l" r="r" t="t"/>
            <a:pathLst>
              <a:path extrusionOk="0" h="3604655" w="1776112">
                <a:moveTo>
                  <a:pt x="0" y="0"/>
                </a:moveTo>
                <a:lnTo>
                  <a:pt x="1776111" y="0"/>
                </a:lnTo>
                <a:lnTo>
                  <a:pt x="1776111" y="3604654"/>
                </a:lnTo>
                <a:lnTo>
                  <a:pt x="0" y="360465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2AA"/>
        </a:solidFill>
      </p:bgPr>
    </p:bg>
    <p:spTree>
      <p:nvGrpSpPr>
        <p:cNvPr id="511" name="Shape 511"/>
        <p:cNvGrpSpPr/>
        <p:nvPr/>
      </p:nvGrpSpPr>
      <p:grpSpPr>
        <a:xfrm>
          <a:off x="0" y="0"/>
          <a:ext cx="0" cy="0"/>
          <a:chOff x="0" y="0"/>
          <a:chExt cx="0" cy="0"/>
        </a:xfrm>
      </p:grpSpPr>
      <p:grpSp>
        <p:nvGrpSpPr>
          <p:cNvPr id="512" name="Google Shape;512;p29"/>
          <p:cNvGrpSpPr/>
          <p:nvPr/>
        </p:nvGrpSpPr>
        <p:grpSpPr>
          <a:xfrm>
            <a:off x="719627" y="2075021"/>
            <a:ext cx="5097641" cy="7472652"/>
            <a:chOff x="0" y="-19050"/>
            <a:chExt cx="1342589" cy="1968106"/>
          </a:xfrm>
        </p:grpSpPr>
        <p:sp>
          <p:nvSpPr>
            <p:cNvPr id="513" name="Google Shape;513;p29"/>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9"/>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5" name="Google Shape;515;p29"/>
          <p:cNvGrpSpPr/>
          <p:nvPr/>
        </p:nvGrpSpPr>
        <p:grpSpPr>
          <a:xfrm>
            <a:off x="6055393" y="2075021"/>
            <a:ext cx="11512980" cy="7472652"/>
            <a:chOff x="0" y="-19050"/>
            <a:chExt cx="3032225" cy="1968106"/>
          </a:xfrm>
        </p:grpSpPr>
        <p:sp>
          <p:nvSpPr>
            <p:cNvPr id="516" name="Google Shape;516;p29"/>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9"/>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8" name="Google Shape;518;p29"/>
          <p:cNvGrpSpPr/>
          <p:nvPr/>
        </p:nvGrpSpPr>
        <p:grpSpPr>
          <a:xfrm>
            <a:off x="1084414" y="2355739"/>
            <a:ext cx="4368067" cy="719567"/>
            <a:chOff x="0" y="-19050"/>
            <a:chExt cx="1150437" cy="189516"/>
          </a:xfrm>
        </p:grpSpPr>
        <p:sp>
          <p:nvSpPr>
            <p:cNvPr id="519" name="Google Shape;519;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1" name="Google Shape;521;p29"/>
          <p:cNvGrpSpPr/>
          <p:nvPr/>
        </p:nvGrpSpPr>
        <p:grpSpPr>
          <a:xfrm>
            <a:off x="9627850" y="2355739"/>
            <a:ext cx="4368067" cy="719567"/>
            <a:chOff x="0" y="-19050"/>
            <a:chExt cx="1150437" cy="189516"/>
          </a:xfrm>
        </p:grpSpPr>
        <p:sp>
          <p:nvSpPr>
            <p:cNvPr id="522" name="Google Shape;522;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4" name="Google Shape;524;p29"/>
          <p:cNvGrpSpPr/>
          <p:nvPr/>
        </p:nvGrpSpPr>
        <p:grpSpPr>
          <a:xfrm>
            <a:off x="1084414" y="6990138"/>
            <a:ext cx="4368067" cy="719567"/>
            <a:chOff x="0" y="-19050"/>
            <a:chExt cx="1150437" cy="189516"/>
          </a:xfrm>
        </p:grpSpPr>
        <p:sp>
          <p:nvSpPr>
            <p:cNvPr id="525" name="Google Shape;525;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7" name="Google Shape;527;p29"/>
          <p:cNvGrpSpPr/>
          <p:nvPr/>
        </p:nvGrpSpPr>
        <p:grpSpPr>
          <a:xfrm>
            <a:off x="1369714" y="7958348"/>
            <a:ext cx="770413" cy="788470"/>
            <a:chOff x="0" y="-19050"/>
            <a:chExt cx="812800" cy="831850"/>
          </a:xfrm>
        </p:grpSpPr>
        <p:sp>
          <p:nvSpPr>
            <p:cNvPr id="528" name="Google Shape;528;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CE2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0" name="Google Shape;530;p29"/>
          <p:cNvSpPr txBox="1"/>
          <p:nvPr/>
        </p:nvSpPr>
        <p:spPr>
          <a:xfrm>
            <a:off x="1177805" y="3323100"/>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1E1C1A"/>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1E1C1A"/>
                </a:solidFill>
                <a:latin typeface="Arial"/>
                <a:ea typeface="Arial"/>
                <a:cs typeface="Arial"/>
                <a:sym typeface="Arial"/>
              </a:rPr>
              <a:t>uses the following free fonts:</a:t>
            </a:r>
            <a:endParaRPr/>
          </a:p>
        </p:txBody>
      </p:sp>
      <p:sp>
        <p:nvSpPr>
          <p:cNvPr id="531" name="Google Shape;531;p29"/>
          <p:cNvSpPr txBox="1"/>
          <p:nvPr/>
        </p:nvSpPr>
        <p:spPr>
          <a:xfrm>
            <a:off x="1120864" y="6412736"/>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1E1C1A"/>
                </a:solidFill>
                <a:latin typeface="Arial"/>
                <a:ea typeface="Arial"/>
                <a:cs typeface="Arial"/>
                <a:sym typeface="Arial"/>
              </a:rPr>
              <a:t>You can find these fonts online too.</a:t>
            </a:r>
            <a:endParaRPr/>
          </a:p>
        </p:txBody>
      </p:sp>
      <p:sp>
        <p:nvSpPr>
          <p:cNvPr id="532" name="Google Shape;532;p29"/>
          <p:cNvSpPr txBox="1"/>
          <p:nvPr/>
        </p:nvSpPr>
        <p:spPr>
          <a:xfrm>
            <a:off x="1693180" y="4071488"/>
            <a:ext cx="3150600" cy="23748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1" i="0" lang="en-US" sz="1497" u="none" cap="none" strike="noStrike">
                <a:solidFill>
                  <a:srgbClr val="1E1C1A"/>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1E1C1A"/>
                </a:solidFill>
                <a:latin typeface="Arial"/>
                <a:ea typeface="Arial"/>
                <a:cs typeface="Arial"/>
                <a:sym typeface="Arial"/>
              </a:rPr>
              <a:t>PACIFICO</a:t>
            </a:r>
            <a:endParaRPr/>
          </a:p>
          <a:p>
            <a:pPr indent="0" lvl="0" marL="0" marR="0" rtl="0" algn="ctr">
              <a:lnSpc>
                <a:spcPct val="102985"/>
              </a:lnSpc>
              <a:spcBef>
                <a:spcPts val="0"/>
              </a:spcBef>
              <a:spcAft>
                <a:spcPts val="0"/>
              </a:spcAft>
              <a:buNone/>
            </a:pPr>
            <a:r>
              <a:t/>
            </a:r>
            <a:endParaRPr b="0" i="0" sz="2110" u="none" cap="none" strike="noStrike">
              <a:solidFill>
                <a:srgbClr val="1E1C1A"/>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1E1C1A"/>
                </a:solidFill>
                <a:latin typeface="Arial"/>
                <a:ea typeface="Arial"/>
                <a:cs typeface="Arial"/>
                <a:sym typeface="Arial"/>
              </a:rPr>
              <a:t>HEADERS:</a:t>
            </a:r>
            <a:endParaRPr/>
          </a:p>
          <a:p>
            <a:pPr indent="0" lvl="0" marL="0" marR="0" rtl="0" algn="ctr">
              <a:lnSpc>
                <a:spcPct val="102985"/>
              </a:lnSpc>
              <a:spcBef>
                <a:spcPts val="0"/>
              </a:spcBef>
              <a:spcAft>
                <a:spcPts val="0"/>
              </a:spcAft>
              <a:buNone/>
            </a:pPr>
            <a:r>
              <a:rPr b="0" i="0" lang="en-US" sz="2110" u="none" cap="none" strike="noStrike">
                <a:solidFill>
                  <a:srgbClr val="1E1C1A"/>
                </a:solidFill>
                <a:latin typeface="Arial"/>
                <a:ea typeface="Arial"/>
                <a:cs typeface="Arial"/>
                <a:sym typeface="Arial"/>
              </a:rPr>
              <a:t>DM SANS</a:t>
            </a:r>
            <a:endParaRPr/>
          </a:p>
          <a:p>
            <a:pPr indent="0" lvl="0" marL="0" marR="0" rtl="0" algn="ctr">
              <a:lnSpc>
                <a:spcPct val="102985"/>
              </a:lnSpc>
              <a:spcBef>
                <a:spcPts val="0"/>
              </a:spcBef>
              <a:spcAft>
                <a:spcPts val="0"/>
              </a:spcAft>
              <a:buNone/>
            </a:pPr>
            <a:r>
              <a:t/>
            </a:r>
            <a:endParaRPr b="0" i="0" sz="2110" u="none" cap="none" strike="noStrike">
              <a:solidFill>
                <a:srgbClr val="1E1C1A"/>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1E1C1A"/>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0" i="0" lang="en-US" sz="2110" u="none" cap="none" strike="noStrike">
                <a:solidFill>
                  <a:srgbClr val="1E1C1A"/>
                </a:solidFill>
                <a:latin typeface="Arial"/>
                <a:ea typeface="Arial"/>
                <a:cs typeface="Arial"/>
                <a:sym typeface="Arial"/>
              </a:rPr>
              <a:t>DM SANS</a:t>
            </a:r>
            <a:endParaRPr/>
          </a:p>
        </p:txBody>
      </p:sp>
      <p:sp>
        <p:nvSpPr>
          <p:cNvPr id="533" name="Google Shape;533;p29"/>
          <p:cNvSpPr txBox="1"/>
          <p:nvPr/>
        </p:nvSpPr>
        <p:spPr>
          <a:xfrm>
            <a:off x="1131110" y="8872509"/>
            <a:ext cx="1247622" cy="175025"/>
          </a:xfrm>
          <a:prstGeom prst="rect">
            <a:avLst/>
          </a:prstGeom>
          <a:noFill/>
          <a:ln>
            <a:noFill/>
          </a:ln>
        </p:spPr>
        <p:txBody>
          <a:bodyPr anchorCtr="0" anchor="t" bIns="0" lIns="0" spcFirstLastPara="1" rIns="0" wrap="square" tIns="0">
            <a:spAutoFit/>
          </a:bodyPr>
          <a:lstStyle/>
          <a:p>
            <a:pPr indent="0" lvl="0" marL="0" marR="0" rtl="0" algn="ctr">
              <a:lnSpc>
                <a:spcPct val="103014"/>
              </a:lnSpc>
              <a:spcBef>
                <a:spcPts val="0"/>
              </a:spcBef>
              <a:spcAft>
                <a:spcPts val="0"/>
              </a:spcAft>
              <a:buNone/>
            </a:pPr>
            <a:r>
              <a:rPr b="1" i="0" lang="en-US" sz="1327" u="none" cap="none" strike="noStrike">
                <a:solidFill>
                  <a:srgbClr val="1E1C1A"/>
                </a:solidFill>
                <a:latin typeface="Arial"/>
                <a:ea typeface="Arial"/>
                <a:cs typeface="Arial"/>
                <a:sym typeface="Arial"/>
              </a:rPr>
              <a:t>#FCE2AA</a:t>
            </a:r>
            <a:endParaRPr/>
          </a:p>
        </p:txBody>
      </p:sp>
      <p:sp>
        <p:nvSpPr>
          <p:cNvPr id="534" name="Google Shape;534;p29"/>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Use these design resources in your Canva Presentation.</a:t>
            </a:r>
            <a:endParaRPr/>
          </a:p>
        </p:txBody>
      </p:sp>
      <p:sp>
        <p:nvSpPr>
          <p:cNvPr id="535" name="Google Shape;535;p29"/>
          <p:cNvSpPr txBox="1"/>
          <p:nvPr/>
        </p:nvSpPr>
        <p:spPr>
          <a:xfrm>
            <a:off x="11651615" y="9777291"/>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D75431"/>
                </a:solidFill>
                <a:latin typeface="Arial"/>
                <a:ea typeface="Arial"/>
                <a:cs typeface="Arial"/>
                <a:sym typeface="Arial"/>
              </a:rPr>
              <a:t>DON'T FORGET TO DELETE THIS PAGE BEFORE PRESENTING. </a:t>
            </a:r>
            <a:endParaRPr/>
          </a:p>
        </p:txBody>
      </p:sp>
      <p:sp>
        <p:nvSpPr>
          <p:cNvPr id="536" name="Google Shape;536;p29"/>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D75431"/>
                </a:solidFill>
                <a:latin typeface="Arial"/>
                <a:ea typeface="Arial"/>
                <a:cs typeface="Arial"/>
                <a:sym typeface="Arial"/>
              </a:rPr>
              <a:t>RESOURCE PAGE</a:t>
            </a:r>
            <a:endParaRPr/>
          </a:p>
        </p:txBody>
      </p:sp>
      <p:sp>
        <p:nvSpPr>
          <p:cNvPr id="537" name="Google Shape;537;p29"/>
          <p:cNvSpPr txBox="1"/>
          <p:nvPr/>
        </p:nvSpPr>
        <p:spPr>
          <a:xfrm>
            <a:off x="1693180"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1E1C1A"/>
                </a:solidFill>
                <a:latin typeface="Arial"/>
                <a:ea typeface="Arial"/>
                <a:cs typeface="Arial"/>
                <a:sym typeface="Arial"/>
              </a:rPr>
              <a:t>Fonts</a:t>
            </a:r>
            <a:endParaRPr/>
          </a:p>
        </p:txBody>
      </p:sp>
      <p:sp>
        <p:nvSpPr>
          <p:cNvPr id="538" name="Google Shape;538;p29"/>
          <p:cNvSpPr txBox="1"/>
          <p:nvPr/>
        </p:nvSpPr>
        <p:spPr>
          <a:xfrm>
            <a:off x="10236615"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1E1C1A"/>
                </a:solidFill>
                <a:latin typeface="Arial"/>
                <a:ea typeface="Arial"/>
                <a:cs typeface="Arial"/>
                <a:sym typeface="Arial"/>
              </a:rPr>
              <a:t>Design Elements</a:t>
            </a:r>
            <a:endParaRPr/>
          </a:p>
        </p:txBody>
      </p:sp>
      <p:sp>
        <p:nvSpPr>
          <p:cNvPr id="539" name="Google Shape;539;p29"/>
          <p:cNvSpPr txBox="1"/>
          <p:nvPr/>
        </p:nvSpPr>
        <p:spPr>
          <a:xfrm>
            <a:off x="1693180" y="715797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1E1C1A"/>
                </a:solidFill>
                <a:latin typeface="Arial"/>
                <a:ea typeface="Arial"/>
                <a:cs typeface="Arial"/>
                <a:sym typeface="Arial"/>
              </a:rPr>
              <a:t>Colors</a:t>
            </a:r>
            <a:endParaRPr/>
          </a:p>
        </p:txBody>
      </p:sp>
      <p:grpSp>
        <p:nvGrpSpPr>
          <p:cNvPr id="540" name="Google Shape;540;p29"/>
          <p:cNvGrpSpPr/>
          <p:nvPr/>
        </p:nvGrpSpPr>
        <p:grpSpPr>
          <a:xfrm>
            <a:off x="2378732" y="7958348"/>
            <a:ext cx="770413" cy="788470"/>
            <a:chOff x="0" y="-19050"/>
            <a:chExt cx="812800" cy="831850"/>
          </a:xfrm>
        </p:grpSpPr>
        <p:sp>
          <p:nvSpPr>
            <p:cNvPr id="541" name="Google Shape;541;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CF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3" name="Google Shape;543;p29"/>
          <p:cNvGrpSpPr/>
          <p:nvPr/>
        </p:nvGrpSpPr>
        <p:grpSpPr>
          <a:xfrm>
            <a:off x="3387750" y="7958348"/>
            <a:ext cx="770413" cy="788470"/>
            <a:chOff x="0" y="-19050"/>
            <a:chExt cx="812800" cy="831850"/>
          </a:xfrm>
        </p:grpSpPr>
        <p:sp>
          <p:nvSpPr>
            <p:cNvPr id="544" name="Google Shape;544;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6F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6" name="Google Shape;546;p29"/>
          <p:cNvSpPr txBox="1"/>
          <p:nvPr/>
        </p:nvSpPr>
        <p:spPr>
          <a:xfrm>
            <a:off x="2140128" y="8872509"/>
            <a:ext cx="1247622" cy="175025"/>
          </a:xfrm>
          <a:prstGeom prst="rect">
            <a:avLst/>
          </a:prstGeom>
          <a:noFill/>
          <a:ln>
            <a:noFill/>
          </a:ln>
        </p:spPr>
        <p:txBody>
          <a:bodyPr anchorCtr="0" anchor="t" bIns="0" lIns="0" spcFirstLastPara="1" rIns="0" wrap="square" tIns="0">
            <a:spAutoFit/>
          </a:bodyPr>
          <a:lstStyle/>
          <a:p>
            <a:pPr indent="0" lvl="0" marL="0" marR="0" rtl="0" algn="ctr">
              <a:lnSpc>
                <a:spcPct val="103014"/>
              </a:lnSpc>
              <a:spcBef>
                <a:spcPts val="0"/>
              </a:spcBef>
              <a:spcAft>
                <a:spcPts val="0"/>
              </a:spcAft>
              <a:buNone/>
            </a:pPr>
            <a:r>
              <a:rPr b="1" i="0" lang="en-US" sz="1327" u="none" cap="none" strike="noStrike">
                <a:solidFill>
                  <a:srgbClr val="1E1C1A"/>
                </a:solidFill>
                <a:latin typeface="Arial"/>
                <a:ea typeface="Arial"/>
                <a:cs typeface="Arial"/>
                <a:sym typeface="Arial"/>
              </a:rPr>
              <a:t>#FFCF65</a:t>
            </a:r>
            <a:endParaRPr/>
          </a:p>
        </p:txBody>
      </p:sp>
      <p:sp>
        <p:nvSpPr>
          <p:cNvPr id="547" name="Google Shape;547;p29"/>
          <p:cNvSpPr txBox="1"/>
          <p:nvPr/>
        </p:nvSpPr>
        <p:spPr>
          <a:xfrm>
            <a:off x="3149145" y="8872509"/>
            <a:ext cx="1247622" cy="175025"/>
          </a:xfrm>
          <a:prstGeom prst="rect">
            <a:avLst/>
          </a:prstGeom>
          <a:noFill/>
          <a:ln>
            <a:noFill/>
          </a:ln>
        </p:spPr>
        <p:txBody>
          <a:bodyPr anchorCtr="0" anchor="t" bIns="0" lIns="0" spcFirstLastPara="1" rIns="0" wrap="square" tIns="0">
            <a:spAutoFit/>
          </a:bodyPr>
          <a:lstStyle/>
          <a:p>
            <a:pPr indent="0" lvl="0" marL="0" marR="0" rtl="0" algn="ctr">
              <a:lnSpc>
                <a:spcPct val="103014"/>
              </a:lnSpc>
              <a:spcBef>
                <a:spcPts val="0"/>
              </a:spcBef>
              <a:spcAft>
                <a:spcPts val="0"/>
              </a:spcAft>
              <a:buNone/>
            </a:pPr>
            <a:r>
              <a:rPr b="1" i="0" lang="en-US" sz="1327" u="none" cap="none" strike="noStrike">
                <a:solidFill>
                  <a:srgbClr val="1E1C1A"/>
                </a:solidFill>
                <a:latin typeface="Arial"/>
                <a:ea typeface="Arial"/>
                <a:cs typeface="Arial"/>
                <a:sym typeface="Arial"/>
              </a:rPr>
              <a:t>#6F3829</a:t>
            </a:r>
            <a:endParaRPr/>
          </a:p>
        </p:txBody>
      </p:sp>
      <p:grpSp>
        <p:nvGrpSpPr>
          <p:cNvPr id="548" name="Google Shape;548;p29"/>
          <p:cNvGrpSpPr/>
          <p:nvPr/>
        </p:nvGrpSpPr>
        <p:grpSpPr>
          <a:xfrm>
            <a:off x="4396768" y="7958348"/>
            <a:ext cx="770413" cy="788470"/>
            <a:chOff x="0" y="-19050"/>
            <a:chExt cx="812800" cy="831850"/>
          </a:xfrm>
        </p:grpSpPr>
        <p:sp>
          <p:nvSpPr>
            <p:cNvPr id="549" name="Google Shape;549;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D754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1" name="Google Shape;551;p29"/>
          <p:cNvSpPr txBox="1"/>
          <p:nvPr/>
        </p:nvSpPr>
        <p:spPr>
          <a:xfrm>
            <a:off x="4158163" y="8872509"/>
            <a:ext cx="1247622" cy="175025"/>
          </a:xfrm>
          <a:prstGeom prst="rect">
            <a:avLst/>
          </a:prstGeom>
          <a:noFill/>
          <a:ln>
            <a:noFill/>
          </a:ln>
        </p:spPr>
        <p:txBody>
          <a:bodyPr anchorCtr="0" anchor="t" bIns="0" lIns="0" spcFirstLastPara="1" rIns="0" wrap="square" tIns="0">
            <a:spAutoFit/>
          </a:bodyPr>
          <a:lstStyle/>
          <a:p>
            <a:pPr indent="0" lvl="0" marL="0" marR="0" rtl="0" algn="ctr">
              <a:lnSpc>
                <a:spcPct val="103014"/>
              </a:lnSpc>
              <a:spcBef>
                <a:spcPts val="0"/>
              </a:spcBef>
              <a:spcAft>
                <a:spcPts val="0"/>
              </a:spcAft>
              <a:buNone/>
            </a:pPr>
            <a:r>
              <a:rPr b="1" i="0" lang="en-US" sz="1327" u="none" cap="none" strike="noStrike">
                <a:solidFill>
                  <a:srgbClr val="1E1C1A"/>
                </a:solidFill>
                <a:latin typeface="Arial"/>
                <a:ea typeface="Arial"/>
                <a:cs typeface="Arial"/>
                <a:sym typeface="Arial"/>
              </a:rPr>
              <a:t>#D75431</a:t>
            </a:r>
            <a:endParaRPr/>
          </a:p>
        </p:txBody>
      </p:sp>
      <p:sp>
        <p:nvSpPr>
          <p:cNvPr id="552" name="Google Shape;552;p29"/>
          <p:cNvSpPr/>
          <p:nvPr/>
        </p:nvSpPr>
        <p:spPr>
          <a:xfrm>
            <a:off x="12313241" y="5944620"/>
            <a:ext cx="2296753" cy="1477971"/>
          </a:xfrm>
          <a:custGeom>
            <a:rect b="b" l="l" r="r" t="t"/>
            <a:pathLst>
              <a:path extrusionOk="0" h="1477971" w="2296753">
                <a:moveTo>
                  <a:pt x="0" y="0"/>
                </a:moveTo>
                <a:lnTo>
                  <a:pt x="2296753" y="0"/>
                </a:lnTo>
                <a:lnTo>
                  <a:pt x="2296753" y="1477971"/>
                </a:lnTo>
                <a:lnTo>
                  <a:pt x="0" y="1477971"/>
                </a:lnTo>
                <a:lnTo>
                  <a:pt x="0" y="0"/>
                </a:lnTo>
                <a:close/>
              </a:path>
            </a:pathLst>
          </a:custGeom>
          <a:blipFill rotWithShape="1">
            <a:blip r:embed="rId3">
              <a:alphaModFix/>
            </a:blip>
            <a:stretch>
              <a:fillRect b="0" l="0" r="0" t="0"/>
            </a:stretch>
          </a:blipFill>
          <a:ln>
            <a:noFill/>
          </a:ln>
        </p:spPr>
      </p:sp>
      <p:sp>
        <p:nvSpPr>
          <p:cNvPr id="553" name="Google Shape;553;p29"/>
          <p:cNvSpPr/>
          <p:nvPr/>
        </p:nvSpPr>
        <p:spPr>
          <a:xfrm>
            <a:off x="15319440" y="3867451"/>
            <a:ext cx="1838798" cy="1409506"/>
          </a:xfrm>
          <a:custGeom>
            <a:rect b="b" l="l" r="r" t="t"/>
            <a:pathLst>
              <a:path extrusionOk="0" h="1409506" w="1838798">
                <a:moveTo>
                  <a:pt x="0" y="0"/>
                </a:moveTo>
                <a:lnTo>
                  <a:pt x="1838798" y="0"/>
                </a:lnTo>
                <a:lnTo>
                  <a:pt x="1838798" y="1409506"/>
                </a:lnTo>
                <a:lnTo>
                  <a:pt x="0" y="1409506"/>
                </a:lnTo>
                <a:lnTo>
                  <a:pt x="0" y="0"/>
                </a:lnTo>
                <a:close/>
              </a:path>
            </a:pathLst>
          </a:custGeom>
          <a:blipFill rotWithShape="1">
            <a:blip r:embed="rId4">
              <a:alphaModFix/>
            </a:blip>
            <a:stretch>
              <a:fillRect b="0" l="0" r="0" t="0"/>
            </a:stretch>
          </a:blipFill>
          <a:ln>
            <a:noFill/>
          </a:ln>
        </p:spPr>
      </p:sp>
      <p:sp>
        <p:nvSpPr>
          <p:cNvPr id="554" name="Google Shape;554;p29"/>
          <p:cNvSpPr/>
          <p:nvPr/>
        </p:nvSpPr>
        <p:spPr>
          <a:xfrm>
            <a:off x="7007002" y="3578813"/>
            <a:ext cx="1869001" cy="1986783"/>
          </a:xfrm>
          <a:custGeom>
            <a:rect b="b" l="l" r="r" t="t"/>
            <a:pathLst>
              <a:path extrusionOk="0" h="1986783" w="1869001">
                <a:moveTo>
                  <a:pt x="0" y="0"/>
                </a:moveTo>
                <a:lnTo>
                  <a:pt x="1869001" y="0"/>
                </a:lnTo>
                <a:lnTo>
                  <a:pt x="1869001" y="1986783"/>
                </a:lnTo>
                <a:lnTo>
                  <a:pt x="0" y="1986783"/>
                </a:lnTo>
                <a:lnTo>
                  <a:pt x="0" y="0"/>
                </a:lnTo>
                <a:close/>
              </a:path>
            </a:pathLst>
          </a:custGeom>
          <a:blipFill rotWithShape="1">
            <a:blip r:embed="rId5">
              <a:alphaModFix/>
            </a:blip>
            <a:stretch>
              <a:fillRect b="0" l="0" r="0" t="0"/>
            </a:stretch>
          </a:blipFill>
          <a:ln>
            <a:noFill/>
          </a:ln>
        </p:spPr>
      </p:sp>
      <p:sp>
        <p:nvSpPr>
          <p:cNvPr id="555" name="Google Shape;555;p29"/>
          <p:cNvSpPr/>
          <p:nvPr/>
        </p:nvSpPr>
        <p:spPr>
          <a:xfrm>
            <a:off x="11588857" y="3578813"/>
            <a:ext cx="1801510" cy="1698145"/>
          </a:xfrm>
          <a:custGeom>
            <a:rect b="b" l="l" r="r" t="t"/>
            <a:pathLst>
              <a:path extrusionOk="0" h="1698145" w="1801510">
                <a:moveTo>
                  <a:pt x="0" y="0"/>
                </a:moveTo>
                <a:lnTo>
                  <a:pt x="1801509" y="0"/>
                </a:lnTo>
                <a:lnTo>
                  <a:pt x="1801509" y="1698144"/>
                </a:lnTo>
                <a:lnTo>
                  <a:pt x="0" y="1698144"/>
                </a:lnTo>
                <a:lnTo>
                  <a:pt x="0" y="0"/>
                </a:lnTo>
                <a:close/>
              </a:path>
            </a:pathLst>
          </a:custGeom>
          <a:blipFill rotWithShape="1">
            <a:blip r:embed="rId6">
              <a:alphaModFix/>
            </a:blip>
            <a:stretch>
              <a:fillRect b="0" l="0" r="0" t="0"/>
            </a:stretch>
          </a:blipFill>
          <a:ln>
            <a:noFill/>
          </a:ln>
        </p:spPr>
      </p:sp>
      <p:sp>
        <p:nvSpPr>
          <p:cNvPr id="556" name="Google Shape;556;p29"/>
          <p:cNvSpPr/>
          <p:nvPr/>
        </p:nvSpPr>
        <p:spPr>
          <a:xfrm>
            <a:off x="13866616" y="3741943"/>
            <a:ext cx="1204184" cy="1434871"/>
          </a:xfrm>
          <a:custGeom>
            <a:rect b="b" l="l" r="r" t="t"/>
            <a:pathLst>
              <a:path extrusionOk="0" h="1434871" w="1204184">
                <a:moveTo>
                  <a:pt x="0" y="0"/>
                </a:moveTo>
                <a:lnTo>
                  <a:pt x="1204184" y="0"/>
                </a:lnTo>
                <a:lnTo>
                  <a:pt x="1204184" y="1434870"/>
                </a:lnTo>
                <a:lnTo>
                  <a:pt x="0" y="1434870"/>
                </a:lnTo>
                <a:lnTo>
                  <a:pt x="0" y="0"/>
                </a:lnTo>
                <a:close/>
              </a:path>
            </a:pathLst>
          </a:custGeom>
          <a:blipFill rotWithShape="1">
            <a:blip r:embed="rId7">
              <a:alphaModFix/>
            </a:blip>
            <a:stretch>
              <a:fillRect b="0" l="0" r="0" t="0"/>
            </a:stretch>
          </a:blipFill>
          <a:ln>
            <a:noFill/>
          </a:ln>
        </p:spPr>
      </p:sp>
      <p:sp>
        <p:nvSpPr>
          <p:cNvPr id="557" name="Google Shape;557;p29"/>
          <p:cNvSpPr/>
          <p:nvPr/>
        </p:nvSpPr>
        <p:spPr>
          <a:xfrm>
            <a:off x="9352253" y="3865881"/>
            <a:ext cx="1761525" cy="1411077"/>
          </a:xfrm>
          <a:custGeom>
            <a:rect b="b" l="l" r="r" t="t"/>
            <a:pathLst>
              <a:path extrusionOk="0" h="1411077" w="1761525">
                <a:moveTo>
                  <a:pt x="0" y="0"/>
                </a:moveTo>
                <a:lnTo>
                  <a:pt x="1761525" y="0"/>
                </a:lnTo>
                <a:lnTo>
                  <a:pt x="1761525" y="1411076"/>
                </a:lnTo>
                <a:lnTo>
                  <a:pt x="0" y="1411076"/>
                </a:lnTo>
                <a:lnTo>
                  <a:pt x="0" y="0"/>
                </a:lnTo>
                <a:close/>
              </a:path>
            </a:pathLst>
          </a:custGeom>
          <a:blipFill rotWithShape="1">
            <a:blip r:embed="rId8">
              <a:alphaModFix/>
            </a:blip>
            <a:stretch>
              <a:fillRect b="0" l="0" r="0" t="0"/>
            </a:stretch>
          </a:blipFill>
          <a:ln>
            <a:noFill/>
          </a:ln>
        </p:spPr>
      </p:sp>
      <p:sp>
        <p:nvSpPr>
          <p:cNvPr id="558" name="Google Shape;558;p29"/>
          <p:cNvSpPr/>
          <p:nvPr/>
        </p:nvSpPr>
        <p:spPr>
          <a:xfrm>
            <a:off x="9755495" y="6148788"/>
            <a:ext cx="2257156" cy="1214956"/>
          </a:xfrm>
          <a:custGeom>
            <a:rect b="b" l="l" r="r" t="t"/>
            <a:pathLst>
              <a:path extrusionOk="0" h="1214956" w="2257156">
                <a:moveTo>
                  <a:pt x="0" y="0"/>
                </a:moveTo>
                <a:lnTo>
                  <a:pt x="2257156" y="0"/>
                </a:lnTo>
                <a:lnTo>
                  <a:pt x="2257156" y="1214956"/>
                </a:lnTo>
                <a:lnTo>
                  <a:pt x="0" y="1214956"/>
                </a:lnTo>
                <a:lnTo>
                  <a:pt x="0" y="0"/>
                </a:lnTo>
                <a:close/>
              </a:path>
            </a:pathLst>
          </a:custGeom>
          <a:blipFill rotWithShape="1">
            <a:blip r:embed="rId9">
              <a:alphaModFix/>
            </a:blip>
            <a:stretch>
              <a:fillRect b="0" l="0" r="0" t="0"/>
            </a:stretch>
          </a:blipFill>
          <a:ln>
            <a:noFill/>
          </a:ln>
        </p:spPr>
      </p:sp>
      <p:sp>
        <p:nvSpPr>
          <p:cNvPr id="559" name="Google Shape;559;p29"/>
          <p:cNvSpPr/>
          <p:nvPr/>
        </p:nvSpPr>
        <p:spPr>
          <a:xfrm>
            <a:off x="15070800" y="5908087"/>
            <a:ext cx="2188500" cy="1419398"/>
          </a:xfrm>
          <a:custGeom>
            <a:rect b="b" l="l" r="r" t="t"/>
            <a:pathLst>
              <a:path extrusionOk="0" h="1419398" w="2188500">
                <a:moveTo>
                  <a:pt x="0" y="0"/>
                </a:moveTo>
                <a:lnTo>
                  <a:pt x="2188500" y="0"/>
                </a:lnTo>
                <a:lnTo>
                  <a:pt x="2188500" y="1419399"/>
                </a:lnTo>
                <a:lnTo>
                  <a:pt x="0" y="1419399"/>
                </a:lnTo>
                <a:lnTo>
                  <a:pt x="0" y="0"/>
                </a:lnTo>
                <a:close/>
              </a:path>
            </a:pathLst>
          </a:custGeom>
          <a:blipFill rotWithShape="1">
            <a:blip r:embed="rId10">
              <a:alphaModFix/>
            </a:blip>
            <a:stretch>
              <a:fillRect b="0" l="0" r="0" t="0"/>
            </a:stretch>
          </a:blipFill>
          <a:ln>
            <a:noFill/>
          </a:ln>
        </p:spPr>
      </p:sp>
      <p:sp>
        <p:nvSpPr>
          <p:cNvPr id="560" name="Google Shape;560;p29"/>
          <p:cNvSpPr/>
          <p:nvPr/>
        </p:nvSpPr>
        <p:spPr>
          <a:xfrm>
            <a:off x="6728689" y="5737234"/>
            <a:ext cx="2425627" cy="1685357"/>
          </a:xfrm>
          <a:custGeom>
            <a:rect b="b" l="l" r="r" t="t"/>
            <a:pathLst>
              <a:path extrusionOk="0" h="1685357" w="2425627">
                <a:moveTo>
                  <a:pt x="0" y="0"/>
                </a:moveTo>
                <a:lnTo>
                  <a:pt x="2425627" y="0"/>
                </a:lnTo>
                <a:lnTo>
                  <a:pt x="2425627" y="1685357"/>
                </a:lnTo>
                <a:lnTo>
                  <a:pt x="0" y="1685357"/>
                </a:lnTo>
                <a:lnTo>
                  <a:pt x="0" y="0"/>
                </a:lnTo>
                <a:close/>
              </a:path>
            </a:pathLst>
          </a:custGeom>
          <a:blipFill rotWithShape="1">
            <a:blip r:embed="rId11">
              <a:alphaModFix/>
            </a:blip>
            <a:stretch>
              <a:fillRect b="0" l="0" r="0" t="0"/>
            </a:stretch>
          </a:blipFill>
          <a:ln>
            <a:noFill/>
          </a:ln>
        </p:spPr>
      </p:sp>
      <p:sp>
        <p:nvSpPr>
          <p:cNvPr id="561" name="Google Shape;561;p29"/>
          <p:cNvSpPr/>
          <p:nvPr/>
        </p:nvSpPr>
        <p:spPr>
          <a:xfrm>
            <a:off x="9154316" y="7971571"/>
            <a:ext cx="880139" cy="1149826"/>
          </a:xfrm>
          <a:custGeom>
            <a:rect b="b" l="l" r="r" t="t"/>
            <a:pathLst>
              <a:path extrusionOk="0" h="1149826" w="880139">
                <a:moveTo>
                  <a:pt x="0" y="0"/>
                </a:moveTo>
                <a:lnTo>
                  <a:pt x="880139" y="0"/>
                </a:lnTo>
                <a:lnTo>
                  <a:pt x="880139" y="1149826"/>
                </a:lnTo>
                <a:lnTo>
                  <a:pt x="0" y="1149826"/>
                </a:lnTo>
                <a:lnTo>
                  <a:pt x="0" y="0"/>
                </a:lnTo>
                <a:close/>
              </a:path>
            </a:pathLst>
          </a:custGeom>
          <a:blipFill rotWithShape="1">
            <a:blip r:embed="rId12">
              <a:alphaModFix/>
            </a:blip>
            <a:stretch>
              <a:fillRect b="0" l="0" r="0" t="0"/>
            </a:stretch>
          </a:blipFill>
          <a:ln>
            <a:noFill/>
          </a:ln>
        </p:spPr>
      </p:sp>
      <p:sp>
        <p:nvSpPr>
          <p:cNvPr id="562" name="Google Shape;562;p29"/>
          <p:cNvSpPr/>
          <p:nvPr/>
        </p:nvSpPr>
        <p:spPr>
          <a:xfrm>
            <a:off x="10418076" y="8068366"/>
            <a:ext cx="914252" cy="1069869"/>
          </a:xfrm>
          <a:custGeom>
            <a:rect b="b" l="l" r="r" t="t"/>
            <a:pathLst>
              <a:path extrusionOk="0" h="1069869" w="914252">
                <a:moveTo>
                  <a:pt x="0" y="0"/>
                </a:moveTo>
                <a:lnTo>
                  <a:pt x="914252" y="0"/>
                </a:lnTo>
                <a:lnTo>
                  <a:pt x="914252" y="1069869"/>
                </a:lnTo>
                <a:lnTo>
                  <a:pt x="0" y="1069869"/>
                </a:lnTo>
                <a:lnTo>
                  <a:pt x="0" y="0"/>
                </a:lnTo>
                <a:close/>
              </a:path>
            </a:pathLst>
          </a:custGeom>
          <a:blipFill rotWithShape="1">
            <a:blip r:embed="rId13">
              <a:alphaModFix/>
            </a:blip>
            <a:stretch>
              <a:fillRect b="0" l="0" r="0" t="0"/>
            </a:stretch>
          </a:blipFill>
          <a:ln>
            <a:noFill/>
          </a:ln>
        </p:spPr>
      </p:sp>
      <p:sp>
        <p:nvSpPr>
          <p:cNvPr id="563" name="Google Shape;563;p29"/>
          <p:cNvSpPr/>
          <p:nvPr/>
        </p:nvSpPr>
        <p:spPr>
          <a:xfrm>
            <a:off x="11595707" y="7948547"/>
            <a:ext cx="606028" cy="1229946"/>
          </a:xfrm>
          <a:custGeom>
            <a:rect b="b" l="l" r="r" t="t"/>
            <a:pathLst>
              <a:path extrusionOk="0" h="1229946" w="606028">
                <a:moveTo>
                  <a:pt x="0" y="0"/>
                </a:moveTo>
                <a:lnTo>
                  <a:pt x="606028" y="0"/>
                </a:lnTo>
                <a:lnTo>
                  <a:pt x="606028" y="1229946"/>
                </a:lnTo>
                <a:lnTo>
                  <a:pt x="0" y="1229946"/>
                </a:lnTo>
                <a:lnTo>
                  <a:pt x="0" y="0"/>
                </a:lnTo>
                <a:close/>
              </a:path>
            </a:pathLst>
          </a:custGeom>
          <a:blipFill rotWithShape="1">
            <a:blip r:embed="rId14">
              <a:alphaModFix/>
            </a:blip>
            <a:stretch>
              <a:fillRect b="0" l="0" r="0" t="0"/>
            </a:stretch>
          </a:blipFill>
          <a:ln>
            <a:noFill/>
          </a:ln>
        </p:spPr>
      </p:sp>
      <p:sp>
        <p:nvSpPr>
          <p:cNvPr id="564" name="Google Shape;564;p29"/>
          <p:cNvSpPr/>
          <p:nvPr/>
        </p:nvSpPr>
        <p:spPr>
          <a:xfrm>
            <a:off x="12463165" y="7948547"/>
            <a:ext cx="681324" cy="1212712"/>
          </a:xfrm>
          <a:custGeom>
            <a:rect b="b" l="l" r="r" t="t"/>
            <a:pathLst>
              <a:path extrusionOk="0" h="1212712" w="681324">
                <a:moveTo>
                  <a:pt x="0" y="0"/>
                </a:moveTo>
                <a:lnTo>
                  <a:pt x="681324" y="0"/>
                </a:lnTo>
                <a:lnTo>
                  <a:pt x="681324" y="1212712"/>
                </a:lnTo>
                <a:lnTo>
                  <a:pt x="0" y="1212712"/>
                </a:lnTo>
                <a:lnTo>
                  <a:pt x="0" y="0"/>
                </a:lnTo>
                <a:close/>
              </a:path>
            </a:pathLst>
          </a:custGeom>
          <a:blipFill rotWithShape="1">
            <a:blip r:embed="rId15">
              <a:alphaModFix/>
            </a:blip>
            <a:stretch>
              <a:fillRect b="0" l="0" r="0" t="0"/>
            </a:stretch>
          </a:blipFill>
          <a:ln>
            <a:noFill/>
          </a:ln>
        </p:spPr>
      </p:sp>
      <p:sp>
        <p:nvSpPr>
          <p:cNvPr id="565" name="Google Shape;565;p29"/>
          <p:cNvSpPr/>
          <p:nvPr/>
        </p:nvSpPr>
        <p:spPr>
          <a:xfrm>
            <a:off x="13306797" y="7851506"/>
            <a:ext cx="859423" cy="1406794"/>
          </a:xfrm>
          <a:custGeom>
            <a:rect b="b" l="l" r="r" t="t"/>
            <a:pathLst>
              <a:path extrusionOk="0" h="1406794" w="859423">
                <a:moveTo>
                  <a:pt x="0" y="0"/>
                </a:moveTo>
                <a:lnTo>
                  <a:pt x="859423" y="0"/>
                </a:lnTo>
                <a:lnTo>
                  <a:pt x="859423" y="1406794"/>
                </a:lnTo>
                <a:lnTo>
                  <a:pt x="0" y="1406794"/>
                </a:lnTo>
                <a:lnTo>
                  <a:pt x="0" y="0"/>
                </a:lnTo>
                <a:close/>
              </a:path>
            </a:pathLst>
          </a:custGeom>
          <a:blipFill rotWithShape="1">
            <a:blip r:embed="rId16">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2AA"/>
        </a:solidFill>
      </p:bgPr>
    </p:bg>
    <p:spTree>
      <p:nvGrpSpPr>
        <p:cNvPr id="569" name="Shape 569"/>
        <p:cNvGrpSpPr/>
        <p:nvPr/>
      </p:nvGrpSpPr>
      <p:grpSpPr>
        <a:xfrm>
          <a:off x="0" y="0"/>
          <a:ext cx="0" cy="0"/>
          <a:chOff x="0" y="0"/>
          <a:chExt cx="0" cy="0"/>
        </a:xfrm>
      </p:grpSpPr>
      <p:sp>
        <p:nvSpPr>
          <p:cNvPr id="570" name="Google Shape;570;p30"/>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571" name="Google Shape;571;p30"/>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D75431"/>
                </a:solidFill>
                <a:latin typeface="Arial"/>
                <a:ea typeface="Arial"/>
                <a:cs typeface="Arial"/>
                <a:sym typeface="Arial"/>
              </a:rPr>
              <a:t>Happy designing!</a:t>
            </a:r>
            <a:endParaRPr/>
          </a:p>
        </p:txBody>
      </p:sp>
      <p:sp>
        <p:nvSpPr>
          <p:cNvPr id="572" name="Google Shape;572;p30"/>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presentation template</a:t>
            </a:r>
            <a:endParaRPr/>
          </a:p>
        </p:txBody>
      </p:sp>
      <p:sp>
        <p:nvSpPr>
          <p:cNvPr id="573" name="Google Shape;573;p30"/>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photos</a:t>
            </a:r>
            <a:endParaRPr/>
          </a:p>
        </p:txBody>
      </p:sp>
      <p:sp>
        <p:nvSpPr>
          <p:cNvPr id="574" name="Google Shape;574;p30"/>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D75431"/>
                </a:solidFill>
                <a:latin typeface="Arial"/>
                <a:ea typeface="Arial"/>
                <a:cs typeface="Arial"/>
                <a:sym typeface="Arial"/>
              </a:rPr>
              <a:t>CREDITS</a:t>
            </a:r>
            <a:endParaRPr/>
          </a:p>
        </p:txBody>
      </p:sp>
      <p:sp>
        <p:nvSpPr>
          <p:cNvPr id="575" name="Google Shape;575;p30"/>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00000"/>
                </a:solidFill>
                <a:latin typeface="Arial"/>
                <a:ea typeface="Arial"/>
                <a:cs typeface="Arial"/>
                <a:sym typeface="Arial"/>
              </a:rPr>
              <a:t>Pexels, Pixabay</a:t>
            </a:r>
            <a:endParaRPr/>
          </a:p>
        </p:txBody>
      </p:sp>
      <p:sp>
        <p:nvSpPr>
          <p:cNvPr id="576" name="Google Shape;576;p30"/>
          <p:cNvSpPr/>
          <p:nvPr/>
        </p:nvSpPr>
        <p:spPr>
          <a:xfrm>
            <a:off x="6731779" y="387283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2AA"/>
        </a:solidFill>
      </p:bgPr>
    </p:bg>
    <p:spTree>
      <p:nvGrpSpPr>
        <p:cNvPr id="234" name="Shape 234"/>
        <p:cNvGrpSpPr/>
        <p:nvPr/>
      </p:nvGrpSpPr>
      <p:grpSpPr>
        <a:xfrm>
          <a:off x="0" y="0"/>
          <a:ext cx="0" cy="0"/>
          <a:chOff x="0" y="0"/>
          <a:chExt cx="0" cy="0"/>
        </a:xfrm>
      </p:grpSpPr>
      <p:grpSp>
        <p:nvGrpSpPr>
          <p:cNvPr id="235" name="Google Shape;235;p17"/>
          <p:cNvGrpSpPr/>
          <p:nvPr/>
        </p:nvGrpSpPr>
        <p:grpSpPr>
          <a:xfrm>
            <a:off x="3603199" y="-397301"/>
            <a:ext cx="11081603" cy="11081603"/>
            <a:chOff x="0" y="0"/>
            <a:chExt cx="812800" cy="812800"/>
          </a:xfrm>
        </p:grpSpPr>
        <p:sp>
          <p:nvSpPr>
            <p:cNvPr id="236" name="Google Shape;236;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76200">
              <a:solidFill>
                <a:srgbClr val="6F3829"/>
              </a:solidFill>
              <a:prstDash val="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8" name="Google Shape;238;p17"/>
          <p:cNvSpPr/>
          <p:nvPr/>
        </p:nvSpPr>
        <p:spPr>
          <a:xfrm>
            <a:off x="-613861" y="2477021"/>
            <a:ext cx="5391725" cy="6424622"/>
          </a:xfrm>
          <a:custGeom>
            <a:rect b="b" l="l" r="r" t="t"/>
            <a:pathLst>
              <a:path extrusionOk="0" h="6424622" w="5391725">
                <a:moveTo>
                  <a:pt x="0" y="0"/>
                </a:moveTo>
                <a:lnTo>
                  <a:pt x="5391725" y="0"/>
                </a:lnTo>
                <a:lnTo>
                  <a:pt x="5391725" y="6424622"/>
                </a:lnTo>
                <a:lnTo>
                  <a:pt x="0" y="6424622"/>
                </a:lnTo>
                <a:lnTo>
                  <a:pt x="0" y="0"/>
                </a:lnTo>
                <a:close/>
              </a:path>
            </a:pathLst>
          </a:custGeom>
          <a:blipFill rotWithShape="1">
            <a:blip r:embed="rId3">
              <a:alphaModFix/>
            </a:blip>
            <a:stretch>
              <a:fillRect b="0" l="0" r="0" t="0"/>
            </a:stretch>
          </a:blipFill>
          <a:ln>
            <a:noFill/>
          </a:ln>
        </p:spPr>
      </p:sp>
      <p:sp>
        <p:nvSpPr>
          <p:cNvPr id="239" name="Google Shape;239;p17"/>
          <p:cNvSpPr/>
          <p:nvPr/>
        </p:nvSpPr>
        <p:spPr>
          <a:xfrm flipH="1">
            <a:off x="13513022" y="2477021"/>
            <a:ext cx="6379269" cy="6781279"/>
          </a:xfrm>
          <a:custGeom>
            <a:rect b="b" l="l" r="r" t="t"/>
            <a:pathLst>
              <a:path extrusionOk="0" h="6781279" w="6379269">
                <a:moveTo>
                  <a:pt x="6379269" y="0"/>
                </a:moveTo>
                <a:lnTo>
                  <a:pt x="0" y="0"/>
                </a:lnTo>
                <a:lnTo>
                  <a:pt x="0" y="6781279"/>
                </a:lnTo>
                <a:lnTo>
                  <a:pt x="6379269" y="6781279"/>
                </a:lnTo>
                <a:lnTo>
                  <a:pt x="6379269" y="0"/>
                </a:lnTo>
                <a:close/>
              </a:path>
            </a:pathLst>
          </a:custGeom>
          <a:blipFill rotWithShape="1">
            <a:blip r:embed="rId4">
              <a:alphaModFix/>
            </a:blip>
            <a:stretch>
              <a:fillRect b="0" l="0" r="0" t="0"/>
            </a:stretch>
          </a:blipFill>
          <a:ln>
            <a:noFill/>
          </a:ln>
        </p:spPr>
      </p:sp>
      <p:sp>
        <p:nvSpPr>
          <p:cNvPr id="240" name="Google Shape;240;p17"/>
          <p:cNvSpPr txBox="1"/>
          <p:nvPr/>
        </p:nvSpPr>
        <p:spPr>
          <a:xfrm>
            <a:off x="5379093" y="1590626"/>
            <a:ext cx="7529815" cy="12890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8000" u="none" cap="none" strike="noStrike">
                <a:solidFill>
                  <a:srgbClr val="D75431"/>
                </a:solidFill>
                <a:latin typeface="Pacifico"/>
                <a:ea typeface="Pacifico"/>
                <a:cs typeface="Pacifico"/>
                <a:sym typeface="Pacifico"/>
              </a:rPr>
              <a:t>Introduction</a:t>
            </a:r>
            <a:endParaRPr/>
          </a:p>
        </p:txBody>
      </p:sp>
      <p:sp>
        <p:nvSpPr>
          <p:cNvPr id="241" name="Google Shape;241;p17"/>
          <p:cNvSpPr txBox="1"/>
          <p:nvPr/>
        </p:nvSpPr>
        <p:spPr>
          <a:xfrm>
            <a:off x="5155978" y="3466197"/>
            <a:ext cx="79761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Diam in ante duis curae duis pharetra iaculis. Eu ad sociosqu nulla fames nisi nec. Rhoncus facilisis magnis faucibus rutrum magna netus aliquet neque. Maecenas vulputate luctus; augue vel eros mauris. Placerat venenatis blandit auctor, facilisi mus vestibulum. Auctor ante fringilla nisl, tellus vivamus platea.</a:t>
            </a:r>
            <a:endParaRPr/>
          </a:p>
        </p:txBody>
      </p:sp>
      <p:sp>
        <p:nvSpPr>
          <p:cNvPr id="242" name="Google Shape;242;p17"/>
          <p:cNvSpPr txBox="1"/>
          <p:nvPr/>
        </p:nvSpPr>
        <p:spPr>
          <a:xfrm>
            <a:off x="5155978" y="6279882"/>
            <a:ext cx="79761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Diam in ante duis curae duis pharetra iaculis. Eu ad sociosqu nulla fames nisi nec. Rhoncus facilisis magnis faucibus rutrum magna netus aliquet neque. Maecenas vulputate luctus; augue vel eros mauris. Placerat venenatis blandit auctor, facilisi mus vestibulum. Auctor ante fringilla nisl, tellus vivamus platea.</a:t>
            </a:r>
            <a:endParaRPr/>
          </a:p>
        </p:txBody>
      </p:sp>
      <p:sp>
        <p:nvSpPr>
          <p:cNvPr id="243" name="Google Shape;243;p17"/>
          <p:cNvSpPr/>
          <p:nvPr/>
        </p:nvSpPr>
        <p:spPr>
          <a:xfrm rot="-2823853">
            <a:off x="14379913" y="-312598"/>
            <a:ext cx="2269099" cy="2655329"/>
          </a:xfrm>
          <a:custGeom>
            <a:rect b="b" l="l" r="r" t="t"/>
            <a:pathLst>
              <a:path extrusionOk="0" h="2655329" w="2269099">
                <a:moveTo>
                  <a:pt x="0" y="0"/>
                </a:moveTo>
                <a:lnTo>
                  <a:pt x="2269100" y="0"/>
                </a:lnTo>
                <a:lnTo>
                  <a:pt x="2269100" y="2655329"/>
                </a:lnTo>
                <a:lnTo>
                  <a:pt x="0" y="2655329"/>
                </a:lnTo>
                <a:lnTo>
                  <a:pt x="0" y="0"/>
                </a:lnTo>
                <a:close/>
              </a:path>
            </a:pathLst>
          </a:custGeom>
          <a:blipFill rotWithShape="1">
            <a:blip r:embed="rId5">
              <a:alphaModFix/>
            </a:blip>
            <a:stretch>
              <a:fillRect b="0" l="0" r="0" t="0"/>
            </a:stretch>
          </a:blipFill>
          <a:ln>
            <a:noFill/>
          </a:ln>
        </p:spPr>
      </p:sp>
      <p:sp>
        <p:nvSpPr>
          <p:cNvPr id="244" name="Google Shape;244;p17"/>
          <p:cNvSpPr/>
          <p:nvPr/>
        </p:nvSpPr>
        <p:spPr>
          <a:xfrm rot="2492723">
            <a:off x="4188569" y="8431636"/>
            <a:ext cx="1069721" cy="2171020"/>
          </a:xfrm>
          <a:custGeom>
            <a:rect b="b" l="l" r="r" t="t"/>
            <a:pathLst>
              <a:path extrusionOk="0" h="2171020" w="1069721">
                <a:moveTo>
                  <a:pt x="0" y="0"/>
                </a:moveTo>
                <a:lnTo>
                  <a:pt x="1069720" y="0"/>
                </a:lnTo>
                <a:lnTo>
                  <a:pt x="1069720" y="2171020"/>
                </a:lnTo>
                <a:lnTo>
                  <a:pt x="0" y="2171020"/>
                </a:lnTo>
                <a:lnTo>
                  <a:pt x="0" y="0"/>
                </a:lnTo>
                <a:close/>
              </a:path>
            </a:pathLst>
          </a:custGeom>
          <a:blipFill rotWithShape="1">
            <a:blip r:embed="rId6">
              <a:alphaModFix/>
            </a:blip>
            <a:stretch>
              <a:fillRect b="0" l="0" r="0" t="0"/>
            </a:stretch>
          </a:blipFill>
          <a:ln>
            <a:noFill/>
          </a:ln>
        </p:spPr>
      </p:sp>
      <p:sp>
        <p:nvSpPr>
          <p:cNvPr id="245" name="Google Shape;245;p17"/>
          <p:cNvSpPr/>
          <p:nvPr/>
        </p:nvSpPr>
        <p:spPr>
          <a:xfrm rot="7059051">
            <a:off x="486723" y="-525678"/>
            <a:ext cx="1882510" cy="3081490"/>
          </a:xfrm>
          <a:custGeom>
            <a:rect b="b" l="l" r="r" t="t"/>
            <a:pathLst>
              <a:path extrusionOk="0" h="3081490" w="1882510">
                <a:moveTo>
                  <a:pt x="0" y="0"/>
                </a:moveTo>
                <a:lnTo>
                  <a:pt x="1882510" y="0"/>
                </a:lnTo>
                <a:lnTo>
                  <a:pt x="1882510" y="3081489"/>
                </a:lnTo>
                <a:lnTo>
                  <a:pt x="0" y="3081489"/>
                </a:lnTo>
                <a:lnTo>
                  <a:pt x="0" y="0"/>
                </a:lnTo>
                <a:close/>
              </a:path>
            </a:pathLst>
          </a:custGeom>
          <a:blipFill rotWithShape="1">
            <a:blip r:embed="rId7">
              <a:alphaModFix/>
            </a:blip>
            <a:stretch>
              <a:fillRect b="0" l="0" r="0" t="0"/>
            </a:stretch>
          </a:blipFill>
          <a:ln>
            <a:noFill/>
          </a:ln>
        </p:spPr>
      </p:sp>
      <p:sp>
        <p:nvSpPr>
          <p:cNvPr id="246" name="Google Shape;246;p17"/>
          <p:cNvSpPr/>
          <p:nvPr/>
        </p:nvSpPr>
        <p:spPr>
          <a:xfrm rot="-4386753">
            <a:off x="13746700" y="8378103"/>
            <a:ext cx="1876202" cy="2451096"/>
          </a:xfrm>
          <a:custGeom>
            <a:rect b="b" l="l" r="r" t="t"/>
            <a:pathLst>
              <a:path extrusionOk="0" h="2451096" w="1876202">
                <a:moveTo>
                  <a:pt x="0" y="0"/>
                </a:moveTo>
                <a:lnTo>
                  <a:pt x="1876203" y="0"/>
                </a:lnTo>
                <a:lnTo>
                  <a:pt x="1876203" y="2451096"/>
                </a:lnTo>
                <a:lnTo>
                  <a:pt x="0" y="2451096"/>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2AA"/>
        </a:solidFill>
      </p:bgPr>
    </p:bg>
    <p:spTree>
      <p:nvGrpSpPr>
        <p:cNvPr id="250" name="Shape 250"/>
        <p:cNvGrpSpPr/>
        <p:nvPr/>
      </p:nvGrpSpPr>
      <p:grpSpPr>
        <a:xfrm>
          <a:off x="0" y="0"/>
          <a:ext cx="0" cy="0"/>
          <a:chOff x="0" y="0"/>
          <a:chExt cx="0" cy="0"/>
        </a:xfrm>
      </p:grpSpPr>
      <p:grpSp>
        <p:nvGrpSpPr>
          <p:cNvPr id="251" name="Google Shape;251;p18"/>
          <p:cNvGrpSpPr/>
          <p:nvPr/>
        </p:nvGrpSpPr>
        <p:grpSpPr>
          <a:xfrm>
            <a:off x="1028700" y="1277885"/>
            <a:ext cx="7980415" cy="7980415"/>
            <a:chOff x="0" y="0"/>
            <a:chExt cx="812800" cy="812800"/>
          </a:xfrm>
        </p:grpSpPr>
        <p:sp>
          <p:nvSpPr>
            <p:cNvPr id="252" name="Google Shape;25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33350">
              <a:solidFill>
                <a:srgbClr val="6F3829"/>
              </a:solidFill>
              <a:prstDash val="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4" name="Google Shape;254;p18"/>
          <p:cNvSpPr txBox="1"/>
          <p:nvPr/>
        </p:nvSpPr>
        <p:spPr>
          <a:xfrm>
            <a:off x="9478883" y="2811841"/>
            <a:ext cx="7529700" cy="246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000" u="none" cap="none" strike="noStrike">
                <a:solidFill>
                  <a:srgbClr val="D75431"/>
                </a:solidFill>
                <a:latin typeface="Pacifico"/>
                <a:ea typeface="Pacifico"/>
                <a:cs typeface="Pacifico"/>
                <a:sym typeface="Pacifico"/>
              </a:rPr>
              <a:t>Hi, my name is Vanessa!</a:t>
            </a:r>
            <a:endParaRPr/>
          </a:p>
        </p:txBody>
      </p:sp>
      <p:sp>
        <p:nvSpPr>
          <p:cNvPr id="255" name="Google Shape;255;p18"/>
          <p:cNvSpPr txBox="1"/>
          <p:nvPr/>
        </p:nvSpPr>
        <p:spPr>
          <a:xfrm>
            <a:off x="9478883" y="1854394"/>
            <a:ext cx="75297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200" u="none" cap="none" strike="noStrike">
                <a:solidFill>
                  <a:srgbClr val="000000"/>
                </a:solidFill>
                <a:latin typeface="Pacifico"/>
                <a:ea typeface="Pacifico"/>
                <a:cs typeface="Pacifico"/>
                <a:sym typeface="Pacifico"/>
              </a:rPr>
              <a:t>Your Instructor</a:t>
            </a:r>
            <a:endParaRPr/>
          </a:p>
        </p:txBody>
      </p:sp>
      <p:sp>
        <p:nvSpPr>
          <p:cNvPr id="256" name="Google Shape;256;p18"/>
          <p:cNvSpPr txBox="1"/>
          <p:nvPr/>
        </p:nvSpPr>
        <p:spPr>
          <a:xfrm>
            <a:off x="9255769" y="6199390"/>
            <a:ext cx="7976100" cy="218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Diam in ante duis curae duis pharetra iaculis. Eu ad sociosqu nulla fames nisi nec. Rhoncus facilisis magnis faucibus rutrum magna netus aliquet neque. Maecenas vulputate luctus; augue vel eros mauris. Placerat venenatis blandit auctor, facilisi mus vestibulum. Auctor ante fringilla nisl, tellus vivamus platea.</a:t>
            </a:r>
            <a:endParaRPr/>
          </a:p>
        </p:txBody>
      </p:sp>
      <p:sp>
        <p:nvSpPr>
          <p:cNvPr id="257" name="Google Shape;257;p18"/>
          <p:cNvSpPr/>
          <p:nvPr/>
        </p:nvSpPr>
        <p:spPr>
          <a:xfrm>
            <a:off x="16649563" y="552006"/>
            <a:ext cx="1944251" cy="3945897"/>
          </a:xfrm>
          <a:custGeom>
            <a:rect b="b" l="l" r="r" t="t"/>
            <a:pathLst>
              <a:path extrusionOk="0" h="3945897" w="1944251">
                <a:moveTo>
                  <a:pt x="0" y="0"/>
                </a:moveTo>
                <a:lnTo>
                  <a:pt x="1944251" y="0"/>
                </a:lnTo>
                <a:lnTo>
                  <a:pt x="1944251" y="3945897"/>
                </a:lnTo>
                <a:lnTo>
                  <a:pt x="0" y="3945897"/>
                </a:lnTo>
                <a:lnTo>
                  <a:pt x="0" y="0"/>
                </a:lnTo>
                <a:close/>
              </a:path>
            </a:pathLst>
          </a:custGeom>
          <a:blipFill rotWithShape="1">
            <a:blip r:embed="rId3">
              <a:alphaModFix/>
            </a:blip>
            <a:stretch>
              <a:fillRect b="0" l="0" r="0" t="0"/>
            </a:stretch>
          </a:blipFill>
          <a:ln>
            <a:noFill/>
          </a:ln>
        </p:spPr>
      </p:sp>
      <p:sp>
        <p:nvSpPr>
          <p:cNvPr id="258" name="Google Shape;258;p18"/>
          <p:cNvSpPr/>
          <p:nvPr/>
        </p:nvSpPr>
        <p:spPr>
          <a:xfrm flipH="1" rot="-1467687">
            <a:off x="6821411" y="316439"/>
            <a:ext cx="2544408" cy="2977499"/>
          </a:xfrm>
          <a:custGeom>
            <a:rect b="b" l="l" r="r" t="t"/>
            <a:pathLst>
              <a:path extrusionOk="0" h="2977499" w="2544408">
                <a:moveTo>
                  <a:pt x="2544408" y="0"/>
                </a:moveTo>
                <a:lnTo>
                  <a:pt x="0" y="0"/>
                </a:lnTo>
                <a:lnTo>
                  <a:pt x="0" y="2977498"/>
                </a:lnTo>
                <a:lnTo>
                  <a:pt x="2544408" y="2977498"/>
                </a:lnTo>
                <a:lnTo>
                  <a:pt x="2544408" y="0"/>
                </a:lnTo>
                <a:close/>
              </a:path>
            </a:pathLst>
          </a:custGeom>
          <a:blipFill rotWithShape="1">
            <a:blip r:embed="rId4">
              <a:alphaModFix/>
            </a:blip>
            <a:stretch>
              <a:fillRect b="0" l="0" r="0" t="0"/>
            </a:stretch>
          </a:blipFill>
          <a:ln>
            <a:noFill/>
          </a:ln>
        </p:spPr>
      </p:sp>
      <p:sp>
        <p:nvSpPr>
          <p:cNvPr id="259" name="Google Shape;259;p18"/>
          <p:cNvSpPr/>
          <p:nvPr/>
        </p:nvSpPr>
        <p:spPr>
          <a:xfrm rot="3101745">
            <a:off x="823053" y="476487"/>
            <a:ext cx="1370059" cy="2242655"/>
          </a:xfrm>
          <a:custGeom>
            <a:rect b="b" l="l" r="r" t="t"/>
            <a:pathLst>
              <a:path extrusionOk="0" h="2242655" w="1370059">
                <a:moveTo>
                  <a:pt x="0" y="0"/>
                </a:moveTo>
                <a:lnTo>
                  <a:pt x="1370059" y="0"/>
                </a:lnTo>
                <a:lnTo>
                  <a:pt x="1370059" y="2242656"/>
                </a:lnTo>
                <a:lnTo>
                  <a:pt x="0" y="2242656"/>
                </a:lnTo>
                <a:lnTo>
                  <a:pt x="0" y="0"/>
                </a:lnTo>
                <a:close/>
              </a:path>
            </a:pathLst>
          </a:custGeom>
          <a:blipFill rotWithShape="1">
            <a:blip r:embed="rId5">
              <a:alphaModFix/>
            </a:blip>
            <a:stretch>
              <a:fillRect b="0" l="0" r="0" t="0"/>
            </a:stretch>
          </a:blipFill>
          <a:ln>
            <a:noFill/>
          </a:ln>
        </p:spPr>
      </p:sp>
      <p:sp>
        <p:nvSpPr>
          <p:cNvPr id="260" name="Google Shape;260;p18"/>
          <p:cNvSpPr/>
          <p:nvPr/>
        </p:nvSpPr>
        <p:spPr>
          <a:xfrm>
            <a:off x="8715615" y="8801596"/>
            <a:ext cx="1526536" cy="1994286"/>
          </a:xfrm>
          <a:custGeom>
            <a:rect b="b" l="l" r="r" t="t"/>
            <a:pathLst>
              <a:path extrusionOk="0" h="1994286" w="1526536">
                <a:moveTo>
                  <a:pt x="0" y="0"/>
                </a:moveTo>
                <a:lnTo>
                  <a:pt x="1526536" y="0"/>
                </a:lnTo>
                <a:lnTo>
                  <a:pt x="1526536" y="1994287"/>
                </a:lnTo>
                <a:lnTo>
                  <a:pt x="0" y="1994287"/>
                </a:lnTo>
                <a:lnTo>
                  <a:pt x="0" y="0"/>
                </a:lnTo>
                <a:close/>
              </a:path>
            </a:pathLst>
          </a:custGeom>
          <a:blipFill rotWithShape="1">
            <a:blip r:embed="rId6">
              <a:alphaModFix/>
            </a:blip>
            <a:stretch>
              <a:fillRect b="0" l="0" r="0" t="0"/>
            </a:stretch>
          </a:blipFill>
          <a:ln>
            <a:noFill/>
          </a:ln>
        </p:spPr>
      </p:sp>
      <p:pic>
        <p:nvPicPr>
          <p:cNvPr id="261" name="Google Shape;261;p18"/>
          <p:cNvPicPr preferRelativeResize="0"/>
          <p:nvPr/>
        </p:nvPicPr>
        <p:blipFill>
          <a:blip r:embed="rId7">
            <a:alphaModFix/>
          </a:blip>
          <a:stretch>
            <a:fillRect/>
          </a:stretch>
        </p:blipFill>
        <p:spPr>
          <a:xfrm>
            <a:off x="1030850" y="1280037"/>
            <a:ext cx="7976100" cy="7976100"/>
          </a:xfrm>
          <a:prstGeom prst="ellipse">
            <a:avLst/>
          </a:prstGeom>
          <a:noFill/>
          <a:ln>
            <a:noFill/>
          </a:ln>
        </p:spPr>
      </p:pic>
      <p:sp>
        <p:nvSpPr>
          <p:cNvPr id="262" name="Google Shape;262;p18"/>
          <p:cNvSpPr/>
          <p:nvPr/>
        </p:nvSpPr>
        <p:spPr>
          <a:xfrm rot="7392390">
            <a:off x="485869" y="5753305"/>
            <a:ext cx="3425171" cy="6096583"/>
          </a:xfrm>
          <a:custGeom>
            <a:rect b="b" l="l" r="r" t="t"/>
            <a:pathLst>
              <a:path extrusionOk="0" h="6096583" w="3425171">
                <a:moveTo>
                  <a:pt x="0" y="0"/>
                </a:moveTo>
                <a:lnTo>
                  <a:pt x="3425172" y="0"/>
                </a:lnTo>
                <a:lnTo>
                  <a:pt x="3425172" y="6096583"/>
                </a:lnTo>
                <a:lnTo>
                  <a:pt x="0" y="6096583"/>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2AA"/>
        </a:solidFill>
      </p:bgPr>
    </p:bg>
    <p:spTree>
      <p:nvGrpSpPr>
        <p:cNvPr id="266" name="Shape 266"/>
        <p:cNvGrpSpPr/>
        <p:nvPr/>
      </p:nvGrpSpPr>
      <p:grpSpPr>
        <a:xfrm>
          <a:off x="0" y="0"/>
          <a:ext cx="0" cy="0"/>
          <a:chOff x="0" y="0"/>
          <a:chExt cx="0" cy="0"/>
        </a:xfrm>
      </p:grpSpPr>
      <p:sp>
        <p:nvSpPr>
          <p:cNvPr id="267" name="Google Shape;267;p19"/>
          <p:cNvSpPr/>
          <p:nvPr/>
        </p:nvSpPr>
        <p:spPr>
          <a:xfrm rot="3346478">
            <a:off x="6913857" y="973839"/>
            <a:ext cx="1768257" cy="2894469"/>
          </a:xfrm>
          <a:custGeom>
            <a:rect b="b" l="l" r="r" t="t"/>
            <a:pathLst>
              <a:path extrusionOk="0" h="2894469" w="1768257">
                <a:moveTo>
                  <a:pt x="0" y="0"/>
                </a:moveTo>
                <a:lnTo>
                  <a:pt x="1768258" y="0"/>
                </a:lnTo>
                <a:lnTo>
                  <a:pt x="1768258" y="2894468"/>
                </a:lnTo>
                <a:lnTo>
                  <a:pt x="0" y="2894468"/>
                </a:lnTo>
                <a:lnTo>
                  <a:pt x="0" y="0"/>
                </a:lnTo>
                <a:close/>
              </a:path>
            </a:pathLst>
          </a:custGeom>
          <a:blipFill rotWithShape="1">
            <a:blip r:embed="rId3">
              <a:alphaModFix/>
            </a:blip>
            <a:stretch>
              <a:fillRect b="0" l="0" r="0" t="0"/>
            </a:stretch>
          </a:blipFill>
          <a:ln>
            <a:noFill/>
          </a:ln>
        </p:spPr>
      </p:sp>
      <p:sp>
        <p:nvSpPr>
          <p:cNvPr id="268" name="Google Shape;268;p19"/>
          <p:cNvSpPr/>
          <p:nvPr/>
        </p:nvSpPr>
        <p:spPr>
          <a:xfrm>
            <a:off x="8558515" y="2098895"/>
            <a:ext cx="10221665" cy="8188105"/>
          </a:xfrm>
          <a:custGeom>
            <a:rect b="b" l="l" r="r" t="t"/>
            <a:pathLst>
              <a:path extrusionOk="0" h="8188105" w="10221665">
                <a:moveTo>
                  <a:pt x="0" y="0"/>
                </a:moveTo>
                <a:lnTo>
                  <a:pt x="10221664" y="0"/>
                </a:lnTo>
                <a:lnTo>
                  <a:pt x="10221664" y="8188105"/>
                </a:lnTo>
                <a:lnTo>
                  <a:pt x="0" y="8188105"/>
                </a:lnTo>
                <a:lnTo>
                  <a:pt x="0" y="0"/>
                </a:lnTo>
                <a:close/>
              </a:path>
            </a:pathLst>
          </a:custGeom>
          <a:blipFill rotWithShape="1">
            <a:blip r:embed="rId4">
              <a:alphaModFix/>
            </a:blip>
            <a:stretch>
              <a:fillRect b="0" l="0" r="0" t="0"/>
            </a:stretch>
          </a:blipFill>
          <a:ln>
            <a:noFill/>
          </a:ln>
        </p:spPr>
      </p:sp>
      <p:sp>
        <p:nvSpPr>
          <p:cNvPr id="269" name="Google Shape;269;p19"/>
          <p:cNvSpPr txBox="1"/>
          <p:nvPr/>
        </p:nvSpPr>
        <p:spPr>
          <a:xfrm>
            <a:off x="1028700" y="1416270"/>
            <a:ext cx="7529815" cy="12890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8000" u="none" cap="none" strike="noStrike">
                <a:solidFill>
                  <a:srgbClr val="D75431"/>
                </a:solidFill>
                <a:latin typeface="Pacifico"/>
                <a:ea typeface="Pacifico"/>
                <a:cs typeface="Pacifico"/>
                <a:sym typeface="Pacifico"/>
              </a:rPr>
              <a:t>Activities</a:t>
            </a:r>
            <a:endParaRPr/>
          </a:p>
        </p:txBody>
      </p:sp>
      <p:grpSp>
        <p:nvGrpSpPr>
          <p:cNvPr id="270" name="Google Shape;270;p19"/>
          <p:cNvGrpSpPr/>
          <p:nvPr/>
        </p:nvGrpSpPr>
        <p:grpSpPr>
          <a:xfrm>
            <a:off x="1028700" y="3102500"/>
            <a:ext cx="8906642" cy="1650475"/>
            <a:chOff x="0" y="-102286"/>
            <a:chExt cx="11875523" cy="2200634"/>
          </a:xfrm>
        </p:grpSpPr>
        <p:grpSp>
          <p:nvGrpSpPr>
            <p:cNvPr id="271" name="Google Shape;271;p19"/>
            <p:cNvGrpSpPr/>
            <p:nvPr/>
          </p:nvGrpSpPr>
          <p:grpSpPr>
            <a:xfrm>
              <a:off x="0" y="-102286"/>
              <a:ext cx="11875523" cy="2200634"/>
              <a:chOff x="0" y="-28575"/>
              <a:chExt cx="3317606" cy="614780"/>
            </a:xfrm>
          </p:grpSpPr>
          <p:sp>
            <p:nvSpPr>
              <p:cNvPr id="272" name="Google Shape;272;p19"/>
              <p:cNvSpPr/>
              <p:nvPr/>
            </p:nvSpPr>
            <p:spPr>
              <a:xfrm>
                <a:off x="0" y="0"/>
                <a:ext cx="3317606" cy="586205"/>
              </a:xfrm>
              <a:custGeom>
                <a:rect b="b" l="l" r="r" t="t"/>
                <a:pathLst>
                  <a:path extrusionOk="0" h="586205" w="3317606">
                    <a:moveTo>
                      <a:pt x="0" y="0"/>
                    </a:moveTo>
                    <a:lnTo>
                      <a:pt x="3317606" y="0"/>
                    </a:lnTo>
                    <a:lnTo>
                      <a:pt x="3317606" y="586205"/>
                    </a:lnTo>
                    <a:lnTo>
                      <a:pt x="0" y="586205"/>
                    </a:lnTo>
                    <a:close/>
                  </a:path>
                </a:pathLst>
              </a:custGeom>
              <a:solidFill>
                <a:srgbClr val="FFFFFF"/>
              </a:solidFill>
              <a:ln cap="sq" cmpd="sng" w="57150">
                <a:solidFill>
                  <a:srgbClr val="6F3829"/>
                </a:solidFill>
                <a:prstDash val="dash"/>
                <a:miter lim="8000"/>
                <a:headEnd len="sm" w="sm" type="none"/>
                <a:tailEnd len="sm" w="sm" type="none"/>
              </a:ln>
            </p:spPr>
          </p:sp>
          <p:sp>
            <p:nvSpPr>
              <p:cNvPr id="273" name="Google Shape;273;p19"/>
              <p:cNvSpPr txBox="1"/>
              <p:nvPr/>
            </p:nvSpPr>
            <p:spPr>
              <a:xfrm>
                <a:off x="0" y="-28575"/>
                <a:ext cx="3317606" cy="61478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19"/>
            <p:cNvSpPr txBox="1"/>
            <p:nvPr/>
          </p:nvSpPr>
          <p:spPr>
            <a:xfrm>
              <a:off x="606714" y="423487"/>
              <a:ext cx="1504575" cy="119422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5600" u="none" cap="none" strike="noStrike">
                  <a:solidFill>
                    <a:srgbClr val="D75431"/>
                  </a:solidFill>
                  <a:latin typeface="Pacifico"/>
                  <a:ea typeface="Pacifico"/>
                  <a:cs typeface="Pacifico"/>
                  <a:sym typeface="Pacifico"/>
                </a:rPr>
                <a:t>01</a:t>
              </a:r>
              <a:endParaRPr/>
            </a:p>
          </p:txBody>
        </p:sp>
        <p:sp>
          <p:nvSpPr>
            <p:cNvPr id="275" name="Google Shape;275;p19"/>
            <p:cNvSpPr txBox="1"/>
            <p:nvPr/>
          </p:nvSpPr>
          <p:spPr>
            <a:xfrm>
              <a:off x="2295711" y="1189086"/>
              <a:ext cx="9193062"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a:t>
              </a:r>
              <a:endParaRPr/>
            </a:p>
          </p:txBody>
        </p:sp>
        <p:sp>
          <p:nvSpPr>
            <p:cNvPr id="276" name="Google Shape;276;p19"/>
            <p:cNvSpPr txBox="1"/>
            <p:nvPr/>
          </p:nvSpPr>
          <p:spPr>
            <a:xfrm>
              <a:off x="2295711" y="452062"/>
              <a:ext cx="5041837" cy="62547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1" i="0" lang="en-US" sz="2999" u="none" cap="none" strike="noStrike">
                  <a:solidFill>
                    <a:srgbClr val="000000"/>
                  </a:solidFill>
                  <a:latin typeface="DM Sans"/>
                  <a:ea typeface="DM Sans"/>
                  <a:cs typeface="DM Sans"/>
                  <a:sym typeface="DM Sans"/>
                </a:rPr>
                <a:t>ACTIVITY HERE</a:t>
              </a:r>
              <a:endParaRPr/>
            </a:p>
          </p:txBody>
        </p:sp>
      </p:grpSp>
      <p:grpSp>
        <p:nvGrpSpPr>
          <p:cNvPr id="277" name="Google Shape;277;p19"/>
          <p:cNvGrpSpPr/>
          <p:nvPr/>
        </p:nvGrpSpPr>
        <p:grpSpPr>
          <a:xfrm>
            <a:off x="1028700" y="5066786"/>
            <a:ext cx="8906642" cy="1650475"/>
            <a:chOff x="0" y="-102286"/>
            <a:chExt cx="11875523" cy="2200634"/>
          </a:xfrm>
        </p:grpSpPr>
        <p:grpSp>
          <p:nvGrpSpPr>
            <p:cNvPr id="278" name="Google Shape;278;p19"/>
            <p:cNvGrpSpPr/>
            <p:nvPr/>
          </p:nvGrpSpPr>
          <p:grpSpPr>
            <a:xfrm>
              <a:off x="0" y="-102286"/>
              <a:ext cx="11875523" cy="2200634"/>
              <a:chOff x="0" y="-28575"/>
              <a:chExt cx="3317606" cy="614780"/>
            </a:xfrm>
          </p:grpSpPr>
          <p:sp>
            <p:nvSpPr>
              <p:cNvPr id="279" name="Google Shape;279;p19"/>
              <p:cNvSpPr/>
              <p:nvPr/>
            </p:nvSpPr>
            <p:spPr>
              <a:xfrm>
                <a:off x="0" y="0"/>
                <a:ext cx="3317606" cy="586205"/>
              </a:xfrm>
              <a:custGeom>
                <a:rect b="b" l="l" r="r" t="t"/>
                <a:pathLst>
                  <a:path extrusionOk="0" h="586205" w="3317606">
                    <a:moveTo>
                      <a:pt x="0" y="0"/>
                    </a:moveTo>
                    <a:lnTo>
                      <a:pt x="3317606" y="0"/>
                    </a:lnTo>
                    <a:lnTo>
                      <a:pt x="3317606" y="586205"/>
                    </a:lnTo>
                    <a:lnTo>
                      <a:pt x="0" y="586205"/>
                    </a:lnTo>
                    <a:close/>
                  </a:path>
                </a:pathLst>
              </a:custGeom>
              <a:solidFill>
                <a:srgbClr val="FFFFFF"/>
              </a:solidFill>
              <a:ln cap="sq" cmpd="sng" w="57150">
                <a:solidFill>
                  <a:srgbClr val="6F3829"/>
                </a:solidFill>
                <a:prstDash val="dash"/>
                <a:miter lim="8000"/>
                <a:headEnd len="sm" w="sm" type="none"/>
                <a:tailEnd len="sm" w="sm" type="none"/>
              </a:ln>
            </p:spPr>
          </p:sp>
          <p:sp>
            <p:nvSpPr>
              <p:cNvPr id="280" name="Google Shape;280;p19"/>
              <p:cNvSpPr txBox="1"/>
              <p:nvPr/>
            </p:nvSpPr>
            <p:spPr>
              <a:xfrm>
                <a:off x="0" y="-28575"/>
                <a:ext cx="3317606" cy="61478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1" name="Google Shape;281;p19"/>
            <p:cNvSpPr txBox="1"/>
            <p:nvPr/>
          </p:nvSpPr>
          <p:spPr>
            <a:xfrm>
              <a:off x="606714" y="423487"/>
              <a:ext cx="1504575" cy="119422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5600" u="none" cap="none" strike="noStrike">
                  <a:solidFill>
                    <a:srgbClr val="D75431"/>
                  </a:solidFill>
                  <a:latin typeface="Pacifico"/>
                  <a:ea typeface="Pacifico"/>
                  <a:cs typeface="Pacifico"/>
                  <a:sym typeface="Pacifico"/>
                </a:rPr>
                <a:t>02</a:t>
              </a:r>
              <a:endParaRPr/>
            </a:p>
          </p:txBody>
        </p:sp>
        <p:sp>
          <p:nvSpPr>
            <p:cNvPr id="282" name="Google Shape;282;p19"/>
            <p:cNvSpPr txBox="1"/>
            <p:nvPr/>
          </p:nvSpPr>
          <p:spPr>
            <a:xfrm>
              <a:off x="2295711" y="1189086"/>
              <a:ext cx="9193062"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a:t>
              </a:r>
              <a:endParaRPr/>
            </a:p>
          </p:txBody>
        </p:sp>
        <p:sp>
          <p:nvSpPr>
            <p:cNvPr id="283" name="Google Shape;283;p19"/>
            <p:cNvSpPr txBox="1"/>
            <p:nvPr/>
          </p:nvSpPr>
          <p:spPr>
            <a:xfrm>
              <a:off x="2295711" y="452062"/>
              <a:ext cx="5041837" cy="62547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1" i="0" lang="en-US" sz="2999" u="none" cap="none" strike="noStrike">
                  <a:solidFill>
                    <a:srgbClr val="000000"/>
                  </a:solidFill>
                  <a:latin typeface="DM Sans"/>
                  <a:ea typeface="DM Sans"/>
                  <a:cs typeface="DM Sans"/>
                  <a:sym typeface="DM Sans"/>
                </a:rPr>
                <a:t>ACTIVITY HERE</a:t>
              </a:r>
              <a:endParaRPr/>
            </a:p>
          </p:txBody>
        </p:sp>
      </p:grpSp>
      <p:sp>
        <p:nvSpPr>
          <p:cNvPr id="284" name="Google Shape;284;p19"/>
          <p:cNvSpPr/>
          <p:nvPr/>
        </p:nvSpPr>
        <p:spPr>
          <a:xfrm rot="-4427141">
            <a:off x="3986741" y="7024856"/>
            <a:ext cx="2990560" cy="5323002"/>
          </a:xfrm>
          <a:custGeom>
            <a:rect b="b" l="l" r="r" t="t"/>
            <a:pathLst>
              <a:path extrusionOk="0" h="5323002" w="2990560">
                <a:moveTo>
                  <a:pt x="0" y="0"/>
                </a:moveTo>
                <a:lnTo>
                  <a:pt x="2990560" y="0"/>
                </a:lnTo>
                <a:lnTo>
                  <a:pt x="2990560" y="5323003"/>
                </a:lnTo>
                <a:lnTo>
                  <a:pt x="0" y="5323003"/>
                </a:lnTo>
                <a:lnTo>
                  <a:pt x="0" y="0"/>
                </a:lnTo>
                <a:close/>
              </a:path>
            </a:pathLst>
          </a:custGeom>
          <a:blipFill rotWithShape="1">
            <a:blip r:embed="rId5">
              <a:alphaModFix/>
            </a:blip>
            <a:stretch>
              <a:fillRect b="0" l="0" r="0" t="0"/>
            </a:stretch>
          </a:blipFill>
          <a:ln>
            <a:noFill/>
          </a:ln>
        </p:spPr>
      </p:sp>
      <p:grpSp>
        <p:nvGrpSpPr>
          <p:cNvPr id="285" name="Google Shape;285;p19"/>
          <p:cNvGrpSpPr/>
          <p:nvPr/>
        </p:nvGrpSpPr>
        <p:grpSpPr>
          <a:xfrm>
            <a:off x="1028700" y="7032629"/>
            <a:ext cx="8906642" cy="1650475"/>
            <a:chOff x="0" y="-102286"/>
            <a:chExt cx="11875523" cy="2200634"/>
          </a:xfrm>
        </p:grpSpPr>
        <p:grpSp>
          <p:nvGrpSpPr>
            <p:cNvPr id="286" name="Google Shape;286;p19"/>
            <p:cNvGrpSpPr/>
            <p:nvPr/>
          </p:nvGrpSpPr>
          <p:grpSpPr>
            <a:xfrm>
              <a:off x="0" y="-102286"/>
              <a:ext cx="11875523" cy="2200634"/>
              <a:chOff x="0" y="-28575"/>
              <a:chExt cx="3317606" cy="614780"/>
            </a:xfrm>
          </p:grpSpPr>
          <p:sp>
            <p:nvSpPr>
              <p:cNvPr id="287" name="Google Shape;287;p19"/>
              <p:cNvSpPr/>
              <p:nvPr/>
            </p:nvSpPr>
            <p:spPr>
              <a:xfrm>
                <a:off x="0" y="0"/>
                <a:ext cx="3317606" cy="586205"/>
              </a:xfrm>
              <a:custGeom>
                <a:rect b="b" l="l" r="r" t="t"/>
                <a:pathLst>
                  <a:path extrusionOk="0" h="586205" w="3317606">
                    <a:moveTo>
                      <a:pt x="0" y="0"/>
                    </a:moveTo>
                    <a:lnTo>
                      <a:pt x="3317606" y="0"/>
                    </a:lnTo>
                    <a:lnTo>
                      <a:pt x="3317606" y="586205"/>
                    </a:lnTo>
                    <a:lnTo>
                      <a:pt x="0" y="586205"/>
                    </a:lnTo>
                    <a:close/>
                  </a:path>
                </a:pathLst>
              </a:custGeom>
              <a:solidFill>
                <a:srgbClr val="FFFFFF"/>
              </a:solidFill>
              <a:ln cap="sq" cmpd="sng" w="57150">
                <a:solidFill>
                  <a:srgbClr val="6F3829"/>
                </a:solidFill>
                <a:prstDash val="dash"/>
                <a:miter lim="8000"/>
                <a:headEnd len="sm" w="sm" type="none"/>
                <a:tailEnd len="sm" w="sm" type="none"/>
              </a:ln>
            </p:spPr>
          </p:sp>
          <p:sp>
            <p:nvSpPr>
              <p:cNvPr id="288" name="Google Shape;288;p19"/>
              <p:cNvSpPr txBox="1"/>
              <p:nvPr/>
            </p:nvSpPr>
            <p:spPr>
              <a:xfrm>
                <a:off x="0" y="-28575"/>
                <a:ext cx="3317606" cy="61478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9" name="Google Shape;289;p19"/>
            <p:cNvSpPr txBox="1"/>
            <p:nvPr/>
          </p:nvSpPr>
          <p:spPr>
            <a:xfrm>
              <a:off x="606714" y="423487"/>
              <a:ext cx="1504575" cy="119422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5600" u="none" cap="none" strike="noStrike">
                  <a:solidFill>
                    <a:srgbClr val="D75431"/>
                  </a:solidFill>
                  <a:latin typeface="Pacifico"/>
                  <a:ea typeface="Pacifico"/>
                  <a:cs typeface="Pacifico"/>
                  <a:sym typeface="Pacifico"/>
                </a:rPr>
                <a:t>03</a:t>
              </a:r>
              <a:endParaRPr/>
            </a:p>
          </p:txBody>
        </p:sp>
        <p:sp>
          <p:nvSpPr>
            <p:cNvPr id="290" name="Google Shape;290;p19"/>
            <p:cNvSpPr txBox="1"/>
            <p:nvPr/>
          </p:nvSpPr>
          <p:spPr>
            <a:xfrm>
              <a:off x="2295711" y="1189086"/>
              <a:ext cx="9193062"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a:t>
              </a:r>
              <a:endParaRPr/>
            </a:p>
          </p:txBody>
        </p:sp>
        <p:sp>
          <p:nvSpPr>
            <p:cNvPr id="291" name="Google Shape;291;p19"/>
            <p:cNvSpPr txBox="1"/>
            <p:nvPr/>
          </p:nvSpPr>
          <p:spPr>
            <a:xfrm>
              <a:off x="2295711" y="452062"/>
              <a:ext cx="5041837" cy="625475"/>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1" i="0" lang="en-US" sz="2999" u="none" cap="none" strike="noStrike">
                  <a:solidFill>
                    <a:srgbClr val="000000"/>
                  </a:solidFill>
                  <a:latin typeface="DM Sans"/>
                  <a:ea typeface="DM Sans"/>
                  <a:cs typeface="DM Sans"/>
                  <a:sym typeface="DM Sans"/>
                </a:rPr>
                <a:t>ACTIVITY HERE</a:t>
              </a:r>
              <a:endParaRPr/>
            </a:p>
          </p:txBody>
        </p:sp>
      </p:grpSp>
      <p:sp>
        <p:nvSpPr>
          <p:cNvPr id="292" name="Google Shape;292;p19"/>
          <p:cNvSpPr/>
          <p:nvPr/>
        </p:nvSpPr>
        <p:spPr>
          <a:xfrm rot="4515452">
            <a:off x="11069662" y="526233"/>
            <a:ext cx="2178967" cy="2549855"/>
          </a:xfrm>
          <a:custGeom>
            <a:rect b="b" l="l" r="r" t="t"/>
            <a:pathLst>
              <a:path extrusionOk="0" h="2549855" w="2178967">
                <a:moveTo>
                  <a:pt x="0" y="0"/>
                </a:moveTo>
                <a:lnTo>
                  <a:pt x="2178967" y="0"/>
                </a:lnTo>
                <a:lnTo>
                  <a:pt x="2178967" y="2549855"/>
                </a:lnTo>
                <a:lnTo>
                  <a:pt x="0" y="2549855"/>
                </a:lnTo>
                <a:lnTo>
                  <a:pt x="0" y="0"/>
                </a:lnTo>
                <a:close/>
              </a:path>
            </a:pathLst>
          </a:custGeom>
          <a:blipFill rotWithShape="1">
            <a:blip r:embed="rId6">
              <a:alphaModFix/>
            </a:blip>
            <a:stretch>
              <a:fillRect b="0" l="0" r="0" t="0"/>
            </a:stretch>
          </a:blipFill>
          <a:ln>
            <a:noFill/>
          </a:ln>
        </p:spPr>
      </p:sp>
      <p:sp>
        <p:nvSpPr>
          <p:cNvPr id="293" name="Google Shape;293;p19"/>
          <p:cNvSpPr/>
          <p:nvPr/>
        </p:nvSpPr>
        <p:spPr>
          <a:xfrm>
            <a:off x="17259300" y="1349822"/>
            <a:ext cx="1335781" cy="2710995"/>
          </a:xfrm>
          <a:custGeom>
            <a:rect b="b" l="l" r="r" t="t"/>
            <a:pathLst>
              <a:path extrusionOk="0" h="2710995" w="1335781">
                <a:moveTo>
                  <a:pt x="0" y="0"/>
                </a:moveTo>
                <a:lnTo>
                  <a:pt x="1335781" y="0"/>
                </a:lnTo>
                <a:lnTo>
                  <a:pt x="1335781" y="2710995"/>
                </a:lnTo>
                <a:lnTo>
                  <a:pt x="0" y="271099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2AA"/>
        </a:solidFill>
      </p:bgPr>
    </p:bg>
    <p:spTree>
      <p:nvGrpSpPr>
        <p:cNvPr id="297" name="Shape 297"/>
        <p:cNvGrpSpPr/>
        <p:nvPr/>
      </p:nvGrpSpPr>
      <p:grpSpPr>
        <a:xfrm>
          <a:off x="0" y="0"/>
          <a:ext cx="0" cy="0"/>
          <a:chOff x="0" y="0"/>
          <a:chExt cx="0" cy="0"/>
        </a:xfrm>
      </p:grpSpPr>
      <p:grpSp>
        <p:nvGrpSpPr>
          <p:cNvPr id="298" name="Google Shape;298;p20"/>
          <p:cNvGrpSpPr/>
          <p:nvPr/>
        </p:nvGrpSpPr>
        <p:grpSpPr>
          <a:xfrm>
            <a:off x="0" y="-76715"/>
            <a:ext cx="18288278" cy="10363874"/>
            <a:chOff x="0" y="-28575"/>
            <a:chExt cx="6812038" cy="3860347"/>
          </a:xfrm>
        </p:grpSpPr>
        <p:sp>
          <p:nvSpPr>
            <p:cNvPr id="299" name="Google Shape;299;p20"/>
            <p:cNvSpPr/>
            <p:nvPr/>
          </p:nvSpPr>
          <p:spPr>
            <a:xfrm>
              <a:off x="0" y="0"/>
              <a:ext cx="6812038" cy="3831772"/>
            </a:xfrm>
            <a:custGeom>
              <a:rect b="b" l="l" r="r" t="t"/>
              <a:pathLst>
                <a:path extrusionOk="0" h="3831772" w="6812038">
                  <a:moveTo>
                    <a:pt x="0" y="0"/>
                  </a:moveTo>
                  <a:lnTo>
                    <a:pt x="6812038" y="0"/>
                  </a:lnTo>
                  <a:lnTo>
                    <a:pt x="6812038" y="3831772"/>
                  </a:lnTo>
                  <a:lnTo>
                    <a:pt x="0" y="3831772"/>
                  </a:lnTo>
                  <a:close/>
                </a:path>
              </a:pathLst>
            </a:custGeom>
            <a:solidFill>
              <a:srgbClr val="000000">
                <a:alpha val="0"/>
              </a:srgbClr>
            </a:solidFill>
            <a:ln cap="sq" cmpd="sng" w="142875">
              <a:solidFill>
                <a:srgbClr val="6F3829"/>
              </a:solidFill>
              <a:prstDash val="dash"/>
              <a:miter lim="8000"/>
              <a:headEnd len="sm" w="sm" type="none"/>
              <a:tailEnd len="sm" w="sm" type="none"/>
            </a:ln>
          </p:spPr>
        </p:sp>
        <p:sp>
          <p:nvSpPr>
            <p:cNvPr id="300" name="Google Shape;300;p20"/>
            <p:cNvSpPr txBox="1"/>
            <p:nvPr/>
          </p:nvSpPr>
          <p:spPr>
            <a:xfrm>
              <a:off x="0" y="-28575"/>
              <a:ext cx="6812038" cy="3860346"/>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01" name="Google Shape;301;p20"/>
          <p:cNvPicPr preferRelativeResize="0"/>
          <p:nvPr/>
        </p:nvPicPr>
        <p:blipFill>
          <a:blip r:embed="rId3">
            <a:alphaModFix/>
          </a:blip>
          <a:stretch>
            <a:fillRect/>
          </a:stretch>
        </p:blipFill>
        <p:spPr>
          <a:xfrm>
            <a:off x="645800" y="1268425"/>
            <a:ext cx="5246400" cy="5246400"/>
          </a:xfrm>
          <a:prstGeom prst="ellipse">
            <a:avLst/>
          </a:prstGeom>
          <a:noFill/>
          <a:ln>
            <a:noFill/>
          </a:ln>
        </p:spPr>
      </p:pic>
      <p:pic>
        <p:nvPicPr>
          <p:cNvPr id="302" name="Google Shape;302;p20"/>
          <p:cNvPicPr preferRelativeResize="0"/>
          <p:nvPr/>
        </p:nvPicPr>
        <p:blipFill>
          <a:blip r:embed="rId4">
            <a:alphaModFix/>
          </a:blip>
          <a:stretch>
            <a:fillRect/>
          </a:stretch>
        </p:blipFill>
        <p:spPr>
          <a:xfrm>
            <a:off x="6491750" y="3998694"/>
            <a:ext cx="5342100" cy="5329200"/>
          </a:xfrm>
          <a:prstGeom prst="ellipse">
            <a:avLst/>
          </a:prstGeom>
          <a:noFill/>
          <a:ln>
            <a:noFill/>
          </a:ln>
        </p:spPr>
      </p:pic>
      <p:pic>
        <p:nvPicPr>
          <p:cNvPr id="303" name="Google Shape;303;p20"/>
          <p:cNvPicPr preferRelativeResize="0"/>
          <p:nvPr/>
        </p:nvPicPr>
        <p:blipFill>
          <a:blip r:embed="rId5">
            <a:alphaModFix/>
          </a:blip>
          <a:stretch>
            <a:fillRect/>
          </a:stretch>
        </p:blipFill>
        <p:spPr>
          <a:xfrm>
            <a:off x="12395800" y="1061535"/>
            <a:ext cx="5246400" cy="5258700"/>
          </a:xfrm>
          <a:prstGeom prst="ellipse">
            <a:avLst/>
          </a:prstGeom>
          <a:noFill/>
          <a:ln>
            <a:noFill/>
          </a:ln>
        </p:spPr>
      </p:pic>
      <p:grpSp>
        <p:nvGrpSpPr>
          <p:cNvPr id="304" name="Google Shape;304;p20"/>
          <p:cNvGrpSpPr/>
          <p:nvPr/>
        </p:nvGrpSpPr>
        <p:grpSpPr>
          <a:xfrm>
            <a:off x="778768" y="6857890"/>
            <a:ext cx="4977974" cy="2586165"/>
            <a:chOff x="0" y="-28575"/>
            <a:chExt cx="1854229" cy="963312"/>
          </a:xfrm>
        </p:grpSpPr>
        <p:sp>
          <p:nvSpPr>
            <p:cNvPr id="305" name="Google Shape;305;p20"/>
            <p:cNvSpPr/>
            <p:nvPr/>
          </p:nvSpPr>
          <p:spPr>
            <a:xfrm>
              <a:off x="0" y="0"/>
              <a:ext cx="1854229" cy="934737"/>
            </a:xfrm>
            <a:custGeom>
              <a:rect b="b" l="l" r="r" t="t"/>
              <a:pathLst>
                <a:path extrusionOk="0" h="934737" w="1854229">
                  <a:moveTo>
                    <a:pt x="0" y="0"/>
                  </a:moveTo>
                  <a:lnTo>
                    <a:pt x="1854229" y="0"/>
                  </a:lnTo>
                  <a:lnTo>
                    <a:pt x="1854229" y="934737"/>
                  </a:lnTo>
                  <a:lnTo>
                    <a:pt x="0" y="934737"/>
                  </a:lnTo>
                  <a:close/>
                </a:path>
              </a:pathLst>
            </a:custGeom>
            <a:solidFill>
              <a:srgbClr val="FFFFFF"/>
            </a:solidFill>
            <a:ln cap="sq" cmpd="sng" w="57150">
              <a:solidFill>
                <a:srgbClr val="6F3829"/>
              </a:solidFill>
              <a:prstDash val="dash"/>
              <a:miter lim="8000"/>
              <a:headEnd len="sm" w="sm" type="none"/>
              <a:tailEnd len="sm" w="sm" type="none"/>
            </a:ln>
          </p:spPr>
        </p:sp>
        <p:sp>
          <p:nvSpPr>
            <p:cNvPr id="306" name="Google Shape;306;p20"/>
            <p:cNvSpPr txBox="1"/>
            <p:nvPr/>
          </p:nvSpPr>
          <p:spPr>
            <a:xfrm>
              <a:off x="0" y="-28575"/>
              <a:ext cx="1854229" cy="963312"/>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20"/>
          <p:cNvSpPr txBox="1"/>
          <p:nvPr/>
        </p:nvSpPr>
        <p:spPr>
          <a:xfrm>
            <a:off x="1384394" y="8057098"/>
            <a:ext cx="37668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Diam in ante duis curae duis. </a:t>
            </a:r>
            <a:endParaRPr/>
          </a:p>
        </p:txBody>
      </p:sp>
      <p:sp>
        <p:nvSpPr>
          <p:cNvPr id="308" name="Google Shape;308;p20"/>
          <p:cNvSpPr txBox="1"/>
          <p:nvPr/>
        </p:nvSpPr>
        <p:spPr>
          <a:xfrm>
            <a:off x="1427804" y="7504648"/>
            <a:ext cx="3679902" cy="47625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999" u="none" cap="none" strike="noStrike">
                <a:solidFill>
                  <a:srgbClr val="000000"/>
                </a:solidFill>
                <a:latin typeface="DM Sans"/>
                <a:ea typeface="DM Sans"/>
                <a:cs typeface="DM Sans"/>
                <a:sym typeface="DM Sans"/>
              </a:rPr>
              <a:t>TITLE HERE</a:t>
            </a:r>
            <a:endParaRPr/>
          </a:p>
        </p:txBody>
      </p:sp>
      <p:grpSp>
        <p:nvGrpSpPr>
          <p:cNvPr id="309" name="Google Shape;309;p20"/>
          <p:cNvGrpSpPr/>
          <p:nvPr/>
        </p:nvGrpSpPr>
        <p:grpSpPr>
          <a:xfrm>
            <a:off x="2044271" y="6438077"/>
            <a:ext cx="2446967" cy="813227"/>
            <a:chOff x="0" y="-28575"/>
            <a:chExt cx="911463" cy="302917"/>
          </a:xfrm>
        </p:grpSpPr>
        <p:sp>
          <p:nvSpPr>
            <p:cNvPr id="310" name="Google Shape;310;p20"/>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311" name="Google Shape;311;p20"/>
            <p:cNvSpPr txBox="1"/>
            <p:nvPr/>
          </p:nvSpPr>
          <p:spPr>
            <a:xfrm>
              <a:off x="0" y="-28575"/>
              <a:ext cx="911463" cy="302917"/>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2" name="Google Shape;312;p20"/>
          <p:cNvSpPr txBox="1"/>
          <p:nvPr/>
        </p:nvSpPr>
        <p:spPr>
          <a:xfrm>
            <a:off x="2369484" y="6611586"/>
            <a:ext cx="1796541" cy="46672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01</a:t>
            </a:r>
            <a:endParaRPr/>
          </a:p>
        </p:txBody>
      </p:sp>
      <p:grpSp>
        <p:nvGrpSpPr>
          <p:cNvPr id="313" name="Google Shape;313;p20"/>
          <p:cNvGrpSpPr/>
          <p:nvPr/>
        </p:nvGrpSpPr>
        <p:grpSpPr>
          <a:xfrm>
            <a:off x="6655013" y="1611520"/>
            <a:ext cx="4977974" cy="2586165"/>
            <a:chOff x="0" y="-28575"/>
            <a:chExt cx="1854229" cy="963312"/>
          </a:xfrm>
        </p:grpSpPr>
        <p:sp>
          <p:nvSpPr>
            <p:cNvPr id="314" name="Google Shape;314;p20"/>
            <p:cNvSpPr/>
            <p:nvPr/>
          </p:nvSpPr>
          <p:spPr>
            <a:xfrm>
              <a:off x="0" y="0"/>
              <a:ext cx="1854229" cy="934737"/>
            </a:xfrm>
            <a:custGeom>
              <a:rect b="b" l="l" r="r" t="t"/>
              <a:pathLst>
                <a:path extrusionOk="0" h="934737" w="1854229">
                  <a:moveTo>
                    <a:pt x="0" y="0"/>
                  </a:moveTo>
                  <a:lnTo>
                    <a:pt x="1854229" y="0"/>
                  </a:lnTo>
                  <a:lnTo>
                    <a:pt x="1854229" y="934737"/>
                  </a:lnTo>
                  <a:lnTo>
                    <a:pt x="0" y="934737"/>
                  </a:lnTo>
                  <a:close/>
                </a:path>
              </a:pathLst>
            </a:custGeom>
            <a:solidFill>
              <a:srgbClr val="FFFFFF"/>
            </a:solidFill>
            <a:ln cap="sq" cmpd="sng" w="57150">
              <a:solidFill>
                <a:srgbClr val="6F3829"/>
              </a:solidFill>
              <a:prstDash val="dash"/>
              <a:miter lim="8000"/>
              <a:headEnd len="sm" w="sm" type="none"/>
              <a:tailEnd len="sm" w="sm" type="none"/>
            </a:ln>
          </p:spPr>
        </p:sp>
        <p:sp>
          <p:nvSpPr>
            <p:cNvPr id="315" name="Google Shape;315;p20"/>
            <p:cNvSpPr txBox="1"/>
            <p:nvPr/>
          </p:nvSpPr>
          <p:spPr>
            <a:xfrm>
              <a:off x="0" y="-28575"/>
              <a:ext cx="1854229" cy="963312"/>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6" name="Google Shape;316;p20"/>
          <p:cNvSpPr txBox="1"/>
          <p:nvPr/>
        </p:nvSpPr>
        <p:spPr>
          <a:xfrm>
            <a:off x="7260639" y="2810728"/>
            <a:ext cx="37668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Diam in ante duis curae duis. </a:t>
            </a:r>
            <a:endParaRPr/>
          </a:p>
        </p:txBody>
      </p:sp>
      <p:sp>
        <p:nvSpPr>
          <p:cNvPr id="317" name="Google Shape;317;p20"/>
          <p:cNvSpPr txBox="1"/>
          <p:nvPr/>
        </p:nvSpPr>
        <p:spPr>
          <a:xfrm>
            <a:off x="7304049" y="2258278"/>
            <a:ext cx="3679902" cy="47625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999" u="none" cap="none" strike="noStrike">
                <a:solidFill>
                  <a:srgbClr val="000000"/>
                </a:solidFill>
                <a:latin typeface="DM Sans"/>
                <a:ea typeface="DM Sans"/>
                <a:cs typeface="DM Sans"/>
                <a:sym typeface="DM Sans"/>
              </a:rPr>
              <a:t>TITLE HERE</a:t>
            </a:r>
            <a:endParaRPr/>
          </a:p>
        </p:txBody>
      </p:sp>
      <p:grpSp>
        <p:nvGrpSpPr>
          <p:cNvPr id="318" name="Google Shape;318;p20"/>
          <p:cNvGrpSpPr/>
          <p:nvPr/>
        </p:nvGrpSpPr>
        <p:grpSpPr>
          <a:xfrm>
            <a:off x="7920516" y="1191707"/>
            <a:ext cx="2446967" cy="813227"/>
            <a:chOff x="0" y="-28575"/>
            <a:chExt cx="911463" cy="302917"/>
          </a:xfrm>
        </p:grpSpPr>
        <p:sp>
          <p:nvSpPr>
            <p:cNvPr id="319" name="Google Shape;319;p20"/>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320" name="Google Shape;320;p20"/>
            <p:cNvSpPr txBox="1"/>
            <p:nvPr/>
          </p:nvSpPr>
          <p:spPr>
            <a:xfrm>
              <a:off x="0" y="-28575"/>
              <a:ext cx="911463" cy="302917"/>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20"/>
          <p:cNvSpPr txBox="1"/>
          <p:nvPr/>
        </p:nvSpPr>
        <p:spPr>
          <a:xfrm>
            <a:off x="8245730" y="1365216"/>
            <a:ext cx="1796541" cy="46672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02</a:t>
            </a:r>
            <a:endParaRPr/>
          </a:p>
        </p:txBody>
      </p:sp>
      <p:grpSp>
        <p:nvGrpSpPr>
          <p:cNvPr id="322" name="Google Shape;322;p20"/>
          <p:cNvGrpSpPr/>
          <p:nvPr/>
        </p:nvGrpSpPr>
        <p:grpSpPr>
          <a:xfrm>
            <a:off x="12530033" y="6672135"/>
            <a:ext cx="4977974" cy="2586165"/>
            <a:chOff x="0" y="-28575"/>
            <a:chExt cx="1854229" cy="963312"/>
          </a:xfrm>
        </p:grpSpPr>
        <p:sp>
          <p:nvSpPr>
            <p:cNvPr id="323" name="Google Shape;323;p20"/>
            <p:cNvSpPr/>
            <p:nvPr/>
          </p:nvSpPr>
          <p:spPr>
            <a:xfrm>
              <a:off x="0" y="0"/>
              <a:ext cx="1854229" cy="934737"/>
            </a:xfrm>
            <a:custGeom>
              <a:rect b="b" l="l" r="r" t="t"/>
              <a:pathLst>
                <a:path extrusionOk="0" h="934737" w="1854229">
                  <a:moveTo>
                    <a:pt x="0" y="0"/>
                  </a:moveTo>
                  <a:lnTo>
                    <a:pt x="1854229" y="0"/>
                  </a:lnTo>
                  <a:lnTo>
                    <a:pt x="1854229" y="934737"/>
                  </a:lnTo>
                  <a:lnTo>
                    <a:pt x="0" y="934737"/>
                  </a:lnTo>
                  <a:close/>
                </a:path>
              </a:pathLst>
            </a:custGeom>
            <a:solidFill>
              <a:srgbClr val="FFFFFF"/>
            </a:solidFill>
            <a:ln cap="sq" cmpd="sng" w="57150">
              <a:solidFill>
                <a:srgbClr val="6F3829"/>
              </a:solidFill>
              <a:prstDash val="dash"/>
              <a:miter lim="8000"/>
              <a:headEnd len="sm" w="sm" type="none"/>
              <a:tailEnd len="sm" w="sm" type="none"/>
            </a:ln>
          </p:spPr>
        </p:sp>
        <p:sp>
          <p:nvSpPr>
            <p:cNvPr id="324" name="Google Shape;324;p20"/>
            <p:cNvSpPr txBox="1"/>
            <p:nvPr/>
          </p:nvSpPr>
          <p:spPr>
            <a:xfrm>
              <a:off x="0" y="-28575"/>
              <a:ext cx="1854229" cy="963312"/>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5" name="Google Shape;325;p20"/>
          <p:cNvSpPr txBox="1"/>
          <p:nvPr/>
        </p:nvSpPr>
        <p:spPr>
          <a:xfrm>
            <a:off x="13135659" y="7871343"/>
            <a:ext cx="37668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Diam in ante duis curae duis. </a:t>
            </a:r>
            <a:endParaRPr/>
          </a:p>
        </p:txBody>
      </p:sp>
      <p:sp>
        <p:nvSpPr>
          <p:cNvPr id="326" name="Google Shape;326;p20"/>
          <p:cNvSpPr txBox="1"/>
          <p:nvPr/>
        </p:nvSpPr>
        <p:spPr>
          <a:xfrm>
            <a:off x="13179069" y="7318892"/>
            <a:ext cx="3679902" cy="47625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999" u="none" cap="none" strike="noStrike">
                <a:solidFill>
                  <a:srgbClr val="000000"/>
                </a:solidFill>
                <a:latin typeface="DM Sans"/>
                <a:ea typeface="DM Sans"/>
                <a:cs typeface="DM Sans"/>
                <a:sym typeface="DM Sans"/>
              </a:rPr>
              <a:t>TITLE HERE</a:t>
            </a:r>
            <a:endParaRPr/>
          </a:p>
        </p:txBody>
      </p:sp>
      <p:grpSp>
        <p:nvGrpSpPr>
          <p:cNvPr id="327" name="Google Shape;327;p20"/>
          <p:cNvGrpSpPr/>
          <p:nvPr/>
        </p:nvGrpSpPr>
        <p:grpSpPr>
          <a:xfrm>
            <a:off x="13795536" y="6252322"/>
            <a:ext cx="2446967" cy="813227"/>
            <a:chOff x="0" y="-28575"/>
            <a:chExt cx="911463" cy="302917"/>
          </a:xfrm>
        </p:grpSpPr>
        <p:sp>
          <p:nvSpPr>
            <p:cNvPr id="328" name="Google Shape;328;p20"/>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329" name="Google Shape;329;p20"/>
            <p:cNvSpPr txBox="1"/>
            <p:nvPr/>
          </p:nvSpPr>
          <p:spPr>
            <a:xfrm>
              <a:off x="0" y="-28575"/>
              <a:ext cx="911463" cy="302917"/>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0" name="Google Shape;330;p20"/>
          <p:cNvSpPr txBox="1"/>
          <p:nvPr/>
        </p:nvSpPr>
        <p:spPr>
          <a:xfrm>
            <a:off x="14120750" y="6425830"/>
            <a:ext cx="1796541" cy="46672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F65"/>
        </a:solidFill>
      </p:bgPr>
    </p:bg>
    <p:spTree>
      <p:nvGrpSpPr>
        <p:cNvPr id="334" name="Shape 334"/>
        <p:cNvGrpSpPr/>
        <p:nvPr/>
      </p:nvGrpSpPr>
      <p:grpSpPr>
        <a:xfrm>
          <a:off x="0" y="0"/>
          <a:ext cx="0" cy="0"/>
          <a:chOff x="0" y="0"/>
          <a:chExt cx="0" cy="0"/>
        </a:xfrm>
      </p:grpSpPr>
      <p:grpSp>
        <p:nvGrpSpPr>
          <p:cNvPr id="335" name="Google Shape;335;p21"/>
          <p:cNvGrpSpPr/>
          <p:nvPr/>
        </p:nvGrpSpPr>
        <p:grpSpPr>
          <a:xfrm>
            <a:off x="0" y="1651159"/>
            <a:ext cx="18288000" cy="6344295"/>
            <a:chOff x="0" y="-28575"/>
            <a:chExt cx="6812038" cy="2363166"/>
          </a:xfrm>
        </p:grpSpPr>
        <p:sp>
          <p:nvSpPr>
            <p:cNvPr id="336" name="Google Shape;336;p21"/>
            <p:cNvSpPr/>
            <p:nvPr/>
          </p:nvSpPr>
          <p:spPr>
            <a:xfrm>
              <a:off x="0" y="0"/>
              <a:ext cx="6812038" cy="2334591"/>
            </a:xfrm>
            <a:custGeom>
              <a:rect b="b" l="l" r="r" t="t"/>
              <a:pathLst>
                <a:path extrusionOk="0" h="2334591" w="6812038">
                  <a:moveTo>
                    <a:pt x="0" y="0"/>
                  </a:moveTo>
                  <a:lnTo>
                    <a:pt x="6812038" y="0"/>
                  </a:lnTo>
                  <a:lnTo>
                    <a:pt x="6812038" y="2334591"/>
                  </a:lnTo>
                  <a:lnTo>
                    <a:pt x="0" y="2334591"/>
                  </a:lnTo>
                  <a:close/>
                </a:path>
              </a:pathLst>
            </a:custGeom>
            <a:solidFill>
              <a:srgbClr val="FCF7D2"/>
            </a:solidFill>
            <a:ln cap="sq" cmpd="sng" w="142875">
              <a:solidFill>
                <a:srgbClr val="6F3829"/>
              </a:solidFill>
              <a:prstDash val="dash"/>
              <a:miter lim="8000"/>
              <a:headEnd len="sm" w="sm" type="none"/>
              <a:tailEnd len="sm" w="sm" type="none"/>
            </a:ln>
          </p:spPr>
        </p:sp>
        <p:sp>
          <p:nvSpPr>
            <p:cNvPr id="337" name="Google Shape;337;p21"/>
            <p:cNvSpPr txBox="1"/>
            <p:nvPr/>
          </p:nvSpPr>
          <p:spPr>
            <a:xfrm>
              <a:off x="0" y="-28575"/>
              <a:ext cx="6812038" cy="2363166"/>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8" name="Google Shape;338;p21"/>
          <p:cNvSpPr/>
          <p:nvPr/>
        </p:nvSpPr>
        <p:spPr>
          <a:xfrm>
            <a:off x="-1582901" y="233386"/>
            <a:ext cx="10964787" cy="10335659"/>
          </a:xfrm>
          <a:custGeom>
            <a:rect b="b" l="l" r="r" t="t"/>
            <a:pathLst>
              <a:path extrusionOk="0" h="10335659" w="10964787">
                <a:moveTo>
                  <a:pt x="0" y="0"/>
                </a:moveTo>
                <a:lnTo>
                  <a:pt x="10964786" y="0"/>
                </a:lnTo>
                <a:lnTo>
                  <a:pt x="10964786" y="10335660"/>
                </a:lnTo>
                <a:lnTo>
                  <a:pt x="0" y="10335660"/>
                </a:lnTo>
                <a:lnTo>
                  <a:pt x="0" y="0"/>
                </a:lnTo>
                <a:close/>
              </a:path>
            </a:pathLst>
          </a:custGeom>
          <a:blipFill rotWithShape="1">
            <a:blip r:embed="rId3">
              <a:alphaModFix/>
            </a:blip>
            <a:stretch>
              <a:fillRect b="0" l="0" r="0" t="0"/>
            </a:stretch>
          </a:blipFill>
          <a:ln>
            <a:noFill/>
          </a:ln>
        </p:spPr>
      </p:sp>
      <p:sp>
        <p:nvSpPr>
          <p:cNvPr id="339" name="Google Shape;339;p21"/>
          <p:cNvSpPr/>
          <p:nvPr/>
        </p:nvSpPr>
        <p:spPr>
          <a:xfrm rot="6253985">
            <a:off x="12191209" y="6640825"/>
            <a:ext cx="2941090" cy="5234950"/>
          </a:xfrm>
          <a:custGeom>
            <a:rect b="b" l="l" r="r" t="t"/>
            <a:pathLst>
              <a:path extrusionOk="0" h="5234950" w="2941090">
                <a:moveTo>
                  <a:pt x="0" y="0"/>
                </a:moveTo>
                <a:lnTo>
                  <a:pt x="2941091" y="0"/>
                </a:lnTo>
                <a:lnTo>
                  <a:pt x="2941091" y="5234950"/>
                </a:lnTo>
                <a:lnTo>
                  <a:pt x="0" y="5234950"/>
                </a:lnTo>
                <a:lnTo>
                  <a:pt x="0" y="0"/>
                </a:lnTo>
                <a:close/>
              </a:path>
            </a:pathLst>
          </a:custGeom>
          <a:blipFill rotWithShape="1">
            <a:blip r:embed="rId4">
              <a:alphaModFix/>
            </a:blip>
            <a:stretch>
              <a:fillRect b="0" l="0" r="0" t="0"/>
            </a:stretch>
          </a:blipFill>
          <a:ln>
            <a:noFill/>
          </a:ln>
        </p:spPr>
      </p:sp>
      <p:sp>
        <p:nvSpPr>
          <p:cNvPr id="340" name="Google Shape;340;p21"/>
          <p:cNvSpPr/>
          <p:nvPr/>
        </p:nvSpPr>
        <p:spPr>
          <a:xfrm rot="-1878541">
            <a:off x="16433965" y="272284"/>
            <a:ext cx="1900777" cy="2483200"/>
          </a:xfrm>
          <a:custGeom>
            <a:rect b="b" l="l" r="r" t="t"/>
            <a:pathLst>
              <a:path extrusionOk="0" h="2483200" w="1900777">
                <a:moveTo>
                  <a:pt x="0" y="0"/>
                </a:moveTo>
                <a:lnTo>
                  <a:pt x="1900776" y="0"/>
                </a:lnTo>
                <a:lnTo>
                  <a:pt x="1900776" y="2483200"/>
                </a:lnTo>
                <a:lnTo>
                  <a:pt x="0" y="2483200"/>
                </a:lnTo>
                <a:lnTo>
                  <a:pt x="0" y="0"/>
                </a:lnTo>
                <a:close/>
              </a:path>
            </a:pathLst>
          </a:custGeom>
          <a:blipFill rotWithShape="1">
            <a:blip r:embed="rId5">
              <a:alphaModFix/>
            </a:blip>
            <a:stretch>
              <a:fillRect b="0" l="0" r="0" t="0"/>
            </a:stretch>
          </a:blipFill>
          <a:ln>
            <a:noFill/>
          </a:ln>
        </p:spPr>
      </p:sp>
      <p:sp>
        <p:nvSpPr>
          <p:cNvPr id="341" name="Google Shape;341;p21"/>
          <p:cNvSpPr/>
          <p:nvPr/>
        </p:nvSpPr>
        <p:spPr>
          <a:xfrm rot="-2997852">
            <a:off x="6809044" y="4970815"/>
            <a:ext cx="1136800" cy="1860833"/>
          </a:xfrm>
          <a:custGeom>
            <a:rect b="b" l="l" r="r" t="t"/>
            <a:pathLst>
              <a:path extrusionOk="0" h="1860833" w="1136800">
                <a:moveTo>
                  <a:pt x="0" y="0"/>
                </a:moveTo>
                <a:lnTo>
                  <a:pt x="1136800" y="0"/>
                </a:lnTo>
                <a:lnTo>
                  <a:pt x="1136800" y="1860833"/>
                </a:lnTo>
                <a:lnTo>
                  <a:pt x="0" y="1860833"/>
                </a:lnTo>
                <a:lnTo>
                  <a:pt x="0" y="0"/>
                </a:lnTo>
                <a:close/>
              </a:path>
            </a:pathLst>
          </a:custGeom>
          <a:blipFill rotWithShape="1">
            <a:blip r:embed="rId6">
              <a:alphaModFix/>
            </a:blip>
            <a:stretch>
              <a:fillRect b="0" l="0" r="0" t="0"/>
            </a:stretch>
          </a:blipFill>
          <a:ln>
            <a:noFill/>
          </a:ln>
        </p:spPr>
      </p:sp>
      <p:sp>
        <p:nvSpPr>
          <p:cNvPr id="342" name="Google Shape;342;p21"/>
          <p:cNvSpPr txBox="1"/>
          <p:nvPr/>
        </p:nvSpPr>
        <p:spPr>
          <a:xfrm>
            <a:off x="10068390" y="2651126"/>
            <a:ext cx="7529815" cy="1033145"/>
          </a:xfrm>
          <a:prstGeom prst="rect">
            <a:avLst/>
          </a:prstGeom>
          <a:noFill/>
          <a:ln>
            <a:noFill/>
          </a:ln>
        </p:spPr>
        <p:txBody>
          <a:bodyPr anchorCtr="0" anchor="t" bIns="0" lIns="0" spcFirstLastPara="1" rIns="0" wrap="square" tIns="0">
            <a:spAutoFit/>
          </a:bodyPr>
          <a:lstStyle/>
          <a:p>
            <a:pPr indent="0" lvl="0" marL="0" marR="0" rtl="0" algn="l">
              <a:lnSpc>
                <a:spcPct val="130004"/>
              </a:lnSpc>
              <a:spcBef>
                <a:spcPts val="0"/>
              </a:spcBef>
              <a:spcAft>
                <a:spcPts val="0"/>
              </a:spcAft>
              <a:buNone/>
            </a:pPr>
            <a:r>
              <a:rPr b="0" i="0" lang="en-US" sz="6399" u="none" cap="none" strike="noStrike">
                <a:solidFill>
                  <a:srgbClr val="000000"/>
                </a:solidFill>
                <a:latin typeface="Pacifico"/>
                <a:ea typeface="Pacifico"/>
                <a:cs typeface="Pacifico"/>
                <a:sym typeface="Pacifico"/>
              </a:rPr>
              <a:t>Activity 01:</a:t>
            </a:r>
            <a:endParaRPr/>
          </a:p>
        </p:txBody>
      </p:sp>
      <p:sp>
        <p:nvSpPr>
          <p:cNvPr id="343" name="Google Shape;343;p21"/>
          <p:cNvSpPr txBox="1"/>
          <p:nvPr/>
        </p:nvSpPr>
        <p:spPr>
          <a:xfrm>
            <a:off x="10063508" y="3854450"/>
            <a:ext cx="7529815" cy="12890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8000" u="none" cap="none" strike="noStrike">
                <a:solidFill>
                  <a:srgbClr val="D75431"/>
                </a:solidFill>
                <a:latin typeface="Pacifico"/>
                <a:ea typeface="Pacifico"/>
                <a:cs typeface="Pacifico"/>
                <a:sym typeface="Pacifico"/>
              </a:rPr>
              <a:t>Add activity here</a:t>
            </a:r>
            <a:endParaRPr/>
          </a:p>
        </p:txBody>
      </p:sp>
      <p:sp>
        <p:nvSpPr>
          <p:cNvPr id="344" name="Google Shape;344;p21"/>
          <p:cNvSpPr txBox="1"/>
          <p:nvPr/>
        </p:nvSpPr>
        <p:spPr>
          <a:xfrm>
            <a:off x="10068390" y="5824729"/>
            <a:ext cx="67455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M Sans"/>
                <a:ea typeface="DM Sans"/>
                <a:cs typeface="DM Sans"/>
                <a:sym typeface="DM Sans"/>
              </a:rPr>
              <a:t>Lorem ipsum odor amet, consectetuer adipiscing elit. Dis lorem fusce mauris arcu consequat augue.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2AA"/>
        </a:solidFill>
      </p:bgPr>
    </p:bg>
    <p:spTree>
      <p:nvGrpSpPr>
        <p:cNvPr id="348" name="Shape 348"/>
        <p:cNvGrpSpPr/>
        <p:nvPr/>
      </p:nvGrpSpPr>
      <p:grpSpPr>
        <a:xfrm>
          <a:off x="0" y="0"/>
          <a:ext cx="0" cy="0"/>
          <a:chOff x="0" y="0"/>
          <a:chExt cx="0" cy="0"/>
        </a:xfrm>
      </p:grpSpPr>
      <p:grpSp>
        <p:nvGrpSpPr>
          <p:cNvPr id="349" name="Google Shape;349;p22"/>
          <p:cNvGrpSpPr/>
          <p:nvPr/>
        </p:nvGrpSpPr>
        <p:grpSpPr>
          <a:xfrm>
            <a:off x="8806676" y="-76714"/>
            <a:ext cx="9481324" cy="10363717"/>
            <a:chOff x="0" y="-28575"/>
            <a:chExt cx="3531668" cy="3860347"/>
          </a:xfrm>
        </p:grpSpPr>
        <p:sp>
          <p:nvSpPr>
            <p:cNvPr id="350" name="Google Shape;350;p22"/>
            <p:cNvSpPr/>
            <p:nvPr/>
          </p:nvSpPr>
          <p:spPr>
            <a:xfrm>
              <a:off x="0" y="0"/>
              <a:ext cx="3531668" cy="3831772"/>
            </a:xfrm>
            <a:custGeom>
              <a:rect b="b" l="l" r="r" t="t"/>
              <a:pathLst>
                <a:path extrusionOk="0" h="3831772" w="3531668">
                  <a:moveTo>
                    <a:pt x="0" y="0"/>
                  </a:moveTo>
                  <a:lnTo>
                    <a:pt x="3531668" y="0"/>
                  </a:lnTo>
                  <a:lnTo>
                    <a:pt x="3531668" y="3831772"/>
                  </a:lnTo>
                  <a:lnTo>
                    <a:pt x="0" y="3831772"/>
                  </a:lnTo>
                  <a:close/>
                </a:path>
              </a:pathLst>
            </a:custGeom>
            <a:solidFill>
              <a:srgbClr val="FFFFFF"/>
            </a:solidFill>
            <a:ln cap="sq" cmpd="sng" w="114300">
              <a:solidFill>
                <a:srgbClr val="6F3829"/>
              </a:solidFill>
              <a:prstDash val="dash"/>
              <a:miter lim="8000"/>
              <a:headEnd len="sm" w="sm" type="none"/>
              <a:tailEnd len="sm" w="sm" type="none"/>
            </a:ln>
          </p:spPr>
        </p:sp>
        <p:sp>
          <p:nvSpPr>
            <p:cNvPr id="351" name="Google Shape;351;p22"/>
            <p:cNvSpPr txBox="1"/>
            <p:nvPr/>
          </p:nvSpPr>
          <p:spPr>
            <a:xfrm>
              <a:off x="0" y="-28575"/>
              <a:ext cx="3531668" cy="3860346"/>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2" name="Google Shape;352;p22"/>
          <p:cNvSpPr/>
          <p:nvPr/>
        </p:nvSpPr>
        <p:spPr>
          <a:xfrm>
            <a:off x="1028700" y="1028700"/>
            <a:ext cx="8328940" cy="8229600"/>
          </a:xfrm>
          <a:custGeom>
            <a:rect b="b" l="l" r="r" t="t"/>
            <a:pathLst>
              <a:path extrusionOk="0" h="8229600" w="8328940">
                <a:moveTo>
                  <a:pt x="0" y="0"/>
                </a:moveTo>
                <a:lnTo>
                  <a:pt x="8328940" y="0"/>
                </a:lnTo>
                <a:lnTo>
                  <a:pt x="8328940" y="8229600"/>
                </a:lnTo>
                <a:lnTo>
                  <a:pt x="0" y="8229600"/>
                </a:lnTo>
                <a:lnTo>
                  <a:pt x="0" y="0"/>
                </a:lnTo>
                <a:close/>
              </a:path>
            </a:pathLst>
          </a:custGeom>
          <a:blipFill rotWithShape="1">
            <a:blip r:embed="rId3">
              <a:alphaModFix/>
            </a:blip>
            <a:stretch>
              <a:fillRect b="0" l="-26879" r="-21143" t="0"/>
            </a:stretch>
          </a:blipFill>
          <a:ln cap="sq" cmpd="sng" w="114300">
            <a:solidFill>
              <a:srgbClr val="6F3829"/>
            </a:solidFill>
            <a:prstDash val="dash"/>
            <a:miter lim="8000"/>
            <a:headEnd len="sm" w="sm" type="none"/>
            <a:tailEnd len="sm" w="sm" type="none"/>
          </a:ln>
        </p:spPr>
      </p:sp>
      <p:sp>
        <p:nvSpPr>
          <p:cNvPr id="353" name="Google Shape;353;p22"/>
          <p:cNvSpPr txBox="1"/>
          <p:nvPr/>
        </p:nvSpPr>
        <p:spPr>
          <a:xfrm>
            <a:off x="10073196" y="1819093"/>
            <a:ext cx="7529815" cy="12890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8000" u="none" cap="none" strike="noStrike">
                <a:solidFill>
                  <a:srgbClr val="D75431"/>
                </a:solidFill>
                <a:latin typeface="Pacifico"/>
                <a:ea typeface="Pacifico"/>
                <a:cs typeface="Pacifico"/>
                <a:sym typeface="Pacifico"/>
              </a:rPr>
              <a:t>Show &amp; Tell !</a:t>
            </a:r>
            <a:endParaRPr/>
          </a:p>
        </p:txBody>
      </p:sp>
      <p:sp>
        <p:nvSpPr>
          <p:cNvPr id="354" name="Google Shape;354;p22"/>
          <p:cNvSpPr txBox="1"/>
          <p:nvPr/>
        </p:nvSpPr>
        <p:spPr>
          <a:xfrm>
            <a:off x="10518842" y="3368436"/>
            <a:ext cx="66384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Diam in ante duis curae duis pharetra iaculis. Eu ad sociosqu nulla fames nisi nec. Rhoncus facilisis magnis faucibus rutrum magna netus aliquet neque. </a:t>
            </a:r>
            <a:endParaRPr/>
          </a:p>
        </p:txBody>
      </p:sp>
      <p:grpSp>
        <p:nvGrpSpPr>
          <p:cNvPr id="355" name="Google Shape;355;p22"/>
          <p:cNvGrpSpPr/>
          <p:nvPr/>
        </p:nvGrpSpPr>
        <p:grpSpPr>
          <a:xfrm>
            <a:off x="8352658" y="5515852"/>
            <a:ext cx="8906642" cy="1650475"/>
            <a:chOff x="0" y="-28575"/>
            <a:chExt cx="3317606" cy="614780"/>
          </a:xfrm>
        </p:grpSpPr>
        <p:sp>
          <p:nvSpPr>
            <p:cNvPr id="356" name="Google Shape;356;p22"/>
            <p:cNvSpPr/>
            <p:nvPr/>
          </p:nvSpPr>
          <p:spPr>
            <a:xfrm>
              <a:off x="0" y="0"/>
              <a:ext cx="3317606" cy="586205"/>
            </a:xfrm>
            <a:custGeom>
              <a:rect b="b" l="l" r="r" t="t"/>
              <a:pathLst>
                <a:path extrusionOk="0" h="586205" w="3317606">
                  <a:moveTo>
                    <a:pt x="0" y="0"/>
                  </a:moveTo>
                  <a:lnTo>
                    <a:pt x="3317606" y="0"/>
                  </a:lnTo>
                  <a:lnTo>
                    <a:pt x="3317606" y="586205"/>
                  </a:lnTo>
                  <a:lnTo>
                    <a:pt x="0" y="586205"/>
                  </a:lnTo>
                  <a:close/>
                </a:path>
              </a:pathLst>
            </a:custGeom>
            <a:solidFill>
              <a:srgbClr val="FCF7D2"/>
            </a:solidFill>
            <a:ln cap="sq" cmpd="sng" w="57150">
              <a:solidFill>
                <a:srgbClr val="6F3829"/>
              </a:solidFill>
              <a:prstDash val="dash"/>
              <a:miter lim="8000"/>
              <a:headEnd len="sm" w="sm" type="none"/>
              <a:tailEnd len="sm" w="sm" type="none"/>
            </a:ln>
          </p:spPr>
        </p:sp>
        <p:sp>
          <p:nvSpPr>
            <p:cNvPr id="357" name="Google Shape;357;p22"/>
            <p:cNvSpPr txBox="1"/>
            <p:nvPr/>
          </p:nvSpPr>
          <p:spPr>
            <a:xfrm>
              <a:off x="0" y="-28575"/>
              <a:ext cx="3317606" cy="61478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8" name="Google Shape;358;p22"/>
          <p:cNvSpPr txBox="1"/>
          <p:nvPr/>
        </p:nvSpPr>
        <p:spPr>
          <a:xfrm>
            <a:off x="8807694" y="5895894"/>
            <a:ext cx="1128431" cy="9099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5600" u="none" cap="none" strike="noStrike">
                <a:solidFill>
                  <a:srgbClr val="D75431"/>
                </a:solidFill>
                <a:latin typeface="Pacifico"/>
                <a:ea typeface="Pacifico"/>
                <a:cs typeface="Pacifico"/>
                <a:sym typeface="Pacifico"/>
              </a:rPr>
              <a:t>01</a:t>
            </a:r>
            <a:endParaRPr/>
          </a:p>
        </p:txBody>
      </p:sp>
      <p:sp>
        <p:nvSpPr>
          <p:cNvPr id="359" name="Google Shape;359;p22"/>
          <p:cNvSpPr txBox="1"/>
          <p:nvPr/>
        </p:nvSpPr>
        <p:spPr>
          <a:xfrm>
            <a:off x="10074441" y="6481999"/>
            <a:ext cx="6894797" cy="323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a:t>
            </a:r>
            <a:endParaRPr/>
          </a:p>
        </p:txBody>
      </p:sp>
      <p:sp>
        <p:nvSpPr>
          <p:cNvPr id="360" name="Google Shape;360;p22"/>
          <p:cNvSpPr txBox="1"/>
          <p:nvPr/>
        </p:nvSpPr>
        <p:spPr>
          <a:xfrm>
            <a:off x="10074441" y="5924469"/>
            <a:ext cx="3781378" cy="47625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1" i="0" lang="en-US" sz="2999" u="none" cap="none" strike="noStrike">
                <a:solidFill>
                  <a:srgbClr val="000000"/>
                </a:solidFill>
                <a:latin typeface="DM Sans"/>
                <a:ea typeface="DM Sans"/>
                <a:cs typeface="DM Sans"/>
                <a:sym typeface="DM Sans"/>
              </a:rPr>
              <a:t>TELL YOUR STORY</a:t>
            </a:r>
            <a:endParaRPr/>
          </a:p>
        </p:txBody>
      </p:sp>
      <p:grpSp>
        <p:nvGrpSpPr>
          <p:cNvPr id="361" name="Google Shape;361;p22"/>
          <p:cNvGrpSpPr/>
          <p:nvPr/>
        </p:nvGrpSpPr>
        <p:grpSpPr>
          <a:xfrm>
            <a:off x="8352658" y="7607825"/>
            <a:ext cx="8906642" cy="1650475"/>
            <a:chOff x="0" y="-28575"/>
            <a:chExt cx="3317606" cy="614780"/>
          </a:xfrm>
        </p:grpSpPr>
        <p:sp>
          <p:nvSpPr>
            <p:cNvPr id="362" name="Google Shape;362;p22"/>
            <p:cNvSpPr/>
            <p:nvPr/>
          </p:nvSpPr>
          <p:spPr>
            <a:xfrm>
              <a:off x="0" y="0"/>
              <a:ext cx="3317606" cy="586205"/>
            </a:xfrm>
            <a:custGeom>
              <a:rect b="b" l="l" r="r" t="t"/>
              <a:pathLst>
                <a:path extrusionOk="0" h="586205" w="3317606">
                  <a:moveTo>
                    <a:pt x="0" y="0"/>
                  </a:moveTo>
                  <a:lnTo>
                    <a:pt x="3317606" y="0"/>
                  </a:lnTo>
                  <a:lnTo>
                    <a:pt x="3317606" y="586205"/>
                  </a:lnTo>
                  <a:lnTo>
                    <a:pt x="0" y="586205"/>
                  </a:lnTo>
                  <a:close/>
                </a:path>
              </a:pathLst>
            </a:custGeom>
            <a:solidFill>
              <a:srgbClr val="FCF7D2"/>
            </a:solidFill>
            <a:ln cap="sq" cmpd="sng" w="57150">
              <a:solidFill>
                <a:srgbClr val="6F3829"/>
              </a:solidFill>
              <a:prstDash val="dash"/>
              <a:miter lim="8000"/>
              <a:headEnd len="sm" w="sm" type="none"/>
              <a:tailEnd len="sm" w="sm" type="none"/>
            </a:ln>
          </p:spPr>
        </p:sp>
        <p:sp>
          <p:nvSpPr>
            <p:cNvPr id="363" name="Google Shape;363;p22"/>
            <p:cNvSpPr txBox="1"/>
            <p:nvPr/>
          </p:nvSpPr>
          <p:spPr>
            <a:xfrm>
              <a:off x="0" y="-28575"/>
              <a:ext cx="3317606" cy="614780"/>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4" name="Google Shape;364;p22"/>
          <p:cNvSpPr txBox="1"/>
          <p:nvPr/>
        </p:nvSpPr>
        <p:spPr>
          <a:xfrm>
            <a:off x="8807694" y="7987867"/>
            <a:ext cx="1128431" cy="9099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5600" u="none" cap="none" strike="noStrike">
                <a:solidFill>
                  <a:srgbClr val="D75431"/>
                </a:solidFill>
                <a:latin typeface="Pacifico"/>
                <a:ea typeface="Pacifico"/>
                <a:cs typeface="Pacifico"/>
                <a:sym typeface="Pacifico"/>
              </a:rPr>
              <a:t>01</a:t>
            </a:r>
            <a:endParaRPr/>
          </a:p>
        </p:txBody>
      </p:sp>
      <p:sp>
        <p:nvSpPr>
          <p:cNvPr id="365" name="Google Shape;365;p22"/>
          <p:cNvSpPr txBox="1"/>
          <p:nvPr/>
        </p:nvSpPr>
        <p:spPr>
          <a:xfrm>
            <a:off x="10074441" y="8573972"/>
            <a:ext cx="6894797" cy="3238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a:t>
            </a:r>
            <a:endParaRPr/>
          </a:p>
        </p:txBody>
      </p:sp>
      <p:sp>
        <p:nvSpPr>
          <p:cNvPr id="366" name="Google Shape;366;p22"/>
          <p:cNvSpPr txBox="1"/>
          <p:nvPr/>
        </p:nvSpPr>
        <p:spPr>
          <a:xfrm>
            <a:off x="10074441" y="8016442"/>
            <a:ext cx="4333832" cy="47625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1" i="0" lang="en-US" sz="2999" u="none" cap="none" strike="noStrike">
                <a:solidFill>
                  <a:srgbClr val="000000"/>
                </a:solidFill>
                <a:latin typeface="DM Sans"/>
                <a:ea typeface="DM Sans"/>
                <a:cs typeface="DM Sans"/>
                <a:sym typeface="DM Sans"/>
              </a:rPr>
              <a:t>DESCRIBE YOUR WORK</a:t>
            </a:r>
            <a:endParaRPr/>
          </a:p>
        </p:txBody>
      </p:sp>
      <p:sp>
        <p:nvSpPr>
          <p:cNvPr id="367" name="Google Shape;367;p22"/>
          <p:cNvSpPr/>
          <p:nvPr/>
        </p:nvSpPr>
        <p:spPr>
          <a:xfrm>
            <a:off x="360810" y="7902803"/>
            <a:ext cx="1335781" cy="2710995"/>
          </a:xfrm>
          <a:custGeom>
            <a:rect b="b" l="l" r="r" t="t"/>
            <a:pathLst>
              <a:path extrusionOk="0" h="2710995" w="1335781">
                <a:moveTo>
                  <a:pt x="0" y="0"/>
                </a:moveTo>
                <a:lnTo>
                  <a:pt x="1335780" y="0"/>
                </a:lnTo>
                <a:lnTo>
                  <a:pt x="1335780" y="2710994"/>
                </a:lnTo>
                <a:lnTo>
                  <a:pt x="0" y="2710994"/>
                </a:lnTo>
                <a:lnTo>
                  <a:pt x="0" y="0"/>
                </a:lnTo>
                <a:close/>
              </a:path>
            </a:pathLst>
          </a:custGeom>
          <a:blipFill rotWithShape="1">
            <a:blip r:embed="rId4">
              <a:alphaModFix/>
            </a:blip>
            <a:stretch>
              <a:fillRect b="0" l="0" r="0" t="0"/>
            </a:stretch>
          </a:blipFill>
          <a:ln>
            <a:noFill/>
          </a:ln>
        </p:spPr>
      </p:sp>
      <p:sp>
        <p:nvSpPr>
          <p:cNvPr id="368" name="Google Shape;368;p22"/>
          <p:cNvSpPr/>
          <p:nvPr/>
        </p:nvSpPr>
        <p:spPr>
          <a:xfrm flipH="1">
            <a:off x="7787757" y="419636"/>
            <a:ext cx="2148368" cy="2514048"/>
          </a:xfrm>
          <a:custGeom>
            <a:rect b="b" l="l" r="r" t="t"/>
            <a:pathLst>
              <a:path extrusionOk="0" h="2514048" w="2148368">
                <a:moveTo>
                  <a:pt x="2148368" y="0"/>
                </a:moveTo>
                <a:lnTo>
                  <a:pt x="0" y="0"/>
                </a:lnTo>
                <a:lnTo>
                  <a:pt x="0" y="2514048"/>
                </a:lnTo>
                <a:lnTo>
                  <a:pt x="2148368" y="2514048"/>
                </a:lnTo>
                <a:lnTo>
                  <a:pt x="2148368"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F65"/>
        </a:solidFill>
      </p:bgPr>
    </p:bg>
    <p:spTree>
      <p:nvGrpSpPr>
        <p:cNvPr id="372" name="Shape 372"/>
        <p:cNvGrpSpPr/>
        <p:nvPr/>
      </p:nvGrpSpPr>
      <p:grpSpPr>
        <a:xfrm>
          <a:off x="0" y="0"/>
          <a:ext cx="0" cy="0"/>
          <a:chOff x="0" y="0"/>
          <a:chExt cx="0" cy="0"/>
        </a:xfrm>
      </p:grpSpPr>
      <p:grpSp>
        <p:nvGrpSpPr>
          <p:cNvPr id="373" name="Google Shape;373;p23"/>
          <p:cNvGrpSpPr/>
          <p:nvPr/>
        </p:nvGrpSpPr>
        <p:grpSpPr>
          <a:xfrm>
            <a:off x="0" y="1651159"/>
            <a:ext cx="18288000" cy="6344295"/>
            <a:chOff x="0" y="-28575"/>
            <a:chExt cx="6812038" cy="2363166"/>
          </a:xfrm>
        </p:grpSpPr>
        <p:sp>
          <p:nvSpPr>
            <p:cNvPr id="374" name="Google Shape;374;p23"/>
            <p:cNvSpPr/>
            <p:nvPr/>
          </p:nvSpPr>
          <p:spPr>
            <a:xfrm>
              <a:off x="0" y="0"/>
              <a:ext cx="6812038" cy="2334591"/>
            </a:xfrm>
            <a:custGeom>
              <a:rect b="b" l="l" r="r" t="t"/>
              <a:pathLst>
                <a:path extrusionOk="0" h="2334591" w="6812038">
                  <a:moveTo>
                    <a:pt x="0" y="0"/>
                  </a:moveTo>
                  <a:lnTo>
                    <a:pt x="6812038" y="0"/>
                  </a:lnTo>
                  <a:lnTo>
                    <a:pt x="6812038" y="2334591"/>
                  </a:lnTo>
                  <a:lnTo>
                    <a:pt x="0" y="2334591"/>
                  </a:lnTo>
                  <a:close/>
                </a:path>
              </a:pathLst>
            </a:custGeom>
            <a:solidFill>
              <a:srgbClr val="FCF7D2"/>
            </a:solidFill>
            <a:ln cap="sq" cmpd="sng" w="142875">
              <a:solidFill>
                <a:srgbClr val="6F3829"/>
              </a:solidFill>
              <a:prstDash val="dash"/>
              <a:miter lim="8000"/>
              <a:headEnd len="sm" w="sm" type="none"/>
              <a:tailEnd len="sm" w="sm" type="none"/>
            </a:ln>
          </p:spPr>
        </p:sp>
        <p:sp>
          <p:nvSpPr>
            <p:cNvPr id="375" name="Google Shape;375;p23"/>
            <p:cNvSpPr txBox="1"/>
            <p:nvPr/>
          </p:nvSpPr>
          <p:spPr>
            <a:xfrm>
              <a:off x="0" y="-28575"/>
              <a:ext cx="6812038" cy="2363166"/>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6" name="Google Shape;376;p23"/>
          <p:cNvSpPr/>
          <p:nvPr/>
        </p:nvSpPr>
        <p:spPr>
          <a:xfrm>
            <a:off x="0" y="2039851"/>
            <a:ext cx="9416961" cy="7218449"/>
          </a:xfrm>
          <a:custGeom>
            <a:rect b="b" l="l" r="r" t="t"/>
            <a:pathLst>
              <a:path extrusionOk="0" h="7218449" w="9416961">
                <a:moveTo>
                  <a:pt x="0" y="0"/>
                </a:moveTo>
                <a:lnTo>
                  <a:pt x="9416961" y="0"/>
                </a:lnTo>
                <a:lnTo>
                  <a:pt x="9416961" y="7218449"/>
                </a:lnTo>
                <a:lnTo>
                  <a:pt x="0" y="7218449"/>
                </a:lnTo>
                <a:lnTo>
                  <a:pt x="0" y="0"/>
                </a:lnTo>
                <a:close/>
              </a:path>
            </a:pathLst>
          </a:custGeom>
          <a:blipFill rotWithShape="1">
            <a:blip r:embed="rId3">
              <a:alphaModFix/>
            </a:blip>
            <a:stretch>
              <a:fillRect b="0" l="0" r="0" t="0"/>
            </a:stretch>
          </a:blipFill>
          <a:ln>
            <a:noFill/>
          </a:ln>
        </p:spPr>
      </p:sp>
      <p:sp>
        <p:nvSpPr>
          <p:cNvPr id="377" name="Google Shape;377;p23"/>
          <p:cNvSpPr/>
          <p:nvPr/>
        </p:nvSpPr>
        <p:spPr>
          <a:xfrm rot="6253985">
            <a:off x="12191209" y="6640825"/>
            <a:ext cx="2941090" cy="5234950"/>
          </a:xfrm>
          <a:custGeom>
            <a:rect b="b" l="l" r="r" t="t"/>
            <a:pathLst>
              <a:path extrusionOk="0" h="5234950" w="2941090">
                <a:moveTo>
                  <a:pt x="0" y="0"/>
                </a:moveTo>
                <a:lnTo>
                  <a:pt x="2941091" y="0"/>
                </a:lnTo>
                <a:lnTo>
                  <a:pt x="2941091" y="5234950"/>
                </a:lnTo>
                <a:lnTo>
                  <a:pt x="0" y="5234950"/>
                </a:lnTo>
                <a:lnTo>
                  <a:pt x="0" y="0"/>
                </a:lnTo>
                <a:close/>
              </a:path>
            </a:pathLst>
          </a:custGeom>
          <a:blipFill rotWithShape="1">
            <a:blip r:embed="rId4">
              <a:alphaModFix/>
            </a:blip>
            <a:stretch>
              <a:fillRect b="0" l="0" r="0" t="0"/>
            </a:stretch>
          </a:blipFill>
          <a:ln>
            <a:noFill/>
          </a:ln>
        </p:spPr>
      </p:sp>
      <p:sp>
        <p:nvSpPr>
          <p:cNvPr id="378" name="Google Shape;378;p23"/>
          <p:cNvSpPr/>
          <p:nvPr/>
        </p:nvSpPr>
        <p:spPr>
          <a:xfrm rot="-1878541">
            <a:off x="16433965" y="272284"/>
            <a:ext cx="1900777" cy="2483200"/>
          </a:xfrm>
          <a:custGeom>
            <a:rect b="b" l="l" r="r" t="t"/>
            <a:pathLst>
              <a:path extrusionOk="0" h="2483200" w="1900777">
                <a:moveTo>
                  <a:pt x="0" y="0"/>
                </a:moveTo>
                <a:lnTo>
                  <a:pt x="1900776" y="0"/>
                </a:lnTo>
                <a:lnTo>
                  <a:pt x="1900776" y="2483200"/>
                </a:lnTo>
                <a:lnTo>
                  <a:pt x="0" y="2483200"/>
                </a:lnTo>
                <a:lnTo>
                  <a:pt x="0" y="0"/>
                </a:lnTo>
                <a:close/>
              </a:path>
            </a:pathLst>
          </a:custGeom>
          <a:blipFill rotWithShape="1">
            <a:blip r:embed="rId5">
              <a:alphaModFix/>
            </a:blip>
            <a:stretch>
              <a:fillRect b="0" l="0" r="0" t="0"/>
            </a:stretch>
          </a:blipFill>
          <a:ln>
            <a:noFill/>
          </a:ln>
        </p:spPr>
      </p:sp>
      <p:sp>
        <p:nvSpPr>
          <p:cNvPr id="379" name="Google Shape;379;p23"/>
          <p:cNvSpPr/>
          <p:nvPr/>
        </p:nvSpPr>
        <p:spPr>
          <a:xfrm rot="-2997852">
            <a:off x="6809044" y="4970815"/>
            <a:ext cx="1136800" cy="1860833"/>
          </a:xfrm>
          <a:custGeom>
            <a:rect b="b" l="l" r="r" t="t"/>
            <a:pathLst>
              <a:path extrusionOk="0" h="1860833" w="1136800">
                <a:moveTo>
                  <a:pt x="0" y="0"/>
                </a:moveTo>
                <a:lnTo>
                  <a:pt x="1136800" y="0"/>
                </a:lnTo>
                <a:lnTo>
                  <a:pt x="1136800" y="1860833"/>
                </a:lnTo>
                <a:lnTo>
                  <a:pt x="0" y="1860833"/>
                </a:lnTo>
                <a:lnTo>
                  <a:pt x="0" y="0"/>
                </a:lnTo>
                <a:close/>
              </a:path>
            </a:pathLst>
          </a:custGeom>
          <a:blipFill rotWithShape="1">
            <a:blip r:embed="rId6">
              <a:alphaModFix/>
            </a:blip>
            <a:stretch>
              <a:fillRect b="0" l="0" r="0" t="0"/>
            </a:stretch>
          </a:blipFill>
          <a:ln>
            <a:noFill/>
          </a:ln>
        </p:spPr>
      </p:sp>
      <p:sp>
        <p:nvSpPr>
          <p:cNvPr id="380" name="Google Shape;380;p23"/>
          <p:cNvSpPr txBox="1"/>
          <p:nvPr/>
        </p:nvSpPr>
        <p:spPr>
          <a:xfrm>
            <a:off x="10068390" y="2651126"/>
            <a:ext cx="7529815" cy="1033145"/>
          </a:xfrm>
          <a:prstGeom prst="rect">
            <a:avLst/>
          </a:prstGeom>
          <a:noFill/>
          <a:ln>
            <a:noFill/>
          </a:ln>
        </p:spPr>
        <p:txBody>
          <a:bodyPr anchorCtr="0" anchor="t" bIns="0" lIns="0" spcFirstLastPara="1" rIns="0" wrap="square" tIns="0">
            <a:spAutoFit/>
          </a:bodyPr>
          <a:lstStyle/>
          <a:p>
            <a:pPr indent="0" lvl="0" marL="0" marR="0" rtl="0" algn="l">
              <a:lnSpc>
                <a:spcPct val="130004"/>
              </a:lnSpc>
              <a:spcBef>
                <a:spcPts val="0"/>
              </a:spcBef>
              <a:spcAft>
                <a:spcPts val="0"/>
              </a:spcAft>
              <a:buNone/>
            </a:pPr>
            <a:r>
              <a:rPr b="0" i="0" lang="en-US" sz="6399" u="none" cap="none" strike="noStrike">
                <a:solidFill>
                  <a:srgbClr val="000000"/>
                </a:solidFill>
                <a:latin typeface="Pacifico"/>
                <a:ea typeface="Pacifico"/>
                <a:cs typeface="Pacifico"/>
                <a:sym typeface="Pacifico"/>
              </a:rPr>
              <a:t>Activity 02:</a:t>
            </a:r>
            <a:endParaRPr/>
          </a:p>
        </p:txBody>
      </p:sp>
      <p:sp>
        <p:nvSpPr>
          <p:cNvPr id="381" name="Google Shape;381;p23"/>
          <p:cNvSpPr txBox="1"/>
          <p:nvPr/>
        </p:nvSpPr>
        <p:spPr>
          <a:xfrm>
            <a:off x="10063508" y="3854450"/>
            <a:ext cx="7529815" cy="12890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8000" u="none" cap="none" strike="noStrike">
                <a:solidFill>
                  <a:srgbClr val="D75431"/>
                </a:solidFill>
                <a:latin typeface="Pacifico"/>
                <a:ea typeface="Pacifico"/>
                <a:cs typeface="Pacifico"/>
                <a:sym typeface="Pacifico"/>
              </a:rPr>
              <a:t>Add activity here</a:t>
            </a:r>
            <a:endParaRPr/>
          </a:p>
        </p:txBody>
      </p:sp>
      <p:sp>
        <p:nvSpPr>
          <p:cNvPr id="382" name="Google Shape;382;p23"/>
          <p:cNvSpPr txBox="1"/>
          <p:nvPr/>
        </p:nvSpPr>
        <p:spPr>
          <a:xfrm>
            <a:off x="10068390" y="5824729"/>
            <a:ext cx="6745500" cy="142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DM Sans"/>
                <a:ea typeface="DM Sans"/>
                <a:cs typeface="DM Sans"/>
                <a:sym typeface="DM Sans"/>
              </a:rPr>
              <a:t>Lorem ipsum odor amet, consectetuer adipiscing elit. Dis lorem fusce mauris arcu consequat augue.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2AA"/>
        </a:solidFill>
      </p:bgPr>
    </p:bg>
    <p:spTree>
      <p:nvGrpSpPr>
        <p:cNvPr id="386" name="Shape 386"/>
        <p:cNvGrpSpPr/>
        <p:nvPr/>
      </p:nvGrpSpPr>
      <p:grpSpPr>
        <a:xfrm>
          <a:off x="0" y="0"/>
          <a:ext cx="0" cy="0"/>
          <a:chOff x="0" y="0"/>
          <a:chExt cx="0" cy="0"/>
        </a:xfrm>
      </p:grpSpPr>
      <p:sp>
        <p:nvSpPr>
          <p:cNvPr id="387" name="Google Shape;387;p24"/>
          <p:cNvSpPr/>
          <p:nvPr/>
        </p:nvSpPr>
        <p:spPr>
          <a:xfrm flipH="1" rot="2279136">
            <a:off x="-8415" y="-637054"/>
            <a:ext cx="5614928" cy="6570660"/>
          </a:xfrm>
          <a:custGeom>
            <a:rect b="b" l="l" r="r" t="t"/>
            <a:pathLst>
              <a:path extrusionOk="0" h="6570660" w="5614928">
                <a:moveTo>
                  <a:pt x="5614927" y="0"/>
                </a:moveTo>
                <a:lnTo>
                  <a:pt x="0" y="0"/>
                </a:lnTo>
                <a:lnTo>
                  <a:pt x="0" y="6570660"/>
                </a:lnTo>
                <a:lnTo>
                  <a:pt x="5614927" y="6570660"/>
                </a:lnTo>
                <a:lnTo>
                  <a:pt x="5614927" y="0"/>
                </a:lnTo>
                <a:close/>
              </a:path>
            </a:pathLst>
          </a:custGeom>
          <a:blipFill rotWithShape="1">
            <a:blip r:embed="rId3">
              <a:alphaModFix/>
            </a:blip>
            <a:stretch>
              <a:fillRect b="0" l="0" r="0" t="0"/>
            </a:stretch>
          </a:blipFill>
          <a:ln>
            <a:noFill/>
          </a:ln>
        </p:spPr>
      </p:sp>
      <p:sp>
        <p:nvSpPr>
          <p:cNvPr id="388" name="Google Shape;388;p24"/>
          <p:cNvSpPr/>
          <p:nvPr/>
        </p:nvSpPr>
        <p:spPr>
          <a:xfrm>
            <a:off x="1028700" y="2413893"/>
            <a:ext cx="3676238" cy="367623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b="-6016" l="0" r="0" t="-4398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9" name="Google Shape;389;p24"/>
          <p:cNvGrpSpPr/>
          <p:nvPr/>
        </p:nvGrpSpPr>
        <p:grpSpPr>
          <a:xfrm>
            <a:off x="992467" y="6199190"/>
            <a:ext cx="3712470" cy="3266109"/>
            <a:chOff x="0" y="-28575"/>
            <a:chExt cx="1382846" cy="1216582"/>
          </a:xfrm>
        </p:grpSpPr>
        <p:sp>
          <p:nvSpPr>
            <p:cNvPr id="390" name="Google Shape;390;p24"/>
            <p:cNvSpPr/>
            <p:nvPr/>
          </p:nvSpPr>
          <p:spPr>
            <a:xfrm>
              <a:off x="0" y="0"/>
              <a:ext cx="1382846" cy="1188007"/>
            </a:xfrm>
            <a:custGeom>
              <a:rect b="b" l="l" r="r" t="t"/>
              <a:pathLst>
                <a:path extrusionOk="0" h="1188007" w="1382846">
                  <a:moveTo>
                    <a:pt x="0" y="0"/>
                  </a:moveTo>
                  <a:lnTo>
                    <a:pt x="1382846" y="0"/>
                  </a:lnTo>
                  <a:lnTo>
                    <a:pt x="1382846" y="1188007"/>
                  </a:lnTo>
                  <a:lnTo>
                    <a:pt x="0" y="1188007"/>
                  </a:lnTo>
                  <a:close/>
                </a:path>
              </a:pathLst>
            </a:custGeom>
            <a:solidFill>
              <a:srgbClr val="FFFFFF"/>
            </a:solidFill>
            <a:ln cap="sq" cmpd="sng" w="57150">
              <a:solidFill>
                <a:srgbClr val="6F3829"/>
              </a:solidFill>
              <a:prstDash val="dash"/>
              <a:miter lim="8000"/>
              <a:headEnd len="sm" w="sm" type="none"/>
              <a:tailEnd len="sm" w="sm" type="none"/>
            </a:ln>
          </p:spPr>
        </p:sp>
        <p:sp>
          <p:nvSpPr>
            <p:cNvPr id="391" name="Google Shape;391;p24"/>
            <p:cNvSpPr txBox="1"/>
            <p:nvPr/>
          </p:nvSpPr>
          <p:spPr>
            <a:xfrm>
              <a:off x="0" y="-28575"/>
              <a:ext cx="1382846" cy="1216582"/>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2" name="Google Shape;392;p24"/>
          <p:cNvSpPr txBox="1"/>
          <p:nvPr/>
        </p:nvSpPr>
        <p:spPr>
          <a:xfrm>
            <a:off x="1643335" y="7535678"/>
            <a:ext cx="24582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Diam in ante duis curae duis. </a:t>
            </a:r>
            <a:endParaRPr/>
          </a:p>
        </p:txBody>
      </p:sp>
      <p:sp>
        <p:nvSpPr>
          <p:cNvPr id="393" name="Google Shape;393;p24"/>
          <p:cNvSpPr txBox="1"/>
          <p:nvPr/>
        </p:nvSpPr>
        <p:spPr>
          <a:xfrm>
            <a:off x="1026868" y="6897503"/>
            <a:ext cx="3679902" cy="47625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999" u="none" cap="none" strike="noStrike">
                <a:solidFill>
                  <a:srgbClr val="000000"/>
                </a:solidFill>
                <a:latin typeface="DM Sans"/>
                <a:ea typeface="DM Sans"/>
                <a:cs typeface="DM Sans"/>
                <a:sym typeface="DM Sans"/>
              </a:rPr>
              <a:t>TITLE HERE</a:t>
            </a:r>
            <a:endParaRPr/>
          </a:p>
        </p:txBody>
      </p:sp>
      <p:grpSp>
        <p:nvGrpSpPr>
          <p:cNvPr id="394" name="Google Shape;394;p24"/>
          <p:cNvGrpSpPr/>
          <p:nvPr/>
        </p:nvGrpSpPr>
        <p:grpSpPr>
          <a:xfrm>
            <a:off x="1643335" y="5830933"/>
            <a:ext cx="2446967" cy="813227"/>
            <a:chOff x="0" y="-28575"/>
            <a:chExt cx="911463" cy="302917"/>
          </a:xfrm>
        </p:grpSpPr>
        <p:sp>
          <p:nvSpPr>
            <p:cNvPr id="395" name="Google Shape;395;p24"/>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396" name="Google Shape;396;p24"/>
            <p:cNvSpPr txBox="1"/>
            <p:nvPr/>
          </p:nvSpPr>
          <p:spPr>
            <a:xfrm>
              <a:off x="0" y="-28575"/>
              <a:ext cx="911463" cy="302917"/>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7" name="Google Shape;397;p24"/>
          <p:cNvSpPr txBox="1"/>
          <p:nvPr/>
        </p:nvSpPr>
        <p:spPr>
          <a:xfrm>
            <a:off x="1968548" y="6004441"/>
            <a:ext cx="1796541" cy="46672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01</a:t>
            </a:r>
            <a:endParaRPr/>
          </a:p>
        </p:txBody>
      </p:sp>
      <p:sp>
        <p:nvSpPr>
          <p:cNvPr id="398" name="Google Shape;398;p24"/>
          <p:cNvSpPr/>
          <p:nvPr/>
        </p:nvSpPr>
        <p:spPr>
          <a:xfrm>
            <a:off x="5212877" y="821702"/>
            <a:ext cx="3676238" cy="367623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b="-24998" l="0" r="0" t="-249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9" name="Google Shape;399;p24"/>
          <p:cNvGrpSpPr/>
          <p:nvPr/>
        </p:nvGrpSpPr>
        <p:grpSpPr>
          <a:xfrm>
            <a:off x="5176644" y="4606998"/>
            <a:ext cx="3712470" cy="3266109"/>
            <a:chOff x="0" y="-28575"/>
            <a:chExt cx="1382846" cy="1216582"/>
          </a:xfrm>
        </p:grpSpPr>
        <p:sp>
          <p:nvSpPr>
            <p:cNvPr id="400" name="Google Shape;400;p24"/>
            <p:cNvSpPr/>
            <p:nvPr/>
          </p:nvSpPr>
          <p:spPr>
            <a:xfrm>
              <a:off x="0" y="0"/>
              <a:ext cx="1382846" cy="1188007"/>
            </a:xfrm>
            <a:custGeom>
              <a:rect b="b" l="l" r="r" t="t"/>
              <a:pathLst>
                <a:path extrusionOk="0" h="1188007" w="1382846">
                  <a:moveTo>
                    <a:pt x="0" y="0"/>
                  </a:moveTo>
                  <a:lnTo>
                    <a:pt x="1382846" y="0"/>
                  </a:lnTo>
                  <a:lnTo>
                    <a:pt x="1382846" y="1188007"/>
                  </a:lnTo>
                  <a:lnTo>
                    <a:pt x="0" y="1188007"/>
                  </a:lnTo>
                  <a:close/>
                </a:path>
              </a:pathLst>
            </a:custGeom>
            <a:solidFill>
              <a:srgbClr val="FFFFFF"/>
            </a:solidFill>
            <a:ln cap="sq" cmpd="sng" w="57150">
              <a:solidFill>
                <a:srgbClr val="6F3829"/>
              </a:solidFill>
              <a:prstDash val="dash"/>
              <a:miter lim="8000"/>
              <a:headEnd len="sm" w="sm" type="none"/>
              <a:tailEnd len="sm" w="sm" type="none"/>
            </a:ln>
          </p:spPr>
        </p:sp>
        <p:sp>
          <p:nvSpPr>
            <p:cNvPr id="401" name="Google Shape;401;p24"/>
            <p:cNvSpPr txBox="1"/>
            <p:nvPr/>
          </p:nvSpPr>
          <p:spPr>
            <a:xfrm>
              <a:off x="0" y="-28575"/>
              <a:ext cx="1382846" cy="1216582"/>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2" name="Google Shape;402;p24"/>
          <p:cNvSpPr txBox="1"/>
          <p:nvPr/>
        </p:nvSpPr>
        <p:spPr>
          <a:xfrm>
            <a:off x="5827512" y="5943487"/>
            <a:ext cx="24582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Diam in ante duis curae duis. </a:t>
            </a:r>
            <a:endParaRPr/>
          </a:p>
        </p:txBody>
      </p:sp>
      <p:sp>
        <p:nvSpPr>
          <p:cNvPr id="403" name="Google Shape;403;p24"/>
          <p:cNvSpPr txBox="1"/>
          <p:nvPr/>
        </p:nvSpPr>
        <p:spPr>
          <a:xfrm>
            <a:off x="5211045" y="5305312"/>
            <a:ext cx="3679902" cy="47625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999" u="none" cap="none" strike="noStrike">
                <a:solidFill>
                  <a:srgbClr val="000000"/>
                </a:solidFill>
                <a:latin typeface="DM Sans"/>
                <a:ea typeface="DM Sans"/>
                <a:cs typeface="DM Sans"/>
                <a:sym typeface="DM Sans"/>
              </a:rPr>
              <a:t>TITLE HERE</a:t>
            </a:r>
            <a:endParaRPr/>
          </a:p>
        </p:txBody>
      </p:sp>
      <p:grpSp>
        <p:nvGrpSpPr>
          <p:cNvPr id="404" name="Google Shape;404;p24"/>
          <p:cNvGrpSpPr/>
          <p:nvPr/>
        </p:nvGrpSpPr>
        <p:grpSpPr>
          <a:xfrm>
            <a:off x="5827512" y="4238741"/>
            <a:ext cx="2446967" cy="813227"/>
            <a:chOff x="0" y="-28575"/>
            <a:chExt cx="911463" cy="302917"/>
          </a:xfrm>
        </p:grpSpPr>
        <p:sp>
          <p:nvSpPr>
            <p:cNvPr id="405" name="Google Shape;405;p24"/>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406" name="Google Shape;406;p24"/>
            <p:cNvSpPr txBox="1"/>
            <p:nvPr/>
          </p:nvSpPr>
          <p:spPr>
            <a:xfrm>
              <a:off x="0" y="-28575"/>
              <a:ext cx="911463" cy="302917"/>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7" name="Google Shape;407;p24"/>
          <p:cNvSpPr txBox="1"/>
          <p:nvPr/>
        </p:nvSpPr>
        <p:spPr>
          <a:xfrm>
            <a:off x="6152725" y="4412250"/>
            <a:ext cx="1796541" cy="46672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02</a:t>
            </a:r>
            <a:endParaRPr/>
          </a:p>
        </p:txBody>
      </p:sp>
      <p:sp>
        <p:nvSpPr>
          <p:cNvPr id="408" name="Google Shape;408;p24"/>
          <p:cNvSpPr/>
          <p:nvPr/>
        </p:nvSpPr>
        <p:spPr>
          <a:xfrm flipH="1" rot="-6675488">
            <a:off x="11571497" y="3769702"/>
            <a:ext cx="5702130" cy="10149422"/>
          </a:xfrm>
          <a:custGeom>
            <a:rect b="b" l="l" r="r" t="t"/>
            <a:pathLst>
              <a:path extrusionOk="0" h="10149422" w="5702130">
                <a:moveTo>
                  <a:pt x="5702130" y="0"/>
                </a:moveTo>
                <a:lnTo>
                  <a:pt x="0" y="0"/>
                </a:lnTo>
                <a:lnTo>
                  <a:pt x="0" y="10149422"/>
                </a:lnTo>
                <a:lnTo>
                  <a:pt x="5702130" y="10149422"/>
                </a:lnTo>
                <a:lnTo>
                  <a:pt x="5702130" y="0"/>
                </a:lnTo>
                <a:close/>
              </a:path>
            </a:pathLst>
          </a:custGeom>
          <a:blipFill rotWithShape="1">
            <a:blip r:embed="rId6">
              <a:alphaModFix/>
            </a:blip>
            <a:stretch>
              <a:fillRect b="0" l="0" r="0" t="0"/>
            </a:stretch>
          </a:blipFill>
          <a:ln>
            <a:noFill/>
          </a:ln>
        </p:spPr>
      </p:sp>
      <p:sp>
        <p:nvSpPr>
          <p:cNvPr id="409" name="Google Shape;409;p24"/>
          <p:cNvSpPr/>
          <p:nvPr/>
        </p:nvSpPr>
        <p:spPr>
          <a:xfrm>
            <a:off x="9397054" y="2413893"/>
            <a:ext cx="3676238" cy="367623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a:alphaModFix/>
            </a:blip>
            <a:stretch>
              <a:fillRect b="-24998" l="0" r="0" t="-249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0" name="Google Shape;410;p24"/>
          <p:cNvGrpSpPr/>
          <p:nvPr/>
        </p:nvGrpSpPr>
        <p:grpSpPr>
          <a:xfrm>
            <a:off x="9360821" y="6199190"/>
            <a:ext cx="3712470" cy="3266109"/>
            <a:chOff x="0" y="-28575"/>
            <a:chExt cx="1382846" cy="1216582"/>
          </a:xfrm>
        </p:grpSpPr>
        <p:sp>
          <p:nvSpPr>
            <p:cNvPr id="411" name="Google Shape;411;p24"/>
            <p:cNvSpPr/>
            <p:nvPr/>
          </p:nvSpPr>
          <p:spPr>
            <a:xfrm>
              <a:off x="0" y="0"/>
              <a:ext cx="1382846" cy="1188007"/>
            </a:xfrm>
            <a:custGeom>
              <a:rect b="b" l="l" r="r" t="t"/>
              <a:pathLst>
                <a:path extrusionOk="0" h="1188007" w="1382846">
                  <a:moveTo>
                    <a:pt x="0" y="0"/>
                  </a:moveTo>
                  <a:lnTo>
                    <a:pt x="1382846" y="0"/>
                  </a:lnTo>
                  <a:lnTo>
                    <a:pt x="1382846" y="1188007"/>
                  </a:lnTo>
                  <a:lnTo>
                    <a:pt x="0" y="1188007"/>
                  </a:lnTo>
                  <a:close/>
                </a:path>
              </a:pathLst>
            </a:custGeom>
            <a:solidFill>
              <a:srgbClr val="FFFFFF"/>
            </a:solidFill>
            <a:ln cap="sq" cmpd="sng" w="57150">
              <a:solidFill>
                <a:srgbClr val="6F3829"/>
              </a:solidFill>
              <a:prstDash val="dash"/>
              <a:miter lim="8000"/>
              <a:headEnd len="sm" w="sm" type="none"/>
              <a:tailEnd len="sm" w="sm" type="none"/>
            </a:ln>
          </p:spPr>
        </p:sp>
        <p:sp>
          <p:nvSpPr>
            <p:cNvPr id="412" name="Google Shape;412;p24"/>
            <p:cNvSpPr txBox="1"/>
            <p:nvPr/>
          </p:nvSpPr>
          <p:spPr>
            <a:xfrm>
              <a:off x="0" y="-28575"/>
              <a:ext cx="1382846" cy="1216582"/>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3" name="Google Shape;413;p24"/>
          <p:cNvSpPr txBox="1"/>
          <p:nvPr/>
        </p:nvSpPr>
        <p:spPr>
          <a:xfrm>
            <a:off x="10011689" y="7535678"/>
            <a:ext cx="24582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Diam in ante duis curae duis. </a:t>
            </a:r>
            <a:endParaRPr/>
          </a:p>
        </p:txBody>
      </p:sp>
      <p:sp>
        <p:nvSpPr>
          <p:cNvPr id="414" name="Google Shape;414;p24"/>
          <p:cNvSpPr txBox="1"/>
          <p:nvPr/>
        </p:nvSpPr>
        <p:spPr>
          <a:xfrm>
            <a:off x="9395221" y="6897503"/>
            <a:ext cx="3679902" cy="47625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999" u="none" cap="none" strike="noStrike">
                <a:solidFill>
                  <a:srgbClr val="000000"/>
                </a:solidFill>
                <a:latin typeface="DM Sans"/>
                <a:ea typeface="DM Sans"/>
                <a:cs typeface="DM Sans"/>
                <a:sym typeface="DM Sans"/>
              </a:rPr>
              <a:t>TITLE HERE</a:t>
            </a:r>
            <a:endParaRPr/>
          </a:p>
        </p:txBody>
      </p:sp>
      <p:grpSp>
        <p:nvGrpSpPr>
          <p:cNvPr id="415" name="Google Shape;415;p24"/>
          <p:cNvGrpSpPr/>
          <p:nvPr/>
        </p:nvGrpSpPr>
        <p:grpSpPr>
          <a:xfrm>
            <a:off x="10011689" y="5830933"/>
            <a:ext cx="2446967" cy="813227"/>
            <a:chOff x="0" y="-28575"/>
            <a:chExt cx="911463" cy="302917"/>
          </a:xfrm>
        </p:grpSpPr>
        <p:sp>
          <p:nvSpPr>
            <p:cNvPr id="416" name="Google Shape;416;p24"/>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417" name="Google Shape;417;p24"/>
            <p:cNvSpPr txBox="1"/>
            <p:nvPr/>
          </p:nvSpPr>
          <p:spPr>
            <a:xfrm>
              <a:off x="0" y="-28575"/>
              <a:ext cx="911463" cy="302917"/>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8" name="Google Shape;418;p24"/>
          <p:cNvSpPr txBox="1"/>
          <p:nvPr/>
        </p:nvSpPr>
        <p:spPr>
          <a:xfrm>
            <a:off x="10336902" y="6004441"/>
            <a:ext cx="1796541" cy="46672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03</a:t>
            </a:r>
            <a:endParaRPr/>
          </a:p>
        </p:txBody>
      </p:sp>
      <p:sp>
        <p:nvSpPr>
          <p:cNvPr id="419" name="Google Shape;419;p24"/>
          <p:cNvSpPr/>
          <p:nvPr/>
        </p:nvSpPr>
        <p:spPr>
          <a:xfrm>
            <a:off x="13581230" y="1061239"/>
            <a:ext cx="3676238" cy="367623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a:alphaModFix/>
            </a:blip>
            <a:stretch>
              <a:fillRect b="0" l="-13925" r="-3607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0" name="Google Shape;420;p24"/>
          <p:cNvGrpSpPr/>
          <p:nvPr/>
        </p:nvGrpSpPr>
        <p:grpSpPr>
          <a:xfrm>
            <a:off x="13544997" y="4846536"/>
            <a:ext cx="3712470" cy="3266109"/>
            <a:chOff x="0" y="-28575"/>
            <a:chExt cx="1382846" cy="1216582"/>
          </a:xfrm>
        </p:grpSpPr>
        <p:sp>
          <p:nvSpPr>
            <p:cNvPr id="421" name="Google Shape;421;p24"/>
            <p:cNvSpPr/>
            <p:nvPr/>
          </p:nvSpPr>
          <p:spPr>
            <a:xfrm>
              <a:off x="0" y="0"/>
              <a:ext cx="1382846" cy="1188007"/>
            </a:xfrm>
            <a:custGeom>
              <a:rect b="b" l="l" r="r" t="t"/>
              <a:pathLst>
                <a:path extrusionOk="0" h="1188007" w="1382846">
                  <a:moveTo>
                    <a:pt x="0" y="0"/>
                  </a:moveTo>
                  <a:lnTo>
                    <a:pt x="1382846" y="0"/>
                  </a:lnTo>
                  <a:lnTo>
                    <a:pt x="1382846" y="1188007"/>
                  </a:lnTo>
                  <a:lnTo>
                    <a:pt x="0" y="1188007"/>
                  </a:lnTo>
                  <a:close/>
                </a:path>
              </a:pathLst>
            </a:custGeom>
            <a:solidFill>
              <a:srgbClr val="FFFFFF"/>
            </a:solidFill>
            <a:ln cap="sq" cmpd="sng" w="57150">
              <a:solidFill>
                <a:srgbClr val="6F3829"/>
              </a:solidFill>
              <a:prstDash val="dash"/>
              <a:miter lim="8000"/>
              <a:headEnd len="sm" w="sm" type="none"/>
              <a:tailEnd len="sm" w="sm" type="none"/>
            </a:ln>
          </p:spPr>
        </p:sp>
        <p:sp>
          <p:nvSpPr>
            <p:cNvPr id="422" name="Google Shape;422;p24"/>
            <p:cNvSpPr txBox="1"/>
            <p:nvPr/>
          </p:nvSpPr>
          <p:spPr>
            <a:xfrm>
              <a:off x="0" y="-28575"/>
              <a:ext cx="1382846" cy="1216582"/>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3" name="Google Shape;423;p24"/>
          <p:cNvSpPr txBox="1"/>
          <p:nvPr/>
        </p:nvSpPr>
        <p:spPr>
          <a:xfrm>
            <a:off x="14195865" y="6183025"/>
            <a:ext cx="24582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DM Sans"/>
                <a:ea typeface="DM Sans"/>
                <a:cs typeface="DM Sans"/>
                <a:sym typeface="DM Sans"/>
              </a:rPr>
              <a:t>Lorem ipsum odor amet, consectetuer adipiscing elit. Diam in ante duis curae duis. </a:t>
            </a:r>
            <a:endParaRPr/>
          </a:p>
        </p:txBody>
      </p:sp>
      <p:sp>
        <p:nvSpPr>
          <p:cNvPr id="424" name="Google Shape;424;p24"/>
          <p:cNvSpPr txBox="1"/>
          <p:nvPr/>
        </p:nvSpPr>
        <p:spPr>
          <a:xfrm>
            <a:off x="13579398" y="5544849"/>
            <a:ext cx="3679902" cy="47625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999" u="none" cap="none" strike="noStrike">
                <a:solidFill>
                  <a:srgbClr val="000000"/>
                </a:solidFill>
                <a:latin typeface="DM Sans"/>
                <a:ea typeface="DM Sans"/>
                <a:cs typeface="DM Sans"/>
                <a:sym typeface="DM Sans"/>
              </a:rPr>
              <a:t>TITLE HERE</a:t>
            </a:r>
            <a:endParaRPr/>
          </a:p>
        </p:txBody>
      </p:sp>
      <p:grpSp>
        <p:nvGrpSpPr>
          <p:cNvPr id="425" name="Google Shape;425;p24"/>
          <p:cNvGrpSpPr/>
          <p:nvPr/>
        </p:nvGrpSpPr>
        <p:grpSpPr>
          <a:xfrm>
            <a:off x="14195865" y="4478279"/>
            <a:ext cx="2446967" cy="813227"/>
            <a:chOff x="0" y="-28575"/>
            <a:chExt cx="911463" cy="302917"/>
          </a:xfrm>
        </p:grpSpPr>
        <p:sp>
          <p:nvSpPr>
            <p:cNvPr id="426" name="Google Shape;426;p24"/>
            <p:cNvSpPr/>
            <p:nvPr/>
          </p:nvSpPr>
          <p:spPr>
            <a:xfrm>
              <a:off x="0" y="0"/>
              <a:ext cx="911463" cy="274342"/>
            </a:xfrm>
            <a:custGeom>
              <a:rect b="b" l="l" r="r" t="t"/>
              <a:pathLst>
                <a:path extrusionOk="0" h="274342" w="911463">
                  <a:moveTo>
                    <a:pt x="0" y="0"/>
                  </a:moveTo>
                  <a:lnTo>
                    <a:pt x="911463" y="0"/>
                  </a:lnTo>
                  <a:lnTo>
                    <a:pt x="911463" y="274342"/>
                  </a:lnTo>
                  <a:lnTo>
                    <a:pt x="0" y="274342"/>
                  </a:lnTo>
                  <a:close/>
                </a:path>
              </a:pathLst>
            </a:custGeom>
            <a:solidFill>
              <a:srgbClr val="6F3829"/>
            </a:solidFill>
            <a:ln cap="sq" cmpd="sng" w="57150">
              <a:solidFill>
                <a:srgbClr val="6F3829"/>
              </a:solidFill>
              <a:prstDash val="solid"/>
              <a:miter lim="8000"/>
              <a:headEnd len="sm" w="sm" type="none"/>
              <a:tailEnd len="sm" w="sm" type="none"/>
            </a:ln>
          </p:spPr>
        </p:sp>
        <p:sp>
          <p:nvSpPr>
            <p:cNvPr id="427" name="Google Shape;427;p24"/>
            <p:cNvSpPr txBox="1"/>
            <p:nvPr/>
          </p:nvSpPr>
          <p:spPr>
            <a:xfrm>
              <a:off x="0" y="-28575"/>
              <a:ext cx="911463" cy="302917"/>
            </a:xfrm>
            <a:prstGeom prst="rect">
              <a:avLst/>
            </a:prstGeom>
            <a:noFill/>
            <a:ln>
              <a:noFill/>
            </a:ln>
          </p:spPr>
          <p:txBody>
            <a:bodyPr anchorCtr="0" anchor="ctr" bIns="48875" lIns="48875" spcFirstLastPara="1" rIns="48875" wrap="square" tIns="48875">
              <a:noAutofit/>
            </a:bodyPr>
            <a:lstStyle/>
            <a:p>
              <a:pPr indent="0" lvl="0" marL="0" marR="0" rtl="0" algn="ctr">
                <a:lnSpc>
                  <a:spcPct val="104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8" name="Google Shape;428;p24"/>
          <p:cNvSpPr txBox="1"/>
          <p:nvPr/>
        </p:nvSpPr>
        <p:spPr>
          <a:xfrm>
            <a:off x="14521079" y="4651787"/>
            <a:ext cx="1796541" cy="46672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0" i="0" lang="en-US" sz="2999" u="none" cap="none" strike="noStrike">
                <a:solidFill>
                  <a:srgbClr val="FCE2AA"/>
                </a:solidFill>
                <a:latin typeface="Pacifico"/>
                <a:ea typeface="Pacifico"/>
                <a:cs typeface="Pacifico"/>
                <a:sym typeface="Pacifico"/>
              </a:rPr>
              <a:t>Step 04</a:t>
            </a:r>
            <a:endParaRPr/>
          </a:p>
        </p:txBody>
      </p:sp>
      <p:sp>
        <p:nvSpPr>
          <p:cNvPr id="429" name="Google Shape;429;p24"/>
          <p:cNvSpPr/>
          <p:nvPr/>
        </p:nvSpPr>
        <p:spPr>
          <a:xfrm rot="-3978883">
            <a:off x="10932206" y="276714"/>
            <a:ext cx="1477500" cy="2418527"/>
          </a:xfrm>
          <a:custGeom>
            <a:rect b="b" l="l" r="r" t="t"/>
            <a:pathLst>
              <a:path extrusionOk="0" h="2418527" w="1477500">
                <a:moveTo>
                  <a:pt x="0" y="0"/>
                </a:moveTo>
                <a:lnTo>
                  <a:pt x="1477500" y="0"/>
                </a:lnTo>
                <a:lnTo>
                  <a:pt x="1477500" y="2418527"/>
                </a:lnTo>
                <a:lnTo>
                  <a:pt x="0" y="2418527"/>
                </a:lnTo>
                <a:lnTo>
                  <a:pt x="0" y="0"/>
                </a:lnTo>
                <a:close/>
              </a:path>
            </a:pathLst>
          </a:custGeom>
          <a:blipFill rotWithShape="1">
            <a:blip r:embed="rId9">
              <a:alphaModFix/>
            </a:blip>
            <a:stretch>
              <a:fillRect b="0" l="0" r="0" t="0"/>
            </a:stretch>
          </a:blipFill>
          <a:ln>
            <a:noFill/>
          </a:ln>
        </p:spPr>
      </p:sp>
      <p:sp>
        <p:nvSpPr>
          <p:cNvPr id="430" name="Google Shape;430;p24"/>
          <p:cNvSpPr/>
          <p:nvPr/>
        </p:nvSpPr>
        <p:spPr>
          <a:xfrm rot="6888044">
            <a:off x="6014187" y="7692484"/>
            <a:ext cx="1335781" cy="2710995"/>
          </a:xfrm>
          <a:custGeom>
            <a:rect b="b" l="l" r="r" t="t"/>
            <a:pathLst>
              <a:path extrusionOk="0" h="2710995" w="1335781">
                <a:moveTo>
                  <a:pt x="0" y="0"/>
                </a:moveTo>
                <a:lnTo>
                  <a:pt x="1335781" y="0"/>
                </a:lnTo>
                <a:lnTo>
                  <a:pt x="1335781" y="2710994"/>
                </a:lnTo>
                <a:lnTo>
                  <a:pt x="0" y="2710994"/>
                </a:lnTo>
                <a:lnTo>
                  <a:pt x="0" y="0"/>
                </a:lnTo>
                <a:close/>
              </a:path>
            </a:pathLst>
          </a:custGeom>
          <a:blipFill rotWithShape="1">
            <a:blip r:embed="rId10">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