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693400" cx="7556500"/>
  <p:notesSz cx="6858000" cy="9144000"/>
  <p:embeddedFontLst>
    <p:embeddedFont>
      <p:font typeface="Berkshire Swash"/>
      <p:regular r:id="rId11"/>
    </p:embeddedFont>
    <p:embeddedFont>
      <p:font typeface="Poppins"/>
      <p:bold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BerkshireSwash-regular.fntdata"/><Relationship Id="rId10" Type="http://schemas.openxmlformats.org/officeDocument/2006/relationships/slide" Target="slides/slide5.xml"/><Relationship Id="rId13" Type="http://schemas.openxmlformats.org/officeDocument/2006/relationships/font" Target="fonts/Poppins-boldItalic.fntdata"/><Relationship Id="rId12" Type="http://schemas.openxmlformats.org/officeDocument/2006/relationships/font" Target="fonts/Poppi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35.png"/><Relationship Id="rId6" Type="http://schemas.openxmlformats.org/officeDocument/2006/relationships/image" Target="../media/image11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20.png"/><Relationship Id="rId13" Type="http://schemas.openxmlformats.org/officeDocument/2006/relationships/image" Target="../media/image2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27.png"/><Relationship Id="rId7" Type="http://schemas.openxmlformats.org/officeDocument/2006/relationships/image" Target="../media/image8.png"/><Relationship Id="rId8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Relationship Id="rId4" Type="http://schemas.openxmlformats.org/officeDocument/2006/relationships/image" Target="../media/image30.png"/><Relationship Id="rId5" Type="http://schemas.openxmlformats.org/officeDocument/2006/relationships/image" Target="../media/image34.png"/><Relationship Id="rId6" Type="http://schemas.openxmlformats.org/officeDocument/2006/relationships/image" Target="../media/image18.png"/><Relationship Id="rId7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3.png"/><Relationship Id="rId13" Type="http://schemas.openxmlformats.org/officeDocument/2006/relationships/image" Target="../media/image8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8.png"/><Relationship Id="rId15" Type="http://schemas.openxmlformats.org/officeDocument/2006/relationships/image" Target="../media/image12.png"/><Relationship Id="rId14" Type="http://schemas.openxmlformats.org/officeDocument/2006/relationships/image" Target="../media/image23.png"/><Relationship Id="rId17" Type="http://schemas.openxmlformats.org/officeDocument/2006/relationships/image" Target="../media/image30.png"/><Relationship Id="rId16" Type="http://schemas.openxmlformats.org/officeDocument/2006/relationships/image" Target="../media/image20.png"/><Relationship Id="rId5" Type="http://schemas.openxmlformats.org/officeDocument/2006/relationships/image" Target="../media/image35.png"/><Relationship Id="rId19" Type="http://schemas.openxmlformats.org/officeDocument/2006/relationships/image" Target="../media/image33.png"/><Relationship Id="rId6" Type="http://schemas.openxmlformats.org/officeDocument/2006/relationships/image" Target="../media/image11.png"/><Relationship Id="rId18" Type="http://schemas.openxmlformats.org/officeDocument/2006/relationships/image" Target="../media/image28.png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CF9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316207" y="1441045"/>
            <a:ext cx="3903587" cy="4445078"/>
          </a:xfrm>
          <a:custGeom>
            <a:rect b="b" l="l" r="r" t="t"/>
            <a:pathLst>
              <a:path extrusionOk="0" h="4445078" w="3903587">
                <a:moveTo>
                  <a:pt x="0" y="0"/>
                </a:moveTo>
                <a:lnTo>
                  <a:pt x="3903586" y="0"/>
                </a:lnTo>
                <a:lnTo>
                  <a:pt x="3903586" y="4445078"/>
                </a:lnTo>
                <a:lnTo>
                  <a:pt x="0" y="44450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 flipH="1">
            <a:off x="4953962" y="-158275"/>
            <a:ext cx="3109283" cy="3540592"/>
          </a:xfrm>
          <a:custGeom>
            <a:rect b="b" l="l" r="r" t="t"/>
            <a:pathLst>
              <a:path extrusionOk="0" h="3540592" w="3109283">
                <a:moveTo>
                  <a:pt x="3109284" y="0"/>
                </a:moveTo>
                <a:lnTo>
                  <a:pt x="0" y="0"/>
                </a:lnTo>
                <a:lnTo>
                  <a:pt x="0" y="3540592"/>
                </a:lnTo>
                <a:lnTo>
                  <a:pt x="3109284" y="3540592"/>
                </a:lnTo>
                <a:lnTo>
                  <a:pt x="3109284" y="0"/>
                </a:lnTo>
                <a:close/>
              </a:path>
            </a:pathLst>
          </a:custGeom>
          <a:blipFill rotWithShape="1">
            <a:blip r:embed="rId3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 flipH="1">
            <a:off x="-1172761" y="5572596"/>
            <a:ext cx="3903587" cy="4445078"/>
          </a:xfrm>
          <a:custGeom>
            <a:rect b="b" l="l" r="r" t="t"/>
            <a:pathLst>
              <a:path extrusionOk="0" h="4445078" w="3903587">
                <a:moveTo>
                  <a:pt x="3903587" y="0"/>
                </a:moveTo>
                <a:lnTo>
                  <a:pt x="0" y="0"/>
                </a:lnTo>
                <a:lnTo>
                  <a:pt x="0" y="4445078"/>
                </a:lnTo>
                <a:lnTo>
                  <a:pt x="3903587" y="4445078"/>
                </a:lnTo>
                <a:lnTo>
                  <a:pt x="3903587" y="0"/>
                </a:lnTo>
                <a:close/>
              </a:path>
            </a:pathLst>
          </a:custGeom>
          <a:blipFill rotWithShape="1">
            <a:blip r:embed="rId3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>
            <a:off x="4678139" y="4144680"/>
            <a:ext cx="2375556" cy="2705084"/>
          </a:xfrm>
          <a:custGeom>
            <a:rect b="b" l="l" r="r" t="t"/>
            <a:pathLst>
              <a:path extrusionOk="0" h="2705084" w="2375556">
                <a:moveTo>
                  <a:pt x="0" y="0"/>
                </a:moveTo>
                <a:lnTo>
                  <a:pt x="2375556" y="0"/>
                </a:lnTo>
                <a:lnTo>
                  <a:pt x="2375556" y="2705084"/>
                </a:lnTo>
                <a:lnTo>
                  <a:pt x="0" y="27050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1782871" y="5346000"/>
            <a:ext cx="6342184" cy="5546528"/>
          </a:xfrm>
          <a:custGeom>
            <a:rect b="b" l="l" r="r" t="t"/>
            <a:pathLst>
              <a:path extrusionOk="0" h="5546528" w="6342184">
                <a:moveTo>
                  <a:pt x="0" y="0"/>
                </a:moveTo>
                <a:lnTo>
                  <a:pt x="6342183" y="0"/>
                </a:lnTo>
                <a:lnTo>
                  <a:pt x="6342183" y="5546528"/>
                </a:lnTo>
                <a:lnTo>
                  <a:pt x="0" y="55465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>
            <a:off x="5397547" y="2647037"/>
            <a:ext cx="1868365" cy="1871768"/>
          </a:xfrm>
          <a:custGeom>
            <a:rect b="b" l="l" r="r" t="t"/>
            <a:pathLst>
              <a:path extrusionOk="0" h="1871768" w="1868365">
                <a:moveTo>
                  <a:pt x="0" y="0"/>
                </a:moveTo>
                <a:lnTo>
                  <a:pt x="1868365" y="0"/>
                </a:lnTo>
                <a:lnTo>
                  <a:pt x="1868365" y="1871768"/>
                </a:lnTo>
                <a:lnTo>
                  <a:pt x="0" y="1871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3"/>
          <p:cNvSpPr/>
          <p:nvPr/>
        </p:nvSpPr>
        <p:spPr>
          <a:xfrm rot="-991525">
            <a:off x="2479438" y="3455772"/>
            <a:ext cx="1569393" cy="2253698"/>
          </a:xfrm>
          <a:custGeom>
            <a:rect b="b" l="l" r="r" t="t"/>
            <a:pathLst>
              <a:path extrusionOk="0" h="2253698" w="1569393">
                <a:moveTo>
                  <a:pt x="0" y="0"/>
                </a:moveTo>
                <a:lnTo>
                  <a:pt x="1569393" y="0"/>
                </a:lnTo>
                <a:lnTo>
                  <a:pt x="1569393" y="2253697"/>
                </a:lnTo>
                <a:lnTo>
                  <a:pt x="0" y="22536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3"/>
          <p:cNvSpPr/>
          <p:nvPr/>
        </p:nvSpPr>
        <p:spPr>
          <a:xfrm>
            <a:off x="1111538" y="5209578"/>
            <a:ext cx="1342665" cy="1313371"/>
          </a:xfrm>
          <a:custGeom>
            <a:rect b="b" l="l" r="r" t="t"/>
            <a:pathLst>
              <a:path extrusionOk="0" h="1313371" w="1342665">
                <a:moveTo>
                  <a:pt x="0" y="0"/>
                </a:moveTo>
                <a:lnTo>
                  <a:pt x="1342665" y="0"/>
                </a:lnTo>
                <a:lnTo>
                  <a:pt x="1342665" y="1313370"/>
                </a:lnTo>
                <a:lnTo>
                  <a:pt x="0" y="13133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>
            <a:off x="605150" y="6324378"/>
            <a:ext cx="3522862" cy="3343517"/>
          </a:xfrm>
          <a:custGeom>
            <a:rect b="b" l="l" r="r" t="t"/>
            <a:pathLst>
              <a:path extrusionOk="0" h="3343517" w="3522862">
                <a:moveTo>
                  <a:pt x="0" y="0"/>
                </a:moveTo>
                <a:lnTo>
                  <a:pt x="3522863" y="0"/>
                </a:lnTo>
                <a:lnTo>
                  <a:pt x="3522863" y="3343517"/>
                </a:lnTo>
                <a:lnTo>
                  <a:pt x="0" y="33435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3"/>
          <p:cNvSpPr/>
          <p:nvPr/>
        </p:nvSpPr>
        <p:spPr>
          <a:xfrm flipH="1" rot="4063459">
            <a:off x="367434" y="2123901"/>
            <a:ext cx="823196" cy="805235"/>
          </a:xfrm>
          <a:custGeom>
            <a:rect b="b" l="l" r="r" t="t"/>
            <a:pathLst>
              <a:path extrusionOk="0" h="805235" w="823196">
                <a:moveTo>
                  <a:pt x="823196" y="0"/>
                </a:moveTo>
                <a:lnTo>
                  <a:pt x="0" y="0"/>
                </a:lnTo>
                <a:lnTo>
                  <a:pt x="0" y="805236"/>
                </a:lnTo>
                <a:lnTo>
                  <a:pt x="823196" y="805236"/>
                </a:lnTo>
                <a:lnTo>
                  <a:pt x="823196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3"/>
          <p:cNvSpPr txBox="1"/>
          <p:nvPr/>
        </p:nvSpPr>
        <p:spPr>
          <a:xfrm>
            <a:off x="1255554" y="972125"/>
            <a:ext cx="5049000" cy="15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78" u="none" cap="none" strike="noStrike">
                <a:solidFill>
                  <a:srgbClr val="B63F2F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Thanksgiving Kids Activity Sheets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2268000" y="660467"/>
            <a:ext cx="3024000" cy="330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3A2A21"/>
                </a:solidFill>
                <a:latin typeface="Poppins"/>
                <a:ea typeface="Poppins"/>
                <a:cs typeface="Poppins"/>
                <a:sym typeface="Poppins"/>
              </a:rPr>
              <a:t>COUNTING ACTIVITY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1131680" y="7202360"/>
            <a:ext cx="2307300" cy="15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42" u="none" cap="none" strike="noStrike">
                <a:solidFill>
                  <a:srgbClr val="3A2A21"/>
                </a:solidFill>
                <a:latin typeface="Poppins"/>
                <a:ea typeface="Poppins"/>
                <a:cs typeface="Poppins"/>
                <a:sym typeface="Poppins"/>
              </a:rPr>
              <a:t>Can you count all of the leaves on this page?</a:t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 rot="1023234">
            <a:off x="-240453" y="3021143"/>
            <a:ext cx="1605515" cy="1608440"/>
          </a:xfrm>
          <a:custGeom>
            <a:rect b="b" l="l" r="r" t="t"/>
            <a:pathLst>
              <a:path extrusionOk="0" h="1608440" w="1605515">
                <a:moveTo>
                  <a:pt x="0" y="0"/>
                </a:moveTo>
                <a:lnTo>
                  <a:pt x="1605515" y="0"/>
                </a:lnTo>
                <a:lnTo>
                  <a:pt x="1605515" y="1608440"/>
                </a:lnTo>
                <a:lnTo>
                  <a:pt x="0" y="16084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3"/>
          <p:cNvSpPr/>
          <p:nvPr/>
        </p:nvSpPr>
        <p:spPr>
          <a:xfrm flipH="1">
            <a:off x="562305" y="9667895"/>
            <a:ext cx="1342665" cy="1313371"/>
          </a:xfrm>
          <a:custGeom>
            <a:rect b="b" l="l" r="r" t="t"/>
            <a:pathLst>
              <a:path extrusionOk="0" h="1313371" w="1342665">
                <a:moveTo>
                  <a:pt x="1342665" y="0"/>
                </a:moveTo>
                <a:lnTo>
                  <a:pt x="0" y="0"/>
                </a:lnTo>
                <a:lnTo>
                  <a:pt x="0" y="1313371"/>
                </a:lnTo>
                <a:lnTo>
                  <a:pt x="1342665" y="1313371"/>
                </a:lnTo>
                <a:lnTo>
                  <a:pt x="1342665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3"/>
          <p:cNvSpPr/>
          <p:nvPr/>
        </p:nvSpPr>
        <p:spPr>
          <a:xfrm rot="2700000">
            <a:off x="5928135" y="5346000"/>
            <a:ext cx="1337776" cy="1921089"/>
          </a:xfrm>
          <a:custGeom>
            <a:rect b="b" l="l" r="r" t="t"/>
            <a:pathLst>
              <a:path extrusionOk="0" h="1921089" w="1337776">
                <a:moveTo>
                  <a:pt x="0" y="0"/>
                </a:moveTo>
                <a:lnTo>
                  <a:pt x="1337777" y="0"/>
                </a:lnTo>
                <a:lnTo>
                  <a:pt x="1337777" y="1921089"/>
                </a:lnTo>
                <a:lnTo>
                  <a:pt x="0" y="1921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13"/>
          <p:cNvSpPr/>
          <p:nvPr/>
        </p:nvSpPr>
        <p:spPr>
          <a:xfrm flipH="1" rot="-8678835">
            <a:off x="-454225" y="6143815"/>
            <a:ext cx="1409331" cy="1411898"/>
          </a:xfrm>
          <a:custGeom>
            <a:rect b="b" l="l" r="r" t="t"/>
            <a:pathLst>
              <a:path extrusionOk="0" h="1411898" w="1409331">
                <a:moveTo>
                  <a:pt x="0" y="1411898"/>
                </a:moveTo>
                <a:lnTo>
                  <a:pt x="1409331" y="1411898"/>
                </a:lnTo>
                <a:lnTo>
                  <a:pt x="1409331" y="0"/>
                </a:lnTo>
                <a:lnTo>
                  <a:pt x="0" y="0"/>
                </a:lnTo>
                <a:lnTo>
                  <a:pt x="0" y="1411898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3"/>
          <p:cNvSpPr/>
          <p:nvPr/>
        </p:nvSpPr>
        <p:spPr>
          <a:xfrm rot="1986553">
            <a:off x="6196055" y="292564"/>
            <a:ext cx="1215890" cy="1746057"/>
          </a:xfrm>
          <a:custGeom>
            <a:rect b="b" l="l" r="r" t="t"/>
            <a:pathLst>
              <a:path extrusionOk="0" h="1746057" w="1215890">
                <a:moveTo>
                  <a:pt x="0" y="0"/>
                </a:moveTo>
                <a:lnTo>
                  <a:pt x="1215890" y="0"/>
                </a:lnTo>
                <a:lnTo>
                  <a:pt x="1215890" y="1746057"/>
                </a:lnTo>
                <a:lnTo>
                  <a:pt x="0" y="17460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13"/>
          <p:cNvSpPr/>
          <p:nvPr/>
        </p:nvSpPr>
        <p:spPr>
          <a:xfrm flipH="1" rot="-1632181">
            <a:off x="4266541" y="2876500"/>
            <a:ext cx="823196" cy="805235"/>
          </a:xfrm>
          <a:custGeom>
            <a:rect b="b" l="l" r="r" t="t"/>
            <a:pathLst>
              <a:path extrusionOk="0" h="805235" w="823196">
                <a:moveTo>
                  <a:pt x="823196" y="0"/>
                </a:moveTo>
                <a:lnTo>
                  <a:pt x="0" y="0"/>
                </a:lnTo>
                <a:lnTo>
                  <a:pt x="0" y="805236"/>
                </a:lnTo>
                <a:lnTo>
                  <a:pt x="823196" y="805236"/>
                </a:lnTo>
                <a:lnTo>
                  <a:pt x="823196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13"/>
          <p:cNvSpPr/>
          <p:nvPr/>
        </p:nvSpPr>
        <p:spPr>
          <a:xfrm rot="2121165">
            <a:off x="4093422" y="-283356"/>
            <a:ext cx="1128088" cy="1130143"/>
          </a:xfrm>
          <a:custGeom>
            <a:rect b="b" l="l" r="r" t="t"/>
            <a:pathLst>
              <a:path extrusionOk="0" h="1130143" w="1128088">
                <a:moveTo>
                  <a:pt x="0" y="0"/>
                </a:moveTo>
                <a:lnTo>
                  <a:pt x="1128088" y="0"/>
                </a:lnTo>
                <a:lnTo>
                  <a:pt x="1128088" y="1130142"/>
                </a:lnTo>
                <a:lnTo>
                  <a:pt x="0" y="11301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13"/>
          <p:cNvSpPr/>
          <p:nvPr/>
        </p:nvSpPr>
        <p:spPr>
          <a:xfrm rot="3176306">
            <a:off x="272303" y="-91375"/>
            <a:ext cx="1099151" cy="1578415"/>
          </a:xfrm>
          <a:custGeom>
            <a:rect b="b" l="l" r="r" t="t"/>
            <a:pathLst>
              <a:path extrusionOk="0" h="1578415" w="1099151">
                <a:moveTo>
                  <a:pt x="0" y="0"/>
                </a:moveTo>
                <a:lnTo>
                  <a:pt x="1099150" y="0"/>
                </a:lnTo>
                <a:lnTo>
                  <a:pt x="1099150" y="1578415"/>
                </a:lnTo>
                <a:lnTo>
                  <a:pt x="0" y="15784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13"/>
          <p:cNvSpPr/>
          <p:nvPr/>
        </p:nvSpPr>
        <p:spPr>
          <a:xfrm rot="3114061">
            <a:off x="46518" y="8312296"/>
            <a:ext cx="827344" cy="1188091"/>
          </a:xfrm>
          <a:custGeom>
            <a:rect b="b" l="l" r="r" t="t"/>
            <a:pathLst>
              <a:path extrusionOk="0" h="1188091" w="827344">
                <a:moveTo>
                  <a:pt x="0" y="0"/>
                </a:moveTo>
                <a:lnTo>
                  <a:pt x="827344" y="0"/>
                </a:lnTo>
                <a:lnTo>
                  <a:pt x="827344" y="1188092"/>
                </a:lnTo>
                <a:lnTo>
                  <a:pt x="0" y="1188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13"/>
          <p:cNvSpPr/>
          <p:nvPr/>
        </p:nvSpPr>
        <p:spPr>
          <a:xfrm>
            <a:off x="2096385" y="-371861"/>
            <a:ext cx="894742" cy="875221"/>
          </a:xfrm>
          <a:custGeom>
            <a:rect b="b" l="l" r="r" t="t"/>
            <a:pathLst>
              <a:path extrusionOk="0" h="875221" w="894742">
                <a:moveTo>
                  <a:pt x="0" y="0"/>
                </a:moveTo>
                <a:lnTo>
                  <a:pt x="894743" y="0"/>
                </a:lnTo>
                <a:lnTo>
                  <a:pt x="894743" y="875221"/>
                </a:lnTo>
                <a:lnTo>
                  <a:pt x="0" y="8752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3"/>
          <p:cNvSpPr/>
          <p:nvPr/>
        </p:nvSpPr>
        <p:spPr>
          <a:xfrm rot="739573">
            <a:off x="2998753" y="5656422"/>
            <a:ext cx="880595" cy="882199"/>
          </a:xfrm>
          <a:custGeom>
            <a:rect b="b" l="l" r="r" t="t"/>
            <a:pathLst>
              <a:path extrusionOk="0" h="882199" w="880595">
                <a:moveTo>
                  <a:pt x="0" y="0"/>
                </a:moveTo>
                <a:lnTo>
                  <a:pt x="880595" y="0"/>
                </a:lnTo>
                <a:lnTo>
                  <a:pt x="880595" y="882198"/>
                </a:lnTo>
                <a:lnTo>
                  <a:pt x="0" y="8821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CF9E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/>
          <p:nvPr/>
        </p:nvSpPr>
        <p:spPr>
          <a:xfrm flipH="1">
            <a:off x="-329112" y="7181776"/>
            <a:ext cx="5194224" cy="4183711"/>
          </a:xfrm>
          <a:custGeom>
            <a:rect b="b" l="l" r="r" t="t"/>
            <a:pathLst>
              <a:path extrusionOk="0" h="4183711" w="5194224">
                <a:moveTo>
                  <a:pt x="5194224" y="0"/>
                </a:moveTo>
                <a:lnTo>
                  <a:pt x="0" y="0"/>
                </a:lnTo>
                <a:lnTo>
                  <a:pt x="0" y="4183712"/>
                </a:lnTo>
                <a:lnTo>
                  <a:pt x="5194224" y="4183712"/>
                </a:lnTo>
                <a:lnTo>
                  <a:pt x="519422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3" name="Google Shape;113;p14"/>
          <p:cNvGrpSpPr/>
          <p:nvPr/>
        </p:nvGrpSpPr>
        <p:grpSpPr>
          <a:xfrm>
            <a:off x="441531" y="2214771"/>
            <a:ext cx="3206134" cy="1470541"/>
            <a:chOff x="0" y="-28575"/>
            <a:chExt cx="1149006" cy="527009"/>
          </a:xfrm>
        </p:grpSpPr>
        <p:sp>
          <p:nvSpPr>
            <p:cNvPr id="114" name="Google Shape;114;p14"/>
            <p:cNvSpPr/>
            <p:nvPr/>
          </p:nvSpPr>
          <p:spPr>
            <a:xfrm>
              <a:off x="0" y="0"/>
              <a:ext cx="1149006" cy="498434"/>
            </a:xfrm>
            <a:custGeom>
              <a:rect b="b" l="l" r="r" t="t"/>
              <a:pathLst>
                <a:path extrusionOk="0" h="498434" w="1149006">
                  <a:moveTo>
                    <a:pt x="89345" y="0"/>
                  </a:moveTo>
                  <a:lnTo>
                    <a:pt x="1059661" y="0"/>
                  </a:lnTo>
                  <a:cubicBezTo>
                    <a:pt x="1109005" y="0"/>
                    <a:pt x="1149006" y="40001"/>
                    <a:pt x="1149006" y="89345"/>
                  </a:cubicBezTo>
                  <a:lnTo>
                    <a:pt x="1149006" y="409089"/>
                  </a:lnTo>
                  <a:cubicBezTo>
                    <a:pt x="1149006" y="458433"/>
                    <a:pt x="1109005" y="498434"/>
                    <a:pt x="1059661" y="498434"/>
                  </a:cubicBezTo>
                  <a:lnTo>
                    <a:pt x="89345" y="498434"/>
                  </a:lnTo>
                  <a:cubicBezTo>
                    <a:pt x="40001" y="498434"/>
                    <a:pt x="0" y="458433"/>
                    <a:pt x="0" y="409089"/>
                  </a:cubicBezTo>
                  <a:lnTo>
                    <a:pt x="0" y="89345"/>
                  </a:lnTo>
                  <a:cubicBezTo>
                    <a:pt x="0" y="40001"/>
                    <a:pt x="40001" y="0"/>
                    <a:pt x="89345" y="0"/>
                  </a:cubicBezTo>
                  <a:close/>
                </a:path>
              </a:pathLst>
            </a:custGeom>
            <a:solidFill>
              <a:srgbClr val="F7ECDD"/>
            </a:solidFill>
            <a:ln cap="rnd" cmpd="sng" w="38100">
              <a:solidFill>
                <a:srgbClr val="B63F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4"/>
            <p:cNvSpPr txBox="1"/>
            <p:nvPr/>
          </p:nvSpPr>
          <p:spPr>
            <a:xfrm>
              <a:off x="0" y="-28575"/>
              <a:ext cx="1149006" cy="5270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14"/>
          <p:cNvGrpSpPr/>
          <p:nvPr/>
        </p:nvGrpSpPr>
        <p:grpSpPr>
          <a:xfrm>
            <a:off x="3885992" y="2214771"/>
            <a:ext cx="3206134" cy="1470541"/>
            <a:chOff x="0" y="-28575"/>
            <a:chExt cx="1149006" cy="527009"/>
          </a:xfrm>
        </p:grpSpPr>
        <p:sp>
          <p:nvSpPr>
            <p:cNvPr id="117" name="Google Shape;117;p14"/>
            <p:cNvSpPr/>
            <p:nvPr/>
          </p:nvSpPr>
          <p:spPr>
            <a:xfrm>
              <a:off x="0" y="0"/>
              <a:ext cx="1149006" cy="498434"/>
            </a:xfrm>
            <a:custGeom>
              <a:rect b="b" l="l" r="r" t="t"/>
              <a:pathLst>
                <a:path extrusionOk="0" h="498434" w="1149006">
                  <a:moveTo>
                    <a:pt x="89345" y="0"/>
                  </a:moveTo>
                  <a:lnTo>
                    <a:pt x="1059661" y="0"/>
                  </a:lnTo>
                  <a:cubicBezTo>
                    <a:pt x="1109005" y="0"/>
                    <a:pt x="1149006" y="40001"/>
                    <a:pt x="1149006" y="89345"/>
                  </a:cubicBezTo>
                  <a:lnTo>
                    <a:pt x="1149006" y="409089"/>
                  </a:lnTo>
                  <a:cubicBezTo>
                    <a:pt x="1149006" y="458433"/>
                    <a:pt x="1109005" y="498434"/>
                    <a:pt x="1059661" y="498434"/>
                  </a:cubicBezTo>
                  <a:lnTo>
                    <a:pt x="89345" y="498434"/>
                  </a:lnTo>
                  <a:cubicBezTo>
                    <a:pt x="40001" y="498434"/>
                    <a:pt x="0" y="458433"/>
                    <a:pt x="0" y="409089"/>
                  </a:cubicBezTo>
                  <a:lnTo>
                    <a:pt x="0" y="89345"/>
                  </a:lnTo>
                  <a:cubicBezTo>
                    <a:pt x="0" y="40001"/>
                    <a:pt x="40001" y="0"/>
                    <a:pt x="89345" y="0"/>
                  </a:cubicBezTo>
                  <a:close/>
                </a:path>
              </a:pathLst>
            </a:custGeom>
            <a:solidFill>
              <a:srgbClr val="F7ECDD"/>
            </a:solidFill>
            <a:ln cap="rnd" cmpd="sng" w="38100">
              <a:solidFill>
                <a:srgbClr val="B63F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4"/>
            <p:cNvSpPr txBox="1"/>
            <p:nvPr/>
          </p:nvSpPr>
          <p:spPr>
            <a:xfrm>
              <a:off x="0" y="-28575"/>
              <a:ext cx="1149006" cy="5270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14"/>
          <p:cNvGrpSpPr/>
          <p:nvPr/>
        </p:nvGrpSpPr>
        <p:grpSpPr>
          <a:xfrm>
            <a:off x="454702" y="3838471"/>
            <a:ext cx="3206134" cy="1470541"/>
            <a:chOff x="0" y="-28575"/>
            <a:chExt cx="1149006" cy="527009"/>
          </a:xfrm>
        </p:grpSpPr>
        <p:sp>
          <p:nvSpPr>
            <p:cNvPr id="120" name="Google Shape;120;p14"/>
            <p:cNvSpPr/>
            <p:nvPr/>
          </p:nvSpPr>
          <p:spPr>
            <a:xfrm>
              <a:off x="0" y="0"/>
              <a:ext cx="1149006" cy="498434"/>
            </a:xfrm>
            <a:custGeom>
              <a:rect b="b" l="l" r="r" t="t"/>
              <a:pathLst>
                <a:path extrusionOk="0" h="498434" w="1149006">
                  <a:moveTo>
                    <a:pt x="89345" y="0"/>
                  </a:moveTo>
                  <a:lnTo>
                    <a:pt x="1059661" y="0"/>
                  </a:lnTo>
                  <a:cubicBezTo>
                    <a:pt x="1109005" y="0"/>
                    <a:pt x="1149006" y="40001"/>
                    <a:pt x="1149006" y="89345"/>
                  </a:cubicBezTo>
                  <a:lnTo>
                    <a:pt x="1149006" y="409089"/>
                  </a:lnTo>
                  <a:cubicBezTo>
                    <a:pt x="1149006" y="458433"/>
                    <a:pt x="1109005" y="498434"/>
                    <a:pt x="1059661" y="498434"/>
                  </a:cubicBezTo>
                  <a:lnTo>
                    <a:pt x="89345" y="498434"/>
                  </a:lnTo>
                  <a:cubicBezTo>
                    <a:pt x="40001" y="498434"/>
                    <a:pt x="0" y="458433"/>
                    <a:pt x="0" y="409089"/>
                  </a:cubicBezTo>
                  <a:lnTo>
                    <a:pt x="0" y="89345"/>
                  </a:lnTo>
                  <a:cubicBezTo>
                    <a:pt x="0" y="40001"/>
                    <a:pt x="40001" y="0"/>
                    <a:pt x="89345" y="0"/>
                  </a:cubicBezTo>
                  <a:close/>
                </a:path>
              </a:pathLst>
            </a:custGeom>
            <a:solidFill>
              <a:srgbClr val="F7ECDD"/>
            </a:solidFill>
            <a:ln cap="rnd" cmpd="sng" w="38100">
              <a:solidFill>
                <a:srgbClr val="B63F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4"/>
            <p:cNvSpPr txBox="1"/>
            <p:nvPr/>
          </p:nvSpPr>
          <p:spPr>
            <a:xfrm>
              <a:off x="0" y="-28575"/>
              <a:ext cx="1149006" cy="5270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14"/>
          <p:cNvGrpSpPr/>
          <p:nvPr/>
        </p:nvGrpSpPr>
        <p:grpSpPr>
          <a:xfrm>
            <a:off x="3899164" y="3838471"/>
            <a:ext cx="3206134" cy="1470541"/>
            <a:chOff x="0" y="-28575"/>
            <a:chExt cx="1149006" cy="527009"/>
          </a:xfrm>
        </p:grpSpPr>
        <p:sp>
          <p:nvSpPr>
            <p:cNvPr id="123" name="Google Shape;123;p14"/>
            <p:cNvSpPr/>
            <p:nvPr/>
          </p:nvSpPr>
          <p:spPr>
            <a:xfrm>
              <a:off x="0" y="0"/>
              <a:ext cx="1149006" cy="498434"/>
            </a:xfrm>
            <a:custGeom>
              <a:rect b="b" l="l" r="r" t="t"/>
              <a:pathLst>
                <a:path extrusionOk="0" h="498434" w="1149006">
                  <a:moveTo>
                    <a:pt x="89345" y="0"/>
                  </a:moveTo>
                  <a:lnTo>
                    <a:pt x="1059661" y="0"/>
                  </a:lnTo>
                  <a:cubicBezTo>
                    <a:pt x="1109005" y="0"/>
                    <a:pt x="1149006" y="40001"/>
                    <a:pt x="1149006" y="89345"/>
                  </a:cubicBezTo>
                  <a:lnTo>
                    <a:pt x="1149006" y="409089"/>
                  </a:lnTo>
                  <a:cubicBezTo>
                    <a:pt x="1149006" y="458433"/>
                    <a:pt x="1109005" y="498434"/>
                    <a:pt x="1059661" y="498434"/>
                  </a:cubicBezTo>
                  <a:lnTo>
                    <a:pt x="89345" y="498434"/>
                  </a:lnTo>
                  <a:cubicBezTo>
                    <a:pt x="40001" y="498434"/>
                    <a:pt x="0" y="458433"/>
                    <a:pt x="0" y="409089"/>
                  </a:cubicBezTo>
                  <a:lnTo>
                    <a:pt x="0" y="89345"/>
                  </a:lnTo>
                  <a:cubicBezTo>
                    <a:pt x="0" y="40001"/>
                    <a:pt x="40001" y="0"/>
                    <a:pt x="89345" y="0"/>
                  </a:cubicBezTo>
                  <a:close/>
                </a:path>
              </a:pathLst>
            </a:custGeom>
            <a:solidFill>
              <a:srgbClr val="F7ECDD"/>
            </a:solidFill>
            <a:ln cap="rnd" cmpd="sng" w="38100">
              <a:solidFill>
                <a:srgbClr val="B63F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4"/>
            <p:cNvSpPr txBox="1"/>
            <p:nvPr/>
          </p:nvSpPr>
          <p:spPr>
            <a:xfrm>
              <a:off x="0" y="-28575"/>
              <a:ext cx="1149006" cy="5270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14"/>
          <p:cNvGrpSpPr/>
          <p:nvPr/>
        </p:nvGrpSpPr>
        <p:grpSpPr>
          <a:xfrm>
            <a:off x="441531" y="5462170"/>
            <a:ext cx="3206134" cy="1470541"/>
            <a:chOff x="0" y="-28575"/>
            <a:chExt cx="1149006" cy="527009"/>
          </a:xfrm>
        </p:grpSpPr>
        <p:sp>
          <p:nvSpPr>
            <p:cNvPr id="126" name="Google Shape;126;p14"/>
            <p:cNvSpPr/>
            <p:nvPr/>
          </p:nvSpPr>
          <p:spPr>
            <a:xfrm>
              <a:off x="0" y="0"/>
              <a:ext cx="1149006" cy="498434"/>
            </a:xfrm>
            <a:custGeom>
              <a:rect b="b" l="l" r="r" t="t"/>
              <a:pathLst>
                <a:path extrusionOk="0" h="498434" w="1149006">
                  <a:moveTo>
                    <a:pt x="89345" y="0"/>
                  </a:moveTo>
                  <a:lnTo>
                    <a:pt x="1059661" y="0"/>
                  </a:lnTo>
                  <a:cubicBezTo>
                    <a:pt x="1109005" y="0"/>
                    <a:pt x="1149006" y="40001"/>
                    <a:pt x="1149006" y="89345"/>
                  </a:cubicBezTo>
                  <a:lnTo>
                    <a:pt x="1149006" y="409089"/>
                  </a:lnTo>
                  <a:cubicBezTo>
                    <a:pt x="1149006" y="458433"/>
                    <a:pt x="1109005" y="498434"/>
                    <a:pt x="1059661" y="498434"/>
                  </a:cubicBezTo>
                  <a:lnTo>
                    <a:pt x="89345" y="498434"/>
                  </a:lnTo>
                  <a:cubicBezTo>
                    <a:pt x="40001" y="498434"/>
                    <a:pt x="0" y="458433"/>
                    <a:pt x="0" y="409089"/>
                  </a:cubicBezTo>
                  <a:lnTo>
                    <a:pt x="0" y="89345"/>
                  </a:lnTo>
                  <a:cubicBezTo>
                    <a:pt x="0" y="40001"/>
                    <a:pt x="40001" y="0"/>
                    <a:pt x="89345" y="0"/>
                  </a:cubicBezTo>
                  <a:close/>
                </a:path>
              </a:pathLst>
            </a:custGeom>
            <a:solidFill>
              <a:srgbClr val="F7ECDD"/>
            </a:solidFill>
            <a:ln cap="rnd" cmpd="sng" w="38100">
              <a:solidFill>
                <a:srgbClr val="B63F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4"/>
            <p:cNvSpPr txBox="1"/>
            <p:nvPr/>
          </p:nvSpPr>
          <p:spPr>
            <a:xfrm>
              <a:off x="0" y="-28575"/>
              <a:ext cx="1149006" cy="5270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14"/>
          <p:cNvGrpSpPr/>
          <p:nvPr/>
        </p:nvGrpSpPr>
        <p:grpSpPr>
          <a:xfrm>
            <a:off x="3885992" y="5462170"/>
            <a:ext cx="3206134" cy="1470541"/>
            <a:chOff x="0" y="-28575"/>
            <a:chExt cx="1149006" cy="527009"/>
          </a:xfrm>
        </p:grpSpPr>
        <p:sp>
          <p:nvSpPr>
            <p:cNvPr id="129" name="Google Shape;129;p14"/>
            <p:cNvSpPr/>
            <p:nvPr/>
          </p:nvSpPr>
          <p:spPr>
            <a:xfrm>
              <a:off x="0" y="0"/>
              <a:ext cx="1149006" cy="498434"/>
            </a:xfrm>
            <a:custGeom>
              <a:rect b="b" l="l" r="r" t="t"/>
              <a:pathLst>
                <a:path extrusionOk="0" h="498434" w="1149006">
                  <a:moveTo>
                    <a:pt x="89345" y="0"/>
                  </a:moveTo>
                  <a:lnTo>
                    <a:pt x="1059661" y="0"/>
                  </a:lnTo>
                  <a:cubicBezTo>
                    <a:pt x="1109005" y="0"/>
                    <a:pt x="1149006" y="40001"/>
                    <a:pt x="1149006" y="89345"/>
                  </a:cubicBezTo>
                  <a:lnTo>
                    <a:pt x="1149006" y="409089"/>
                  </a:lnTo>
                  <a:cubicBezTo>
                    <a:pt x="1149006" y="458433"/>
                    <a:pt x="1109005" y="498434"/>
                    <a:pt x="1059661" y="498434"/>
                  </a:cubicBezTo>
                  <a:lnTo>
                    <a:pt x="89345" y="498434"/>
                  </a:lnTo>
                  <a:cubicBezTo>
                    <a:pt x="40001" y="498434"/>
                    <a:pt x="0" y="458433"/>
                    <a:pt x="0" y="409089"/>
                  </a:cubicBezTo>
                  <a:lnTo>
                    <a:pt x="0" y="89345"/>
                  </a:lnTo>
                  <a:cubicBezTo>
                    <a:pt x="0" y="40001"/>
                    <a:pt x="40001" y="0"/>
                    <a:pt x="89345" y="0"/>
                  </a:cubicBezTo>
                  <a:close/>
                </a:path>
              </a:pathLst>
            </a:custGeom>
            <a:solidFill>
              <a:srgbClr val="F7ECDD"/>
            </a:solidFill>
            <a:ln cap="rnd" cmpd="sng" w="38100">
              <a:solidFill>
                <a:srgbClr val="B63F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4"/>
            <p:cNvSpPr txBox="1"/>
            <p:nvPr/>
          </p:nvSpPr>
          <p:spPr>
            <a:xfrm>
              <a:off x="0" y="-28575"/>
              <a:ext cx="1149006" cy="5270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14"/>
          <p:cNvSpPr/>
          <p:nvPr/>
        </p:nvSpPr>
        <p:spPr>
          <a:xfrm flipH="1">
            <a:off x="3780000" y="6909546"/>
            <a:ext cx="3747079" cy="3556319"/>
          </a:xfrm>
          <a:custGeom>
            <a:rect b="b" l="l" r="r" t="t"/>
            <a:pathLst>
              <a:path extrusionOk="0" h="3556319" w="3747079">
                <a:moveTo>
                  <a:pt x="3747079" y="0"/>
                </a:moveTo>
                <a:lnTo>
                  <a:pt x="0" y="0"/>
                </a:lnTo>
                <a:lnTo>
                  <a:pt x="0" y="3556319"/>
                </a:lnTo>
                <a:lnTo>
                  <a:pt x="3747079" y="3556319"/>
                </a:lnTo>
                <a:lnTo>
                  <a:pt x="3747079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14"/>
          <p:cNvSpPr/>
          <p:nvPr/>
        </p:nvSpPr>
        <p:spPr>
          <a:xfrm>
            <a:off x="623053" y="2705658"/>
            <a:ext cx="1102657" cy="631522"/>
          </a:xfrm>
          <a:custGeom>
            <a:rect b="b" l="l" r="r" t="t"/>
            <a:pathLst>
              <a:path extrusionOk="0" h="631522" w="1102657">
                <a:moveTo>
                  <a:pt x="0" y="0"/>
                </a:moveTo>
                <a:lnTo>
                  <a:pt x="1102657" y="0"/>
                </a:lnTo>
                <a:lnTo>
                  <a:pt x="1102657" y="631522"/>
                </a:lnTo>
                <a:lnTo>
                  <a:pt x="0" y="6315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14"/>
          <p:cNvSpPr/>
          <p:nvPr/>
        </p:nvSpPr>
        <p:spPr>
          <a:xfrm>
            <a:off x="4140526" y="2607593"/>
            <a:ext cx="827651" cy="827651"/>
          </a:xfrm>
          <a:custGeom>
            <a:rect b="b" l="l" r="r" t="t"/>
            <a:pathLst>
              <a:path extrusionOk="0" h="827651" w="827651">
                <a:moveTo>
                  <a:pt x="0" y="0"/>
                </a:moveTo>
                <a:lnTo>
                  <a:pt x="827651" y="0"/>
                </a:lnTo>
                <a:lnTo>
                  <a:pt x="827651" y="827651"/>
                </a:lnTo>
                <a:lnTo>
                  <a:pt x="0" y="8276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14"/>
          <p:cNvSpPr/>
          <p:nvPr/>
        </p:nvSpPr>
        <p:spPr>
          <a:xfrm>
            <a:off x="821156" y="4328276"/>
            <a:ext cx="706451" cy="689753"/>
          </a:xfrm>
          <a:custGeom>
            <a:rect b="b" l="l" r="r" t="t"/>
            <a:pathLst>
              <a:path extrusionOk="0" h="689753" w="706451">
                <a:moveTo>
                  <a:pt x="0" y="0"/>
                </a:moveTo>
                <a:lnTo>
                  <a:pt x="706451" y="0"/>
                </a:lnTo>
                <a:lnTo>
                  <a:pt x="706451" y="689753"/>
                </a:lnTo>
                <a:lnTo>
                  <a:pt x="0" y="6897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14"/>
          <p:cNvSpPr/>
          <p:nvPr/>
        </p:nvSpPr>
        <p:spPr>
          <a:xfrm rot="-904374">
            <a:off x="4131086" y="4500597"/>
            <a:ext cx="1020493" cy="345112"/>
          </a:xfrm>
          <a:custGeom>
            <a:rect b="b" l="l" r="r" t="t"/>
            <a:pathLst>
              <a:path extrusionOk="0" h="345112" w="1020493">
                <a:moveTo>
                  <a:pt x="0" y="0"/>
                </a:moveTo>
                <a:lnTo>
                  <a:pt x="1020493" y="0"/>
                </a:lnTo>
                <a:lnTo>
                  <a:pt x="1020493" y="345112"/>
                </a:lnTo>
                <a:lnTo>
                  <a:pt x="0" y="3451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14"/>
          <p:cNvSpPr/>
          <p:nvPr/>
        </p:nvSpPr>
        <p:spPr>
          <a:xfrm>
            <a:off x="756000" y="5983734"/>
            <a:ext cx="845246" cy="648534"/>
          </a:xfrm>
          <a:custGeom>
            <a:rect b="b" l="l" r="r" t="t"/>
            <a:pathLst>
              <a:path extrusionOk="0" h="648534" w="845246">
                <a:moveTo>
                  <a:pt x="0" y="0"/>
                </a:moveTo>
                <a:lnTo>
                  <a:pt x="845246" y="0"/>
                </a:lnTo>
                <a:lnTo>
                  <a:pt x="845246" y="648534"/>
                </a:lnTo>
                <a:lnTo>
                  <a:pt x="0" y="648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14"/>
          <p:cNvSpPr/>
          <p:nvPr/>
        </p:nvSpPr>
        <p:spPr>
          <a:xfrm>
            <a:off x="4015713" y="6036297"/>
            <a:ext cx="1060790" cy="595971"/>
          </a:xfrm>
          <a:custGeom>
            <a:rect b="b" l="l" r="r" t="t"/>
            <a:pathLst>
              <a:path extrusionOk="0" h="595971" w="1060790">
                <a:moveTo>
                  <a:pt x="0" y="0"/>
                </a:moveTo>
                <a:lnTo>
                  <a:pt x="1060789" y="0"/>
                </a:lnTo>
                <a:lnTo>
                  <a:pt x="1060789" y="595971"/>
                </a:lnTo>
                <a:lnTo>
                  <a:pt x="0" y="5959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14"/>
          <p:cNvSpPr txBox="1"/>
          <p:nvPr/>
        </p:nvSpPr>
        <p:spPr>
          <a:xfrm>
            <a:off x="1255554" y="631454"/>
            <a:ext cx="5049000" cy="15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78" u="none" cap="none" strike="noStrike">
                <a:solidFill>
                  <a:srgbClr val="B63F2F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Thanksgiving Kids Activity Sheets</a:t>
            </a:r>
            <a:endParaRPr/>
          </a:p>
        </p:txBody>
      </p:sp>
      <p:sp>
        <p:nvSpPr>
          <p:cNvPr id="139" name="Google Shape;139;p14"/>
          <p:cNvSpPr txBox="1"/>
          <p:nvPr/>
        </p:nvSpPr>
        <p:spPr>
          <a:xfrm>
            <a:off x="2268000" y="319796"/>
            <a:ext cx="3024000" cy="330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3A2A21"/>
                </a:solidFill>
                <a:latin typeface="Poppins"/>
                <a:ea typeface="Poppins"/>
                <a:cs typeface="Poppins"/>
                <a:sym typeface="Poppins"/>
              </a:rPr>
              <a:t>IDENTIFYING ACTIVITY</a:t>
            </a:r>
            <a:endParaRPr/>
          </a:p>
        </p:txBody>
      </p:sp>
      <p:sp>
        <p:nvSpPr>
          <p:cNvPr id="140" name="Google Shape;140;p14"/>
          <p:cNvSpPr txBox="1"/>
          <p:nvPr/>
        </p:nvSpPr>
        <p:spPr>
          <a:xfrm>
            <a:off x="4481925" y="8103879"/>
            <a:ext cx="2694900" cy="15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42" u="none" cap="none" strike="noStrike">
                <a:solidFill>
                  <a:srgbClr val="3A2A21"/>
                </a:solidFill>
                <a:latin typeface="Poppins"/>
                <a:ea typeface="Poppins"/>
                <a:cs typeface="Poppins"/>
                <a:sym typeface="Poppins"/>
              </a:rPr>
              <a:t>Can you identify these tasty thanksgiving treats?</a:t>
            </a:r>
            <a:endParaRPr/>
          </a:p>
        </p:txBody>
      </p:sp>
      <p:cxnSp>
        <p:nvCxnSpPr>
          <p:cNvPr id="141" name="Google Shape;141;p14"/>
          <p:cNvCxnSpPr/>
          <p:nvPr/>
        </p:nvCxnSpPr>
        <p:spPr>
          <a:xfrm>
            <a:off x="1755571" y="3318130"/>
            <a:ext cx="1625103" cy="0"/>
          </a:xfrm>
          <a:prstGeom prst="straightConnector1">
            <a:avLst/>
          </a:prstGeom>
          <a:noFill/>
          <a:ln cap="flat" cmpd="sng" w="38100">
            <a:solidFill>
              <a:srgbClr val="B63F2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42" name="Google Shape;142;p14"/>
          <p:cNvCxnSpPr/>
          <p:nvPr/>
        </p:nvCxnSpPr>
        <p:spPr>
          <a:xfrm>
            <a:off x="5178897" y="3299080"/>
            <a:ext cx="1625103" cy="0"/>
          </a:xfrm>
          <a:prstGeom prst="straightConnector1">
            <a:avLst/>
          </a:prstGeom>
          <a:noFill/>
          <a:ln cap="flat" cmpd="sng" w="38100">
            <a:solidFill>
              <a:srgbClr val="B63F2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43" name="Google Shape;143;p14"/>
          <p:cNvCxnSpPr/>
          <p:nvPr/>
        </p:nvCxnSpPr>
        <p:spPr>
          <a:xfrm>
            <a:off x="1755571" y="4818604"/>
            <a:ext cx="1625103" cy="0"/>
          </a:xfrm>
          <a:prstGeom prst="straightConnector1">
            <a:avLst/>
          </a:prstGeom>
          <a:noFill/>
          <a:ln cap="flat" cmpd="sng" w="38100">
            <a:solidFill>
              <a:srgbClr val="B63F2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44" name="Google Shape;144;p14"/>
          <p:cNvCxnSpPr/>
          <p:nvPr/>
        </p:nvCxnSpPr>
        <p:spPr>
          <a:xfrm>
            <a:off x="5178897" y="4799554"/>
            <a:ext cx="1625103" cy="0"/>
          </a:xfrm>
          <a:prstGeom prst="straightConnector1">
            <a:avLst/>
          </a:prstGeom>
          <a:noFill/>
          <a:ln cap="flat" cmpd="sng" w="38100">
            <a:solidFill>
              <a:srgbClr val="B63F2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45" name="Google Shape;145;p14"/>
          <p:cNvCxnSpPr/>
          <p:nvPr/>
        </p:nvCxnSpPr>
        <p:spPr>
          <a:xfrm>
            <a:off x="1755571" y="6586196"/>
            <a:ext cx="1625103" cy="0"/>
          </a:xfrm>
          <a:prstGeom prst="straightConnector1">
            <a:avLst/>
          </a:prstGeom>
          <a:noFill/>
          <a:ln cap="flat" cmpd="sng" w="38100">
            <a:solidFill>
              <a:srgbClr val="B63F2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46" name="Google Shape;146;p14"/>
          <p:cNvCxnSpPr/>
          <p:nvPr/>
        </p:nvCxnSpPr>
        <p:spPr>
          <a:xfrm>
            <a:off x="5178897" y="6567146"/>
            <a:ext cx="1625103" cy="0"/>
          </a:xfrm>
          <a:prstGeom prst="straightConnector1">
            <a:avLst/>
          </a:prstGeom>
          <a:noFill/>
          <a:ln cap="flat" cmpd="sng" w="38100">
            <a:solidFill>
              <a:srgbClr val="B63F2F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47" name="Google Shape;147;p14"/>
          <p:cNvSpPr/>
          <p:nvPr/>
        </p:nvSpPr>
        <p:spPr>
          <a:xfrm rot="-4806495">
            <a:off x="3311459" y="9413024"/>
            <a:ext cx="1175409" cy="1687924"/>
          </a:xfrm>
          <a:custGeom>
            <a:rect b="b" l="l" r="r" t="t"/>
            <a:pathLst>
              <a:path extrusionOk="0" h="1687924" w="1175409">
                <a:moveTo>
                  <a:pt x="0" y="0"/>
                </a:moveTo>
                <a:lnTo>
                  <a:pt x="1175409" y="0"/>
                </a:lnTo>
                <a:lnTo>
                  <a:pt x="1175409" y="1687924"/>
                </a:lnTo>
                <a:lnTo>
                  <a:pt x="0" y="16879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14"/>
          <p:cNvSpPr/>
          <p:nvPr/>
        </p:nvSpPr>
        <p:spPr>
          <a:xfrm flipH="1" rot="-3698942">
            <a:off x="1451" y="7740849"/>
            <a:ext cx="906503" cy="908154"/>
          </a:xfrm>
          <a:custGeom>
            <a:rect b="b" l="l" r="r" t="t"/>
            <a:pathLst>
              <a:path extrusionOk="0" h="908154" w="906503">
                <a:moveTo>
                  <a:pt x="0" y="908154"/>
                </a:moveTo>
                <a:lnTo>
                  <a:pt x="906503" y="908154"/>
                </a:lnTo>
                <a:lnTo>
                  <a:pt x="906503" y="0"/>
                </a:lnTo>
                <a:lnTo>
                  <a:pt x="0" y="0"/>
                </a:lnTo>
                <a:lnTo>
                  <a:pt x="0" y="908154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14"/>
          <p:cNvSpPr/>
          <p:nvPr/>
        </p:nvSpPr>
        <p:spPr>
          <a:xfrm>
            <a:off x="269403" y="9533037"/>
            <a:ext cx="986150" cy="964634"/>
          </a:xfrm>
          <a:custGeom>
            <a:rect b="b" l="l" r="r" t="t"/>
            <a:pathLst>
              <a:path extrusionOk="0" h="964634" w="986150">
                <a:moveTo>
                  <a:pt x="0" y="0"/>
                </a:moveTo>
                <a:lnTo>
                  <a:pt x="986151" y="0"/>
                </a:lnTo>
                <a:lnTo>
                  <a:pt x="986151" y="964634"/>
                </a:lnTo>
                <a:lnTo>
                  <a:pt x="0" y="9646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14"/>
          <p:cNvSpPr/>
          <p:nvPr/>
        </p:nvSpPr>
        <p:spPr>
          <a:xfrm flipH="1" rot="-1726565">
            <a:off x="6225426" y="7066130"/>
            <a:ext cx="746042" cy="747401"/>
          </a:xfrm>
          <a:custGeom>
            <a:rect b="b" l="l" r="r" t="t"/>
            <a:pathLst>
              <a:path extrusionOk="0" h="747401" w="746042">
                <a:moveTo>
                  <a:pt x="0" y="747401"/>
                </a:moveTo>
                <a:lnTo>
                  <a:pt x="746042" y="747401"/>
                </a:lnTo>
                <a:lnTo>
                  <a:pt x="746042" y="0"/>
                </a:lnTo>
                <a:lnTo>
                  <a:pt x="0" y="0"/>
                </a:lnTo>
                <a:lnTo>
                  <a:pt x="0" y="747401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14"/>
          <p:cNvSpPr/>
          <p:nvPr/>
        </p:nvSpPr>
        <p:spPr>
          <a:xfrm rot="-3316562">
            <a:off x="6618393" y="9472602"/>
            <a:ext cx="947467" cy="926795"/>
          </a:xfrm>
          <a:custGeom>
            <a:rect b="b" l="l" r="r" t="t"/>
            <a:pathLst>
              <a:path extrusionOk="0" h="926795" w="947467">
                <a:moveTo>
                  <a:pt x="0" y="0"/>
                </a:moveTo>
                <a:lnTo>
                  <a:pt x="947467" y="0"/>
                </a:lnTo>
                <a:lnTo>
                  <a:pt x="947467" y="926796"/>
                </a:lnTo>
                <a:lnTo>
                  <a:pt x="0" y="9267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14"/>
          <p:cNvSpPr/>
          <p:nvPr/>
        </p:nvSpPr>
        <p:spPr>
          <a:xfrm rot="-8255143">
            <a:off x="6525470" y="-110996"/>
            <a:ext cx="1178538" cy="1692417"/>
          </a:xfrm>
          <a:custGeom>
            <a:rect b="b" l="l" r="r" t="t"/>
            <a:pathLst>
              <a:path extrusionOk="0" h="1692417" w="1178538">
                <a:moveTo>
                  <a:pt x="0" y="0"/>
                </a:moveTo>
                <a:lnTo>
                  <a:pt x="1178538" y="0"/>
                </a:lnTo>
                <a:lnTo>
                  <a:pt x="1178538" y="1692418"/>
                </a:lnTo>
                <a:lnTo>
                  <a:pt x="0" y="16924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14"/>
          <p:cNvSpPr/>
          <p:nvPr/>
        </p:nvSpPr>
        <p:spPr>
          <a:xfrm flipH="1" rot="8163326">
            <a:off x="-138297" y="-284402"/>
            <a:ext cx="1178538" cy="1692417"/>
          </a:xfrm>
          <a:custGeom>
            <a:rect b="b" l="l" r="r" t="t"/>
            <a:pathLst>
              <a:path extrusionOk="0" h="1692417" w="1178538">
                <a:moveTo>
                  <a:pt x="0" y="1692418"/>
                </a:moveTo>
                <a:lnTo>
                  <a:pt x="1178538" y="1692418"/>
                </a:lnTo>
                <a:lnTo>
                  <a:pt x="1178538" y="0"/>
                </a:lnTo>
                <a:lnTo>
                  <a:pt x="0" y="0"/>
                </a:lnTo>
                <a:lnTo>
                  <a:pt x="0" y="1692418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CF9E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"/>
          <p:cNvSpPr/>
          <p:nvPr/>
        </p:nvSpPr>
        <p:spPr>
          <a:xfrm>
            <a:off x="6008874" y="2489011"/>
            <a:ext cx="1173126" cy="1407300"/>
          </a:xfrm>
          <a:custGeom>
            <a:rect b="b" l="l" r="r" t="t"/>
            <a:pathLst>
              <a:path extrusionOk="0" h="1407300" w="1173126">
                <a:moveTo>
                  <a:pt x="0" y="0"/>
                </a:moveTo>
                <a:lnTo>
                  <a:pt x="1173126" y="0"/>
                </a:lnTo>
                <a:lnTo>
                  <a:pt x="1173126" y="1407300"/>
                </a:lnTo>
                <a:lnTo>
                  <a:pt x="0" y="1407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p15"/>
          <p:cNvSpPr/>
          <p:nvPr/>
        </p:nvSpPr>
        <p:spPr>
          <a:xfrm>
            <a:off x="378000" y="2320503"/>
            <a:ext cx="1575808" cy="1575808"/>
          </a:xfrm>
          <a:custGeom>
            <a:rect b="b" l="l" r="r" t="t"/>
            <a:pathLst>
              <a:path extrusionOk="0" h="1575808" w="1575808">
                <a:moveTo>
                  <a:pt x="0" y="0"/>
                </a:moveTo>
                <a:lnTo>
                  <a:pt x="1575808" y="0"/>
                </a:lnTo>
                <a:lnTo>
                  <a:pt x="1575808" y="1575808"/>
                </a:lnTo>
                <a:lnTo>
                  <a:pt x="0" y="15758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60" name="Google Shape;16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36625" y="2493785"/>
            <a:ext cx="8633252" cy="695984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5"/>
          <p:cNvSpPr/>
          <p:nvPr/>
        </p:nvSpPr>
        <p:spPr>
          <a:xfrm flipH="1">
            <a:off x="3134249" y="7406027"/>
            <a:ext cx="4047751" cy="3665055"/>
          </a:xfrm>
          <a:custGeom>
            <a:rect b="b" l="l" r="r" t="t"/>
            <a:pathLst>
              <a:path extrusionOk="0" h="3665055" w="4047751">
                <a:moveTo>
                  <a:pt x="4047751" y="0"/>
                </a:moveTo>
                <a:lnTo>
                  <a:pt x="0" y="0"/>
                </a:lnTo>
                <a:lnTo>
                  <a:pt x="0" y="3665055"/>
                </a:lnTo>
                <a:lnTo>
                  <a:pt x="4047751" y="3665055"/>
                </a:lnTo>
                <a:lnTo>
                  <a:pt x="4047751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p15"/>
          <p:cNvSpPr/>
          <p:nvPr/>
        </p:nvSpPr>
        <p:spPr>
          <a:xfrm>
            <a:off x="378000" y="7406027"/>
            <a:ext cx="3522862" cy="3343517"/>
          </a:xfrm>
          <a:custGeom>
            <a:rect b="b" l="l" r="r" t="t"/>
            <a:pathLst>
              <a:path extrusionOk="0" h="3343517" w="3522862">
                <a:moveTo>
                  <a:pt x="0" y="0"/>
                </a:moveTo>
                <a:lnTo>
                  <a:pt x="3522862" y="0"/>
                </a:lnTo>
                <a:lnTo>
                  <a:pt x="3522862" y="3343517"/>
                </a:lnTo>
                <a:lnTo>
                  <a:pt x="0" y="33435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p15"/>
          <p:cNvSpPr txBox="1"/>
          <p:nvPr/>
        </p:nvSpPr>
        <p:spPr>
          <a:xfrm>
            <a:off x="1255554" y="631454"/>
            <a:ext cx="5049000" cy="15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78" u="none" cap="none" strike="noStrike">
                <a:solidFill>
                  <a:srgbClr val="B63F2F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Thanksgiving Kids Activity Sheets</a:t>
            </a:r>
            <a:endParaRPr/>
          </a:p>
        </p:txBody>
      </p:sp>
      <p:sp>
        <p:nvSpPr>
          <p:cNvPr id="164" name="Google Shape;164;p15"/>
          <p:cNvSpPr txBox="1"/>
          <p:nvPr/>
        </p:nvSpPr>
        <p:spPr>
          <a:xfrm>
            <a:off x="2268000" y="319796"/>
            <a:ext cx="3024000" cy="330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3A2A21"/>
                </a:solidFill>
                <a:latin typeface="Poppins"/>
                <a:ea typeface="Poppins"/>
                <a:cs typeface="Poppins"/>
                <a:sym typeface="Poppins"/>
              </a:rPr>
              <a:t>“I SPY” ACTIVITY</a:t>
            </a:r>
            <a:endParaRPr/>
          </a:p>
        </p:txBody>
      </p:sp>
      <p:sp>
        <p:nvSpPr>
          <p:cNvPr id="165" name="Google Shape;165;p15"/>
          <p:cNvSpPr txBox="1"/>
          <p:nvPr/>
        </p:nvSpPr>
        <p:spPr>
          <a:xfrm>
            <a:off x="756000" y="8336029"/>
            <a:ext cx="2694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A2A21"/>
                </a:solidFill>
                <a:latin typeface="Poppins"/>
                <a:ea typeface="Poppins"/>
                <a:cs typeface="Poppins"/>
                <a:sym typeface="Poppins"/>
              </a:rPr>
              <a:t>Can you see the following:</a:t>
            </a:r>
            <a:endParaRPr/>
          </a:p>
        </p:txBody>
      </p:sp>
      <p:sp>
        <p:nvSpPr>
          <p:cNvPr id="166" name="Google Shape;166;p15"/>
          <p:cNvSpPr txBox="1"/>
          <p:nvPr/>
        </p:nvSpPr>
        <p:spPr>
          <a:xfrm>
            <a:off x="1164138" y="9152512"/>
            <a:ext cx="1878600" cy="9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0" lvl="1" marL="34543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2A21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3A2A21"/>
                </a:solidFill>
                <a:latin typeface="Poppins"/>
                <a:ea typeface="Poppins"/>
                <a:cs typeface="Poppins"/>
                <a:sym typeface="Poppins"/>
              </a:rPr>
              <a:t>Pie</a:t>
            </a:r>
            <a:endParaRPr/>
          </a:p>
          <a:p>
            <a:pPr indent="-172720" lvl="1" marL="34543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2A21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3A2A21"/>
                </a:solidFill>
                <a:latin typeface="Poppins"/>
                <a:ea typeface="Poppins"/>
                <a:cs typeface="Poppins"/>
                <a:sym typeface="Poppins"/>
              </a:rPr>
              <a:t>Picture Frame</a:t>
            </a:r>
            <a:endParaRPr/>
          </a:p>
          <a:p>
            <a:pPr indent="-172720" lvl="1" marL="34543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2A21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3A2A21"/>
                </a:solidFill>
                <a:latin typeface="Poppins"/>
                <a:ea typeface="Poppins"/>
                <a:cs typeface="Poppins"/>
                <a:sym typeface="Poppins"/>
              </a:rPr>
              <a:t>Bread</a:t>
            </a:r>
            <a:endParaRPr/>
          </a:p>
          <a:p>
            <a:pPr indent="-172720" lvl="1" marL="34543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2A21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3A2A21"/>
                </a:solidFill>
                <a:latin typeface="Poppins"/>
                <a:ea typeface="Poppins"/>
                <a:cs typeface="Poppins"/>
                <a:sym typeface="Poppins"/>
              </a:rPr>
              <a:t>Wine glass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CF9E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6"/>
          <p:cNvGrpSpPr/>
          <p:nvPr/>
        </p:nvGrpSpPr>
        <p:grpSpPr>
          <a:xfrm>
            <a:off x="756000" y="1975180"/>
            <a:ext cx="6048000" cy="3204397"/>
            <a:chOff x="0" y="-9525"/>
            <a:chExt cx="2702632" cy="1431929"/>
          </a:xfrm>
        </p:grpSpPr>
        <p:sp>
          <p:nvSpPr>
            <p:cNvPr id="172" name="Google Shape;172;p16"/>
            <p:cNvSpPr/>
            <p:nvPr/>
          </p:nvSpPr>
          <p:spPr>
            <a:xfrm>
              <a:off x="0" y="0"/>
              <a:ext cx="2702632" cy="1422404"/>
            </a:xfrm>
            <a:custGeom>
              <a:rect b="b" l="l" r="r" t="t"/>
              <a:pathLst>
                <a:path extrusionOk="0" h="1422404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403203"/>
                  </a:lnTo>
                  <a:cubicBezTo>
                    <a:pt x="2702632" y="1408295"/>
                    <a:pt x="2700609" y="1413179"/>
                    <a:pt x="2697008" y="1416780"/>
                  </a:cubicBezTo>
                  <a:cubicBezTo>
                    <a:pt x="2693407" y="1420381"/>
                    <a:pt x="2688523" y="1422404"/>
                    <a:pt x="2683431" y="1422404"/>
                  </a:cubicBezTo>
                  <a:lnTo>
                    <a:pt x="19201" y="1422404"/>
                  </a:lnTo>
                  <a:cubicBezTo>
                    <a:pt x="14109" y="1422404"/>
                    <a:pt x="9225" y="1420381"/>
                    <a:pt x="5624" y="1416780"/>
                  </a:cubicBezTo>
                  <a:cubicBezTo>
                    <a:pt x="2023" y="1413179"/>
                    <a:pt x="0" y="1408295"/>
                    <a:pt x="0" y="1403203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6"/>
            <p:cNvSpPr txBox="1"/>
            <p:nvPr/>
          </p:nvSpPr>
          <p:spPr>
            <a:xfrm>
              <a:off x="0" y="-9525"/>
              <a:ext cx="2702632" cy="1431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16"/>
          <p:cNvGrpSpPr/>
          <p:nvPr/>
        </p:nvGrpSpPr>
        <p:grpSpPr>
          <a:xfrm>
            <a:off x="971000" y="2234026"/>
            <a:ext cx="2574470" cy="402786"/>
            <a:chOff x="0" y="-9525"/>
            <a:chExt cx="1150437" cy="179991"/>
          </a:xfrm>
        </p:grpSpPr>
        <p:sp>
          <p:nvSpPr>
            <p:cNvPr id="175" name="Google Shape;175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16"/>
          <p:cNvGrpSpPr/>
          <p:nvPr/>
        </p:nvGrpSpPr>
        <p:grpSpPr>
          <a:xfrm>
            <a:off x="3821411" y="2234026"/>
            <a:ext cx="2574470" cy="402786"/>
            <a:chOff x="0" y="-9525"/>
            <a:chExt cx="1150437" cy="179991"/>
          </a:xfrm>
        </p:grpSpPr>
        <p:sp>
          <p:nvSpPr>
            <p:cNvPr id="178" name="Google Shape;178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16"/>
          <p:cNvGrpSpPr/>
          <p:nvPr/>
        </p:nvGrpSpPr>
        <p:grpSpPr>
          <a:xfrm>
            <a:off x="797411" y="5567837"/>
            <a:ext cx="6048000" cy="3977019"/>
            <a:chOff x="0" y="-9525"/>
            <a:chExt cx="2702632" cy="1777186"/>
          </a:xfrm>
        </p:grpSpPr>
        <p:sp>
          <p:nvSpPr>
            <p:cNvPr id="181" name="Google Shape;181;p16"/>
            <p:cNvSpPr/>
            <p:nvPr/>
          </p:nvSpPr>
          <p:spPr>
            <a:xfrm>
              <a:off x="0" y="0"/>
              <a:ext cx="2702632" cy="1767661"/>
            </a:xfrm>
            <a:custGeom>
              <a:rect b="b" l="l" r="r" t="t"/>
              <a:pathLst>
                <a:path extrusionOk="0" h="1767661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748459"/>
                  </a:lnTo>
                  <a:cubicBezTo>
                    <a:pt x="2702632" y="1753552"/>
                    <a:pt x="2700609" y="1758436"/>
                    <a:pt x="2697008" y="1762037"/>
                  </a:cubicBezTo>
                  <a:cubicBezTo>
                    <a:pt x="2693407" y="1765638"/>
                    <a:pt x="2688523" y="1767661"/>
                    <a:pt x="2683431" y="1767661"/>
                  </a:cubicBezTo>
                  <a:lnTo>
                    <a:pt x="19201" y="1767661"/>
                  </a:lnTo>
                  <a:cubicBezTo>
                    <a:pt x="14109" y="1767661"/>
                    <a:pt x="9225" y="1765638"/>
                    <a:pt x="5624" y="1762037"/>
                  </a:cubicBezTo>
                  <a:cubicBezTo>
                    <a:pt x="2023" y="1758436"/>
                    <a:pt x="0" y="1753552"/>
                    <a:pt x="0" y="1748459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6"/>
            <p:cNvSpPr txBox="1"/>
            <p:nvPr/>
          </p:nvSpPr>
          <p:spPr>
            <a:xfrm>
              <a:off x="0" y="-9525"/>
              <a:ext cx="2702632" cy="1777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" name="Google Shape;183;p16"/>
          <p:cNvGrpSpPr/>
          <p:nvPr/>
        </p:nvGrpSpPr>
        <p:grpSpPr>
          <a:xfrm>
            <a:off x="2534176" y="5777387"/>
            <a:ext cx="2574470" cy="402786"/>
            <a:chOff x="0" y="-9525"/>
            <a:chExt cx="1150437" cy="179991"/>
          </a:xfrm>
        </p:grpSpPr>
        <p:sp>
          <p:nvSpPr>
            <p:cNvPr id="184" name="Google Shape;184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16"/>
          <p:cNvGrpSpPr/>
          <p:nvPr/>
        </p:nvGrpSpPr>
        <p:grpSpPr>
          <a:xfrm>
            <a:off x="3821411" y="2924667"/>
            <a:ext cx="656675" cy="555460"/>
            <a:chOff x="0" y="-6336"/>
            <a:chExt cx="875567" cy="740614"/>
          </a:xfrm>
        </p:grpSpPr>
        <p:grpSp>
          <p:nvGrpSpPr>
            <p:cNvPr id="187" name="Google Shape;187;p16"/>
            <p:cNvGrpSpPr/>
            <p:nvPr/>
          </p:nvGrpSpPr>
          <p:grpSpPr>
            <a:xfrm>
              <a:off x="167450" y="-6336"/>
              <a:ext cx="540667" cy="547003"/>
              <a:chOff x="0" y="-9525"/>
              <a:chExt cx="812800" cy="822325"/>
            </a:xfrm>
          </p:grpSpPr>
          <p:sp>
            <p:nvSpPr>
              <p:cNvPr id="188" name="Google Shape;18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9CF9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0" name="Google Shape;190;p16"/>
            <p:cNvSpPr txBox="1"/>
            <p:nvPr/>
          </p:nvSpPr>
          <p:spPr>
            <a:xfrm>
              <a:off x="0" y="607603"/>
              <a:ext cx="875567" cy="126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9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#F9CF9E</a:t>
              </a:r>
              <a:endParaRPr/>
            </a:p>
          </p:txBody>
        </p:sp>
      </p:grpSp>
      <p:sp>
        <p:nvSpPr>
          <p:cNvPr id="191" name="Google Shape;191;p16"/>
          <p:cNvSpPr txBox="1"/>
          <p:nvPr/>
        </p:nvSpPr>
        <p:spPr>
          <a:xfrm>
            <a:off x="871981" y="1343847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834C27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92" name="Google Shape;192;p16"/>
          <p:cNvSpPr txBox="1"/>
          <p:nvPr/>
        </p:nvSpPr>
        <p:spPr>
          <a:xfrm>
            <a:off x="1614586" y="822675"/>
            <a:ext cx="4330828" cy="48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834C27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193" name="Google Shape;193;p16"/>
          <p:cNvSpPr txBox="1"/>
          <p:nvPr/>
        </p:nvSpPr>
        <p:spPr>
          <a:xfrm>
            <a:off x="1026043" y="2769591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94" name="Google Shape;194;p16"/>
          <p:cNvSpPr txBox="1"/>
          <p:nvPr/>
        </p:nvSpPr>
        <p:spPr>
          <a:xfrm>
            <a:off x="1067859" y="4712817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95" name="Google Shape;195;p16"/>
          <p:cNvSpPr txBox="1"/>
          <p:nvPr/>
        </p:nvSpPr>
        <p:spPr>
          <a:xfrm>
            <a:off x="1329797" y="3190828"/>
            <a:ext cx="18570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BERKSHIRE SWASH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POPPINS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POPPINS</a:t>
            </a:r>
            <a:endParaRPr/>
          </a:p>
        </p:txBody>
      </p:sp>
      <p:sp>
        <p:nvSpPr>
          <p:cNvPr id="196" name="Google Shape;196;p16"/>
          <p:cNvSpPr txBox="1"/>
          <p:nvPr/>
        </p:nvSpPr>
        <p:spPr>
          <a:xfrm>
            <a:off x="1329797" y="2335670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97" name="Google Shape;197;p16"/>
          <p:cNvSpPr txBox="1"/>
          <p:nvPr/>
        </p:nvSpPr>
        <p:spPr>
          <a:xfrm>
            <a:off x="4180208" y="2317247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198" name="Google Shape;198;p16"/>
          <p:cNvSpPr txBox="1"/>
          <p:nvPr/>
        </p:nvSpPr>
        <p:spPr>
          <a:xfrm>
            <a:off x="2892973" y="5879031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199" name="Google Shape;199;p16"/>
          <p:cNvSpPr txBox="1"/>
          <p:nvPr/>
        </p:nvSpPr>
        <p:spPr>
          <a:xfrm>
            <a:off x="1509380" y="9868706"/>
            <a:ext cx="4541241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834C27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grpSp>
        <p:nvGrpSpPr>
          <p:cNvPr id="200" name="Google Shape;200;p16"/>
          <p:cNvGrpSpPr/>
          <p:nvPr/>
        </p:nvGrpSpPr>
        <p:grpSpPr>
          <a:xfrm>
            <a:off x="4478086" y="2924667"/>
            <a:ext cx="656675" cy="555460"/>
            <a:chOff x="0" y="-6336"/>
            <a:chExt cx="875567" cy="740614"/>
          </a:xfrm>
        </p:grpSpPr>
        <p:grpSp>
          <p:nvGrpSpPr>
            <p:cNvPr id="201" name="Google Shape;201;p16"/>
            <p:cNvGrpSpPr/>
            <p:nvPr/>
          </p:nvGrpSpPr>
          <p:grpSpPr>
            <a:xfrm>
              <a:off x="167450" y="-6336"/>
              <a:ext cx="540667" cy="547003"/>
              <a:chOff x="0" y="-9525"/>
              <a:chExt cx="812800" cy="822325"/>
            </a:xfrm>
          </p:grpSpPr>
          <p:sp>
            <p:nvSpPr>
              <p:cNvPr id="202" name="Google Shape;20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B63F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4" name="Google Shape;204;p16"/>
            <p:cNvSpPr txBox="1"/>
            <p:nvPr/>
          </p:nvSpPr>
          <p:spPr>
            <a:xfrm>
              <a:off x="0" y="607603"/>
              <a:ext cx="875567" cy="126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9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#B63F2F</a:t>
              </a:r>
              <a:endParaRPr/>
            </a:p>
          </p:txBody>
        </p:sp>
      </p:grpSp>
      <p:grpSp>
        <p:nvGrpSpPr>
          <p:cNvPr id="205" name="Google Shape;205;p16"/>
          <p:cNvGrpSpPr/>
          <p:nvPr/>
        </p:nvGrpSpPr>
        <p:grpSpPr>
          <a:xfrm>
            <a:off x="5108646" y="2924667"/>
            <a:ext cx="656675" cy="555460"/>
            <a:chOff x="0" y="-6336"/>
            <a:chExt cx="875567" cy="740614"/>
          </a:xfrm>
        </p:grpSpPr>
        <p:grpSp>
          <p:nvGrpSpPr>
            <p:cNvPr id="206" name="Google Shape;206;p16"/>
            <p:cNvGrpSpPr/>
            <p:nvPr/>
          </p:nvGrpSpPr>
          <p:grpSpPr>
            <a:xfrm>
              <a:off x="167450" y="-6336"/>
              <a:ext cx="540667" cy="547003"/>
              <a:chOff x="0" y="-9525"/>
              <a:chExt cx="812800" cy="822325"/>
            </a:xfrm>
          </p:grpSpPr>
          <p:sp>
            <p:nvSpPr>
              <p:cNvPr id="207" name="Google Shape;20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7EC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9" name="Google Shape;209;p16"/>
            <p:cNvSpPr txBox="1"/>
            <p:nvPr/>
          </p:nvSpPr>
          <p:spPr>
            <a:xfrm>
              <a:off x="0" y="607603"/>
              <a:ext cx="875567" cy="126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9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#F7ECDD</a:t>
              </a:r>
              <a:endParaRPr/>
            </a:p>
          </p:txBody>
        </p:sp>
      </p:grpSp>
      <p:grpSp>
        <p:nvGrpSpPr>
          <p:cNvPr id="210" name="Google Shape;210;p16"/>
          <p:cNvGrpSpPr/>
          <p:nvPr/>
        </p:nvGrpSpPr>
        <p:grpSpPr>
          <a:xfrm>
            <a:off x="5765321" y="2922959"/>
            <a:ext cx="656675" cy="557168"/>
            <a:chOff x="0" y="-6336"/>
            <a:chExt cx="875567" cy="742890"/>
          </a:xfrm>
        </p:grpSpPr>
        <p:grpSp>
          <p:nvGrpSpPr>
            <p:cNvPr id="211" name="Google Shape;211;p16"/>
            <p:cNvGrpSpPr/>
            <p:nvPr/>
          </p:nvGrpSpPr>
          <p:grpSpPr>
            <a:xfrm>
              <a:off x="167450" y="-6336"/>
              <a:ext cx="540667" cy="547003"/>
              <a:chOff x="0" y="-9525"/>
              <a:chExt cx="812800" cy="822325"/>
            </a:xfrm>
          </p:grpSpPr>
          <p:sp>
            <p:nvSpPr>
              <p:cNvPr id="212" name="Google Shape;21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EF9C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4" name="Google Shape;214;p16"/>
            <p:cNvSpPr txBox="1"/>
            <p:nvPr/>
          </p:nvSpPr>
          <p:spPr>
            <a:xfrm>
              <a:off x="0" y="607603"/>
              <a:ext cx="875567" cy="1289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9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#EF9C38</a:t>
              </a:r>
              <a:endParaRPr/>
            </a:p>
          </p:txBody>
        </p:sp>
      </p:grpSp>
      <p:grpSp>
        <p:nvGrpSpPr>
          <p:cNvPr id="215" name="Google Shape;215;p16"/>
          <p:cNvGrpSpPr/>
          <p:nvPr/>
        </p:nvGrpSpPr>
        <p:grpSpPr>
          <a:xfrm>
            <a:off x="4123634" y="3630268"/>
            <a:ext cx="656675" cy="555460"/>
            <a:chOff x="0" y="-6336"/>
            <a:chExt cx="875567" cy="740614"/>
          </a:xfrm>
        </p:grpSpPr>
        <p:grpSp>
          <p:nvGrpSpPr>
            <p:cNvPr id="216" name="Google Shape;216;p16"/>
            <p:cNvGrpSpPr/>
            <p:nvPr/>
          </p:nvGrpSpPr>
          <p:grpSpPr>
            <a:xfrm>
              <a:off x="167450" y="-6336"/>
              <a:ext cx="540667" cy="547003"/>
              <a:chOff x="0" y="-9525"/>
              <a:chExt cx="812800" cy="822325"/>
            </a:xfrm>
          </p:grpSpPr>
          <p:sp>
            <p:nvSpPr>
              <p:cNvPr id="217" name="Google Shape;21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3A2A2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9" name="Google Shape;219;p16"/>
            <p:cNvSpPr txBox="1"/>
            <p:nvPr/>
          </p:nvSpPr>
          <p:spPr>
            <a:xfrm>
              <a:off x="0" y="607603"/>
              <a:ext cx="875567" cy="126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9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#3A2A21</a:t>
              </a:r>
              <a:endParaRPr/>
            </a:p>
          </p:txBody>
        </p:sp>
      </p:grpSp>
      <p:grpSp>
        <p:nvGrpSpPr>
          <p:cNvPr id="220" name="Google Shape;220;p16"/>
          <p:cNvGrpSpPr/>
          <p:nvPr/>
        </p:nvGrpSpPr>
        <p:grpSpPr>
          <a:xfrm>
            <a:off x="4780309" y="3630268"/>
            <a:ext cx="656675" cy="555460"/>
            <a:chOff x="0" y="-6336"/>
            <a:chExt cx="875567" cy="740614"/>
          </a:xfrm>
        </p:grpSpPr>
        <p:grpSp>
          <p:nvGrpSpPr>
            <p:cNvPr id="221" name="Google Shape;221;p16"/>
            <p:cNvGrpSpPr/>
            <p:nvPr/>
          </p:nvGrpSpPr>
          <p:grpSpPr>
            <a:xfrm>
              <a:off x="167450" y="-6336"/>
              <a:ext cx="540667" cy="547003"/>
              <a:chOff x="0" y="-9525"/>
              <a:chExt cx="812800" cy="822325"/>
            </a:xfrm>
          </p:grpSpPr>
          <p:sp>
            <p:nvSpPr>
              <p:cNvPr id="222" name="Google Shape;22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8A8E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4" name="Google Shape;224;p16"/>
            <p:cNvSpPr txBox="1"/>
            <p:nvPr/>
          </p:nvSpPr>
          <p:spPr>
            <a:xfrm>
              <a:off x="0" y="607603"/>
              <a:ext cx="875567" cy="126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9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#8A8E37</a:t>
              </a:r>
              <a:endParaRPr/>
            </a:p>
          </p:txBody>
        </p:sp>
      </p:grpSp>
      <p:grpSp>
        <p:nvGrpSpPr>
          <p:cNvPr id="225" name="Google Shape;225;p16"/>
          <p:cNvGrpSpPr/>
          <p:nvPr/>
        </p:nvGrpSpPr>
        <p:grpSpPr>
          <a:xfrm>
            <a:off x="5436984" y="3630268"/>
            <a:ext cx="656675" cy="555460"/>
            <a:chOff x="0" y="-6336"/>
            <a:chExt cx="875567" cy="740614"/>
          </a:xfrm>
        </p:grpSpPr>
        <p:grpSp>
          <p:nvGrpSpPr>
            <p:cNvPr id="226" name="Google Shape;226;p16"/>
            <p:cNvGrpSpPr/>
            <p:nvPr/>
          </p:nvGrpSpPr>
          <p:grpSpPr>
            <a:xfrm>
              <a:off x="167450" y="-6336"/>
              <a:ext cx="540667" cy="547003"/>
              <a:chOff x="0" y="-9525"/>
              <a:chExt cx="812800" cy="822325"/>
            </a:xfrm>
          </p:grpSpPr>
          <p:sp>
            <p:nvSpPr>
              <p:cNvPr id="227" name="Google Shape;22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ED4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9" name="Google Shape;229;p16"/>
            <p:cNvSpPr txBox="1"/>
            <p:nvPr/>
          </p:nvSpPr>
          <p:spPr>
            <a:xfrm>
              <a:off x="0" y="607603"/>
              <a:ext cx="875567" cy="126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9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#FED451</a:t>
              </a:r>
              <a:endParaRPr/>
            </a:p>
          </p:txBody>
        </p:sp>
      </p:grpSp>
      <p:sp>
        <p:nvSpPr>
          <p:cNvPr id="230" name="Google Shape;230;p16"/>
          <p:cNvSpPr/>
          <p:nvPr/>
        </p:nvSpPr>
        <p:spPr>
          <a:xfrm>
            <a:off x="1484166" y="6571210"/>
            <a:ext cx="630174" cy="717590"/>
          </a:xfrm>
          <a:custGeom>
            <a:rect b="b" l="l" r="r" t="t"/>
            <a:pathLst>
              <a:path extrusionOk="0" h="717590" w="630174">
                <a:moveTo>
                  <a:pt x="0" y="0"/>
                </a:moveTo>
                <a:lnTo>
                  <a:pt x="630174" y="0"/>
                </a:lnTo>
                <a:lnTo>
                  <a:pt x="630174" y="717589"/>
                </a:lnTo>
                <a:lnTo>
                  <a:pt x="0" y="7175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1" name="Google Shape;231;p16"/>
          <p:cNvSpPr/>
          <p:nvPr/>
        </p:nvSpPr>
        <p:spPr>
          <a:xfrm>
            <a:off x="1472207" y="8314655"/>
            <a:ext cx="923622" cy="807749"/>
          </a:xfrm>
          <a:custGeom>
            <a:rect b="b" l="l" r="r" t="t"/>
            <a:pathLst>
              <a:path extrusionOk="0" h="807749" w="923622">
                <a:moveTo>
                  <a:pt x="0" y="0"/>
                </a:moveTo>
                <a:lnTo>
                  <a:pt x="923621" y="0"/>
                </a:lnTo>
                <a:lnTo>
                  <a:pt x="923621" y="807749"/>
                </a:lnTo>
                <a:lnTo>
                  <a:pt x="0" y="807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2" name="Google Shape;232;p16"/>
          <p:cNvSpPr/>
          <p:nvPr/>
        </p:nvSpPr>
        <p:spPr>
          <a:xfrm>
            <a:off x="3783994" y="6645748"/>
            <a:ext cx="567479" cy="568513"/>
          </a:xfrm>
          <a:custGeom>
            <a:rect b="b" l="l" r="r" t="t"/>
            <a:pathLst>
              <a:path extrusionOk="0" h="568513" w="567479">
                <a:moveTo>
                  <a:pt x="0" y="0"/>
                </a:moveTo>
                <a:lnTo>
                  <a:pt x="567479" y="0"/>
                </a:lnTo>
                <a:lnTo>
                  <a:pt x="567479" y="568513"/>
                </a:lnTo>
                <a:lnTo>
                  <a:pt x="0" y="568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3" name="Google Shape;233;p16"/>
          <p:cNvSpPr/>
          <p:nvPr/>
        </p:nvSpPr>
        <p:spPr>
          <a:xfrm>
            <a:off x="3082351" y="6570698"/>
            <a:ext cx="500416" cy="718612"/>
          </a:xfrm>
          <a:custGeom>
            <a:rect b="b" l="l" r="r" t="t"/>
            <a:pathLst>
              <a:path extrusionOk="0" h="718612" w="500416">
                <a:moveTo>
                  <a:pt x="0" y="0"/>
                </a:moveTo>
                <a:lnTo>
                  <a:pt x="500415" y="0"/>
                </a:lnTo>
                <a:lnTo>
                  <a:pt x="500415" y="718613"/>
                </a:lnTo>
                <a:lnTo>
                  <a:pt x="0" y="7186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4" name="Google Shape;234;p16"/>
          <p:cNvSpPr/>
          <p:nvPr/>
        </p:nvSpPr>
        <p:spPr>
          <a:xfrm>
            <a:off x="2315567" y="6653396"/>
            <a:ext cx="565556" cy="553217"/>
          </a:xfrm>
          <a:custGeom>
            <a:rect b="b" l="l" r="r" t="t"/>
            <a:pathLst>
              <a:path extrusionOk="0" h="553217" w="565556">
                <a:moveTo>
                  <a:pt x="0" y="0"/>
                </a:moveTo>
                <a:lnTo>
                  <a:pt x="565556" y="0"/>
                </a:lnTo>
                <a:lnTo>
                  <a:pt x="565556" y="553217"/>
                </a:lnTo>
                <a:lnTo>
                  <a:pt x="0" y="5532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5" name="Google Shape;235;p16"/>
          <p:cNvSpPr/>
          <p:nvPr/>
        </p:nvSpPr>
        <p:spPr>
          <a:xfrm flipH="1">
            <a:off x="2559614" y="8275225"/>
            <a:ext cx="1100755" cy="886608"/>
          </a:xfrm>
          <a:custGeom>
            <a:rect b="b" l="l" r="r" t="t"/>
            <a:pathLst>
              <a:path extrusionOk="0" h="886608" w="1100755">
                <a:moveTo>
                  <a:pt x="1100755" y="0"/>
                </a:moveTo>
                <a:lnTo>
                  <a:pt x="0" y="0"/>
                </a:lnTo>
                <a:lnTo>
                  <a:pt x="0" y="886608"/>
                </a:lnTo>
                <a:lnTo>
                  <a:pt x="1100755" y="886608"/>
                </a:lnTo>
                <a:lnTo>
                  <a:pt x="1100755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6" name="Google Shape;236;p16"/>
          <p:cNvSpPr/>
          <p:nvPr/>
        </p:nvSpPr>
        <p:spPr>
          <a:xfrm flipH="1">
            <a:off x="3824156" y="8237592"/>
            <a:ext cx="1062312" cy="961875"/>
          </a:xfrm>
          <a:custGeom>
            <a:rect b="b" l="l" r="r" t="t"/>
            <a:pathLst>
              <a:path extrusionOk="0" h="961875" w="1062312">
                <a:moveTo>
                  <a:pt x="1062311" y="0"/>
                </a:moveTo>
                <a:lnTo>
                  <a:pt x="0" y="0"/>
                </a:lnTo>
                <a:lnTo>
                  <a:pt x="0" y="961875"/>
                </a:lnTo>
                <a:lnTo>
                  <a:pt x="1062311" y="961875"/>
                </a:lnTo>
                <a:lnTo>
                  <a:pt x="1062311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7" name="Google Shape;237;p16"/>
          <p:cNvSpPr/>
          <p:nvPr/>
        </p:nvSpPr>
        <p:spPr>
          <a:xfrm flipH="1">
            <a:off x="5050254" y="8222379"/>
            <a:ext cx="1045527" cy="992300"/>
          </a:xfrm>
          <a:custGeom>
            <a:rect b="b" l="l" r="r" t="t"/>
            <a:pathLst>
              <a:path extrusionOk="0" h="992300" w="1045527">
                <a:moveTo>
                  <a:pt x="1045527" y="0"/>
                </a:moveTo>
                <a:lnTo>
                  <a:pt x="0" y="0"/>
                </a:lnTo>
                <a:lnTo>
                  <a:pt x="0" y="992300"/>
                </a:lnTo>
                <a:lnTo>
                  <a:pt x="1045527" y="992300"/>
                </a:lnTo>
                <a:lnTo>
                  <a:pt x="1045527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8" name="Google Shape;238;p16"/>
          <p:cNvSpPr/>
          <p:nvPr/>
        </p:nvSpPr>
        <p:spPr>
          <a:xfrm>
            <a:off x="1257221" y="7548793"/>
            <a:ext cx="715714" cy="409909"/>
          </a:xfrm>
          <a:custGeom>
            <a:rect b="b" l="l" r="r" t="t"/>
            <a:pathLst>
              <a:path extrusionOk="0" h="409909" w="715714">
                <a:moveTo>
                  <a:pt x="0" y="0"/>
                </a:moveTo>
                <a:lnTo>
                  <a:pt x="715713" y="0"/>
                </a:lnTo>
                <a:lnTo>
                  <a:pt x="715713" y="409909"/>
                </a:lnTo>
                <a:lnTo>
                  <a:pt x="0" y="4099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9" name="Google Shape;239;p16"/>
          <p:cNvSpPr/>
          <p:nvPr/>
        </p:nvSpPr>
        <p:spPr>
          <a:xfrm>
            <a:off x="2649213" y="7485141"/>
            <a:ext cx="537213" cy="537213"/>
          </a:xfrm>
          <a:custGeom>
            <a:rect b="b" l="l" r="r" t="t"/>
            <a:pathLst>
              <a:path extrusionOk="0" h="537213" w="537213">
                <a:moveTo>
                  <a:pt x="0" y="0"/>
                </a:moveTo>
                <a:lnTo>
                  <a:pt x="537213" y="0"/>
                </a:lnTo>
                <a:lnTo>
                  <a:pt x="537213" y="537213"/>
                </a:lnTo>
                <a:lnTo>
                  <a:pt x="0" y="5372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0" name="Google Shape;240;p16"/>
          <p:cNvSpPr/>
          <p:nvPr/>
        </p:nvSpPr>
        <p:spPr>
          <a:xfrm>
            <a:off x="2081802" y="7529895"/>
            <a:ext cx="458544" cy="447706"/>
          </a:xfrm>
          <a:custGeom>
            <a:rect b="b" l="l" r="r" t="t"/>
            <a:pathLst>
              <a:path extrusionOk="0" h="447706" w="458544">
                <a:moveTo>
                  <a:pt x="0" y="0"/>
                </a:moveTo>
                <a:lnTo>
                  <a:pt x="458544" y="0"/>
                </a:lnTo>
                <a:lnTo>
                  <a:pt x="458544" y="447706"/>
                </a:lnTo>
                <a:lnTo>
                  <a:pt x="0" y="4477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p16"/>
          <p:cNvSpPr/>
          <p:nvPr/>
        </p:nvSpPr>
        <p:spPr>
          <a:xfrm rot="-904374">
            <a:off x="4131086" y="4500597"/>
            <a:ext cx="1020493" cy="345112"/>
          </a:xfrm>
          <a:custGeom>
            <a:rect b="b" l="l" r="r" t="t"/>
            <a:pathLst>
              <a:path extrusionOk="0" h="345112" w="1020493">
                <a:moveTo>
                  <a:pt x="0" y="0"/>
                </a:moveTo>
                <a:lnTo>
                  <a:pt x="1020493" y="0"/>
                </a:lnTo>
                <a:lnTo>
                  <a:pt x="1020493" y="345112"/>
                </a:lnTo>
                <a:lnTo>
                  <a:pt x="0" y="3451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2" name="Google Shape;242;p16"/>
          <p:cNvSpPr/>
          <p:nvPr/>
        </p:nvSpPr>
        <p:spPr>
          <a:xfrm>
            <a:off x="3295293" y="7543272"/>
            <a:ext cx="548634" cy="420952"/>
          </a:xfrm>
          <a:custGeom>
            <a:rect b="b" l="l" r="r" t="t"/>
            <a:pathLst>
              <a:path extrusionOk="0" h="420952" w="548634">
                <a:moveTo>
                  <a:pt x="0" y="0"/>
                </a:moveTo>
                <a:lnTo>
                  <a:pt x="548634" y="0"/>
                </a:lnTo>
                <a:lnTo>
                  <a:pt x="548634" y="420951"/>
                </a:lnTo>
                <a:lnTo>
                  <a:pt x="0" y="4209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3" name="Google Shape;243;p16"/>
          <p:cNvSpPr/>
          <p:nvPr/>
        </p:nvSpPr>
        <p:spPr>
          <a:xfrm>
            <a:off x="3952794" y="7560331"/>
            <a:ext cx="688539" cy="386834"/>
          </a:xfrm>
          <a:custGeom>
            <a:rect b="b" l="l" r="r" t="t"/>
            <a:pathLst>
              <a:path extrusionOk="0" h="386834" w="688539">
                <a:moveTo>
                  <a:pt x="0" y="0"/>
                </a:moveTo>
                <a:lnTo>
                  <a:pt x="688539" y="0"/>
                </a:lnTo>
                <a:lnTo>
                  <a:pt x="688539" y="386834"/>
                </a:lnTo>
                <a:lnTo>
                  <a:pt x="0" y="3868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4" name="Google Shape;244;p16"/>
          <p:cNvSpPr/>
          <p:nvPr/>
        </p:nvSpPr>
        <p:spPr>
          <a:xfrm>
            <a:off x="5029938" y="6475448"/>
            <a:ext cx="324906" cy="324906"/>
          </a:xfrm>
          <a:custGeom>
            <a:rect b="b" l="l" r="r" t="t"/>
            <a:pathLst>
              <a:path extrusionOk="0" h="324906" w="324906">
                <a:moveTo>
                  <a:pt x="0" y="0"/>
                </a:moveTo>
                <a:lnTo>
                  <a:pt x="324906" y="0"/>
                </a:lnTo>
                <a:lnTo>
                  <a:pt x="324906" y="324906"/>
                </a:lnTo>
                <a:lnTo>
                  <a:pt x="0" y="324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5" name="Google Shape;245;p16"/>
          <p:cNvSpPr/>
          <p:nvPr/>
        </p:nvSpPr>
        <p:spPr>
          <a:xfrm>
            <a:off x="6190932" y="6510192"/>
            <a:ext cx="241879" cy="290162"/>
          </a:xfrm>
          <a:custGeom>
            <a:rect b="b" l="l" r="r" t="t"/>
            <a:pathLst>
              <a:path extrusionOk="0" h="290162" w="241879">
                <a:moveTo>
                  <a:pt x="0" y="0"/>
                </a:moveTo>
                <a:lnTo>
                  <a:pt x="241879" y="0"/>
                </a:lnTo>
                <a:lnTo>
                  <a:pt x="241879" y="290162"/>
                </a:lnTo>
                <a:lnTo>
                  <a:pt x="0" y="2901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p16"/>
          <p:cNvSpPr/>
          <p:nvPr/>
        </p:nvSpPr>
        <p:spPr>
          <a:xfrm>
            <a:off x="4841358" y="6510192"/>
            <a:ext cx="1780034" cy="1436973"/>
          </a:xfrm>
          <a:custGeom>
            <a:rect b="b" l="l" r="r" t="t"/>
            <a:pathLst>
              <a:path extrusionOk="0" h="1436973" w="1780034">
                <a:moveTo>
                  <a:pt x="0" y="0"/>
                </a:moveTo>
                <a:lnTo>
                  <a:pt x="1780034" y="0"/>
                </a:lnTo>
                <a:lnTo>
                  <a:pt x="1780034" y="1436973"/>
                </a:lnTo>
                <a:lnTo>
                  <a:pt x="0" y="14369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CF9E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"/>
          <p:cNvSpPr txBox="1"/>
          <p:nvPr/>
        </p:nvSpPr>
        <p:spPr>
          <a:xfrm>
            <a:off x="1271913" y="3165607"/>
            <a:ext cx="4989101" cy="47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36" u="none" cap="none" strike="noStrike">
                <a:solidFill>
                  <a:srgbClr val="3A2A21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252" name="Google Shape;252;p17"/>
          <p:cNvSpPr txBox="1"/>
          <p:nvPr/>
        </p:nvSpPr>
        <p:spPr>
          <a:xfrm>
            <a:off x="2524934" y="7854963"/>
            <a:ext cx="2483061" cy="260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728" u="none" cap="none" strike="noStrike">
                <a:solidFill>
                  <a:srgbClr val="B63F2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253" name="Google Shape;253;p17"/>
          <p:cNvSpPr txBox="1"/>
          <p:nvPr/>
        </p:nvSpPr>
        <p:spPr>
          <a:xfrm>
            <a:off x="756685" y="5126452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3A2A21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54" name="Google Shape;254;p17"/>
          <p:cNvSpPr txBox="1"/>
          <p:nvPr/>
        </p:nvSpPr>
        <p:spPr>
          <a:xfrm>
            <a:off x="756685" y="6776225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3A2A21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55" name="Google Shape;255;p17"/>
          <p:cNvSpPr txBox="1"/>
          <p:nvPr/>
        </p:nvSpPr>
        <p:spPr>
          <a:xfrm>
            <a:off x="1525276" y="2642879"/>
            <a:ext cx="4482375" cy="460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6" u="none" cap="none" strike="noStrike">
                <a:solidFill>
                  <a:srgbClr val="B63F2F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256" name="Google Shape;256;p17"/>
          <p:cNvSpPr txBox="1"/>
          <p:nvPr/>
        </p:nvSpPr>
        <p:spPr>
          <a:xfrm>
            <a:off x="1915715" y="6318935"/>
            <a:ext cx="3701498" cy="372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4" u="none" cap="none" strike="noStrike">
                <a:solidFill>
                  <a:srgbClr val="3A2A21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257" name="Google Shape;257;p17"/>
          <p:cNvSpPr/>
          <p:nvPr/>
        </p:nvSpPr>
        <p:spPr>
          <a:xfrm>
            <a:off x="2294989" y="4253034"/>
            <a:ext cx="2942951" cy="735738"/>
          </a:xfrm>
          <a:custGeom>
            <a:rect b="b" l="l" r="r" t="t"/>
            <a:pathLst>
              <a:path extrusionOk="0" h="735738" w="2942951">
                <a:moveTo>
                  <a:pt x="0" y="0"/>
                </a:moveTo>
                <a:lnTo>
                  <a:pt x="2942950" y="0"/>
                </a:lnTo>
                <a:lnTo>
                  <a:pt x="2942950" y="735738"/>
                </a:lnTo>
                <a:lnTo>
                  <a:pt x="0" y="735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