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4"/>
    <p:sldMasterId id="214748366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Lst>
  <p:sldSz cy="5143500" cx="9144000"/>
  <p:notesSz cx="6858000" cy="9144000"/>
  <p:embeddedFontLst>
    <p:embeddedFont>
      <p:font typeface="Raleway"/>
      <p:regular r:id="rId25"/>
      <p:bold r:id="rId26"/>
      <p:italic r:id="rId27"/>
      <p:boldItalic r:id="rId28"/>
    </p:embeddedFont>
    <p:embeddedFont>
      <p:font typeface="Play"/>
      <p:regular r:id="rId29"/>
      <p:bold r:id="rId30"/>
    </p:embeddedFont>
    <p:embeddedFont>
      <p:font typeface="Kavoon"/>
      <p:regular r:id="rId31"/>
    </p:embeddedFont>
    <p:embeddedFont>
      <p:font typeface="Calistoga"/>
      <p:regular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Raleway-bold.fntdata"/><Relationship Id="rId25" Type="http://schemas.openxmlformats.org/officeDocument/2006/relationships/font" Target="fonts/Raleway-regular.fntdata"/><Relationship Id="rId28" Type="http://schemas.openxmlformats.org/officeDocument/2006/relationships/font" Target="fonts/Raleway-boldItalic.fntdata"/><Relationship Id="rId27" Type="http://schemas.openxmlformats.org/officeDocument/2006/relationships/font" Target="fonts/Raleway-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Play-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Kavoon-regular.fntdata"/><Relationship Id="rId30" Type="http://schemas.openxmlformats.org/officeDocument/2006/relationships/font" Target="fonts/Play-bold.fntdata"/><Relationship Id="rId11" Type="http://schemas.openxmlformats.org/officeDocument/2006/relationships/slide" Target="slides/slide5.xml"/><Relationship Id="rId10" Type="http://schemas.openxmlformats.org/officeDocument/2006/relationships/slide" Target="slides/slide4.xml"/><Relationship Id="rId32" Type="http://schemas.openxmlformats.org/officeDocument/2006/relationships/font" Target="fonts/Calistoga-regular.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96e1460b66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g296e1460b66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296e1460b66_1_3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g296e1460b66_1_3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296e1460b66_1_3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g296e1460b66_1_35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296e1460b66_1_3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g296e1460b66_1_39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296e1460b66_1_4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g296e1460b66_1_45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296e1460b66_1_5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g296e1460b66_1_50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296e1460b66_1_5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g296e1460b66_1_5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296e1460b66_1_5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g296e1460b66_1_55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296e1460b66_1_5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g296e1460b66_1_56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296e1460b66_1_6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g296e1460b66_1_60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96e1460b66_1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g296e1460b66_1_9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96e1460b66_1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g296e1460b66_1_1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96e1460b66_1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296e1460b66_1_16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296e1460b66_1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g296e1460b66_1_19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96e1460b66_1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296e1460b66_1_2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296e1460b66_1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g296e1460b66_1_2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296e1460b66_1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g296e1460b66_1_27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296e1460b66_1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g296e1460b66_1_30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0.png"/><Relationship Id="rId4" Type="http://schemas.openxmlformats.org/officeDocument/2006/relationships/image" Target="../media/image1.png"/><Relationship Id="rId5" Type="http://schemas.openxmlformats.org/officeDocument/2006/relationships/image" Target="../media/image5.png"/><Relationship Id="rId6"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4.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9.png"/><Relationship Id="rId6"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8.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 Id="rId3" Type="http://schemas.openxmlformats.org/officeDocument/2006/relationships/image" Target="../media/image15.png"/><Relationship Id="rId4"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8.png"/><Relationship Id="rId4"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15.png"/><Relationship Id="rId4" Type="http://schemas.openxmlformats.org/officeDocument/2006/relationships/image" Target="../media/image13.png"/><Relationship Id="rId5"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183041" y="160083"/>
            <a:ext cx="8777919" cy="4823334"/>
            <a:chOff x="0" y="0"/>
            <a:chExt cx="2020095" cy="1672388"/>
          </a:xfrm>
        </p:grpSpPr>
        <p:sp>
          <p:nvSpPr>
            <p:cNvPr id="11" name="Google Shape;11;p2"/>
            <p:cNvSpPr/>
            <p:nvPr/>
          </p:nvSpPr>
          <p:spPr>
            <a:xfrm>
              <a:off x="0" y="0"/>
              <a:ext cx="2020095" cy="1672388"/>
            </a:xfrm>
            <a:custGeom>
              <a:rect b="b" l="l" r="r" t="t"/>
              <a:pathLst>
                <a:path extrusionOk="0" h="1672388" w="2020095">
                  <a:moveTo>
                    <a:pt x="1860075" y="0"/>
                  </a:moveTo>
                  <a:lnTo>
                    <a:pt x="160020" y="0"/>
                  </a:lnTo>
                  <a:lnTo>
                    <a:pt x="0" y="160020"/>
                  </a:lnTo>
                  <a:lnTo>
                    <a:pt x="0" y="1512368"/>
                  </a:lnTo>
                  <a:lnTo>
                    <a:pt x="160020" y="1672388"/>
                  </a:lnTo>
                  <a:lnTo>
                    <a:pt x="1860075" y="1672388"/>
                  </a:lnTo>
                  <a:lnTo>
                    <a:pt x="2020095" y="1512368"/>
                  </a:lnTo>
                  <a:lnTo>
                    <a:pt x="2020095" y="160020"/>
                  </a:lnTo>
                  <a:lnTo>
                    <a:pt x="1860075" y="0"/>
                  </a:lnTo>
                  <a:close/>
                </a:path>
              </a:pathLst>
            </a:custGeom>
            <a:solidFill>
              <a:srgbClr val="FBF4E6"/>
            </a:solidFill>
            <a:ln cap="sq" cmpd="sng" w="85725">
              <a:solidFill>
                <a:srgbClr val="F25118"/>
              </a:solidFill>
              <a:prstDash val="solid"/>
              <a:miter lim="8000"/>
              <a:headEnd len="sm" w="sm" type="none"/>
              <a:tailEnd len="sm" w="sm" type="none"/>
            </a:ln>
          </p:spPr>
        </p:sp>
        <p:sp>
          <p:nvSpPr>
            <p:cNvPr id="12" name="Google Shape;12;p2"/>
            <p:cNvSpPr txBox="1"/>
            <p:nvPr/>
          </p:nvSpPr>
          <p:spPr>
            <a:xfrm>
              <a:off x="63500" y="25400"/>
              <a:ext cx="1893000" cy="1583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3" name="Google Shape;13;p2"/>
          <p:cNvSpPr txBox="1"/>
          <p:nvPr>
            <p:ph type="ctrTitle"/>
          </p:nvPr>
        </p:nvSpPr>
        <p:spPr>
          <a:xfrm>
            <a:off x="883650" y="973175"/>
            <a:ext cx="73767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4" name="Google Shape;14;p2"/>
          <p:cNvSpPr txBox="1"/>
          <p:nvPr>
            <p:ph idx="1" type="subTitle"/>
          </p:nvPr>
        </p:nvSpPr>
        <p:spPr>
          <a:xfrm>
            <a:off x="311700" y="30627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5" name="Google Shape;15;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6" name="Google Shape;16;p2"/>
          <p:cNvSpPr/>
          <p:nvPr/>
        </p:nvSpPr>
        <p:spPr>
          <a:xfrm rot="4367530">
            <a:off x="694383" y="3337280"/>
            <a:ext cx="609870" cy="610980"/>
          </a:xfrm>
          <a:custGeom>
            <a:rect b="b" l="l" r="r" t="t"/>
            <a:pathLst>
              <a:path extrusionOk="0" h="871092" w="869509">
                <a:moveTo>
                  <a:pt x="0" y="0"/>
                </a:moveTo>
                <a:lnTo>
                  <a:pt x="869508" y="0"/>
                </a:lnTo>
                <a:lnTo>
                  <a:pt x="869508" y="871092"/>
                </a:lnTo>
                <a:lnTo>
                  <a:pt x="0" y="871092"/>
                </a:lnTo>
                <a:lnTo>
                  <a:pt x="0" y="0"/>
                </a:lnTo>
                <a:close/>
              </a:path>
            </a:pathLst>
          </a:custGeom>
          <a:blipFill rotWithShape="1">
            <a:blip r:embed="rId2">
              <a:alphaModFix/>
            </a:blip>
            <a:stretch>
              <a:fillRect b="0" l="0" r="0" t="0"/>
            </a:stretch>
          </a:blipFill>
          <a:ln>
            <a:noFill/>
          </a:ln>
        </p:spPr>
      </p:sp>
      <p:sp>
        <p:nvSpPr>
          <p:cNvPr id="17" name="Google Shape;17;p2"/>
          <p:cNvSpPr/>
          <p:nvPr/>
        </p:nvSpPr>
        <p:spPr>
          <a:xfrm rot="-726539">
            <a:off x="7706206" y="3377278"/>
            <a:ext cx="593288" cy="851980"/>
          </a:xfrm>
          <a:custGeom>
            <a:rect b="b" l="l" r="r" t="t"/>
            <a:pathLst>
              <a:path extrusionOk="0" h="1211671" w="843763">
                <a:moveTo>
                  <a:pt x="0" y="0"/>
                </a:moveTo>
                <a:lnTo>
                  <a:pt x="843763" y="0"/>
                </a:lnTo>
                <a:lnTo>
                  <a:pt x="843763" y="1211671"/>
                </a:lnTo>
                <a:lnTo>
                  <a:pt x="0" y="1211671"/>
                </a:lnTo>
                <a:lnTo>
                  <a:pt x="0" y="0"/>
                </a:lnTo>
                <a:close/>
              </a:path>
            </a:pathLst>
          </a:custGeom>
          <a:blipFill rotWithShape="1">
            <a:blip r:embed="rId3">
              <a:alphaModFix/>
            </a:blip>
            <a:stretch>
              <a:fillRect b="0" l="0" r="0" t="0"/>
            </a:stretch>
          </a:blipFill>
          <a:ln>
            <a:noFill/>
          </a:ln>
        </p:spPr>
      </p:sp>
      <p:sp>
        <p:nvSpPr>
          <p:cNvPr id="18" name="Google Shape;18;p2"/>
          <p:cNvSpPr/>
          <p:nvPr/>
        </p:nvSpPr>
        <p:spPr>
          <a:xfrm flipH="1" rot="3756755">
            <a:off x="7546979" y="667533"/>
            <a:ext cx="565803" cy="676503"/>
          </a:xfrm>
          <a:custGeom>
            <a:rect b="b" l="l" r="r" t="t"/>
            <a:pathLst>
              <a:path extrusionOk="0" h="964945" w="807045">
                <a:moveTo>
                  <a:pt x="807045" y="0"/>
                </a:moveTo>
                <a:lnTo>
                  <a:pt x="0" y="0"/>
                </a:lnTo>
                <a:lnTo>
                  <a:pt x="0" y="964945"/>
                </a:lnTo>
                <a:lnTo>
                  <a:pt x="807045" y="964945"/>
                </a:lnTo>
                <a:lnTo>
                  <a:pt x="807045"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8" name="Shape 108"/>
        <p:cNvGrpSpPr/>
        <p:nvPr/>
      </p:nvGrpSpPr>
      <p:grpSpPr>
        <a:xfrm>
          <a:off x="0" y="0"/>
          <a:ext cx="0" cy="0"/>
          <a:chOff x="0" y="0"/>
          <a:chExt cx="0" cy="0"/>
        </a:xfrm>
      </p:grpSpPr>
      <p:sp>
        <p:nvSpPr>
          <p:cNvPr id="109" name="Google Shape;109;p1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0" name="Google Shape;110;p1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1" name="Google Shape;111;p1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2" name="Shape 112"/>
        <p:cNvGrpSpPr/>
        <p:nvPr/>
      </p:nvGrpSpPr>
      <p:grpSpPr>
        <a:xfrm>
          <a:off x="0" y="0"/>
          <a:ext cx="0" cy="0"/>
          <a:chOff x="0" y="0"/>
          <a:chExt cx="0" cy="0"/>
        </a:xfrm>
      </p:grpSpPr>
      <p:sp>
        <p:nvSpPr>
          <p:cNvPr id="113" name="Google Shape;113;p13"/>
          <p:cNvSpPr txBox="1"/>
          <p:nvPr>
            <p:ph type="ctrTitle"/>
          </p:nvPr>
        </p:nvSpPr>
        <p:spPr>
          <a:xfrm>
            <a:off x="342900" y="1065213"/>
            <a:ext cx="3886200" cy="735013"/>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14" name="Google Shape;114;p13"/>
          <p:cNvSpPr txBox="1"/>
          <p:nvPr>
            <p:ph idx="1" type="subTitle"/>
          </p:nvPr>
        </p:nvSpPr>
        <p:spPr>
          <a:xfrm>
            <a:off x="685800" y="1943100"/>
            <a:ext cx="3200400" cy="876300"/>
          </a:xfrm>
          <a:prstGeom prst="rect">
            <a:avLst/>
          </a:prstGeom>
          <a:noFill/>
          <a:ln>
            <a:noFill/>
          </a:ln>
        </p:spPr>
        <p:txBody>
          <a:bodyPr anchorCtr="0" anchor="t" bIns="22850" lIns="45725" spcFirstLastPara="1" rIns="45725" wrap="square" tIns="22850">
            <a:normAutofit/>
          </a:bodyPr>
          <a:lstStyle>
            <a:lvl1pPr lvl="0" algn="ctr">
              <a:spcBef>
                <a:spcPts val="300"/>
              </a:spcBef>
              <a:spcAft>
                <a:spcPts val="0"/>
              </a:spcAft>
              <a:buClr>
                <a:srgbClr val="888888"/>
              </a:buClr>
              <a:buSzPts val="1600"/>
              <a:buNone/>
              <a:defRPr>
                <a:solidFill>
                  <a:srgbClr val="888888"/>
                </a:solidFill>
              </a:defRPr>
            </a:lvl1pPr>
            <a:lvl2pPr lvl="1" algn="ctr">
              <a:spcBef>
                <a:spcPts val="300"/>
              </a:spcBef>
              <a:spcAft>
                <a:spcPts val="0"/>
              </a:spcAft>
              <a:buClr>
                <a:srgbClr val="888888"/>
              </a:buClr>
              <a:buSzPts val="1400"/>
              <a:buNone/>
              <a:defRPr>
                <a:solidFill>
                  <a:srgbClr val="888888"/>
                </a:solidFill>
              </a:defRPr>
            </a:lvl2pPr>
            <a:lvl3pPr lvl="2" algn="ctr">
              <a:spcBef>
                <a:spcPts val="20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p:txBody>
      </p:sp>
      <p:sp>
        <p:nvSpPr>
          <p:cNvPr id="115" name="Google Shape;115;p13"/>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6" name="Google Shape;116;p13"/>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7" name="Google Shape;117;p13"/>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8" name="Shape 118"/>
        <p:cNvGrpSpPr/>
        <p:nvPr/>
      </p:nvGrpSpPr>
      <p:grpSpPr>
        <a:xfrm>
          <a:off x="0" y="0"/>
          <a:ext cx="0" cy="0"/>
          <a:chOff x="0" y="0"/>
          <a:chExt cx="0" cy="0"/>
        </a:xfrm>
      </p:grpSpPr>
      <p:sp>
        <p:nvSpPr>
          <p:cNvPr id="119" name="Google Shape;119;p14"/>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20" name="Google Shape;120;p14"/>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21" name="Google Shape;121;p14"/>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2" name="Google Shape;122;p14"/>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3" name="Google Shape;123;p14"/>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4" name="Shape 124"/>
        <p:cNvGrpSpPr/>
        <p:nvPr/>
      </p:nvGrpSpPr>
      <p:grpSpPr>
        <a:xfrm>
          <a:off x="0" y="0"/>
          <a:ext cx="0" cy="0"/>
          <a:chOff x="0" y="0"/>
          <a:chExt cx="0" cy="0"/>
        </a:xfrm>
      </p:grpSpPr>
      <p:sp>
        <p:nvSpPr>
          <p:cNvPr id="125" name="Google Shape;125;p15"/>
          <p:cNvSpPr txBox="1"/>
          <p:nvPr>
            <p:ph type="title"/>
          </p:nvPr>
        </p:nvSpPr>
        <p:spPr>
          <a:xfrm>
            <a:off x="361156" y="2203450"/>
            <a:ext cx="3886200" cy="681038"/>
          </a:xfrm>
          <a:prstGeom prst="rect">
            <a:avLst/>
          </a:prstGeom>
          <a:noFill/>
          <a:ln>
            <a:noFill/>
          </a:ln>
        </p:spPr>
        <p:txBody>
          <a:bodyPr anchorCtr="0" anchor="t" bIns="22850" lIns="45725" spcFirstLastPara="1" rIns="45725" wrap="square" tIns="22850">
            <a:normAutofit/>
          </a:bodyPr>
          <a:lstStyle>
            <a:lvl1pPr lvl="0" algn="l">
              <a:spcBef>
                <a:spcPts val="0"/>
              </a:spcBef>
              <a:spcAft>
                <a:spcPts val="0"/>
              </a:spcAft>
              <a:buClr>
                <a:schemeClr val="dk1"/>
              </a:buClr>
              <a:buSzPts val="2000"/>
              <a:buFont typeface="Calibri"/>
              <a:buNone/>
              <a:defRPr b="1" sz="2000" cap="none"/>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26" name="Google Shape;126;p15"/>
          <p:cNvSpPr txBox="1"/>
          <p:nvPr>
            <p:ph idx="1" type="body"/>
          </p:nvPr>
        </p:nvSpPr>
        <p:spPr>
          <a:xfrm>
            <a:off x="361156" y="1453357"/>
            <a:ext cx="3886200" cy="750094"/>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rgbClr val="888888"/>
              </a:buClr>
              <a:buSzPts val="1000"/>
              <a:buNone/>
              <a:defRPr sz="1000">
                <a:solidFill>
                  <a:srgbClr val="888888"/>
                </a:solidFill>
              </a:defRPr>
            </a:lvl1pPr>
            <a:lvl2pPr indent="-228600" lvl="1" marL="914400" algn="l">
              <a:spcBef>
                <a:spcPts val="200"/>
              </a:spcBef>
              <a:spcAft>
                <a:spcPts val="0"/>
              </a:spcAft>
              <a:buClr>
                <a:srgbClr val="888888"/>
              </a:buClr>
              <a:buSzPts val="900"/>
              <a:buNone/>
              <a:defRPr sz="900">
                <a:solidFill>
                  <a:srgbClr val="888888"/>
                </a:solidFill>
              </a:defRPr>
            </a:lvl2pPr>
            <a:lvl3pPr indent="-228600" lvl="2" marL="1371600" algn="l">
              <a:spcBef>
                <a:spcPts val="200"/>
              </a:spcBef>
              <a:spcAft>
                <a:spcPts val="0"/>
              </a:spcAft>
              <a:buClr>
                <a:srgbClr val="888888"/>
              </a:buClr>
              <a:buSzPts val="800"/>
              <a:buNone/>
              <a:defRPr sz="800">
                <a:solidFill>
                  <a:srgbClr val="888888"/>
                </a:solidFill>
              </a:defRPr>
            </a:lvl3pPr>
            <a:lvl4pPr indent="-228600" lvl="3" marL="1828800" algn="l">
              <a:spcBef>
                <a:spcPts val="100"/>
              </a:spcBef>
              <a:spcAft>
                <a:spcPts val="0"/>
              </a:spcAft>
              <a:buClr>
                <a:srgbClr val="888888"/>
              </a:buClr>
              <a:buSzPts val="700"/>
              <a:buNone/>
              <a:defRPr sz="700">
                <a:solidFill>
                  <a:srgbClr val="888888"/>
                </a:solidFill>
              </a:defRPr>
            </a:lvl4pPr>
            <a:lvl5pPr indent="-228600" lvl="4" marL="2286000" algn="l">
              <a:spcBef>
                <a:spcPts val="100"/>
              </a:spcBef>
              <a:spcAft>
                <a:spcPts val="0"/>
              </a:spcAft>
              <a:buClr>
                <a:srgbClr val="888888"/>
              </a:buClr>
              <a:buSzPts val="700"/>
              <a:buNone/>
              <a:defRPr sz="700">
                <a:solidFill>
                  <a:srgbClr val="888888"/>
                </a:solidFill>
              </a:defRPr>
            </a:lvl5pPr>
            <a:lvl6pPr indent="-228600" lvl="5" marL="2743200" algn="l">
              <a:spcBef>
                <a:spcPts val="100"/>
              </a:spcBef>
              <a:spcAft>
                <a:spcPts val="0"/>
              </a:spcAft>
              <a:buClr>
                <a:srgbClr val="888888"/>
              </a:buClr>
              <a:buSzPts val="700"/>
              <a:buNone/>
              <a:defRPr sz="700">
                <a:solidFill>
                  <a:srgbClr val="888888"/>
                </a:solidFill>
              </a:defRPr>
            </a:lvl6pPr>
            <a:lvl7pPr indent="-228600" lvl="6" marL="3200400" algn="l">
              <a:spcBef>
                <a:spcPts val="100"/>
              </a:spcBef>
              <a:spcAft>
                <a:spcPts val="0"/>
              </a:spcAft>
              <a:buClr>
                <a:srgbClr val="888888"/>
              </a:buClr>
              <a:buSzPts val="700"/>
              <a:buNone/>
              <a:defRPr sz="700">
                <a:solidFill>
                  <a:srgbClr val="888888"/>
                </a:solidFill>
              </a:defRPr>
            </a:lvl7pPr>
            <a:lvl8pPr indent="-228600" lvl="7" marL="3657600" algn="l">
              <a:spcBef>
                <a:spcPts val="100"/>
              </a:spcBef>
              <a:spcAft>
                <a:spcPts val="0"/>
              </a:spcAft>
              <a:buClr>
                <a:srgbClr val="888888"/>
              </a:buClr>
              <a:buSzPts val="700"/>
              <a:buNone/>
              <a:defRPr sz="700">
                <a:solidFill>
                  <a:srgbClr val="888888"/>
                </a:solidFill>
              </a:defRPr>
            </a:lvl8pPr>
            <a:lvl9pPr indent="-228600" lvl="8" marL="4114800" algn="l">
              <a:spcBef>
                <a:spcPts val="100"/>
              </a:spcBef>
              <a:spcAft>
                <a:spcPts val="0"/>
              </a:spcAft>
              <a:buClr>
                <a:srgbClr val="888888"/>
              </a:buClr>
              <a:buSzPts val="700"/>
              <a:buNone/>
              <a:defRPr sz="700">
                <a:solidFill>
                  <a:srgbClr val="888888"/>
                </a:solidFill>
              </a:defRPr>
            </a:lvl9pPr>
          </a:lstStyle>
          <a:p/>
        </p:txBody>
      </p:sp>
      <p:sp>
        <p:nvSpPr>
          <p:cNvPr id="127" name="Google Shape;127;p15"/>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8" name="Google Shape;128;p15"/>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9" name="Google Shape;129;p15"/>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30" name="Shape 130"/>
        <p:cNvGrpSpPr/>
        <p:nvPr/>
      </p:nvGrpSpPr>
      <p:grpSpPr>
        <a:xfrm>
          <a:off x="0" y="0"/>
          <a:ext cx="0" cy="0"/>
          <a:chOff x="0" y="0"/>
          <a:chExt cx="0" cy="0"/>
        </a:xfrm>
      </p:grpSpPr>
      <p:sp>
        <p:nvSpPr>
          <p:cNvPr id="131" name="Google Shape;131;p16"/>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32" name="Google Shape;132;p16"/>
          <p:cNvSpPr txBox="1"/>
          <p:nvPr>
            <p:ph idx="1" type="body"/>
          </p:nvPr>
        </p:nvSpPr>
        <p:spPr>
          <a:xfrm>
            <a:off x="2286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133" name="Google Shape;133;p16"/>
          <p:cNvSpPr txBox="1"/>
          <p:nvPr>
            <p:ph idx="2" type="body"/>
          </p:nvPr>
        </p:nvSpPr>
        <p:spPr>
          <a:xfrm>
            <a:off x="23241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134" name="Google Shape;134;p16"/>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5" name="Google Shape;135;p16"/>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6" name="Google Shape;136;p16"/>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37" name="Shape 137"/>
        <p:cNvGrpSpPr/>
        <p:nvPr/>
      </p:nvGrpSpPr>
      <p:grpSpPr>
        <a:xfrm>
          <a:off x="0" y="0"/>
          <a:ext cx="0" cy="0"/>
          <a:chOff x="0" y="0"/>
          <a:chExt cx="0" cy="0"/>
        </a:xfrm>
      </p:grpSpPr>
      <p:sp>
        <p:nvSpPr>
          <p:cNvPr id="138" name="Google Shape;138;p17"/>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39" name="Google Shape;139;p17"/>
          <p:cNvSpPr txBox="1"/>
          <p:nvPr>
            <p:ph idx="1" type="body"/>
          </p:nvPr>
        </p:nvSpPr>
        <p:spPr>
          <a:xfrm>
            <a:off x="228600" y="767556"/>
            <a:ext cx="2020094"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140" name="Google Shape;140;p17"/>
          <p:cNvSpPr txBox="1"/>
          <p:nvPr>
            <p:ph idx="2" type="body"/>
          </p:nvPr>
        </p:nvSpPr>
        <p:spPr>
          <a:xfrm>
            <a:off x="228600" y="1087438"/>
            <a:ext cx="2020094"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141" name="Google Shape;141;p17"/>
          <p:cNvSpPr txBox="1"/>
          <p:nvPr>
            <p:ph idx="3" type="body"/>
          </p:nvPr>
        </p:nvSpPr>
        <p:spPr>
          <a:xfrm>
            <a:off x="2322513" y="767556"/>
            <a:ext cx="2020888"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142" name="Google Shape;142;p17"/>
          <p:cNvSpPr txBox="1"/>
          <p:nvPr>
            <p:ph idx="4" type="body"/>
          </p:nvPr>
        </p:nvSpPr>
        <p:spPr>
          <a:xfrm>
            <a:off x="2322513" y="1087438"/>
            <a:ext cx="2020888"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143" name="Google Shape;143;p17"/>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44" name="Google Shape;144;p17"/>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45" name="Google Shape;145;p17"/>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6" name="Shape 146"/>
        <p:cNvGrpSpPr/>
        <p:nvPr/>
      </p:nvGrpSpPr>
      <p:grpSpPr>
        <a:xfrm>
          <a:off x="0" y="0"/>
          <a:ext cx="0" cy="0"/>
          <a:chOff x="0" y="0"/>
          <a:chExt cx="0" cy="0"/>
        </a:xfrm>
      </p:grpSpPr>
      <p:sp>
        <p:nvSpPr>
          <p:cNvPr id="147" name="Google Shape;147;p18"/>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48" name="Google Shape;148;p18"/>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49" name="Google Shape;149;p18"/>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50" name="Google Shape;150;p18"/>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51" name="Shape 151"/>
        <p:cNvGrpSpPr/>
        <p:nvPr/>
      </p:nvGrpSpPr>
      <p:grpSpPr>
        <a:xfrm>
          <a:off x="0" y="0"/>
          <a:ext cx="0" cy="0"/>
          <a:chOff x="0" y="0"/>
          <a:chExt cx="0" cy="0"/>
        </a:xfrm>
      </p:grpSpPr>
      <p:sp>
        <p:nvSpPr>
          <p:cNvPr id="152" name="Google Shape;152;p19"/>
          <p:cNvSpPr txBox="1"/>
          <p:nvPr>
            <p:ph type="title"/>
          </p:nvPr>
        </p:nvSpPr>
        <p:spPr>
          <a:xfrm>
            <a:off x="228600" y="136525"/>
            <a:ext cx="1504157" cy="581025"/>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53" name="Google Shape;153;p19"/>
          <p:cNvSpPr txBox="1"/>
          <p:nvPr>
            <p:ph idx="1" type="body"/>
          </p:nvPr>
        </p:nvSpPr>
        <p:spPr>
          <a:xfrm>
            <a:off x="1787525" y="136525"/>
            <a:ext cx="2555875" cy="2926557"/>
          </a:xfrm>
          <a:prstGeom prst="rect">
            <a:avLst/>
          </a:prstGeom>
          <a:noFill/>
          <a:ln>
            <a:noFill/>
          </a:ln>
        </p:spPr>
        <p:txBody>
          <a:bodyPr anchorCtr="0" anchor="t" bIns="22850" lIns="45725" spcFirstLastPara="1" rIns="45725" wrap="square" tIns="22850">
            <a:normAutofit/>
          </a:bodyPr>
          <a:lstStyle>
            <a:lvl1pPr indent="-330200" lvl="0" marL="457200" algn="l">
              <a:spcBef>
                <a:spcPts val="300"/>
              </a:spcBef>
              <a:spcAft>
                <a:spcPts val="0"/>
              </a:spcAft>
              <a:buClr>
                <a:schemeClr val="dk1"/>
              </a:buClr>
              <a:buSzPts val="1600"/>
              <a:buChar char="•"/>
              <a:defRPr sz="1600"/>
            </a:lvl1pPr>
            <a:lvl2pPr indent="-317500" lvl="1" marL="914400" algn="l">
              <a:spcBef>
                <a:spcPts val="300"/>
              </a:spcBef>
              <a:spcAft>
                <a:spcPts val="0"/>
              </a:spcAft>
              <a:buClr>
                <a:schemeClr val="dk1"/>
              </a:buClr>
              <a:buSzPts val="1400"/>
              <a:buChar char="–"/>
              <a:defRPr sz="1400"/>
            </a:lvl2pPr>
            <a:lvl3pPr indent="-304800" lvl="2" marL="1371600" algn="l">
              <a:spcBef>
                <a:spcPts val="200"/>
              </a:spcBef>
              <a:spcAft>
                <a:spcPts val="0"/>
              </a:spcAft>
              <a:buClr>
                <a:schemeClr val="dk1"/>
              </a:buClr>
              <a:buSzPts val="1200"/>
              <a:buChar char="•"/>
              <a:defRPr sz="1200"/>
            </a:lvl3pPr>
            <a:lvl4pPr indent="-292100" lvl="3" marL="1828800" algn="l">
              <a:spcBef>
                <a:spcPts val="200"/>
              </a:spcBef>
              <a:spcAft>
                <a:spcPts val="0"/>
              </a:spcAft>
              <a:buClr>
                <a:schemeClr val="dk1"/>
              </a:buClr>
              <a:buSzPts val="1000"/>
              <a:buChar char="–"/>
              <a:defRPr sz="1000"/>
            </a:lvl4pPr>
            <a:lvl5pPr indent="-292100" lvl="4" marL="2286000" algn="l">
              <a:spcBef>
                <a:spcPts val="200"/>
              </a:spcBef>
              <a:spcAft>
                <a:spcPts val="0"/>
              </a:spcAft>
              <a:buClr>
                <a:schemeClr val="dk1"/>
              </a:buClr>
              <a:buSzPts val="1000"/>
              <a:buChar char="»"/>
              <a:defRPr sz="1000"/>
            </a:lvl5pPr>
            <a:lvl6pPr indent="-292100" lvl="5" marL="2743200" algn="l">
              <a:spcBef>
                <a:spcPts val="200"/>
              </a:spcBef>
              <a:spcAft>
                <a:spcPts val="0"/>
              </a:spcAft>
              <a:buClr>
                <a:schemeClr val="dk1"/>
              </a:buClr>
              <a:buSzPts val="1000"/>
              <a:buChar char="•"/>
              <a:defRPr sz="1000"/>
            </a:lvl6pPr>
            <a:lvl7pPr indent="-292100" lvl="6" marL="3200400" algn="l">
              <a:spcBef>
                <a:spcPts val="200"/>
              </a:spcBef>
              <a:spcAft>
                <a:spcPts val="0"/>
              </a:spcAft>
              <a:buClr>
                <a:schemeClr val="dk1"/>
              </a:buClr>
              <a:buSzPts val="1000"/>
              <a:buChar char="•"/>
              <a:defRPr sz="1000"/>
            </a:lvl7pPr>
            <a:lvl8pPr indent="-292100" lvl="7" marL="3657600" algn="l">
              <a:spcBef>
                <a:spcPts val="200"/>
              </a:spcBef>
              <a:spcAft>
                <a:spcPts val="0"/>
              </a:spcAft>
              <a:buClr>
                <a:schemeClr val="dk1"/>
              </a:buClr>
              <a:buSzPts val="1000"/>
              <a:buChar char="•"/>
              <a:defRPr sz="1000"/>
            </a:lvl8pPr>
            <a:lvl9pPr indent="-292100" lvl="8" marL="4114800" algn="l">
              <a:spcBef>
                <a:spcPts val="200"/>
              </a:spcBef>
              <a:spcAft>
                <a:spcPts val="0"/>
              </a:spcAft>
              <a:buClr>
                <a:schemeClr val="dk1"/>
              </a:buClr>
              <a:buSzPts val="1000"/>
              <a:buChar char="•"/>
              <a:defRPr sz="1000"/>
            </a:lvl9pPr>
          </a:lstStyle>
          <a:p/>
        </p:txBody>
      </p:sp>
      <p:sp>
        <p:nvSpPr>
          <p:cNvPr id="154" name="Google Shape;154;p19"/>
          <p:cNvSpPr txBox="1"/>
          <p:nvPr>
            <p:ph idx="2" type="body"/>
          </p:nvPr>
        </p:nvSpPr>
        <p:spPr>
          <a:xfrm>
            <a:off x="228600" y="717550"/>
            <a:ext cx="1504157" cy="2345532"/>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55" name="Google Shape;155;p19"/>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56" name="Google Shape;156;p19"/>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57" name="Google Shape;157;p19"/>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58" name="Shape 158"/>
        <p:cNvGrpSpPr/>
        <p:nvPr/>
      </p:nvGrpSpPr>
      <p:grpSpPr>
        <a:xfrm>
          <a:off x="0" y="0"/>
          <a:ext cx="0" cy="0"/>
          <a:chOff x="0" y="0"/>
          <a:chExt cx="0" cy="0"/>
        </a:xfrm>
      </p:grpSpPr>
      <p:sp>
        <p:nvSpPr>
          <p:cNvPr id="159" name="Google Shape;159;p20"/>
          <p:cNvSpPr txBox="1"/>
          <p:nvPr>
            <p:ph type="title"/>
          </p:nvPr>
        </p:nvSpPr>
        <p:spPr>
          <a:xfrm>
            <a:off x="896144" y="2400300"/>
            <a:ext cx="2743200" cy="283369"/>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60" name="Google Shape;160;p20"/>
          <p:cNvSpPr/>
          <p:nvPr>
            <p:ph idx="2" type="pic"/>
          </p:nvPr>
        </p:nvSpPr>
        <p:spPr>
          <a:xfrm>
            <a:off x="896144" y="306388"/>
            <a:ext cx="2743200" cy="2057400"/>
          </a:xfrm>
          <a:prstGeom prst="rect">
            <a:avLst/>
          </a:prstGeom>
          <a:noFill/>
          <a:ln>
            <a:noFill/>
          </a:ln>
        </p:spPr>
      </p:sp>
      <p:sp>
        <p:nvSpPr>
          <p:cNvPr id="161" name="Google Shape;161;p20"/>
          <p:cNvSpPr txBox="1"/>
          <p:nvPr>
            <p:ph idx="1" type="body"/>
          </p:nvPr>
        </p:nvSpPr>
        <p:spPr>
          <a:xfrm>
            <a:off x="896144" y="2683669"/>
            <a:ext cx="2743200" cy="402431"/>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62" name="Google Shape;162;p20"/>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63" name="Google Shape;163;p20"/>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64" name="Google Shape;164;p20"/>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65" name="Shape 165"/>
        <p:cNvGrpSpPr/>
        <p:nvPr/>
      </p:nvGrpSpPr>
      <p:grpSpPr>
        <a:xfrm>
          <a:off x="0" y="0"/>
          <a:ext cx="0" cy="0"/>
          <a:chOff x="0" y="0"/>
          <a:chExt cx="0" cy="0"/>
        </a:xfrm>
      </p:grpSpPr>
      <p:sp>
        <p:nvSpPr>
          <p:cNvPr id="166" name="Google Shape;166;p21"/>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67" name="Google Shape;167;p21"/>
          <p:cNvSpPr txBox="1"/>
          <p:nvPr>
            <p:ph idx="1" type="body"/>
          </p:nvPr>
        </p:nvSpPr>
        <p:spPr>
          <a:xfrm rot="5400000">
            <a:off x="1154509" y="-125809"/>
            <a:ext cx="2262982" cy="41148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68" name="Google Shape;168;p2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69" name="Google Shape;169;p2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70" name="Google Shape;170;p2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sp>
        <p:nvSpPr>
          <p:cNvPr id="20" name="Google Shape;20;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1" name="Google Shape;21;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2" name="Google Shape;22;p3"/>
          <p:cNvSpPr/>
          <p:nvPr/>
        </p:nvSpPr>
        <p:spPr>
          <a:xfrm>
            <a:off x="-409721" y="3761753"/>
            <a:ext cx="1978166" cy="2428551"/>
          </a:xfrm>
          <a:custGeom>
            <a:rect b="b" l="l" r="r" t="t"/>
            <a:pathLst>
              <a:path extrusionOk="0" h="3338215" w="2719128">
                <a:moveTo>
                  <a:pt x="0" y="0"/>
                </a:moveTo>
                <a:lnTo>
                  <a:pt x="2719128" y="0"/>
                </a:lnTo>
                <a:lnTo>
                  <a:pt x="2719128" y="3338215"/>
                </a:lnTo>
                <a:lnTo>
                  <a:pt x="0" y="3338215"/>
                </a:lnTo>
                <a:lnTo>
                  <a:pt x="0" y="0"/>
                </a:lnTo>
                <a:close/>
              </a:path>
            </a:pathLst>
          </a:custGeom>
          <a:blipFill rotWithShape="1">
            <a:blip r:embed="rId2">
              <a:alphaModFix/>
            </a:blip>
            <a:stretch>
              <a:fillRect b="0" l="0" r="0" t="0"/>
            </a:stretch>
          </a:blipFill>
          <a:ln>
            <a:noFill/>
          </a:ln>
        </p:spPr>
      </p:sp>
      <p:sp>
        <p:nvSpPr>
          <p:cNvPr id="23" name="Google Shape;23;p3"/>
          <p:cNvSpPr/>
          <p:nvPr/>
        </p:nvSpPr>
        <p:spPr>
          <a:xfrm>
            <a:off x="6870520" y="3242480"/>
            <a:ext cx="2071742" cy="2745682"/>
          </a:xfrm>
          <a:custGeom>
            <a:rect b="b" l="l" r="r" t="t"/>
            <a:pathLst>
              <a:path extrusionOk="0" h="3338215" w="2518835">
                <a:moveTo>
                  <a:pt x="0" y="0"/>
                </a:moveTo>
                <a:lnTo>
                  <a:pt x="2518835" y="0"/>
                </a:lnTo>
                <a:lnTo>
                  <a:pt x="2518835" y="3338215"/>
                </a:lnTo>
                <a:lnTo>
                  <a:pt x="0" y="3338215"/>
                </a:lnTo>
                <a:lnTo>
                  <a:pt x="0" y="0"/>
                </a:lnTo>
                <a:close/>
              </a:path>
            </a:pathLst>
          </a:custGeom>
          <a:blipFill rotWithShape="1">
            <a:blip r:embed="rId3">
              <a:alphaModFix/>
            </a:blip>
            <a:stretch>
              <a:fillRect b="0" l="0" r="0" t="0"/>
            </a:stretch>
          </a:blipFill>
          <a:ln>
            <a:noFill/>
          </a:ln>
        </p:spPr>
      </p:sp>
      <p:sp>
        <p:nvSpPr>
          <p:cNvPr id="24" name="Google Shape;24;p3"/>
          <p:cNvSpPr/>
          <p:nvPr/>
        </p:nvSpPr>
        <p:spPr>
          <a:xfrm rot="4367530">
            <a:off x="2163433" y="1318605"/>
            <a:ext cx="609870" cy="610980"/>
          </a:xfrm>
          <a:custGeom>
            <a:rect b="b" l="l" r="r" t="t"/>
            <a:pathLst>
              <a:path extrusionOk="0" h="871092" w="869509">
                <a:moveTo>
                  <a:pt x="0" y="0"/>
                </a:moveTo>
                <a:lnTo>
                  <a:pt x="869508" y="0"/>
                </a:lnTo>
                <a:lnTo>
                  <a:pt x="869508" y="871092"/>
                </a:lnTo>
                <a:lnTo>
                  <a:pt x="0" y="871092"/>
                </a:lnTo>
                <a:lnTo>
                  <a:pt x="0" y="0"/>
                </a:lnTo>
                <a:close/>
              </a:path>
            </a:pathLst>
          </a:custGeom>
          <a:blipFill rotWithShape="1">
            <a:blip r:embed="rId4">
              <a:alphaModFix/>
            </a:blip>
            <a:stretch>
              <a:fillRect b="0" l="0" r="0" t="0"/>
            </a:stretch>
          </a:blipFill>
          <a:ln>
            <a:noFill/>
          </a:ln>
        </p:spPr>
      </p:sp>
      <p:sp>
        <p:nvSpPr>
          <p:cNvPr id="25" name="Google Shape;25;p3"/>
          <p:cNvSpPr/>
          <p:nvPr/>
        </p:nvSpPr>
        <p:spPr>
          <a:xfrm rot="-726539">
            <a:off x="860706" y="1518478"/>
            <a:ext cx="593288" cy="851980"/>
          </a:xfrm>
          <a:custGeom>
            <a:rect b="b" l="l" r="r" t="t"/>
            <a:pathLst>
              <a:path extrusionOk="0" h="1211671" w="843763">
                <a:moveTo>
                  <a:pt x="0" y="0"/>
                </a:moveTo>
                <a:lnTo>
                  <a:pt x="843763" y="0"/>
                </a:lnTo>
                <a:lnTo>
                  <a:pt x="843763" y="1211671"/>
                </a:lnTo>
                <a:lnTo>
                  <a:pt x="0" y="1211671"/>
                </a:lnTo>
                <a:lnTo>
                  <a:pt x="0" y="0"/>
                </a:lnTo>
                <a:close/>
              </a:path>
            </a:pathLst>
          </a:custGeom>
          <a:blipFill rotWithShape="1">
            <a:blip r:embed="rId5">
              <a:alphaModFix/>
            </a:blip>
            <a:stretch>
              <a:fillRect b="0" l="0" r="0" t="0"/>
            </a:stretch>
          </a:blipFill>
          <a:ln>
            <a:noFill/>
          </a:ln>
        </p:spPr>
      </p:sp>
      <p:sp>
        <p:nvSpPr>
          <p:cNvPr id="26" name="Google Shape;26;p3"/>
          <p:cNvSpPr/>
          <p:nvPr/>
        </p:nvSpPr>
        <p:spPr>
          <a:xfrm flipH="1" rot="3756755">
            <a:off x="1202829" y="497608"/>
            <a:ext cx="565803" cy="676503"/>
          </a:xfrm>
          <a:custGeom>
            <a:rect b="b" l="l" r="r" t="t"/>
            <a:pathLst>
              <a:path extrusionOk="0" h="964945" w="807045">
                <a:moveTo>
                  <a:pt x="807045" y="0"/>
                </a:moveTo>
                <a:lnTo>
                  <a:pt x="0" y="0"/>
                </a:lnTo>
                <a:lnTo>
                  <a:pt x="0" y="964945"/>
                </a:lnTo>
                <a:lnTo>
                  <a:pt x="807045" y="964945"/>
                </a:lnTo>
                <a:lnTo>
                  <a:pt x="807045" y="0"/>
                </a:lnTo>
                <a:close/>
              </a:path>
            </a:pathLst>
          </a:custGeom>
          <a:blipFill rotWithShape="1">
            <a:blip r:embed="rId6">
              <a:alphaModFix/>
            </a:blip>
            <a:stretch>
              <a:fillRect b="0" l="0" r="0" t="0"/>
            </a:stretch>
          </a:blipFill>
          <a:ln>
            <a:noFill/>
          </a:ln>
        </p:spPr>
      </p:sp>
      <p:sp>
        <p:nvSpPr>
          <p:cNvPr id="27" name="Google Shape;27;p3"/>
          <p:cNvSpPr/>
          <p:nvPr/>
        </p:nvSpPr>
        <p:spPr>
          <a:xfrm>
            <a:off x="6448304" y="-1382372"/>
            <a:ext cx="1978166" cy="2428551"/>
          </a:xfrm>
          <a:custGeom>
            <a:rect b="b" l="l" r="r" t="t"/>
            <a:pathLst>
              <a:path extrusionOk="0" h="3338215" w="2719128">
                <a:moveTo>
                  <a:pt x="0" y="0"/>
                </a:moveTo>
                <a:lnTo>
                  <a:pt x="2719128" y="0"/>
                </a:lnTo>
                <a:lnTo>
                  <a:pt x="2719128" y="3338215"/>
                </a:lnTo>
                <a:lnTo>
                  <a:pt x="0" y="3338215"/>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71" name="Shape 171"/>
        <p:cNvGrpSpPr/>
        <p:nvPr/>
      </p:nvGrpSpPr>
      <p:grpSpPr>
        <a:xfrm>
          <a:off x="0" y="0"/>
          <a:ext cx="0" cy="0"/>
          <a:chOff x="0" y="0"/>
          <a:chExt cx="0" cy="0"/>
        </a:xfrm>
      </p:grpSpPr>
      <p:sp>
        <p:nvSpPr>
          <p:cNvPr id="172" name="Google Shape;172;p22"/>
          <p:cNvSpPr txBox="1"/>
          <p:nvPr>
            <p:ph type="title"/>
          </p:nvPr>
        </p:nvSpPr>
        <p:spPr>
          <a:xfrm rot="5400000">
            <a:off x="2366169" y="1085850"/>
            <a:ext cx="2925763" cy="10287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73" name="Google Shape;173;p22"/>
          <p:cNvSpPr txBox="1"/>
          <p:nvPr>
            <p:ph idx="1" type="body"/>
          </p:nvPr>
        </p:nvSpPr>
        <p:spPr>
          <a:xfrm rot="5400000">
            <a:off x="270669" y="95250"/>
            <a:ext cx="2925763" cy="30099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74" name="Google Shape;174;p2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75" name="Google Shape;175;p2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76" name="Google Shape;176;p2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8" name="Shape 28"/>
        <p:cNvGrpSpPr/>
        <p:nvPr/>
      </p:nvGrpSpPr>
      <p:grpSpPr>
        <a:xfrm>
          <a:off x="0" y="0"/>
          <a:ext cx="0" cy="0"/>
          <a:chOff x="0" y="0"/>
          <a:chExt cx="0" cy="0"/>
        </a:xfrm>
      </p:grpSpPr>
      <p:sp>
        <p:nvSpPr>
          <p:cNvPr id="29" name="Google Shape;29;p4"/>
          <p:cNvSpPr/>
          <p:nvPr/>
        </p:nvSpPr>
        <p:spPr>
          <a:xfrm flipH="1" rot="-393691">
            <a:off x="5706500" y="3049608"/>
            <a:ext cx="3667020" cy="2480239"/>
          </a:xfrm>
          <a:custGeom>
            <a:rect b="b" l="l" r="r" t="t"/>
            <a:pathLst>
              <a:path extrusionOk="0" h="2313608" w="3420657">
                <a:moveTo>
                  <a:pt x="3420657" y="0"/>
                </a:moveTo>
                <a:lnTo>
                  <a:pt x="0" y="0"/>
                </a:lnTo>
                <a:lnTo>
                  <a:pt x="0" y="2313608"/>
                </a:lnTo>
                <a:lnTo>
                  <a:pt x="3420657" y="2313608"/>
                </a:lnTo>
                <a:lnTo>
                  <a:pt x="3420657" y="0"/>
                </a:lnTo>
                <a:close/>
              </a:path>
            </a:pathLst>
          </a:custGeom>
          <a:blipFill rotWithShape="1">
            <a:blip r:embed="rId2">
              <a:alphaModFix/>
            </a:blip>
            <a:stretch>
              <a:fillRect b="0" l="0" r="0" t="0"/>
            </a:stretch>
          </a:blipFill>
          <a:ln>
            <a:noFill/>
          </a:ln>
        </p:spPr>
      </p:sp>
      <p:sp>
        <p:nvSpPr>
          <p:cNvPr id="30" name="Google Shape;30;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1" name="Google Shape;31;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2" name="Google Shape;32;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3" name="Google Shape;33;p4"/>
          <p:cNvSpPr/>
          <p:nvPr/>
        </p:nvSpPr>
        <p:spPr>
          <a:xfrm rot="1607228">
            <a:off x="7623696" y="725123"/>
            <a:ext cx="1024455" cy="1061112"/>
          </a:xfrm>
          <a:custGeom>
            <a:rect b="b" l="l" r="r" t="t"/>
            <a:pathLst>
              <a:path extrusionOk="0" h="1226202" w="1183842">
                <a:moveTo>
                  <a:pt x="0" y="0"/>
                </a:moveTo>
                <a:lnTo>
                  <a:pt x="1183842" y="0"/>
                </a:lnTo>
                <a:lnTo>
                  <a:pt x="1183842" y="1226202"/>
                </a:lnTo>
                <a:lnTo>
                  <a:pt x="0" y="1226202"/>
                </a:lnTo>
                <a:lnTo>
                  <a:pt x="0" y="0"/>
                </a:lnTo>
                <a:close/>
              </a:path>
            </a:pathLst>
          </a:custGeom>
          <a:blipFill rotWithShape="1">
            <a:blip r:embed="rId3">
              <a:alphaModFix/>
            </a:blip>
            <a:stretch>
              <a:fillRect b="0" l="0" r="0" t="0"/>
            </a:stretch>
          </a:blipFill>
          <a:ln>
            <a:noFill/>
          </a:ln>
        </p:spPr>
      </p:sp>
      <p:sp>
        <p:nvSpPr>
          <p:cNvPr id="34" name="Google Shape;34;p4"/>
          <p:cNvSpPr/>
          <p:nvPr/>
        </p:nvSpPr>
        <p:spPr>
          <a:xfrm rot="1258410">
            <a:off x="488122" y="3435978"/>
            <a:ext cx="1806028" cy="1707518"/>
          </a:xfrm>
          <a:custGeom>
            <a:rect b="b" l="l" r="r" t="t"/>
            <a:pathLst>
              <a:path extrusionOk="0" h="1328657" w="1405310">
                <a:moveTo>
                  <a:pt x="0" y="0"/>
                </a:moveTo>
                <a:lnTo>
                  <a:pt x="1405311" y="0"/>
                </a:lnTo>
                <a:lnTo>
                  <a:pt x="1405311" y="1328657"/>
                </a:lnTo>
                <a:lnTo>
                  <a:pt x="0" y="1328657"/>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5" name="Shape 35"/>
        <p:cNvGrpSpPr/>
        <p:nvPr/>
      </p:nvGrpSpPr>
      <p:grpSpPr>
        <a:xfrm>
          <a:off x="0" y="0"/>
          <a:ext cx="0" cy="0"/>
          <a:chOff x="0" y="0"/>
          <a:chExt cx="0" cy="0"/>
        </a:xfrm>
      </p:grpSpPr>
      <p:sp>
        <p:nvSpPr>
          <p:cNvPr id="36" name="Google Shape;36;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7" name="Google Shape;37;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8" name="Google Shape;38;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9" name="Google Shape;39;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0" name="Google Shape;40;p5"/>
          <p:cNvSpPr/>
          <p:nvPr/>
        </p:nvSpPr>
        <p:spPr>
          <a:xfrm rot="4367856">
            <a:off x="7768705" y="4050385"/>
            <a:ext cx="735008" cy="670221"/>
          </a:xfrm>
          <a:custGeom>
            <a:rect b="b" l="l" r="r" t="t"/>
            <a:pathLst>
              <a:path extrusionOk="0" h="871092" w="869509">
                <a:moveTo>
                  <a:pt x="0" y="0"/>
                </a:moveTo>
                <a:lnTo>
                  <a:pt x="869508" y="0"/>
                </a:lnTo>
                <a:lnTo>
                  <a:pt x="869508" y="871092"/>
                </a:lnTo>
                <a:lnTo>
                  <a:pt x="0" y="871092"/>
                </a:lnTo>
                <a:lnTo>
                  <a:pt x="0" y="0"/>
                </a:lnTo>
                <a:close/>
              </a:path>
            </a:pathLst>
          </a:custGeom>
          <a:blipFill rotWithShape="1">
            <a:blip r:embed="rId2">
              <a:alphaModFix/>
            </a:blip>
            <a:stretch>
              <a:fillRect b="0" l="0" r="0" t="0"/>
            </a:stretch>
          </a:blipFill>
          <a:ln>
            <a:noFill/>
          </a:ln>
        </p:spPr>
      </p:sp>
      <p:sp>
        <p:nvSpPr>
          <p:cNvPr id="41" name="Google Shape;41;p5"/>
          <p:cNvSpPr/>
          <p:nvPr/>
        </p:nvSpPr>
        <p:spPr>
          <a:xfrm rot="-725685">
            <a:off x="2683077" y="1171633"/>
            <a:ext cx="573840" cy="836536"/>
          </a:xfrm>
          <a:custGeom>
            <a:rect b="b" l="l" r="r" t="t"/>
            <a:pathLst>
              <a:path extrusionOk="0" h="1211671" w="843763">
                <a:moveTo>
                  <a:pt x="0" y="0"/>
                </a:moveTo>
                <a:lnTo>
                  <a:pt x="843763" y="0"/>
                </a:lnTo>
                <a:lnTo>
                  <a:pt x="843763" y="1211671"/>
                </a:lnTo>
                <a:lnTo>
                  <a:pt x="0" y="1211671"/>
                </a:lnTo>
                <a:lnTo>
                  <a:pt x="0" y="0"/>
                </a:lnTo>
                <a:close/>
              </a:path>
            </a:pathLst>
          </a:custGeom>
          <a:blipFill rotWithShape="1">
            <a:blip r:embed="rId3">
              <a:alphaModFix/>
            </a:blip>
            <a:stretch>
              <a:fillRect b="0" l="0" r="0" t="0"/>
            </a:stretch>
          </a:blipFill>
          <a:ln>
            <a:noFill/>
          </a:ln>
        </p:spPr>
      </p:sp>
      <p:sp>
        <p:nvSpPr>
          <p:cNvPr id="42" name="Google Shape;42;p5"/>
          <p:cNvSpPr/>
          <p:nvPr/>
        </p:nvSpPr>
        <p:spPr>
          <a:xfrm>
            <a:off x="3567649" y="3648625"/>
            <a:ext cx="2960835" cy="1695752"/>
          </a:xfrm>
          <a:custGeom>
            <a:rect b="b" l="l" r="r" t="t"/>
            <a:pathLst>
              <a:path extrusionOk="0" h="1071565" w="1870986">
                <a:moveTo>
                  <a:pt x="0" y="0"/>
                </a:moveTo>
                <a:lnTo>
                  <a:pt x="1870987" y="0"/>
                </a:lnTo>
                <a:lnTo>
                  <a:pt x="1870987" y="1071565"/>
                </a:lnTo>
                <a:lnTo>
                  <a:pt x="0" y="1071565"/>
                </a:lnTo>
                <a:lnTo>
                  <a:pt x="0" y="0"/>
                </a:lnTo>
                <a:close/>
              </a:path>
            </a:pathLst>
          </a:custGeom>
          <a:blipFill rotWithShape="1">
            <a:blip r:embed="rId4">
              <a:alphaModFix/>
            </a:blip>
            <a:stretch>
              <a:fillRect b="0" l="0" r="0" t="0"/>
            </a:stretch>
          </a:blipFill>
          <a:ln>
            <a:noFill/>
          </a:ln>
        </p:spPr>
      </p:sp>
      <p:sp>
        <p:nvSpPr>
          <p:cNvPr id="43" name="Google Shape;43;p5"/>
          <p:cNvSpPr/>
          <p:nvPr/>
        </p:nvSpPr>
        <p:spPr>
          <a:xfrm rot="976523">
            <a:off x="-334072" y="3106337"/>
            <a:ext cx="1476193" cy="1476193"/>
          </a:xfrm>
          <a:custGeom>
            <a:rect b="b" l="l" r="r" t="t"/>
            <a:pathLst>
              <a:path extrusionOk="0" h="1303021" w="1303021">
                <a:moveTo>
                  <a:pt x="0" y="0"/>
                </a:moveTo>
                <a:lnTo>
                  <a:pt x="1303021" y="0"/>
                </a:lnTo>
                <a:lnTo>
                  <a:pt x="1303021" y="1303022"/>
                </a:lnTo>
                <a:lnTo>
                  <a:pt x="0" y="1303022"/>
                </a:lnTo>
                <a:lnTo>
                  <a:pt x="0" y="0"/>
                </a:lnTo>
                <a:close/>
              </a:path>
            </a:pathLst>
          </a:custGeom>
          <a:blipFill rotWithShape="1">
            <a:blip r:embed="rId5">
              <a:alphaModFix/>
            </a:blip>
            <a:stretch>
              <a:fillRect b="0" l="0" r="0" t="0"/>
            </a:stretch>
          </a:blipFill>
          <a:ln>
            <a:noFill/>
          </a:ln>
        </p:spPr>
      </p:sp>
      <p:sp>
        <p:nvSpPr>
          <p:cNvPr id="44" name="Google Shape;44;p5"/>
          <p:cNvSpPr/>
          <p:nvPr/>
        </p:nvSpPr>
        <p:spPr>
          <a:xfrm>
            <a:off x="7814550" y="45024"/>
            <a:ext cx="1206721" cy="1107455"/>
          </a:xfrm>
          <a:custGeom>
            <a:rect b="b" l="l" r="r" t="t"/>
            <a:pathLst>
              <a:path extrusionOk="0" h="1091089" w="1304563">
                <a:moveTo>
                  <a:pt x="0" y="0"/>
                </a:moveTo>
                <a:lnTo>
                  <a:pt x="1304563" y="0"/>
                </a:lnTo>
                <a:lnTo>
                  <a:pt x="1304563" y="1091089"/>
                </a:lnTo>
                <a:lnTo>
                  <a:pt x="0" y="1091089"/>
                </a:lnTo>
                <a:lnTo>
                  <a:pt x="0" y="0"/>
                </a:lnTo>
                <a:close/>
              </a:path>
            </a:pathLst>
          </a:custGeom>
          <a:blipFill rotWithShape="1">
            <a:blip r:embed="rId6">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7" name="Google Shape;4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8" name="Google Shape;48;p6"/>
          <p:cNvSpPr/>
          <p:nvPr/>
        </p:nvSpPr>
        <p:spPr>
          <a:xfrm>
            <a:off x="1973728" y="4290994"/>
            <a:ext cx="591921" cy="613101"/>
          </a:xfrm>
          <a:custGeom>
            <a:rect b="b" l="l" r="r" t="t"/>
            <a:pathLst>
              <a:path extrusionOk="0" h="1226202" w="1183842">
                <a:moveTo>
                  <a:pt x="0" y="0"/>
                </a:moveTo>
                <a:lnTo>
                  <a:pt x="1183842" y="0"/>
                </a:lnTo>
                <a:lnTo>
                  <a:pt x="1183842" y="1226202"/>
                </a:lnTo>
                <a:lnTo>
                  <a:pt x="0" y="1226202"/>
                </a:lnTo>
                <a:lnTo>
                  <a:pt x="0" y="0"/>
                </a:lnTo>
                <a:close/>
              </a:path>
            </a:pathLst>
          </a:custGeom>
          <a:blipFill rotWithShape="1">
            <a:blip r:embed="rId2">
              <a:alphaModFix/>
            </a:blip>
            <a:stretch>
              <a:fillRect b="0" l="0" r="0" t="0"/>
            </a:stretch>
          </a:blipFill>
          <a:ln>
            <a:noFill/>
          </a:ln>
        </p:spPr>
      </p:sp>
      <p:sp>
        <p:nvSpPr>
          <p:cNvPr id="49" name="Google Shape;49;p6"/>
          <p:cNvSpPr/>
          <p:nvPr/>
        </p:nvSpPr>
        <p:spPr>
          <a:xfrm>
            <a:off x="72770" y="4290994"/>
            <a:ext cx="906543" cy="603263"/>
          </a:xfrm>
          <a:custGeom>
            <a:rect b="b" l="l" r="r" t="t"/>
            <a:pathLst>
              <a:path extrusionOk="0" h="1206526" w="1813086">
                <a:moveTo>
                  <a:pt x="0" y="0"/>
                </a:moveTo>
                <a:lnTo>
                  <a:pt x="1813086" y="0"/>
                </a:lnTo>
                <a:lnTo>
                  <a:pt x="1813086" y="1206526"/>
                </a:lnTo>
                <a:lnTo>
                  <a:pt x="0" y="1206526"/>
                </a:lnTo>
                <a:lnTo>
                  <a:pt x="0" y="0"/>
                </a:lnTo>
                <a:close/>
              </a:path>
            </a:pathLst>
          </a:custGeom>
          <a:blipFill rotWithShape="1">
            <a:blip r:embed="rId3">
              <a:alphaModFix/>
            </a:blip>
            <a:stretch>
              <a:fillRect b="0" l="0" r="0" t="0"/>
            </a:stretch>
          </a:blipFill>
          <a:ln>
            <a:noFill/>
          </a:ln>
        </p:spPr>
      </p:sp>
      <p:sp>
        <p:nvSpPr>
          <p:cNvPr id="50" name="Google Shape;50;p6"/>
          <p:cNvSpPr/>
          <p:nvPr/>
        </p:nvSpPr>
        <p:spPr>
          <a:xfrm>
            <a:off x="1125193" y="4341017"/>
            <a:ext cx="702655" cy="664329"/>
          </a:xfrm>
          <a:custGeom>
            <a:rect b="b" l="l" r="r" t="t"/>
            <a:pathLst>
              <a:path extrusionOk="0" h="1328657" w="1405310">
                <a:moveTo>
                  <a:pt x="0" y="0"/>
                </a:moveTo>
                <a:lnTo>
                  <a:pt x="1405311" y="0"/>
                </a:lnTo>
                <a:lnTo>
                  <a:pt x="1405311" y="1328657"/>
                </a:lnTo>
                <a:lnTo>
                  <a:pt x="0" y="1328657"/>
                </a:lnTo>
                <a:lnTo>
                  <a:pt x="0" y="0"/>
                </a:lnTo>
                <a:close/>
              </a:path>
            </a:pathLst>
          </a:custGeom>
          <a:blipFill rotWithShape="1">
            <a:blip r:embed="rId4">
              <a:alphaModFix/>
            </a:blip>
            <a:stretch>
              <a:fillRect b="0" l="0" r="0" t="0"/>
            </a:stretch>
          </a:blipFill>
          <a:ln>
            <a:noFill/>
          </a:ln>
        </p:spPr>
      </p:sp>
      <p:sp>
        <p:nvSpPr>
          <p:cNvPr id="51" name="Google Shape;51;p6"/>
          <p:cNvSpPr/>
          <p:nvPr/>
        </p:nvSpPr>
        <p:spPr>
          <a:xfrm>
            <a:off x="4612486" y="4240369"/>
            <a:ext cx="591921" cy="613101"/>
          </a:xfrm>
          <a:custGeom>
            <a:rect b="b" l="l" r="r" t="t"/>
            <a:pathLst>
              <a:path extrusionOk="0" h="1226202" w="1183842">
                <a:moveTo>
                  <a:pt x="0" y="0"/>
                </a:moveTo>
                <a:lnTo>
                  <a:pt x="1183842" y="0"/>
                </a:lnTo>
                <a:lnTo>
                  <a:pt x="1183842" y="1226202"/>
                </a:lnTo>
                <a:lnTo>
                  <a:pt x="0" y="1226202"/>
                </a:lnTo>
                <a:lnTo>
                  <a:pt x="0" y="0"/>
                </a:lnTo>
                <a:close/>
              </a:path>
            </a:pathLst>
          </a:custGeom>
          <a:blipFill rotWithShape="1">
            <a:blip r:embed="rId2">
              <a:alphaModFix/>
            </a:blip>
            <a:stretch>
              <a:fillRect b="0" l="0" r="0" t="0"/>
            </a:stretch>
          </a:blipFill>
          <a:ln>
            <a:noFill/>
          </a:ln>
        </p:spPr>
      </p:sp>
      <p:sp>
        <p:nvSpPr>
          <p:cNvPr id="52" name="Google Shape;52;p6"/>
          <p:cNvSpPr/>
          <p:nvPr/>
        </p:nvSpPr>
        <p:spPr>
          <a:xfrm>
            <a:off x="2711528" y="4240369"/>
            <a:ext cx="906543" cy="603263"/>
          </a:xfrm>
          <a:custGeom>
            <a:rect b="b" l="l" r="r" t="t"/>
            <a:pathLst>
              <a:path extrusionOk="0" h="1206526" w="1813086">
                <a:moveTo>
                  <a:pt x="0" y="0"/>
                </a:moveTo>
                <a:lnTo>
                  <a:pt x="1813086" y="0"/>
                </a:lnTo>
                <a:lnTo>
                  <a:pt x="1813086" y="1206526"/>
                </a:lnTo>
                <a:lnTo>
                  <a:pt x="0" y="1206526"/>
                </a:lnTo>
                <a:lnTo>
                  <a:pt x="0" y="0"/>
                </a:lnTo>
                <a:close/>
              </a:path>
            </a:pathLst>
          </a:custGeom>
          <a:blipFill rotWithShape="1">
            <a:blip r:embed="rId3">
              <a:alphaModFix/>
            </a:blip>
            <a:stretch>
              <a:fillRect b="0" l="0" r="0" t="0"/>
            </a:stretch>
          </a:blipFill>
          <a:ln>
            <a:noFill/>
          </a:ln>
        </p:spPr>
      </p:sp>
      <p:sp>
        <p:nvSpPr>
          <p:cNvPr id="53" name="Google Shape;53;p6"/>
          <p:cNvSpPr/>
          <p:nvPr/>
        </p:nvSpPr>
        <p:spPr>
          <a:xfrm>
            <a:off x="3763951" y="4290392"/>
            <a:ext cx="702655" cy="664329"/>
          </a:xfrm>
          <a:custGeom>
            <a:rect b="b" l="l" r="r" t="t"/>
            <a:pathLst>
              <a:path extrusionOk="0" h="1328657" w="1405310">
                <a:moveTo>
                  <a:pt x="0" y="0"/>
                </a:moveTo>
                <a:lnTo>
                  <a:pt x="1405311" y="0"/>
                </a:lnTo>
                <a:lnTo>
                  <a:pt x="1405311" y="1328657"/>
                </a:lnTo>
                <a:lnTo>
                  <a:pt x="0" y="1328657"/>
                </a:lnTo>
                <a:lnTo>
                  <a:pt x="0" y="0"/>
                </a:lnTo>
                <a:close/>
              </a:path>
            </a:pathLst>
          </a:custGeom>
          <a:blipFill rotWithShape="1">
            <a:blip r:embed="rId4">
              <a:alphaModFix/>
            </a:blip>
            <a:stretch>
              <a:fillRect b="0" l="0" r="0" t="0"/>
            </a:stretch>
          </a:blipFill>
          <a:ln>
            <a:noFill/>
          </a:ln>
        </p:spPr>
      </p:sp>
      <p:sp>
        <p:nvSpPr>
          <p:cNvPr id="54" name="Google Shape;54;p6"/>
          <p:cNvSpPr/>
          <p:nvPr/>
        </p:nvSpPr>
        <p:spPr>
          <a:xfrm>
            <a:off x="7251244" y="4235444"/>
            <a:ext cx="591921" cy="613101"/>
          </a:xfrm>
          <a:custGeom>
            <a:rect b="b" l="l" r="r" t="t"/>
            <a:pathLst>
              <a:path extrusionOk="0" h="1226202" w="1183842">
                <a:moveTo>
                  <a:pt x="0" y="0"/>
                </a:moveTo>
                <a:lnTo>
                  <a:pt x="1183842" y="0"/>
                </a:lnTo>
                <a:lnTo>
                  <a:pt x="1183842" y="1226202"/>
                </a:lnTo>
                <a:lnTo>
                  <a:pt x="0" y="1226202"/>
                </a:lnTo>
                <a:lnTo>
                  <a:pt x="0" y="0"/>
                </a:lnTo>
                <a:close/>
              </a:path>
            </a:pathLst>
          </a:custGeom>
          <a:blipFill rotWithShape="1">
            <a:blip r:embed="rId2">
              <a:alphaModFix/>
            </a:blip>
            <a:stretch>
              <a:fillRect b="0" l="0" r="0" t="0"/>
            </a:stretch>
          </a:blipFill>
          <a:ln>
            <a:noFill/>
          </a:ln>
        </p:spPr>
      </p:sp>
      <p:sp>
        <p:nvSpPr>
          <p:cNvPr id="55" name="Google Shape;55;p6"/>
          <p:cNvSpPr/>
          <p:nvPr/>
        </p:nvSpPr>
        <p:spPr>
          <a:xfrm>
            <a:off x="5350287" y="4235444"/>
            <a:ext cx="906543" cy="603263"/>
          </a:xfrm>
          <a:custGeom>
            <a:rect b="b" l="l" r="r" t="t"/>
            <a:pathLst>
              <a:path extrusionOk="0" h="1206526" w="1813086">
                <a:moveTo>
                  <a:pt x="0" y="0"/>
                </a:moveTo>
                <a:lnTo>
                  <a:pt x="1813086" y="0"/>
                </a:lnTo>
                <a:lnTo>
                  <a:pt x="1813086" y="1206526"/>
                </a:lnTo>
                <a:lnTo>
                  <a:pt x="0" y="1206526"/>
                </a:lnTo>
                <a:lnTo>
                  <a:pt x="0" y="0"/>
                </a:lnTo>
                <a:close/>
              </a:path>
            </a:pathLst>
          </a:custGeom>
          <a:blipFill rotWithShape="1">
            <a:blip r:embed="rId3">
              <a:alphaModFix/>
            </a:blip>
            <a:stretch>
              <a:fillRect b="0" l="0" r="0" t="0"/>
            </a:stretch>
          </a:blipFill>
          <a:ln>
            <a:noFill/>
          </a:ln>
        </p:spPr>
      </p:sp>
      <p:sp>
        <p:nvSpPr>
          <p:cNvPr id="56" name="Google Shape;56;p6"/>
          <p:cNvSpPr/>
          <p:nvPr/>
        </p:nvSpPr>
        <p:spPr>
          <a:xfrm>
            <a:off x="6402709" y="4285467"/>
            <a:ext cx="702655" cy="664329"/>
          </a:xfrm>
          <a:custGeom>
            <a:rect b="b" l="l" r="r" t="t"/>
            <a:pathLst>
              <a:path extrusionOk="0" h="1328657" w="1405310">
                <a:moveTo>
                  <a:pt x="0" y="0"/>
                </a:moveTo>
                <a:lnTo>
                  <a:pt x="1405311" y="0"/>
                </a:lnTo>
                <a:lnTo>
                  <a:pt x="1405311" y="1328657"/>
                </a:lnTo>
                <a:lnTo>
                  <a:pt x="0" y="1328657"/>
                </a:lnTo>
                <a:lnTo>
                  <a:pt x="0" y="0"/>
                </a:lnTo>
                <a:close/>
              </a:path>
            </a:pathLst>
          </a:custGeom>
          <a:blipFill rotWithShape="1">
            <a:blip r:embed="rId4">
              <a:alphaModFix/>
            </a:blip>
            <a:stretch>
              <a:fillRect b="0" l="0" r="0" t="0"/>
            </a:stretch>
          </a:blipFill>
          <a:ln>
            <a:noFill/>
          </a:ln>
        </p:spPr>
      </p:sp>
      <p:sp>
        <p:nvSpPr>
          <p:cNvPr id="57" name="Google Shape;57;p6"/>
          <p:cNvSpPr/>
          <p:nvPr/>
        </p:nvSpPr>
        <p:spPr>
          <a:xfrm>
            <a:off x="7989045" y="4290994"/>
            <a:ext cx="906543" cy="603263"/>
          </a:xfrm>
          <a:custGeom>
            <a:rect b="b" l="l" r="r" t="t"/>
            <a:pathLst>
              <a:path extrusionOk="0" h="1206526" w="1813086">
                <a:moveTo>
                  <a:pt x="0" y="0"/>
                </a:moveTo>
                <a:lnTo>
                  <a:pt x="1813086" y="0"/>
                </a:lnTo>
                <a:lnTo>
                  <a:pt x="1813086" y="1206526"/>
                </a:lnTo>
                <a:lnTo>
                  <a:pt x="0" y="1206526"/>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8" name="Shape 58"/>
        <p:cNvGrpSpPr/>
        <p:nvPr/>
      </p:nvGrpSpPr>
      <p:grpSpPr>
        <a:xfrm>
          <a:off x="0" y="0"/>
          <a:ext cx="0" cy="0"/>
          <a:chOff x="0" y="0"/>
          <a:chExt cx="0" cy="0"/>
        </a:xfrm>
      </p:grpSpPr>
      <p:grpSp>
        <p:nvGrpSpPr>
          <p:cNvPr id="59" name="Google Shape;59;p7"/>
          <p:cNvGrpSpPr/>
          <p:nvPr/>
        </p:nvGrpSpPr>
        <p:grpSpPr>
          <a:xfrm>
            <a:off x="288490" y="160083"/>
            <a:ext cx="8567021" cy="4823334"/>
            <a:chOff x="0" y="0"/>
            <a:chExt cx="2020095" cy="1672388"/>
          </a:xfrm>
        </p:grpSpPr>
        <p:sp>
          <p:nvSpPr>
            <p:cNvPr id="60" name="Google Shape;60;p7"/>
            <p:cNvSpPr/>
            <p:nvPr/>
          </p:nvSpPr>
          <p:spPr>
            <a:xfrm>
              <a:off x="0" y="0"/>
              <a:ext cx="2020095" cy="1672388"/>
            </a:xfrm>
            <a:custGeom>
              <a:rect b="b" l="l" r="r" t="t"/>
              <a:pathLst>
                <a:path extrusionOk="0" h="1672388" w="2020095">
                  <a:moveTo>
                    <a:pt x="1860075" y="0"/>
                  </a:moveTo>
                  <a:lnTo>
                    <a:pt x="160020" y="0"/>
                  </a:lnTo>
                  <a:lnTo>
                    <a:pt x="0" y="160020"/>
                  </a:lnTo>
                  <a:lnTo>
                    <a:pt x="0" y="1512368"/>
                  </a:lnTo>
                  <a:lnTo>
                    <a:pt x="160020" y="1672388"/>
                  </a:lnTo>
                  <a:lnTo>
                    <a:pt x="1860075" y="1672388"/>
                  </a:lnTo>
                  <a:lnTo>
                    <a:pt x="2020095" y="1512368"/>
                  </a:lnTo>
                  <a:lnTo>
                    <a:pt x="2020095" y="160020"/>
                  </a:lnTo>
                  <a:lnTo>
                    <a:pt x="1860075" y="0"/>
                  </a:lnTo>
                  <a:close/>
                </a:path>
              </a:pathLst>
            </a:custGeom>
            <a:solidFill>
              <a:srgbClr val="FBF4E6"/>
            </a:solidFill>
            <a:ln cap="sq" cmpd="sng" w="85725">
              <a:solidFill>
                <a:srgbClr val="F25118"/>
              </a:solidFill>
              <a:prstDash val="solid"/>
              <a:miter lim="8000"/>
              <a:headEnd len="sm" w="sm" type="none"/>
              <a:tailEnd len="sm" w="sm" type="none"/>
            </a:ln>
          </p:spPr>
        </p:sp>
        <p:sp>
          <p:nvSpPr>
            <p:cNvPr id="61" name="Google Shape;61;p7"/>
            <p:cNvSpPr txBox="1"/>
            <p:nvPr/>
          </p:nvSpPr>
          <p:spPr>
            <a:xfrm>
              <a:off x="63500" y="25400"/>
              <a:ext cx="1893000" cy="1583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2" name="Google Shape;62;p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63" name="Google Shape;63;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4" name="Google Shape;64;p7"/>
          <p:cNvSpPr/>
          <p:nvPr/>
        </p:nvSpPr>
        <p:spPr>
          <a:xfrm>
            <a:off x="7063338" y="3552099"/>
            <a:ext cx="844815" cy="1714569"/>
          </a:xfrm>
          <a:custGeom>
            <a:rect b="b" l="l" r="r" t="t"/>
            <a:pathLst>
              <a:path extrusionOk="0" h="1548144" w="762813">
                <a:moveTo>
                  <a:pt x="0" y="0"/>
                </a:moveTo>
                <a:lnTo>
                  <a:pt x="762813" y="0"/>
                </a:lnTo>
                <a:lnTo>
                  <a:pt x="762813" y="1548144"/>
                </a:lnTo>
                <a:lnTo>
                  <a:pt x="0" y="1548144"/>
                </a:lnTo>
                <a:lnTo>
                  <a:pt x="0" y="0"/>
                </a:lnTo>
                <a:close/>
              </a:path>
            </a:pathLst>
          </a:custGeom>
          <a:blipFill rotWithShape="1">
            <a:blip r:embed="rId2">
              <a:alphaModFix/>
            </a:blip>
            <a:stretch>
              <a:fillRect b="0" l="0" r="0" t="0"/>
            </a:stretch>
          </a:blipFill>
          <a:ln>
            <a:noFill/>
          </a:ln>
        </p:spPr>
      </p:sp>
      <p:sp>
        <p:nvSpPr>
          <p:cNvPr id="65" name="Google Shape;65;p7"/>
          <p:cNvSpPr/>
          <p:nvPr/>
        </p:nvSpPr>
        <p:spPr>
          <a:xfrm flipH="1" rot="-7455759">
            <a:off x="6191175" y="463862"/>
            <a:ext cx="1456089" cy="1363429"/>
          </a:xfrm>
          <a:custGeom>
            <a:rect b="b" l="l" r="r" t="t"/>
            <a:pathLst>
              <a:path extrusionOk="0" h="1228149" w="1311616">
                <a:moveTo>
                  <a:pt x="1311616" y="0"/>
                </a:moveTo>
                <a:lnTo>
                  <a:pt x="0" y="0"/>
                </a:lnTo>
                <a:lnTo>
                  <a:pt x="0" y="1228149"/>
                </a:lnTo>
                <a:lnTo>
                  <a:pt x="1311616" y="1228149"/>
                </a:lnTo>
                <a:lnTo>
                  <a:pt x="1311616" y="0"/>
                </a:lnTo>
                <a:close/>
              </a:path>
            </a:pathLst>
          </a:custGeom>
          <a:blipFill rotWithShape="1">
            <a:blip r:embed="rId3">
              <a:alphaModFix/>
            </a:blip>
            <a:stretch>
              <a:fillRect b="0" l="0" r="0" t="0"/>
            </a:stretch>
          </a:blipFill>
          <a:ln>
            <a:noFill/>
          </a:ln>
        </p:spPr>
      </p:sp>
      <p:sp>
        <p:nvSpPr>
          <p:cNvPr id="66" name="Google Shape;66;p7"/>
          <p:cNvSpPr/>
          <p:nvPr/>
        </p:nvSpPr>
        <p:spPr>
          <a:xfrm flipH="1" rot="-8039695">
            <a:off x="7607725" y="421615"/>
            <a:ext cx="659772" cy="1061036"/>
          </a:xfrm>
          <a:custGeom>
            <a:rect b="b" l="l" r="r" t="t"/>
            <a:pathLst>
              <a:path extrusionOk="0" h="957130" w="595161">
                <a:moveTo>
                  <a:pt x="595161" y="0"/>
                </a:moveTo>
                <a:lnTo>
                  <a:pt x="0" y="0"/>
                </a:lnTo>
                <a:lnTo>
                  <a:pt x="0" y="957130"/>
                </a:lnTo>
                <a:lnTo>
                  <a:pt x="595161" y="957130"/>
                </a:lnTo>
                <a:lnTo>
                  <a:pt x="595161"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7" name="Shape 67"/>
        <p:cNvGrpSpPr/>
        <p:nvPr/>
      </p:nvGrpSpPr>
      <p:grpSpPr>
        <a:xfrm>
          <a:off x="0" y="0"/>
          <a:ext cx="0" cy="0"/>
          <a:chOff x="0" y="0"/>
          <a:chExt cx="0" cy="0"/>
        </a:xfrm>
      </p:grpSpPr>
      <p:sp>
        <p:nvSpPr>
          <p:cNvPr id="68" name="Google Shape;68;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9" name="Google Shape;69;p8"/>
          <p:cNvGrpSpPr/>
          <p:nvPr/>
        </p:nvGrpSpPr>
        <p:grpSpPr>
          <a:xfrm>
            <a:off x="4750225" y="160075"/>
            <a:ext cx="4270923" cy="4823334"/>
            <a:chOff x="0" y="0"/>
            <a:chExt cx="895428" cy="1672388"/>
          </a:xfrm>
        </p:grpSpPr>
        <p:sp>
          <p:nvSpPr>
            <p:cNvPr id="70" name="Google Shape;70;p8"/>
            <p:cNvSpPr/>
            <p:nvPr/>
          </p:nvSpPr>
          <p:spPr>
            <a:xfrm>
              <a:off x="0" y="0"/>
              <a:ext cx="895428" cy="1672388"/>
            </a:xfrm>
            <a:custGeom>
              <a:rect b="b" l="l" r="r" t="t"/>
              <a:pathLst>
                <a:path extrusionOk="0" h="1672388" w="895428">
                  <a:moveTo>
                    <a:pt x="735408" y="0"/>
                  </a:moveTo>
                  <a:lnTo>
                    <a:pt x="160020" y="0"/>
                  </a:lnTo>
                  <a:lnTo>
                    <a:pt x="0" y="160020"/>
                  </a:lnTo>
                  <a:lnTo>
                    <a:pt x="0" y="1512368"/>
                  </a:lnTo>
                  <a:lnTo>
                    <a:pt x="160020" y="1672388"/>
                  </a:lnTo>
                  <a:lnTo>
                    <a:pt x="735408" y="1672388"/>
                  </a:lnTo>
                  <a:lnTo>
                    <a:pt x="895428" y="1512368"/>
                  </a:lnTo>
                  <a:lnTo>
                    <a:pt x="895428" y="160020"/>
                  </a:lnTo>
                  <a:lnTo>
                    <a:pt x="735408" y="0"/>
                  </a:lnTo>
                  <a:close/>
                </a:path>
              </a:pathLst>
            </a:custGeom>
            <a:solidFill>
              <a:srgbClr val="FBF4E6"/>
            </a:solidFill>
            <a:ln cap="sq" cmpd="sng" w="85725">
              <a:solidFill>
                <a:srgbClr val="F25118"/>
              </a:solidFill>
              <a:prstDash val="solid"/>
              <a:miter lim="8000"/>
              <a:headEnd len="sm" w="sm" type="none"/>
              <a:tailEnd len="sm" w="sm" type="none"/>
            </a:ln>
          </p:spPr>
        </p:sp>
        <p:sp>
          <p:nvSpPr>
            <p:cNvPr id="71" name="Google Shape;71;p8"/>
            <p:cNvSpPr txBox="1"/>
            <p:nvPr/>
          </p:nvSpPr>
          <p:spPr>
            <a:xfrm>
              <a:off x="63500" y="25400"/>
              <a:ext cx="768300" cy="1583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72" name="Google Shape;72;p8"/>
          <p:cNvSpPr txBox="1"/>
          <p:nvPr>
            <p:ph type="title"/>
          </p:nvPr>
        </p:nvSpPr>
        <p:spPr>
          <a:xfrm>
            <a:off x="0" y="1233175"/>
            <a:ext cx="4480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73" name="Google Shape;73;p8"/>
          <p:cNvSpPr txBox="1"/>
          <p:nvPr>
            <p:ph idx="1" type="subTitle"/>
          </p:nvPr>
        </p:nvSpPr>
        <p:spPr>
          <a:xfrm>
            <a:off x="417900" y="2803075"/>
            <a:ext cx="35454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74" name="Google Shape;74;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5" name="Google Shape;75;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76" name="Google Shape;76;p8"/>
          <p:cNvSpPr/>
          <p:nvPr/>
        </p:nvSpPr>
        <p:spPr>
          <a:xfrm rot="759904">
            <a:off x="-401542" y="3476720"/>
            <a:ext cx="1681967" cy="1937643"/>
          </a:xfrm>
          <a:custGeom>
            <a:rect b="b" l="l" r="r" t="t"/>
            <a:pathLst>
              <a:path extrusionOk="0" h="2709759" w="2458490">
                <a:moveTo>
                  <a:pt x="0" y="0"/>
                </a:moveTo>
                <a:lnTo>
                  <a:pt x="2458490" y="0"/>
                </a:lnTo>
                <a:lnTo>
                  <a:pt x="2458490" y="2709759"/>
                </a:lnTo>
                <a:lnTo>
                  <a:pt x="0" y="2709759"/>
                </a:lnTo>
                <a:lnTo>
                  <a:pt x="0" y="0"/>
                </a:lnTo>
                <a:close/>
              </a:path>
            </a:pathLst>
          </a:custGeom>
          <a:blipFill rotWithShape="1">
            <a:blip r:embed="rId2">
              <a:alphaModFix/>
            </a:blip>
            <a:stretch>
              <a:fillRect b="0" l="0" r="0" t="0"/>
            </a:stretch>
          </a:blipFill>
          <a:ln>
            <a:noFill/>
          </a:ln>
        </p:spPr>
      </p:sp>
      <p:sp>
        <p:nvSpPr>
          <p:cNvPr id="77" name="Google Shape;77;p8"/>
          <p:cNvSpPr/>
          <p:nvPr/>
        </p:nvSpPr>
        <p:spPr>
          <a:xfrm rot="-829186">
            <a:off x="3699074" y="4126862"/>
            <a:ext cx="1745772" cy="1161732"/>
          </a:xfrm>
          <a:custGeom>
            <a:rect b="b" l="l" r="r" t="t"/>
            <a:pathLst>
              <a:path extrusionOk="0" h="1206526" w="1813086">
                <a:moveTo>
                  <a:pt x="0" y="0"/>
                </a:moveTo>
                <a:lnTo>
                  <a:pt x="1813086" y="0"/>
                </a:lnTo>
                <a:lnTo>
                  <a:pt x="1813086" y="1206526"/>
                </a:lnTo>
                <a:lnTo>
                  <a:pt x="0" y="1206526"/>
                </a:lnTo>
                <a:lnTo>
                  <a:pt x="0" y="0"/>
                </a:lnTo>
                <a:close/>
              </a:path>
            </a:pathLst>
          </a:custGeom>
          <a:blipFill rotWithShape="1">
            <a:blip r:embed="rId3">
              <a:alphaModFix/>
            </a:blip>
            <a:stretch>
              <a:fillRect b="0" l="0" r="0" t="0"/>
            </a:stretch>
          </a:blipFill>
          <a:ln>
            <a:noFill/>
          </a:ln>
        </p:spPr>
      </p:sp>
      <p:sp>
        <p:nvSpPr>
          <p:cNvPr id="78" name="Google Shape;78;p8"/>
          <p:cNvSpPr/>
          <p:nvPr/>
        </p:nvSpPr>
        <p:spPr>
          <a:xfrm flipH="1" rot="-5964553">
            <a:off x="2744737" y="-275294"/>
            <a:ext cx="1055736" cy="1697820"/>
          </a:xfrm>
          <a:custGeom>
            <a:rect b="b" l="l" r="r" t="t"/>
            <a:pathLst>
              <a:path extrusionOk="0" h="957130" w="595161">
                <a:moveTo>
                  <a:pt x="595161" y="0"/>
                </a:moveTo>
                <a:lnTo>
                  <a:pt x="0" y="0"/>
                </a:lnTo>
                <a:lnTo>
                  <a:pt x="0" y="957130"/>
                </a:lnTo>
                <a:lnTo>
                  <a:pt x="595161" y="957130"/>
                </a:lnTo>
                <a:lnTo>
                  <a:pt x="595161"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9" name="Shape 79"/>
        <p:cNvGrpSpPr/>
        <p:nvPr/>
      </p:nvGrpSpPr>
      <p:grpSpPr>
        <a:xfrm>
          <a:off x="0" y="0"/>
          <a:ext cx="0" cy="0"/>
          <a:chOff x="0" y="0"/>
          <a:chExt cx="0" cy="0"/>
        </a:xfrm>
      </p:grpSpPr>
      <p:sp>
        <p:nvSpPr>
          <p:cNvPr id="80" name="Google Shape;80;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81" name="Google Shape;81;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82" name="Google Shape;82;p9"/>
          <p:cNvSpPr/>
          <p:nvPr/>
        </p:nvSpPr>
        <p:spPr>
          <a:xfrm rot="-587529">
            <a:off x="242584" y="379530"/>
            <a:ext cx="651225" cy="651225"/>
          </a:xfrm>
          <a:custGeom>
            <a:rect b="b" l="l" r="r" t="t"/>
            <a:pathLst>
              <a:path extrusionOk="0" h="1303021" w="1303021">
                <a:moveTo>
                  <a:pt x="0" y="0"/>
                </a:moveTo>
                <a:lnTo>
                  <a:pt x="1303021" y="0"/>
                </a:lnTo>
                <a:lnTo>
                  <a:pt x="1303021" y="1303022"/>
                </a:lnTo>
                <a:lnTo>
                  <a:pt x="0" y="1303022"/>
                </a:lnTo>
                <a:lnTo>
                  <a:pt x="0" y="0"/>
                </a:lnTo>
                <a:close/>
              </a:path>
            </a:pathLst>
          </a:custGeom>
          <a:blipFill rotWithShape="1">
            <a:blip r:embed="rId2">
              <a:alphaModFix/>
            </a:blip>
            <a:stretch>
              <a:fillRect b="0" l="0" r="0" t="0"/>
            </a:stretch>
          </a:blipFill>
          <a:ln>
            <a:noFill/>
          </a:ln>
        </p:spPr>
      </p:sp>
      <p:sp>
        <p:nvSpPr>
          <p:cNvPr id="83" name="Google Shape;83;p9"/>
          <p:cNvSpPr/>
          <p:nvPr/>
        </p:nvSpPr>
        <p:spPr>
          <a:xfrm rot="975612">
            <a:off x="1043204" y="379399"/>
            <a:ext cx="651511" cy="651511"/>
          </a:xfrm>
          <a:custGeom>
            <a:rect b="b" l="l" r="r" t="t"/>
            <a:pathLst>
              <a:path extrusionOk="0" h="1303021" w="1303021">
                <a:moveTo>
                  <a:pt x="0" y="0"/>
                </a:moveTo>
                <a:lnTo>
                  <a:pt x="1303021" y="0"/>
                </a:lnTo>
                <a:lnTo>
                  <a:pt x="1303021" y="1303022"/>
                </a:lnTo>
                <a:lnTo>
                  <a:pt x="0" y="1303022"/>
                </a:lnTo>
                <a:lnTo>
                  <a:pt x="0" y="0"/>
                </a:lnTo>
                <a:close/>
              </a:path>
            </a:pathLst>
          </a:custGeom>
          <a:blipFill rotWithShape="1">
            <a:blip r:embed="rId2">
              <a:alphaModFix/>
            </a:blip>
            <a:stretch>
              <a:fillRect b="0" l="0" r="0" t="0"/>
            </a:stretch>
          </a:blipFill>
          <a:ln>
            <a:noFill/>
          </a:ln>
        </p:spPr>
      </p:sp>
      <p:sp>
        <p:nvSpPr>
          <p:cNvPr id="84" name="Google Shape;84;p9"/>
          <p:cNvSpPr/>
          <p:nvPr/>
        </p:nvSpPr>
        <p:spPr>
          <a:xfrm rot="-587529">
            <a:off x="1844109" y="379518"/>
            <a:ext cx="651225" cy="651225"/>
          </a:xfrm>
          <a:custGeom>
            <a:rect b="b" l="l" r="r" t="t"/>
            <a:pathLst>
              <a:path extrusionOk="0" h="1303021" w="1303021">
                <a:moveTo>
                  <a:pt x="0" y="0"/>
                </a:moveTo>
                <a:lnTo>
                  <a:pt x="1303021" y="0"/>
                </a:lnTo>
                <a:lnTo>
                  <a:pt x="1303021" y="1303022"/>
                </a:lnTo>
                <a:lnTo>
                  <a:pt x="0" y="1303022"/>
                </a:lnTo>
                <a:lnTo>
                  <a:pt x="0" y="0"/>
                </a:lnTo>
                <a:close/>
              </a:path>
            </a:pathLst>
          </a:custGeom>
          <a:blipFill rotWithShape="1">
            <a:blip r:embed="rId2">
              <a:alphaModFix/>
            </a:blip>
            <a:stretch>
              <a:fillRect b="0" l="0" r="0" t="0"/>
            </a:stretch>
          </a:blipFill>
          <a:ln>
            <a:noFill/>
          </a:ln>
        </p:spPr>
      </p:sp>
      <p:sp>
        <p:nvSpPr>
          <p:cNvPr id="85" name="Google Shape;85;p9"/>
          <p:cNvSpPr/>
          <p:nvPr/>
        </p:nvSpPr>
        <p:spPr>
          <a:xfrm rot="975612">
            <a:off x="2644729" y="379387"/>
            <a:ext cx="651511" cy="651511"/>
          </a:xfrm>
          <a:custGeom>
            <a:rect b="b" l="l" r="r" t="t"/>
            <a:pathLst>
              <a:path extrusionOk="0" h="1303021" w="1303021">
                <a:moveTo>
                  <a:pt x="0" y="0"/>
                </a:moveTo>
                <a:lnTo>
                  <a:pt x="1303021" y="0"/>
                </a:lnTo>
                <a:lnTo>
                  <a:pt x="1303021" y="1303022"/>
                </a:lnTo>
                <a:lnTo>
                  <a:pt x="0" y="1303022"/>
                </a:lnTo>
                <a:lnTo>
                  <a:pt x="0" y="0"/>
                </a:lnTo>
                <a:close/>
              </a:path>
            </a:pathLst>
          </a:custGeom>
          <a:blipFill rotWithShape="1">
            <a:blip r:embed="rId2">
              <a:alphaModFix/>
            </a:blip>
            <a:stretch>
              <a:fillRect b="0" l="0" r="0" t="0"/>
            </a:stretch>
          </a:blipFill>
          <a:ln>
            <a:noFill/>
          </a:ln>
        </p:spPr>
      </p:sp>
      <p:sp>
        <p:nvSpPr>
          <p:cNvPr id="86" name="Google Shape;86;p9"/>
          <p:cNvSpPr/>
          <p:nvPr/>
        </p:nvSpPr>
        <p:spPr>
          <a:xfrm rot="-587529">
            <a:off x="3445634" y="379493"/>
            <a:ext cx="651225" cy="651225"/>
          </a:xfrm>
          <a:custGeom>
            <a:rect b="b" l="l" r="r" t="t"/>
            <a:pathLst>
              <a:path extrusionOk="0" h="1303021" w="1303021">
                <a:moveTo>
                  <a:pt x="0" y="0"/>
                </a:moveTo>
                <a:lnTo>
                  <a:pt x="1303021" y="0"/>
                </a:lnTo>
                <a:lnTo>
                  <a:pt x="1303021" y="1303022"/>
                </a:lnTo>
                <a:lnTo>
                  <a:pt x="0" y="1303022"/>
                </a:lnTo>
                <a:lnTo>
                  <a:pt x="0" y="0"/>
                </a:lnTo>
                <a:close/>
              </a:path>
            </a:pathLst>
          </a:custGeom>
          <a:blipFill rotWithShape="1">
            <a:blip r:embed="rId2">
              <a:alphaModFix/>
            </a:blip>
            <a:stretch>
              <a:fillRect b="0" l="0" r="0" t="0"/>
            </a:stretch>
          </a:blipFill>
          <a:ln>
            <a:noFill/>
          </a:ln>
        </p:spPr>
      </p:sp>
      <p:sp>
        <p:nvSpPr>
          <p:cNvPr id="87" name="Google Shape;87;p9"/>
          <p:cNvSpPr/>
          <p:nvPr/>
        </p:nvSpPr>
        <p:spPr>
          <a:xfrm rot="975612">
            <a:off x="4246254" y="379362"/>
            <a:ext cx="651511" cy="651510"/>
          </a:xfrm>
          <a:custGeom>
            <a:rect b="b" l="l" r="r" t="t"/>
            <a:pathLst>
              <a:path extrusionOk="0" h="1303021" w="1303021">
                <a:moveTo>
                  <a:pt x="0" y="0"/>
                </a:moveTo>
                <a:lnTo>
                  <a:pt x="1303021" y="0"/>
                </a:lnTo>
                <a:lnTo>
                  <a:pt x="1303021" y="1303022"/>
                </a:lnTo>
                <a:lnTo>
                  <a:pt x="0" y="1303022"/>
                </a:lnTo>
                <a:lnTo>
                  <a:pt x="0" y="0"/>
                </a:lnTo>
                <a:close/>
              </a:path>
            </a:pathLst>
          </a:custGeom>
          <a:blipFill rotWithShape="1">
            <a:blip r:embed="rId2">
              <a:alphaModFix/>
            </a:blip>
            <a:stretch>
              <a:fillRect b="0" l="0" r="0" t="0"/>
            </a:stretch>
          </a:blipFill>
          <a:ln>
            <a:noFill/>
          </a:ln>
        </p:spPr>
      </p:sp>
      <p:sp>
        <p:nvSpPr>
          <p:cNvPr id="88" name="Google Shape;88;p9"/>
          <p:cNvSpPr/>
          <p:nvPr/>
        </p:nvSpPr>
        <p:spPr>
          <a:xfrm rot="-587529">
            <a:off x="5047159" y="379468"/>
            <a:ext cx="651225" cy="651225"/>
          </a:xfrm>
          <a:custGeom>
            <a:rect b="b" l="l" r="r" t="t"/>
            <a:pathLst>
              <a:path extrusionOk="0" h="1303021" w="1303021">
                <a:moveTo>
                  <a:pt x="0" y="0"/>
                </a:moveTo>
                <a:lnTo>
                  <a:pt x="1303021" y="0"/>
                </a:lnTo>
                <a:lnTo>
                  <a:pt x="1303021" y="1303022"/>
                </a:lnTo>
                <a:lnTo>
                  <a:pt x="0" y="1303022"/>
                </a:lnTo>
                <a:lnTo>
                  <a:pt x="0" y="0"/>
                </a:lnTo>
                <a:close/>
              </a:path>
            </a:pathLst>
          </a:custGeom>
          <a:blipFill rotWithShape="1">
            <a:blip r:embed="rId2">
              <a:alphaModFix/>
            </a:blip>
            <a:stretch>
              <a:fillRect b="0" l="0" r="0" t="0"/>
            </a:stretch>
          </a:blipFill>
          <a:ln>
            <a:noFill/>
          </a:ln>
        </p:spPr>
      </p:sp>
      <p:sp>
        <p:nvSpPr>
          <p:cNvPr id="89" name="Google Shape;89;p9"/>
          <p:cNvSpPr/>
          <p:nvPr/>
        </p:nvSpPr>
        <p:spPr>
          <a:xfrm rot="975612">
            <a:off x="5847779" y="379337"/>
            <a:ext cx="651510" cy="651510"/>
          </a:xfrm>
          <a:custGeom>
            <a:rect b="b" l="l" r="r" t="t"/>
            <a:pathLst>
              <a:path extrusionOk="0" h="1303021" w="1303021">
                <a:moveTo>
                  <a:pt x="0" y="0"/>
                </a:moveTo>
                <a:lnTo>
                  <a:pt x="1303021" y="0"/>
                </a:lnTo>
                <a:lnTo>
                  <a:pt x="1303021" y="1303022"/>
                </a:lnTo>
                <a:lnTo>
                  <a:pt x="0" y="1303022"/>
                </a:lnTo>
                <a:lnTo>
                  <a:pt x="0" y="0"/>
                </a:lnTo>
                <a:close/>
              </a:path>
            </a:pathLst>
          </a:custGeom>
          <a:blipFill rotWithShape="1">
            <a:blip r:embed="rId2">
              <a:alphaModFix/>
            </a:blip>
            <a:stretch>
              <a:fillRect b="0" l="0" r="0" t="0"/>
            </a:stretch>
          </a:blipFill>
          <a:ln>
            <a:noFill/>
          </a:ln>
        </p:spPr>
      </p:sp>
      <p:sp>
        <p:nvSpPr>
          <p:cNvPr id="90" name="Google Shape;90;p9"/>
          <p:cNvSpPr/>
          <p:nvPr/>
        </p:nvSpPr>
        <p:spPr>
          <a:xfrm rot="-587529">
            <a:off x="6648684" y="379443"/>
            <a:ext cx="651225" cy="651225"/>
          </a:xfrm>
          <a:custGeom>
            <a:rect b="b" l="l" r="r" t="t"/>
            <a:pathLst>
              <a:path extrusionOk="0" h="1303021" w="1303021">
                <a:moveTo>
                  <a:pt x="0" y="0"/>
                </a:moveTo>
                <a:lnTo>
                  <a:pt x="1303021" y="0"/>
                </a:lnTo>
                <a:lnTo>
                  <a:pt x="1303021" y="1303022"/>
                </a:lnTo>
                <a:lnTo>
                  <a:pt x="0" y="1303022"/>
                </a:lnTo>
                <a:lnTo>
                  <a:pt x="0" y="0"/>
                </a:lnTo>
                <a:close/>
              </a:path>
            </a:pathLst>
          </a:custGeom>
          <a:blipFill rotWithShape="1">
            <a:blip r:embed="rId2">
              <a:alphaModFix/>
            </a:blip>
            <a:stretch>
              <a:fillRect b="0" l="0" r="0" t="0"/>
            </a:stretch>
          </a:blipFill>
          <a:ln>
            <a:noFill/>
          </a:ln>
        </p:spPr>
      </p:sp>
      <p:sp>
        <p:nvSpPr>
          <p:cNvPr id="91" name="Google Shape;91;p9"/>
          <p:cNvSpPr/>
          <p:nvPr/>
        </p:nvSpPr>
        <p:spPr>
          <a:xfrm rot="975612">
            <a:off x="7449304" y="379312"/>
            <a:ext cx="651510" cy="651510"/>
          </a:xfrm>
          <a:custGeom>
            <a:rect b="b" l="l" r="r" t="t"/>
            <a:pathLst>
              <a:path extrusionOk="0" h="1303021" w="1303021">
                <a:moveTo>
                  <a:pt x="0" y="0"/>
                </a:moveTo>
                <a:lnTo>
                  <a:pt x="1303021" y="0"/>
                </a:lnTo>
                <a:lnTo>
                  <a:pt x="1303021" y="1303022"/>
                </a:lnTo>
                <a:lnTo>
                  <a:pt x="0" y="1303022"/>
                </a:lnTo>
                <a:lnTo>
                  <a:pt x="0" y="0"/>
                </a:lnTo>
                <a:close/>
              </a:path>
            </a:pathLst>
          </a:custGeom>
          <a:blipFill rotWithShape="1">
            <a:blip r:embed="rId2">
              <a:alphaModFix/>
            </a:blip>
            <a:stretch>
              <a:fillRect b="0" l="0" r="0" t="0"/>
            </a:stretch>
          </a:blipFill>
          <a:ln>
            <a:noFill/>
          </a:ln>
        </p:spPr>
      </p:sp>
      <p:sp>
        <p:nvSpPr>
          <p:cNvPr id="92" name="Google Shape;92;p9"/>
          <p:cNvSpPr/>
          <p:nvPr/>
        </p:nvSpPr>
        <p:spPr>
          <a:xfrm rot="-587529">
            <a:off x="8250209" y="379443"/>
            <a:ext cx="651225" cy="651225"/>
          </a:xfrm>
          <a:custGeom>
            <a:rect b="b" l="l" r="r" t="t"/>
            <a:pathLst>
              <a:path extrusionOk="0" h="1303021" w="1303021">
                <a:moveTo>
                  <a:pt x="0" y="0"/>
                </a:moveTo>
                <a:lnTo>
                  <a:pt x="1303021" y="0"/>
                </a:lnTo>
                <a:lnTo>
                  <a:pt x="1303021" y="1303022"/>
                </a:lnTo>
                <a:lnTo>
                  <a:pt x="0" y="1303022"/>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95" name="Google Shape;95;p10"/>
          <p:cNvGrpSpPr/>
          <p:nvPr/>
        </p:nvGrpSpPr>
        <p:grpSpPr>
          <a:xfrm>
            <a:off x="223544" y="160083"/>
            <a:ext cx="8696913" cy="4823334"/>
            <a:chOff x="0" y="0"/>
            <a:chExt cx="2020095" cy="1672388"/>
          </a:xfrm>
        </p:grpSpPr>
        <p:sp>
          <p:nvSpPr>
            <p:cNvPr id="96" name="Google Shape;96;p10"/>
            <p:cNvSpPr/>
            <p:nvPr/>
          </p:nvSpPr>
          <p:spPr>
            <a:xfrm>
              <a:off x="0" y="0"/>
              <a:ext cx="2020095" cy="1672388"/>
            </a:xfrm>
            <a:custGeom>
              <a:rect b="b" l="l" r="r" t="t"/>
              <a:pathLst>
                <a:path extrusionOk="0" h="1672388" w="2020095">
                  <a:moveTo>
                    <a:pt x="1860075" y="0"/>
                  </a:moveTo>
                  <a:lnTo>
                    <a:pt x="160020" y="0"/>
                  </a:lnTo>
                  <a:lnTo>
                    <a:pt x="0" y="160020"/>
                  </a:lnTo>
                  <a:lnTo>
                    <a:pt x="0" y="1512368"/>
                  </a:lnTo>
                  <a:lnTo>
                    <a:pt x="160020" y="1672388"/>
                  </a:lnTo>
                  <a:lnTo>
                    <a:pt x="1860075" y="1672388"/>
                  </a:lnTo>
                  <a:lnTo>
                    <a:pt x="2020095" y="1512368"/>
                  </a:lnTo>
                  <a:lnTo>
                    <a:pt x="2020095" y="160020"/>
                  </a:lnTo>
                  <a:lnTo>
                    <a:pt x="1860075" y="0"/>
                  </a:lnTo>
                  <a:close/>
                </a:path>
              </a:pathLst>
            </a:custGeom>
            <a:solidFill>
              <a:srgbClr val="FBF4E6"/>
            </a:solidFill>
            <a:ln cap="sq" cmpd="sng" w="85725">
              <a:solidFill>
                <a:srgbClr val="F25118"/>
              </a:solidFill>
              <a:prstDash val="solid"/>
              <a:miter lim="8000"/>
              <a:headEnd len="sm" w="sm" type="none"/>
              <a:tailEnd len="sm" w="sm" type="none"/>
            </a:ln>
          </p:spPr>
        </p:sp>
        <p:sp>
          <p:nvSpPr>
            <p:cNvPr id="97" name="Google Shape;97;p10"/>
            <p:cNvSpPr txBox="1"/>
            <p:nvPr/>
          </p:nvSpPr>
          <p:spPr>
            <a:xfrm>
              <a:off x="63500" y="25400"/>
              <a:ext cx="1893000" cy="1583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98" name="Google Shape;98;p10"/>
          <p:cNvSpPr/>
          <p:nvPr/>
        </p:nvSpPr>
        <p:spPr>
          <a:xfrm>
            <a:off x="6109323" y="2667110"/>
            <a:ext cx="2739551" cy="3607942"/>
          </a:xfrm>
          <a:custGeom>
            <a:rect b="b" l="l" r="r" t="t"/>
            <a:pathLst>
              <a:path extrusionOk="0" h="3460856" w="2781270">
                <a:moveTo>
                  <a:pt x="0" y="0"/>
                </a:moveTo>
                <a:lnTo>
                  <a:pt x="2781270" y="0"/>
                </a:lnTo>
                <a:lnTo>
                  <a:pt x="2781270" y="3460856"/>
                </a:lnTo>
                <a:lnTo>
                  <a:pt x="0" y="3460856"/>
                </a:lnTo>
                <a:lnTo>
                  <a:pt x="0" y="0"/>
                </a:lnTo>
                <a:close/>
              </a:path>
            </a:pathLst>
          </a:custGeom>
          <a:blipFill rotWithShape="1">
            <a:blip r:embed="rId2">
              <a:alphaModFix/>
            </a:blip>
            <a:stretch>
              <a:fillRect b="0" l="0" r="0" t="0"/>
            </a:stretch>
          </a:blipFill>
          <a:ln>
            <a:noFill/>
          </a:ln>
        </p:spPr>
      </p:sp>
      <p:sp>
        <p:nvSpPr>
          <p:cNvPr id="99" name="Google Shape;99;p10"/>
          <p:cNvSpPr/>
          <p:nvPr/>
        </p:nvSpPr>
        <p:spPr>
          <a:xfrm flipH="1" rot="-7008899">
            <a:off x="391818" y="443503"/>
            <a:ext cx="1344730" cy="998268"/>
          </a:xfrm>
          <a:custGeom>
            <a:rect b="b" l="l" r="r" t="t"/>
            <a:pathLst>
              <a:path extrusionOk="0" h="1228149" w="1311616">
                <a:moveTo>
                  <a:pt x="1311616" y="0"/>
                </a:moveTo>
                <a:lnTo>
                  <a:pt x="0" y="0"/>
                </a:lnTo>
                <a:lnTo>
                  <a:pt x="0" y="1228149"/>
                </a:lnTo>
                <a:lnTo>
                  <a:pt x="1311616" y="1228149"/>
                </a:lnTo>
                <a:lnTo>
                  <a:pt x="1311616" y="0"/>
                </a:lnTo>
                <a:close/>
              </a:path>
            </a:pathLst>
          </a:custGeom>
          <a:blipFill rotWithShape="1">
            <a:blip r:embed="rId3">
              <a:alphaModFix/>
            </a:blip>
            <a:stretch>
              <a:fillRect b="0" l="0" r="0" t="0"/>
            </a:stretch>
          </a:blipFill>
          <a:ln>
            <a:noFill/>
          </a:ln>
        </p:spPr>
      </p:sp>
      <p:sp>
        <p:nvSpPr>
          <p:cNvPr id="100" name="Google Shape;100;p10"/>
          <p:cNvSpPr/>
          <p:nvPr/>
        </p:nvSpPr>
        <p:spPr>
          <a:xfrm flipH="1" rot="10800000">
            <a:off x="6723313" y="160076"/>
            <a:ext cx="944818" cy="1282554"/>
          </a:xfrm>
          <a:custGeom>
            <a:rect b="b" l="l" r="r" t="t"/>
            <a:pathLst>
              <a:path extrusionOk="0" h="957130" w="595161">
                <a:moveTo>
                  <a:pt x="595161" y="0"/>
                </a:moveTo>
                <a:lnTo>
                  <a:pt x="0" y="0"/>
                </a:lnTo>
                <a:lnTo>
                  <a:pt x="0" y="957130"/>
                </a:lnTo>
                <a:lnTo>
                  <a:pt x="595161" y="957130"/>
                </a:lnTo>
                <a:lnTo>
                  <a:pt x="595161" y="0"/>
                </a:lnTo>
                <a:close/>
              </a:path>
            </a:pathLst>
          </a:custGeom>
          <a:blipFill rotWithShape="1">
            <a:blip r:embed="rId4">
              <a:alphaModFix/>
            </a:blip>
            <a:stretch>
              <a:fillRect b="0" l="0" r="0" t="0"/>
            </a:stretch>
          </a:blipFill>
          <a:ln>
            <a:noFill/>
          </a:ln>
        </p:spPr>
      </p:sp>
      <p:sp>
        <p:nvSpPr>
          <p:cNvPr id="101" name="Google Shape;101;p10"/>
          <p:cNvSpPr/>
          <p:nvPr/>
        </p:nvSpPr>
        <p:spPr>
          <a:xfrm flipH="1" rot="3752192">
            <a:off x="622552" y="4051971"/>
            <a:ext cx="748102" cy="918185"/>
          </a:xfrm>
          <a:custGeom>
            <a:rect b="b" l="l" r="r" t="t"/>
            <a:pathLst>
              <a:path extrusionOk="0" h="964945" w="807045">
                <a:moveTo>
                  <a:pt x="807045" y="0"/>
                </a:moveTo>
                <a:lnTo>
                  <a:pt x="0" y="0"/>
                </a:lnTo>
                <a:lnTo>
                  <a:pt x="0" y="964945"/>
                </a:lnTo>
                <a:lnTo>
                  <a:pt x="807045" y="964945"/>
                </a:lnTo>
                <a:lnTo>
                  <a:pt x="807045" y="0"/>
                </a:lnTo>
                <a:close/>
              </a:path>
            </a:pathLst>
          </a:custGeom>
          <a:blipFill rotWithShape="1">
            <a:blip r:embed="rId5">
              <a:alphaModFix/>
            </a:blip>
            <a:stretch>
              <a:fillRect b="0" l="0" r="0" t="0"/>
            </a:stretch>
          </a:blip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11" Type="http://schemas.openxmlformats.org/officeDocument/2006/relationships/slideLayout" Target="../slideLayouts/slideLayout20.xml"/><Relationship Id="rId10" Type="http://schemas.openxmlformats.org/officeDocument/2006/relationships/slideLayout" Target="../slideLayouts/slideLayout19.xml"/><Relationship Id="rId12" Type="http://schemas.openxmlformats.org/officeDocument/2006/relationships/theme" Target="../theme/theme2.xml"/><Relationship Id="rId9" Type="http://schemas.openxmlformats.org/officeDocument/2006/relationships/slideLayout" Target="../slideLayouts/slideLayout18.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Kavoon"/>
              <a:buNone/>
              <a:defRPr sz="2800">
                <a:solidFill>
                  <a:schemeClr val="dk1"/>
                </a:solidFill>
                <a:latin typeface="Kavoon"/>
                <a:ea typeface="Kavoon"/>
                <a:cs typeface="Kavoon"/>
                <a:sym typeface="Kavoon"/>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Kavoon"/>
              <a:buChar char="●"/>
              <a:defRPr sz="1800">
                <a:solidFill>
                  <a:schemeClr val="dk2"/>
                </a:solidFill>
                <a:latin typeface="Kavoon"/>
                <a:ea typeface="Kavoon"/>
                <a:cs typeface="Kavoon"/>
                <a:sym typeface="Kavoon"/>
              </a:defRPr>
            </a:lvl1pPr>
            <a:lvl2pPr indent="-317500" lvl="1" marL="914400">
              <a:lnSpc>
                <a:spcPct val="115000"/>
              </a:lnSpc>
              <a:spcBef>
                <a:spcPts val="0"/>
              </a:spcBef>
              <a:spcAft>
                <a:spcPts val="0"/>
              </a:spcAft>
              <a:buClr>
                <a:schemeClr val="dk2"/>
              </a:buClr>
              <a:buSzPts val="1400"/>
              <a:buFont typeface="Calistoga"/>
              <a:buChar char="○"/>
              <a:defRPr>
                <a:solidFill>
                  <a:schemeClr val="dk2"/>
                </a:solidFill>
                <a:latin typeface="Calistoga"/>
                <a:ea typeface="Calistoga"/>
                <a:cs typeface="Calistoga"/>
                <a:sym typeface="Calistoga"/>
              </a:defRPr>
            </a:lvl2pPr>
            <a:lvl3pPr indent="-317500" lvl="2" marL="1371600">
              <a:lnSpc>
                <a:spcPct val="115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3pPr>
            <a:lvl4pPr indent="-317500" lvl="3" marL="1828800">
              <a:lnSpc>
                <a:spcPct val="115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4pPr>
            <a:lvl5pPr indent="-317500" lvl="4" marL="2286000">
              <a:lnSpc>
                <a:spcPct val="115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5pPr>
            <a:lvl6pPr indent="-317500" lvl="5" marL="2743200">
              <a:lnSpc>
                <a:spcPct val="115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6pPr>
            <a:lvl7pPr indent="-317500" lvl="6" marL="3200400">
              <a:lnSpc>
                <a:spcPct val="115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7pPr>
            <a:lvl8pPr indent="-317500" lvl="7" marL="3657600">
              <a:lnSpc>
                <a:spcPct val="115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8pPr>
            <a:lvl9pPr indent="-317500" lvl="8" marL="4114800">
              <a:lnSpc>
                <a:spcPct val="115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2" name="Shape 102"/>
        <p:cNvGrpSpPr/>
        <p:nvPr/>
      </p:nvGrpSpPr>
      <p:grpSpPr>
        <a:xfrm>
          <a:off x="0" y="0"/>
          <a:ext cx="0" cy="0"/>
          <a:chOff x="0" y="0"/>
          <a:chExt cx="0" cy="0"/>
        </a:xfrm>
      </p:grpSpPr>
      <p:sp>
        <p:nvSpPr>
          <p:cNvPr id="103" name="Google Shape;103;p11"/>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marR="0" rtl="0" algn="ctr">
              <a:spcBef>
                <a:spcPts val="0"/>
              </a:spcBef>
              <a:spcAft>
                <a:spcPts val="0"/>
              </a:spcAft>
              <a:buClr>
                <a:schemeClr val="dk1"/>
              </a:buClr>
              <a:buSzPts val="2200"/>
              <a:buFont typeface="Calibri"/>
              <a:buNone/>
              <a:defRPr b="0" i="0" sz="2200" u="none" cap="none" strike="noStrike">
                <a:solidFill>
                  <a:schemeClr val="dk1"/>
                </a:solidFill>
                <a:latin typeface="Calibri"/>
                <a:ea typeface="Calibri"/>
                <a:cs typeface="Calibri"/>
                <a:sym typeface="Calibri"/>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p:txBody>
      </p:sp>
      <p:sp>
        <p:nvSpPr>
          <p:cNvPr id="104" name="Google Shape;104;p11"/>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330200" lvl="0" marL="4572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7500" lvl="1" marL="914400" marR="0" rtl="0" algn="l">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rtl="0" algn="l">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2100" lvl="3" marL="1828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292100" lvl="5" marL="27432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6pPr>
            <a:lvl7pPr indent="-292100" lvl="6" marL="32004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7pPr>
            <a:lvl8pPr indent="-292100" lvl="7" marL="36576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8pPr>
            <a:lvl9pPr indent="-292100" lvl="8" marL="4114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9pPr>
          </a:lstStyle>
          <a:p/>
        </p:txBody>
      </p:sp>
      <p:sp>
        <p:nvSpPr>
          <p:cNvPr id="105" name="Google Shape;105;p1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marR="0" rtl="0" algn="l">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106" name="Google Shape;106;p1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marR="0" rtl="0" algn="ctr">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107" name="Google Shape;107;p1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rtl="0" algn="r">
              <a:spcBef>
                <a:spcPts val="0"/>
              </a:spcBef>
              <a:buNone/>
              <a:defRPr b="0" i="0" sz="600" u="none" cap="none" strike="noStrike">
                <a:solidFill>
                  <a:srgbClr val="888888"/>
                </a:solidFill>
                <a:latin typeface="Calibri"/>
                <a:ea typeface="Calibri"/>
                <a:cs typeface="Calibri"/>
                <a:sym typeface="Calibri"/>
              </a:defRPr>
            </a:lvl1pPr>
            <a:lvl2pPr indent="0" lvl="1" marL="0" marR="0" rtl="0" algn="r">
              <a:spcBef>
                <a:spcPts val="0"/>
              </a:spcBef>
              <a:buNone/>
              <a:defRPr b="0" i="0" sz="600" u="none" cap="none" strike="noStrike">
                <a:solidFill>
                  <a:srgbClr val="888888"/>
                </a:solidFill>
                <a:latin typeface="Calibri"/>
                <a:ea typeface="Calibri"/>
                <a:cs typeface="Calibri"/>
                <a:sym typeface="Calibri"/>
              </a:defRPr>
            </a:lvl2pPr>
            <a:lvl3pPr indent="0" lvl="2" marL="0" marR="0" rtl="0" algn="r">
              <a:spcBef>
                <a:spcPts val="0"/>
              </a:spcBef>
              <a:buNone/>
              <a:defRPr b="0" i="0" sz="600" u="none" cap="none" strike="noStrike">
                <a:solidFill>
                  <a:srgbClr val="888888"/>
                </a:solidFill>
                <a:latin typeface="Calibri"/>
                <a:ea typeface="Calibri"/>
                <a:cs typeface="Calibri"/>
                <a:sym typeface="Calibri"/>
              </a:defRPr>
            </a:lvl3pPr>
            <a:lvl4pPr indent="0" lvl="3" marL="0" marR="0" rtl="0" algn="r">
              <a:spcBef>
                <a:spcPts val="0"/>
              </a:spcBef>
              <a:buNone/>
              <a:defRPr b="0" i="0" sz="600" u="none" cap="none" strike="noStrike">
                <a:solidFill>
                  <a:srgbClr val="888888"/>
                </a:solidFill>
                <a:latin typeface="Calibri"/>
                <a:ea typeface="Calibri"/>
                <a:cs typeface="Calibri"/>
                <a:sym typeface="Calibri"/>
              </a:defRPr>
            </a:lvl4pPr>
            <a:lvl5pPr indent="0" lvl="4" marL="0" marR="0" rtl="0" algn="r">
              <a:spcBef>
                <a:spcPts val="0"/>
              </a:spcBef>
              <a:buNone/>
              <a:defRPr b="0" i="0" sz="600" u="none" cap="none" strike="noStrike">
                <a:solidFill>
                  <a:srgbClr val="888888"/>
                </a:solidFill>
                <a:latin typeface="Calibri"/>
                <a:ea typeface="Calibri"/>
                <a:cs typeface="Calibri"/>
                <a:sym typeface="Calibri"/>
              </a:defRPr>
            </a:lvl5pPr>
            <a:lvl6pPr indent="0" lvl="5" marL="0" marR="0" rtl="0" algn="r">
              <a:spcBef>
                <a:spcPts val="0"/>
              </a:spcBef>
              <a:buNone/>
              <a:defRPr b="0" i="0" sz="600" u="none" cap="none" strike="noStrike">
                <a:solidFill>
                  <a:srgbClr val="888888"/>
                </a:solidFill>
                <a:latin typeface="Calibri"/>
                <a:ea typeface="Calibri"/>
                <a:cs typeface="Calibri"/>
                <a:sym typeface="Calibri"/>
              </a:defRPr>
            </a:lvl6pPr>
            <a:lvl7pPr indent="0" lvl="6" marL="0" marR="0" rtl="0" algn="r">
              <a:spcBef>
                <a:spcPts val="0"/>
              </a:spcBef>
              <a:buNone/>
              <a:defRPr b="0" i="0" sz="600" u="none" cap="none" strike="noStrike">
                <a:solidFill>
                  <a:srgbClr val="888888"/>
                </a:solidFill>
                <a:latin typeface="Calibri"/>
                <a:ea typeface="Calibri"/>
                <a:cs typeface="Calibri"/>
                <a:sym typeface="Calibri"/>
              </a:defRPr>
            </a:lvl7pPr>
            <a:lvl8pPr indent="0" lvl="7" marL="0" marR="0" rtl="0" algn="r">
              <a:spcBef>
                <a:spcPts val="0"/>
              </a:spcBef>
              <a:buNone/>
              <a:defRPr b="0" i="0" sz="600" u="none" cap="none" strike="noStrike">
                <a:solidFill>
                  <a:srgbClr val="888888"/>
                </a:solidFill>
                <a:latin typeface="Calibri"/>
                <a:ea typeface="Calibri"/>
                <a:cs typeface="Calibri"/>
                <a:sym typeface="Calibri"/>
              </a:defRPr>
            </a:lvl8pPr>
            <a:lvl9pPr indent="0" lvl="8" marL="0" marR="0" rtl="0" algn="r">
              <a:spcBef>
                <a:spcPts val="0"/>
              </a:spcBef>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 Id="rId3" Type="http://schemas.openxmlformats.org/officeDocument/2006/relationships/image" Target="../media/image42.png"/><Relationship Id="rId4" Type="http://schemas.openxmlformats.org/officeDocument/2006/relationships/image" Target="../media/image37.png"/><Relationship Id="rId5" Type="http://schemas.openxmlformats.org/officeDocument/2006/relationships/image" Target="../media/image11.png"/><Relationship Id="rId6" Type="http://schemas.openxmlformats.org/officeDocument/2006/relationships/image" Target="../media/image10.png"/><Relationship Id="rId7" Type="http://schemas.openxmlformats.org/officeDocument/2006/relationships/image" Target="../media/image2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63.png"/><Relationship Id="rId4" Type="http://schemas.openxmlformats.org/officeDocument/2006/relationships/image" Target="../media/image44.png"/><Relationship Id="rId5" Type="http://schemas.openxmlformats.org/officeDocument/2006/relationships/image" Target="../media/image6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64.jpg"/><Relationship Id="rId4" Type="http://schemas.openxmlformats.org/officeDocument/2006/relationships/image" Target="../media/image44.png"/><Relationship Id="rId5" Type="http://schemas.openxmlformats.org/officeDocument/2006/relationships/image" Target="../media/image7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65.png"/><Relationship Id="rId4" Type="http://schemas.openxmlformats.org/officeDocument/2006/relationships/image" Target="../media/image79.png"/><Relationship Id="rId5" Type="http://schemas.openxmlformats.org/officeDocument/2006/relationships/image" Target="../media/image67.png"/><Relationship Id="rId6" Type="http://schemas.openxmlformats.org/officeDocument/2006/relationships/image" Target="../media/image89.png"/><Relationship Id="rId7" Type="http://schemas.openxmlformats.org/officeDocument/2006/relationships/image" Target="../media/image7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6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105.jpg"/><Relationship Id="rId4" Type="http://schemas.openxmlformats.org/officeDocument/2006/relationships/image" Target="../media/image86.png"/><Relationship Id="rId5" Type="http://schemas.openxmlformats.org/officeDocument/2006/relationships/image" Target="../media/image7.png"/><Relationship Id="rId6" Type="http://schemas.openxmlformats.org/officeDocument/2006/relationships/image" Target="../media/image85.png"/><Relationship Id="rId7" Type="http://schemas.openxmlformats.org/officeDocument/2006/relationships/image" Target="../media/image8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80.png"/><Relationship Id="rId5" Type="http://schemas.openxmlformats.org/officeDocument/2006/relationships/image" Target="../media/image102.png"/><Relationship Id="rId6" Type="http://schemas.openxmlformats.org/officeDocument/2006/relationships/image" Target="../media/image78.png"/><Relationship Id="rId7" Type="http://schemas.openxmlformats.org/officeDocument/2006/relationships/image" Target="../media/image90.png"/><Relationship Id="rId8"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104.png"/><Relationship Id="rId4" Type="http://schemas.openxmlformats.org/officeDocument/2006/relationships/image" Target="../media/image5.png"/><Relationship Id="rId5" Type="http://schemas.openxmlformats.org/officeDocument/2006/relationships/image" Target="../media/image77.png"/><Relationship Id="rId6" Type="http://schemas.openxmlformats.org/officeDocument/2006/relationships/image" Target="../media/image103.png"/></Relationships>
</file>

<file path=ppt/slides/_rels/slide17.xml.rels><?xml version="1.0" encoding="UTF-8" standalone="yes"?><Relationships xmlns="http://schemas.openxmlformats.org/package/2006/relationships"><Relationship Id="rId20" Type="http://schemas.openxmlformats.org/officeDocument/2006/relationships/image" Target="../media/image14.png"/><Relationship Id="rId22" Type="http://schemas.openxmlformats.org/officeDocument/2006/relationships/image" Target="../media/image9.png"/><Relationship Id="rId21" Type="http://schemas.openxmlformats.org/officeDocument/2006/relationships/image" Target="../media/image8.png"/><Relationship Id="rId24" Type="http://schemas.openxmlformats.org/officeDocument/2006/relationships/image" Target="../media/image12.png"/><Relationship Id="rId23" Type="http://schemas.openxmlformats.org/officeDocument/2006/relationships/image" Target="../media/image6.png"/><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37.png"/><Relationship Id="rId4" Type="http://schemas.openxmlformats.org/officeDocument/2006/relationships/image" Target="../media/image11.png"/><Relationship Id="rId9" Type="http://schemas.openxmlformats.org/officeDocument/2006/relationships/image" Target="../media/image3.png"/><Relationship Id="rId25" Type="http://schemas.openxmlformats.org/officeDocument/2006/relationships/image" Target="../media/image7.png"/><Relationship Id="rId5" Type="http://schemas.openxmlformats.org/officeDocument/2006/relationships/image" Target="../media/image10.png"/><Relationship Id="rId6" Type="http://schemas.openxmlformats.org/officeDocument/2006/relationships/image" Target="../media/image20.png"/><Relationship Id="rId7" Type="http://schemas.openxmlformats.org/officeDocument/2006/relationships/image" Target="../media/image42.png"/><Relationship Id="rId8" Type="http://schemas.openxmlformats.org/officeDocument/2006/relationships/image" Target="../media/image38.png"/><Relationship Id="rId11" Type="http://schemas.openxmlformats.org/officeDocument/2006/relationships/image" Target="../media/image5.png"/><Relationship Id="rId10" Type="http://schemas.openxmlformats.org/officeDocument/2006/relationships/image" Target="../media/image1.png"/><Relationship Id="rId13" Type="http://schemas.openxmlformats.org/officeDocument/2006/relationships/image" Target="../media/image13.png"/><Relationship Id="rId12" Type="http://schemas.openxmlformats.org/officeDocument/2006/relationships/image" Target="../media/image15.png"/><Relationship Id="rId15" Type="http://schemas.openxmlformats.org/officeDocument/2006/relationships/image" Target="../media/image2.png"/><Relationship Id="rId14" Type="http://schemas.openxmlformats.org/officeDocument/2006/relationships/image" Target="../media/image31.png"/><Relationship Id="rId17" Type="http://schemas.openxmlformats.org/officeDocument/2006/relationships/image" Target="../media/image4.png"/><Relationship Id="rId16" Type="http://schemas.openxmlformats.org/officeDocument/2006/relationships/image" Target="../media/image39.png"/><Relationship Id="rId19" Type="http://schemas.openxmlformats.org/officeDocument/2006/relationships/image" Target="../media/image29.png"/><Relationship Id="rId18" Type="http://schemas.openxmlformats.org/officeDocument/2006/relationships/image" Target="../media/image5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image" Target="../media/image94.png"/><Relationship Id="rId4" Type="http://schemas.openxmlformats.org/officeDocument/2006/relationships/image" Target="../media/image10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13.png"/><Relationship Id="rId5" Type="http://schemas.openxmlformats.org/officeDocument/2006/relationships/image" Target="../media/image31.png"/><Relationship Id="rId6" Type="http://schemas.openxmlformats.org/officeDocument/2006/relationships/image" Target="../media/image2.png"/><Relationship Id="rId7" Type="http://schemas.openxmlformats.org/officeDocument/2006/relationships/image" Target="../media/image39.png"/><Relationship Id="rId8"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71.png"/><Relationship Id="rId4" Type="http://schemas.openxmlformats.org/officeDocument/2006/relationships/image" Target="../media/image52.png"/><Relationship Id="rId5" Type="http://schemas.openxmlformats.org/officeDocument/2006/relationships/image" Target="../media/image56.png"/><Relationship Id="rId6" Type="http://schemas.openxmlformats.org/officeDocument/2006/relationships/image" Target="../media/image1.png"/><Relationship Id="rId7"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97.png"/><Relationship Id="rId4" Type="http://schemas.openxmlformats.org/officeDocument/2006/relationships/image" Target="../media/image38.png"/><Relationship Id="rId5" Type="http://schemas.openxmlformats.org/officeDocument/2006/relationships/image" Target="../media/image50.png"/><Relationship Id="rId6" Type="http://schemas.openxmlformats.org/officeDocument/2006/relationships/image" Target="../media/image29.png"/><Relationship Id="rId7"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6.png"/></Relationships>
</file>

<file path=ppt/slides/_rels/slide7.xml.rels><?xml version="1.0" encoding="UTF-8" standalone="yes"?><Relationships xmlns="http://schemas.openxmlformats.org/package/2006/relationships"><Relationship Id="rId11" Type="http://schemas.openxmlformats.org/officeDocument/2006/relationships/image" Target="../media/image12.png"/><Relationship Id="rId10" Type="http://schemas.openxmlformats.org/officeDocument/2006/relationships/image" Target="../media/image76.png"/><Relationship Id="rId13" Type="http://schemas.openxmlformats.org/officeDocument/2006/relationships/image" Target="../media/image44.png"/><Relationship Id="rId12" Type="http://schemas.openxmlformats.org/officeDocument/2006/relationships/image" Target="../media/image41.png"/><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87.png"/><Relationship Id="rId4" Type="http://schemas.openxmlformats.org/officeDocument/2006/relationships/image" Target="../media/image54.png"/><Relationship Id="rId9" Type="http://schemas.openxmlformats.org/officeDocument/2006/relationships/image" Target="../media/image59.png"/><Relationship Id="rId5" Type="http://schemas.openxmlformats.org/officeDocument/2006/relationships/image" Target="../media/image70.png"/><Relationship Id="rId6" Type="http://schemas.openxmlformats.org/officeDocument/2006/relationships/image" Target="../media/image69.png"/><Relationship Id="rId7" Type="http://schemas.openxmlformats.org/officeDocument/2006/relationships/image" Target="../media/image58.png"/><Relationship Id="rId8" Type="http://schemas.openxmlformats.org/officeDocument/2006/relationships/image" Target="../media/image5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15.png"/><Relationship Id="rId5" Type="http://schemas.openxmlformats.org/officeDocument/2006/relationships/image" Target="../media/image13.png"/><Relationship Id="rId6" Type="http://schemas.openxmlformats.org/officeDocument/2006/relationships/image" Target="../media/image45.png"/><Relationship Id="rId7"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47.png"/><Relationship Id="rId4" Type="http://schemas.openxmlformats.org/officeDocument/2006/relationships/image" Target="../media/image55.png"/><Relationship Id="rId9" Type="http://schemas.openxmlformats.org/officeDocument/2006/relationships/image" Target="../media/image73.png"/><Relationship Id="rId5" Type="http://schemas.openxmlformats.org/officeDocument/2006/relationships/image" Target="../media/image61.png"/><Relationship Id="rId6" Type="http://schemas.openxmlformats.org/officeDocument/2006/relationships/image" Target="../media/image60.png"/><Relationship Id="rId7" Type="http://schemas.openxmlformats.org/officeDocument/2006/relationships/image" Target="../media/image45.png"/><Relationship Id="rId8"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8A19"/>
        </a:solidFill>
      </p:bgPr>
    </p:bg>
    <p:spTree>
      <p:nvGrpSpPr>
        <p:cNvPr id="180" name="Shape 180"/>
        <p:cNvGrpSpPr/>
        <p:nvPr/>
      </p:nvGrpSpPr>
      <p:grpSpPr>
        <a:xfrm>
          <a:off x="0" y="0"/>
          <a:ext cx="0" cy="0"/>
          <a:chOff x="0" y="0"/>
          <a:chExt cx="0" cy="0"/>
        </a:xfrm>
      </p:grpSpPr>
      <p:grpSp>
        <p:nvGrpSpPr>
          <p:cNvPr id="181" name="Google Shape;181;p23"/>
          <p:cNvGrpSpPr/>
          <p:nvPr/>
        </p:nvGrpSpPr>
        <p:grpSpPr>
          <a:xfrm>
            <a:off x="270214" y="426244"/>
            <a:ext cx="8603572" cy="4460490"/>
            <a:chOff x="0" y="0"/>
            <a:chExt cx="4546670" cy="2357204"/>
          </a:xfrm>
        </p:grpSpPr>
        <p:sp>
          <p:nvSpPr>
            <p:cNvPr id="182" name="Google Shape;182;p23"/>
            <p:cNvSpPr/>
            <p:nvPr/>
          </p:nvSpPr>
          <p:spPr>
            <a:xfrm>
              <a:off x="0" y="0"/>
              <a:ext cx="4546670" cy="2357204"/>
            </a:xfrm>
            <a:custGeom>
              <a:rect b="b" l="l" r="r" t="t"/>
              <a:pathLst>
                <a:path extrusionOk="0" h="2357204" w="4546670">
                  <a:moveTo>
                    <a:pt x="4386650" y="0"/>
                  </a:moveTo>
                  <a:lnTo>
                    <a:pt x="160020" y="0"/>
                  </a:lnTo>
                  <a:lnTo>
                    <a:pt x="0" y="160020"/>
                  </a:lnTo>
                  <a:lnTo>
                    <a:pt x="0" y="2197184"/>
                  </a:lnTo>
                  <a:lnTo>
                    <a:pt x="160020" y="2357204"/>
                  </a:lnTo>
                  <a:lnTo>
                    <a:pt x="4386650" y="2357204"/>
                  </a:lnTo>
                  <a:lnTo>
                    <a:pt x="4546670" y="2197184"/>
                  </a:lnTo>
                  <a:lnTo>
                    <a:pt x="4546670" y="160020"/>
                  </a:lnTo>
                  <a:lnTo>
                    <a:pt x="4386650" y="0"/>
                  </a:lnTo>
                  <a:close/>
                </a:path>
              </a:pathLst>
            </a:custGeom>
            <a:solidFill>
              <a:srgbClr val="FCFAF0"/>
            </a:solidFill>
            <a:ln>
              <a:noFill/>
            </a:ln>
          </p:spPr>
        </p:sp>
        <p:sp>
          <p:nvSpPr>
            <p:cNvPr id="183" name="Google Shape;183;p23"/>
            <p:cNvSpPr txBox="1"/>
            <p:nvPr/>
          </p:nvSpPr>
          <p:spPr>
            <a:xfrm>
              <a:off x="63500" y="25400"/>
              <a:ext cx="4419670" cy="2268304"/>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84" name="Google Shape;184;p23"/>
          <p:cNvGrpSpPr/>
          <p:nvPr/>
        </p:nvGrpSpPr>
        <p:grpSpPr>
          <a:xfrm>
            <a:off x="270214" y="1710502"/>
            <a:ext cx="8603572" cy="1018161"/>
            <a:chOff x="0" y="0"/>
            <a:chExt cx="22942858" cy="2715096"/>
          </a:xfrm>
        </p:grpSpPr>
        <p:sp>
          <p:nvSpPr>
            <p:cNvPr id="185" name="Google Shape;185;p23"/>
            <p:cNvSpPr/>
            <p:nvPr/>
          </p:nvSpPr>
          <p:spPr>
            <a:xfrm>
              <a:off x="0" y="0"/>
              <a:ext cx="22942858" cy="2715096"/>
            </a:xfrm>
            <a:prstGeom prst="rect">
              <a:avLst/>
            </a:prstGeom>
            <a:solidFill>
              <a:srgbClr val="F2511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6" name="Google Shape;186;p23"/>
            <p:cNvSpPr txBox="1"/>
            <p:nvPr/>
          </p:nvSpPr>
          <p:spPr>
            <a:xfrm>
              <a:off x="1549721" y="600075"/>
              <a:ext cx="9619230" cy="619125"/>
            </a:xfrm>
            <a:prstGeom prst="rect">
              <a:avLst/>
            </a:prstGeom>
            <a:noFill/>
            <a:ln>
              <a:noFill/>
            </a:ln>
          </p:spPr>
          <p:txBody>
            <a:bodyPr anchorCtr="0" anchor="t" bIns="0" lIns="0" spcFirstLastPara="1" rIns="0" wrap="square" tIns="0">
              <a:spAutoFit/>
            </a:bodyPr>
            <a:lstStyle/>
            <a:p>
              <a:pPr indent="0" lvl="0" marL="0" marR="0" rtl="0" algn="l">
                <a:lnSpc>
                  <a:spcPct val="20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87" name="Google Shape;187;p23"/>
          <p:cNvGrpSpPr/>
          <p:nvPr/>
        </p:nvGrpSpPr>
        <p:grpSpPr>
          <a:xfrm>
            <a:off x="270214" y="302507"/>
            <a:ext cx="8603572" cy="1818804"/>
            <a:chOff x="0" y="0"/>
            <a:chExt cx="4531923" cy="958053"/>
          </a:xfrm>
        </p:grpSpPr>
        <p:sp>
          <p:nvSpPr>
            <p:cNvPr id="188" name="Google Shape;188;p23"/>
            <p:cNvSpPr/>
            <p:nvPr/>
          </p:nvSpPr>
          <p:spPr>
            <a:xfrm>
              <a:off x="0" y="0"/>
              <a:ext cx="4531923" cy="958053"/>
            </a:xfrm>
            <a:custGeom>
              <a:rect b="b" l="l" r="r" t="t"/>
              <a:pathLst>
                <a:path extrusionOk="0" h="958053" w="4531923">
                  <a:moveTo>
                    <a:pt x="4371903" y="0"/>
                  </a:moveTo>
                  <a:lnTo>
                    <a:pt x="160020" y="0"/>
                  </a:lnTo>
                  <a:lnTo>
                    <a:pt x="0" y="160020"/>
                  </a:lnTo>
                  <a:lnTo>
                    <a:pt x="0" y="798033"/>
                  </a:lnTo>
                  <a:lnTo>
                    <a:pt x="160020" y="958053"/>
                  </a:lnTo>
                  <a:lnTo>
                    <a:pt x="4371903" y="958053"/>
                  </a:lnTo>
                  <a:lnTo>
                    <a:pt x="4531923" y="798033"/>
                  </a:lnTo>
                  <a:lnTo>
                    <a:pt x="4531923" y="160020"/>
                  </a:lnTo>
                  <a:lnTo>
                    <a:pt x="4371903" y="0"/>
                  </a:lnTo>
                  <a:close/>
                </a:path>
              </a:pathLst>
            </a:custGeom>
            <a:solidFill>
              <a:srgbClr val="3A2A21"/>
            </a:solidFill>
            <a:ln>
              <a:noFill/>
            </a:ln>
          </p:spPr>
        </p:sp>
        <p:sp>
          <p:nvSpPr>
            <p:cNvPr id="189" name="Google Shape;189;p23"/>
            <p:cNvSpPr txBox="1"/>
            <p:nvPr/>
          </p:nvSpPr>
          <p:spPr>
            <a:xfrm>
              <a:off x="63500" y="25400"/>
              <a:ext cx="4404923" cy="86915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90" name="Google Shape;190;p23"/>
          <p:cNvSpPr/>
          <p:nvPr/>
        </p:nvSpPr>
        <p:spPr>
          <a:xfrm>
            <a:off x="514350" y="497853"/>
            <a:ext cx="8115300" cy="1479896"/>
          </a:xfrm>
          <a:custGeom>
            <a:rect b="b" l="l" r="r" t="t"/>
            <a:pathLst>
              <a:path extrusionOk="0" h="2959792" w="16230600">
                <a:moveTo>
                  <a:pt x="0" y="0"/>
                </a:moveTo>
                <a:lnTo>
                  <a:pt x="16230600" y="0"/>
                </a:lnTo>
                <a:lnTo>
                  <a:pt x="16230600" y="2959793"/>
                </a:lnTo>
                <a:lnTo>
                  <a:pt x="0" y="2959793"/>
                </a:lnTo>
                <a:lnTo>
                  <a:pt x="0" y="0"/>
                </a:lnTo>
                <a:close/>
              </a:path>
            </a:pathLst>
          </a:custGeom>
          <a:blipFill rotWithShape="1">
            <a:blip r:embed="rId3">
              <a:alphaModFix/>
            </a:blip>
            <a:stretch>
              <a:fillRect b="0" l="0" r="0" t="0"/>
            </a:stretch>
          </a:blipFill>
          <a:ln>
            <a:noFill/>
          </a:ln>
        </p:spPr>
      </p:sp>
      <p:sp>
        <p:nvSpPr>
          <p:cNvPr id="191" name="Google Shape;191;p23"/>
          <p:cNvSpPr/>
          <p:nvPr/>
        </p:nvSpPr>
        <p:spPr>
          <a:xfrm flipH="1">
            <a:off x="0" y="2121310"/>
            <a:ext cx="2490009" cy="2996729"/>
          </a:xfrm>
          <a:custGeom>
            <a:rect b="b" l="l" r="r" t="t"/>
            <a:pathLst>
              <a:path extrusionOk="0" h="5993457" w="4980018">
                <a:moveTo>
                  <a:pt x="4980018" y="0"/>
                </a:moveTo>
                <a:lnTo>
                  <a:pt x="0" y="0"/>
                </a:lnTo>
                <a:lnTo>
                  <a:pt x="0" y="5993457"/>
                </a:lnTo>
                <a:lnTo>
                  <a:pt x="4980018" y="5993457"/>
                </a:lnTo>
                <a:lnTo>
                  <a:pt x="4980018" y="0"/>
                </a:lnTo>
                <a:close/>
              </a:path>
            </a:pathLst>
          </a:custGeom>
          <a:blipFill rotWithShape="1">
            <a:blip r:embed="rId4">
              <a:alphaModFix/>
            </a:blip>
            <a:stretch>
              <a:fillRect b="0" l="0" r="0" t="0"/>
            </a:stretch>
          </a:blipFill>
          <a:ln>
            <a:noFill/>
          </a:ln>
        </p:spPr>
      </p:sp>
      <p:sp>
        <p:nvSpPr>
          <p:cNvPr id="192" name="Google Shape;192;p23"/>
          <p:cNvSpPr/>
          <p:nvPr/>
        </p:nvSpPr>
        <p:spPr>
          <a:xfrm>
            <a:off x="2397771" y="2648207"/>
            <a:ext cx="2048306" cy="2514662"/>
          </a:xfrm>
          <a:custGeom>
            <a:rect b="b" l="l" r="r" t="t"/>
            <a:pathLst>
              <a:path extrusionOk="0" h="5029323" w="4096612">
                <a:moveTo>
                  <a:pt x="0" y="0"/>
                </a:moveTo>
                <a:lnTo>
                  <a:pt x="4096612" y="0"/>
                </a:lnTo>
                <a:lnTo>
                  <a:pt x="4096612" y="5029323"/>
                </a:lnTo>
                <a:lnTo>
                  <a:pt x="0" y="5029323"/>
                </a:lnTo>
                <a:lnTo>
                  <a:pt x="0" y="0"/>
                </a:lnTo>
                <a:close/>
              </a:path>
            </a:pathLst>
          </a:custGeom>
          <a:blipFill rotWithShape="1">
            <a:blip r:embed="rId5">
              <a:alphaModFix/>
            </a:blip>
            <a:stretch>
              <a:fillRect b="0" l="0" r="0" t="0"/>
            </a:stretch>
          </a:blipFill>
          <a:ln>
            <a:noFill/>
          </a:ln>
        </p:spPr>
      </p:sp>
      <p:sp>
        <p:nvSpPr>
          <p:cNvPr id="193" name="Google Shape;193;p23"/>
          <p:cNvSpPr/>
          <p:nvPr/>
        </p:nvSpPr>
        <p:spPr>
          <a:xfrm>
            <a:off x="4691063" y="2648207"/>
            <a:ext cx="1897427" cy="2514662"/>
          </a:xfrm>
          <a:custGeom>
            <a:rect b="b" l="l" r="r" t="t"/>
            <a:pathLst>
              <a:path extrusionOk="0" h="5029323" w="3794853">
                <a:moveTo>
                  <a:pt x="0" y="0"/>
                </a:moveTo>
                <a:lnTo>
                  <a:pt x="3794853" y="0"/>
                </a:lnTo>
                <a:lnTo>
                  <a:pt x="3794853" y="5029323"/>
                </a:lnTo>
                <a:lnTo>
                  <a:pt x="0" y="5029323"/>
                </a:lnTo>
                <a:lnTo>
                  <a:pt x="0" y="0"/>
                </a:lnTo>
                <a:close/>
              </a:path>
            </a:pathLst>
          </a:custGeom>
          <a:blipFill rotWithShape="1">
            <a:blip r:embed="rId6">
              <a:alphaModFix/>
            </a:blip>
            <a:stretch>
              <a:fillRect b="0" l="0" r="0" t="0"/>
            </a:stretch>
          </a:blipFill>
          <a:ln>
            <a:noFill/>
          </a:ln>
        </p:spPr>
      </p:sp>
      <p:sp>
        <p:nvSpPr>
          <p:cNvPr id="194" name="Google Shape;194;p23"/>
          <p:cNvSpPr/>
          <p:nvPr/>
        </p:nvSpPr>
        <p:spPr>
          <a:xfrm>
            <a:off x="6588489" y="2046566"/>
            <a:ext cx="2488809" cy="3096934"/>
          </a:xfrm>
          <a:custGeom>
            <a:rect b="b" l="l" r="r" t="t"/>
            <a:pathLst>
              <a:path extrusionOk="0" h="6193868" w="4977617">
                <a:moveTo>
                  <a:pt x="0" y="0"/>
                </a:moveTo>
                <a:lnTo>
                  <a:pt x="4977617" y="0"/>
                </a:lnTo>
                <a:lnTo>
                  <a:pt x="4977617" y="6193868"/>
                </a:lnTo>
                <a:lnTo>
                  <a:pt x="0" y="6193868"/>
                </a:lnTo>
                <a:lnTo>
                  <a:pt x="0" y="0"/>
                </a:lnTo>
                <a:close/>
              </a:path>
            </a:pathLst>
          </a:custGeom>
          <a:blipFill rotWithShape="1">
            <a:blip r:embed="rId7">
              <a:alphaModFix/>
            </a:blip>
            <a:stretch>
              <a:fillRect b="0" l="0" r="0" t="0"/>
            </a:stretch>
          </a:blipFill>
          <a:ln>
            <a:noFill/>
          </a:ln>
        </p:spPr>
      </p:sp>
      <p:sp>
        <p:nvSpPr>
          <p:cNvPr id="195" name="Google Shape;195;p23"/>
          <p:cNvSpPr txBox="1"/>
          <p:nvPr/>
        </p:nvSpPr>
        <p:spPr>
          <a:xfrm>
            <a:off x="664085" y="2129095"/>
            <a:ext cx="7815829" cy="5191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FBF4E4"/>
                </a:solidFill>
                <a:latin typeface="Calistoga"/>
                <a:ea typeface="Calistoga"/>
                <a:cs typeface="Calistoga"/>
                <a:sym typeface="Calistoga"/>
              </a:rPr>
              <a:t>Newsletter</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92A1F"/>
        </a:solidFill>
      </p:bgPr>
    </p:bg>
    <p:spTree>
      <p:nvGrpSpPr>
        <p:cNvPr id="429" name="Shape 429"/>
        <p:cNvGrpSpPr/>
        <p:nvPr/>
      </p:nvGrpSpPr>
      <p:grpSpPr>
        <a:xfrm>
          <a:off x="0" y="0"/>
          <a:ext cx="0" cy="0"/>
          <a:chOff x="0" y="0"/>
          <a:chExt cx="0" cy="0"/>
        </a:xfrm>
      </p:grpSpPr>
      <p:grpSp>
        <p:nvGrpSpPr>
          <p:cNvPr id="430" name="Google Shape;430;p32"/>
          <p:cNvGrpSpPr/>
          <p:nvPr/>
        </p:nvGrpSpPr>
        <p:grpSpPr>
          <a:xfrm>
            <a:off x="682335" y="256767"/>
            <a:ext cx="5933539" cy="4629966"/>
            <a:chOff x="0" y="0"/>
            <a:chExt cx="3125485" cy="2438830"/>
          </a:xfrm>
        </p:grpSpPr>
        <p:sp>
          <p:nvSpPr>
            <p:cNvPr id="431" name="Google Shape;431;p32"/>
            <p:cNvSpPr/>
            <p:nvPr/>
          </p:nvSpPr>
          <p:spPr>
            <a:xfrm>
              <a:off x="0" y="0"/>
              <a:ext cx="3125485" cy="2438830"/>
            </a:xfrm>
            <a:custGeom>
              <a:rect b="b" l="l" r="r" t="t"/>
              <a:pathLst>
                <a:path extrusionOk="0" h="2438830" w="3125485">
                  <a:moveTo>
                    <a:pt x="2965465" y="0"/>
                  </a:moveTo>
                  <a:lnTo>
                    <a:pt x="160020" y="0"/>
                  </a:lnTo>
                  <a:lnTo>
                    <a:pt x="0" y="160020"/>
                  </a:lnTo>
                  <a:lnTo>
                    <a:pt x="0" y="2278810"/>
                  </a:lnTo>
                  <a:lnTo>
                    <a:pt x="160020" y="2438830"/>
                  </a:lnTo>
                  <a:lnTo>
                    <a:pt x="2965465" y="2438830"/>
                  </a:lnTo>
                  <a:lnTo>
                    <a:pt x="3125485" y="2278810"/>
                  </a:lnTo>
                  <a:lnTo>
                    <a:pt x="3125485" y="160020"/>
                  </a:lnTo>
                  <a:lnTo>
                    <a:pt x="2965465" y="0"/>
                  </a:lnTo>
                  <a:close/>
                </a:path>
              </a:pathLst>
            </a:custGeom>
            <a:solidFill>
              <a:srgbClr val="FBF4E6"/>
            </a:solidFill>
            <a:ln cap="sq" cmpd="sng" w="85725">
              <a:solidFill>
                <a:srgbClr val="F25118"/>
              </a:solidFill>
              <a:prstDash val="solid"/>
              <a:miter lim="8000"/>
              <a:headEnd len="sm" w="sm" type="none"/>
              <a:tailEnd len="sm" w="sm" type="none"/>
            </a:ln>
          </p:spPr>
        </p:sp>
        <p:sp>
          <p:nvSpPr>
            <p:cNvPr id="432" name="Google Shape;432;p32"/>
            <p:cNvSpPr txBox="1"/>
            <p:nvPr/>
          </p:nvSpPr>
          <p:spPr>
            <a:xfrm>
              <a:off x="63500" y="25400"/>
              <a:ext cx="2998485" cy="234993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33" name="Google Shape;433;p32"/>
          <p:cNvSpPr txBox="1"/>
          <p:nvPr/>
        </p:nvSpPr>
        <p:spPr>
          <a:xfrm>
            <a:off x="1314179" y="599303"/>
            <a:ext cx="3767700" cy="3771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900" u="none" cap="none" strike="noStrike">
                <a:solidFill>
                  <a:srgbClr val="392A1F"/>
                </a:solidFill>
                <a:latin typeface="Kavoon"/>
                <a:ea typeface="Kavoon"/>
                <a:cs typeface="Kavoon"/>
                <a:sym typeface="Kavoon"/>
              </a:rPr>
              <a:t>Write an original statement or inspiring quote</a:t>
            </a:r>
            <a:endParaRPr sz="700"/>
          </a:p>
        </p:txBody>
      </p:sp>
      <p:sp>
        <p:nvSpPr>
          <p:cNvPr id="434" name="Google Shape;434;p32"/>
          <p:cNvSpPr/>
          <p:nvPr/>
        </p:nvSpPr>
        <p:spPr>
          <a:xfrm flipH="1" rot="-508104">
            <a:off x="5054840" y="-61594"/>
            <a:ext cx="4289957" cy="5266688"/>
          </a:xfrm>
          <a:custGeom>
            <a:rect b="b" l="l" r="r" t="t"/>
            <a:pathLst>
              <a:path extrusionOk="0" h="10533377" w="8579914">
                <a:moveTo>
                  <a:pt x="8579915" y="0"/>
                </a:moveTo>
                <a:lnTo>
                  <a:pt x="0" y="0"/>
                </a:lnTo>
                <a:lnTo>
                  <a:pt x="0" y="10533376"/>
                </a:lnTo>
                <a:lnTo>
                  <a:pt x="8579915" y="10533376"/>
                </a:lnTo>
                <a:lnTo>
                  <a:pt x="8579915" y="0"/>
                </a:lnTo>
                <a:close/>
              </a:path>
            </a:pathLst>
          </a:custGeom>
          <a:blipFill rotWithShape="1">
            <a:blip r:embed="rId3">
              <a:alphaModFix/>
            </a:blip>
            <a:stretch>
              <a:fillRect b="0" l="0" r="0" t="0"/>
            </a:stretch>
          </a:blipFill>
          <a:ln>
            <a:noFill/>
          </a:ln>
        </p:spPr>
      </p:sp>
      <p:sp>
        <p:nvSpPr>
          <p:cNvPr id="435" name="Google Shape;435;p32"/>
          <p:cNvSpPr/>
          <p:nvPr/>
        </p:nvSpPr>
        <p:spPr>
          <a:xfrm>
            <a:off x="-1314450" y="-587785"/>
            <a:ext cx="3657600" cy="1609344"/>
          </a:xfrm>
          <a:custGeom>
            <a:rect b="b" l="l" r="r" t="t"/>
            <a:pathLst>
              <a:path extrusionOk="0" h="3218688" w="7315200">
                <a:moveTo>
                  <a:pt x="0" y="0"/>
                </a:moveTo>
                <a:lnTo>
                  <a:pt x="7315200" y="0"/>
                </a:lnTo>
                <a:lnTo>
                  <a:pt x="7315200" y="3218688"/>
                </a:lnTo>
                <a:lnTo>
                  <a:pt x="0" y="3218688"/>
                </a:lnTo>
                <a:lnTo>
                  <a:pt x="0" y="0"/>
                </a:lnTo>
                <a:close/>
              </a:path>
            </a:pathLst>
          </a:custGeom>
          <a:blipFill rotWithShape="1">
            <a:blip r:embed="rId4">
              <a:alphaModFix/>
            </a:blip>
            <a:stretch>
              <a:fillRect b="0" l="0" r="0" t="0"/>
            </a:stretch>
          </a:blipFill>
          <a:ln>
            <a:noFill/>
          </a:ln>
        </p:spPr>
      </p:sp>
      <p:sp>
        <p:nvSpPr>
          <p:cNvPr id="436" name="Google Shape;436;p32"/>
          <p:cNvSpPr/>
          <p:nvPr/>
        </p:nvSpPr>
        <p:spPr>
          <a:xfrm>
            <a:off x="-789302" y="3434862"/>
            <a:ext cx="2607304" cy="2057400"/>
          </a:xfrm>
          <a:custGeom>
            <a:rect b="b" l="l" r="r" t="t"/>
            <a:pathLst>
              <a:path extrusionOk="0" h="4114800" w="5214608">
                <a:moveTo>
                  <a:pt x="0" y="0"/>
                </a:moveTo>
                <a:lnTo>
                  <a:pt x="5214608" y="0"/>
                </a:lnTo>
                <a:lnTo>
                  <a:pt x="5214608" y="4114800"/>
                </a:lnTo>
                <a:lnTo>
                  <a:pt x="0" y="4114800"/>
                </a:lnTo>
                <a:lnTo>
                  <a:pt x="0" y="0"/>
                </a:lnTo>
                <a:close/>
              </a:path>
            </a:pathLst>
          </a:custGeom>
          <a:blipFill rotWithShape="1">
            <a:blip r:embed="rId5">
              <a:alphaModFix/>
            </a:blip>
            <a:stretch>
              <a:fillRect b="0" l="0" r="0" t="0"/>
            </a:stretch>
          </a:blipFill>
          <a:ln>
            <a:noFill/>
          </a:ln>
        </p:spPr>
      </p:sp>
      <p:sp>
        <p:nvSpPr>
          <p:cNvPr id="437" name="Google Shape;437;p32"/>
          <p:cNvSpPr txBox="1"/>
          <p:nvPr/>
        </p:nvSpPr>
        <p:spPr>
          <a:xfrm>
            <a:off x="1085850" y="4424680"/>
            <a:ext cx="4224504" cy="204470"/>
          </a:xfrm>
          <a:prstGeom prst="rect">
            <a:avLst/>
          </a:prstGeom>
          <a:noFill/>
          <a:ln>
            <a:noFill/>
          </a:ln>
        </p:spPr>
        <p:txBody>
          <a:bodyPr anchorCtr="0" anchor="t" bIns="0" lIns="0" spcFirstLastPara="1" rIns="0" wrap="square" tIns="0">
            <a:spAutoFit/>
          </a:bodyPr>
          <a:lstStyle/>
          <a:p>
            <a:pPr indent="0" lvl="1" marL="0" marR="0" rtl="0" algn="ctr">
              <a:lnSpc>
                <a:spcPct val="169000"/>
              </a:lnSpc>
              <a:spcBef>
                <a:spcPts val="0"/>
              </a:spcBef>
              <a:spcAft>
                <a:spcPts val="0"/>
              </a:spcAft>
              <a:buNone/>
            </a:pPr>
            <a:r>
              <a:rPr b="0" i="0" lang="en" sz="1000" u="none" cap="none" strike="noStrike">
                <a:solidFill>
                  <a:srgbClr val="000000"/>
                </a:solidFill>
                <a:latin typeface="Raleway"/>
                <a:ea typeface="Raleway"/>
                <a:cs typeface="Raleway"/>
                <a:sym typeface="Raleway"/>
              </a:rPr>
              <a:t>— Include a credit, citation, or supporting message</a:t>
            </a:r>
            <a:endParaRPr sz="7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8A19"/>
        </a:solidFill>
      </p:bgPr>
    </p:bg>
    <p:spTree>
      <p:nvGrpSpPr>
        <p:cNvPr id="441" name="Shape 441"/>
        <p:cNvGrpSpPr/>
        <p:nvPr/>
      </p:nvGrpSpPr>
      <p:grpSpPr>
        <a:xfrm>
          <a:off x="0" y="0"/>
          <a:ext cx="0" cy="0"/>
          <a:chOff x="0" y="0"/>
          <a:chExt cx="0" cy="0"/>
        </a:xfrm>
      </p:grpSpPr>
      <p:grpSp>
        <p:nvGrpSpPr>
          <p:cNvPr id="442" name="Google Shape;442;p33"/>
          <p:cNvGrpSpPr/>
          <p:nvPr/>
        </p:nvGrpSpPr>
        <p:grpSpPr>
          <a:xfrm>
            <a:off x="5814685" y="-77781"/>
            <a:ext cx="3329316" cy="5221281"/>
            <a:chOff x="0" y="-38100"/>
            <a:chExt cx="1753714" cy="2750305"/>
          </a:xfrm>
        </p:grpSpPr>
        <p:sp>
          <p:nvSpPr>
            <p:cNvPr id="443" name="Google Shape;443;p33"/>
            <p:cNvSpPr/>
            <p:nvPr/>
          </p:nvSpPr>
          <p:spPr>
            <a:xfrm>
              <a:off x="0" y="0"/>
              <a:ext cx="1753714" cy="2712205"/>
            </a:xfrm>
            <a:custGeom>
              <a:rect b="b" l="l" r="r" t="t"/>
              <a:pathLst>
                <a:path extrusionOk="0" h="2712205" w="1753714">
                  <a:moveTo>
                    <a:pt x="0" y="0"/>
                  </a:moveTo>
                  <a:lnTo>
                    <a:pt x="1753714" y="0"/>
                  </a:lnTo>
                  <a:lnTo>
                    <a:pt x="1753714" y="2712205"/>
                  </a:lnTo>
                  <a:lnTo>
                    <a:pt x="0" y="2712205"/>
                  </a:lnTo>
                  <a:close/>
                </a:path>
              </a:pathLst>
            </a:custGeom>
            <a:solidFill>
              <a:srgbClr val="F25118"/>
            </a:solidFill>
            <a:ln>
              <a:noFill/>
            </a:ln>
          </p:spPr>
        </p:sp>
        <p:sp>
          <p:nvSpPr>
            <p:cNvPr id="444" name="Google Shape;444;p33"/>
            <p:cNvSpPr txBox="1"/>
            <p:nvPr/>
          </p:nvSpPr>
          <p:spPr>
            <a:xfrm>
              <a:off x="0" y="-38100"/>
              <a:ext cx="1753714" cy="275030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445" name="Google Shape;445;p33"/>
          <p:cNvPicPr preferRelativeResize="0"/>
          <p:nvPr/>
        </p:nvPicPr>
        <p:blipFill rotWithShape="1">
          <a:blip r:embed="rId3">
            <a:alphaModFix/>
          </a:blip>
          <a:srcRect b="0" l="2238" r="2238" t="0"/>
          <a:stretch/>
        </p:blipFill>
        <p:spPr>
          <a:xfrm>
            <a:off x="5890771" y="74504"/>
            <a:ext cx="3177142" cy="4989041"/>
          </a:xfrm>
          <a:prstGeom prst="rect">
            <a:avLst/>
          </a:prstGeom>
          <a:noFill/>
          <a:ln>
            <a:noFill/>
          </a:ln>
        </p:spPr>
      </p:pic>
      <p:grpSp>
        <p:nvGrpSpPr>
          <p:cNvPr id="446" name="Google Shape;446;p33"/>
          <p:cNvGrpSpPr/>
          <p:nvPr/>
        </p:nvGrpSpPr>
        <p:grpSpPr>
          <a:xfrm rot="5400000">
            <a:off x="668410" y="263890"/>
            <a:ext cx="1730463" cy="2410121"/>
            <a:chOff x="0" y="0"/>
            <a:chExt cx="1006022" cy="1401148"/>
          </a:xfrm>
        </p:grpSpPr>
        <p:sp>
          <p:nvSpPr>
            <p:cNvPr id="447" name="Google Shape;447;p33"/>
            <p:cNvSpPr/>
            <p:nvPr/>
          </p:nvSpPr>
          <p:spPr>
            <a:xfrm>
              <a:off x="0" y="0"/>
              <a:ext cx="1006022" cy="1401148"/>
            </a:xfrm>
            <a:custGeom>
              <a:rect b="b" l="l" r="r" t="t"/>
              <a:pathLst>
                <a:path extrusionOk="0" h="1401148" w="1006022">
                  <a:moveTo>
                    <a:pt x="846002" y="0"/>
                  </a:moveTo>
                  <a:lnTo>
                    <a:pt x="160020" y="0"/>
                  </a:lnTo>
                  <a:lnTo>
                    <a:pt x="0" y="160020"/>
                  </a:lnTo>
                  <a:lnTo>
                    <a:pt x="0" y="1241128"/>
                  </a:lnTo>
                  <a:lnTo>
                    <a:pt x="160020" y="1401148"/>
                  </a:lnTo>
                  <a:lnTo>
                    <a:pt x="846002" y="1401148"/>
                  </a:lnTo>
                  <a:lnTo>
                    <a:pt x="1006022" y="1241128"/>
                  </a:lnTo>
                  <a:lnTo>
                    <a:pt x="1006022" y="160020"/>
                  </a:lnTo>
                  <a:lnTo>
                    <a:pt x="846002" y="0"/>
                  </a:lnTo>
                  <a:close/>
                </a:path>
              </a:pathLst>
            </a:custGeom>
            <a:solidFill>
              <a:srgbClr val="FBF4E6"/>
            </a:solidFill>
            <a:ln cap="sq" cmpd="sng" w="85725">
              <a:solidFill>
                <a:srgbClr val="F25118"/>
              </a:solidFill>
              <a:prstDash val="solid"/>
              <a:miter lim="8000"/>
              <a:headEnd len="sm" w="sm" type="none"/>
              <a:tailEnd len="sm" w="sm" type="none"/>
            </a:ln>
          </p:spPr>
        </p:sp>
        <p:sp>
          <p:nvSpPr>
            <p:cNvPr id="448" name="Google Shape;448;p33"/>
            <p:cNvSpPr txBox="1"/>
            <p:nvPr/>
          </p:nvSpPr>
          <p:spPr>
            <a:xfrm>
              <a:off x="63500" y="25400"/>
              <a:ext cx="879022" cy="131224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49" name="Google Shape;449;p33"/>
          <p:cNvGrpSpPr/>
          <p:nvPr/>
        </p:nvGrpSpPr>
        <p:grpSpPr>
          <a:xfrm rot="5400000">
            <a:off x="668410" y="2558858"/>
            <a:ext cx="1730463" cy="2410121"/>
            <a:chOff x="0" y="0"/>
            <a:chExt cx="1006022" cy="1401148"/>
          </a:xfrm>
        </p:grpSpPr>
        <p:sp>
          <p:nvSpPr>
            <p:cNvPr id="450" name="Google Shape;450;p33"/>
            <p:cNvSpPr/>
            <p:nvPr/>
          </p:nvSpPr>
          <p:spPr>
            <a:xfrm>
              <a:off x="0" y="0"/>
              <a:ext cx="1006022" cy="1401148"/>
            </a:xfrm>
            <a:custGeom>
              <a:rect b="b" l="l" r="r" t="t"/>
              <a:pathLst>
                <a:path extrusionOk="0" h="1401148" w="1006022">
                  <a:moveTo>
                    <a:pt x="846002" y="0"/>
                  </a:moveTo>
                  <a:lnTo>
                    <a:pt x="160020" y="0"/>
                  </a:lnTo>
                  <a:lnTo>
                    <a:pt x="0" y="160020"/>
                  </a:lnTo>
                  <a:lnTo>
                    <a:pt x="0" y="1241128"/>
                  </a:lnTo>
                  <a:lnTo>
                    <a:pt x="160020" y="1401148"/>
                  </a:lnTo>
                  <a:lnTo>
                    <a:pt x="846002" y="1401148"/>
                  </a:lnTo>
                  <a:lnTo>
                    <a:pt x="1006022" y="1241128"/>
                  </a:lnTo>
                  <a:lnTo>
                    <a:pt x="1006022" y="160020"/>
                  </a:lnTo>
                  <a:lnTo>
                    <a:pt x="846002" y="0"/>
                  </a:lnTo>
                  <a:close/>
                </a:path>
              </a:pathLst>
            </a:custGeom>
            <a:solidFill>
              <a:srgbClr val="FBF4E6"/>
            </a:solidFill>
            <a:ln cap="sq" cmpd="sng" w="85725">
              <a:solidFill>
                <a:srgbClr val="F25118"/>
              </a:solidFill>
              <a:prstDash val="solid"/>
              <a:miter lim="8000"/>
              <a:headEnd len="sm" w="sm" type="none"/>
              <a:tailEnd len="sm" w="sm" type="none"/>
            </a:ln>
          </p:spPr>
        </p:sp>
        <p:sp>
          <p:nvSpPr>
            <p:cNvPr id="451" name="Google Shape;451;p33"/>
            <p:cNvSpPr txBox="1"/>
            <p:nvPr/>
          </p:nvSpPr>
          <p:spPr>
            <a:xfrm>
              <a:off x="63500" y="25400"/>
              <a:ext cx="879022" cy="131224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52" name="Google Shape;452;p33"/>
          <p:cNvGrpSpPr/>
          <p:nvPr/>
        </p:nvGrpSpPr>
        <p:grpSpPr>
          <a:xfrm rot="5400000">
            <a:off x="3451911" y="263890"/>
            <a:ext cx="1730463" cy="2410121"/>
            <a:chOff x="0" y="0"/>
            <a:chExt cx="1006022" cy="1401148"/>
          </a:xfrm>
        </p:grpSpPr>
        <p:sp>
          <p:nvSpPr>
            <p:cNvPr id="453" name="Google Shape;453;p33"/>
            <p:cNvSpPr/>
            <p:nvPr/>
          </p:nvSpPr>
          <p:spPr>
            <a:xfrm>
              <a:off x="0" y="0"/>
              <a:ext cx="1006022" cy="1401148"/>
            </a:xfrm>
            <a:custGeom>
              <a:rect b="b" l="l" r="r" t="t"/>
              <a:pathLst>
                <a:path extrusionOk="0" h="1401148" w="1006022">
                  <a:moveTo>
                    <a:pt x="846002" y="0"/>
                  </a:moveTo>
                  <a:lnTo>
                    <a:pt x="160020" y="0"/>
                  </a:lnTo>
                  <a:lnTo>
                    <a:pt x="0" y="160020"/>
                  </a:lnTo>
                  <a:lnTo>
                    <a:pt x="0" y="1241128"/>
                  </a:lnTo>
                  <a:lnTo>
                    <a:pt x="160020" y="1401148"/>
                  </a:lnTo>
                  <a:lnTo>
                    <a:pt x="846002" y="1401148"/>
                  </a:lnTo>
                  <a:lnTo>
                    <a:pt x="1006022" y="1241128"/>
                  </a:lnTo>
                  <a:lnTo>
                    <a:pt x="1006022" y="160020"/>
                  </a:lnTo>
                  <a:lnTo>
                    <a:pt x="846002" y="0"/>
                  </a:lnTo>
                  <a:close/>
                </a:path>
              </a:pathLst>
            </a:custGeom>
            <a:solidFill>
              <a:srgbClr val="FBF4E6"/>
            </a:solidFill>
            <a:ln cap="sq" cmpd="sng" w="85725">
              <a:solidFill>
                <a:srgbClr val="F25118"/>
              </a:solidFill>
              <a:prstDash val="solid"/>
              <a:miter lim="8000"/>
              <a:headEnd len="sm" w="sm" type="none"/>
              <a:tailEnd len="sm" w="sm" type="none"/>
            </a:ln>
          </p:spPr>
        </p:sp>
        <p:sp>
          <p:nvSpPr>
            <p:cNvPr id="454" name="Google Shape;454;p33"/>
            <p:cNvSpPr txBox="1"/>
            <p:nvPr/>
          </p:nvSpPr>
          <p:spPr>
            <a:xfrm>
              <a:off x="63500" y="25400"/>
              <a:ext cx="879022" cy="131224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55" name="Google Shape;455;p33"/>
          <p:cNvGrpSpPr/>
          <p:nvPr/>
        </p:nvGrpSpPr>
        <p:grpSpPr>
          <a:xfrm rot="5400000">
            <a:off x="3451911" y="2558858"/>
            <a:ext cx="1730463" cy="2410121"/>
            <a:chOff x="0" y="0"/>
            <a:chExt cx="1006022" cy="1401148"/>
          </a:xfrm>
        </p:grpSpPr>
        <p:sp>
          <p:nvSpPr>
            <p:cNvPr id="456" name="Google Shape;456;p33"/>
            <p:cNvSpPr/>
            <p:nvPr/>
          </p:nvSpPr>
          <p:spPr>
            <a:xfrm>
              <a:off x="0" y="0"/>
              <a:ext cx="1006022" cy="1401148"/>
            </a:xfrm>
            <a:custGeom>
              <a:rect b="b" l="l" r="r" t="t"/>
              <a:pathLst>
                <a:path extrusionOk="0" h="1401148" w="1006022">
                  <a:moveTo>
                    <a:pt x="846002" y="0"/>
                  </a:moveTo>
                  <a:lnTo>
                    <a:pt x="160020" y="0"/>
                  </a:lnTo>
                  <a:lnTo>
                    <a:pt x="0" y="160020"/>
                  </a:lnTo>
                  <a:lnTo>
                    <a:pt x="0" y="1241128"/>
                  </a:lnTo>
                  <a:lnTo>
                    <a:pt x="160020" y="1401148"/>
                  </a:lnTo>
                  <a:lnTo>
                    <a:pt x="846002" y="1401148"/>
                  </a:lnTo>
                  <a:lnTo>
                    <a:pt x="1006022" y="1241128"/>
                  </a:lnTo>
                  <a:lnTo>
                    <a:pt x="1006022" y="160020"/>
                  </a:lnTo>
                  <a:lnTo>
                    <a:pt x="846002" y="0"/>
                  </a:lnTo>
                  <a:close/>
                </a:path>
              </a:pathLst>
            </a:custGeom>
            <a:solidFill>
              <a:srgbClr val="FBF4E6"/>
            </a:solidFill>
            <a:ln cap="sq" cmpd="sng" w="85725">
              <a:solidFill>
                <a:srgbClr val="F25118"/>
              </a:solidFill>
              <a:prstDash val="solid"/>
              <a:miter lim="8000"/>
              <a:headEnd len="sm" w="sm" type="none"/>
              <a:tailEnd len="sm" w="sm" type="none"/>
            </a:ln>
          </p:spPr>
        </p:sp>
        <p:sp>
          <p:nvSpPr>
            <p:cNvPr id="457" name="Google Shape;457;p33"/>
            <p:cNvSpPr txBox="1"/>
            <p:nvPr/>
          </p:nvSpPr>
          <p:spPr>
            <a:xfrm>
              <a:off x="63500" y="25400"/>
              <a:ext cx="879022" cy="131224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58" name="Google Shape;458;p33"/>
          <p:cNvGrpSpPr/>
          <p:nvPr/>
        </p:nvGrpSpPr>
        <p:grpSpPr>
          <a:xfrm>
            <a:off x="1183018" y="415451"/>
            <a:ext cx="701246" cy="701246"/>
            <a:chOff x="0" y="0"/>
            <a:chExt cx="812800" cy="812800"/>
          </a:xfrm>
        </p:grpSpPr>
        <p:sp>
          <p:nvSpPr>
            <p:cNvPr id="459" name="Google Shape;459;p3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5118"/>
            </a:solidFill>
            <a:ln cap="sq" cmpd="sng" w="85725">
              <a:solidFill>
                <a:srgbClr val="F2511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0" name="Google Shape;460;p3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61" name="Google Shape;461;p33"/>
          <p:cNvGrpSpPr/>
          <p:nvPr/>
        </p:nvGrpSpPr>
        <p:grpSpPr>
          <a:xfrm>
            <a:off x="1183018" y="2710420"/>
            <a:ext cx="701246" cy="701246"/>
            <a:chOff x="0" y="0"/>
            <a:chExt cx="812800" cy="812800"/>
          </a:xfrm>
        </p:grpSpPr>
        <p:sp>
          <p:nvSpPr>
            <p:cNvPr id="462" name="Google Shape;462;p3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5118"/>
            </a:solidFill>
            <a:ln cap="sq" cmpd="sng" w="85725">
              <a:solidFill>
                <a:srgbClr val="F2511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3" name="Google Shape;463;p3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64" name="Google Shape;464;p33"/>
          <p:cNvGrpSpPr/>
          <p:nvPr/>
        </p:nvGrpSpPr>
        <p:grpSpPr>
          <a:xfrm>
            <a:off x="3966519" y="415451"/>
            <a:ext cx="701246" cy="701246"/>
            <a:chOff x="0" y="0"/>
            <a:chExt cx="812800" cy="812800"/>
          </a:xfrm>
        </p:grpSpPr>
        <p:sp>
          <p:nvSpPr>
            <p:cNvPr id="465" name="Google Shape;465;p3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5118"/>
            </a:solidFill>
            <a:ln cap="sq" cmpd="sng" w="85725">
              <a:solidFill>
                <a:srgbClr val="F2511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6" name="Google Shape;466;p3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67" name="Google Shape;467;p33"/>
          <p:cNvGrpSpPr/>
          <p:nvPr/>
        </p:nvGrpSpPr>
        <p:grpSpPr>
          <a:xfrm>
            <a:off x="3966519" y="2710420"/>
            <a:ext cx="701246" cy="701246"/>
            <a:chOff x="0" y="0"/>
            <a:chExt cx="812800" cy="812800"/>
          </a:xfrm>
        </p:grpSpPr>
        <p:sp>
          <p:nvSpPr>
            <p:cNvPr id="468" name="Google Shape;468;p3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5118"/>
            </a:solidFill>
            <a:ln cap="sq" cmpd="sng" w="85725">
              <a:solidFill>
                <a:srgbClr val="F2511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9" name="Google Shape;469;p3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70" name="Google Shape;470;p33"/>
          <p:cNvSpPr/>
          <p:nvPr/>
        </p:nvSpPr>
        <p:spPr>
          <a:xfrm rot="799006">
            <a:off x="6473396" y="-539993"/>
            <a:ext cx="3657600" cy="1609344"/>
          </a:xfrm>
          <a:custGeom>
            <a:rect b="b" l="l" r="r" t="t"/>
            <a:pathLst>
              <a:path extrusionOk="0" h="3218688" w="7315200">
                <a:moveTo>
                  <a:pt x="0" y="0"/>
                </a:moveTo>
                <a:lnTo>
                  <a:pt x="7315200" y="0"/>
                </a:lnTo>
                <a:lnTo>
                  <a:pt x="7315200" y="3218688"/>
                </a:lnTo>
                <a:lnTo>
                  <a:pt x="0" y="3218688"/>
                </a:lnTo>
                <a:lnTo>
                  <a:pt x="0" y="0"/>
                </a:lnTo>
                <a:close/>
              </a:path>
            </a:pathLst>
          </a:custGeom>
          <a:blipFill rotWithShape="1">
            <a:blip r:embed="rId4">
              <a:alphaModFix/>
            </a:blip>
            <a:stretch>
              <a:fillRect b="0" l="0" r="0" t="0"/>
            </a:stretch>
          </a:blipFill>
          <a:ln>
            <a:noFill/>
          </a:ln>
        </p:spPr>
      </p:sp>
      <p:sp>
        <p:nvSpPr>
          <p:cNvPr id="471" name="Google Shape;471;p33"/>
          <p:cNvSpPr/>
          <p:nvPr/>
        </p:nvSpPr>
        <p:spPr>
          <a:xfrm>
            <a:off x="7828232" y="3075921"/>
            <a:ext cx="1709173" cy="2126799"/>
          </a:xfrm>
          <a:custGeom>
            <a:rect b="b" l="l" r="r" t="t"/>
            <a:pathLst>
              <a:path extrusionOk="0" h="4253598" w="3418346">
                <a:moveTo>
                  <a:pt x="0" y="0"/>
                </a:moveTo>
                <a:lnTo>
                  <a:pt x="3418345" y="0"/>
                </a:lnTo>
                <a:lnTo>
                  <a:pt x="3418345" y="4253597"/>
                </a:lnTo>
                <a:lnTo>
                  <a:pt x="0" y="4253597"/>
                </a:lnTo>
                <a:lnTo>
                  <a:pt x="0" y="0"/>
                </a:lnTo>
                <a:close/>
              </a:path>
            </a:pathLst>
          </a:custGeom>
          <a:blipFill rotWithShape="1">
            <a:blip r:embed="rId5">
              <a:alphaModFix/>
            </a:blip>
            <a:stretch>
              <a:fillRect b="0" l="0" r="0" t="0"/>
            </a:stretch>
          </a:blipFill>
          <a:ln>
            <a:noFill/>
          </a:ln>
        </p:spPr>
      </p:sp>
      <p:sp>
        <p:nvSpPr>
          <p:cNvPr id="472" name="Google Shape;472;p33"/>
          <p:cNvSpPr txBox="1"/>
          <p:nvPr/>
        </p:nvSpPr>
        <p:spPr>
          <a:xfrm>
            <a:off x="775974" y="1672125"/>
            <a:ext cx="1515300" cy="33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000000"/>
                </a:solidFill>
                <a:latin typeface="Raleway"/>
                <a:ea typeface="Raleway"/>
                <a:cs typeface="Raleway"/>
                <a:sym typeface="Raleway"/>
              </a:rPr>
              <a:t>Briefly elaborate on</a:t>
            </a:r>
            <a:endParaRPr sz="700"/>
          </a:p>
          <a:p>
            <a:pPr indent="0" lvl="1" marL="0" marR="0" rtl="0" algn="ctr">
              <a:lnSpc>
                <a:spcPct val="115000"/>
              </a:lnSpc>
              <a:spcBef>
                <a:spcPts val="0"/>
              </a:spcBef>
              <a:spcAft>
                <a:spcPts val="0"/>
              </a:spcAft>
              <a:buNone/>
            </a:pPr>
            <a:r>
              <a:rPr b="0" i="0" lang="en" sz="1000" u="none" cap="none" strike="noStrike">
                <a:solidFill>
                  <a:srgbClr val="000000"/>
                </a:solidFill>
                <a:latin typeface="Raleway"/>
                <a:ea typeface="Raleway"/>
                <a:cs typeface="Raleway"/>
                <a:sym typeface="Raleway"/>
              </a:rPr>
              <a:t>what you want to discuss.</a:t>
            </a:r>
            <a:endParaRPr sz="700"/>
          </a:p>
        </p:txBody>
      </p:sp>
      <p:sp>
        <p:nvSpPr>
          <p:cNvPr id="473" name="Google Shape;473;p33"/>
          <p:cNvSpPr txBox="1"/>
          <p:nvPr/>
        </p:nvSpPr>
        <p:spPr>
          <a:xfrm>
            <a:off x="775974" y="3967093"/>
            <a:ext cx="1515300" cy="33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000000"/>
                </a:solidFill>
                <a:latin typeface="Raleway"/>
                <a:ea typeface="Raleway"/>
                <a:cs typeface="Raleway"/>
                <a:sym typeface="Raleway"/>
              </a:rPr>
              <a:t>Briefly elaborate on</a:t>
            </a:r>
            <a:endParaRPr sz="700"/>
          </a:p>
          <a:p>
            <a:pPr indent="0" lvl="1" marL="0" marR="0" rtl="0" algn="ctr">
              <a:lnSpc>
                <a:spcPct val="115000"/>
              </a:lnSpc>
              <a:spcBef>
                <a:spcPts val="0"/>
              </a:spcBef>
              <a:spcAft>
                <a:spcPts val="0"/>
              </a:spcAft>
              <a:buNone/>
            </a:pPr>
            <a:r>
              <a:rPr b="0" i="0" lang="en" sz="1000" u="none" cap="none" strike="noStrike">
                <a:solidFill>
                  <a:srgbClr val="000000"/>
                </a:solidFill>
                <a:latin typeface="Raleway"/>
                <a:ea typeface="Raleway"/>
                <a:cs typeface="Raleway"/>
                <a:sym typeface="Raleway"/>
              </a:rPr>
              <a:t>what you want to discuss.</a:t>
            </a:r>
            <a:endParaRPr sz="700"/>
          </a:p>
        </p:txBody>
      </p:sp>
      <p:sp>
        <p:nvSpPr>
          <p:cNvPr id="474" name="Google Shape;474;p33"/>
          <p:cNvSpPr txBox="1"/>
          <p:nvPr/>
        </p:nvSpPr>
        <p:spPr>
          <a:xfrm>
            <a:off x="3559476" y="1672125"/>
            <a:ext cx="1515300" cy="33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000000"/>
                </a:solidFill>
                <a:latin typeface="Raleway"/>
                <a:ea typeface="Raleway"/>
                <a:cs typeface="Raleway"/>
                <a:sym typeface="Raleway"/>
              </a:rPr>
              <a:t>Briefly elaborate on</a:t>
            </a:r>
            <a:endParaRPr sz="700"/>
          </a:p>
          <a:p>
            <a:pPr indent="0" lvl="1" marL="0" marR="0" rtl="0" algn="ctr">
              <a:lnSpc>
                <a:spcPct val="115000"/>
              </a:lnSpc>
              <a:spcBef>
                <a:spcPts val="0"/>
              </a:spcBef>
              <a:spcAft>
                <a:spcPts val="0"/>
              </a:spcAft>
              <a:buNone/>
            </a:pPr>
            <a:r>
              <a:rPr b="0" i="0" lang="en" sz="1000" u="none" cap="none" strike="noStrike">
                <a:solidFill>
                  <a:srgbClr val="000000"/>
                </a:solidFill>
                <a:latin typeface="Raleway"/>
                <a:ea typeface="Raleway"/>
                <a:cs typeface="Raleway"/>
                <a:sym typeface="Raleway"/>
              </a:rPr>
              <a:t>what you want to discuss.</a:t>
            </a:r>
            <a:endParaRPr sz="700"/>
          </a:p>
        </p:txBody>
      </p:sp>
      <p:sp>
        <p:nvSpPr>
          <p:cNvPr id="475" name="Google Shape;475;p33"/>
          <p:cNvSpPr txBox="1"/>
          <p:nvPr/>
        </p:nvSpPr>
        <p:spPr>
          <a:xfrm>
            <a:off x="3559476" y="3967093"/>
            <a:ext cx="1515300" cy="33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000000"/>
                </a:solidFill>
                <a:latin typeface="Raleway"/>
                <a:ea typeface="Raleway"/>
                <a:cs typeface="Raleway"/>
                <a:sym typeface="Raleway"/>
              </a:rPr>
              <a:t>Briefly elaborate on</a:t>
            </a:r>
            <a:endParaRPr sz="700"/>
          </a:p>
          <a:p>
            <a:pPr indent="0" lvl="1" marL="0" marR="0" rtl="0" algn="ctr">
              <a:lnSpc>
                <a:spcPct val="115000"/>
              </a:lnSpc>
              <a:spcBef>
                <a:spcPts val="0"/>
              </a:spcBef>
              <a:spcAft>
                <a:spcPts val="0"/>
              </a:spcAft>
              <a:buNone/>
            </a:pPr>
            <a:r>
              <a:rPr b="0" i="0" lang="en" sz="1000" u="none" cap="none" strike="noStrike">
                <a:solidFill>
                  <a:srgbClr val="000000"/>
                </a:solidFill>
                <a:latin typeface="Raleway"/>
                <a:ea typeface="Raleway"/>
                <a:cs typeface="Raleway"/>
                <a:sym typeface="Raleway"/>
              </a:rPr>
              <a:t>what you want to discuss.</a:t>
            </a:r>
            <a:endParaRPr sz="700"/>
          </a:p>
        </p:txBody>
      </p:sp>
      <p:sp>
        <p:nvSpPr>
          <p:cNvPr id="476" name="Google Shape;476;p33"/>
          <p:cNvSpPr txBox="1"/>
          <p:nvPr/>
        </p:nvSpPr>
        <p:spPr>
          <a:xfrm>
            <a:off x="328581" y="1254810"/>
            <a:ext cx="2410121" cy="2984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3A2A21"/>
                </a:solidFill>
                <a:latin typeface="Calistoga"/>
                <a:ea typeface="Calistoga"/>
                <a:cs typeface="Calistoga"/>
                <a:sym typeface="Calistoga"/>
              </a:rPr>
              <a:t>Add a main point</a:t>
            </a:r>
            <a:endParaRPr sz="700"/>
          </a:p>
        </p:txBody>
      </p:sp>
      <p:sp>
        <p:nvSpPr>
          <p:cNvPr id="477" name="Google Shape;477;p33"/>
          <p:cNvSpPr txBox="1"/>
          <p:nvPr/>
        </p:nvSpPr>
        <p:spPr>
          <a:xfrm>
            <a:off x="328581" y="3549778"/>
            <a:ext cx="2410121" cy="2984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3A2A21"/>
                </a:solidFill>
                <a:latin typeface="Calistoga"/>
                <a:ea typeface="Calistoga"/>
                <a:cs typeface="Calistoga"/>
                <a:sym typeface="Calistoga"/>
              </a:rPr>
              <a:t>Add a main point</a:t>
            </a:r>
            <a:endParaRPr sz="700"/>
          </a:p>
        </p:txBody>
      </p:sp>
      <p:sp>
        <p:nvSpPr>
          <p:cNvPr id="478" name="Google Shape;478;p33"/>
          <p:cNvSpPr txBox="1"/>
          <p:nvPr/>
        </p:nvSpPr>
        <p:spPr>
          <a:xfrm>
            <a:off x="3112081" y="1254810"/>
            <a:ext cx="2410121" cy="2984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3A2A21"/>
                </a:solidFill>
                <a:latin typeface="Calistoga"/>
                <a:ea typeface="Calistoga"/>
                <a:cs typeface="Calistoga"/>
                <a:sym typeface="Calistoga"/>
              </a:rPr>
              <a:t>Add a main point</a:t>
            </a:r>
            <a:endParaRPr sz="700"/>
          </a:p>
        </p:txBody>
      </p:sp>
      <p:sp>
        <p:nvSpPr>
          <p:cNvPr id="479" name="Google Shape;479;p33"/>
          <p:cNvSpPr txBox="1"/>
          <p:nvPr/>
        </p:nvSpPr>
        <p:spPr>
          <a:xfrm>
            <a:off x="3112081" y="3549778"/>
            <a:ext cx="2410121" cy="2984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3A2A21"/>
                </a:solidFill>
                <a:latin typeface="Calistoga"/>
                <a:ea typeface="Calistoga"/>
                <a:cs typeface="Calistoga"/>
                <a:sym typeface="Calistoga"/>
              </a:rPr>
              <a:t>Add a main point</a:t>
            </a:r>
            <a:endParaRPr sz="700"/>
          </a:p>
        </p:txBody>
      </p:sp>
      <p:sp>
        <p:nvSpPr>
          <p:cNvPr id="480" name="Google Shape;480;p33"/>
          <p:cNvSpPr txBox="1"/>
          <p:nvPr/>
        </p:nvSpPr>
        <p:spPr>
          <a:xfrm>
            <a:off x="1270783" y="615059"/>
            <a:ext cx="525716" cy="2984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FBF4E6"/>
                </a:solidFill>
                <a:latin typeface="Calistoga"/>
                <a:ea typeface="Calistoga"/>
                <a:cs typeface="Calistoga"/>
                <a:sym typeface="Calistoga"/>
              </a:rPr>
              <a:t>01.</a:t>
            </a:r>
            <a:endParaRPr sz="700"/>
          </a:p>
        </p:txBody>
      </p:sp>
      <p:sp>
        <p:nvSpPr>
          <p:cNvPr id="481" name="Google Shape;481;p33"/>
          <p:cNvSpPr txBox="1"/>
          <p:nvPr/>
        </p:nvSpPr>
        <p:spPr>
          <a:xfrm>
            <a:off x="1270783" y="2910027"/>
            <a:ext cx="525716" cy="2984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FBF4E6"/>
                </a:solidFill>
                <a:latin typeface="Calistoga"/>
                <a:ea typeface="Calistoga"/>
                <a:cs typeface="Calistoga"/>
                <a:sym typeface="Calistoga"/>
              </a:rPr>
              <a:t>03.</a:t>
            </a:r>
            <a:endParaRPr sz="700"/>
          </a:p>
        </p:txBody>
      </p:sp>
      <p:sp>
        <p:nvSpPr>
          <p:cNvPr id="482" name="Google Shape;482;p33"/>
          <p:cNvSpPr txBox="1"/>
          <p:nvPr/>
        </p:nvSpPr>
        <p:spPr>
          <a:xfrm>
            <a:off x="4054284" y="615059"/>
            <a:ext cx="525715" cy="2984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FBF4E6"/>
                </a:solidFill>
                <a:latin typeface="Calistoga"/>
                <a:ea typeface="Calistoga"/>
                <a:cs typeface="Calistoga"/>
                <a:sym typeface="Calistoga"/>
              </a:rPr>
              <a:t>02.</a:t>
            </a:r>
            <a:endParaRPr sz="700"/>
          </a:p>
        </p:txBody>
      </p:sp>
      <p:sp>
        <p:nvSpPr>
          <p:cNvPr id="483" name="Google Shape;483;p33"/>
          <p:cNvSpPr txBox="1"/>
          <p:nvPr/>
        </p:nvSpPr>
        <p:spPr>
          <a:xfrm>
            <a:off x="4054284" y="2910027"/>
            <a:ext cx="525715" cy="2984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FBF4E6"/>
                </a:solidFill>
                <a:latin typeface="Calistoga"/>
                <a:ea typeface="Calistoga"/>
                <a:cs typeface="Calistoga"/>
                <a:sym typeface="Calistoga"/>
              </a:rPr>
              <a:t>04.</a:t>
            </a:r>
            <a:endParaRPr sz="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92A1F"/>
        </a:solidFill>
      </p:bgPr>
    </p:bg>
    <p:spTree>
      <p:nvGrpSpPr>
        <p:cNvPr id="487" name="Shape 487"/>
        <p:cNvGrpSpPr/>
        <p:nvPr/>
      </p:nvGrpSpPr>
      <p:grpSpPr>
        <a:xfrm>
          <a:off x="0" y="0"/>
          <a:ext cx="0" cy="0"/>
          <a:chOff x="0" y="0"/>
          <a:chExt cx="0" cy="0"/>
        </a:xfrm>
      </p:grpSpPr>
      <p:grpSp>
        <p:nvGrpSpPr>
          <p:cNvPr id="488" name="Google Shape;488;p34"/>
          <p:cNvGrpSpPr/>
          <p:nvPr/>
        </p:nvGrpSpPr>
        <p:grpSpPr>
          <a:xfrm rot="5400000">
            <a:off x="5734049" y="-298286"/>
            <a:ext cx="1259362" cy="2410121"/>
            <a:chOff x="0" y="0"/>
            <a:chExt cx="732142" cy="1401148"/>
          </a:xfrm>
        </p:grpSpPr>
        <p:sp>
          <p:nvSpPr>
            <p:cNvPr id="489" name="Google Shape;489;p34"/>
            <p:cNvSpPr/>
            <p:nvPr/>
          </p:nvSpPr>
          <p:spPr>
            <a:xfrm>
              <a:off x="0" y="0"/>
              <a:ext cx="732142" cy="1401148"/>
            </a:xfrm>
            <a:custGeom>
              <a:rect b="b" l="l" r="r" t="t"/>
              <a:pathLst>
                <a:path extrusionOk="0" h="1401148" w="732142">
                  <a:moveTo>
                    <a:pt x="572122" y="0"/>
                  </a:moveTo>
                  <a:lnTo>
                    <a:pt x="160020" y="0"/>
                  </a:lnTo>
                  <a:lnTo>
                    <a:pt x="0" y="160020"/>
                  </a:lnTo>
                  <a:lnTo>
                    <a:pt x="0" y="1241128"/>
                  </a:lnTo>
                  <a:lnTo>
                    <a:pt x="160020" y="1401148"/>
                  </a:lnTo>
                  <a:lnTo>
                    <a:pt x="572122" y="1401148"/>
                  </a:lnTo>
                  <a:lnTo>
                    <a:pt x="732142" y="1241128"/>
                  </a:lnTo>
                  <a:lnTo>
                    <a:pt x="732142" y="160020"/>
                  </a:lnTo>
                  <a:lnTo>
                    <a:pt x="572122" y="0"/>
                  </a:lnTo>
                  <a:close/>
                </a:path>
              </a:pathLst>
            </a:custGeom>
            <a:solidFill>
              <a:srgbClr val="FBF4E6"/>
            </a:solidFill>
            <a:ln cap="sq" cmpd="sng" w="85725">
              <a:solidFill>
                <a:srgbClr val="F25118"/>
              </a:solidFill>
              <a:prstDash val="solid"/>
              <a:miter lim="8000"/>
              <a:headEnd len="sm" w="sm" type="none"/>
              <a:tailEnd len="sm" w="sm" type="none"/>
            </a:ln>
          </p:spPr>
        </p:sp>
        <p:sp>
          <p:nvSpPr>
            <p:cNvPr id="490" name="Google Shape;490;p34"/>
            <p:cNvSpPr txBox="1"/>
            <p:nvPr/>
          </p:nvSpPr>
          <p:spPr>
            <a:xfrm>
              <a:off x="63500" y="25400"/>
              <a:ext cx="605142" cy="131224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91" name="Google Shape;491;p34"/>
          <p:cNvGrpSpPr/>
          <p:nvPr/>
        </p:nvGrpSpPr>
        <p:grpSpPr>
          <a:xfrm>
            <a:off x="4538019" y="483812"/>
            <a:ext cx="809368" cy="809368"/>
            <a:chOff x="0" y="0"/>
            <a:chExt cx="812800" cy="812800"/>
          </a:xfrm>
        </p:grpSpPr>
        <p:sp>
          <p:nvSpPr>
            <p:cNvPr id="492" name="Google Shape;492;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5118"/>
            </a:solidFill>
            <a:ln cap="sq" cmpd="sng" w="85725">
              <a:solidFill>
                <a:srgbClr val="F2511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93" name="Google Shape;493;p34"/>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94" name="Google Shape;494;p34"/>
          <p:cNvGrpSpPr/>
          <p:nvPr/>
        </p:nvGrpSpPr>
        <p:grpSpPr>
          <a:xfrm rot="5400000">
            <a:off x="5734049" y="3031666"/>
            <a:ext cx="1259361" cy="2410121"/>
            <a:chOff x="0" y="0"/>
            <a:chExt cx="732142" cy="1401148"/>
          </a:xfrm>
        </p:grpSpPr>
        <p:sp>
          <p:nvSpPr>
            <p:cNvPr id="495" name="Google Shape;495;p34"/>
            <p:cNvSpPr/>
            <p:nvPr/>
          </p:nvSpPr>
          <p:spPr>
            <a:xfrm>
              <a:off x="0" y="0"/>
              <a:ext cx="732142" cy="1401148"/>
            </a:xfrm>
            <a:custGeom>
              <a:rect b="b" l="l" r="r" t="t"/>
              <a:pathLst>
                <a:path extrusionOk="0" h="1401148" w="732142">
                  <a:moveTo>
                    <a:pt x="572122" y="0"/>
                  </a:moveTo>
                  <a:lnTo>
                    <a:pt x="160020" y="0"/>
                  </a:lnTo>
                  <a:lnTo>
                    <a:pt x="0" y="160020"/>
                  </a:lnTo>
                  <a:lnTo>
                    <a:pt x="0" y="1241128"/>
                  </a:lnTo>
                  <a:lnTo>
                    <a:pt x="160020" y="1401148"/>
                  </a:lnTo>
                  <a:lnTo>
                    <a:pt x="572122" y="1401148"/>
                  </a:lnTo>
                  <a:lnTo>
                    <a:pt x="732142" y="1241128"/>
                  </a:lnTo>
                  <a:lnTo>
                    <a:pt x="732142" y="160020"/>
                  </a:lnTo>
                  <a:lnTo>
                    <a:pt x="572122" y="0"/>
                  </a:lnTo>
                  <a:close/>
                </a:path>
              </a:pathLst>
            </a:custGeom>
            <a:solidFill>
              <a:srgbClr val="FBF4E6"/>
            </a:solidFill>
            <a:ln cap="sq" cmpd="sng" w="85725">
              <a:solidFill>
                <a:srgbClr val="F25118"/>
              </a:solidFill>
              <a:prstDash val="solid"/>
              <a:miter lim="8000"/>
              <a:headEnd len="sm" w="sm" type="none"/>
              <a:tailEnd len="sm" w="sm" type="none"/>
            </a:ln>
          </p:spPr>
        </p:sp>
        <p:sp>
          <p:nvSpPr>
            <p:cNvPr id="496" name="Google Shape;496;p34"/>
            <p:cNvSpPr txBox="1"/>
            <p:nvPr/>
          </p:nvSpPr>
          <p:spPr>
            <a:xfrm>
              <a:off x="63500" y="25400"/>
              <a:ext cx="605142" cy="131224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97" name="Google Shape;497;p34"/>
          <p:cNvGrpSpPr/>
          <p:nvPr/>
        </p:nvGrpSpPr>
        <p:grpSpPr>
          <a:xfrm>
            <a:off x="4538019" y="3813765"/>
            <a:ext cx="809368" cy="809368"/>
            <a:chOff x="0" y="0"/>
            <a:chExt cx="812800" cy="812800"/>
          </a:xfrm>
        </p:grpSpPr>
        <p:sp>
          <p:nvSpPr>
            <p:cNvPr id="498" name="Google Shape;498;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5118"/>
            </a:solidFill>
            <a:ln cap="sq" cmpd="sng" w="85725">
              <a:solidFill>
                <a:srgbClr val="F2511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99" name="Google Shape;499;p34"/>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00" name="Google Shape;500;p34"/>
          <p:cNvGrpSpPr/>
          <p:nvPr/>
        </p:nvGrpSpPr>
        <p:grpSpPr>
          <a:xfrm rot="5400000">
            <a:off x="5734049" y="1366690"/>
            <a:ext cx="1259361" cy="2410121"/>
            <a:chOff x="0" y="0"/>
            <a:chExt cx="732142" cy="1401148"/>
          </a:xfrm>
        </p:grpSpPr>
        <p:sp>
          <p:nvSpPr>
            <p:cNvPr id="501" name="Google Shape;501;p34"/>
            <p:cNvSpPr/>
            <p:nvPr/>
          </p:nvSpPr>
          <p:spPr>
            <a:xfrm>
              <a:off x="0" y="0"/>
              <a:ext cx="732142" cy="1401148"/>
            </a:xfrm>
            <a:custGeom>
              <a:rect b="b" l="l" r="r" t="t"/>
              <a:pathLst>
                <a:path extrusionOk="0" h="1401148" w="732142">
                  <a:moveTo>
                    <a:pt x="572122" y="0"/>
                  </a:moveTo>
                  <a:lnTo>
                    <a:pt x="160020" y="0"/>
                  </a:lnTo>
                  <a:lnTo>
                    <a:pt x="0" y="160020"/>
                  </a:lnTo>
                  <a:lnTo>
                    <a:pt x="0" y="1241128"/>
                  </a:lnTo>
                  <a:lnTo>
                    <a:pt x="160020" y="1401148"/>
                  </a:lnTo>
                  <a:lnTo>
                    <a:pt x="572122" y="1401148"/>
                  </a:lnTo>
                  <a:lnTo>
                    <a:pt x="732142" y="1241128"/>
                  </a:lnTo>
                  <a:lnTo>
                    <a:pt x="732142" y="160020"/>
                  </a:lnTo>
                  <a:lnTo>
                    <a:pt x="572122" y="0"/>
                  </a:lnTo>
                  <a:close/>
                </a:path>
              </a:pathLst>
            </a:custGeom>
            <a:solidFill>
              <a:srgbClr val="FBF4E6"/>
            </a:solidFill>
            <a:ln cap="sq" cmpd="sng" w="85725">
              <a:solidFill>
                <a:srgbClr val="F25118"/>
              </a:solidFill>
              <a:prstDash val="solid"/>
              <a:miter lim="8000"/>
              <a:headEnd len="sm" w="sm" type="none"/>
              <a:tailEnd len="sm" w="sm" type="none"/>
            </a:ln>
          </p:spPr>
        </p:sp>
        <p:sp>
          <p:nvSpPr>
            <p:cNvPr id="502" name="Google Shape;502;p34"/>
            <p:cNvSpPr txBox="1"/>
            <p:nvPr/>
          </p:nvSpPr>
          <p:spPr>
            <a:xfrm>
              <a:off x="63500" y="25400"/>
              <a:ext cx="605142" cy="131224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03" name="Google Shape;503;p34"/>
          <p:cNvGrpSpPr/>
          <p:nvPr/>
        </p:nvGrpSpPr>
        <p:grpSpPr>
          <a:xfrm>
            <a:off x="4538019" y="2148789"/>
            <a:ext cx="809368" cy="809367"/>
            <a:chOff x="0" y="0"/>
            <a:chExt cx="812800" cy="812800"/>
          </a:xfrm>
        </p:grpSpPr>
        <p:sp>
          <p:nvSpPr>
            <p:cNvPr id="504" name="Google Shape;504;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5118"/>
            </a:solidFill>
            <a:ln cap="sq" cmpd="sng" w="85725">
              <a:solidFill>
                <a:srgbClr val="F2511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05" name="Google Shape;505;p34"/>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06" name="Google Shape;506;p34"/>
          <p:cNvGrpSpPr/>
          <p:nvPr/>
        </p:nvGrpSpPr>
        <p:grpSpPr>
          <a:xfrm rot="5400000">
            <a:off x="2150589" y="2199178"/>
            <a:ext cx="1259362" cy="2410121"/>
            <a:chOff x="0" y="0"/>
            <a:chExt cx="732142" cy="1401148"/>
          </a:xfrm>
        </p:grpSpPr>
        <p:sp>
          <p:nvSpPr>
            <p:cNvPr id="507" name="Google Shape;507;p34"/>
            <p:cNvSpPr/>
            <p:nvPr/>
          </p:nvSpPr>
          <p:spPr>
            <a:xfrm>
              <a:off x="0" y="0"/>
              <a:ext cx="732142" cy="1401148"/>
            </a:xfrm>
            <a:custGeom>
              <a:rect b="b" l="l" r="r" t="t"/>
              <a:pathLst>
                <a:path extrusionOk="0" h="1401148" w="732142">
                  <a:moveTo>
                    <a:pt x="572122" y="0"/>
                  </a:moveTo>
                  <a:lnTo>
                    <a:pt x="160020" y="0"/>
                  </a:lnTo>
                  <a:lnTo>
                    <a:pt x="0" y="160020"/>
                  </a:lnTo>
                  <a:lnTo>
                    <a:pt x="0" y="1241128"/>
                  </a:lnTo>
                  <a:lnTo>
                    <a:pt x="160020" y="1401148"/>
                  </a:lnTo>
                  <a:lnTo>
                    <a:pt x="572122" y="1401148"/>
                  </a:lnTo>
                  <a:lnTo>
                    <a:pt x="732142" y="1241128"/>
                  </a:lnTo>
                  <a:lnTo>
                    <a:pt x="732142" y="160020"/>
                  </a:lnTo>
                  <a:lnTo>
                    <a:pt x="572122" y="0"/>
                  </a:lnTo>
                  <a:close/>
                </a:path>
              </a:pathLst>
            </a:custGeom>
            <a:solidFill>
              <a:srgbClr val="FBF4E6"/>
            </a:solidFill>
            <a:ln cap="sq" cmpd="sng" w="85725">
              <a:solidFill>
                <a:srgbClr val="F25118"/>
              </a:solidFill>
              <a:prstDash val="solid"/>
              <a:miter lim="8000"/>
              <a:headEnd len="sm" w="sm" type="none"/>
              <a:tailEnd len="sm" w="sm" type="none"/>
            </a:ln>
          </p:spPr>
        </p:sp>
        <p:sp>
          <p:nvSpPr>
            <p:cNvPr id="508" name="Google Shape;508;p34"/>
            <p:cNvSpPr txBox="1"/>
            <p:nvPr/>
          </p:nvSpPr>
          <p:spPr>
            <a:xfrm>
              <a:off x="63500" y="25400"/>
              <a:ext cx="605142" cy="131224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09" name="Google Shape;509;p34"/>
          <p:cNvGrpSpPr/>
          <p:nvPr/>
        </p:nvGrpSpPr>
        <p:grpSpPr>
          <a:xfrm>
            <a:off x="3777306" y="2981277"/>
            <a:ext cx="809368" cy="809368"/>
            <a:chOff x="0" y="0"/>
            <a:chExt cx="812800" cy="812800"/>
          </a:xfrm>
        </p:grpSpPr>
        <p:sp>
          <p:nvSpPr>
            <p:cNvPr id="510" name="Google Shape;510;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5118"/>
            </a:solidFill>
            <a:ln cap="sq" cmpd="sng" w="85725">
              <a:solidFill>
                <a:srgbClr val="F2511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11" name="Google Shape;511;p34"/>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12" name="Google Shape;512;p34"/>
          <p:cNvGrpSpPr/>
          <p:nvPr/>
        </p:nvGrpSpPr>
        <p:grpSpPr>
          <a:xfrm rot="5400000">
            <a:off x="2150589" y="534201"/>
            <a:ext cx="1259362" cy="2410121"/>
            <a:chOff x="0" y="0"/>
            <a:chExt cx="732142" cy="1401148"/>
          </a:xfrm>
        </p:grpSpPr>
        <p:sp>
          <p:nvSpPr>
            <p:cNvPr id="513" name="Google Shape;513;p34"/>
            <p:cNvSpPr/>
            <p:nvPr/>
          </p:nvSpPr>
          <p:spPr>
            <a:xfrm>
              <a:off x="0" y="0"/>
              <a:ext cx="732142" cy="1401148"/>
            </a:xfrm>
            <a:custGeom>
              <a:rect b="b" l="l" r="r" t="t"/>
              <a:pathLst>
                <a:path extrusionOk="0" h="1401148" w="732142">
                  <a:moveTo>
                    <a:pt x="572122" y="0"/>
                  </a:moveTo>
                  <a:lnTo>
                    <a:pt x="160020" y="0"/>
                  </a:lnTo>
                  <a:lnTo>
                    <a:pt x="0" y="160020"/>
                  </a:lnTo>
                  <a:lnTo>
                    <a:pt x="0" y="1241128"/>
                  </a:lnTo>
                  <a:lnTo>
                    <a:pt x="160020" y="1401148"/>
                  </a:lnTo>
                  <a:lnTo>
                    <a:pt x="572122" y="1401148"/>
                  </a:lnTo>
                  <a:lnTo>
                    <a:pt x="732142" y="1241128"/>
                  </a:lnTo>
                  <a:lnTo>
                    <a:pt x="732142" y="160020"/>
                  </a:lnTo>
                  <a:lnTo>
                    <a:pt x="572122" y="0"/>
                  </a:lnTo>
                  <a:close/>
                </a:path>
              </a:pathLst>
            </a:custGeom>
            <a:solidFill>
              <a:srgbClr val="FBF4E6"/>
            </a:solidFill>
            <a:ln cap="sq" cmpd="sng" w="85725">
              <a:solidFill>
                <a:srgbClr val="F25118"/>
              </a:solidFill>
              <a:prstDash val="solid"/>
              <a:miter lim="8000"/>
              <a:headEnd len="sm" w="sm" type="none"/>
              <a:tailEnd len="sm" w="sm" type="none"/>
            </a:ln>
          </p:spPr>
        </p:sp>
        <p:sp>
          <p:nvSpPr>
            <p:cNvPr id="514" name="Google Shape;514;p34"/>
            <p:cNvSpPr txBox="1"/>
            <p:nvPr/>
          </p:nvSpPr>
          <p:spPr>
            <a:xfrm>
              <a:off x="63500" y="25400"/>
              <a:ext cx="605142" cy="131224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15" name="Google Shape;515;p34"/>
          <p:cNvGrpSpPr/>
          <p:nvPr/>
        </p:nvGrpSpPr>
        <p:grpSpPr>
          <a:xfrm>
            <a:off x="3777306" y="1316300"/>
            <a:ext cx="809368" cy="809368"/>
            <a:chOff x="0" y="0"/>
            <a:chExt cx="812800" cy="812800"/>
          </a:xfrm>
        </p:grpSpPr>
        <p:sp>
          <p:nvSpPr>
            <p:cNvPr id="516" name="Google Shape;516;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5118"/>
            </a:solidFill>
            <a:ln cap="sq" cmpd="sng" w="85725">
              <a:solidFill>
                <a:srgbClr val="F2511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17" name="Google Shape;517;p34"/>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518" name="Google Shape;518;p34"/>
          <p:cNvCxnSpPr/>
          <p:nvPr/>
        </p:nvCxnSpPr>
        <p:spPr>
          <a:xfrm flipH="1" rot="10800000">
            <a:off x="4369633" y="1124736"/>
            <a:ext cx="434082" cy="434082"/>
          </a:xfrm>
          <a:prstGeom prst="straightConnector1">
            <a:avLst/>
          </a:prstGeom>
          <a:noFill/>
          <a:ln cap="flat" cmpd="sng" w="85725">
            <a:solidFill>
              <a:srgbClr val="F25118"/>
            </a:solidFill>
            <a:prstDash val="solid"/>
            <a:round/>
            <a:headEnd len="sm" w="sm" type="none"/>
            <a:tailEnd len="sm" w="sm" type="none"/>
          </a:ln>
        </p:spPr>
      </p:cxnSp>
      <p:cxnSp>
        <p:nvCxnSpPr>
          <p:cNvPr id="519" name="Google Shape;519;p34"/>
          <p:cNvCxnSpPr/>
          <p:nvPr/>
        </p:nvCxnSpPr>
        <p:spPr>
          <a:xfrm>
            <a:off x="4320978" y="1919707"/>
            <a:ext cx="434082" cy="434082"/>
          </a:xfrm>
          <a:prstGeom prst="straightConnector1">
            <a:avLst/>
          </a:prstGeom>
          <a:noFill/>
          <a:ln cap="flat" cmpd="sng" w="85725">
            <a:solidFill>
              <a:srgbClr val="F25118"/>
            </a:solidFill>
            <a:prstDash val="solid"/>
            <a:round/>
            <a:headEnd len="sm" w="sm" type="none"/>
            <a:tailEnd len="sm" w="sm" type="none"/>
          </a:ln>
        </p:spPr>
      </p:cxnSp>
      <p:cxnSp>
        <p:nvCxnSpPr>
          <p:cNvPr id="520" name="Google Shape;520;p34"/>
          <p:cNvCxnSpPr/>
          <p:nvPr/>
        </p:nvCxnSpPr>
        <p:spPr>
          <a:xfrm>
            <a:off x="4320978" y="3584683"/>
            <a:ext cx="434082" cy="434082"/>
          </a:xfrm>
          <a:prstGeom prst="straightConnector1">
            <a:avLst/>
          </a:prstGeom>
          <a:noFill/>
          <a:ln cap="flat" cmpd="sng" w="85725">
            <a:solidFill>
              <a:srgbClr val="F25118"/>
            </a:solidFill>
            <a:prstDash val="solid"/>
            <a:round/>
            <a:headEnd len="sm" w="sm" type="none"/>
            <a:tailEnd len="sm" w="sm" type="none"/>
          </a:ln>
        </p:spPr>
      </p:cxnSp>
      <p:cxnSp>
        <p:nvCxnSpPr>
          <p:cNvPr id="521" name="Google Shape;521;p34"/>
          <p:cNvCxnSpPr/>
          <p:nvPr/>
        </p:nvCxnSpPr>
        <p:spPr>
          <a:xfrm flipH="1" rot="10800000">
            <a:off x="4369633" y="2789712"/>
            <a:ext cx="434082" cy="434082"/>
          </a:xfrm>
          <a:prstGeom prst="straightConnector1">
            <a:avLst/>
          </a:prstGeom>
          <a:noFill/>
          <a:ln cap="flat" cmpd="sng" w="85725">
            <a:solidFill>
              <a:srgbClr val="F25118"/>
            </a:solidFill>
            <a:prstDash val="solid"/>
            <a:round/>
            <a:headEnd len="sm" w="sm" type="none"/>
            <a:tailEnd len="sm" w="sm" type="none"/>
          </a:ln>
        </p:spPr>
      </p:cxnSp>
      <p:sp>
        <p:nvSpPr>
          <p:cNvPr id="522" name="Google Shape;522;p34"/>
          <p:cNvSpPr/>
          <p:nvPr/>
        </p:nvSpPr>
        <p:spPr>
          <a:xfrm>
            <a:off x="157040" y="2700907"/>
            <a:ext cx="1751645" cy="2321457"/>
          </a:xfrm>
          <a:custGeom>
            <a:rect b="b" l="l" r="r" t="t"/>
            <a:pathLst>
              <a:path extrusionOk="0" h="4642914" w="3503289">
                <a:moveTo>
                  <a:pt x="0" y="0"/>
                </a:moveTo>
                <a:lnTo>
                  <a:pt x="3503289" y="0"/>
                </a:lnTo>
                <a:lnTo>
                  <a:pt x="3503289" y="4642914"/>
                </a:lnTo>
                <a:lnTo>
                  <a:pt x="0" y="4642914"/>
                </a:lnTo>
                <a:lnTo>
                  <a:pt x="0" y="0"/>
                </a:lnTo>
                <a:close/>
              </a:path>
            </a:pathLst>
          </a:custGeom>
          <a:blipFill rotWithShape="1">
            <a:blip r:embed="rId3">
              <a:alphaModFix/>
            </a:blip>
            <a:stretch>
              <a:fillRect b="0" l="0" r="0" t="0"/>
            </a:stretch>
          </a:blipFill>
          <a:ln>
            <a:noFill/>
          </a:ln>
        </p:spPr>
      </p:sp>
      <p:sp>
        <p:nvSpPr>
          <p:cNvPr id="523" name="Google Shape;523;p34"/>
          <p:cNvSpPr/>
          <p:nvPr/>
        </p:nvSpPr>
        <p:spPr>
          <a:xfrm flipH="1">
            <a:off x="6835421" y="2609396"/>
            <a:ext cx="2609185" cy="2362498"/>
          </a:xfrm>
          <a:custGeom>
            <a:rect b="b" l="l" r="r" t="t"/>
            <a:pathLst>
              <a:path extrusionOk="0" h="4724996" w="5218369">
                <a:moveTo>
                  <a:pt x="5218370" y="0"/>
                </a:moveTo>
                <a:lnTo>
                  <a:pt x="0" y="0"/>
                </a:lnTo>
                <a:lnTo>
                  <a:pt x="0" y="4724996"/>
                </a:lnTo>
                <a:lnTo>
                  <a:pt x="5218370" y="4724996"/>
                </a:lnTo>
                <a:lnTo>
                  <a:pt x="5218370" y="0"/>
                </a:lnTo>
                <a:close/>
              </a:path>
            </a:pathLst>
          </a:custGeom>
          <a:blipFill rotWithShape="1">
            <a:blip r:embed="rId4">
              <a:alphaModFix/>
            </a:blip>
            <a:stretch>
              <a:fillRect b="0" l="0" r="0" t="0"/>
            </a:stretch>
          </a:blipFill>
          <a:ln>
            <a:noFill/>
          </a:ln>
        </p:spPr>
      </p:sp>
      <p:sp>
        <p:nvSpPr>
          <p:cNvPr id="524" name="Google Shape;524;p34"/>
          <p:cNvSpPr/>
          <p:nvPr/>
        </p:nvSpPr>
        <p:spPr>
          <a:xfrm>
            <a:off x="-213028" y="91674"/>
            <a:ext cx="1897495" cy="1776745"/>
          </a:xfrm>
          <a:custGeom>
            <a:rect b="b" l="l" r="r" t="t"/>
            <a:pathLst>
              <a:path extrusionOk="0" h="3553490" w="3794990">
                <a:moveTo>
                  <a:pt x="0" y="0"/>
                </a:moveTo>
                <a:lnTo>
                  <a:pt x="3794989" y="0"/>
                </a:lnTo>
                <a:lnTo>
                  <a:pt x="3794989" y="3553490"/>
                </a:lnTo>
                <a:lnTo>
                  <a:pt x="0" y="3553490"/>
                </a:lnTo>
                <a:lnTo>
                  <a:pt x="0" y="0"/>
                </a:lnTo>
                <a:close/>
              </a:path>
            </a:pathLst>
          </a:custGeom>
          <a:blipFill rotWithShape="1">
            <a:blip r:embed="rId5">
              <a:alphaModFix/>
            </a:blip>
            <a:stretch>
              <a:fillRect b="0" l="0" r="0" t="0"/>
            </a:stretch>
          </a:blipFill>
          <a:ln>
            <a:noFill/>
          </a:ln>
        </p:spPr>
      </p:sp>
      <p:sp>
        <p:nvSpPr>
          <p:cNvPr id="525" name="Google Shape;525;p34"/>
          <p:cNvSpPr/>
          <p:nvPr/>
        </p:nvSpPr>
        <p:spPr>
          <a:xfrm flipH="1">
            <a:off x="7459533" y="91674"/>
            <a:ext cx="1897495" cy="1776745"/>
          </a:xfrm>
          <a:custGeom>
            <a:rect b="b" l="l" r="r" t="t"/>
            <a:pathLst>
              <a:path extrusionOk="0" h="3553490" w="3794990">
                <a:moveTo>
                  <a:pt x="3794989" y="0"/>
                </a:moveTo>
                <a:lnTo>
                  <a:pt x="0" y="0"/>
                </a:lnTo>
                <a:lnTo>
                  <a:pt x="0" y="3553490"/>
                </a:lnTo>
                <a:lnTo>
                  <a:pt x="3794989" y="3553490"/>
                </a:lnTo>
                <a:lnTo>
                  <a:pt x="3794989" y="0"/>
                </a:lnTo>
                <a:close/>
              </a:path>
            </a:pathLst>
          </a:custGeom>
          <a:blipFill rotWithShape="1">
            <a:blip r:embed="rId5">
              <a:alphaModFix/>
            </a:blip>
            <a:stretch>
              <a:fillRect b="0" l="0" r="0" t="0"/>
            </a:stretch>
          </a:blipFill>
          <a:ln>
            <a:noFill/>
          </a:ln>
        </p:spPr>
      </p:sp>
      <p:sp>
        <p:nvSpPr>
          <p:cNvPr id="526" name="Google Shape;526;p34"/>
          <p:cNvSpPr/>
          <p:nvPr/>
        </p:nvSpPr>
        <p:spPr>
          <a:xfrm>
            <a:off x="3093214" y="4100771"/>
            <a:ext cx="1026830" cy="1028700"/>
          </a:xfrm>
          <a:custGeom>
            <a:rect b="b" l="l" r="r" t="t"/>
            <a:pathLst>
              <a:path extrusionOk="0" h="2057400" w="2053659">
                <a:moveTo>
                  <a:pt x="0" y="0"/>
                </a:moveTo>
                <a:lnTo>
                  <a:pt x="2053659" y="0"/>
                </a:lnTo>
                <a:lnTo>
                  <a:pt x="2053659" y="2057400"/>
                </a:lnTo>
                <a:lnTo>
                  <a:pt x="0" y="2057400"/>
                </a:lnTo>
                <a:lnTo>
                  <a:pt x="0" y="0"/>
                </a:lnTo>
                <a:close/>
              </a:path>
            </a:pathLst>
          </a:custGeom>
          <a:blipFill rotWithShape="1">
            <a:blip r:embed="rId6">
              <a:alphaModFix/>
            </a:blip>
            <a:stretch>
              <a:fillRect b="0" l="0" r="0" t="0"/>
            </a:stretch>
          </a:blipFill>
          <a:ln>
            <a:noFill/>
          </a:ln>
        </p:spPr>
      </p:sp>
      <p:sp>
        <p:nvSpPr>
          <p:cNvPr id="527" name="Google Shape;527;p34"/>
          <p:cNvSpPr/>
          <p:nvPr/>
        </p:nvSpPr>
        <p:spPr>
          <a:xfrm>
            <a:off x="3409892" y="91674"/>
            <a:ext cx="734829" cy="1055238"/>
          </a:xfrm>
          <a:custGeom>
            <a:rect b="b" l="l" r="r" t="t"/>
            <a:pathLst>
              <a:path extrusionOk="0" h="2110476" w="1469659">
                <a:moveTo>
                  <a:pt x="0" y="0"/>
                </a:moveTo>
                <a:lnTo>
                  <a:pt x="1469658" y="0"/>
                </a:lnTo>
                <a:lnTo>
                  <a:pt x="1469658" y="2110475"/>
                </a:lnTo>
                <a:lnTo>
                  <a:pt x="0" y="2110475"/>
                </a:lnTo>
                <a:lnTo>
                  <a:pt x="0" y="0"/>
                </a:lnTo>
                <a:close/>
              </a:path>
            </a:pathLst>
          </a:custGeom>
          <a:blipFill rotWithShape="1">
            <a:blip r:embed="rId7">
              <a:alphaModFix/>
            </a:blip>
            <a:stretch>
              <a:fillRect b="0" l="0" r="0" t="0"/>
            </a:stretch>
          </a:blipFill>
          <a:ln>
            <a:noFill/>
          </a:ln>
        </p:spPr>
      </p:sp>
      <p:sp>
        <p:nvSpPr>
          <p:cNvPr id="528" name="Google Shape;528;p34"/>
          <p:cNvSpPr txBox="1"/>
          <p:nvPr/>
        </p:nvSpPr>
        <p:spPr>
          <a:xfrm>
            <a:off x="5606063" y="874398"/>
            <a:ext cx="1515300" cy="33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000000"/>
                </a:solidFill>
                <a:latin typeface="Raleway"/>
                <a:ea typeface="Raleway"/>
                <a:cs typeface="Raleway"/>
                <a:sym typeface="Raleway"/>
              </a:rPr>
              <a:t>Briefly elaborate on</a:t>
            </a:r>
            <a:endParaRPr sz="700"/>
          </a:p>
          <a:p>
            <a:pPr indent="0" lvl="1" marL="0" marR="0" rtl="0" algn="ctr">
              <a:lnSpc>
                <a:spcPct val="115000"/>
              </a:lnSpc>
              <a:spcBef>
                <a:spcPts val="0"/>
              </a:spcBef>
              <a:spcAft>
                <a:spcPts val="0"/>
              </a:spcAft>
              <a:buNone/>
            </a:pPr>
            <a:r>
              <a:rPr b="0" i="0" lang="en" sz="1000" u="none" cap="none" strike="noStrike">
                <a:solidFill>
                  <a:srgbClr val="000000"/>
                </a:solidFill>
                <a:latin typeface="Raleway"/>
                <a:ea typeface="Raleway"/>
                <a:cs typeface="Raleway"/>
                <a:sym typeface="Raleway"/>
              </a:rPr>
              <a:t>what you want to discuss.</a:t>
            </a:r>
            <a:endParaRPr sz="700"/>
          </a:p>
        </p:txBody>
      </p:sp>
      <p:sp>
        <p:nvSpPr>
          <p:cNvPr id="529" name="Google Shape;529;p34"/>
          <p:cNvSpPr txBox="1"/>
          <p:nvPr/>
        </p:nvSpPr>
        <p:spPr>
          <a:xfrm>
            <a:off x="5158670" y="518866"/>
            <a:ext cx="2410120" cy="2984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3A2A21"/>
                </a:solidFill>
                <a:latin typeface="Calistoga"/>
                <a:ea typeface="Calistoga"/>
                <a:cs typeface="Calistoga"/>
                <a:sym typeface="Calistoga"/>
              </a:rPr>
              <a:t>Add a main point</a:t>
            </a:r>
            <a:endParaRPr sz="700"/>
          </a:p>
        </p:txBody>
      </p:sp>
      <p:sp>
        <p:nvSpPr>
          <p:cNvPr id="530" name="Google Shape;530;p34"/>
          <p:cNvSpPr txBox="1"/>
          <p:nvPr/>
        </p:nvSpPr>
        <p:spPr>
          <a:xfrm>
            <a:off x="4592080" y="737481"/>
            <a:ext cx="701246" cy="2984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FBF4E6"/>
                </a:solidFill>
                <a:latin typeface="Calistoga"/>
                <a:ea typeface="Calistoga"/>
                <a:cs typeface="Calistoga"/>
                <a:sym typeface="Calistoga"/>
              </a:rPr>
              <a:t>2020</a:t>
            </a:r>
            <a:endParaRPr sz="700"/>
          </a:p>
        </p:txBody>
      </p:sp>
      <p:sp>
        <p:nvSpPr>
          <p:cNvPr id="531" name="Google Shape;531;p34"/>
          <p:cNvSpPr txBox="1"/>
          <p:nvPr/>
        </p:nvSpPr>
        <p:spPr>
          <a:xfrm>
            <a:off x="5606063" y="4204350"/>
            <a:ext cx="1515300" cy="33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000000"/>
                </a:solidFill>
                <a:latin typeface="Raleway"/>
                <a:ea typeface="Raleway"/>
                <a:cs typeface="Raleway"/>
                <a:sym typeface="Raleway"/>
              </a:rPr>
              <a:t>Briefly elaborate on</a:t>
            </a:r>
            <a:endParaRPr sz="700"/>
          </a:p>
          <a:p>
            <a:pPr indent="0" lvl="1" marL="0" marR="0" rtl="0" algn="ctr">
              <a:lnSpc>
                <a:spcPct val="115000"/>
              </a:lnSpc>
              <a:spcBef>
                <a:spcPts val="0"/>
              </a:spcBef>
              <a:spcAft>
                <a:spcPts val="0"/>
              </a:spcAft>
              <a:buNone/>
            </a:pPr>
            <a:r>
              <a:rPr b="0" i="0" lang="en" sz="1000" u="none" cap="none" strike="noStrike">
                <a:solidFill>
                  <a:srgbClr val="000000"/>
                </a:solidFill>
                <a:latin typeface="Raleway"/>
                <a:ea typeface="Raleway"/>
                <a:cs typeface="Raleway"/>
                <a:sym typeface="Raleway"/>
              </a:rPr>
              <a:t>what you want to discuss.</a:t>
            </a:r>
            <a:endParaRPr sz="700"/>
          </a:p>
        </p:txBody>
      </p:sp>
      <p:sp>
        <p:nvSpPr>
          <p:cNvPr id="532" name="Google Shape;532;p34"/>
          <p:cNvSpPr txBox="1"/>
          <p:nvPr/>
        </p:nvSpPr>
        <p:spPr>
          <a:xfrm>
            <a:off x="5158670" y="3848819"/>
            <a:ext cx="2410120" cy="2984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3A2A21"/>
                </a:solidFill>
                <a:latin typeface="Calistoga"/>
                <a:ea typeface="Calistoga"/>
                <a:cs typeface="Calistoga"/>
                <a:sym typeface="Calistoga"/>
              </a:rPr>
              <a:t>Add a main point</a:t>
            </a:r>
            <a:endParaRPr sz="700"/>
          </a:p>
        </p:txBody>
      </p:sp>
      <p:sp>
        <p:nvSpPr>
          <p:cNvPr id="533" name="Google Shape;533;p34"/>
          <p:cNvSpPr txBox="1"/>
          <p:nvPr/>
        </p:nvSpPr>
        <p:spPr>
          <a:xfrm>
            <a:off x="4592080" y="4067434"/>
            <a:ext cx="701246" cy="2984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FBF4E6"/>
                </a:solidFill>
                <a:latin typeface="Calistoga"/>
                <a:ea typeface="Calistoga"/>
                <a:cs typeface="Calistoga"/>
                <a:sym typeface="Calistoga"/>
              </a:rPr>
              <a:t>2024</a:t>
            </a:r>
            <a:endParaRPr sz="700"/>
          </a:p>
        </p:txBody>
      </p:sp>
      <p:sp>
        <p:nvSpPr>
          <p:cNvPr id="534" name="Google Shape;534;p34"/>
          <p:cNvSpPr txBox="1"/>
          <p:nvPr/>
        </p:nvSpPr>
        <p:spPr>
          <a:xfrm>
            <a:off x="5606063" y="2539374"/>
            <a:ext cx="1515300" cy="33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000000"/>
                </a:solidFill>
                <a:latin typeface="Raleway"/>
                <a:ea typeface="Raleway"/>
                <a:cs typeface="Raleway"/>
                <a:sym typeface="Raleway"/>
              </a:rPr>
              <a:t>Briefly elaborate on</a:t>
            </a:r>
            <a:endParaRPr sz="700"/>
          </a:p>
          <a:p>
            <a:pPr indent="0" lvl="1" marL="0" marR="0" rtl="0" algn="ctr">
              <a:lnSpc>
                <a:spcPct val="115000"/>
              </a:lnSpc>
              <a:spcBef>
                <a:spcPts val="0"/>
              </a:spcBef>
              <a:spcAft>
                <a:spcPts val="0"/>
              </a:spcAft>
              <a:buNone/>
            </a:pPr>
            <a:r>
              <a:rPr b="0" i="0" lang="en" sz="1000" u="none" cap="none" strike="noStrike">
                <a:solidFill>
                  <a:srgbClr val="000000"/>
                </a:solidFill>
                <a:latin typeface="Raleway"/>
                <a:ea typeface="Raleway"/>
                <a:cs typeface="Raleway"/>
                <a:sym typeface="Raleway"/>
              </a:rPr>
              <a:t>what you want to discuss.</a:t>
            </a:r>
            <a:endParaRPr sz="700"/>
          </a:p>
        </p:txBody>
      </p:sp>
      <p:sp>
        <p:nvSpPr>
          <p:cNvPr id="535" name="Google Shape;535;p34"/>
          <p:cNvSpPr txBox="1"/>
          <p:nvPr/>
        </p:nvSpPr>
        <p:spPr>
          <a:xfrm>
            <a:off x="5158670" y="2183843"/>
            <a:ext cx="2410120" cy="2984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3A2A21"/>
                </a:solidFill>
                <a:latin typeface="Calistoga"/>
                <a:ea typeface="Calistoga"/>
                <a:cs typeface="Calistoga"/>
                <a:sym typeface="Calistoga"/>
              </a:rPr>
              <a:t>Add a main point</a:t>
            </a:r>
            <a:endParaRPr sz="700"/>
          </a:p>
        </p:txBody>
      </p:sp>
      <p:sp>
        <p:nvSpPr>
          <p:cNvPr id="536" name="Google Shape;536;p34"/>
          <p:cNvSpPr txBox="1"/>
          <p:nvPr/>
        </p:nvSpPr>
        <p:spPr>
          <a:xfrm>
            <a:off x="4592080" y="2402457"/>
            <a:ext cx="701246" cy="2984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FBF4E6"/>
                </a:solidFill>
                <a:latin typeface="Calistoga"/>
                <a:ea typeface="Calistoga"/>
                <a:cs typeface="Calistoga"/>
                <a:sym typeface="Calistoga"/>
              </a:rPr>
              <a:t>2022.</a:t>
            </a:r>
            <a:endParaRPr sz="700"/>
          </a:p>
        </p:txBody>
      </p:sp>
      <p:sp>
        <p:nvSpPr>
          <p:cNvPr id="537" name="Google Shape;537;p34"/>
          <p:cNvSpPr txBox="1"/>
          <p:nvPr/>
        </p:nvSpPr>
        <p:spPr>
          <a:xfrm>
            <a:off x="2022604" y="3371862"/>
            <a:ext cx="1515300" cy="33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000000"/>
                </a:solidFill>
                <a:latin typeface="Raleway"/>
                <a:ea typeface="Raleway"/>
                <a:cs typeface="Raleway"/>
                <a:sym typeface="Raleway"/>
              </a:rPr>
              <a:t>Briefly elaborate on</a:t>
            </a:r>
            <a:endParaRPr sz="700"/>
          </a:p>
          <a:p>
            <a:pPr indent="0" lvl="1" marL="0" marR="0" rtl="0" algn="ctr">
              <a:lnSpc>
                <a:spcPct val="115000"/>
              </a:lnSpc>
              <a:spcBef>
                <a:spcPts val="0"/>
              </a:spcBef>
              <a:spcAft>
                <a:spcPts val="0"/>
              </a:spcAft>
              <a:buNone/>
            </a:pPr>
            <a:r>
              <a:rPr b="0" i="0" lang="en" sz="1000" u="none" cap="none" strike="noStrike">
                <a:solidFill>
                  <a:srgbClr val="000000"/>
                </a:solidFill>
                <a:latin typeface="Raleway"/>
                <a:ea typeface="Raleway"/>
                <a:cs typeface="Raleway"/>
                <a:sym typeface="Raleway"/>
              </a:rPr>
              <a:t>what you want to discuss.</a:t>
            </a:r>
            <a:endParaRPr sz="700"/>
          </a:p>
        </p:txBody>
      </p:sp>
      <p:sp>
        <p:nvSpPr>
          <p:cNvPr id="538" name="Google Shape;538;p34"/>
          <p:cNvSpPr txBox="1"/>
          <p:nvPr/>
        </p:nvSpPr>
        <p:spPr>
          <a:xfrm>
            <a:off x="1575210" y="3016331"/>
            <a:ext cx="2410121" cy="2984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3A2A21"/>
                </a:solidFill>
                <a:latin typeface="Calistoga"/>
                <a:ea typeface="Calistoga"/>
                <a:cs typeface="Calistoga"/>
                <a:sym typeface="Calistoga"/>
              </a:rPr>
              <a:t>Add a main point</a:t>
            </a:r>
            <a:endParaRPr sz="700"/>
          </a:p>
        </p:txBody>
      </p:sp>
      <p:sp>
        <p:nvSpPr>
          <p:cNvPr id="539" name="Google Shape;539;p34"/>
          <p:cNvSpPr txBox="1"/>
          <p:nvPr/>
        </p:nvSpPr>
        <p:spPr>
          <a:xfrm>
            <a:off x="3831367" y="3234946"/>
            <a:ext cx="701246" cy="2984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FBF4E6"/>
                </a:solidFill>
                <a:latin typeface="Calistoga"/>
                <a:ea typeface="Calistoga"/>
                <a:cs typeface="Calistoga"/>
                <a:sym typeface="Calistoga"/>
              </a:rPr>
              <a:t>2023</a:t>
            </a:r>
            <a:endParaRPr sz="700"/>
          </a:p>
        </p:txBody>
      </p:sp>
      <p:sp>
        <p:nvSpPr>
          <p:cNvPr id="540" name="Google Shape;540;p34"/>
          <p:cNvSpPr txBox="1"/>
          <p:nvPr/>
        </p:nvSpPr>
        <p:spPr>
          <a:xfrm>
            <a:off x="2022604" y="1706886"/>
            <a:ext cx="1515300" cy="33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000000"/>
                </a:solidFill>
                <a:latin typeface="Raleway"/>
                <a:ea typeface="Raleway"/>
                <a:cs typeface="Raleway"/>
                <a:sym typeface="Raleway"/>
              </a:rPr>
              <a:t>Briefly elaborate on</a:t>
            </a:r>
            <a:endParaRPr sz="700"/>
          </a:p>
          <a:p>
            <a:pPr indent="0" lvl="1" marL="0" marR="0" rtl="0" algn="ctr">
              <a:lnSpc>
                <a:spcPct val="115000"/>
              </a:lnSpc>
              <a:spcBef>
                <a:spcPts val="0"/>
              </a:spcBef>
              <a:spcAft>
                <a:spcPts val="0"/>
              </a:spcAft>
              <a:buNone/>
            </a:pPr>
            <a:r>
              <a:rPr b="0" i="0" lang="en" sz="1000" u="none" cap="none" strike="noStrike">
                <a:solidFill>
                  <a:srgbClr val="000000"/>
                </a:solidFill>
                <a:latin typeface="Raleway"/>
                <a:ea typeface="Raleway"/>
                <a:cs typeface="Raleway"/>
                <a:sym typeface="Raleway"/>
              </a:rPr>
              <a:t>what you want to discuss.</a:t>
            </a:r>
            <a:endParaRPr sz="700"/>
          </a:p>
        </p:txBody>
      </p:sp>
      <p:sp>
        <p:nvSpPr>
          <p:cNvPr id="541" name="Google Shape;541;p34"/>
          <p:cNvSpPr txBox="1"/>
          <p:nvPr/>
        </p:nvSpPr>
        <p:spPr>
          <a:xfrm>
            <a:off x="1575210" y="1351354"/>
            <a:ext cx="2410121" cy="2984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3A2A21"/>
                </a:solidFill>
                <a:latin typeface="Calistoga"/>
                <a:ea typeface="Calistoga"/>
                <a:cs typeface="Calistoga"/>
                <a:sym typeface="Calistoga"/>
              </a:rPr>
              <a:t>Add a main point</a:t>
            </a:r>
            <a:endParaRPr sz="700"/>
          </a:p>
        </p:txBody>
      </p:sp>
      <p:sp>
        <p:nvSpPr>
          <p:cNvPr id="542" name="Google Shape;542;p34"/>
          <p:cNvSpPr txBox="1"/>
          <p:nvPr/>
        </p:nvSpPr>
        <p:spPr>
          <a:xfrm>
            <a:off x="3831367" y="1569969"/>
            <a:ext cx="701246" cy="2984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FBF4E6"/>
                </a:solidFill>
                <a:latin typeface="Calistoga"/>
                <a:ea typeface="Calistoga"/>
                <a:cs typeface="Calistoga"/>
                <a:sym typeface="Calistoga"/>
              </a:rPr>
              <a:t>2021</a:t>
            </a:r>
            <a:endParaRPr sz="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92A1F"/>
        </a:solidFill>
      </p:bgPr>
    </p:bg>
    <p:spTree>
      <p:nvGrpSpPr>
        <p:cNvPr id="546" name="Shape 546"/>
        <p:cNvGrpSpPr/>
        <p:nvPr/>
      </p:nvGrpSpPr>
      <p:grpSpPr>
        <a:xfrm>
          <a:off x="0" y="0"/>
          <a:ext cx="0" cy="0"/>
          <a:chOff x="0" y="0"/>
          <a:chExt cx="0" cy="0"/>
        </a:xfrm>
      </p:grpSpPr>
      <p:grpSp>
        <p:nvGrpSpPr>
          <p:cNvPr id="547" name="Google Shape;547;p35"/>
          <p:cNvGrpSpPr/>
          <p:nvPr/>
        </p:nvGrpSpPr>
        <p:grpSpPr>
          <a:xfrm>
            <a:off x="3740907" y="345437"/>
            <a:ext cx="5044849" cy="4452626"/>
            <a:chOff x="0" y="0"/>
            <a:chExt cx="1749196" cy="1543855"/>
          </a:xfrm>
        </p:grpSpPr>
        <p:sp>
          <p:nvSpPr>
            <p:cNvPr id="548" name="Google Shape;548;p35"/>
            <p:cNvSpPr/>
            <p:nvPr/>
          </p:nvSpPr>
          <p:spPr>
            <a:xfrm>
              <a:off x="0" y="0"/>
              <a:ext cx="1749196" cy="1543855"/>
            </a:xfrm>
            <a:custGeom>
              <a:rect b="b" l="l" r="r" t="t"/>
              <a:pathLst>
                <a:path extrusionOk="0" h="1543855" w="1749196">
                  <a:moveTo>
                    <a:pt x="1589176" y="0"/>
                  </a:moveTo>
                  <a:lnTo>
                    <a:pt x="160020" y="0"/>
                  </a:lnTo>
                  <a:lnTo>
                    <a:pt x="0" y="160020"/>
                  </a:lnTo>
                  <a:lnTo>
                    <a:pt x="0" y="1383835"/>
                  </a:lnTo>
                  <a:lnTo>
                    <a:pt x="160020" y="1543855"/>
                  </a:lnTo>
                  <a:lnTo>
                    <a:pt x="1589176" y="1543855"/>
                  </a:lnTo>
                  <a:lnTo>
                    <a:pt x="1749196" y="1383835"/>
                  </a:lnTo>
                  <a:lnTo>
                    <a:pt x="1749196" y="160020"/>
                  </a:lnTo>
                  <a:lnTo>
                    <a:pt x="1589176" y="0"/>
                  </a:lnTo>
                  <a:close/>
                </a:path>
              </a:pathLst>
            </a:custGeom>
            <a:solidFill>
              <a:srgbClr val="FBF4E6"/>
            </a:solidFill>
            <a:ln cap="sq" cmpd="sng" w="85725">
              <a:solidFill>
                <a:srgbClr val="F25118"/>
              </a:solidFill>
              <a:prstDash val="solid"/>
              <a:miter lim="8000"/>
              <a:headEnd len="sm" w="sm" type="none"/>
              <a:tailEnd len="sm" w="sm" type="none"/>
            </a:ln>
          </p:spPr>
        </p:sp>
        <p:sp>
          <p:nvSpPr>
            <p:cNvPr id="549" name="Google Shape;549;p35"/>
            <p:cNvSpPr txBox="1"/>
            <p:nvPr/>
          </p:nvSpPr>
          <p:spPr>
            <a:xfrm>
              <a:off x="63500" y="25400"/>
              <a:ext cx="1622196" cy="145495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50" name="Google Shape;550;p35"/>
          <p:cNvGrpSpPr/>
          <p:nvPr/>
        </p:nvGrpSpPr>
        <p:grpSpPr>
          <a:xfrm>
            <a:off x="358244" y="345437"/>
            <a:ext cx="3106383" cy="4452626"/>
            <a:chOff x="0" y="0"/>
            <a:chExt cx="1077073" cy="1543855"/>
          </a:xfrm>
        </p:grpSpPr>
        <p:sp>
          <p:nvSpPr>
            <p:cNvPr id="551" name="Google Shape;551;p35"/>
            <p:cNvSpPr/>
            <p:nvPr/>
          </p:nvSpPr>
          <p:spPr>
            <a:xfrm>
              <a:off x="0" y="0"/>
              <a:ext cx="1077073" cy="1543855"/>
            </a:xfrm>
            <a:custGeom>
              <a:rect b="b" l="l" r="r" t="t"/>
              <a:pathLst>
                <a:path extrusionOk="0" h="1543855" w="1077073">
                  <a:moveTo>
                    <a:pt x="917053" y="0"/>
                  </a:moveTo>
                  <a:lnTo>
                    <a:pt x="160020" y="0"/>
                  </a:lnTo>
                  <a:lnTo>
                    <a:pt x="0" y="160020"/>
                  </a:lnTo>
                  <a:lnTo>
                    <a:pt x="0" y="1383835"/>
                  </a:lnTo>
                  <a:lnTo>
                    <a:pt x="160020" y="1543855"/>
                  </a:lnTo>
                  <a:lnTo>
                    <a:pt x="917053" y="1543855"/>
                  </a:lnTo>
                  <a:lnTo>
                    <a:pt x="1077073" y="1383835"/>
                  </a:lnTo>
                  <a:lnTo>
                    <a:pt x="1077073" y="160020"/>
                  </a:lnTo>
                  <a:lnTo>
                    <a:pt x="917053" y="0"/>
                  </a:lnTo>
                  <a:close/>
                </a:path>
              </a:pathLst>
            </a:custGeom>
            <a:solidFill>
              <a:srgbClr val="FBF4E6"/>
            </a:solidFill>
            <a:ln cap="sq" cmpd="sng" w="85725">
              <a:solidFill>
                <a:srgbClr val="F25118"/>
              </a:solidFill>
              <a:prstDash val="solid"/>
              <a:miter lim="8000"/>
              <a:headEnd len="sm" w="sm" type="none"/>
              <a:tailEnd len="sm" w="sm" type="none"/>
            </a:ln>
          </p:spPr>
        </p:sp>
        <p:sp>
          <p:nvSpPr>
            <p:cNvPr id="552" name="Google Shape;552;p35"/>
            <p:cNvSpPr txBox="1"/>
            <p:nvPr/>
          </p:nvSpPr>
          <p:spPr>
            <a:xfrm>
              <a:off x="63500" y="25400"/>
              <a:ext cx="950073" cy="145495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53" name="Google Shape;553;p35"/>
          <p:cNvGrpSpPr/>
          <p:nvPr/>
        </p:nvGrpSpPr>
        <p:grpSpPr>
          <a:xfrm>
            <a:off x="4244750" y="746962"/>
            <a:ext cx="4043461" cy="3631716"/>
            <a:chOff x="0" y="-47625"/>
            <a:chExt cx="10782561" cy="9684577"/>
          </a:xfrm>
        </p:grpSpPr>
        <p:sp>
          <p:nvSpPr>
            <p:cNvPr id="554" name="Google Shape;554;p35"/>
            <p:cNvSpPr txBox="1"/>
            <p:nvPr/>
          </p:nvSpPr>
          <p:spPr>
            <a:xfrm>
              <a:off x="1129551" y="9159380"/>
              <a:ext cx="1024572" cy="477572"/>
            </a:xfrm>
            <a:prstGeom prst="rect">
              <a:avLst/>
            </a:prstGeom>
            <a:noFill/>
            <a:ln>
              <a:noFill/>
            </a:ln>
          </p:spPr>
          <p:txBody>
            <a:bodyPr anchorCtr="0" anchor="t" bIns="0" lIns="0" spcFirstLastPara="1" rIns="0" wrap="square" tIns="0">
              <a:spAutoFit/>
            </a:bodyPr>
            <a:lstStyle/>
            <a:p>
              <a:pPr indent="0" lvl="0" marL="0" marR="0" rtl="0" algn="ctr">
                <a:lnSpc>
                  <a:spcPct val="140046"/>
                </a:lnSpc>
                <a:spcBef>
                  <a:spcPts val="0"/>
                </a:spcBef>
                <a:spcAft>
                  <a:spcPts val="0"/>
                </a:spcAft>
                <a:buNone/>
              </a:pPr>
              <a:r>
                <a:rPr b="0" i="0" lang="en" sz="1100" u="none" cap="none" strike="noStrike">
                  <a:solidFill>
                    <a:srgbClr val="000000"/>
                  </a:solidFill>
                  <a:latin typeface="Calistoga"/>
                  <a:ea typeface="Calistoga"/>
                  <a:cs typeface="Calistoga"/>
                  <a:sym typeface="Calistoga"/>
                </a:rPr>
                <a:t>Item 1</a:t>
              </a:r>
              <a:endParaRPr sz="700"/>
            </a:p>
          </p:txBody>
        </p:sp>
        <p:sp>
          <p:nvSpPr>
            <p:cNvPr id="555" name="Google Shape;555;p35"/>
            <p:cNvSpPr txBox="1"/>
            <p:nvPr/>
          </p:nvSpPr>
          <p:spPr>
            <a:xfrm>
              <a:off x="3169518" y="9159380"/>
              <a:ext cx="1062986" cy="477572"/>
            </a:xfrm>
            <a:prstGeom prst="rect">
              <a:avLst/>
            </a:prstGeom>
            <a:noFill/>
            <a:ln>
              <a:noFill/>
            </a:ln>
          </p:spPr>
          <p:txBody>
            <a:bodyPr anchorCtr="0" anchor="t" bIns="0" lIns="0" spcFirstLastPara="1" rIns="0" wrap="square" tIns="0">
              <a:spAutoFit/>
            </a:bodyPr>
            <a:lstStyle/>
            <a:p>
              <a:pPr indent="0" lvl="0" marL="0" marR="0" rtl="0" algn="ctr">
                <a:lnSpc>
                  <a:spcPct val="140046"/>
                </a:lnSpc>
                <a:spcBef>
                  <a:spcPts val="0"/>
                </a:spcBef>
                <a:spcAft>
                  <a:spcPts val="0"/>
                </a:spcAft>
                <a:buNone/>
              </a:pPr>
              <a:r>
                <a:rPr b="0" i="0" lang="en" sz="1100" u="none" cap="none" strike="noStrike">
                  <a:solidFill>
                    <a:srgbClr val="000000"/>
                  </a:solidFill>
                  <a:latin typeface="Calistoga"/>
                  <a:ea typeface="Calistoga"/>
                  <a:cs typeface="Calistoga"/>
                  <a:sym typeface="Calistoga"/>
                </a:rPr>
                <a:t>Item 2</a:t>
              </a:r>
              <a:endParaRPr sz="700"/>
            </a:p>
          </p:txBody>
        </p:sp>
        <p:sp>
          <p:nvSpPr>
            <p:cNvPr id="556" name="Google Shape;556;p35"/>
            <p:cNvSpPr txBox="1"/>
            <p:nvPr/>
          </p:nvSpPr>
          <p:spPr>
            <a:xfrm>
              <a:off x="5221546" y="9159380"/>
              <a:ext cx="1077280" cy="477572"/>
            </a:xfrm>
            <a:prstGeom prst="rect">
              <a:avLst/>
            </a:prstGeom>
            <a:noFill/>
            <a:ln>
              <a:noFill/>
            </a:ln>
          </p:spPr>
          <p:txBody>
            <a:bodyPr anchorCtr="0" anchor="t" bIns="0" lIns="0" spcFirstLastPara="1" rIns="0" wrap="square" tIns="0">
              <a:spAutoFit/>
            </a:bodyPr>
            <a:lstStyle/>
            <a:p>
              <a:pPr indent="0" lvl="0" marL="0" marR="0" rtl="0" algn="ctr">
                <a:lnSpc>
                  <a:spcPct val="140046"/>
                </a:lnSpc>
                <a:spcBef>
                  <a:spcPts val="0"/>
                </a:spcBef>
                <a:spcAft>
                  <a:spcPts val="0"/>
                </a:spcAft>
                <a:buNone/>
              </a:pPr>
              <a:r>
                <a:rPr b="0" i="0" lang="en" sz="1100" u="none" cap="none" strike="noStrike">
                  <a:solidFill>
                    <a:srgbClr val="000000"/>
                  </a:solidFill>
                  <a:latin typeface="Calistoga"/>
                  <a:ea typeface="Calistoga"/>
                  <a:cs typeface="Calistoga"/>
                  <a:sym typeface="Calistoga"/>
                </a:rPr>
                <a:t>Item 3</a:t>
              </a:r>
              <a:endParaRPr sz="700"/>
            </a:p>
          </p:txBody>
        </p:sp>
        <p:sp>
          <p:nvSpPr>
            <p:cNvPr id="557" name="Google Shape;557;p35"/>
            <p:cNvSpPr txBox="1"/>
            <p:nvPr/>
          </p:nvSpPr>
          <p:spPr>
            <a:xfrm>
              <a:off x="7273573" y="9159380"/>
              <a:ext cx="1091573" cy="477572"/>
            </a:xfrm>
            <a:prstGeom prst="rect">
              <a:avLst/>
            </a:prstGeom>
            <a:noFill/>
            <a:ln>
              <a:noFill/>
            </a:ln>
          </p:spPr>
          <p:txBody>
            <a:bodyPr anchorCtr="0" anchor="t" bIns="0" lIns="0" spcFirstLastPara="1" rIns="0" wrap="square" tIns="0">
              <a:spAutoFit/>
            </a:bodyPr>
            <a:lstStyle/>
            <a:p>
              <a:pPr indent="0" lvl="0" marL="0" marR="0" rtl="0" algn="ctr">
                <a:lnSpc>
                  <a:spcPct val="140046"/>
                </a:lnSpc>
                <a:spcBef>
                  <a:spcPts val="0"/>
                </a:spcBef>
                <a:spcAft>
                  <a:spcPts val="0"/>
                </a:spcAft>
                <a:buNone/>
              </a:pPr>
              <a:r>
                <a:rPr b="0" i="0" lang="en" sz="1100" u="none" cap="none" strike="noStrike">
                  <a:solidFill>
                    <a:srgbClr val="000000"/>
                  </a:solidFill>
                  <a:latin typeface="Calistoga"/>
                  <a:ea typeface="Calistoga"/>
                  <a:cs typeface="Calistoga"/>
                  <a:sym typeface="Calistoga"/>
                </a:rPr>
                <a:t>Item 4</a:t>
              </a:r>
              <a:endParaRPr sz="700"/>
            </a:p>
          </p:txBody>
        </p:sp>
        <p:sp>
          <p:nvSpPr>
            <p:cNvPr id="558" name="Google Shape;558;p35"/>
            <p:cNvSpPr txBox="1"/>
            <p:nvPr/>
          </p:nvSpPr>
          <p:spPr>
            <a:xfrm>
              <a:off x="9343735" y="9159380"/>
              <a:ext cx="1069597" cy="477572"/>
            </a:xfrm>
            <a:prstGeom prst="rect">
              <a:avLst/>
            </a:prstGeom>
            <a:noFill/>
            <a:ln>
              <a:noFill/>
            </a:ln>
          </p:spPr>
          <p:txBody>
            <a:bodyPr anchorCtr="0" anchor="t" bIns="0" lIns="0" spcFirstLastPara="1" rIns="0" wrap="square" tIns="0">
              <a:spAutoFit/>
            </a:bodyPr>
            <a:lstStyle/>
            <a:p>
              <a:pPr indent="0" lvl="0" marL="0" marR="0" rtl="0" algn="ctr">
                <a:lnSpc>
                  <a:spcPct val="140046"/>
                </a:lnSpc>
                <a:spcBef>
                  <a:spcPts val="0"/>
                </a:spcBef>
                <a:spcAft>
                  <a:spcPts val="0"/>
                </a:spcAft>
                <a:buNone/>
              </a:pPr>
              <a:r>
                <a:rPr b="0" i="0" lang="en" sz="1100" u="none" cap="none" strike="noStrike">
                  <a:solidFill>
                    <a:srgbClr val="000000"/>
                  </a:solidFill>
                  <a:latin typeface="Calistoga"/>
                  <a:ea typeface="Calistoga"/>
                  <a:cs typeface="Calistoga"/>
                  <a:sym typeface="Calistoga"/>
                </a:rPr>
                <a:t>Item 5</a:t>
              </a:r>
              <a:endParaRPr sz="700"/>
            </a:p>
          </p:txBody>
        </p:sp>
        <p:grpSp>
          <p:nvGrpSpPr>
            <p:cNvPr id="559" name="Google Shape;559;p35"/>
            <p:cNvGrpSpPr/>
            <p:nvPr/>
          </p:nvGrpSpPr>
          <p:grpSpPr>
            <a:xfrm>
              <a:off x="737810" y="209256"/>
              <a:ext cx="10044750" cy="8820511"/>
              <a:chOff x="0" y="-6350"/>
              <a:chExt cx="11156187" cy="9796487"/>
            </a:xfrm>
          </p:grpSpPr>
          <p:sp>
            <p:nvSpPr>
              <p:cNvPr id="560" name="Google Shape;560;p35"/>
              <p:cNvSpPr/>
              <p:nvPr/>
            </p:nvSpPr>
            <p:spPr>
              <a:xfrm>
                <a:off x="0" y="-6350"/>
                <a:ext cx="11156187" cy="12700"/>
              </a:xfrm>
              <a:custGeom>
                <a:rect b="b" l="l" r="r" t="t"/>
                <a:pathLst>
                  <a:path extrusionOk="0" h="12700" w="11156187">
                    <a:moveTo>
                      <a:pt x="0" y="0"/>
                    </a:moveTo>
                    <a:lnTo>
                      <a:pt x="11156187" y="0"/>
                    </a:lnTo>
                    <a:lnTo>
                      <a:pt x="11156187" y="12700"/>
                    </a:lnTo>
                    <a:lnTo>
                      <a:pt x="0" y="12700"/>
                    </a:lnTo>
                    <a:close/>
                  </a:path>
                </a:pathLst>
              </a:custGeom>
              <a:solidFill>
                <a:srgbClr val="000000">
                  <a:alpha val="24705"/>
                </a:srgbClr>
              </a:solidFill>
              <a:ln>
                <a:noFill/>
              </a:ln>
            </p:spPr>
          </p:sp>
          <p:sp>
            <p:nvSpPr>
              <p:cNvPr id="561" name="Google Shape;561;p35"/>
              <p:cNvSpPr/>
              <p:nvPr/>
            </p:nvSpPr>
            <p:spPr>
              <a:xfrm>
                <a:off x="0" y="1950407"/>
                <a:ext cx="11156187" cy="12700"/>
              </a:xfrm>
              <a:custGeom>
                <a:rect b="b" l="l" r="r" t="t"/>
                <a:pathLst>
                  <a:path extrusionOk="0" h="12700" w="11156187">
                    <a:moveTo>
                      <a:pt x="0" y="0"/>
                    </a:moveTo>
                    <a:lnTo>
                      <a:pt x="11156187" y="0"/>
                    </a:lnTo>
                    <a:lnTo>
                      <a:pt x="11156187" y="12700"/>
                    </a:lnTo>
                    <a:lnTo>
                      <a:pt x="0" y="12700"/>
                    </a:lnTo>
                    <a:close/>
                  </a:path>
                </a:pathLst>
              </a:custGeom>
              <a:solidFill>
                <a:srgbClr val="000000">
                  <a:alpha val="24705"/>
                </a:srgbClr>
              </a:solidFill>
              <a:ln>
                <a:noFill/>
              </a:ln>
            </p:spPr>
          </p:sp>
          <p:sp>
            <p:nvSpPr>
              <p:cNvPr id="562" name="Google Shape;562;p35"/>
              <p:cNvSpPr/>
              <p:nvPr/>
            </p:nvSpPr>
            <p:spPr>
              <a:xfrm>
                <a:off x="0" y="3907165"/>
                <a:ext cx="11156187" cy="12700"/>
              </a:xfrm>
              <a:custGeom>
                <a:rect b="b" l="l" r="r" t="t"/>
                <a:pathLst>
                  <a:path extrusionOk="0" h="12700" w="11156187">
                    <a:moveTo>
                      <a:pt x="0" y="0"/>
                    </a:moveTo>
                    <a:lnTo>
                      <a:pt x="11156187" y="0"/>
                    </a:lnTo>
                    <a:lnTo>
                      <a:pt x="11156187" y="12700"/>
                    </a:lnTo>
                    <a:lnTo>
                      <a:pt x="0" y="12700"/>
                    </a:lnTo>
                    <a:close/>
                  </a:path>
                </a:pathLst>
              </a:custGeom>
              <a:solidFill>
                <a:srgbClr val="000000">
                  <a:alpha val="24705"/>
                </a:srgbClr>
              </a:solidFill>
              <a:ln>
                <a:noFill/>
              </a:ln>
            </p:spPr>
          </p:sp>
          <p:sp>
            <p:nvSpPr>
              <p:cNvPr id="563" name="Google Shape;563;p35"/>
              <p:cNvSpPr/>
              <p:nvPr/>
            </p:nvSpPr>
            <p:spPr>
              <a:xfrm>
                <a:off x="0" y="5863922"/>
                <a:ext cx="11156187" cy="12700"/>
              </a:xfrm>
              <a:custGeom>
                <a:rect b="b" l="l" r="r" t="t"/>
                <a:pathLst>
                  <a:path extrusionOk="0" h="12700" w="11156187">
                    <a:moveTo>
                      <a:pt x="0" y="0"/>
                    </a:moveTo>
                    <a:lnTo>
                      <a:pt x="11156187" y="0"/>
                    </a:lnTo>
                    <a:lnTo>
                      <a:pt x="11156187" y="12700"/>
                    </a:lnTo>
                    <a:lnTo>
                      <a:pt x="0" y="12700"/>
                    </a:lnTo>
                    <a:close/>
                  </a:path>
                </a:pathLst>
              </a:custGeom>
              <a:solidFill>
                <a:srgbClr val="000000">
                  <a:alpha val="24705"/>
                </a:srgbClr>
              </a:solidFill>
              <a:ln>
                <a:noFill/>
              </a:ln>
            </p:spPr>
          </p:sp>
          <p:sp>
            <p:nvSpPr>
              <p:cNvPr id="564" name="Google Shape;564;p35"/>
              <p:cNvSpPr/>
              <p:nvPr/>
            </p:nvSpPr>
            <p:spPr>
              <a:xfrm>
                <a:off x="0" y="7820679"/>
                <a:ext cx="11156187" cy="12700"/>
              </a:xfrm>
              <a:custGeom>
                <a:rect b="b" l="l" r="r" t="t"/>
                <a:pathLst>
                  <a:path extrusionOk="0" h="12700" w="11156187">
                    <a:moveTo>
                      <a:pt x="0" y="0"/>
                    </a:moveTo>
                    <a:lnTo>
                      <a:pt x="11156187" y="0"/>
                    </a:lnTo>
                    <a:lnTo>
                      <a:pt x="11156187" y="12700"/>
                    </a:lnTo>
                    <a:lnTo>
                      <a:pt x="0" y="12700"/>
                    </a:lnTo>
                    <a:close/>
                  </a:path>
                </a:pathLst>
              </a:custGeom>
              <a:solidFill>
                <a:srgbClr val="000000">
                  <a:alpha val="24705"/>
                </a:srgbClr>
              </a:solidFill>
              <a:ln>
                <a:noFill/>
              </a:ln>
            </p:spPr>
          </p:sp>
          <p:sp>
            <p:nvSpPr>
              <p:cNvPr id="565" name="Google Shape;565;p35"/>
              <p:cNvSpPr/>
              <p:nvPr/>
            </p:nvSpPr>
            <p:spPr>
              <a:xfrm>
                <a:off x="0" y="9777437"/>
                <a:ext cx="11156187" cy="12700"/>
              </a:xfrm>
              <a:custGeom>
                <a:rect b="b" l="l" r="r" t="t"/>
                <a:pathLst>
                  <a:path extrusionOk="0" h="12700" w="11156187">
                    <a:moveTo>
                      <a:pt x="0" y="0"/>
                    </a:moveTo>
                    <a:lnTo>
                      <a:pt x="11156187" y="0"/>
                    </a:lnTo>
                    <a:lnTo>
                      <a:pt x="11156187" y="12700"/>
                    </a:lnTo>
                    <a:lnTo>
                      <a:pt x="0" y="12700"/>
                    </a:lnTo>
                    <a:close/>
                  </a:path>
                </a:pathLst>
              </a:custGeom>
              <a:solidFill>
                <a:srgbClr val="000000">
                  <a:alpha val="60000"/>
                </a:srgbClr>
              </a:solidFill>
              <a:ln>
                <a:noFill/>
              </a:ln>
            </p:spPr>
          </p:sp>
        </p:grpSp>
        <p:sp>
          <p:nvSpPr>
            <p:cNvPr id="566" name="Google Shape;566;p35"/>
            <p:cNvSpPr txBox="1"/>
            <p:nvPr/>
          </p:nvSpPr>
          <p:spPr>
            <a:xfrm>
              <a:off x="21976" y="-47625"/>
              <a:ext cx="532878" cy="477572"/>
            </a:xfrm>
            <a:prstGeom prst="rect">
              <a:avLst/>
            </a:prstGeom>
            <a:noFill/>
            <a:ln>
              <a:noFill/>
            </a:ln>
          </p:spPr>
          <p:txBody>
            <a:bodyPr anchorCtr="0" anchor="t" bIns="0" lIns="0" spcFirstLastPara="1" rIns="0" wrap="square" tIns="0">
              <a:spAutoFit/>
            </a:bodyPr>
            <a:lstStyle/>
            <a:p>
              <a:pPr indent="0" lvl="0" marL="0" marR="0" rtl="0" algn="r">
                <a:lnSpc>
                  <a:spcPct val="140046"/>
                </a:lnSpc>
                <a:spcBef>
                  <a:spcPts val="0"/>
                </a:spcBef>
                <a:spcAft>
                  <a:spcPts val="0"/>
                </a:spcAft>
                <a:buNone/>
              </a:pPr>
              <a:r>
                <a:rPr b="0" i="0" lang="en" sz="1100" u="none" cap="none" strike="noStrike">
                  <a:solidFill>
                    <a:srgbClr val="000000"/>
                  </a:solidFill>
                  <a:latin typeface="Calistoga"/>
                  <a:ea typeface="Calistoga"/>
                  <a:cs typeface="Calistoga"/>
                  <a:sym typeface="Calistoga"/>
                </a:rPr>
                <a:t>50 </a:t>
              </a:r>
              <a:endParaRPr sz="700"/>
            </a:p>
          </p:txBody>
        </p:sp>
        <p:sp>
          <p:nvSpPr>
            <p:cNvPr id="567" name="Google Shape;567;p35"/>
            <p:cNvSpPr txBox="1"/>
            <p:nvPr/>
          </p:nvSpPr>
          <p:spPr>
            <a:xfrm>
              <a:off x="0" y="1714190"/>
              <a:ext cx="554854" cy="477572"/>
            </a:xfrm>
            <a:prstGeom prst="rect">
              <a:avLst/>
            </a:prstGeom>
            <a:noFill/>
            <a:ln>
              <a:noFill/>
            </a:ln>
          </p:spPr>
          <p:txBody>
            <a:bodyPr anchorCtr="0" anchor="t" bIns="0" lIns="0" spcFirstLastPara="1" rIns="0" wrap="square" tIns="0">
              <a:spAutoFit/>
            </a:bodyPr>
            <a:lstStyle/>
            <a:p>
              <a:pPr indent="0" lvl="0" marL="0" marR="0" rtl="0" algn="r">
                <a:lnSpc>
                  <a:spcPct val="140046"/>
                </a:lnSpc>
                <a:spcBef>
                  <a:spcPts val="0"/>
                </a:spcBef>
                <a:spcAft>
                  <a:spcPts val="0"/>
                </a:spcAft>
                <a:buNone/>
              </a:pPr>
              <a:r>
                <a:rPr b="0" i="0" lang="en" sz="1100" u="none" cap="none" strike="noStrike">
                  <a:solidFill>
                    <a:srgbClr val="000000"/>
                  </a:solidFill>
                  <a:latin typeface="Calistoga"/>
                  <a:ea typeface="Calistoga"/>
                  <a:cs typeface="Calistoga"/>
                  <a:sym typeface="Calistoga"/>
                </a:rPr>
                <a:t>40 </a:t>
              </a:r>
              <a:endParaRPr sz="700"/>
            </a:p>
          </p:txBody>
        </p:sp>
        <p:sp>
          <p:nvSpPr>
            <p:cNvPr id="568" name="Google Shape;568;p35"/>
            <p:cNvSpPr txBox="1"/>
            <p:nvPr/>
          </p:nvSpPr>
          <p:spPr>
            <a:xfrm>
              <a:off x="14293" y="3476005"/>
              <a:ext cx="540560" cy="477572"/>
            </a:xfrm>
            <a:prstGeom prst="rect">
              <a:avLst/>
            </a:prstGeom>
            <a:noFill/>
            <a:ln>
              <a:noFill/>
            </a:ln>
          </p:spPr>
          <p:txBody>
            <a:bodyPr anchorCtr="0" anchor="t" bIns="0" lIns="0" spcFirstLastPara="1" rIns="0" wrap="square" tIns="0">
              <a:spAutoFit/>
            </a:bodyPr>
            <a:lstStyle/>
            <a:p>
              <a:pPr indent="0" lvl="0" marL="0" marR="0" rtl="0" algn="r">
                <a:lnSpc>
                  <a:spcPct val="140046"/>
                </a:lnSpc>
                <a:spcBef>
                  <a:spcPts val="0"/>
                </a:spcBef>
                <a:spcAft>
                  <a:spcPts val="0"/>
                </a:spcAft>
                <a:buNone/>
              </a:pPr>
              <a:r>
                <a:rPr b="0" i="0" lang="en" sz="1100" u="none" cap="none" strike="noStrike">
                  <a:solidFill>
                    <a:srgbClr val="000000"/>
                  </a:solidFill>
                  <a:latin typeface="Calistoga"/>
                  <a:ea typeface="Calistoga"/>
                  <a:cs typeface="Calistoga"/>
                  <a:sym typeface="Calistoga"/>
                </a:rPr>
                <a:t>30 </a:t>
              </a:r>
              <a:endParaRPr sz="700"/>
            </a:p>
          </p:txBody>
        </p:sp>
        <p:sp>
          <p:nvSpPr>
            <p:cNvPr id="569" name="Google Shape;569;p35"/>
            <p:cNvSpPr txBox="1"/>
            <p:nvPr/>
          </p:nvSpPr>
          <p:spPr>
            <a:xfrm>
              <a:off x="28587" y="5237820"/>
              <a:ext cx="526267" cy="477572"/>
            </a:xfrm>
            <a:prstGeom prst="rect">
              <a:avLst/>
            </a:prstGeom>
            <a:noFill/>
            <a:ln>
              <a:noFill/>
            </a:ln>
          </p:spPr>
          <p:txBody>
            <a:bodyPr anchorCtr="0" anchor="t" bIns="0" lIns="0" spcFirstLastPara="1" rIns="0" wrap="square" tIns="0">
              <a:spAutoFit/>
            </a:bodyPr>
            <a:lstStyle/>
            <a:p>
              <a:pPr indent="0" lvl="0" marL="0" marR="0" rtl="0" algn="r">
                <a:lnSpc>
                  <a:spcPct val="140046"/>
                </a:lnSpc>
                <a:spcBef>
                  <a:spcPts val="0"/>
                </a:spcBef>
                <a:spcAft>
                  <a:spcPts val="0"/>
                </a:spcAft>
                <a:buNone/>
              </a:pPr>
              <a:r>
                <a:rPr b="0" i="0" lang="en" sz="1100" u="none" cap="none" strike="noStrike">
                  <a:solidFill>
                    <a:srgbClr val="000000"/>
                  </a:solidFill>
                  <a:latin typeface="Calistoga"/>
                  <a:ea typeface="Calistoga"/>
                  <a:cs typeface="Calistoga"/>
                  <a:sym typeface="Calistoga"/>
                </a:rPr>
                <a:t>20 </a:t>
              </a:r>
              <a:endParaRPr sz="700"/>
            </a:p>
          </p:txBody>
        </p:sp>
        <p:sp>
          <p:nvSpPr>
            <p:cNvPr id="570" name="Google Shape;570;p35"/>
            <p:cNvSpPr txBox="1"/>
            <p:nvPr/>
          </p:nvSpPr>
          <p:spPr>
            <a:xfrm>
              <a:off x="67001" y="6999635"/>
              <a:ext cx="487853" cy="477572"/>
            </a:xfrm>
            <a:prstGeom prst="rect">
              <a:avLst/>
            </a:prstGeom>
            <a:noFill/>
            <a:ln>
              <a:noFill/>
            </a:ln>
          </p:spPr>
          <p:txBody>
            <a:bodyPr anchorCtr="0" anchor="t" bIns="0" lIns="0" spcFirstLastPara="1" rIns="0" wrap="square" tIns="0">
              <a:spAutoFit/>
            </a:bodyPr>
            <a:lstStyle/>
            <a:p>
              <a:pPr indent="0" lvl="0" marL="0" marR="0" rtl="0" algn="r">
                <a:lnSpc>
                  <a:spcPct val="140046"/>
                </a:lnSpc>
                <a:spcBef>
                  <a:spcPts val="0"/>
                </a:spcBef>
                <a:spcAft>
                  <a:spcPts val="0"/>
                </a:spcAft>
                <a:buNone/>
              </a:pPr>
              <a:r>
                <a:rPr b="0" i="0" lang="en" sz="1100" u="none" cap="none" strike="noStrike">
                  <a:solidFill>
                    <a:srgbClr val="000000"/>
                  </a:solidFill>
                  <a:latin typeface="Calistoga"/>
                  <a:ea typeface="Calistoga"/>
                  <a:cs typeface="Calistoga"/>
                  <a:sym typeface="Calistoga"/>
                </a:rPr>
                <a:t>10 </a:t>
              </a:r>
              <a:endParaRPr sz="700"/>
            </a:p>
          </p:txBody>
        </p:sp>
        <p:sp>
          <p:nvSpPr>
            <p:cNvPr id="571" name="Google Shape;571;p35"/>
            <p:cNvSpPr txBox="1"/>
            <p:nvPr/>
          </p:nvSpPr>
          <p:spPr>
            <a:xfrm>
              <a:off x="242631" y="8761450"/>
              <a:ext cx="312223" cy="477572"/>
            </a:xfrm>
            <a:prstGeom prst="rect">
              <a:avLst/>
            </a:prstGeom>
            <a:noFill/>
            <a:ln>
              <a:noFill/>
            </a:ln>
          </p:spPr>
          <p:txBody>
            <a:bodyPr anchorCtr="0" anchor="t" bIns="0" lIns="0" spcFirstLastPara="1" rIns="0" wrap="square" tIns="0">
              <a:spAutoFit/>
            </a:bodyPr>
            <a:lstStyle/>
            <a:p>
              <a:pPr indent="0" lvl="0" marL="0" marR="0" rtl="0" algn="r">
                <a:lnSpc>
                  <a:spcPct val="140046"/>
                </a:lnSpc>
                <a:spcBef>
                  <a:spcPts val="0"/>
                </a:spcBef>
                <a:spcAft>
                  <a:spcPts val="0"/>
                </a:spcAft>
                <a:buNone/>
              </a:pPr>
              <a:r>
                <a:rPr b="0" i="0" lang="en" sz="1100" u="none" cap="none" strike="noStrike">
                  <a:solidFill>
                    <a:srgbClr val="000000"/>
                  </a:solidFill>
                  <a:latin typeface="Calistoga"/>
                  <a:ea typeface="Calistoga"/>
                  <a:cs typeface="Calistoga"/>
                  <a:sym typeface="Calistoga"/>
                </a:rPr>
                <a:t>0 </a:t>
              </a:r>
              <a:endParaRPr sz="700"/>
            </a:p>
          </p:txBody>
        </p:sp>
        <p:grpSp>
          <p:nvGrpSpPr>
            <p:cNvPr id="572" name="Google Shape;572;p35"/>
            <p:cNvGrpSpPr/>
            <p:nvPr/>
          </p:nvGrpSpPr>
          <p:grpSpPr>
            <a:xfrm>
              <a:off x="736254" y="209256"/>
              <a:ext cx="10046307" cy="8814793"/>
              <a:chOff x="-1729" y="-6350"/>
              <a:chExt cx="11157916" cy="9790137"/>
            </a:xfrm>
          </p:grpSpPr>
          <p:sp>
            <p:nvSpPr>
              <p:cNvPr id="573" name="Google Shape;573;p35"/>
              <p:cNvSpPr/>
              <p:nvPr/>
            </p:nvSpPr>
            <p:spPr>
              <a:xfrm>
                <a:off x="-1729" y="7814295"/>
                <a:ext cx="2011571" cy="1969491"/>
              </a:xfrm>
              <a:custGeom>
                <a:rect b="b" l="l" r="r" t="t"/>
                <a:pathLst>
                  <a:path extrusionOk="0" h="1969491" w="2011571">
                    <a:moveTo>
                      <a:pt x="1729" y="1969492"/>
                    </a:moveTo>
                    <a:lnTo>
                      <a:pt x="1729" y="167033"/>
                    </a:lnTo>
                    <a:cubicBezTo>
                      <a:pt x="0" y="123338"/>
                      <a:pt x="16160" y="80825"/>
                      <a:pt x="46477" y="49310"/>
                    </a:cubicBezTo>
                    <a:cubicBezTo>
                      <a:pt x="76794" y="17794"/>
                      <a:pt x="118648" y="0"/>
                      <a:pt x="162378" y="34"/>
                    </a:cubicBezTo>
                    <a:lnTo>
                      <a:pt x="1849194" y="34"/>
                    </a:lnTo>
                    <a:cubicBezTo>
                      <a:pt x="1892924" y="0"/>
                      <a:pt x="1934778" y="17794"/>
                      <a:pt x="1965095" y="49310"/>
                    </a:cubicBezTo>
                    <a:cubicBezTo>
                      <a:pt x="1995412" y="80825"/>
                      <a:pt x="2011571" y="123338"/>
                      <a:pt x="2009843" y="167033"/>
                    </a:cubicBezTo>
                    <a:lnTo>
                      <a:pt x="2009843" y="1969492"/>
                    </a:lnTo>
                    <a:close/>
                  </a:path>
                </a:pathLst>
              </a:custGeom>
              <a:solidFill>
                <a:srgbClr val="602E1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74" name="Google Shape;574;p35"/>
              <p:cNvSpPr/>
              <p:nvPr/>
            </p:nvSpPr>
            <p:spPr>
              <a:xfrm>
                <a:off x="2287019" y="5863922"/>
                <a:ext cx="2008113" cy="3919865"/>
              </a:xfrm>
              <a:custGeom>
                <a:rect b="b" l="l" r="r" t="t"/>
                <a:pathLst>
                  <a:path extrusionOk="0" h="3919865" w="2008113">
                    <a:moveTo>
                      <a:pt x="0" y="3919865"/>
                    </a:moveTo>
                    <a:lnTo>
                      <a:pt x="0" y="160649"/>
                    </a:lnTo>
                    <a:cubicBezTo>
                      <a:pt x="0" y="71925"/>
                      <a:pt x="71924" y="0"/>
                      <a:pt x="160648" y="0"/>
                    </a:cubicBezTo>
                    <a:lnTo>
                      <a:pt x="1847464" y="0"/>
                    </a:lnTo>
                    <a:cubicBezTo>
                      <a:pt x="1936188" y="0"/>
                      <a:pt x="2008113" y="71925"/>
                      <a:pt x="2008113" y="160649"/>
                    </a:cubicBezTo>
                    <a:lnTo>
                      <a:pt x="2008113" y="3919865"/>
                    </a:lnTo>
                    <a:close/>
                  </a:path>
                </a:pathLst>
              </a:custGeom>
              <a:solidFill>
                <a:srgbClr val="602E1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75" name="Google Shape;575;p35"/>
              <p:cNvSpPr/>
              <p:nvPr/>
            </p:nvSpPr>
            <p:spPr>
              <a:xfrm>
                <a:off x="4574037" y="3907165"/>
                <a:ext cx="2008114" cy="5876622"/>
              </a:xfrm>
              <a:custGeom>
                <a:rect b="b" l="l" r="r" t="t"/>
                <a:pathLst>
                  <a:path extrusionOk="0" h="5876622" w="2008114">
                    <a:moveTo>
                      <a:pt x="0" y="5876622"/>
                    </a:moveTo>
                    <a:lnTo>
                      <a:pt x="0" y="160649"/>
                    </a:lnTo>
                    <a:cubicBezTo>
                      <a:pt x="0" y="118042"/>
                      <a:pt x="16925" y="77180"/>
                      <a:pt x="47053" y="47053"/>
                    </a:cubicBezTo>
                    <a:cubicBezTo>
                      <a:pt x="77180" y="16925"/>
                      <a:pt x="118042" y="0"/>
                      <a:pt x="160649" y="0"/>
                    </a:cubicBezTo>
                    <a:lnTo>
                      <a:pt x="1847464" y="0"/>
                    </a:lnTo>
                    <a:cubicBezTo>
                      <a:pt x="1890071" y="0"/>
                      <a:pt x="1930933" y="16925"/>
                      <a:pt x="1961061" y="47053"/>
                    </a:cubicBezTo>
                    <a:cubicBezTo>
                      <a:pt x="1991189" y="77180"/>
                      <a:pt x="2008114" y="118042"/>
                      <a:pt x="2008114" y="160649"/>
                    </a:cubicBezTo>
                    <a:lnTo>
                      <a:pt x="2008114" y="5876622"/>
                    </a:lnTo>
                    <a:close/>
                  </a:path>
                </a:pathLst>
              </a:custGeom>
              <a:solidFill>
                <a:srgbClr val="602E1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76" name="Google Shape;576;p35"/>
              <p:cNvSpPr/>
              <p:nvPr/>
            </p:nvSpPr>
            <p:spPr>
              <a:xfrm>
                <a:off x="6861056" y="1950407"/>
                <a:ext cx="2008113" cy="7833379"/>
              </a:xfrm>
              <a:custGeom>
                <a:rect b="b" l="l" r="r" t="t"/>
                <a:pathLst>
                  <a:path extrusionOk="0" h="7833379" w="2008113">
                    <a:moveTo>
                      <a:pt x="0" y="7833380"/>
                    </a:moveTo>
                    <a:lnTo>
                      <a:pt x="0" y="160649"/>
                    </a:lnTo>
                    <a:cubicBezTo>
                      <a:pt x="0" y="118043"/>
                      <a:pt x="16925" y="77181"/>
                      <a:pt x="47053" y="47053"/>
                    </a:cubicBezTo>
                    <a:cubicBezTo>
                      <a:pt x="77180" y="16926"/>
                      <a:pt x="118042" y="0"/>
                      <a:pt x="160649" y="0"/>
                    </a:cubicBezTo>
                    <a:lnTo>
                      <a:pt x="1847464" y="0"/>
                    </a:lnTo>
                    <a:cubicBezTo>
                      <a:pt x="1936188" y="1"/>
                      <a:pt x="2008113" y="71926"/>
                      <a:pt x="2008113" y="160649"/>
                    </a:cubicBezTo>
                    <a:lnTo>
                      <a:pt x="2008113" y="7833380"/>
                    </a:lnTo>
                    <a:close/>
                  </a:path>
                </a:pathLst>
              </a:custGeom>
              <a:solidFill>
                <a:srgbClr val="602E1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77" name="Google Shape;577;p35"/>
              <p:cNvSpPr/>
              <p:nvPr/>
            </p:nvSpPr>
            <p:spPr>
              <a:xfrm>
                <a:off x="9148073" y="-6350"/>
                <a:ext cx="2008114" cy="9790137"/>
              </a:xfrm>
              <a:custGeom>
                <a:rect b="b" l="l" r="r" t="t"/>
                <a:pathLst>
                  <a:path extrusionOk="0" h="9790137" w="2008114">
                    <a:moveTo>
                      <a:pt x="0" y="9790137"/>
                    </a:moveTo>
                    <a:lnTo>
                      <a:pt x="0" y="160649"/>
                    </a:lnTo>
                    <a:cubicBezTo>
                      <a:pt x="0" y="118042"/>
                      <a:pt x="16926" y="77181"/>
                      <a:pt x="47053" y="47053"/>
                    </a:cubicBezTo>
                    <a:cubicBezTo>
                      <a:pt x="77181" y="16925"/>
                      <a:pt x="118043" y="0"/>
                      <a:pt x="160650" y="0"/>
                    </a:cubicBezTo>
                    <a:lnTo>
                      <a:pt x="1847465" y="0"/>
                    </a:lnTo>
                    <a:cubicBezTo>
                      <a:pt x="1890072" y="0"/>
                      <a:pt x="1930934" y="16925"/>
                      <a:pt x="1961061" y="47053"/>
                    </a:cubicBezTo>
                    <a:cubicBezTo>
                      <a:pt x="1991189" y="77181"/>
                      <a:pt x="2008114" y="118042"/>
                      <a:pt x="2008114" y="160649"/>
                    </a:cubicBezTo>
                    <a:lnTo>
                      <a:pt x="2008114" y="9790137"/>
                    </a:lnTo>
                    <a:close/>
                  </a:path>
                </a:pathLst>
              </a:custGeom>
              <a:solidFill>
                <a:srgbClr val="602E1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78" name="Google Shape;578;p35"/>
              <p:cNvSpPr/>
              <p:nvPr/>
            </p:nvSpPr>
            <p:spPr>
              <a:xfrm>
                <a:off x="0" y="8799057"/>
                <a:ext cx="2008114" cy="984729"/>
              </a:xfrm>
              <a:custGeom>
                <a:rect b="b" l="l" r="r" t="t"/>
                <a:pathLst>
                  <a:path extrusionOk="0" h="984729" w="2008114">
                    <a:moveTo>
                      <a:pt x="0" y="0"/>
                    </a:moveTo>
                    <a:lnTo>
                      <a:pt x="2008114" y="0"/>
                    </a:lnTo>
                    <a:lnTo>
                      <a:pt x="2008114" y="984730"/>
                    </a:lnTo>
                    <a:lnTo>
                      <a:pt x="0" y="984730"/>
                    </a:lnTo>
                    <a:close/>
                  </a:path>
                </a:pathLst>
              </a:custGeom>
              <a:solidFill>
                <a:srgbClr val="F15118"/>
              </a:solidFill>
              <a:ln>
                <a:noFill/>
              </a:ln>
            </p:spPr>
          </p:sp>
          <p:sp>
            <p:nvSpPr>
              <p:cNvPr id="579" name="Google Shape;579;p35"/>
              <p:cNvSpPr/>
              <p:nvPr/>
            </p:nvSpPr>
            <p:spPr>
              <a:xfrm>
                <a:off x="2287019" y="6647894"/>
                <a:ext cx="2008113" cy="3135892"/>
              </a:xfrm>
              <a:custGeom>
                <a:rect b="b" l="l" r="r" t="t"/>
                <a:pathLst>
                  <a:path extrusionOk="0" h="3135892" w="2008113">
                    <a:moveTo>
                      <a:pt x="0" y="0"/>
                    </a:moveTo>
                    <a:lnTo>
                      <a:pt x="2008113" y="0"/>
                    </a:lnTo>
                    <a:lnTo>
                      <a:pt x="2008113" y="3135893"/>
                    </a:lnTo>
                    <a:lnTo>
                      <a:pt x="0" y="3135893"/>
                    </a:lnTo>
                    <a:close/>
                  </a:path>
                </a:pathLst>
              </a:custGeom>
              <a:solidFill>
                <a:srgbClr val="F15118"/>
              </a:solidFill>
              <a:ln>
                <a:noFill/>
              </a:ln>
            </p:spPr>
          </p:sp>
          <p:sp>
            <p:nvSpPr>
              <p:cNvPr id="580" name="Google Shape;580;p35"/>
              <p:cNvSpPr/>
              <p:nvPr/>
            </p:nvSpPr>
            <p:spPr>
              <a:xfrm>
                <a:off x="4574037" y="4886601"/>
                <a:ext cx="2008114" cy="4897185"/>
              </a:xfrm>
              <a:custGeom>
                <a:rect b="b" l="l" r="r" t="t"/>
                <a:pathLst>
                  <a:path extrusionOk="0" h="4897185" w="2008114">
                    <a:moveTo>
                      <a:pt x="0" y="0"/>
                    </a:moveTo>
                    <a:lnTo>
                      <a:pt x="2008114" y="0"/>
                    </a:lnTo>
                    <a:lnTo>
                      <a:pt x="2008114" y="4897186"/>
                    </a:lnTo>
                    <a:lnTo>
                      <a:pt x="0" y="4897186"/>
                    </a:lnTo>
                    <a:close/>
                  </a:path>
                </a:pathLst>
              </a:custGeom>
              <a:solidFill>
                <a:srgbClr val="F15118"/>
              </a:solidFill>
              <a:ln>
                <a:noFill/>
              </a:ln>
            </p:spPr>
          </p:sp>
          <p:sp>
            <p:nvSpPr>
              <p:cNvPr id="581" name="Google Shape;581;p35"/>
              <p:cNvSpPr/>
              <p:nvPr/>
            </p:nvSpPr>
            <p:spPr>
              <a:xfrm>
                <a:off x="6861056" y="3517083"/>
                <a:ext cx="2008113" cy="6266704"/>
              </a:xfrm>
              <a:custGeom>
                <a:rect b="b" l="l" r="r" t="t"/>
                <a:pathLst>
                  <a:path extrusionOk="0" h="6266704" w="2008113">
                    <a:moveTo>
                      <a:pt x="0" y="0"/>
                    </a:moveTo>
                    <a:lnTo>
                      <a:pt x="2008113" y="0"/>
                    </a:lnTo>
                    <a:lnTo>
                      <a:pt x="2008113" y="6266704"/>
                    </a:lnTo>
                    <a:lnTo>
                      <a:pt x="0" y="6266704"/>
                    </a:lnTo>
                    <a:close/>
                  </a:path>
                </a:pathLst>
              </a:custGeom>
              <a:solidFill>
                <a:srgbClr val="F15118"/>
              </a:solidFill>
              <a:ln>
                <a:noFill/>
              </a:ln>
            </p:spPr>
          </p:sp>
          <p:sp>
            <p:nvSpPr>
              <p:cNvPr id="582" name="Google Shape;582;p35"/>
              <p:cNvSpPr/>
              <p:nvPr/>
            </p:nvSpPr>
            <p:spPr>
              <a:xfrm>
                <a:off x="9148073" y="1560072"/>
                <a:ext cx="2008114" cy="8223715"/>
              </a:xfrm>
              <a:custGeom>
                <a:rect b="b" l="l" r="r" t="t"/>
                <a:pathLst>
                  <a:path extrusionOk="0" h="8223715" w="2008114">
                    <a:moveTo>
                      <a:pt x="0" y="0"/>
                    </a:moveTo>
                    <a:lnTo>
                      <a:pt x="2008114" y="0"/>
                    </a:lnTo>
                    <a:lnTo>
                      <a:pt x="2008114" y="8223715"/>
                    </a:lnTo>
                    <a:lnTo>
                      <a:pt x="0" y="8223715"/>
                    </a:lnTo>
                    <a:close/>
                  </a:path>
                </a:pathLst>
              </a:custGeom>
              <a:solidFill>
                <a:srgbClr val="F15118"/>
              </a:solidFill>
              <a:ln>
                <a:noFill/>
              </a:ln>
            </p:spPr>
          </p:sp>
          <p:sp>
            <p:nvSpPr>
              <p:cNvPr id="583" name="Google Shape;583;p35"/>
              <p:cNvSpPr/>
              <p:nvPr/>
            </p:nvSpPr>
            <p:spPr>
              <a:xfrm>
                <a:off x="0" y="9783787"/>
                <a:ext cx="2008114" cy="0"/>
              </a:xfrm>
              <a:custGeom>
                <a:rect b="b" l="l" r="r" t="t"/>
                <a:pathLst>
                  <a:path extrusionOk="0" h="120000" w="2008114">
                    <a:moveTo>
                      <a:pt x="0" y="0"/>
                    </a:moveTo>
                    <a:lnTo>
                      <a:pt x="2008114" y="0"/>
                    </a:lnTo>
                    <a:lnTo>
                      <a:pt x="2008114" y="0"/>
                    </a:lnTo>
                    <a:lnTo>
                      <a:pt x="0" y="0"/>
                    </a:lnTo>
                    <a:close/>
                  </a:path>
                </a:pathLst>
              </a:custGeom>
              <a:solidFill>
                <a:srgbClr val="E78A19"/>
              </a:solidFill>
              <a:ln>
                <a:noFill/>
              </a:ln>
            </p:spPr>
          </p:sp>
          <p:sp>
            <p:nvSpPr>
              <p:cNvPr id="584" name="Google Shape;584;p35"/>
              <p:cNvSpPr/>
              <p:nvPr/>
            </p:nvSpPr>
            <p:spPr>
              <a:xfrm>
                <a:off x="2287019" y="8215840"/>
                <a:ext cx="2008113" cy="1567946"/>
              </a:xfrm>
              <a:custGeom>
                <a:rect b="b" l="l" r="r" t="t"/>
                <a:pathLst>
                  <a:path extrusionOk="0" h="1567946" w="2008113">
                    <a:moveTo>
                      <a:pt x="0" y="0"/>
                    </a:moveTo>
                    <a:lnTo>
                      <a:pt x="2008113" y="0"/>
                    </a:lnTo>
                    <a:lnTo>
                      <a:pt x="2008113" y="1567947"/>
                    </a:lnTo>
                    <a:lnTo>
                      <a:pt x="0" y="1567947"/>
                    </a:lnTo>
                    <a:close/>
                  </a:path>
                </a:pathLst>
              </a:custGeom>
              <a:solidFill>
                <a:srgbClr val="E78A19"/>
              </a:solidFill>
              <a:ln>
                <a:noFill/>
              </a:ln>
            </p:spPr>
          </p:sp>
          <p:sp>
            <p:nvSpPr>
              <p:cNvPr id="585" name="Google Shape;585;p35"/>
              <p:cNvSpPr/>
              <p:nvPr/>
            </p:nvSpPr>
            <p:spPr>
              <a:xfrm>
                <a:off x="4574037" y="6845475"/>
                <a:ext cx="2008114" cy="2938311"/>
              </a:xfrm>
              <a:custGeom>
                <a:rect b="b" l="l" r="r" t="t"/>
                <a:pathLst>
                  <a:path extrusionOk="0" h="2938311" w="2008114">
                    <a:moveTo>
                      <a:pt x="0" y="0"/>
                    </a:moveTo>
                    <a:lnTo>
                      <a:pt x="2008114" y="0"/>
                    </a:lnTo>
                    <a:lnTo>
                      <a:pt x="2008114" y="2938312"/>
                    </a:lnTo>
                    <a:lnTo>
                      <a:pt x="0" y="2938312"/>
                    </a:lnTo>
                    <a:close/>
                  </a:path>
                </a:pathLst>
              </a:custGeom>
              <a:solidFill>
                <a:srgbClr val="E78A19"/>
              </a:solidFill>
              <a:ln>
                <a:noFill/>
              </a:ln>
            </p:spPr>
          </p:sp>
          <p:sp>
            <p:nvSpPr>
              <p:cNvPr id="586" name="Google Shape;586;p35"/>
              <p:cNvSpPr/>
              <p:nvPr/>
            </p:nvSpPr>
            <p:spPr>
              <a:xfrm>
                <a:off x="6861056" y="6258766"/>
                <a:ext cx="2008113" cy="3525021"/>
              </a:xfrm>
              <a:custGeom>
                <a:rect b="b" l="l" r="r" t="t"/>
                <a:pathLst>
                  <a:path extrusionOk="0" h="3525021" w="2008113">
                    <a:moveTo>
                      <a:pt x="0" y="0"/>
                    </a:moveTo>
                    <a:lnTo>
                      <a:pt x="2008113" y="0"/>
                    </a:lnTo>
                    <a:lnTo>
                      <a:pt x="2008113" y="3525021"/>
                    </a:lnTo>
                    <a:lnTo>
                      <a:pt x="0" y="3525021"/>
                    </a:lnTo>
                    <a:close/>
                  </a:path>
                </a:pathLst>
              </a:custGeom>
              <a:solidFill>
                <a:srgbClr val="E78A19"/>
              </a:solidFill>
              <a:ln>
                <a:noFill/>
              </a:ln>
            </p:spPr>
          </p:sp>
          <p:sp>
            <p:nvSpPr>
              <p:cNvPr id="587" name="Google Shape;587;p35"/>
              <p:cNvSpPr/>
              <p:nvPr/>
            </p:nvSpPr>
            <p:spPr>
              <a:xfrm>
                <a:off x="9148073" y="5476126"/>
                <a:ext cx="2008114" cy="4307660"/>
              </a:xfrm>
              <a:custGeom>
                <a:rect b="b" l="l" r="r" t="t"/>
                <a:pathLst>
                  <a:path extrusionOk="0" h="4307660" w="2008114">
                    <a:moveTo>
                      <a:pt x="0" y="0"/>
                    </a:moveTo>
                    <a:lnTo>
                      <a:pt x="2008114" y="0"/>
                    </a:lnTo>
                    <a:lnTo>
                      <a:pt x="2008114" y="4307661"/>
                    </a:lnTo>
                    <a:lnTo>
                      <a:pt x="0" y="4307661"/>
                    </a:lnTo>
                    <a:close/>
                  </a:path>
                </a:pathLst>
              </a:custGeom>
              <a:solidFill>
                <a:srgbClr val="E78A19"/>
              </a:solidFill>
              <a:ln>
                <a:noFill/>
              </a:ln>
            </p:spPr>
          </p:sp>
        </p:grpSp>
      </p:grpSp>
      <p:sp>
        <p:nvSpPr>
          <p:cNvPr id="588" name="Google Shape;588;p35"/>
          <p:cNvSpPr/>
          <p:nvPr/>
        </p:nvSpPr>
        <p:spPr>
          <a:xfrm>
            <a:off x="450982" y="2838638"/>
            <a:ext cx="2920908" cy="2304862"/>
          </a:xfrm>
          <a:custGeom>
            <a:rect b="b" l="l" r="r" t="t"/>
            <a:pathLst>
              <a:path extrusionOk="0" h="4609724" w="5841816">
                <a:moveTo>
                  <a:pt x="0" y="0"/>
                </a:moveTo>
                <a:lnTo>
                  <a:pt x="5841816" y="0"/>
                </a:lnTo>
                <a:lnTo>
                  <a:pt x="5841816" y="4609724"/>
                </a:lnTo>
                <a:lnTo>
                  <a:pt x="0" y="4609724"/>
                </a:lnTo>
                <a:lnTo>
                  <a:pt x="0" y="0"/>
                </a:lnTo>
                <a:close/>
              </a:path>
            </a:pathLst>
          </a:custGeom>
          <a:blipFill rotWithShape="1">
            <a:blip r:embed="rId3">
              <a:alphaModFix/>
            </a:blip>
            <a:stretch>
              <a:fillRect b="0" l="0" r="0" t="0"/>
            </a:stretch>
          </a:blipFill>
          <a:ln>
            <a:noFill/>
          </a:ln>
        </p:spPr>
      </p:sp>
      <p:sp>
        <p:nvSpPr>
          <p:cNvPr id="589" name="Google Shape;589;p35"/>
          <p:cNvSpPr txBox="1"/>
          <p:nvPr/>
        </p:nvSpPr>
        <p:spPr>
          <a:xfrm>
            <a:off x="553042" y="678611"/>
            <a:ext cx="2716800" cy="1354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400" u="none" cap="none" strike="noStrike">
                <a:solidFill>
                  <a:srgbClr val="392A1F"/>
                </a:solidFill>
                <a:latin typeface="Kavoon"/>
                <a:ea typeface="Kavoon"/>
                <a:cs typeface="Kavoon"/>
                <a:sym typeface="Kavoon"/>
              </a:rPr>
              <a:t>Market</a:t>
            </a:r>
            <a:endParaRPr sz="700"/>
          </a:p>
          <a:p>
            <a:pPr indent="0" lvl="0" marL="0" marR="0" rtl="0" algn="ctr">
              <a:lnSpc>
                <a:spcPct val="100000"/>
              </a:lnSpc>
              <a:spcBef>
                <a:spcPts val="0"/>
              </a:spcBef>
              <a:spcAft>
                <a:spcPts val="0"/>
              </a:spcAft>
              <a:buNone/>
            </a:pPr>
            <a:r>
              <a:rPr b="0" i="0" lang="en" sz="4400" u="none" cap="none" strike="noStrike">
                <a:solidFill>
                  <a:srgbClr val="392A1F"/>
                </a:solidFill>
                <a:latin typeface="Kavoon"/>
                <a:ea typeface="Kavoon"/>
                <a:cs typeface="Kavoon"/>
                <a:sym typeface="Kavoon"/>
              </a:rPr>
              <a:t>Research</a:t>
            </a:r>
            <a:endParaRPr sz="700"/>
          </a:p>
        </p:txBody>
      </p:sp>
      <p:sp>
        <p:nvSpPr>
          <p:cNvPr id="590" name="Google Shape;590;p35"/>
          <p:cNvSpPr txBox="1"/>
          <p:nvPr/>
        </p:nvSpPr>
        <p:spPr>
          <a:xfrm>
            <a:off x="1153770" y="2058274"/>
            <a:ext cx="1515300" cy="33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000000"/>
                </a:solidFill>
                <a:latin typeface="Raleway"/>
                <a:ea typeface="Raleway"/>
                <a:cs typeface="Raleway"/>
                <a:sym typeface="Raleway"/>
              </a:rPr>
              <a:t>Briefly elaborate on</a:t>
            </a:r>
            <a:endParaRPr sz="700"/>
          </a:p>
          <a:p>
            <a:pPr indent="0" lvl="1" marL="0" marR="0" rtl="0" algn="ctr">
              <a:lnSpc>
                <a:spcPct val="115000"/>
              </a:lnSpc>
              <a:spcBef>
                <a:spcPts val="0"/>
              </a:spcBef>
              <a:spcAft>
                <a:spcPts val="0"/>
              </a:spcAft>
              <a:buNone/>
            </a:pPr>
            <a:r>
              <a:rPr b="0" i="0" lang="en" sz="1000" u="none" cap="none" strike="noStrike">
                <a:solidFill>
                  <a:srgbClr val="000000"/>
                </a:solidFill>
                <a:latin typeface="Raleway"/>
                <a:ea typeface="Raleway"/>
                <a:cs typeface="Raleway"/>
                <a:sym typeface="Raleway"/>
              </a:rPr>
              <a:t>what you want to discuss.</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92A1F"/>
        </a:solidFill>
      </p:bgPr>
    </p:bg>
    <p:spTree>
      <p:nvGrpSpPr>
        <p:cNvPr id="594" name="Shape 594"/>
        <p:cNvGrpSpPr/>
        <p:nvPr/>
      </p:nvGrpSpPr>
      <p:grpSpPr>
        <a:xfrm>
          <a:off x="0" y="0"/>
          <a:ext cx="0" cy="0"/>
          <a:chOff x="0" y="0"/>
          <a:chExt cx="0" cy="0"/>
        </a:xfrm>
      </p:grpSpPr>
      <p:grpSp>
        <p:nvGrpSpPr>
          <p:cNvPr id="595" name="Google Shape;595;p36"/>
          <p:cNvGrpSpPr/>
          <p:nvPr/>
        </p:nvGrpSpPr>
        <p:grpSpPr>
          <a:xfrm>
            <a:off x="0" y="-77781"/>
            <a:ext cx="9144000" cy="4134595"/>
            <a:chOff x="0" y="-38100"/>
            <a:chExt cx="4816593" cy="2177894"/>
          </a:xfrm>
        </p:grpSpPr>
        <p:sp>
          <p:nvSpPr>
            <p:cNvPr id="596" name="Google Shape;596;p36"/>
            <p:cNvSpPr/>
            <p:nvPr/>
          </p:nvSpPr>
          <p:spPr>
            <a:xfrm>
              <a:off x="0" y="0"/>
              <a:ext cx="4816592" cy="2139794"/>
            </a:xfrm>
            <a:custGeom>
              <a:rect b="b" l="l" r="r" t="t"/>
              <a:pathLst>
                <a:path extrusionOk="0" h="2139794" w="4816592">
                  <a:moveTo>
                    <a:pt x="0" y="0"/>
                  </a:moveTo>
                  <a:lnTo>
                    <a:pt x="4816592" y="0"/>
                  </a:lnTo>
                  <a:lnTo>
                    <a:pt x="4816592" y="2139794"/>
                  </a:lnTo>
                  <a:lnTo>
                    <a:pt x="0" y="2139794"/>
                  </a:lnTo>
                  <a:close/>
                </a:path>
              </a:pathLst>
            </a:custGeom>
            <a:solidFill>
              <a:srgbClr val="F25118"/>
            </a:solidFill>
            <a:ln>
              <a:noFill/>
            </a:ln>
          </p:spPr>
        </p:sp>
        <p:sp>
          <p:nvSpPr>
            <p:cNvPr id="597" name="Google Shape;597;p36"/>
            <p:cNvSpPr txBox="1"/>
            <p:nvPr/>
          </p:nvSpPr>
          <p:spPr>
            <a:xfrm>
              <a:off x="0" y="-38100"/>
              <a:ext cx="4816593" cy="2177894"/>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598" name="Google Shape;598;p36"/>
          <p:cNvPicPr preferRelativeResize="0"/>
          <p:nvPr/>
        </p:nvPicPr>
        <p:blipFill rotWithShape="1">
          <a:blip r:embed="rId3">
            <a:alphaModFix/>
          </a:blip>
          <a:srcRect b="17579" l="0" r="0" t="17580"/>
          <a:stretch/>
        </p:blipFill>
        <p:spPr>
          <a:xfrm>
            <a:off x="75372" y="74504"/>
            <a:ext cx="8992542" cy="3884656"/>
          </a:xfrm>
          <a:prstGeom prst="rect">
            <a:avLst/>
          </a:prstGeom>
          <a:noFill/>
          <a:ln>
            <a:noFill/>
          </a:ln>
        </p:spPr>
      </p:pic>
      <p:sp>
        <p:nvSpPr>
          <p:cNvPr id="599" name="Google Shape;599;p36"/>
          <p:cNvSpPr/>
          <p:nvPr/>
        </p:nvSpPr>
        <p:spPr>
          <a:xfrm>
            <a:off x="201477" y="3255913"/>
            <a:ext cx="1825123" cy="1825123"/>
          </a:xfrm>
          <a:custGeom>
            <a:rect b="b" l="l" r="r" t="t"/>
            <a:pathLst>
              <a:path extrusionOk="0" h="3650246" w="3650246">
                <a:moveTo>
                  <a:pt x="0" y="0"/>
                </a:moveTo>
                <a:lnTo>
                  <a:pt x="3650246" y="0"/>
                </a:lnTo>
                <a:lnTo>
                  <a:pt x="3650246" y="3650246"/>
                </a:lnTo>
                <a:lnTo>
                  <a:pt x="0" y="3650246"/>
                </a:lnTo>
                <a:lnTo>
                  <a:pt x="0" y="0"/>
                </a:lnTo>
                <a:close/>
              </a:path>
            </a:pathLst>
          </a:custGeom>
          <a:blipFill rotWithShape="1">
            <a:blip r:embed="rId4">
              <a:alphaModFix/>
            </a:blip>
            <a:stretch>
              <a:fillRect b="0" l="0" r="0" t="0"/>
            </a:stretch>
          </a:blipFill>
          <a:ln>
            <a:noFill/>
          </a:ln>
        </p:spPr>
      </p:sp>
      <p:sp>
        <p:nvSpPr>
          <p:cNvPr id="600" name="Google Shape;600;p36"/>
          <p:cNvSpPr/>
          <p:nvPr/>
        </p:nvSpPr>
        <p:spPr>
          <a:xfrm>
            <a:off x="7236729" y="3485864"/>
            <a:ext cx="1907271" cy="1595172"/>
          </a:xfrm>
          <a:custGeom>
            <a:rect b="b" l="l" r="r" t="t"/>
            <a:pathLst>
              <a:path extrusionOk="0" h="3190345" w="3814543">
                <a:moveTo>
                  <a:pt x="0" y="0"/>
                </a:moveTo>
                <a:lnTo>
                  <a:pt x="3814543" y="0"/>
                </a:lnTo>
                <a:lnTo>
                  <a:pt x="3814543" y="3190344"/>
                </a:lnTo>
                <a:lnTo>
                  <a:pt x="0" y="3190344"/>
                </a:lnTo>
                <a:lnTo>
                  <a:pt x="0" y="0"/>
                </a:lnTo>
                <a:close/>
              </a:path>
            </a:pathLst>
          </a:custGeom>
          <a:blipFill rotWithShape="1">
            <a:blip r:embed="rId5">
              <a:alphaModFix/>
            </a:blip>
            <a:stretch>
              <a:fillRect b="0" l="0" r="0" t="0"/>
            </a:stretch>
          </a:blipFill>
          <a:ln>
            <a:noFill/>
          </a:ln>
        </p:spPr>
      </p:sp>
      <p:sp>
        <p:nvSpPr>
          <p:cNvPr id="601" name="Google Shape;601;p36"/>
          <p:cNvSpPr/>
          <p:nvPr/>
        </p:nvSpPr>
        <p:spPr>
          <a:xfrm>
            <a:off x="6612448" y="3833230"/>
            <a:ext cx="1047764" cy="1185742"/>
          </a:xfrm>
          <a:custGeom>
            <a:rect b="b" l="l" r="r" t="t"/>
            <a:pathLst>
              <a:path extrusionOk="0" h="2371483" w="2095528">
                <a:moveTo>
                  <a:pt x="0" y="0"/>
                </a:moveTo>
                <a:lnTo>
                  <a:pt x="2095528" y="0"/>
                </a:lnTo>
                <a:lnTo>
                  <a:pt x="2095528" y="2371483"/>
                </a:lnTo>
                <a:lnTo>
                  <a:pt x="0" y="2371483"/>
                </a:lnTo>
                <a:lnTo>
                  <a:pt x="0" y="0"/>
                </a:lnTo>
                <a:close/>
              </a:path>
            </a:pathLst>
          </a:custGeom>
          <a:blipFill rotWithShape="1">
            <a:blip r:embed="rId6">
              <a:alphaModFix/>
            </a:blip>
            <a:stretch>
              <a:fillRect b="0" l="0" r="0" t="0"/>
            </a:stretch>
          </a:blipFill>
          <a:ln>
            <a:noFill/>
          </a:ln>
        </p:spPr>
      </p:sp>
      <p:sp>
        <p:nvSpPr>
          <p:cNvPr id="602" name="Google Shape;602;p36"/>
          <p:cNvSpPr/>
          <p:nvPr/>
        </p:nvSpPr>
        <p:spPr>
          <a:xfrm flipH="1">
            <a:off x="1005531" y="4049252"/>
            <a:ext cx="1766046" cy="969720"/>
          </a:xfrm>
          <a:custGeom>
            <a:rect b="b" l="l" r="r" t="t"/>
            <a:pathLst>
              <a:path extrusionOk="0" h="1939440" w="3532092">
                <a:moveTo>
                  <a:pt x="3532092" y="0"/>
                </a:moveTo>
                <a:lnTo>
                  <a:pt x="0" y="0"/>
                </a:lnTo>
                <a:lnTo>
                  <a:pt x="0" y="1939440"/>
                </a:lnTo>
                <a:lnTo>
                  <a:pt x="3532092" y="1939440"/>
                </a:lnTo>
                <a:lnTo>
                  <a:pt x="3532092" y="0"/>
                </a:lnTo>
                <a:close/>
              </a:path>
            </a:pathLst>
          </a:custGeom>
          <a:blipFill rotWithShape="1">
            <a:blip r:embed="rId7">
              <a:alphaModFix/>
            </a:blip>
            <a:stretch>
              <a:fillRect b="0" l="0" r="0" t="0"/>
            </a:stretch>
          </a:blipFill>
          <a:ln>
            <a:noFill/>
          </a:ln>
        </p:spPr>
      </p:sp>
      <p:sp>
        <p:nvSpPr>
          <p:cNvPr id="603" name="Google Shape;603;p36"/>
          <p:cNvSpPr txBox="1"/>
          <p:nvPr/>
        </p:nvSpPr>
        <p:spPr>
          <a:xfrm>
            <a:off x="2835771" y="4168011"/>
            <a:ext cx="3472458" cy="7429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4900" u="none" cap="none" strike="noStrike">
                <a:solidFill>
                  <a:srgbClr val="FBF4E6"/>
                </a:solidFill>
                <a:latin typeface="Kavoon"/>
                <a:ea typeface="Kavoon"/>
                <a:cs typeface="Kavoon"/>
                <a:sym typeface="Kavoon"/>
              </a:rPr>
              <a:t>123,456,789</a:t>
            </a:r>
            <a:endParaRPr sz="7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8A19"/>
        </a:solidFill>
      </p:bgPr>
    </p:bg>
    <p:spTree>
      <p:nvGrpSpPr>
        <p:cNvPr id="607" name="Shape 607"/>
        <p:cNvGrpSpPr/>
        <p:nvPr/>
      </p:nvGrpSpPr>
      <p:grpSpPr>
        <a:xfrm>
          <a:off x="0" y="0"/>
          <a:ext cx="0" cy="0"/>
          <a:chOff x="0" y="0"/>
          <a:chExt cx="0" cy="0"/>
        </a:xfrm>
      </p:grpSpPr>
      <p:grpSp>
        <p:nvGrpSpPr>
          <p:cNvPr id="608" name="Google Shape;608;p37"/>
          <p:cNvGrpSpPr/>
          <p:nvPr/>
        </p:nvGrpSpPr>
        <p:grpSpPr>
          <a:xfrm>
            <a:off x="1017127" y="1417938"/>
            <a:ext cx="1909870" cy="3288442"/>
            <a:chOff x="0" y="0"/>
            <a:chExt cx="1006022" cy="1732183"/>
          </a:xfrm>
        </p:grpSpPr>
        <p:sp>
          <p:nvSpPr>
            <p:cNvPr id="609" name="Google Shape;609;p37"/>
            <p:cNvSpPr/>
            <p:nvPr/>
          </p:nvSpPr>
          <p:spPr>
            <a:xfrm>
              <a:off x="0" y="0"/>
              <a:ext cx="1006022" cy="1732183"/>
            </a:xfrm>
            <a:custGeom>
              <a:rect b="b" l="l" r="r" t="t"/>
              <a:pathLst>
                <a:path extrusionOk="0" h="1732183" w="1006022">
                  <a:moveTo>
                    <a:pt x="846002" y="0"/>
                  </a:moveTo>
                  <a:lnTo>
                    <a:pt x="160020" y="0"/>
                  </a:lnTo>
                  <a:lnTo>
                    <a:pt x="0" y="160020"/>
                  </a:lnTo>
                  <a:lnTo>
                    <a:pt x="0" y="1572163"/>
                  </a:lnTo>
                  <a:lnTo>
                    <a:pt x="160020" y="1732183"/>
                  </a:lnTo>
                  <a:lnTo>
                    <a:pt x="846002" y="1732183"/>
                  </a:lnTo>
                  <a:lnTo>
                    <a:pt x="1006022" y="1572163"/>
                  </a:lnTo>
                  <a:lnTo>
                    <a:pt x="1006022" y="160020"/>
                  </a:lnTo>
                  <a:lnTo>
                    <a:pt x="846002" y="0"/>
                  </a:lnTo>
                  <a:close/>
                </a:path>
              </a:pathLst>
            </a:custGeom>
            <a:solidFill>
              <a:srgbClr val="FBF4E6"/>
            </a:solidFill>
            <a:ln cap="sq" cmpd="sng" w="85725">
              <a:solidFill>
                <a:srgbClr val="F25118"/>
              </a:solidFill>
              <a:prstDash val="solid"/>
              <a:miter lim="8000"/>
              <a:headEnd len="sm" w="sm" type="none"/>
              <a:tailEnd len="sm" w="sm" type="none"/>
            </a:ln>
          </p:spPr>
        </p:sp>
        <p:sp>
          <p:nvSpPr>
            <p:cNvPr id="610" name="Google Shape;610;p37"/>
            <p:cNvSpPr txBox="1"/>
            <p:nvPr/>
          </p:nvSpPr>
          <p:spPr>
            <a:xfrm>
              <a:off x="63500" y="25400"/>
              <a:ext cx="879022" cy="164328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11" name="Google Shape;611;p37"/>
          <p:cNvGrpSpPr/>
          <p:nvPr/>
        </p:nvGrpSpPr>
        <p:grpSpPr>
          <a:xfrm>
            <a:off x="6217004" y="1417938"/>
            <a:ext cx="1909870" cy="3288442"/>
            <a:chOff x="0" y="0"/>
            <a:chExt cx="1006022" cy="1732183"/>
          </a:xfrm>
        </p:grpSpPr>
        <p:sp>
          <p:nvSpPr>
            <p:cNvPr id="612" name="Google Shape;612;p37"/>
            <p:cNvSpPr/>
            <p:nvPr/>
          </p:nvSpPr>
          <p:spPr>
            <a:xfrm>
              <a:off x="0" y="0"/>
              <a:ext cx="1006022" cy="1732183"/>
            </a:xfrm>
            <a:custGeom>
              <a:rect b="b" l="l" r="r" t="t"/>
              <a:pathLst>
                <a:path extrusionOk="0" h="1732183" w="1006022">
                  <a:moveTo>
                    <a:pt x="846002" y="0"/>
                  </a:moveTo>
                  <a:lnTo>
                    <a:pt x="160020" y="0"/>
                  </a:lnTo>
                  <a:lnTo>
                    <a:pt x="0" y="160020"/>
                  </a:lnTo>
                  <a:lnTo>
                    <a:pt x="0" y="1572163"/>
                  </a:lnTo>
                  <a:lnTo>
                    <a:pt x="160020" y="1732183"/>
                  </a:lnTo>
                  <a:lnTo>
                    <a:pt x="846002" y="1732183"/>
                  </a:lnTo>
                  <a:lnTo>
                    <a:pt x="1006022" y="1572163"/>
                  </a:lnTo>
                  <a:lnTo>
                    <a:pt x="1006022" y="160020"/>
                  </a:lnTo>
                  <a:lnTo>
                    <a:pt x="846002" y="0"/>
                  </a:lnTo>
                  <a:close/>
                </a:path>
              </a:pathLst>
            </a:custGeom>
            <a:solidFill>
              <a:srgbClr val="FBF4E6"/>
            </a:solidFill>
            <a:ln cap="sq" cmpd="sng" w="85725">
              <a:solidFill>
                <a:srgbClr val="F25118"/>
              </a:solidFill>
              <a:prstDash val="solid"/>
              <a:miter lim="8000"/>
              <a:headEnd len="sm" w="sm" type="none"/>
              <a:tailEnd len="sm" w="sm" type="none"/>
            </a:ln>
          </p:spPr>
        </p:sp>
        <p:sp>
          <p:nvSpPr>
            <p:cNvPr id="613" name="Google Shape;613;p37"/>
            <p:cNvSpPr txBox="1"/>
            <p:nvPr/>
          </p:nvSpPr>
          <p:spPr>
            <a:xfrm>
              <a:off x="63500" y="25400"/>
              <a:ext cx="879022" cy="164328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14" name="Google Shape;614;p37"/>
          <p:cNvGrpSpPr/>
          <p:nvPr/>
        </p:nvGrpSpPr>
        <p:grpSpPr>
          <a:xfrm>
            <a:off x="3617066" y="1417938"/>
            <a:ext cx="1909870" cy="3288442"/>
            <a:chOff x="0" y="0"/>
            <a:chExt cx="1006022" cy="1732183"/>
          </a:xfrm>
        </p:grpSpPr>
        <p:sp>
          <p:nvSpPr>
            <p:cNvPr id="615" name="Google Shape;615;p37"/>
            <p:cNvSpPr/>
            <p:nvPr/>
          </p:nvSpPr>
          <p:spPr>
            <a:xfrm>
              <a:off x="0" y="0"/>
              <a:ext cx="1006022" cy="1732183"/>
            </a:xfrm>
            <a:custGeom>
              <a:rect b="b" l="l" r="r" t="t"/>
              <a:pathLst>
                <a:path extrusionOk="0" h="1732183" w="1006022">
                  <a:moveTo>
                    <a:pt x="846002" y="0"/>
                  </a:moveTo>
                  <a:lnTo>
                    <a:pt x="160020" y="0"/>
                  </a:lnTo>
                  <a:lnTo>
                    <a:pt x="0" y="160020"/>
                  </a:lnTo>
                  <a:lnTo>
                    <a:pt x="0" y="1572163"/>
                  </a:lnTo>
                  <a:lnTo>
                    <a:pt x="160020" y="1732183"/>
                  </a:lnTo>
                  <a:lnTo>
                    <a:pt x="846002" y="1732183"/>
                  </a:lnTo>
                  <a:lnTo>
                    <a:pt x="1006022" y="1572163"/>
                  </a:lnTo>
                  <a:lnTo>
                    <a:pt x="1006022" y="160020"/>
                  </a:lnTo>
                  <a:lnTo>
                    <a:pt x="846002" y="0"/>
                  </a:lnTo>
                  <a:close/>
                </a:path>
              </a:pathLst>
            </a:custGeom>
            <a:solidFill>
              <a:srgbClr val="FBF4E6"/>
            </a:solidFill>
            <a:ln cap="sq" cmpd="sng" w="85725">
              <a:solidFill>
                <a:srgbClr val="F25118"/>
              </a:solidFill>
              <a:prstDash val="solid"/>
              <a:miter lim="8000"/>
              <a:headEnd len="sm" w="sm" type="none"/>
              <a:tailEnd len="sm" w="sm" type="none"/>
            </a:ln>
          </p:spPr>
        </p:sp>
        <p:sp>
          <p:nvSpPr>
            <p:cNvPr id="616" name="Google Shape;616;p37"/>
            <p:cNvSpPr txBox="1"/>
            <p:nvPr/>
          </p:nvSpPr>
          <p:spPr>
            <a:xfrm>
              <a:off x="63500" y="25400"/>
              <a:ext cx="879022" cy="164328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17" name="Google Shape;617;p37"/>
          <p:cNvGrpSpPr/>
          <p:nvPr/>
        </p:nvGrpSpPr>
        <p:grpSpPr>
          <a:xfrm>
            <a:off x="822111" y="1919284"/>
            <a:ext cx="2299902" cy="2299901"/>
            <a:chOff x="0" y="0"/>
            <a:chExt cx="812800" cy="812800"/>
          </a:xfrm>
        </p:grpSpPr>
        <p:sp>
          <p:nvSpPr>
            <p:cNvPr id="618" name="Google Shape;618;p3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A2A21"/>
            </a:solidFill>
            <a:ln cap="sq" cmpd="sng" w="85725">
              <a:solidFill>
                <a:srgbClr val="F1511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19" name="Google Shape;619;p37"/>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20" name="Google Shape;620;p37"/>
          <p:cNvGrpSpPr/>
          <p:nvPr/>
        </p:nvGrpSpPr>
        <p:grpSpPr>
          <a:xfrm>
            <a:off x="6021988" y="1919284"/>
            <a:ext cx="2299901" cy="2299901"/>
            <a:chOff x="0" y="0"/>
            <a:chExt cx="812800" cy="812800"/>
          </a:xfrm>
        </p:grpSpPr>
        <p:sp>
          <p:nvSpPr>
            <p:cNvPr id="621" name="Google Shape;621;p3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A2A21"/>
            </a:solidFill>
            <a:ln cap="sq" cmpd="sng" w="85725">
              <a:solidFill>
                <a:srgbClr val="F1511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22" name="Google Shape;622;p37"/>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23" name="Google Shape;623;p37"/>
          <p:cNvGrpSpPr/>
          <p:nvPr/>
        </p:nvGrpSpPr>
        <p:grpSpPr>
          <a:xfrm>
            <a:off x="3422050" y="1919284"/>
            <a:ext cx="2299902" cy="2299901"/>
            <a:chOff x="0" y="0"/>
            <a:chExt cx="812800" cy="812800"/>
          </a:xfrm>
        </p:grpSpPr>
        <p:sp>
          <p:nvSpPr>
            <p:cNvPr id="624" name="Google Shape;624;p3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A2A21"/>
            </a:solidFill>
            <a:ln cap="sq" cmpd="sng" w="85725">
              <a:solidFill>
                <a:srgbClr val="F1511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25" name="Google Shape;625;p37"/>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626" name="Google Shape;626;p37"/>
          <p:cNvPicPr preferRelativeResize="0"/>
          <p:nvPr/>
        </p:nvPicPr>
        <p:blipFill>
          <a:blip r:embed="rId3">
            <a:alphaModFix/>
          </a:blip>
          <a:stretch>
            <a:fillRect/>
          </a:stretch>
        </p:blipFill>
        <p:spPr>
          <a:xfrm>
            <a:off x="977125" y="2078450"/>
            <a:ext cx="1989901" cy="1989901"/>
          </a:xfrm>
          <a:prstGeom prst="rect">
            <a:avLst/>
          </a:prstGeom>
          <a:noFill/>
          <a:ln>
            <a:noFill/>
          </a:ln>
        </p:spPr>
      </p:pic>
      <p:pic>
        <p:nvPicPr>
          <p:cNvPr id="627" name="Google Shape;627;p37"/>
          <p:cNvPicPr preferRelativeResize="0"/>
          <p:nvPr/>
        </p:nvPicPr>
        <p:blipFill>
          <a:blip r:embed="rId4">
            <a:alphaModFix/>
          </a:blip>
          <a:stretch>
            <a:fillRect/>
          </a:stretch>
        </p:blipFill>
        <p:spPr>
          <a:xfrm>
            <a:off x="3577050" y="2078450"/>
            <a:ext cx="1989901" cy="1989901"/>
          </a:xfrm>
          <a:prstGeom prst="rect">
            <a:avLst/>
          </a:prstGeom>
          <a:noFill/>
          <a:ln>
            <a:noFill/>
          </a:ln>
        </p:spPr>
      </p:pic>
      <p:pic>
        <p:nvPicPr>
          <p:cNvPr id="628" name="Google Shape;628;p37"/>
          <p:cNvPicPr preferRelativeResize="0"/>
          <p:nvPr/>
        </p:nvPicPr>
        <p:blipFill>
          <a:blip r:embed="rId5">
            <a:alphaModFix/>
          </a:blip>
          <a:stretch>
            <a:fillRect/>
          </a:stretch>
        </p:blipFill>
        <p:spPr>
          <a:xfrm>
            <a:off x="6176975" y="2074275"/>
            <a:ext cx="1989901" cy="1989901"/>
          </a:xfrm>
          <a:prstGeom prst="rect">
            <a:avLst/>
          </a:prstGeom>
          <a:noFill/>
          <a:ln>
            <a:noFill/>
          </a:ln>
        </p:spPr>
      </p:pic>
      <p:sp>
        <p:nvSpPr>
          <p:cNvPr id="629" name="Google Shape;629;p37"/>
          <p:cNvSpPr/>
          <p:nvPr/>
        </p:nvSpPr>
        <p:spPr>
          <a:xfrm>
            <a:off x="7914718" y="3575118"/>
            <a:ext cx="1897495" cy="1776745"/>
          </a:xfrm>
          <a:custGeom>
            <a:rect b="b" l="l" r="r" t="t"/>
            <a:pathLst>
              <a:path extrusionOk="0" h="3553490" w="3794990">
                <a:moveTo>
                  <a:pt x="0" y="0"/>
                </a:moveTo>
                <a:lnTo>
                  <a:pt x="3794990" y="0"/>
                </a:lnTo>
                <a:lnTo>
                  <a:pt x="3794990" y="3553491"/>
                </a:lnTo>
                <a:lnTo>
                  <a:pt x="0" y="3553491"/>
                </a:lnTo>
                <a:lnTo>
                  <a:pt x="0" y="0"/>
                </a:lnTo>
                <a:close/>
              </a:path>
            </a:pathLst>
          </a:custGeom>
          <a:blipFill rotWithShape="1">
            <a:blip r:embed="rId6">
              <a:alphaModFix/>
            </a:blip>
            <a:stretch>
              <a:fillRect b="0" l="0" r="0" t="0"/>
            </a:stretch>
          </a:blipFill>
          <a:ln>
            <a:noFill/>
          </a:ln>
        </p:spPr>
      </p:sp>
      <p:sp>
        <p:nvSpPr>
          <p:cNvPr id="630" name="Google Shape;630;p37"/>
          <p:cNvSpPr/>
          <p:nvPr/>
        </p:nvSpPr>
        <p:spPr>
          <a:xfrm flipH="1">
            <a:off x="-668213" y="3575118"/>
            <a:ext cx="1897495" cy="1776745"/>
          </a:xfrm>
          <a:custGeom>
            <a:rect b="b" l="l" r="r" t="t"/>
            <a:pathLst>
              <a:path extrusionOk="0" h="3553490" w="3794990">
                <a:moveTo>
                  <a:pt x="3794990" y="0"/>
                </a:moveTo>
                <a:lnTo>
                  <a:pt x="0" y="0"/>
                </a:lnTo>
                <a:lnTo>
                  <a:pt x="0" y="3553491"/>
                </a:lnTo>
                <a:lnTo>
                  <a:pt x="3794990" y="3553491"/>
                </a:lnTo>
                <a:lnTo>
                  <a:pt x="3794990" y="0"/>
                </a:lnTo>
                <a:close/>
              </a:path>
            </a:pathLst>
          </a:custGeom>
          <a:blipFill rotWithShape="1">
            <a:blip r:embed="rId6">
              <a:alphaModFix/>
            </a:blip>
            <a:stretch>
              <a:fillRect b="0" l="0" r="0" t="0"/>
            </a:stretch>
          </a:blipFill>
          <a:ln>
            <a:noFill/>
          </a:ln>
        </p:spPr>
      </p:sp>
      <p:sp>
        <p:nvSpPr>
          <p:cNvPr id="631" name="Google Shape;631;p37"/>
          <p:cNvSpPr/>
          <p:nvPr/>
        </p:nvSpPr>
        <p:spPr>
          <a:xfrm rot="-482993">
            <a:off x="55302" y="2431826"/>
            <a:ext cx="877882" cy="1260665"/>
          </a:xfrm>
          <a:custGeom>
            <a:rect b="b" l="l" r="r" t="t"/>
            <a:pathLst>
              <a:path extrusionOk="0" h="2521330" w="1755763">
                <a:moveTo>
                  <a:pt x="0" y="0"/>
                </a:moveTo>
                <a:lnTo>
                  <a:pt x="1755762" y="0"/>
                </a:lnTo>
                <a:lnTo>
                  <a:pt x="1755762" y="2521331"/>
                </a:lnTo>
                <a:lnTo>
                  <a:pt x="0" y="2521331"/>
                </a:lnTo>
                <a:lnTo>
                  <a:pt x="0" y="0"/>
                </a:lnTo>
                <a:close/>
              </a:path>
            </a:pathLst>
          </a:custGeom>
          <a:blipFill rotWithShape="1">
            <a:blip r:embed="rId7">
              <a:alphaModFix/>
            </a:blip>
            <a:stretch>
              <a:fillRect b="0" l="0" r="0" t="0"/>
            </a:stretch>
          </a:blipFill>
          <a:ln>
            <a:noFill/>
          </a:ln>
        </p:spPr>
      </p:sp>
      <p:sp>
        <p:nvSpPr>
          <p:cNvPr id="632" name="Google Shape;632;p37"/>
          <p:cNvSpPr/>
          <p:nvPr/>
        </p:nvSpPr>
        <p:spPr>
          <a:xfrm flipH="1">
            <a:off x="8084151" y="2438903"/>
            <a:ext cx="877882" cy="1260665"/>
          </a:xfrm>
          <a:custGeom>
            <a:rect b="b" l="l" r="r" t="t"/>
            <a:pathLst>
              <a:path extrusionOk="0" h="2521330" w="1755763">
                <a:moveTo>
                  <a:pt x="1755763" y="0"/>
                </a:moveTo>
                <a:lnTo>
                  <a:pt x="0" y="0"/>
                </a:lnTo>
                <a:lnTo>
                  <a:pt x="0" y="2521330"/>
                </a:lnTo>
                <a:lnTo>
                  <a:pt x="1755763" y="2521330"/>
                </a:lnTo>
                <a:lnTo>
                  <a:pt x="1755763" y="0"/>
                </a:lnTo>
                <a:close/>
              </a:path>
            </a:pathLst>
          </a:custGeom>
          <a:blipFill rotWithShape="1">
            <a:blip r:embed="rId7">
              <a:alphaModFix/>
            </a:blip>
            <a:stretch>
              <a:fillRect b="0" l="0" r="0" t="0"/>
            </a:stretch>
          </a:blipFill>
          <a:ln>
            <a:noFill/>
          </a:ln>
        </p:spPr>
      </p:sp>
      <p:sp>
        <p:nvSpPr>
          <p:cNvPr id="633" name="Google Shape;633;p37"/>
          <p:cNvSpPr/>
          <p:nvPr/>
        </p:nvSpPr>
        <p:spPr>
          <a:xfrm flipH="1" rot="-9591925">
            <a:off x="935" y="1012072"/>
            <a:ext cx="1026830" cy="1028700"/>
          </a:xfrm>
          <a:custGeom>
            <a:rect b="b" l="l" r="r" t="t"/>
            <a:pathLst>
              <a:path extrusionOk="0" h="2057400" w="2053659">
                <a:moveTo>
                  <a:pt x="2053660" y="0"/>
                </a:moveTo>
                <a:lnTo>
                  <a:pt x="0" y="0"/>
                </a:lnTo>
                <a:lnTo>
                  <a:pt x="0" y="2057400"/>
                </a:lnTo>
                <a:lnTo>
                  <a:pt x="2053660" y="2057400"/>
                </a:lnTo>
                <a:lnTo>
                  <a:pt x="2053660" y="0"/>
                </a:lnTo>
                <a:close/>
              </a:path>
            </a:pathLst>
          </a:custGeom>
          <a:blipFill rotWithShape="1">
            <a:blip r:embed="rId8">
              <a:alphaModFix/>
            </a:blip>
            <a:stretch>
              <a:fillRect b="0" l="0" r="0" t="0"/>
            </a:stretch>
          </a:blipFill>
          <a:ln>
            <a:noFill/>
          </a:ln>
        </p:spPr>
      </p:sp>
      <p:sp>
        <p:nvSpPr>
          <p:cNvPr id="634" name="Google Shape;634;p37"/>
          <p:cNvSpPr/>
          <p:nvPr/>
        </p:nvSpPr>
        <p:spPr>
          <a:xfrm rot="9593999">
            <a:off x="8117360" y="1012072"/>
            <a:ext cx="1026830" cy="1028700"/>
          </a:xfrm>
          <a:custGeom>
            <a:rect b="b" l="l" r="r" t="t"/>
            <a:pathLst>
              <a:path extrusionOk="0" h="2057400" w="2053659">
                <a:moveTo>
                  <a:pt x="0" y="0"/>
                </a:moveTo>
                <a:lnTo>
                  <a:pt x="2053659" y="0"/>
                </a:lnTo>
                <a:lnTo>
                  <a:pt x="2053659" y="2057400"/>
                </a:lnTo>
                <a:lnTo>
                  <a:pt x="0" y="2057400"/>
                </a:lnTo>
                <a:lnTo>
                  <a:pt x="0" y="0"/>
                </a:lnTo>
                <a:close/>
              </a:path>
            </a:pathLst>
          </a:custGeom>
          <a:blipFill rotWithShape="1">
            <a:blip r:embed="rId8">
              <a:alphaModFix/>
            </a:blip>
            <a:stretch>
              <a:fillRect b="0" l="0" r="0" t="0"/>
            </a:stretch>
          </a:blipFill>
          <a:ln>
            <a:noFill/>
          </a:ln>
        </p:spPr>
      </p:sp>
      <p:sp>
        <p:nvSpPr>
          <p:cNvPr id="635" name="Google Shape;635;p37"/>
          <p:cNvSpPr/>
          <p:nvPr/>
        </p:nvSpPr>
        <p:spPr>
          <a:xfrm rot="-9850733">
            <a:off x="794700" y="-610302"/>
            <a:ext cx="2069432" cy="1937741"/>
          </a:xfrm>
          <a:custGeom>
            <a:rect b="b" l="l" r="r" t="t"/>
            <a:pathLst>
              <a:path extrusionOk="0" h="3875482" w="4138864">
                <a:moveTo>
                  <a:pt x="0" y="0"/>
                </a:moveTo>
                <a:lnTo>
                  <a:pt x="4138864" y="0"/>
                </a:lnTo>
                <a:lnTo>
                  <a:pt x="4138864" y="3875481"/>
                </a:lnTo>
                <a:lnTo>
                  <a:pt x="0" y="3875481"/>
                </a:lnTo>
                <a:lnTo>
                  <a:pt x="0" y="0"/>
                </a:lnTo>
                <a:close/>
              </a:path>
            </a:pathLst>
          </a:custGeom>
          <a:blipFill rotWithShape="1">
            <a:blip r:embed="rId9">
              <a:alphaModFix/>
            </a:blip>
            <a:stretch>
              <a:fillRect b="0" l="0" r="0" t="0"/>
            </a:stretch>
          </a:blipFill>
          <a:ln>
            <a:noFill/>
          </a:ln>
        </p:spPr>
      </p:sp>
      <p:sp>
        <p:nvSpPr>
          <p:cNvPr id="636" name="Google Shape;636;p37"/>
          <p:cNvSpPr/>
          <p:nvPr/>
        </p:nvSpPr>
        <p:spPr>
          <a:xfrm flipH="1" rot="9852000">
            <a:off x="6280283" y="-610302"/>
            <a:ext cx="2069432" cy="1937741"/>
          </a:xfrm>
          <a:custGeom>
            <a:rect b="b" l="l" r="r" t="t"/>
            <a:pathLst>
              <a:path extrusionOk="0" h="3875482" w="4138864">
                <a:moveTo>
                  <a:pt x="4138863" y="0"/>
                </a:moveTo>
                <a:lnTo>
                  <a:pt x="0" y="0"/>
                </a:lnTo>
                <a:lnTo>
                  <a:pt x="0" y="3875481"/>
                </a:lnTo>
                <a:lnTo>
                  <a:pt x="4138863" y="3875481"/>
                </a:lnTo>
                <a:lnTo>
                  <a:pt x="4138863" y="0"/>
                </a:lnTo>
                <a:close/>
              </a:path>
            </a:pathLst>
          </a:custGeom>
          <a:blipFill rotWithShape="1">
            <a:blip r:embed="rId9">
              <a:alphaModFix/>
            </a:blip>
            <a:stretch>
              <a:fillRect b="0" l="0" r="0" t="0"/>
            </a:stretch>
          </a:blipFill>
          <a:ln>
            <a:noFill/>
          </a:ln>
        </p:spPr>
      </p:sp>
      <p:sp>
        <p:nvSpPr>
          <p:cNvPr id="637" name="Google Shape;637;p37"/>
          <p:cNvSpPr txBox="1"/>
          <p:nvPr/>
        </p:nvSpPr>
        <p:spPr>
          <a:xfrm>
            <a:off x="1829417" y="495300"/>
            <a:ext cx="5485167" cy="7429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4900" u="none" cap="none" strike="noStrike">
                <a:solidFill>
                  <a:srgbClr val="FBF4E6"/>
                </a:solidFill>
                <a:latin typeface="Kavoon"/>
                <a:ea typeface="Kavoon"/>
                <a:cs typeface="Kavoon"/>
                <a:sym typeface="Kavoon"/>
              </a:rPr>
              <a:t>Our Team</a:t>
            </a:r>
            <a:endParaRPr sz="700"/>
          </a:p>
        </p:txBody>
      </p:sp>
      <p:sp>
        <p:nvSpPr>
          <p:cNvPr id="638" name="Google Shape;638;p37"/>
          <p:cNvSpPr txBox="1"/>
          <p:nvPr/>
        </p:nvSpPr>
        <p:spPr>
          <a:xfrm>
            <a:off x="1229282" y="1573209"/>
            <a:ext cx="1485559" cy="2984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3A2A21"/>
                </a:solidFill>
                <a:latin typeface="Calistoga"/>
                <a:ea typeface="Calistoga"/>
                <a:cs typeface="Calistoga"/>
                <a:sym typeface="Calistoga"/>
              </a:rPr>
              <a:t>Name</a:t>
            </a:r>
            <a:endParaRPr sz="700"/>
          </a:p>
        </p:txBody>
      </p:sp>
      <p:sp>
        <p:nvSpPr>
          <p:cNvPr id="639" name="Google Shape;639;p37"/>
          <p:cNvSpPr txBox="1"/>
          <p:nvPr/>
        </p:nvSpPr>
        <p:spPr>
          <a:xfrm>
            <a:off x="1344404" y="4259021"/>
            <a:ext cx="1255315" cy="204470"/>
          </a:xfrm>
          <a:prstGeom prst="rect">
            <a:avLst/>
          </a:prstGeom>
          <a:noFill/>
          <a:ln>
            <a:noFill/>
          </a:ln>
        </p:spPr>
        <p:txBody>
          <a:bodyPr anchorCtr="0" anchor="t" bIns="0" lIns="0" spcFirstLastPara="1" rIns="0" wrap="square" tIns="0">
            <a:spAutoFit/>
          </a:bodyPr>
          <a:lstStyle/>
          <a:p>
            <a:pPr indent="0" lvl="1" marL="0" marR="0" rtl="0" algn="ctr">
              <a:lnSpc>
                <a:spcPct val="169000"/>
              </a:lnSpc>
              <a:spcBef>
                <a:spcPts val="0"/>
              </a:spcBef>
              <a:spcAft>
                <a:spcPts val="0"/>
              </a:spcAft>
              <a:buNone/>
            </a:pPr>
            <a:r>
              <a:rPr b="0" i="0" lang="en" sz="1000" u="none" cap="none" strike="noStrike">
                <a:solidFill>
                  <a:srgbClr val="000000"/>
                </a:solidFill>
                <a:latin typeface="Raleway"/>
                <a:ea typeface="Raleway"/>
                <a:cs typeface="Raleway"/>
                <a:sym typeface="Raleway"/>
              </a:rPr>
              <a:t>Title or Position</a:t>
            </a:r>
            <a:endParaRPr sz="700"/>
          </a:p>
        </p:txBody>
      </p:sp>
      <p:sp>
        <p:nvSpPr>
          <p:cNvPr id="640" name="Google Shape;640;p37"/>
          <p:cNvSpPr txBox="1"/>
          <p:nvPr/>
        </p:nvSpPr>
        <p:spPr>
          <a:xfrm>
            <a:off x="6429160" y="1573209"/>
            <a:ext cx="1485558" cy="2984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3A2A21"/>
                </a:solidFill>
                <a:latin typeface="Calistoga"/>
                <a:ea typeface="Calistoga"/>
                <a:cs typeface="Calistoga"/>
                <a:sym typeface="Calistoga"/>
              </a:rPr>
              <a:t>Name</a:t>
            </a:r>
            <a:endParaRPr sz="700"/>
          </a:p>
        </p:txBody>
      </p:sp>
      <p:sp>
        <p:nvSpPr>
          <p:cNvPr id="641" name="Google Shape;641;p37"/>
          <p:cNvSpPr txBox="1"/>
          <p:nvPr/>
        </p:nvSpPr>
        <p:spPr>
          <a:xfrm>
            <a:off x="6544281" y="4259021"/>
            <a:ext cx="1255315" cy="204470"/>
          </a:xfrm>
          <a:prstGeom prst="rect">
            <a:avLst/>
          </a:prstGeom>
          <a:noFill/>
          <a:ln>
            <a:noFill/>
          </a:ln>
        </p:spPr>
        <p:txBody>
          <a:bodyPr anchorCtr="0" anchor="t" bIns="0" lIns="0" spcFirstLastPara="1" rIns="0" wrap="square" tIns="0">
            <a:spAutoFit/>
          </a:bodyPr>
          <a:lstStyle/>
          <a:p>
            <a:pPr indent="0" lvl="1" marL="0" marR="0" rtl="0" algn="ctr">
              <a:lnSpc>
                <a:spcPct val="169000"/>
              </a:lnSpc>
              <a:spcBef>
                <a:spcPts val="0"/>
              </a:spcBef>
              <a:spcAft>
                <a:spcPts val="0"/>
              </a:spcAft>
              <a:buNone/>
            </a:pPr>
            <a:r>
              <a:rPr b="0" i="0" lang="en" sz="1000" u="none" cap="none" strike="noStrike">
                <a:solidFill>
                  <a:srgbClr val="000000"/>
                </a:solidFill>
                <a:latin typeface="Raleway"/>
                <a:ea typeface="Raleway"/>
                <a:cs typeface="Raleway"/>
                <a:sym typeface="Raleway"/>
              </a:rPr>
              <a:t>Title or Position</a:t>
            </a:r>
            <a:endParaRPr sz="700"/>
          </a:p>
        </p:txBody>
      </p:sp>
      <p:sp>
        <p:nvSpPr>
          <p:cNvPr id="642" name="Google Shape;642;p37"/>
          <p:cNvSpPr txBox="1"/>
          <p:nvPr/>
        </p:nvSpPr>
        <p:spPr>
          <a:xfrm>
            <a:off x="3829221" y="1573209"/>
            <a:ext cx="1485559" cy="2984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3A2A21"/>
                </a:solidFill>
                <a:latin typeface="Calistoga"/>
                <a:ea typeface="Calistoga"/>
                <a:cs typeface="Calistoga"/>
                <a:sym typeface="Calistoga"/>
              </a:rPr>
              <a:t>Name</a:t>
            </a:r>
            <a:endParaRPr sz="700"/>
          </a:p>
        </p:txBody>
      </p:sp>
      <p:sp>
        <p:nvSpPr>
          <p:cNvPr id="643" name="Google Shape;643;p37"/>
          <p:cNvSpPr txBox="1"/>
          <p:nvPr/>
        </p:nvSpPr>
        <p:spPr>
          <a:xfrm>
            <a:off x="3944343" y="4259021"/>
            <a:ext cx="1255315" cy="204470"/>
          </a:xfrm>
          <a:prstGeom prst="rect">
            <a:avLst/>
          </a:prstGeom>
          <a:noFill/>
          <a:ln>
            <a:noFill/>
          </a:ln>
        </p:spPr>
        <p:txBody>
          <a:bodyPr anchorCtr="0" anchor="t" bIns="0" lIns="0" spcFirstLastPara="1" rIns="0" wrap="square" tIns="0">
            <a:spAutoFit/>
          </a:bodyPr>
          <a:lstStyle/>
          <a:p>
            <a:pPr indent="0" lvl="1" marL="0" marR="0" rtl="0" algn="ctr">
              <a:lnSpc>
                <a:spcPct val="169000"/>
              </a:lnSpc>
              <a:spcBef>
                <a:spcPts val="0"/>
              </a:spcBef>
              <a:spcAft>
                <a:spcPts val="0"/>
              </a:spcAft>
              <a:buNone/>
            </a:pPr>
            <a:r>
              <a:rPr b="0" i="0" lang="en" sz="1000" u="none" cap="none" strike="noStrike">
                <a:solidFill>
                  <a:srgbClr val="000000"/>
                </a:solidFill>
                <a:latin typeface="Raleway"/>
                <a:ea typeface="Raleway"/>
                <a:cs typeface="Raleway"/>
                <a:sym typeface="Raleway"/>
              </a:rPr>
              <a:t>Title or Position</a:t>
            </a:r>
            <a:endParaRPr sz="7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92A1F"/>
        </a:solidFill>
      </p:bgPr>
    </p:bg>
    <p:spTree>
      <p:nvGrpSpPr>
        <p:cNvPr id="647" name="Shape 647"/>
        <p:cNvGrpSpPr/>
        <p:nvPr/>
      </p:nvGrpSpPr>
      <p:grpSpPr>
        <a:xfrm>
          <a:off x="0" y="0"/>
          <a:ext cx="0" cy="0"/>
          <a:chOff x="0" y="0"/>
          <a:chExt cx="0" cy="0"/>
        </a:xfrm>
      </p:grpSpPr>
      <p:grpSp>
        <p:nvGrpSpPr>
          <p:cNvPr id="648" name="Google Shape;648;p38"/>
          <p:cNvGrpSpPr/>
          <p:nvPr/>
        </p:nvGrpSpPr>
        <p:grpSpPr>
          <a:xfrm>
            <a:off x="2049576" y="963275"/>
            <a:ext cx="5044849" cy="3216951"/>
            <a:chOff x="0" y="0"/>
            <a:chExt cx="1749196" cy="1115410"/>
          </a:xfrm>
        </p:grpSpPr>
        <p:sp>
          <p:nvSpPr>
            <p:cNvPr id="649" name="Google Shape;649;p38"/>
            <p:cNvSpPr/>
            <p:nvPr/>
          </p:nvSpPr>
          <p:spPr>
            <a:xfrm>
              <a:off x="0" y="0"/>
              <a:ext cx="1749196" cy="1115410"/>
            </a:xfrm>
            <a:custGeom>
              <a:rect b="b" l="l" r="r" t="t"/>
              <a:pathLst>
                <a:path extrusionOk="0" h="1115410" w="1749196">
                  <a:moveTo>
                    <a:pt x="1589176" y="0"/>
                  </a:moveTo>
                  <a:lnTo>
                    <a:pt x="160020" y="0"/>
                  </a:lnTo>
                  <a:lnTo>
                    <a:pt x="0" y="160020"/>
                  </a:lnTo>
                  <a:lnTo>
                    <a:pt x="0" y="955390"/>
                  </a:lnTo>
                  <a:lnTo>
                    <a:pt x="160020" y="1115410"/>
                  </a:lnTo>
                  <a:lnTo>
                    <a:pt x="1589176" y="1115410"/>
                  </a:lnTo>
                  <a:lnTo>
                    <a:pt x="1749196" y="955390"/>
                  </a:lnTo>
                  <a:lnTo>
                    <a:pt x="1749196" y="160020"/>
                  </a:lnTo>
                  <a:lnTo>
                    <a:pt x="1589176" y="0"/>
                  </a:lnTo>
                  <a:close/>
                </a:path>
              </a:pathLst>
            </a:custGeom>
            <a:solidFill>
              <a:srgbClr val="FBF4E6"/>
            </a:solidFill>
            <a:ln cap="sq" cmpd="sng" w="85725">
              <a:solidFill>
                <a:srgbClr val="F25118"/>
              </a:solidFill>
              <a:prstDash val="solid"/>
              <a:miter lim="8000"/>
              <a:headEnd len="sm" w="sm" type="none"/>
              <a:tailEnd len="sm" w="sm" type="none"/>
            </a:ln>
          </p:spPr>
        </p:sp>
        <p:sp>
          <p:nvSpPr>
            <p:cNvPr id="650" name="Google Shape;650;p38"/>
            <p:cNvSpPr txBox="1"/>
            <p:nvPr/>
          </p:nvSpPr>
          <p:spPr>
            <a:xfrm>
              <a:off x="63500" y="25400"/>
              <a:ext cx="1622196" cy="102651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51" name="Google Shape;651;p38"/>
          <p:cNvSpPr/>
          <p:nvPr/>
        </p:nvSpPr>
        <p:spPr>
          <a:xfrm flipH="1">
            <a:off x="-1080072" y="853554"/>
            <a:ext cx="4544458" cy="4114800"/>
          </a:xfrm>
          <a:custGeom>
            <a:rect b="b" l="l" r="r" t="t"/>
            <a:pathLst>
              <a:path extrusionOk="0" h="8229600" w="9088916">
                <a:moveTo>
                  <a:pt x="9088916" y="0"/>
                </a:moveTo>
                <a:lnTo>
                  <a:pt x="0" y="0"/>
                </a:lnTo>
                <a:lnTo>
                  <a:pt x="0" y="8229600"/>
                </a:lnTo>
                <a:lnTo>
                  <a:pt x="9088916" y="8229600"/>
                </a:lnTo>
                <a:lnTo>
                  <a:pt x="9088916" y="0"/>
                </a:lnTo>
                <a:close/>
              </a:path>
            </a:pathLst>
          </a:custGeom>
          <a:blipFill rotWithShape="1">
            <a:blip r:embed="rId3">
              <a:alphaModFix/>
            </a:blip>
            <a:stretch>
              <a:fillRect b="0" l="0" r="0" t="0"/>
            </a:stretch>
          </a:blipFill>
          <a:ln>
            <a:noFill/>
          </a:ln>
        </p:spPr>
      </p:sp>
      <p:sp>
        <p:nvSpPr>
          <p:cNvPr id="652" name="Google Shape;652;p38"/>
          <p:cNvSpPr txBox="1"/>
          <p:nvPr/>
        </p:nvSpPr>
        <p:spPr>
          <a:xfrm>
            <a:off x="1829425" y="2006250"/>
            <a:ext cx="5485200" cy="1508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900" u="none" cap="none" strike="noStrike">
                <a:solidFill>
                  <a:srgbClr val="392A1F"/>
                </a:solidFill>
                <a:latin typeface="Kavoon"/>
                <a:ea typeface="Kavoon"/>
                <a:cs typeface="Kavoon"/>
                <a:sym typeface="Kavoon"/>
              </a:rPr>
              <a:t>Thank</a:t>
            </a:r>
            <a:endParaRPr sz="700"/>
          </a:p>
          <a:p>
            <a:pPr indent="0" lvl="0" marL="0" marR="0" rtl="0" algn="ctr">
              <a:lnSpc>
                <a:spcPct val="100000"/>
              </a:lnSpc>
              <a:spcBef>
                <a:spcPts val="0"/>
              </a:spcBef>
              <a:spcAft>
                <a:spcPts val="0"/>
              </a:spcAft>
              <a:buNone/>
            </a:pPr>
            <a:r>
              <a:rPr b="0" i="0" lang="en" sz="4900" u="none" cap="none" strike="noStrike">
                <a:solidFill>
                  <a:srgbClr val="392A1F"/>
                </a:solidFill>
                <a:latin typeface="Kavoon"/>
                <a:ea typeface="Kavoon"/>
                <a:cs typeface="Kavoon"/>
                <a:sym typeface="Kavoon"/>
              </a:rPr>
              <a:t>you!</a:t>
            </a:r>
            <a:endParaRPr sz="700"/>
          </a:p>
        </p:txBody>
      </p:sp>
      <p:grpSp>
        <p:nvGrpSpPr>
          <p:cNvPr id="653" name="Google Shape;653;p38"/>
          <p:cNvGrpSpPr/>
          <p:nvPr/>
        </p:nvGrpSpPr>
        <p:grpSpPr>
          <a:xfrm>
            <a:off x="3099991" y="564212"/>
            <a:ext cx="2944018" cy="1214392"/>
            <a:chOff x="1" y="0"/>
            <a:chExt cx="7850715" cy="3238380"/>
          </a:xfrm>
        </p:grpSpPr>
        <p:sp>
          <p:nvSpPr>
            <p:cNvPr id="654" name="Google Shape;654;p38"/>
            <p:cNvSpPr/>
            <p:nvPr/>
          </p:nvSpPr>
          <p:spPr>
            <a:xfrm rot="-728707">
              <a:off x="280594" y="178789"/>
              <a:ext cx="2006085" cy="2880801"/>
            </a:xfrm>
            <a:custGeom>
              <a:rect b="b" l="l" r="r" t="t"/>
              <a:pathLst>
                <a:path extrusionOk="0" h="2880801" w="2006085">
                  <a:moveTo>
                    <a:pt x="0" y="0"/>
                  </a:moveTo>
                  <a:lnTo>
                    <a:pt x="2006085" y="0"/>
                  </a:lnTo>
                  <a:lnTo>
                    <a:pt x="2006085" y="2880802"/>
                  </a:lnTo>
                  <a:lnTo>
                    <a:pt x="0" y="2880802"/>
                  </a:lnTo>
                  <a:lnTo>
                    <a:pt x="0" y="0"/>
                  </a:lnTo>
                  <a:close/>
                </a:path>
              </a:pathLst>
            </a:custGeom>
            <a:blipFill rotWithShape="1">
              <a:blip r:embed="rId4">
                <a:alphaModFix/>
              </a:blip>
              <a:stretch>
                <a:fillRect b="0" l="0" r="0" t="0"/>
              </a:stretch>
            </a:blipFill>
            <a:ln>
              <a:noFill/>
            </a:ln>
          </p:spPr>
        </p:sp>
        <p:sp>
          <p:nvSpPr>
            <p:cNvPr id="655" name="Google Shape;655;p38"/>
            <p:cNvSpPr/>
            <p:nvPr/>
          </p:nvSpPr>
          <p:spPr>
            <a:xfrm flipH="1" rot="726000">
              <a:off x="5564980" y="178789"/>
              <a:ext cx="2006085" cy="2880801"/>
            </a:xfrm>
            <a:custGeom>
              <a:rect b="b" l="l" r="r" t="t"/>
              <a:pathLst>
                <a:path extrusionOk="0" h="2880801" w="2006085">
                  <a:moveTo>
                    <a:pt x="2006085" y="0"/>
                  </a:moveTo>
                  <a:lnTo>
                    <a:pt x="0" y="0"/>
                  </a:lnTo>
                  <a:lnTo>
                    <a:pt x="0" y="2880802"/>
                  </a:lnTo>
                  <a:lnTo>
                    <a:pt x="2006085" y="2880802"/>
                  </a:lnTo>
                  <a:lnTo>
                    <a:pt x="2006085" y="0"/>
                  </a:lnTo>
                  <a:close/>
                </a:path>
              </a:pathLst>
            </a:custGeom>
            <a:blipFill rotWithShape="1">
              <a:blip r:embed="rId4">
                <a:alphaModFix/>
              </a:blip>
              <a:stretch>
                <a:fillRect b="0" l="0" r="0" t="0"/>
              </a:stretch>
            </a:blipFill>
            <a:ln>
              <a:noFill/>
            </a:ln>
          </p:spPr>
        </p:sp>
      </p:grpSp>
      <p:sp>
        <p:nvSpPr>
          <p:cNvPr id="656" name="Google Shape;656;p38"/>
          <p:cNvSpPr/>
          <p:nvPr/>
        </p:nvSpPr>
        <p:spPr>
          <a:xfrm rot="212349">
            <a:off x="5921061" y="538515"/>
            <a:ext cx="3676616" cy="4574974"/>
          </a:xfrm>
          <a:custGeom>
            <a:rect b="b" l="l" r="r" t="t"/>
            <a:pathLst>
              <a:path extrusionOk="0" h="9149948" w="7353231">
                <a:moveTo>
                  <a:pt x="0" y="0"/>
                </a:moveTo>
                <a:lnTo>
                  <a:pt x="7353231" y="0"/>
                </a:lnTo>
                <a:lnTo>
                  <a:pt x="7353231" y="9149949"/>
                </a:lnTo>
                <a:lnTo>
                  <a:pt x="0" y="9149949"/>
                </a:lnTo>
                <a:lnTo>
                  <a:pt x="0" y="0"/>
                </a:lnTo>
                <a:close/>
              </a:path>
            </a:pathLst>
          </a:custGeom>
          <a:blipFill rotWithShape="1">
            <a:blip r:embed="rId5">
              <a:alphaModFix/>
            </a:blip>
            <a:stretch>
              <a:fillRect b="0" l="0" r="0" t="0"/>
            </a:stretch>
          </a:blipFill>
          <a:ln>
            <a:noFill/>
          </a:ln>
        </p:spPr>
      </p:sp>
      <p:sp>
        <p:nvSpPr>
          <p:cNvPr id="657" name="Google Shape;657;p38"/>
          <p:cNvSpPr/>
          <p:nvPr/>
        </p:nvSpPr>
        <p:spPr>
          <a:xfrm>
            <a:off x="4226386" y="1190433"/>
            <a:ext cx="691228" cy="588172"/>
          </a:xfrm>
          <a:custGeom>
            <a:rect b="b" l="l" r="r" t="t"/>
            <a:pathLst>
              <a:path extrusionOk="0" h="1176344" w="1382456">
                <a:moveTo>
                  <a:pt x="0" y="0"/>
                </a:moveTo>
                <a:lnTo>
                  <a:pt x="1382456" y="0"/>
                </a:lnTo>
                <a:lnTo>
                  <a:pt x="1382456" y="1176344"/>
                </a:lnTo>
                <a:lnTo>
                  <a:pt x="0" y="1176344"/>
                </a:lnTo>
                <a:lnTo>
                  <a:pt x="0" y="0"/>
                </a:lnTo>
                <a:close/>
              </a:path>
            </a:pathLst>
          </a:custGeom>
          <a:blipFill rotWithShape="1">
            <a:blip r:embed="rId6">
              <a:alphaModFix/>
            </a:blip>
            <a:stretch>
              <a:fillRect b="0" l="0" r="0" t="0"/>
            </a:stretch>
          </a:blipFill>
          <a:ln>
            <a:noFill/>
          </a:ln>
        </p:spPr>
      </p:sp>
      <p:sp>
        <p:nvSpPr>
          <p:cNvPr id="658" name="Google Shape;658;p38"/>
          <p:cNvSpPr txBox="1"/>
          <p:nvPr/>
        </p:nvSpPr>
        <p:spPr>
          <a:xfrm>
            <a:off x="2851909" y="3622189"/>
            <a:ext cx="3440182" cy="204470"/>
          </a:xfrm>
          <a:prstGeom prst="rect">
            <a:avLst/>
          </a:prstGeom>
          <a:noFill/>
          <a:ln>
            <a:noFill/>
          </a:ln>
        </p:spPr>
        <p:txBody>
          <a:bodyPr anchorCtr="0" anchor="t" bIns="0" lIns="0" spcFirstLastPara="1" rIns="0" wrap="square" tIns="0">
            <a:spAutoFit/>
          </a:bodyPr>
          <a:lstStyle/>
          <a:p>
            <a:pPr indent="0" lvl="1" marL="0" marR="0" rtl="0" algn="ctr">
              <a:lnSpc>
                <a:spcPct val="169000"/>
              </a:lnSpc>
              <a:spcBef>
                <a:spcPts val="0"/>
              </a:spcBef>
              <a:spcAft>
                <a:spcPts val="0"/>
              </a:spcAft>
              <a:buNone/>
            </a:pPr>
            <a:r>
              <a:rPr b="0" i="0" lang="en" sz="1000" u="none" cap="none" strike="noStrike">
                <a:solidFill>
                  <a:srgbClr val="392A1F"/>
                </a:solidFill>
                <a:latin typeface="Raleway"/>
                <a:ea typeface="Raleway"/>
                <a:cs typeface="Raleway"/>
                <a:sym typeface="Raleway"/>
              </a:rPr>
              <a:t>Write a closing statement or call-to-action here.</a:t>
            </a:r>
            <a:endParaRPr sz="7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8A19"/>
        </a:solidFill>
      </p:bgPr>
    </p:bg>
    <p:spTree>
      <p:nvGrpSpPr>
        <p:cNvPr id="662" name="Shape 662"/>
        <p:cNvGrpSpPr/>
        <p:nvPr/>
      </p:nvGrpSpPr>
      <p:grpSpPr>
        <a:xfrm>
          <a:off x="0" y="0"/>
          <a:ext cx="0" cy="0"/>
          <a:chOff x="0" y="0"/>
          <a:chExt cx="0" cy="0"/>
        </a:xfrm>
      </p:grpSpPr>
      <p:grpSp>
        <p:nvGrpSpPr>
          <p:cNvPr id="663" name="Google Shape;663;p39"/>
          <p:cNvGrpSpPr/>
          <p:nvPr/>
        </p:nvGrpSpPr>
        <p:grpSpPr>
          <a:xfrm>
            <a:off x="281221" y="160085"/>
            <a:ext cx="2582500" cy="4823329"/>
            <a:chOff x="0" y="0"/>
            <a:chExt cx="895428" cy="1672388"/>
          </a:xfrm>
        </p:grpSpPr>
        <p:sp>
          <p:nvSpPr>
            <p:cNvPr id="664" name="Google Shape;664;p39"/>
            <p:cNvSpPr/>
            <p:nvPr/>
          </p:nvSpPr>
          <p:spPr>
            <a:xfrm>
              <a:off x="0" y="0"/>
              <a:ext cx="895428" cy="1672388"/>
            </a:xfrm>
            <a:custGeom>
              <a:rect b="b" l="l" r="r" t="t"/>
              <a:pathLst>
                <a:path extrusionOk="0" h="1672388" w="895428">
                  <a:moveTo>
                    <a:pt x="735408" y="0"/>
                  </a:moveTo>
                  <a:lnTo>
                    <a:pt x="160020" y="0"/>
                  </a:lnTo>
                  <a:lnTo>
                    <a:pt x="0" y="160020"/>
                  </a:lnTo>
                  <a:lnTo>
                    <a:pt x="0" y="1512368"/>
                  </a:lnTo>
                  <a:lnTo>
                    <a:pt x="160020" y="1672388"/>
                  </a:lnTo>
                  <a:lnTo>
                    <a:pt x="735408" y="1672388"/>
                  </a:lnTo>
                  <a:lnTo>
                    <a:pt x="895428" y="1512368"/>
                  </a:lnTo>
                  <a:lnTo>
                    <a:pt x="895428" y="160020"/>
                  </a:lnTo>
                  <a:lnTo>
                    <a:pt x="735408" y="0"/>
                  </a:lnTo>
                  <a:close/>
                </a:path>
              </a:pathLst>
            </a:custGeom>
            <a:solidFill>
              <a:srgbClr val="FBF4E6"/>
            </a:solidFill>
            <a:ln cap="sq" cmpd="sng" w="85725">
              <a:solidFill>
                <a:srgbClr val="F25118"/>
              </a:solidFill>
              <a:prstDash val="solid"/>
              <a:miter lim="8000"/>
              <a:headEnd len="sm" w="sm" type="none"/>
              <a:tailEnd len="sm" w="sm" type="none"/>
            </a:ln>
          </p:spPr>
        </p:sp>
        <p:sp>
          <p:nvSpPr>
            <p:cNvPr id="665" name="Google Shape;665;p39"/>
            <p:cNvSpPr txBox="1"/>
            <p:nvPr/>
          </p:nvSpPr>
          <p:spPr>
            <a:xfrm>
              <a:off x="63500" y="25400"/>
              <a:ext cx="768428" cy="158348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66" name="Google Shape;666;p39"/>
          <p:cNvGrpSpPr/>
          <p:nvPr/>
        </p:nvGrpSpPr>
        <p:grpSpPr>
          <a:xfrm>
            <a:off x="3044022" y="160085"/>
            <a:ext cx="5826148" cy="4823329"/>
            <a:chOff x="0" y="0"/>
            <a:chExt cx="2020095" cy="1672388"/>
          </a:xfrm>
        </p:grpSpPr>
        <p:sp>
          <p:nvSpPr>
            <p:cNvPr id="667" name="Google Shape;667;p39"/>
            <p:cNvSpPr/>
            <p:nvPr/>
          </p:nvSpPr>
          <p:spPr>
            <a:xfrm>
              <a:off x="0" y="0"/>
              <a:ext cx="2020095" cy="1672388"/>
            </a:xfrm>
            <a:custGeom>
              <a:rect b="b" l="l" r="r" t="t"/>
              <a:pathLst>
                <a:path extrusionOk="0" h="1672388" w="2020095">
                  <a:moveTo>
                    <a:pt x="1860075" y="0"/>
                  </a:moveTo>
                  <a:lnTo>
                    <a:pt x="160020" y="0"/>
                  </a:lnTo>
                  <a:lnTo>
                    <a:pt x="0" y="160020"/>
                  </a:lnTo>
                  <a:lnTo>
                    <a:pt x="0" y="1512368"/>
                  </a:lnTo>
                  <a:lnTo>
                    <a:pt x="160020" y="1672388"/>
                  </a:lnTo>
                  <a:lnTo>
                    <a:pt x="1860075" y="1672388"/>
                  </a:lnTo>
                  <a:lnTo>
                    <a:pt x="2020095" y="1512368"/>
                  </a:lnTo>
                  <a:lnTo>
                    <a:pt x="2020095" y="160020"/>
                  </a:lnTo>
                  <a:lnTo>
                    <a:pt x="1860075" y="0"/>
                  </a:lnTo>
                  <a:close/>
                </a:path>
              </a:pathLst>
            </a:custGeom>
            <a:solidFill>
              <a:srgbClr val="FBF4E6"/>
            </a:solidFill>
            <a:ln cap="sq" cmpd="sng" w="85725">
              <a:solidFill>
                <a:srgbClr val="F25118"/>
              </a:solidFill>
              <a:prstDash val="solid"/>
              <a:miter lim="8000"/>
              <a:headEnd len="sm" w="sm" type="none"/>
              <a:tailEnd len="sm" w="sm" type="none"/>
            </a:ln>
          </p:spPr>
        </p:sp>
        <p:sp>
          <p:nvSpPr>
            <p:cNvPr id="668" name="Google Shape;668;p39"/>
            <p:cNvSpPr txBox="1"/>
            <p:nvPr/>
          </p:nvSpPr>
          <p:spPr>
            <a:xfrm>
              <a:off x="63500" y="25400"/>
              <a:ext cx="1893095" cy="158348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69" name="Google Shape;669;p39"/>
          <p:cNvSpPr txBox="1"/>
          <p:nvPr/>
        </p:nvSpPr>
        <p:spPr>
          <a:xfrm>
            <a:off x="568876" y="496379"/>
            <a:ext cx="2007300" cy="1015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300" u="none" cap="none" strike="noStrike">
                <a:solidFill>
                  <a:srgbClr val="392A1F"/>
                </a:solidFill>
                <a:latin typeface="Kavoon"/>
                <a:ea typeface="Kavoon"/>
                <a:cs typeface="Kavoon"/>
                <a:sym typeface="Kavoon"/>
              </a:rPr>
              <a:t>Resource</a:t>
            </a:r>
            <a:endParaRPr sz="700"/>
          </a:p>
          <a:p>
            <a:pPr indent="0" lvl="0" marL="0" marR="0" rtl="0" algn="ctr">
              <a:lnSpc>
                <a:spcPct val="100000"/>
              </a:lnSpc>
              <a:spcBef>
                <a:spcPts val="0"/>
              </a:spcBef>
              <a:spcAft>
                <a:spcPts val="0"/>
              </a:spcAft>
              <a:buNone/>
            </a:pPr>
            <a:r>
              <a:rPr b="0" i="0" lang="en" sz="3300" u="none" cap="none" strike="noStrike">
                <a:solidFill>
                  <a:srgbClr val="392A1F"/>
                </a:solidFill>
                <a:latin typeface="Kavoon"/>
                <a:ea typeface="Kavoon"/>
                <a:cs typeface="Kavoon"/>
                <a:sym typeface="Kavoon"/>
              </a:rPr>
              <a:t>Page</a:t>
            </a:r>
            <a:endParaRPr sz="700"/>
          </a:p>
        </p:txBody>
      </p:sp>
      <p:sp>
        <p:nvSpPr>
          <p:cNvPr id="670" name="Google Shape;670;p39"/>
          <p:cNvSpPr txBox="1"/>
          <p:nvPr/>
        </p:nvSpPr>
        <p:spPr>
          <a:xfrm>
            <a:off x="568876" y="2164681"/>
            <a:ext cx="2007300" cy="21012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Raleway"/>
                <a:ea typeface="Raleway"/>
                <a:cs typeface="Raleway"/>
                <a:sym typeface="Raleway"/>
              </a:rPr>
              <a:t>This presentation template</a:t>
            </a:r>
            <a:endParaRPr sz="700"/>
          </a:p>
          <a:p>
            <a:pPr indent="0" lvl="1" marL="0" marR="0" rtl="0" algn="ctr">
              <a:lnSpc>
                <a:spcPct val="115000"/>
              </a:lnSpc>
              <a:spcBef>
                <a:spcPts val="0"/>
              </a:spcBef>
              <a:spcAft>
                <a:spcPts val="0"/>
              </a:spcAft>
              <a:buNone/>
            </a:pPr>
            <a:r>
              <a:rPr b="0" i="0" lang="en" sz="1000" u="none" cap="none" strike="noStrike">
                <a:solidFill>
                  <a:srgbClr val="000000"/>
                </a:solidFill>
                <a:latin typeface="Raleway"/>
                <a:ea typeface="Raleway"/>
                <a:cs typeface="Raleway"/>
                <a:sym typeface="Raleway"/>
              </a:rPr>
              <a:t>uses the following free fonts:</a:t>
            </a:r>
            <a:endParaRPr sz="700"/>
          </a:p>
          <a:p>
            <a:pPr indent="0" lvl="1" marL="0" marR="0" rtl="0" algn="ctr">
              <a:lnSpc>
                <a:spcPct val="115000"/>
              </a:lnSpc>
              <a:spcBef>
                <a:spcPts val="0"/>
              </a:spcBef>
              <a:spcAft>
                <a:spcPts val="0"/>
              </a:spcAft>
              <a:buNone/>
            </a:pPr>
            <a:r>
              <a:t/>
            </a:r>
            <a:endParaRPr b="0" i="0" sz="1000" u="none" cap="none" strike="noStrike">
              <a:solidFill>
                <a:srgbClr val="000000"/>
              </a:solidFill>
              <a:latin typeface="Raleway"/>
              <a:ea typeface="Raleway"/>
              <a:cs typeface="Raleway"/>
              <a:sym typeface="Raleway"/>
            </a:endParaRPr>
          </a:p>
          <a:p>
            <a:pPr indent="0" lvl="1" marL="0" marR="0" rtl="0" algn="ctr">
              <a:lnSpc>
                <a:spcPct val="115000"/>
              </a:lnSpc>
              <a:spcBef>
                <a:spcPts val="0"/>
              </a:spcBef>
              <a:spcAft>
                <a:spcPts val="0"/>
              </a:spcAft>
              <a:buNone/>
            </a:pPr>
            <a:r>
              <a:rPr b="0" i="0" lang="en" sz="1000" u="none" cap="none" strike="noStrike">
                <a:solidFill>
                  <a:srgbClr val="000000"/>
                </a:solidFill>
                <a:latin typeface="Raleway"/>
                <a:ea typeface="Raleway"/>
                <a:cs typeface="Raleway"/>
                <a:sym typeface="Raleway"/>
              </a:rPr>
              <a:t>Titles: Kavoon</a:t>
            </a:r>
            <a:endParaRPr sz="700"/>
          </a:p>
          <a:p>
            <a:pPr indent="0" lvl="1" marL="0" marR="0" rtl="0" algn="ctr">
              <a:lnSpc>
                <a:spcPct val="115000"/>
              </a:lnSpc>
              <a:spcBef>
                <a:spcPts val="0"/>
              </a:spcBef>
              <a:spcAft>
                <a:spcPts val="0"/>
              </a:spcAft>
              <a:buNone/>
            </a:pPr>
            <a:r>
              <a:rPr b="0" i="0" lang="en" sz="1000" u="none" cap="none" strike="noStrike">
                <a:solidFill>
                  <a:srgbClr val="000000"/>
                </a:solidFill>
                <a:latin typeface="Raleway"/>
                <a:ea typeface="Raleway"/>
                <a:cs typeface="Raleway"/>
                <a:sym typeface="Raleway"/>
              </a:rPr>
              <a:t>Headers: Calistoga</a:t>
            </a:r>
            <a:endParaRPr sz="700"/>
          </a:p>
          <a:p>
            <a:pPr indent="0" lvl="1" marL="0" marR="0" rtl="0" algn="ctr">
              <a:lnSpc>
                <a:spcPct val="115000"/>
              </a:lnSpc>
              <a:spcBef>
                <a:spcPts val="0"/>
              </a:spcBef>
              <a:spcAft>
                <a:spcPts val="0"/>
              </a:spcAft>
              <a:buNone/>
            </a:pPr>
            <a:r>
              <a:rPr b="0" i="0" lang="en" sz="1000" u="none" cap="none" strike="noStrike">
                <a:solidFill>
                  <a:srgbClr val="000000"/>
                </a:solidFill>
                <a:latin typeface="Raleway"/>
                <a:ea typeface="Raleway"/>
                <a:cs typeface="Raleway"/>
                <a:sym typeface="Raleway"/>
              </a:rPr>
              <a:t>Body Copy: Raleway</a:t>
            </a:r>
            <a:endParaRPr sz="700"/>
          </a:p>
          <a:p>
            <a:pPr indent="0" lvl="1" marL="0" marR="0" rtl="0" algn="ctr">
              <a:lnSpc>
                <a:spcPct val="115000"/>
              </a:lnSpc>
              <a:spcBef>
                <a:spcPts val="0"/>
              </a:spcBef>
              <a:spcAft>
                <a:spcPts val="0"/>
              </a:spcAft>
              <a:buNone/>
            </a:pPr>
            <a:r>
              <a:t/>
            </a:r>
            <a:endParaRPr b="0" i="0" sz="1000" u="none" cap="none" strike="noStrike">
              <a:solidFill>
                <a:srgbClr val="000000"/>
              </a:solidFill>
              <a:latin typeface="Raleway"/>
              <a:ea typeface="Raleway"/>
              <a:cs typeface="Raleway"/>
              <a:sym typeface="Raleway"/>
            </a:endParaRPr>
          </a:p>
          <a:p>
            <a:pPr indent="0" lvl="1" marL="0" marR="0" rtl="0" algn="ctr">
              <a:lnSpc>
                <a:spcPct val="115000"/>
              </a:lnSpc>
              <a:spcBef>
                <a:spcPts val="0"/>
              </a:spcBef>
              <a:spcAft>
                <a:spcPts val="0"/>
              </a:spcAft>
              <a:buNone/>
            </a:pPr>
            <a:r>
              <a:rPr b="0" i="0" lang="en" sz="1000" u="none" cap="none" strike="noStrike">
                <a:solidFill>
                  <a:srgbClr val="000000"/>
                </a:solidFill>
                <a:latin typeface="Raleway"/>
                <a:ea typeface="Raleway"/>
                <a:cs typeface="Raleway"/>
                <a:sym typeface="Raleway"/>
              </a:rPr>
              <a:t>You can find these fonts</a:t>
            </a:r>
            <a:endParaRPr sz="700"/>
          </a:p>
          <a:p>
            <a:pPr indent="0" lvl="1" marL="0" marR="0" rtl="0" algn="ctr">
              <a:lnSpc>
                <a:spcPct val="115000"/>
              </a:lnSpc>
              <a:spcBef>
                <a:spcPts val="0"/>
              </a:spcBef>
              <a:spcAft>
                <a:spcPts val="0"/>
              </a:spcAft>
              <a:buNone/>
            </a:pPr>
            <a:r>
              <a:rPr b="0" i="0" lang="en" sz="1000" u="none" cap="none" strike="noStrike">
                <a:solidFill>
                  <a:srgbClr val="000000"/>
                </a:solidFill>
                <a:latin typeface="Raleway"/>
                <a:ea typeface="Raleway"/>
                <a:cs typeface="Raleway"/>
                <a:sym typeface="Raleway"/>
              </a:rPr>
              <a:t>online too. Happy designing! </a:t>
            </a:r>
            <a:endParaRPr sz="700"/>
          </a:p>
          <a:p>
            <a:pPr indent="0" lvl="1" marL="0" marR="0" rtl="0" algn="ctr">
              <a:lnSpc>
                <a:spcPct val="115000"/>
              </a:lnSpc>
              <a:spcBef>
                <a:spcPts val="0"/>
              </a:spcBef>
              <a:spcAft>
                <a:spcPts val="0"/>
              </a:spcAft>
              <a:buNone/>
            </a:pPr>
            <a:r>
              <a:t/>
            </a:r>
            <a:endParaRPr b="0" i="0" sz="1000" u="none" cap="none" strike="noStrike">
              <a:solidFill>
                <a:srgbClr val="000000"/>
              </a:solidFill>
              <a:latin typeface="Raleway"/>
              <a:ea typeface="Raleway"/>
              <a:cs typeface="Raleway"/>
              <a:sym typeface="Raleway"/>
            </a:endParaRPr>
          </a:p>
          <a:p>
            <a:pPr indent="0" lvl="1" marL="0" marR="0" rtl="0" algn="ctr">
              <a:lnSpc>
                <a:spcPct val="115000"/>
              </a:lnSpc>
              <a:spcBef>
                <a:spcPts val="0"/>
              </a:spcBef>
              <a:spcAft>
                <a:spcPts val="0"/>
              </a:spcAft>
              <a:buNone/>
            </a:pPr>
            <a:r>
              <a:rPr b="0" i="0" lang="en" sz="1000" u="none" cap="none" strike="noStrike">
                <a:solidFill>
                  <a:srgbClr val="000000"/>
                </a:solidFill>
                <a:latin typeface="Raleway"/>
                <a:ea typeface="Raleway"/>
                <a:cs typeface="Raleway"/>
                <a:sym typeface="Raleway"/>
              </a:rPr>
              <a:t>Don't forget to delete this</a:t>
            </a:r>
            <a:endParaRPr sz="700"/>
          </a:p>
          <a:p>
            <a:pPr indent="0" lvl="1" marL="0" marR="0" rtl="0" algn="ctr">
              <a:lnSpc>
                <a:spcPct val="115000"/>
              </a:lnSpc>
              <a:spcBef>
                <a:spcPts val="0"/>
              </a:spcBef>
              <a:spcAft>
                <a:spcPts val="0"/>
              </a:spcAft>
              <a:buNone/>
            </a:pPr>
            <a:r>
              <a:rPr b="0" i="0" lang="en" sz="1000" u="none" cap="none" strike="noStrike">
                <a:solidFill>
                  <a:srgbClr val="000000"/>
                </a:solidFill>
                <a:latin typeface="Raleway"/>
                <a:ea typeface="Raleway"/>
                <a:cs typeface="Raleway"/>
                <a:sym typeface="Raleway"/>
              </a:rPr>
              <a:t>page before presenting. </a:t>
            </a:r>
            <a:endParaRPr sz="700"/>
          </a:p>
        </p:txBody>
      </p:sp>
      <p:sp>
        <p:nvSpPr>
          <p:cNvPr id="671" name="Google Shape;671;p39"/>
          <p:cNvSpPr txBox="1"/>
          <p:nvPr/>
        </p:nvSpPr>
        <p:spPr>
          <a:xfrm>
            <a:off x="346831" y="1613085"/>
            <a:ext cx="24513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Raleway"/>
                <a:ea typeface="Raleway"/>
                <a:cs typeface="Raleway"/>
                <a:sym typeface="Raleway"/>
              </a:rPr>
              <a:t>Use these design resources</a:t>
            </a:r>
            <a:endParaRPr sz="700"/>
          </a:p>
          <a:p>
            <a:pPr indent="0" lvl="1" marL="0" marR="0" rtl="0" algn="ctr">
              <a:lnSpc>
                <a:spcPct val="115000"/>
              </a:lnSpc>
              <a:spcBef>
                <a:spcPts val="0"/>
              </a:spcBef>
              <a:spcAft>
                <a:spcPts val="0"/>
              </a:spcAft>
              <a:buNone/>
            </a:pPr>
            <a:r>
              <a:rPr b="0" i="0" lang="en" sz="1000" u="none" cap="none" strike="noStrike">
                <a:solidFill>
                  <a:srgbClr val="000000"/>
                </a:solidFill>
                <a:latin typeface="Raleway"/>
                <a:ea typeface="Raleway"/>
                <a:cs typeface="Raleway"/>
                <a:sym typeface="Raleway"/>
              </a:rPr>
              <a:t>in your Canva Presentation.</a:t>
            </a:r>
            <a:endParaRPr sz="700"/>
          </a:p>
        </p:txBody>
      </p:sp>
      <p:sp>
        <p:nvSpPr>
          <p:cNvPr id="672" name="Google Shape;672;p39"/>
          <p:cNvSpPr/>
          <p:nvPr/>
        </p:nvSpPr>
        <p:spPr>
          <a:xfrm flipH="1">
            <a:off x="3201099" y="903232"/>
            <a:ext cx="1391306" cy="1674438"/>
          </a:xfrm>
          <a:custGeom>
            <a:rect b="b" l="l" r="r" t="t"/>
            <a:pathLst>
              <a:path extrusionOk="0" h="3348875" w="2782611">
                <a:moveTo>
                  <a:pt x="2782611" y="0"/>
                </a:moveTo>
                <a:lnTo>
                  <a:pt x="0" y="0"/>
                </a:lnTo>
                <a:lnTo>
                  <a:pt x="0" y="3348875"/>
                </a:lnTo>
                <a:lnTo>
                  <a:pt x="2782611" y="3348875"/>
                </a:lnTo>
                <a:lnTo>
                  <a:pt x="2782611" y="0"/>
                </a:lnTo>
                <a:close/>
              </a:path>
            </a:pathLst>
          </a:custGeom>
          <a:blipFill rotWithShape="1">
            <a:blip r:embed="rId3">
              <a:alphaModFix/>
            </a:blip>
            <a:stretch>
              <a:fillRect b="0" l="0" r="0" t="0"/>
            </a:stretch>
          </a:blipFill>
          <a:ln>
            <a:noFill/>
          </a:ln>
        </p:spPr>
      </p:sp>
      <p:sp>
        <p:nvSpPr>
          <p:cNvPr id="673" name="Google Shape;673;p39"/>
          <p:cNvSpPr/>
          <p:nvPr/>
        </p:nvSpPr>
        <p:spPr>
          <a:xfrm>
            <a:off x="4540866" y="933611"/>
            <a:ext cx="1359564" cy="1669108"/>
          </a:xfrm>
          <a:custGeom>
            <a:rect b="b" l="l" r="r" t="t"/>
            <a:pathLst>
              <a:path extrusionOk="0" h="3338215" w="2719128">
                <a:moveTo>
                  <a:pt x="0" y="0"/>
                </a:moveTo>
                <a:lnTo>
                  <a:pt x="2719128" y="0"/>
                </a:lnTo>
                <a:lnTo>
                  <a:pt x="2719128" y="3338215"/>
                </a:lnTo>
                <a:lnTo>
                  <a:pt x="0" y="3338215"/>
                </a:lnTo>
                <a:lnTo>
                  <a:pt x="0" y="0"/>
                </a:lnTo>
                <a:close/>
              </a:path>
            </a:pathLst>
          </a:custGeom>
          <a:blipFill rotWithShape="1">
            <a:blip r:embed="rId4">
              <a:alphaModFix/>
            </a:blip>
            <a:stretch>
              <a:fillRect b="0" l="0" r="0" t="0"/>
            </a:stretch>
          </a:blipFill>
          <a:ln>
            <a:noFill/>
          </a:ln>
        </p:spPr>
      </p:sp>
      <p:sp>
        <p:nvSpPr>
          <p:cNvPr id="674" name="Google Shape;674;p39"/>
          <p:cNvSpPr/>
          <p:nvPr/>
        </p:nvSpPr>
        <p:spPr>
          <a:xfrm>
            <a:off x="6063040" y="933611"/>
            <a:ext cx="1259417" cy="1669108"/>
          </a:xfrm>
          <a:custGeom>
            <a:rect b="b" l="l" r="r" t="t"/>
            <a:pathLst>
              <a:path extrusionOk="0" h="3338215" w="2518835">
                <a:moveTo>
                  <a:pt x="0" y="0"/>
                </a:moveTo>
                <a:lnTo>
                  <a:pt x="2518835" y="0"/>
                </a:lnTo>
                <a:lnTo>
                  <a:pt x="2518835" y="3338215"/>
                </a:lnTo>
                <a:lnTo>
                  <a:pt x="0" y="3338215"/>
                </a:lnTo>
                <a:lnTo>
                  <a:pt x="0" y="0"/>
                </a:lnTo>
                <a:close/>
              </a:path>
            </a:pathLst>
          </a:custGeom>
          <a:blipFill rotWithShape="1">
            <a:blip r:embed="rId5">
              <a:alphaModFix/>
            </a:blip>
            <a:stretch>
              <a:fillRect b="0" l="0" r="0" t="0"/>
            </a:stretch>
          </a:blipFill>
          <a:ln>
            <a:noFill/>
          </a:ln>
        </p:spPr>
      </p:sp>
      <p:sp>
        <p:nvSpPr>
          <p:cNvPr id="675" name="Google Shape;675;p39"/>
          <p:cNvSpPr/>
          <p:nvPr/>
        </p:nvSpPr>
        <p:spPr>
          <a:xfrm>
            <a:off x="7322457" y="861467"/>
            <a:ext cx="1390635" cy="1730428"/>
          </a:xfrm>
          <a:custGeom>
            <a:rect b="b" l="l" r="r" t="t"/>
            <a:pathLst>
              <a:path extrusionOk="0" h="3460856" w="2781270">
                <a:moveTo>
                  <a:pt x="0" y="0"/>
                </a:moveTo>
                <a:lnTo>
                  <a:pt x="2781270" y="0"/>
                </a:lnTo>
                <a:lnTo>
                  <a:pt x="2781270" y="3460856"/>
                </a:lnTo>
                <a:lnTo>
                  <a:pt x="0" y="3460856"/>
                </a:lnTo>
                <a:lnTo>
                  <a:pt x="0" y="0"/>
                </a:lnTo>
                <a:close/>
              </a:path>
            </a:pathLst>
          </a:custGeom>
          <a:blipFill rotWithShape="1">
            <a:blip r:embed="rId6">
              <a:alphaModFix/>
            </a:blip>
            <a:stretch>
              <a:fillRect b="0" l="0" r="0" t="0"/>
            </a:stretch>
          </a:blipFill>
          <a:ln>
            <a:noFill/>
          </a:ln>
        </p:spPr>
      </p:sp>
      <p:sp>
        <p:nvSpPr>
          <p:cNvPr id="676" name="Google Shape;676;p39"/>
          <p:cNvSpPr/>
          <p:nvPr/>
        </p:nvSpPr>
        <p:spPr>
          <a:xfrm>
            <a:off x="3417150" y="371890"/>
            <a:ext cx="2805566" cy="511620"/>
          </a:xfrm>
          <a:custGeom>
            <a:rect b="b" l="l" r="r" t="t"/>
            <a:pathLst>
              <a:path extrusionOk="0" h="1023239" w="5611131">
                <a:moveTo>
                  <a:pt x="0" y="0"/>
                </a:moveTo>
                <a:lnTo>
                  <a:pt x="5611131" y="0"/>
                </a:lnTo>
                <a:lnTo>
                  <a:pt x="5611131" y="1023239"/>
                </a:lnTo>
                <a:lnTo>
                  <a:pt x="0" y="1023239"/>
                </a:lnTo>
                <a:lnTo>
                  <a:pt x="0" y="0"/>
                </a:lnTo>
                <a:close/>
              </a:path>
            </a:pathLst>
          </a:custGeom>
          <a:blipFill rotWithShape="1">
            <a:blip r:embed="rId7">
              <a:alphaModFix/>
            </a:blip>
            <a:stretch>
              <a:fillRect b="0" l="0" r="0" t="0"/>
            </a:stretch>
          </a:blipFill>
          <a:ln>
            <a:noFill/>
          </a:ln>
        </p:spPr>
      </p:sp>
      <p:sp>
        <p:nvSpPr>
          <p:cNvPr id="677" name="Google Shape;677;p39"/>
          <p:cNvSpPr/>
          <p:nvPr/>
        </p:nvSpPr>
        <p:spPr>
          <a:xfrm>
            <a:off x="6711013" y="428919"/>
            <a:ext cx="1669969" cy="443301"/>
          </a:xfrm>
          <a:custGeom>
            <a:rect b="b" l="l" r="r" t="t"/>
            <a:pathLst>
              <a:path extrusionOk="0" h="886602" w="3339938">
                <a:moveTo>
                  <a:pt x="0" y="0"/>
                </a:moveTo>
                <a:lnTo>
                  <a:pt x="3339938" y="0"/>
                </a:lnTo>
                <a:lnTo>
                  <a:pt x="3339938" y="886601"/>
                </a:lnTo>
                <a:lnTo>
                  <a:pt x="0" y="886601"/>
                </a:lnTo>
                <a:lnTo>
                  <a:pt x="0" y="0"/>
                </a:lnTo>
                <a:close/>
              </a:path>
            </a:pathLst>
          </a:custGeom>
          <a:blipFill rotWithShape="1">
            <a:blip r:embed="rId8">
              <a:alphaModFix/>
            </a:blip>
            <a:stretch>
              <a:fillRect b="0" l="0" r="0" t="0"/>
            </a:stretch>
          </a:blipFill>
          <a:ln>
            <a:noFill/>
          </a:ln>
        </p:spPr>
      </p:sp>
      <p:sp>
        <p:nvSpPr>
          <p:cNvPr id="678" name="Google Shape;678;p39"/>
          <p:cNvSpPr/>
          <p:nvPr/>
        </p:nvSpPr>
        <p:spPr>
          <a:xfrm flipH="1">
            <a:off x="3180861" y="2671763"/>
            <a:ext cx="1710329" cy="1156804"/>
          </a:xfrm>
          <a:custGeom>
            <a:rect b="b" l="l" r="r" t="t"/>
            <a:pathLst>
              <a:path extrusionOk="0" h="2313608" w="3420657">
                <a:moveTo>
                  <a:pt x="3420657" y="0"/>
                </a:moveTo>
                <a:lnTo>
                  <a:pt x="0" y="0"/>
                </a:lnTo>
                <a:lnTo>
                  <a:pt x="0" y="2313608"/>
                </a:lnTo>
                <a:lnTo>
                  <a:pt x="3420657" y="2313608"/>
                </a:lnTo>
                <a:lnTo>
                  <a:pt x="3420657" y="0"/>
                </a:lnTo>
                <a:close/>
              </a:path>
            </a:pathLst>
          </a:custGeom>
          <a:blipFill rotWithShape="1">
            <a:blip r:embed="rId9">
              <a:alphaModFix/>
            </a:blip>
            <a:stretch>
              <a:fillRect b="0" l="0" r="0" t="0"/>
            </a:stretch>
          </a:blipFill>
          <a:ln>
            <a:noFill/>
          </a:ln>
        </p:spPr>
      </p:sp>
      <p:sp>
        <p:nvSpPr>
          <p:cNvPr id="679" name="Google Shape;679;p39"/>
          <p:cNvSpPr/>
          <p:nvPr/>
        </p:nvSpPr>
        <p:spPr>
          <a:xfrm rot="4362417">
            <a:off x="3856256" y="3983092"/>
            <a:ext cx="434755" cy="435546"/>
          </a:xfrm>
          <a:custGeom>
            <a:rect b="b" l="l" r="r" t="t"/>
            <a:pathLst>
              <a:path extrusionOk="0" h="871092" w="869509">
                <a:moveTo>
                  <a:pt x="0" y="0"/>
                </a:moveTo>
                <a:lnTo>
                  <a:pt x="869508" y="0"/>
                </a:lnTo>
                <a:lnTo>
                  <a:pt x="869508" y="871092"/>
                </a:lnTo>
                <a:lnTo>
                  <a:pt x="0" y="871092"/>
                </a:lnTo>
                <a:lnTo>
                  <a:pt x="0" y="0"/>
                </a:lnTo>
                <a:close/>
              </a:path>
            </a:pathLst>
          </a:custGeom>
          <a:blipFill rotWithShape="1">
            <a:blip r:embed="rId10">
              <a:alphaModFix/>
            </a:blip>
            <a:stretch>
              <a:fillRect b="0" l="0" r="0" t="0"/>
            </a:stretch>
          </a:blipFill>
          <a:ln>
            <a:noFill/>
          </a:ln>
        </p:spPr>
      </p:sp>
      <p:sp>
        <p:nvSpPr>
          <p:cNvPr id="680" name="Google Shape;680;p39"/>
          <p:cNvSpPr/>
          <p:nvPr/>
        </p:nvSpPr>
        <p:spPr>
          <a:xfrm rot="-728707">
            <a:off x="3320196" y="3985715"/>
            <a:ext cx="421882" cy="605836"/>
          </a:xfrm>
          <a:custGeom>
            <a:rect b="b" l="l" r="r" t="t"/>
            <a:pathLst>
              <a:path extrusionOk="0" h="1211671" w="843763">
                <a:moveTo>
                  <a:pt x="0" y="0"/>
                </a:moveTo>
                <a:lnTo>
                  <a:pt x="843763" y="0"/>
                </a:lnTo>
                <a:lnTo>
                  <a:pt x="843763" y="1211671"/>
                </a:lnTo>
                <a:lnTo>
                  <a:pt x="0" y="1211671"/>
                </a:lnTo>
                <a:lnTo>
                  <a:pt x="0" y="0"/>
                </a:lnTo>
                <a:close/>
              </a:path>
            </a:pathLst>
          </a:custGeom>
          <a:blipFill rotWithShape="1">
            <a:blip r:embed="rId11">
              <a:alphaModFix/>
            </a:blip>
            <a:stretch>
              <a:fillRect b="0" l="0" r="0" t="0"/>
            </a:stretch>
          </a:blipFill>
          <a:ln>
            <a:noFill/>
          </a:ln>
        </p:spPr>
      </p:sp>
      <p:sp>
        <p:nvSpPr>
          <p:cNvPr id="681" name="Google Shape;681;p39"/>
          <p:cNvSpPr/>
          <p:nvPr/>
        </p:nvSpPr>
        <p:spPr>
          <a:xfrm flipH="1">
            <a:off x="8009804" y="3948116"/>
            <a:ext cx="655808" cy="614075"/>
          </a:xfrm>
          <a:custGeom>
            <a:rect b="b" l="l" r="r" t="t"/>
            <a:pathLst>
              <a:path extrusionOk="0" h="1228149" w="1311616">
                <a:moveTo>
                  <a:pt x="1311616" y="0"/>
                </a:moveTo>
                <a:lnTo>
                  <a:pt x="0" y="0"/>
                </a:lnTo>
                <a:lnTo>
                  <a:pt x="0" y="1228149"/>
                </a:lnTo>
                <a:lnTo>
                  <a:pt x="1311616" y="1228149"/>
                </a:lnTo>
                <a:lnTo>
                  <a:pt x="1311616" y="0"/>
                </a:lnTo>
                <a:close/>
              </a:path>
            </a:pathLst>
          </a:custGeom>
          <a:blipFill rotWithShape="1">
            <a:blip r:embed="rId12">
              <a:alphaModFix/>
            </a:blip>
            <a:stretch>
              <a:fillRect b="0" l="0" r="0" t="0"/>
            </a:stretch>
          </a:blipFill>
          <a:ln>
            <a:noFill/>
          </a:ln>
        </p:spPr>
      </p:sp>
      <p:sp>
        <p:nvSpPr>
          <p:cNvPr id="682" name="Google Shape;682;p39"/>
          <p:cNvSpPr/>
          <p:nvPr/>
        </p:nvSpPr>
        <p:spPr>
          <a:xfrm flipH="1" rot="-582000">
            <a:off x="8001938" y="4444420"/>
            <a:ext cx="297581" cy="478565"/>
          </a:xfrm>
          <a:custGeom>
            <a:rect b="b" l="l" r="r" t="t"/>
            <a:pathLst>
              <a:path extrusionOk="0" h="957130" w="595161">
                <a:moveTo>
                  <a:pt x="595161" y="0"/>
                </a:moveTo>
                <a:lnTo>
                  <a:pt x="0" y="0"/>
                </a:lnTo>
                <a:lnTo>
                  <a:pt x="0" y="957130"/>
                </a:lnTo>
                <a:lnTo>
                  <a:pt x="595161" y="957130"/>
                </a:lnTo>
                <a:lnTo>
                  <a:pt x="595161" y="0"/>
                </a:lnTo>
                <a:close/>
              </a:path>
            </a:pathLst>
          </a:custGeom>
          <a:blipFill rotWithShape="1">
            <a:blip r:embed="rId13">
              <a:alphaModFix/>
            </a:blip>
            <a:stretch>
              <a:fillRect b="0" l="0" r="0" t="0"/>
            </a:stretch>
          </a:blipFill>
          <a:ln>
            <a:noFill/>
          </a:ln>
        </p:spPr>
      </p:sp>
      <p:sp>
        <p:nvSpPr>
          <p:cNvPr id="683" name="Google Shape;683;p39"/>
          <p:cNvSpPr/>
          <p:nvPr/>
        </p:nvSpPr>
        <p:spPr>
          <a:xfrm>
            <a:off x="6575831" y="4085742"/>
            <a:ext cx="690377" cy="674060"/>
          </a:xfrm>
          <a:custGeom>
            <a:rect b="b" l="l" r="r" t="t"/>
            <a:pathLst>
              <a:path extrusionOk="0" h="1348119" w="1380755">
                <a:moveTo>
                  <a:pt x="0" y="0"/>
                </a:moveTo>
                <a:lnTo>
                  <a:pt x="1380755" y="0"/>
                </a:lnTo>
                <a:lnTo>
                  <a:pt x="1380755" y="1348119"/>
                </a:lnTo>
                <a:lnTo>
                  <a:pt x="0" y="1348119"/>
                </a:lnTo>
                <a:lnTo>
                  <a:pt x="0" y="0"/>
                </a:lnTo>
                <a:close/>
              </a:path>
            </a:pathLst>
          </a:custGeom>
          <a:blipFill rotWithShape="1">
            <a:blip r:embed="rId14">
              <a:alphaModFix/>
            </a:blip>
            <a:stretch>
              <a:fillRect b="0" l="0" r="0" t="0"/>
            </a:stretch>
          </a:blipFill>
          <a:ln>
            <a:noFill/>
          </a:ln>
        </p:spPr>
      </p:sp>
      <p:sp>
        <p:nvSpPr>
          <p:cNvPr id="684" name="Google Shape;684;p39"/>
          <p:cNvSpPr/>
          <p:nvPr/>
        </p:nvSpPr>
        <p:spPr>
          <a:xfrm>
            <a:off x="4542091" y="4150956"/>
            <a:ext cx="935493" cy="535782"/>
          </a:xfrm>
          <a:custGeom>
            <a:rect b="b" l="l" r="r" t="t"/>
            <a:pathLst>
              <a:path extrusionOk="0" h="1071565" w="1870986">
                <a:moveTo>
                  <a:pt x="0" y="0"/>
                </a:moveTo>
                <a:lnTo>
                  <a:pt x="1870987" y="0"/>
                </a:lnTo>
                <a:lnTo>
                  <a:pt x="1870987" y="1071565"/>
                </a:lnTo>
                <a:lnTo>
                  <a:pt x="0" y="1071565"/>
                </a:lnTo>
                <a:lnTo>
                  <a:pt x="0" y="0"/>
                </a:lnTo>
                <a:close/>
              </a:path>
            </a:pathLst>
          </a:custGeom>
          <a:blipFill rotWithShape="1">
            <a:blip r:embed="rId15">
              <a:alphaModFix/>
            </a:blip>
            <a:stretch>
              <a:fillRect b="0" l="0" r="0" t="0"/>
            </a:stretch>
          </a:blipFill>
          <a:ln>
            <a:noFill/>
          </a:ln>
        </p:spPr>
      </p:sp>
      <p:sp>
        <p:nvSpPr>
          <p:cNvPr id="685" name="Google Shape;685;p39"/>
          <p:cNvSpPr/>
          <p:nvPr/>
        </p:nvSpPr>
        <p:spPr>
          <a:xfrm>
            <a:off x="5525209" y="4141149"/>
            <a:ext cx="1002540" cy="563246"/>
          </a:xfrm>
          <a:custGeom>
            <a:rect b="b" l="l" r="r" t="t"/>
            <a:pathLst>
              <a:path extrusionOk="0" h="1126491" w="2005080">
                <a:moveTo>
                  <a:pt x="0" y="0"/>
                </a:moveTo>
                <a:lnTo>
                  <a:pt x="2005080" y="0"/>
                </a:lnTo>
                <a:lnTo>
                  <a:pt x="2005080" y="1126491"/>
                </a:lnTo>
                <a:lnTo>
                  <a:pt x="0" y="1126491"/>
                </a:lnTo>
                <a:lnTo>
                  <a:pt x="0" y="0"/>
                </a:lnTo>
                <a:close/>
              </a:path>
            </a:pathLst>
          </a:custGeom>
          <a:blipFill rotWithShape="1">
            <a:blip r:embed="rId16">
              <a:alphaModFix/>
            </a:blip>
            <a:stretch>
              <a:fillRect b="0" l="0" r="0" t="0"/>
            </a:stretch>
          </a:blipFill>
          <a:ln>
            <a:noFill/>
          </a:ln>
        </p:spPr>
      </p:sp>
      <p:sp>
        <p:nvSpPr>
          <p:cNvPr id="686" name="Google Shape;686;p39"/>
          <p:cNvSpPr/>
          <p:nvPr/>
        </p:nvSpPr>
        <p:spPr>
          <a:xfrm flipH="1" rot="3764185">
            <a:off x="3969827" y="4473151"/>
            <a:ext cx="403523" cy="482473"/>
          </a:xfrm>
          <a:custGeom>
            <a:rect b="b" l="l" r="r" t="t"/>
            <a:pathLst>
              <a:path extrusionOk="0" h="964945" w="807045">
                <a:moveTo>
                  <a:pt x="807045" y="0"/>
                </a:moveTo>
                <a:lnTo>
                  <a:pt x="0" y="0"/>
                </a:lnTo>
                <a:lnTo>
                  <a:pt x="0" y="964945"/>
                </a:lnTo>
                <a:lnTo>
                  <a:pt x="807045" y="964945"/>
                </a:lnTo>
                <a:lnTo>
                  <a:pt x="807045" y="0"/>
                </a:lnTo>
                <a:close/>
              </a:path>
            </a:pathLst>
          </a:custGeom>
          <a:blipFill rotWithShape="1">
            <a:blip r:embed="rId17">
              <a:alphaModFix/>
            </a:blip>
            <a:stretch>
              <a:fillRect b="0" l="0" r="0" t="0"/>
            </a:stretch>
          </a:blipFill>
          <a:ln>
            <a:noFill/>
          </a:ln>
        </p:spPr>
      </p:sp>
      <p:sp>
        <p:nvSpPr>
          <p:cNvPr id="687" name="Google Shape;687;p39"/>
          <p:cNvSpPr/>
          <p:nvPr/>
        </p:nvSpPr>
        <p:spPr>
          <a:xfrm>
            <a:off x="5009837" y="3329463"/>
            <a:ext cx="806300" cy="618653"/>
          </a:xfrm>
          <a:custGeom>
            <a:rect b="b" l="l" r="r" t="t"/>
            <a:pathLst>
              <a:path extrusionOk="0" h="1237305" w="1612601">
                <a:moveTo>
                  <a:pt x="0" y="0"/>
                </a:moveTo>
                <a:lnTo>
                  <a:pt x="1612602" y="0"/>
                </a:lnTo>
                <a:lnTo>
                  <a:pt x="1612602" y="1237305"/>
                </a:lnTo>
                <a:lnTo>
                  <a:pt x="0" y="1237305"/>
                </a:lnTo>
                <a:lnTo>
                  <a:pt x="0" y="0"/>
                </a:lnTo>
                <a:close/>
              </a:path>
            </a:pathLst>
          </a:custGeom>
          <a:blipFill rotWithShape="1">
            <a:blip r:embed="rId18">
              <a:alphaModFix/>
            </a:blip>
            <a:stretch>
              <a:fillRect b="0" l="0" r="0" t="0"/>
            </a:stretch>
          </a:blipFill>
          <a:ln>
            <a:noFill/>
          </a:ln>
        </p:spPr>
      </p:sp>
      <p:sp>
        <p:nvSpPr>
          <p:cNvPr id="688" name="Google Shape;688;p39"/>
          <p:cNvSpPr/>
          <p:nvPr/>
        </p:nvSpPr>
        <p:spPr>
          <a:xfrm>
            <a:off x="7433135" y="3985729"/>
            <a:ext cx="381407" cy="774072"/>
          </a:xfrm>
          <a:custGeom>
            <a:rect b="b" l="l" r="r" t="t"/>
            <a:pathLst>
              <a:path extrusionOk="0" h="1548144" w="762813">
                <a:moveTo>
                  <a:pt x="0" y="0"/>
                </a:moveTo>
                <a:lnTo>
                  <a:pt x="762813" y="0"/>
                </a:lnTo>
                <a:lnTo>
                  <a:pt x="762813" y="1548144"/>
                </a:lnTo>
                <a:lnTo>
                  <a:pt x="0" y="1548144"/>
                </a:lnTo>
                <a:lnTo>
                  <a:pt x="0" y="0"/>
                </a:lnTo>
                <a:close/>
              </a:path>
            </a:pathLst>
          </a:custGeom>
          <a:blipFill rotWithShape="1">
            <a:blip r:embed="rId19">
              <a:alphaModFix/>
            </a:blip>
            <a:stretch>
              <a:fillRect b="0" l="0" r="0" t="0"/>
            </a:stretch>
          </a:blipFill>
          <a:ln>
            <a:noFill/>
          </a:ln>
        </p:spPr>
      </p:sp>
      <p:sp>
        <p:nvSpPr>
          <p:cNvPr id="689" name="Google Shape;689;p39"/>
          <p:cNvSpPr/>
          <p:nvPr/>
        </p:nvSpPr>
        <p:spPr>
          <a:xfrm>
            <a:off x="6765626" y="2672069"/>
            <a:ext cx="591921" cy="613101"/>
          </a:xfrm>
          <a:custGeom>
            <a:rect b="b" l="l" r="r" t="t"/>
            <a:pathLst>
              <a:path extrusionOk="0" h="1226202" w="1183842">
                <a:moveTo>
                  <a:pt x="0" y="0"/>
                </a:moveTo>
                <a:lnTo>
                  <a:pt x="1183842" y="0"/>
                </a:lnTo>
                <a:lnTo>
                  <a:pt x="1183842" y="1226202"/>
                </a:lnTo>
                <a:lnTo>
                  <a:pt x="0" y="1226202"/>
                </a:lnTo>
                <a:lnTo>
                  <a:pt x="0" y="0"/>
                </a:lnTo>
                <a:close/>
              </a:path>
            </a:pathLst>
          </a:custGeom>
          <a:blipFill rotWithShape="1">
            <a:blip r:embed="rId20">
              <a:alphaModFix/>
            </a:blip>
            <a:stretch>
              <a:fillRect b="0" l="0" r="0" t="0"/>
            </a:stretch>
          </a:blipFill>
          <a:ln>
            <a:noFill/>
          </a:ln>
        </p:spPr>
      </p:sp>
      <p:sp>
        <p:nvSpPr>
          <p:cNvPr id="690" name="Google Shape;690;p39"/>
          <p:cNvSpPr/>
          <p:nvPr/>
        </p:nvSpPr>
        <p:spPr>
          <a:xfrm>
            <a:off x="4909595" y="2672068"/>
            <a:ext cx="906543" cy="603263"/>
          </a:xfrm>
          <a:custGeom>
            <a:rect b="b" l="l" r="r" t="t"/>
            <a:pathLst>
              <a:path extrusionOk="0" h="1206526" w="1813086">
                <a:moveTo>
                  <a:pt x="0" y="0"/>
                </a:moveTo>
                <a:lnTo>
                  <a:pt x="1813086" y="0"/>
                </a:lnTo>
                <a:lnTo>
                  <a:pt x="1813086" y="1206526"/>
                </a:lnTo>
                <a:lnTo>
                  <a:pt x="0" y="1206526"/>
                </a:lnTo>
                <a:lnTo>
                  <a:pt x="0" y="0"/>
                </a:lnTo>
                <a:close/>
              </a:path>
            </a:pathLst>
          </a:custGeom>
          <a:blipFill rotWithShape="1">
            <a:blip r:embed="rId21">
              <a:alphaModFix/>
            </a:blip>
            <a:stretch>
              <a:fillRect b="0" l="0" r="0" t="0"/>
            </a:stretch>
          </a:blipFill>
          <a:ln>
            <a:noFill/>
          </a:ln>
        </p:spPr>
      </p:sp>
      <p:sp>
        <p:nvSpPr>
          <p:cNvPr id="691" name="Google Shape;691;p39"/>
          <p:cNvSpPr/>
          <p:nvPr/>
        </p:nvSpPr>
        <p:spPr>
          <a:xfrm>
            <a:off x="5955294" y="3327579"/>
            <a:ext cx="651511" cy="651510"/>
          </a:xfrm>
          <a:custGeom>
            <a:rect b="b" l="l" r="r" t="t"/>
            <a:pathLst>
              <a:path extrusionOk="0" h="1303021" w="1303021">
                <a:moveTo>
                  <a:pt x="0" y="0"/>
                </a:moveTo>
                <a:lnTo>
                  <a:pt x="1303021" y="0"/>
                </a:lnTo>
                <a:lnTo>
                  <a:pt x="1303021" y="1303022"/>
                </a:lnTo>
                <a:lnTo>
                  <a:pt x="0" y="1303022"/>
                </a:lnTo>
                <a:lnTo>
                  <a:pt x="0" y="0"/>
                </a:lnTo>
                <a:close/>
              </a:path>
            </a:pathLst>
          </a:custGeom>
          <a:blipFill rotWithShape="1">
            <a:blip r:embed="rId22">
              <a:alphaModFix/>
            </a:blip>
            <a:stretch>
              <a:fillRect b="0" l="0" r="0" t="0"/>
            </a:stretch>
          </a:blipFill>
          <a:ln>
            <a:noFill/>
          </a:ln>
        </p:spPr>
      </p:sp>
      <p:sp>
        <p:nvSpPr>
          <p:cNvPr id="692" name="Google Shape;692;p39"/>
          <p:cNvSpPr/>
          <p:nvPr/>
        </p:nvSpPr>
        <p:spPr>
          <a:xfrm>
            <a:off x="5904150" y="2722092"/>
            <a:ext cx="702655" cy="664329"/>
          </a:xfrm>
          <a:custGeom>
            <a:rect b="b" l="l" r="r" t="t"/>
            <a:pathLst>
              <a:path extrusionOk="0" h="1328657" w="1405310">
                <a:moveTo>
                  <a:pt x="0" y="0"/>
                </a:moveTo>
                <a:lnTo>
                  <a:pt x="1405311" y="0"/>
                </a:lnTo>
                <a:lnTo>
                  <a:pt x="1405311" y="1328657"/>
                </a:lnTo>
                <a:lnTo>
                  <a:pt x="0" y="1328657"/>
                </a:lnTo>
                <a:lnTo>
                  <a:pt x="0" y="0"/>
                </a:lnTo>
                <a:close/>
              </a:path>
            </a:pathLst>
          </a:custGeom>
          <a:blipFill rotWithShape="1">
            <a:blip r:embed="rId23">
              <a:alphaModFix/>
            </a:blip>
            <a:stretch>
              <a:fillRect b="0" l="0" r="0" t="0"/>
            </a:stretch>
          </a:blipFill>
          <a:ln>
            <a:noFill/>
          </a:ln>
        </p:spPr>
      </p:sp>
      <p:sp>
        <p:nvSpPr>
          <p:cNvPr id="693" name="Google Shape;693;p39"/>
          <p:cNvSpPr/>
          <p:nvPr/>
        </p:nvSpPr>
        <p:spPr>
          <a:xfrm>
            <a:off x="7545998" y="2617006"/>
            <a:ext cx="1229245" cy="1354879"/>
          </a:xfrm>
          <a:custGeom>
            <a:rect b="b" l="l" r="r" t="t"/>
            <a:pathLst>
              <a:path extrusionOk="0" h="2709759" w="2458490">
                <a:moveTo>
                  <a:pt x="0" y="0"/>
                </a:moveTo>
                <a:lnTo>
                  <a:pt x="2458490" y="0"/>
                </a:lnTo>
                <a:lnTo>
                  <a:pt x="2458490" y="2709759"/>
                </a:lnTo>
                <a:lnTo>
                  <a:pt x="0" y="2709759"/>
                </a:lnTo>
                <a:lnTo>
                  <a:pt x="0" y="0"/>
                </a:lnTo>
                <a:close/>
              </a:path>
            </a:pathLst>
          </a:custGeom>
          <a:blipFill rotWithShape="1">
            <a:blip r:embed="rId24">
              <a:alphaModFix/>
            </a:blip>
            <a:stretch>
              <a:fillRect b="0" l="0" r="0" t="0"/>
            </a:stretch>
          </a:blipFill>
          <a:ln>
            <a:noFill/>
          </a:ln>
        </p:spPr>
      </p:sp>
      <p:sp>
        <p:nvSpPr>
          <p:cNvPr id="694" name="Google Shape;694;p39"/>
          <p:cNvSpPr/>
          <p:nvPr/>
        </p:nvSpPr>
        <p:spPr>
          <a:xfrm>
            <a:off x="6765627" y="3329463"/>
            <a:ext cx="652282" cy="545545"/>
          </a:xfrm>
          <a:custGeom>
            <a:rect b="b" l="l" r="r" t="t"/>
            <a:pathLst>
              <a:path extrusionOk="0" h="1091089" w="1304563">
                <a:moveTo>
                  <a:pt x="0" y="0"/>
                </a:moveTo>
                <a:lnTo>
                  <a:pt x="1304563" y="0"/>
                </a:lnTo>
                <a:lnTo>
                  <a:pt x="1304563" y="1091089"/>
                </a:lnTo>
                <a:lnTo>
                  <a:pt x="0" y="1091089"/>
                </a:lnTo>
                <a:lnTo>
                  <a:pt x="0" y="0"/>
                </a:lnTo>
                <a:close/>
              </a:path>
            </a:pathLst>
          </a:custGeom>
          <a:blipFill rotWithShape="1">
            <a:blip r:embed="rId25">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92A1F"/>
        </a:solidFill>
      </p:bgPr>
    </p:bg>
    <p:spTree>
      <p:nvGrpSpPr>
        <p:cNvPr id="698" name="Shape 698"/>
        <p:cNvGrpSpPr/>
        <p:nvPr/>
      </p:nvGrpSpPr>
      <p:grpSpPr>
        <a:xfrm>
          <a:off x="0" y="0"/>
          <a:ext cx="0" cy="0"/>
          <a:chOff x="0" y="0"/>
          <a:chExt cx="0" cy="0"/>
        </a:xfrm>
      </p:grpSpPr>
      <p:grpSp>
        <p:nvGrpSpPr>
          <p:cNvPr id="699" name="Google Shape;699;p40"/>
          <p:cNvGrpSpPr/>
          <p:nvPr/>
        </p:nvGrpSpPr>
        <p:grpSpPr>
          <a:xfrm>
            <a:off x="442924" y="256767"/>
            <a:ext cx="4396667" cy="4629966"/>
            <a:chOff x="0" y="0"/>
            <a:chExt cx="2315940" cy="2438830"/>
          </a:xfrm>
        </p:grpSpPr>
        <p:sp>
          <p:nvSpPr>
            <p:cNvPr id="700" name="Google Shape;700;p40"/>
            <p:cNvSpPr/>
            <p:nvPr/>
          </p:nvSpPr>
          <p:spPr>
            <a:xfrm>
              <a:off x="0" y="0"/>
              <a:ext cx="2315940" cy="2438830"/>
            </a:xfrm>
            <a:custGeom>
              <a:rect b="b" l="l" r="r" t="t"/>
              <a:pathLst>
                <a:path extrusionOk="0" h="2438830" w="2315940">
                  <a:moveTo>
                    <a:pt x="2155920" y="0"/>
                  </a:moveTo>
                  <a:lnTo>
                    <a:pt x="160020" y="0"/>
                  </a:lnTo>
                  <a:lnTo>
                    <a:pt x="0" y="160020"/>
                  </a:lnTo>
                  <a:lnTo>
                    <a:pt x="0" y="2278810"/>
                  </a:lnTo>
                  <a:lnTo>
                    <a:pt x="160020" y="2438830"/>
                  </a:lnTo>
                  <a:lnTo>
                    <a:pt x="2155920" y="2438830"/>
                  </a:lnTo>
                  <a:lnTo>
                    <a:pt x="2315940" y="2278810"/>
                  </a:lnTo>
                  <a:lnTo>
                    <a:pt x="2315940" y="160020"/>
                  </a:lnTo>
                  <a:lnTo>
                    <a:pt x="2155920" y="0"/>
                  </a:lnTo>
                  <a:close/>
                </a:path>
              </a:pathLst>
            </a:custGeom>
            <a:solidFill>
              <a:srgbClr val="FBF4E6"/>
            </a:solidFill>
            <a:ln cap="sq" cmpd="sng" w="85725">
              <a:solidFill>
                <a:srgbClr val="F25118"/>
              </a:solidFill>
              <a:prstDash val="solid"/>
              <a:miter lim="8000"/>
              <a:headEnd len="sm" w="sm" type="none"/>
              <a:tailEnd len="sm" w="sm" type="none"/>
            </a:ln>
          </p:spPr>
        </p:sp>
        <p:sp>
          <p:nvSpPr>
            <p:cNvPr id="701" name="Google Shape;701;p40"/>
            <p:cNvSpPr txBox="1"/>
            <p:nvPr/>
          </p:nvSpPr>
          <p:spPr>
            <a:xfrm>
              <a:off x="63500" y="25400"/>
              <a:ext cx="2188940" cy="234993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702" name="Google Shape;702;p40"/>
          <p:cNvSpPr/>
          <p:nvPr/>
        </p:nvSpPr>
        <p:spPr>
          <a:xfrm>
            <a:off x="1500125" y="595251"/>
            <a:ext cx="2289685" cy="572421"/>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sp>
        <p:nvSpPr>
          <p:cNvPr id="703" name="Google Shape;703;p40"/>
          <p:cNvSpPr/>
          <p:nvPr/>
        </p:nvSpPr>
        <p:spPr>
          <a:xfrm>
            <a:off x="4839590" y="-13767"/>
            <a:ext cx="4324865" cy="5171034"/>
          </a:xfrm>
          <a:custGeom>
            <a:rect b="b" l="l" r="r" t="t"/>
            <a:pathLst>
              <a:path extrusionOk="0" h="10342068" w="8649730">
                <a:moveTo>
                  <a:pt x="0" y="0"/>
                </a:moveTo>
                <a:lnTo>
                  <a:pt x="8649730" y="0"/>
                </a:lnTo>
                <a:lnTo>
                  <a:pt x="8649730" y="10342068"/>
                </a:lnTo>
                <a:lnTo>
                  <a:pt x="0" y="10342068"/>
                </a:lnTo>
                <a:lnTo>
                  <a:pt x="0" y="0"/>
                </a:lnTo>
                <a:close/>
              </a:path>
            </a:pathLst>
          </a:custGeom>
          <a:blipFill rotWithShape="1">
            <a:blip r:embed="rId4">
              <a:alphaModFix/>
            </a:blip>
            <a:stretch>
              <a:fillRect b="0" l="0" r="0" t="0"/>
            </a:stretch>
          </a:blipFill>
          <a:ln>
            <a:noFill/>
          </a:ln>
        </p:spPr>
      </p:sp>
      <p:sp>
        <p:nvSpPr>
          <p:cNvPr id="704" name="Google Shape;704;p40"/>
          <p:cNvSpPr txBox="1"/>
          <p:nvPr/>
        </p:nvSpPr>
        <p:spPr>
          <a:xfrm>
            <a:off x="831428" y="3377271"/>
            <a:ext cx="36198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Raleway"/>
                <a:ea typeface="Raleway"/>
                <a:cs typeface="Raleway"/>
                <a:sym typeface="Raleway"/>
              </a:rPr>
              <a:t>SlidesCarnival for the presentation template</a:t>
            </a:r>
            <a:endParaRPr sz="700"/>
          </a:p>
          <a:p>
            <a:pPr indent="0" lvl="1" marL="0" marR="0" rtl="0" algn="ctr">
              <a:lnSpc>
                <a:spcPct val="115000"/>
              </a:lnSpc>
              <a:spcBef>
                <a:spcPts val="0"/>
              </a:spcBef>
              <a:spcAft>
                <a:spcPts val="0"/>
              </a:spcAft>
              <a:buNone/>
            </a:pPr>
            <a:r>
              <a:rPr b="0" i="0" lang="en" sz="1000" u="none" cap="none" strike="noStrike">
                <a:solidFill>
                  <a:srgbClr val="000000"/>
                </a:solidFill>
                <a:latin typeface="Raleway"/>
                <a:ea typeface="Raleway"/>
                <a:cs typeface="Raleway"/>
                <a:sym typeface="Raleway"/>
              </a:rPr>
              <a:t>Pexels for the photos</a:t>
            </a:r>
            <a:endParaRPr sz="700"/>
          </a:p>
        </p:txBody>
      </p:sp>
      <p:sp>
        <p:nvSpPr>
          <p:cNvPr id="705" name="Google Shape;705;p40"/>
          <p:cNvSpPr txBox="1"/>
          <p:nvPr/>
        </p:nvSpPr>
        <p:spPr>
          <a:xfrm>
            <a:off x="905575" y="1574472"/>
            <a:ext cx="3471300" cy="1575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2300" u="none" cap="none" strike="noStrike">
                <a:solidFill>
                  <a:srgbClr val="392A1F"/>
                </a:solidFill>
                <a:latin typeface="Kavoon"/>
                <a:ea typeface="Kavoon"/>
                <a:cs typeface="Kavoon"/>
                <a:sym typeface="Kavoon"/>
              </a:rPr>
              <a:t>This presentation template is free for everyone to use thanks to the following:</a:t>
            </a:r>
            <a:endParaRPr sz="700"/>
          </a:p>
        </p:txBody>
      </p:sp>
      <p:sp>
        <p:nvSpPr>
          <p:cNvPr id="706" name="Google Shape;706;p40"/>
          <p:cNvSpPr txBox="1"/>
          <p:nvPr/>
        </p:nvSpPr>
        <p:spPr>
          <a:xfrm>
            <a:off x="709725" y="4186930"/>
            <a:ext cx="3863064" cy="314325"/>
          </a:xfrm>
          <a:prstGeom prst="rect">
            <a:avLst/>
          </a:prstGeom>
          <a:noFill/>
          <a:ln>
            <a:noFill/>
          </a:ln>
        </p:spPr>
        <p:txBody>
          <a:bodyPr anchorCtr="0" anchor="t" bIns="0" lIns="0" spcFirstLastPara="1" rIns="0" wrap="square" tIns="0">
            <a:spAutoFit/>
          </a:bodyPr>
          <a:lstStyle/>
          <a:p>
            <a:pPr indent="0" lvl="0" marL="0" marR="0" rtl="0" algn="ctr">
              <a:lnSpc>
                <a:spcPct val="104999"/>
              </a:lnSpc>
              <a:spcBef>
                <a:spcPts val="0"/>
              </a:spcBef>
              <a:spcAft>
                <a:spcPts val="0"/>
              </a:spcAft>
              <a:buNone/>
            </a:pPr>
            <a:r>
              <a:rPr b="0" i="0" lang="en" sz="2300" u="none" cap="none" strike="noStrike">
                <a:solidFill>
                  <a:srgbClr val="392A1F"/>
                </a:solidFill>
                <a:latin typeface="Kavoon"/>
                <a:ea typeface="Kavoon"/>
                <a:cs typeface="Kavoon"/>
                <a:sym typeface="Kavoon"/>
              </a:rPr>
              <a:t>Happy designing! </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92A1F"/>
        </a:solidFill>
      </p:bgPr>
    </p:bg>
    <p:spTree>
      <p:nvGrpSpPr>
        <p:cNvPr id="199" name="Shape 199"/>
        <p:cNvGrpSpPr/>
        <p:nvPr/>
      </p:nvGrpSpPr>
      <p:grpSpPr>
        <a:xfrm>
          <a:off x="0" y="0"/>
          <a:ext cx="0" cy="0"/>
          <a:chOff x="0" y="0"/>
          <a:chExt cx="0" cy="0"/>
        </a:xfrm>
      </p:grpSpPr>
      <p:grpSp>
        <p:nvGrpSpPr>
          <p:cNvPr id="200" name="Google Shape;200;p24"/>
          <p:cNvGrpSpPr/>
          <p:nvPr/>
        </p:nvGrpSpPr>
        <p:grpSpPr>
          <a:xfrm>
            <a:off x="242126" y="256767"/>
            <a:ext cx="8659748" cy="4629966"/>
            <a:chOff x="0" y="0"/>
            <a:chExt cx="4561513" cy="2438830"/>
          </a:xfrm>
        </p:grpSpPr>
        <p:sp>
          <p:nvSpPr>
            <p:cNvPr id="201" name="Google Shape;201;p24"/>
            <p:cNvSpPr/>
            <p:nvPr/>
          </p:nvSpPr>
          <p:spPr>
            <a:xfrm>
              <a:off x="0" y="0"/>
              <a:ext cx="4561513" cy="2438830"/>
            </a:xfrm>
            <a:custGeom>
              <a:rect b="b" l="l" r="r" t="t"/>
              <a:pathLst>
                <a:path extrusionOk="0" h="2438830" w="4561513">
                  <a:moveTo>
                    <a:pt x="4401493" y="0"/>
                  </a:moveTo>
                  <a:lnTo>
                    <a:pt x="160020" y="0"/>
                  </a:lnTo>
                  <a:lnTo>
                    <a:pt x="0" y="160020"/>
                  </a:lnTo>
                  <a:lnTo>
                    <a:pt x="0" y="2278810"/>
                  </a:lnTo>
                  <a:lnTo>
                    <a:pt x="160020" y="2438830"/>
                  </a:lnTo>
                  <a:lnTo>
                    <a:pt x="4401493" y="2438830"/>
                  </a:lnTo>
                  <a:lnTo>
                    <a:pt x="4561513" y="2278810"/>
                  </a:lnTo>
                  <a:lnTo>
                    <a:pt x="4561513" y="160020"/>
                  </a:lnTo>
                  <a:lnTo>
                    <a:pt x="4401493" y="0"/>
                  </a:lnTo>
                  <a:close/>
                </a:path>
              </a:pathLst>
            </a:custGeom>
            <a:solidFill>
              <a:srgbClr val="FBF4E6"/>
            </a:solidFill>
            <a:ln cap="sq" cmpd="sng" w="85725">
              <a:solidFill>
                <a:srgbClr val="F25118"/>
              </a:solidFill>
              <a:prstDash val="solid"/>
              <a:miter lim="8000"/>
              <a:headEnd len="sm" w="sm" type="none"/>
              <a:tailEnd len="sm" w="sm" type="none"/>
            </a:ln>
          </p:spPr>
        </p:sp>
        <p:sp>
          <p:nvSpPr>
            <p:cNvPr id="202" name="Google Shape;202;p24"/>
            <p:cNvSpPr txBox="1"/>
            <p:nvPr/>
          </p:nvSpPr>
          <p:spPr>
            <a:xfrm>
              <a:off x="63500" y="25400"/>
              <a:ext cx="4434513" cy="234993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03" name="Google Shape;203;p24"/>
          <p:cNvGrpSpPr/>
          <p:nvPr/>
        </p:nvGrpSpPr>
        <p:grpSpPr>
          <a:xfrm>
            <a:off x="242126" y="1779524"/>
            <a:ext cx="8659748" cy="526442"/>
            <a:chOff x="0" y="-38100"/>
            <a:chExt cx="4561513" cy="277302"/>
          </a:xfrm>
        </p:grpSpPr>
        <p:sp>
          <p:nvSpPr>
            <p:cNvPr id="204" name="Google Shape;204;p24"/>
            <p:cNvSpPr/>
            <p:nvPr/>
          </p:nvSpPr>
          <p:spPr>
            <a:xfrm>
              <a:off x="0" y="0"/>
              <a:ext cx="4561513" cy="239202"/>
            </a:xfrm>
            <a:custGeom>
              <a:rect b="b" l="l" r="r" t="t"/>
              <a:pathLst>
                <a:path extrusionOk="0" h="239202" w="4561513">
                  <a:moveTo>
                    <a:pt x="0" y="0"/>
                  </a:moveTo>
                  <a:lnTo>
                    <a:pt x="4561513" y="0"/>
                  </a:lnTo>
                  <a:lnTo>
                    <a:pt x="4561513" y="239202"/>
                  </a:lnTo>
                  <a:lnTo>
                    <a:pt x="0" y="239202"/>
                  </a:lnTo>
                  <a:close/>
                </a:path>
              </a:pathLst>
            </a:custGeom>
            <a:solidFill>
              <a:srgbClr val="F25118"/>
            </a:solidFill>
            <a:ln>
              <a:noFill/>
            </a:ln>
          </p:spPr>
        </p:sp>
        <p:sp>
          <p:nvSpPr>
            <p:cNvPr id="205" name="Google Shape;205;p24"/>
            <p:cNvSpPr txBox="1"/>
            <p:nvPr/>
          </p:nvSpPr>
          <p:spPr>
            <a:xfrm>
              <a:off x="0" y="-38100"/>
              <a:ext cx="4561513" cy="27730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06" name="Google Shape;206;p24"/>
          <p:cNvSpPr/>
          <p:nvPr/>
        </p:nvSpPr>
        <p:spPr>
          <a:xfrm flipH="1">
            <a:off x="6162684" y="3182230"/>
            <a:ext cx="3041855" cy="2057400"/>
          </a:xfrm>
          <a:custGeom>
            <a:rect b="b" l="l" r="r" t="t"/>
            <a:pathLst>
              <a:path extrusionOk="0" h="4114800" w="6083710">
                <a:moveTo>
                  <a:pt x="6083710" y="0"/>
                </a:moveTo>
                <a:lnTo>
                  <a:pt x="0" y="0"/>
                </a:lnTo>
                <a:lnTo>
                  <a:pt x="0" y="4114800"/>
                </a:lnTo>
                <a:lnTo>
                  <a:pt x="6083710" y="4114800"/>
                </a:lnTo>
                <a:lnTo>
                  <a:pt x="6083710" y="0"/>
                </a:lnTo>
                <a:close/>
              </a:path>
            </a:pathLst>
          </a:custGeom>
          <a:blipFill rotWithShape="1">
            <a:blip r:embed="rId3">
              <a:alphaModFix/>
            </a:blip>
            <a:stretch>
              <a:fillRect b="0" l="0" r="0" t="0"/>
            </a:stretch>
          </a:blipFill>
          <a:ln>
            <a:noFill/>
          </a:ln>
        </p:spPr>
      </p:sp>
      <p:sp>
        <p:nvSpPr>
          <p:cNvPr id="207" name="Google Shape;207;p24"/>
          <p:cNvSpPr/>
          <p:nvPr/>
        </p:nvSpPr>
        <p:spPr>
          <a:xfrm rot="4362417">
            <a:off x="132030" y="703483"/>
            <a:ext cx="1026830" cy="1028700"/>
          </a:xfrm>
          <a:custGeom>
            <a:rect b="b" l="l" r="r" t="t"/>
            <a:pathLst>
              <a:path extrusionOk="0" h="2057400" w="2053659">
                <a:moveTo>
                  <a:pt x="0" y="0"/>
                </a:moveTo>
                <a:lnTo>
                  <a:pt x="2053660" y="0"/>
                </a:lnTo>
                <a:lnTo>
                  <a:pt x="2053660" y="2057400"/>
                </a:lnTo>
                <a:lnTo>
                  <a:pt x="0" y="2057400"/>
                </a:lnTo>
                <a:lnTo>
                  <a:pt x="0" y="0"/>
                </a:lnTo>
                <a:close/>
              </a:path>
            </a:pathLst>
          </a:custGeom>
          <a:blipFill rotWithShape="1">
            <a:blip r:embed="rId4">
              <a:alphaModFix/>
            </a:blip>
            <a:stretch>
              <a:fillRect b="0" l="0" r="0" t="0"/>
            </a:stretch>
          </a:blipFill>
          <a:ln>
            <a:noFill/>
          </a:ln>
        </p:spPr>
      </p:sp>
      <p:sp>
        <p:nvSpPr>
          <p:cNvPr id="208" name="Google Shape;208;p24"/>
          <p:cNvSpPr/>
          <p:nvPr/>
        </p:nvSpPr>
        <p:spPr>
          <a:xfrm rot="-728707">
            <a:off x="1058337" y="335007"/>
            <a:ext cx="877881" cy="1260665"/>
          </a:xfrm>
          <a:custGeom>
            <a:rect b="b" l="l" r="r" t="t"/>
            <a:pathLst>
              <a:path extrusionOk="0" h="2521330" w="1755763">
                <a:moveTo>
                  <a:pt x="0" y="0"/>
                </a:moveTo>
                <a:lnTo>
                  <a:pt x="1755763" y="0"/>
                </a:lnTo>
                <a:lnTo>
                  <a:pt x="1755763" y="2521330"/>
                </a:lnTo>
                <a:lnTo>
                  <a:pt x="0" y="2521330"/>
                </a:lnTo>
                <a:lnTo>
                  <a:pt x="0" y="0"/>
                </a:lnTo>
                <a:close/>
              </a:path>
            </a:pathLst>
          </a:custGeom>
          <a:blipFill rotWithShape="1">
            <a:blip r:embed="rId5">
              <a:alphaModFix/>
            </a:blip>
            <a:stretch>
              <a:fillRect b="0" l="0" r="0" t="0"/>
            </a:stretch>
          </a:blipFill>
          <a:ln>
            <a:noFill/>
          </a:ln>
        </p:spPr>
      </p:sp>
      <p:sp>
        <p:nvSpPr>
          <p:cNvPr id="209" name="Google Shape;209;p24"/>
          <p:cNvSpPr/>
          <p:nvPr/>
        </p:nvSpPr>
        <p:spPr>
          <a:xfrm flipH="1" rot="726000">
            <a:off x="7208195" y="308396"/>
            <a:ext cx="877881" cy="1260665"/>
          </a:xfrm>
          <a:custGeom>
            <a:rect b="b" l="l" r="r" t="t"/>
            <a:pathLst>
              <a:path extrusionOk="0" h="2521330" w="1755763">
                <a:moveTo>
                  <a:pt x="1755763" y="0"/>
                </a:moveTo>
                <a:lnTo>
                  <a:pt x="0" y="0"/>
                </a:lnTo>
                <a:lnTo>
                  <a:pt x="0" y="2521331"/>
                </a:lnTo>
                <a:lnTo>
                  <a:pt x="1755763" y="2521331"/>
                </a:lnTo>
                <a:lnTo>
                  <a:pt x="1755763" y="0"/>
                </a:lnTo>
                <a:close/>
              </a:path>
            </a:pathLst>
          </a:custGeom>
          <a:blipFill rotWithShape="1">
            <a:blip r:embed="rId5">
              <a:alphaModFix/>
            </a:blip>
            <a:stretch>
              <a:fillRect b="0" l="0" r="0" t="0"/>
            </a:stretch>
          </a:blipFill>
          <a:ln>
            <a:noFill/>
          </a:ln>
        </p:spPr>
      </p:sp>
      <p:sp>
        <p:nvSpPr>
          <p:cNvPr id="210" name="Google Shape;210;p24"/>
          <p:cNvSpPr/>
          <p:nvPr/>
        </p:nvSpPr>
        <p:spPr>
          <a:xfrm flipH="1" rot="-4362000">
            <a:off x="7986827" y="703524"/>
            <a:ext cx="1026830" cy="1028700"/>
          </a:xfrm>
          <a:custGeom>
            <a:rect b="b" l="l" r="r" t="t"/>
            <a:pathLst>
              <a:path extrusionOk="0" h="2057400" w="2053659">
                <a:moveTo>
                  <a:pt x="2053659" y="0"/>
                </a:moveTo>
                <a:lnTo>
                  <a:pt x="0" y="0"/>
                </a:lnTo>
                <a:lnTo>
                  <a:pt x="0" y="2057400"/>
                </a:lnTo>
                <a:lnTo>
                  <a:pt x="2053659" y="2057400"/>
                </a:lnTo>
                <a:lnTo>
                  <a:pt x="2053659" y="0"/>
                </a:lnTo>
                <a:close/>
              </a:path>
            </a:pathLst>
          </a:custGeom>
          <a:blipFill rotWithShape="1">
            <a:blip r:embed="rId4">
              <a:alphaModFix/>
            </a:blip>
            <a:stretch>
              <a:fillRect b="0" l="0" r="0" t="0"/>
            </a:stretch>
          </a:blipFill>
          <a:ln>
            <a:noFill/>
          </a:ln>
        </p:spPr>
      </p:sp>
      <p:sp>
        <p:nvSpPr>
          <p:cNvPr id="211" name="Google Shape;211;p24"/>
          <p:cNvSpPr txBox="1"/>
          <p:nvPr/>
        </p:nvSpPr>
        <p:spPr>
          <a:xfrm>
            <a:off x="1441562" y="361980"/>
            <a:ext cx="6261000" cy="1508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900" u="none" cap="none" strike="noStrike">
                <a:solidFill>
                  <a:srgbClr val="3A2A21"/>
                </a:solidFill>
                <a:latin typeface="Kavoon"/>
                <a:ea typeface="Kavoon"/>
                <a:cs typeface="Kavoon"/>
                <a:sym typeface="Kavoon"/>
              </a:rPr>
              <a:t>How to Use This Presentation</a:t>
            </a:r>
            <a:endParaRPr sz="700"/>
          </a:p>
        </p:txBody>
      </p:sp>
      <p:sp>
        <p:nvSpPr>
          <p:cNvPr id="212" name="Google Shape;212;p24"/>
          <p:cNvSpPr txBox="1"/>
          <p:nvPr/>
        </p:nvSpPr>
        <p:spPr>
          <a:xfrm>
            <a:off x="513332" y="2376038"/>
            <a:ext cx="2616900" cy="1746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000000"/>
                </a:solidFill>
                <a:latin typeface="Raleway"/>
                <a:ea typeface="Raleway"/>
                <a:cs typeface="Raleway"/>
                <a:sym typeface="Raleway"/>
              </a:rPr>
              <a:t>Click on the "Google Slides" button below this presentation preview. Make sure to sign in to your Google account. Click on "Make a copy." Start editing your presentation.</a:t>
            </a:r>
            <a:endParaRPr sz="700"/>
          </a:p>
          <a:p>
            <a:pPr indent="0" lvl="0" marL="0" marR="0" rtl="0" algn="ctr">
              <a:lnSpc>
                <a:spcPct val="115000"/>
              </a:lnSpc>
              <a:spcBef>
                <a:spcPts val="0"/>
              </a:spcBef>
              <a:spcAft>
                <a:spcPts val="0"/>
              </a:spcAft>
              <a:buNone/>
            </a:pPr>
            <a:r>
              <a:rPr b="0" i="0" lang="en" sz="1000" u="none" cap="none" strike="noStrike">
                <a:solidFill>
                  <a:srgbClr val="000000"/>
                </a:solidFill>
                <a:latin typeface="Raleway"/>
                <a:ea typeface="Raleway"/>
                <a:cs typeface="Raleway"/>
                <a:sym typeface="Raleway"/>
              </a:rPr>
              <a:t>Alternative: Click on the "Share" button on the top right corner in Canva and click on "More" at the bottom of the menu. Enter "Google Drive" in the search bar and click on the GDrive icon to add this design as a Google slide in your GDrive.</a:t>
            </a:r>
            <a:endParaRPr sz="700"/>
          </a:p>
        </p:txBody>
      </p:sp>
      <p:sp>
        <p:nvSpPr>
          <p:cNvPr id="213" name="Google Shape;213;p24"/>
          <p:cNvSpPr txBox="1"/>
          <p:nvPr/>
        </p:nvSpPr>
        <p:spPr>
          <a:xfrm>
            <a:off x="863901" y="1924761"/>
            <a:ext cx="1915850" cy="2984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FBF4E6"/>
                </a:solidFill>
                <a:latin typeface="Calistoga"/>
                <a:ea typeface="Calistoga"/>
                <a:cs typeface="Calistoga"/>
                <a:sym typeface="Calistoga"/>
              </a:rPr>
              <a:t>Google Slides</a:t>
            </a:r>
            <a:endParaRPr sz="700"/>
          </a:p>
        </p:txBody>
      </p:sp>
      <p:sp>
        <p:nvSpPr>
          <p:cNvPr id="214" name="Google Shape;214;p24"/>
          <p:cNvSpPr txBox="1"/>
          <p:nvPr/>
        </p:nvSpPr>
        <p:spPr>
          <a:xfrm>
            <a:off x="3914099" y="2376038"/>
            <a:ext cx="2132700" cy="1746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Raleway"/>
                <a:ea typeface="Raleway"/>
                <a:cs typeface="Raleway"/>
                <a:sym typeface="Raleway"/>
              </a:rPr>
              <a:t>Click on the "PowerPoint" button below this presentation preview. Start editing your presentation.</a:t>
            </a:r>
            <a:endParaRPr sz="700"/>
          </a:p>
          <a:p>
            <a:pPr indent="0" lvl="1" marL="0" marR="0" rtl="0" algn="ctr">
              <a:lnSpc>
                <a:spcPct val="115000"/>
              </a:lnSpc>
              <a:spcBef>
                <a:spcPts val="0"/>
              </a:spcBef>
              <a:spcAft>
                <a:spcPts val="0"/>
              </a:spcAft>
              <a:buNone/>
            </a:pPr>
            <a:r>
              <a:rPr b="0" i="0" lang="en" sz="1000" u="none" cap="none" strike="noStrike">
                <a:solidFill>
                  <a:srgbClr val="000000"/>
                </a:solidFill>
                <a:latin typeface="Raleway"/>
                <a:ea typeface="Raleway"/>
                <a:cs typeface="Raleway"/>
                <a:sym typeface="Raleway"/>
              </a:rPr>
              <a:t>Alternative: From Canva template file, Click on the "Share" button on the top right corner in Canva and click on "More" at the bottom of the menu. Enter "PowerPoint" in the search bar and click on the PowerPoint icon to download.</a:t>
            </a:r>
            <a:endParaRPr sz="700"/>
          </a:p>
        </p:txBody>
      </p:sp>
      <p:sp>
        <p:nvSpPr>
          <p:cNvPr id="215" name="Google Shape;215;p24"/>
          <p:cNvSpPr txBox="1"/>
          <p:nvPr/>
        </p:nvSpPr>
        <p:spPr>
          <a:xfrm>
            <a:off x="4151166" y="1924761"/>
            <a:ext cx="1658607" cy="2984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FBF4E6"/>
                </a:solidFill>
                <a:latin typeface="Calistoga"/>
                <a:ea typeface="Calistoga"/>
                <a:cs typeface="Calistoga"/>
                <a:sym typeface="Calistoga"/>
              </a:rPr>
              <a:t>PowerPoint</a:t>
            </a:r>
            <a:endParaRPr sz="700"/>
          </a:p>
        </p:txBody>
      </p:sp>
      <p:sp>
        <p:nvSpPr>
          <p:cNvPr id="216" name="Google Shape;216;p24"/>
          <p:cNvSpPr txBox="1"/>
          <p:nvPr/>
        </p:nvSpPr>
        <p:spPr>
          <a:xfrm>
            <a:off x="6544455" y="2376038"/>
            <a:ext cx="2160000" cy="684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Raleway"/>
                <a:ea typeface="Raleway"/>
                <a:cs typeface="Raleway"/>
                <a:sym typeface="Raleway"/>
              </a:rPr>
              <a:t>Click on the "Canva" button under this presentation preview. Start editing your presentation. You need to sign in to your Canva account.</a:t>
            </a:r>
            <a:endParaRPr sz="700"/>
          </a:p>
        </p:txBody>
      </p:sp>
      <p:sp>
        <p:nvSpPr>
          <p:cNvPr id="217" name="Google Shape;217;p24"/>
          <p:cNvSpPr txBox="1"/>
          <p:nvPr/>
        </p:nvSpPr>
        <p:spPr>
          <a:xfrm>
            <a:off x="6912111" y="1924761"/>
            <a:ext cx="1424751" cy="2984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FBF4E6"/>
                </a:solidFill>
                <a:latin typeface="Calistoga"/>
                <a:ea typeface="Calistoga"/>
                <a:cs typeface="Calistoga"/>
                <a:sym typeface="Calistoga"/>
              </a:rPr>
              <a:t>Canva</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8A18"/>
        </a:solidFill>
      </p:bgPr>
    </p:bg>
    <p:spTree>
      <p:nvGrpSpPr>
        <p:cNvPr id="221" name="Shape 221"/>
        <p:cNvGrpSpPr/>
        <p:nvPr/>
      </p:nvGrpSpPr>
      <p:grpSpPr>
        <a:xfrm>
          <a:off x="0" y="0"/>
          <a:ext cx="0" cy="0"/>
          <a:chOff x="0" y="0"/>
          <a:chExt cx="0" cy="0"/>
        </a:xfrm>
      </p:grpSpPr>
      <p:grpSp>
        <p:nvGrpSpPr>
          <p:cNvPr id="222" name="Google Shape;222;p25"/>
          <p:cNvGrpSpPr/>
          <p:nvPr/>
        </p:nvGrpSpPr>
        <p:grpSpPr>
          <a:xfrm>
            <a:off x="388863" y="2503665"/>
            <a:ext cx="2489093" cy="3371609"/>
            <a:chOff x="0" y="0"/>
            <a:chExt cx="1311127" cy="1775991"/>
          </a:xfrm>
        </p:grpSpPr>
        <p:sp>
          <p:nvSpPr>
            <p:cNvPr id="223" name="Google Shape;223;p25"/>
            <p:cNvSpPr/>
            <p:nvPr/>
          </p:nvSpPr>
          <p:spPr>
            <a:xfrm>
              <a:off x="0" y="0"/>
              <a:ext cx="1311127" cy="1775991"/>
            </a:xfrm>
            <a:custGeom>
              <a:rect b="b" l="l" r="r" t="t"/>
              <a:pathLst>
                <a:path extrusionOk="0" h="1775991" w="1311127">
                  <a:moveTo>
                    <a:pt x="1151107" y="0"/>
                  </a:moveTo>
                  <a:lnTo>
                    <a:pt x="160020" y="0"/>
                  </a:lnTo>
                  <a:lnTo>
                    <a:pt x="0" y="160020"/>
                  </a:lnTo>
                  <a:lnTo>
                    <a:pt x="0" y="1615971"/>
                  </a:lnTo>
                  <a:lnTo>
                    <a:pt x="160020" y="1775991"/>
                  </a:lnTo>
                  <a:lnTo>
                    <a:pt x="1151107" y="1775991"/>
                  </a:lnTo>
                  <a:lnTo>
                    <a:pt x="1311127" y="1615971"/>
                  </a:lnTo>
                  <a:lnTo>
                    <a:pt x="1311127" y="160020"/>
                  </a:lnTo>
                  <a:lnTo>
                    <a:pt x="1151107" y="0"/>
                  </a:lnTo>
                  <a:close/>
                </a:path>
              </a:pathLst>
            </a:custGeom>
            <a:solidFill>
              <a:srgbClr val="FBF4E6"/>
            </a:solidFill>
            <a:ln cap="sq" cmpd="sng" w="85725">
              <a:solidFill>
                <a:srgbClr val="F25118"/>
              </a:solidFill>
              <a:prstDash val="solid"/>
              <a:miter lim="8000"/>
              <a:headEnd len="sm" w="sm" type="none"/>
              <a:tailEnd len="sm" w="sm" type="none"/>
            </a:ln>
          </p:spPr>
        </p:sp>
        <p:sp>
          <p:nvSpPr>
            <p:cNvPr id="224" name="Google Shape;224;p25"/>
            <p:cNvSpPr txBox="1"/>
            <p:nvPr/>
          </p:nvSpPr>
          <p:spPr>
            <a:xfrm>
              <a:off x="63500" y="25400"/>
              <a:ext cx="1184127" cy="168709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25" name="Google Shape;225;p25"/>
          <p:cNvGrpSpPr/>
          <p:nvPr/>
        </p:nvGrpSpPr>
        <p:grpSpPr>
          <a:xfrm>
            <a:off x="3327454" y="2503665"/>
            <a:ext cx="2489092" cy="3371609"/>
            <a:chOff x="0" y="0"/>
            <a:chExt cx="1311127" cy="1775991"/>
          </a:xfrm>
        </p:grpSpPr>
        <p:sp>
          <p:nvSpPr>
            <p:cNvPr id="226" name="Google Shape;226;p25"/>
            <p:cNvSpPr/>
            <p:nvPr/>
          </p:nvSpPr>
          <p:spPr>
            <a:xfrm>
              <a:off x="0" y="0"/>
              <a:ext cx="1311127" cy="1775991"/>
            </a:xfrm>
            <a:custGeom>
              <a:rect b="b" l="l" r="r" t="t"/>
              <a:pathLst>
                <a:path extrusionOk="0" h="1775991" w="1311127">
                  <a:moveTo>
                    <a:pt x="1151107" y="0"/>
                  </a:moveTo>
                  <a:lnTo>
                    <a:pt x="160020" y="0"/>
                  </a:lnTo>
                  <a:lnTo>
                    <a:pt x="0" y="160020"/>
                  </a:lnTo>
                  <a:lnTo>
                    <a:pt x="0" y="1615971"/>
                  </a:lnTo>
                  <a:lnTo>
                    <a:pt x="160020" y="1775991"/>
                  </a:lnTo>
                  <a:lnTo>
                    <a:pt x="1151107" y="1775991"/>
                  </a:lnTo>
                  <a:lnTo>
                    <a:pt x="1311127" y="1615971"/>
                  </a:lnTo>
                  <a:lnTo>
                    <a:pt x="1311127" y="160020"/>
                  </a:lnTo>
                  <a:lnTo>
                    <a:pt x="1151107" y="0"/>
                  </a:lnTo>
                  <a:close/>
                </a:path>
              </a:pathLst>
            </a:custGeom>
            <a:solidFill>
              <a:srgbClr val="FBF4E6"/>
            </a:solidFill>
            <a:ln cap="sq" cmpd="sng" w="85725">
              <a:solidFill>
                <a:srgbClr val="F25118"/>
              </a:solidFill>
              <a:prstDash val="solid"/>
              <a:miter lim="8000"/>
              <a:headEnd len="sm" w="sm" type="none"/>
              <a:tailEnd len="sm" w="sm" type="none"/>
            </a:ln>
          </p:spPr>
        </p:sp>
        <p:sp>
          <p:nvSpPr>
            <p:cNvPr id="227" name="Google Shape;227;p25"/>
            <p:cNvSpPr txBox="1"/>
            <p:nvPr/>
          </p:nvSpPr>
          <p:spPr>
            <a:xfrm>
              <a:off x="63500" y="25400"/>
              <a:ext cx="1184127" cy="168709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28" name="Google Shape;228;p25"/>
          <p:cNvGrpSpPr/>
          <p:nvPr/>
        </p:nvGrpSpPr>
        <p:grpSpPr>
          <a:xfrm>
            <a:off x="6286767" y="2503665"/>
            <a:ext cx="2489092" cy="3371609"/>
            <a:chOff x="0" y="0"/>
            <a:chExt cx="1311127" cy="1775991"/>
          </a:xfrm>
        </p:grpSpPr>
        <p:sp>
          <p:nvSpPr>
            <p:cNvPr id="229" name="Google Shape;229;p25"/>
            <p:cNvSpPr/>
            <p:nvPr/>
          </p:nvSpPr>
          <p:spPr>
            <a:xfrm>
              <a:off x="0" y="0"/>
              <a:ext cx="1311127" cy="1775991"/>
            </a:xfrm>
            <a:custGeom>
              <a:rect b="b" l="l" r="r" t="t"/>
              <a:pathLst>
                <a:path extrusionOk="0" h="1775991" w="1311127">
                  <a:moveTo>
                    <a:pt x="1151107" y="0"/>
                  </a:moveTo>
                  <a:lnTo>
                    <a:pt x="160020" y="0"/>
                  </a:lnTo>
                  <a:lnTo>
                    <a:pt x="0" y="160020"/>
                  </a:lnTo>
                  <a:lnTo>
                    <a:pt x="0" y="1615971"/>
                  </a:lnTo>
                  <a:lnTo>
                    <a:pt x="160020" y="1775991"/>
                  </a:lnTo>
                  <a:lnTo>
                    <a:pt x="1151107" y="1775991"/>
                  </a:lnTo>
                  <a:lnTo>
                    <a:pt x="1311127" y="1615971"/>
                  </a:lnTo>
                  <a:lnTo>
                    <a:pt x="1311127" y="160020"/>
                  </a:lnTo>
                  <a:lnTo>
                    <a:pt x="1151107" y="0"/>
                  </a:lnTo>
                  <a:close/>
                </a:path>
              </a:pathLst>
            </a:custGeom>
            <a:solidFill>
              <a:srgbClr val="FBF4E6"/>
            </a:solidFill>
            <a:ln cap="sq" cmpd="sng" w="85725">
              <a:solidFill>
                <a:srgbClr val="F25118"/>
              </a:solidFill>
              <a:prstDash val="solid"/>
              <a:miter lim="8000"/>
              <a:headEnd len="sm" w="sm" type="none"/>
              <a:tailEnd len="sm" w="sm" type="none"/>
            </a:ln>
          </p:spPr>
        </p:sp>
        <p:sp>
          <p:nvSpPr>
            <p:cNvPr id="230" name="Google Shape;230;p25"/>
            <p:cNvSpPr txBox="1"/>
            <p:nvPr/>
          </p:nvSpPr>
          <p:spPr>
            <a:xfrm>
              <a:off x="63500" y="25400"/>
              <a:ext cx="1184127" cy="168709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31" name="Google Shape;231;p25"/>
          <p:cNvSpPr/>
          <p:nvPr/>
        </p:nvSpPr>
        <p:spPr>
          <a:xfrm>
            <a:off x="-115531" y="0"/>
            <a:ext cx="1897495" cy="1776745"/>
          </a:xfrm>
          <a:custGeom>
            <a:rect b="b" l="l" r="r" t="t"/>
            <a:pathLst>
              <a:path extrusionOk="0" h="3553490" w="3794990">
                <a:moveTo>
                  <a:pt x="0" y="0"/>
                </a:moveTo>
                <a:lnTo>
                  <a:pt x="3794990" y="0"/>
                </a:lnTo>
                <a:lnTo>
                  <a:pt x="3794990" y="3553490"/>
                </a:lnTo>
                <a:lnTo>
                  <a:pt x="0" y="3553490"/>
                </a:lnTo>
                <a:lnTo>
                  <a:pt x="0" y="0"/>
                </a:lnTo>
                <a:close/>
              </a:path>
            </a:pathLst>
          </a:custGeom>
          <a:blipFill rotWithShape="1">
            <a:blip r:embed="rId3">
              <a:alphaModFix/>
            </a:blip>
            <a:stretch>
              <a:fillRect b="0" l="0" r="0" t="0"/>
            </a:stretch>
          </a:blipFill>
          <a:ln>
            <a:noFill/>
          </a:ln>
        </p:spPr>
      </p:sp>
      <p:sp>
        <p:nvSpPr>
          <p:cNvPr id="232" name="Google Shape;232;p25"/>
          <p:cNvSpPr/>
          <p:nvPr/>
        </p:nvSpPr>
        <p:spPr>
          <a:xfrm flipH="1">
            <a:off x="7362195" y="0"/>
            <a:ext cx="1897495" cy="1776745"/>
          </a:xfrm>
          <a:custGeom>
            <a:rect b="b" l="l" r="r" t="t"/>
            <a:pathLst>
              <a:path extrusionOk="0" h="3553490" w="3794990">
                <a:moveTo>
                  <a:pt x="3794989" y="0"/>
                </a:moveTo>
                <a:lnTo>
                  <a:pt x="0" y="0"/>
                </a:lnTo>
                <a:lnTo>
                  <a:pt x="0" y="3553490"/>
                </a:lnTo>
                <a:lnTo>
                  <a:pt x="3794989" y="3553490"/>
                </a:lnTo>
                <a:lnTo>
                  <a:pt x="3794989" y="0"/>
                </a:lnTo>
                <a:close/>
              </a:path>
            </a:pathLst>
          </a:custGeom>
          <a:blipFill rotWithShape="1">
            <a:blip r:embed="rId3">
              <a:alphaModFix/>
            </a:blip>
            <a:stretch>
              <a:fillRect b="0" l="0" r="0" t="0"/>
            </a:stretch>
          </a:blipFill>
          <a:ln>
            <a:noFill/>
          </a:ln>
        </p:spPr>
      </p:sp>
      <p:sp>
        <p:nvSpPr>
          <p:cNvPr id="233" name="Google Shape;233;p25"/>
          <p:cNvSpPr/>
          <p:nvPr/>
        </p:nvSpPr>
        <p:spPr>
          <a:xfrm rot="579404">
            <a:off x="1222029" y="716921"/>
            <a:ext cx="763303" cy="1227533"/>
          </a:xfrm>
          <a:custGeom>
            <a:rect b="b" l="l" r="r" t="t"/>
            <a:pathLst>
              <a:path extrusionOk="0" h="2455067" w="1526605">
                <a:moveTo>
                  <a:pt x="0" y="0"/>
                </a:moveTo>
                <a:lnTo>
                  <a:pt x="1526605" y="0"/>
                </a:lnTo>
                <a:lnTo>
                  <a:pt x="1526605" y="2455067"/>
                </a:lnTo>
                <a:lnTo>
                  <a:pt x="0" y="2455067"/>
                </a:lnTo>
                <a:lnTo>
                  <a:pt x="0" y="0"/>
                </a:lnTo>
                <a:close/>
              </a:path>
            </a:pathLst>
          </a:custGeom>
          <a:blipFill rotWithShape="1">
            <a:blip r:embed="rId4">
              <a:alphaModFix/>
            </a:blip>
            <a:stretch>
              <a:fillRect b="0" l="0" r="0" t="0"/>
            </a:stretch>
          </a:blipFill>
          <a:ln>
            <a:noFill/>
          </a:ln>
        </p:spPr>
      </p:sp>
      <p:sp>
        <p:nvSpPr>
          <p:cNvPr id="234" name="Google Shape;234;p25"/>
          <p:cNvSpPr/>
          <p:nvPr/>
        </p:nvSpPr>
        <p:spPr>
          <a:xfrm flipH="1" rot="-582000">
            <a:off x="7149662" y="631968"/>
            <a:ext cx="763303" cy="1227534"/>
          </a:xfrm>
          <a:custGeom>
            <a:rect b="b" l="l" r="r" t="t"/>
            <a:pathLst>
              <a:path extrusionOk="0" h="2455067" w="1526605">
                <a:moveTo>
                  <a:pt x="1526605" y="0"/>
                </a:moveTo>
                <a:lnTo>
                  <a:pt x="0" y="0"/>
                </a:lnTo>
                <a:lnTo>
                  <a:pt x="0" y="2455068"/>
                </a:lnTo>
                <a:lnTo>
                  <a:pt x="1526605" y="2455068"/>
                </a:lnTo>
                <a:lnTo>
                  <a:pt x="1526605" y="0"/>
                </a:lnTo>
                <a:close/>
              </a:path>
            </a:pathLst>
          </a:custGeom>
          <a:blipFill rotWithShape="1">
            <a:blip r:embed="rId4">
              <a:alphaModFix/>
            </a:blip>
            <a:stretch>
              <a:fillRect b="0" l="0" r="0" t="0"/>
            </a:stretch>
          </a:blipFill>
          <a:ln>
            <a:noFill/>
          </a:ln>
        </p:spPr>
      </p:sp>
      <p:grpSp>
        <p:nvGrpSpPr>
          <p:cNvPr id="235" name="Google Shape;235;p25"/>
          <p:cNvGrpSpPr/>
          <p:nvPr/>
        </p:nvGrpSpPr>
        <p:grpSpPr>
          <a:xfrm>
            <a:off x="726732" y="1810142"/>
            <a:ext cx="1813354" cy="1813354"/>
            <a:chOff x="0" y="0"/>
            <a:chExt cx="812800" cy="812800"/>
          </a:xfrm>
        </p:grpSpPr>
        <p:sp>
          <p:nvSpPr>
            <p:cNvPr id="236" name="Google Shape;236;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A2A21"/>
            </a:solidFill>
            <a:ln cap="sq" cmpd="sng" w="85725">
              <a:solidFill>
                <a:srgbClr val="F1511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7" name="Google Shape;237;p25"/>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38" name="Google Shape;238;p25"/>
          <p:cNvGrpSpPr/>
          <p:nvPr/>
        </p:nvGrpSpPr>
        <p:grpSpPr>
          <a:xfrm>
            <a:off x="1282786" y="3168408"/>
            <a:ext cx="701246" cy="701246"/>
            <a:chOff x="0" y="0"/>
            <a:chExt cx="812800" cy="812800"/>
          </a:xfrm>
        </p:grpSpPr>
        <p:sp>
          <p:nvSpPr>
            <p:cNvPr id="239" name="Google Shape;239;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5118"/>
            </a:solidFill>
            <a:ln cap="sq" cmpd="sng" w="85725">
              <a:solidFill>
                <a:srgbClr val="F2511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0" name="Google Shape;240;p25"/>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41" name="Google Shape;241;p25"/>
          <p:cNvGrpSpPr/>
          <p:nvPr/>
        </p:nvGrpSpPr>
        <p:grpSpPr>
          <a:xfrm>
            <a:off x="3675684" y="1692876"/>
            <a:ext cx="1813354" cy="1813354"/>
            <a:chOff x="0" y="0"/>
            <a:chExt cx="812800" cy="812800"/>
          </a:xfrm>
        </p:grpSpPr>
        <p:sp>
          <p:nvSpPr>
            <p:cNvPr id="242" name="Google Shape;242;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A2A21"/>
            </a:solidFill>
            <a:ln cap="sq" cmpd="sng" w="85725">
              <a:solidFill>
                <a:srgbClr val="F2511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3" name="Google Shape;243;p25"/>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44" name="Google Shape;244;p25"/>
          <p:cNvGrpSpPr/>
          <p:nvPr/>
        </p:nvGrpSpPr>
        <p:grpSpPr>
          <a:xfrm>
            <a:off x="4221377" y="3168408"/>
            <a:ext cx="701246" cy="701246"/>
            <a:chOff x="0" y="0"/>
            <a:chExt cx="812800" cy="812800"/>
          </a:xfrm>
        </p:grpSpPr>
        <p:sp>
          <p:nvSpPr>
            <p:cNvPr id="245" name="Google Shape;245;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5118"/>
            </a:solidFill>
            <a:ln cap="sq" cmpd="sng" w="85725">
              <a:solidFill>
                <a:srgbClr val="F2511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6" name="Google Shape;246;p25"/>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47" name="Google Shape;247;p25"/>
          <p:cNvGrpSpPr/>
          <p:nvPr/>
        </p:nvGrpSpPr>
        <p:grpSpPr>
          <a:xfrm>
            <a:off x="6624636" y="1692876"/>
            <a:ext cx="1813354" cy="1813354"/>
            <a:chOff x="0" y="0"/>
            <a:chExt cx="812800" cy="812800"/>
          </a:xfrm>
        </p:grpSpPr>
        <p:sp>
          <p:nvSpPr>
            <p:cNvPr id="248" name="Google Shape;248;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A2A21"/>
            </a:solidFill>
            <a:ln cap="sq" cmpd="sng" w="85725">
              <a:solidFill>
                <a:srgbClr val="F2511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9" name="Google Shape;249;p25"/>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50" name="Google Shape;250;p25"/>
          <p:cNvGrpSpPr/>
          <p:nvPr/>
        </p:nvGrpSpPr>
        <p:grpSpPr>
          <a:xfrm>
            <a:off x="7180690" y="3168408"/>
            <a:ext cx="701246" cy="701246"/>
            <a:chOff x="0" y="0"/>
            <a:chExt cx="812800" cy="812800"/>
          </a:xfrm>
        </p:grpSpPr>
        <p:sp>
          <p:nvSpPr>
            <p:cNvPr id="251" name="Google Shape;251;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5118"/>
            </a:solidFill>
            <a:ln cap="sq" cmpd="sng" w="85725">
              <a:solidFill>
                <a:srgbClr val="F2511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2" name="Google Shape;252;p25"/>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53" name="Google Shape;253;p25"/>
          <p:cNvSpPr/>
          <p:nvPr/>
        </p:nvSpPr>
        <p:spPr>
          <a:xfrm>
            <a:off x="7024096" y="2058377"/>
            <a:ext cx="1108553" cy="1082351"/>
          </a:xfrm>
          <a:custGeom>
            <a:rect b="b" l="l" r="r" t="t"/>
            <a:pathLst>
              <a:path extrusionOk="0" h="2164702" w="2217106">
                <a:moveTo>
                  <a:pt x="0" y="0"/>
                </a:moveTo>
                <a:lnTo>
                  <a:pt x="2217106" y="0"/>
                </a:lnTo>
                <a:lnTo>
                  <a:pt x="2217106" y="2164702"/>
                </a:lnTo>
                <a:lnTo>
                  <a:pt x="0" y="2164702"/>
                </a:lnTo>
                <a:lnTo>
                  <a:pt x="0" y="0"/>
                </a:lnTo>
                <a:close/>
              </a:path>
            </a:pathLst>
          </a:custGeom>
          <a:blipFill rotWithShape="1">
            <a:blip r:embed="rId5">
              <a:alphaModFix/>
            </a:blip>
            <a:stretch>
              <a:fillRect b="0" l="0" r="0" t="0"/>
            </a:stretch>
          </a:blipFill>
          <a:ln>
            <a:noFill/>
          </a:ln>
        </p:spPr>
      </p:sp>
      <p:sp>
        <p:nvSpPr>
          <p:cNvPr id="254" name="Google Shape;254;p25"/>
          <p:cNvSpPr/>
          <p:nvPr/>
        </p:nvSpPr>
        <p:spPr>
          <a:xfrm>
            <a:off x="882338" y="2163094"/>
            <a:ext cx="1502140" cy="860317"/>
          </a:xfrm>
          <a:custGeom>
            <a:rect b="b" l="l" r="r" t="t"/>
            <a:pathLst>
              <a:path extrusionOk="0" h="1720633" w="3004280">
                <a:moveTo>
                  <a:pt x="0" y="0"/>
                </a:moveTo>
                <a:lnTo>
                  <a:pt x="3004281" y="0"/>
                </a:lnTo>
                <a:lnTo>
                  <a:pt x="3004281" y="1720633"/>
                </a:lnTo>
                <a:lnTo>
                  <a:pt x="0" y="1720633"/>
                </a:lnTo>
                <a:lnTo>
                  <a:pt x="0" y="0"/>
                </a:lnTo>
                <a:close/>
              </a:path>
            </a:pathLst>
          </a:custGeom>
          <a:blipFill rotWithShape="1">
            <a:blip r:embed="rId6">
              <a:alphaModFix/>
            </a:blip>
            <a:stretch>
              <a:fillRect b="0" l="0" r="0" t="0"/>
            </a:stretch>
          </a:blipFill>
          <a:ln>
            <a:noFill/>
          </a:ln>
        </p:spPr>
      </p:sp>
      <p:sp>
        <p:nvSpPr>
          <p:cNvPr id="255" name="Google Shape;255;p25"/>
          <p:cNvSpPr/>
          <p:nvPr/>
        </p:nvSpPr>
        <p:spPr>
          <a:xfrm>
            <a:off x="3767101" y="2147346"/>
            <a:ext cx="1609799" cy="904414"/>
          </a:xfrm>
          <a:custGeom>
            <a:rect b="b" l="l" r="r" t="t"/>
            <a:pathLst>
              <a:path extrusionOk="0" h="1808828" w="3219597">
                <a:moveTo>
                  <a:pt x="0" y="0"/>
                </a:moveTo>
                <a:lnTo>
                  <a:pt x="3219598" y="0"/>
                </a:lnTo>
                <a:lnTo>
                  <a:pt x="3219598" y="1808829"/>
                </a:lnTo>
                <a:lnTo>
                  <a:pt x="0" y="1808829"/>
                </a:lnTo>
                <a:lnTo>
                  <a:pt x="0" y="0"/>
                </a:lnTo>
                <a:close/>
              </a:path>
            </a:pathLst>
          </a:custGeom>
          <a:blipFill rotWithShape="1">
            <a:blip r:embed="rId7">
              <a:alphaModFix/>
            </a:blip>
            <a:stretch>
              <a:fillRect b="0" l="0" r="0" t="0"/>
            </a:stretch>
          </a:blipFill>
          <a:ln>
            <a:noFill/>
          </a:ln>
        </p:spPr>
      </p:sp>
      <p:sp>
        <p:nvSpPr>
          <p:cNvPr id="256" name="Google Shape;256;p25"/>
          <p:cNvSpPr/>
          <p:nvPr/>
        </p:nvSpPr>
        <p:spPr>
          <a:xfrm>
            <a:off x="-133594" y="2122609"/>
            <a:ext cx="647944" cy="774716"/>
          </a:xfrm>
          <a:custGeom>
            <a:rect b="b" l="l" r="r" t="t"/>
            <a:pathLst>
              <a:path extrusionOk="0" h="1549432" w="1295888">
                <a:moveTo>
                  <a:pt x="0" y="0"/>
                </a:moveTo>
                <a:lnTo>
                  <a:pt x="1295888" y="0"/>
                </a:lnTo>
                <a:lnTo>
                  <a:pt x="1295888" y="1549431"/>
                </a:lnTo>
                <a:lnTo>
                  <a:pt x="0" y="1549431"/>
                </a:lnTo>
                <a:lnTo>
                  <a:pt x="0" y="0"/>
                </a:lnTo>
                <a:close/>
              </a:path>
            </a:pathLst>
          </a:custGeom>
          <a:blipFill rotWithShape="1">
            <a:blip r:embed="rId8">
              <a:alphaModFix/>
            </a:blip>
            <a:stretch>
              <a:fillRect b="0" l="0" r="0" t="0"/>
            </a:stretch>
          </a:blipFill>
          <a:ln>
            <a:noFill/>
          </a:ln>
        </p:spPr>
      </p:sp>
      <p:sp>
        <p:nvSpPr>
          <p:cNvPr id="257" name="Google Shape;257;p25"/>
          <p:cNvSpPr/>
          <p:nvPr/>
        </p:nvSpPr>
        <p:spPr>
          <a:xfrm flipH="1">
            <a:off x="8652303" y="2122609"/>
            <a:ext cx="647944" cy="774716"/>
          </a:xfrm>
          <a:custGeom>
            <a:rect b="b" l="l" r="r" t="t"/>
            <a:pathLst>
              <a:path extrusionOk="0" h="1549432" w="1295888">
                <a:moveTo>
                  <a:pt x="1295888" y="0"/>
                </a:moveTo>
                <a:lnTo>
                  <a:pt x="0" y="0"/>
                </a:lnTo>
                <a:lnTo>
                  <a:pt x="0" y="1549431"/>
                </a:lnTo>
                <a:lnTo>
                  <a:pt x="1295888" y="1549431"/>
                </a:lnTo>
                <a:lnTo>
                  <a:pt x="1295888" y="0"/>
                </a:lnTo>
                <a:close/>
              </a:path>
            </a:pathLst>
          </a:custGeom>
          <a:blipFill rotWithShape="1">
            <a:blip r:embed="rId8">
              <a:alphaModFix/>
            </a:blip>
            <a:stretch>
              <a:fillRect b="0" l="0" r="0" t="0"/>
            </a:stretch>
          </a:blipFill>
          <a:ln>
            <a:noFill/>
          </a:ln>
        </p:spPr>
      </p:sp>
      <p:sp>
        <p:nvSpPr>
          <p:cNvPr id="258" name="Google Shape;258;p25"/>
          <p:cNvSpPr txBox="1"/>
          <p:nvPr/>
        </p:nvSpPr>
        <p:spPr>
          <a:xfrm>
            <a:off x="4309143" y="3368016"/>
            <a:ext cx="525715" cy="2984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FBF4E6"/>
                </a:solidFill>
                <a:latin typeface="Calistoga"/>
                <a:ea typeface="Calistoga"/>
                <a:cs typeface="Calistoga"/>
                <a:sym typeface="Calistoga"/>
              </a:rPr>
              <a:t>02.</a:t>
            </a:r>
            <a:endParaRPr sz="700"/>
          </a:p>
        </p:txBody>
      </p:sp>
      <p:sp>
        <p:nvSpPr>
          <p:cNvPr id="259" name="Google Shape;259;p25"/>
          <p:cNvSpPr txBox="1"/>
          <p:nvPr/>
        </p:nvSpPr>
        <p:spPr>
          <a:xfrm>
            <a:off x="7268455" y="3368016"/>
            <a:ext cx="525715" cy="2984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FBF4E6"/>
                </a:solidFill>
                <a:latin typeface="Calistoga"/>
                <a:ea typeface="Calistoga"/>
                <a:cs typeface="Calistoga"/>
                <a:sym typeface="Calistoga"/>
              </a:rPr>
              <a:t>03.</a:t>
            </a:r>
            <a:endParaRPr sz="700"/>
          </a:p>
        </p:txBody>
      </p:sp>
      <p:sp>
        <p:nvSpPr>
          <p:cNvPr id="260" name="Google Shape;260;p25"/>
          <p:cNvSpPr txBox="1"/>
          <p:nvPr/>
        </p:nvSpPr>
        <p:spPr>
          <a:xfrm>
            <a:off x="2329235" y="206976"/>
            <a:ext cx="4485600" cy="1508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900" u="none" cap="none" strike="noStrike">
                <a:solidFill>
                  <a:srgbClr val="FBF4E6"/>
                </a:solidFill>
                <a:latin typeface="Kavoon"/>
                <a:ea typeface="Kavoon"/>
                <a:cs typeface="Kavoon"/>
                <a:sym typeface="Kavoon"/>
              </a:rPr>
              <a:t>Add an</a:t>
            </a:r>
            <a:endParaRPr sz="700"/>
          </a:p>
          <a:p>
            <a:pPr indent="0" lvl="0" marL="0" marR="0" rtl="0" algn="ctr">
              <a:lnSpc>
                <a:spcPct val="100000"/>
              </a:lnSpc>
              <a:spcBef>
                <a:spcPts val="0"/>
              </a:spcBef>
              <a:spcAft>
                <a:spcPts val="0"/>
              </a:spcAft>
              <a:buNone/>
            </a:pPr>
            <a:r>
              <a:rPr b="0" i="0" lang="en" sz="4900" u="none" cap="none" strike="noStrike">
                <a:solidFill>
                  <a:srgbClr val="FBF4E6"/>
                </a:solidFill>
                <a:latin typeface="Kavoon"/>
                <a:ea typeface="Kavoon"/>
                <a:cs typeface="Kavoon"/>
                <a:sym typeface="Kavoon"/>
              </a:rPr>
              <a:t>Agenda Page</a:t>
            </a:r>
            <a:endParaRPr sz="700"/>
          </a:p>
        </p:txBody>
      </p:sp>
      <p:sp>
        <p:nvSpPr>
          <p:cNvPr id="261" name="Google Shape;261;p25"/>
          <p:cNvSpPr txBox="1"/>
          <p:nvPr/>
        </p:nvSpPr>
        <p:spPr>
          <a:xfrm>
            <a:off x="675484" y="3994802"/>
            <a:ext cx="1915851" cy="2984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3A2A21"/>
                </a:solidFill>
                <a:latin typeface="Calistoga"/>
                <a:ea typeface="Calistoga"/>
                <a:cs typeface="Calistoga"/>
                <a:sym typeface="Calistoga"/>
              </a:rPr>
              <a:t>Agenda Title</a:t>
            </a:r>
            <a:endParaRPr sz="700"/>
          </a:p>
        </p:txBody>
      </p:sp>
      <p:sp>
        <p:nvSpPr>
          <p:cNvPr id="262" name="Google Shape;262;p25"/>
          <p:cNvSpPr txBox="1"/>
          <p:nvPr/>
        </p:nvSpPr>
        <p:spPr>
          <a:xfrm>
            <a:off x="3614075" y="3994802"/>
            <a:ext cx="1915851" cy="2984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3A2A21"/>
                </a:solidFill>
                <a:latin typeface="Calistoga"/>
                <a:ea typeface="Calistoga"/>
                <a:cs typeface="Calistoga"/>
                <a:sym typeface="Calistoga"/>
              </a:rPr>
              <a:t>Agenda Title</a:t>
            </a:r>
            <a:endParaRPr sz="700"/>
          </a:p>
        </p:txBody>
      </p:sp>
      <p:sp>
        <p:nvSpPr>
          <p:cNvPr id="263" name="Google Shape;263;p25"/>
          <p:cNvSpPr txBox="1"/>
          <p:nvPr/>
        </p:nvSpPr>
        <p:spPr>
          <a:xfrm>
            <a:off x="6573388" y="3994802"/>
            <a:ext cx="1915851" cy="2984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3A2A21"/>
                </a:solidFill>
                <a:latin typeface="Calistoga"/>
                <a:ea typeface="Calistoga"/>
                <a:cs typeface="Calistoga"/>
                <a:sym typeface="Calistoga"/>
              </a:rPr>
              <a:t>Agenda Title</a:t>
            </a:r>
            <a:endParaRPr sz="700"/>
          </a:p>
        </p:txBody>
      </p:sp>
      <p:sp>
        <p:nvSpPr>
          <p:cNvPr id="264" name="Google Shape;264;p25"/>
          <p:cNvSpPr txBox="1"/>
          <p:nvPr/>
        </p:nvSpPr>
        <p:spPr>
          <a:xfrm>
            <a:off x="1370551" y="3368016"/>
            <a:ext cx="525716" cy="2984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FBF4E6"/>
                </a:solidFill>
                <a:latin typeface="Calistoga"/>
                <a:ea typeface="Calistoga"/>
                <a:cs typeface="Calistoga"/>
                <a:sym typeface="Calistoga"/>
              </a:rPr>
              <a:t>01.</a:t>
            </a:r>
            <a:endParaRPr sz="700"/>
          </a:p>
        </p:txBody>
      </p:sp>
      <p:sp>
        <p:nvSpPr>
          <p:cNvPr id="265" name="Google Shape;265;p25"/>
          <p:cNvSpPr txBox="1"/>
          <p:nvPr/>
        </p:nvSpPr>
        <p:spPr>
          <a:xfrm>
            <a:off x="553378" y="4399349"/>
            <a:ext cx="21600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Raleway"/>
                <a:ea typeface="Raleway"/>
                <a:cs typeface="Raleway"/>
                <a:sym typeface="Raleway"/>
              </a:rPr>
              <a:t>Elaborate on what you</a:t>
            </a:r>
            <a:endParaRPr sz="700"/>
          </a:p>
          <a:p>
            <a:pPr indent="0" lvl="1" marL="0" marR="0" rtl="0" algn="ctr">
              <a:lnSpc>
                <a:spcPct val="115000"/>
              </a:lnSpc>
              <a:spcBef>
                <a:spcPts val="0"/>
              </a:spcBef>
              <a:spcAft>
                <a:spcPts val="0"/>
              </a:spcAft>
              <a:buNone/>
            </a:pPr>
            <a:r>
              <a:rPr b="0" i="0" lang="en" sz="1000" u="none" cap="none" strike="noStrike">
                <a:solidFill>
                  <a:srgbClr val="000000"/>
                </a:solidFill>
                <a:latin typeface="Raleway"/>
                <a:ea typeface="Raleway"/>
                <a:cs typeface="Raleway"/>
                <a:sym typeface="Raleway"/>
              </a:rPr>
              <a:t>want to discuss.</a:t>
            </a:r>
            <a:endParaRPr sz="700"/>
          </a:p>
        </p:txBody>
      </p:sp>
      <p:sp>
        <p:nvSpPr>
          <p:cNvPr id="266" name="Google Shape;266;p25"/>
          <p:cNvSpPr txBox="1"/>
          <p:nvPr/>
        </p:nvSpPr>
        <p:spPr>
          <a:xfrm>
            <a:off x="3491969" y="4399349"/>
            <a:ext cx="21600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Raleway"/>
                <a:ea typeface="Raleway"/>
                <a:cs typeface="Raleway"/>
                <a:sym typeface="Raleway"/>
              </a:rPr>
              <a:t>Elaborate on what you</a:t>
            </a:r>
            <a:endParaRPr sz="700"/>
          </a:p>
          <a:p>
            <a:pPr indent="0" lvl="1" marL="0" marR="0" rtl="0" algn="ctr">
              <a:lnSpc>
                <a:spcPct val="115000"/>
              </a:lnSpc>
              <a:spcBef>
                <a:spcPts val="0"/>
              </a:spcBef>
              <a:spcAft>
                <a:spcPts val="0"/>
              </a:spcAft>
              <a:buNone/>
            </a:pPr>
            <a:r>
              <a:rPr b="0" i="0" lang="en" sz="1000" u="none" cap="none" strike="noStrike">
                <a:solidFill>
                  <a:srgbClr val="000000"/>
                </a:solidFill>
                <a:latin typeface="Raleway"/>
                <a:ea typeface="Raleway"/>
                <a:cs typeface="Raleway"/>
                <a:sym typeface="Raleway"/>
              </a:rPr>
              <a:t>want to discuss.</a:t>
            </a:r>
            <a:endParaRPr sz="700"/>
          </a:p>
        </p:txBody>
      </p:sp>
      <p:sp>
        <p:nvSpPr>
          <p:cNvPr id="267" name="Google Shape;267;p25"/>
          <p:cNvSpPr txBox="1"/>
          <p:nvPr/>
        </p:nvSpPr>
        <p:spPr>
          <a:xfrm>
            <a:off x="6451282" y="4399349"/>
            <a:ext cx="21600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Raleway"/>
                <a:ea typeface="Raleway"/>
                <a:cs typeface="Raleway"/>
                <a:sym typeface="Raleway"/>
              </a:rPr>
              <a:t>Elaborate on what you</a:t>
            </a:r>
            <a:endParaRPr sz="700"/>
          </a:p>
          <a:p>
            <a:pPr indent="0" lvl="1" marL="0" marR="0" rtl="0" algn="ctr">
              <a:lnSpc>
                <a:spcPct val="115000"/>
              </a:lnSpc>
              <a:spcBef>
                <a:spcPts val="0"/>
              </a:spcBef>
              <a:spcAft>
                <a:spcPts val="0"/>
              </a:spcAft>
              <a:buNone/>
            </a:pPr>
            <a:r>
              <a:rPr b="0" i="0" lang="en" sz="1000" u="none" cap="none" strike="noStrike">
                <a:solidFill>
                  <a:srgbClr val="000000"/>
                </a:solidFill>
                <a:latin typeface="Raleway"/>
                <a:ea typeface="Raleway"/>
                <a:cs typeface="Raleway"/>
                <a:sym typeface="Raleway"/>
              </a:rPr>
              <a:t>want to discuss.</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92A1F"/>
        </a:solidFill>
      </p:bgPr>
    </p:bg>
    <p:spTree>
      <p:nvGrpSpPr>
        <p:cNvPr id="271" name="Shape 271"/>
        <p:cNvGrpSpPr/>
        <p:nvPr/>
      </p:nvGrpSpPr>
      <p:grpSpPr>
        <a:xfrm>
          <a:off x="0" y="0"/>
          <a:ext cx="0" cy="0"/>
          <a:chOff x="0" y="0"/>
          <a:chExt cx="0" cy="0"/>
        </a:xfrm>
      </p:grpSpPr>
      <p:grpSp>
        <p:nvGrpSpPr>
          <p:cNvPr id="272" name="Google Shape;272;p26"/>
          <p:cNvGrpSpPr/>
          <p:nvPr/>
        </p:nvGrpSpPr>
        <p:grpSpPr>
          <a:xfrm>
            <a:off x="242126" y="256767"/>
            <a:ext cx="8659748" cy="4629966"/>
            <a:chOff x="0" y="0"/>
            <a:chExt cx="4561513" cy="2438830"/>
          </a:xfrm>
        </p:grpSpPr>
        <p:sp>
          <p:nvSpPr>
            <p:cNvPr id="273" name="Google Shape;273;p26"/>
            <p:cNvSpPr/>
            <p:nvPr/>
          </p:nvSpPr>
          <p:spPr>
            <a:xfrm>
              <a:off x="0" y="0"/>
              <a:ext cx="4561513" cy="2438830"/>
            </a:xfrm>
            <a:custGeom>
              <a:rect b="b" l="l" r="r" t="t"/>
              <a:pathLst>
                <a:path extrusionOk="0" h="2438830" w="4561513">
                  <a:moveTo>
                    <a:pt x="4401493" y="0"/>
                  </a:moveTo>
                  <a:lnTo>
                    <a:pt x="160020" y="0"/>
                  </a:lnTo>
                  <a:lnTo>
                    <a:pt x="0" y="160020"/>
                  </a:lnTo>
                  <a:lnTo>
                    <a:pt x="0" y="2278810"/>
                  </a:lnTo>
                  <a:lnTo>
                    <a:pt x="160020" y="2438830"/>
                  </a:lnTo>
                  <a:lnTo>
                    <a:pt x="4401493" y="2438830"/>
                  </a:lnTo>
                  <a:lnTo>
                    <a:pt x="4561513" y="2278810"/>
                  </a:lnTo>
                  <a:lnTo>
                    <a:pt x="4561513" y="160020"/>
                  </a:lnTo>
                  <a:lnTo>
                    <a:pt x="4401493" y="0"/>
                  </a:lnTo>
                  <a:close/>
                </a:path>
              </a:pathLst>
            </a:custGeom>
            <a:solidFill>
              <a:srgbClr val="FBF4E6"/>
            </a:solidFill>
            <a:ln cap="sq" cmpd="sng" w="85725">
              <a:solidFill>
                <a:srgbClr val="F25118"/>
              </a:solidFill>
              <a:prstDash val="solid"/>
              <a:miter lim="8000"/>
              <a:headEnd len="sm" w="sm" type="none"/>
              <a:tailEnd len="sm" w="sm" type="none"/>
            </a:ln>
          </p:spPr>
        </p:sp>
        <p:sp>
          <p:nvSpPr>
            <p:cNvPr id="274" name="Google Shape;274;p26"/>
            <p:cNvSpPr txBox="1"/>
            <p:nvPr/>
          </p:nvSpPr>
          <p:spPr>
            <a:xfrm>
              <a:off x="63500" y="25400"/>
              <a:ext cx="4434513" cy="234993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75" name="Google Shape;275;p26"/>
          <p:cNvPicPr preferRelativeResize="0"/>
          <p:nvPr/>
        </p:nvPicPr>
        <p:blipFill>
          <a:blip r:embed="rId3">
            <a:alphaModFix/>
          </a:blip>
          <a:stretch>
            <a:fillRect/>
          </a:stretch>
        </p:blipFill>
        <p:spPr>
          <a:xfrm>
            <a:off x="242125" y="256775"/>
            <a:ext cx="2884193" cy="2753225"/>
          </a:xfrm>
          <a:prstGeom prst="rect">
            <a:avLst/>
          </a:prstGeom>
          <a:noFill/>
          <a:ln>
            <a:noFill/>
          </a:ln>
        </p:spPr>
      </p:pic>
      <p:pic>
        <p:nvPicPr>
          <p:cNvPr id="276" name="Google Shape;276;p26"/>
          <p:cNvPicPr preferRelativeResize="0"/>
          <p:nvPr/>
        </p:nvPicPr>
        <p:blipFill>
          <a:blip r:embed="rId4">
            <a:alphaModFix/>
          </a:blip>
          <a:stretch>
            <a:fillRect/>
          </a:stretch>
        </p:blipFill>
        <p:spPr>
          <a:xfrm>
            <a:off x="3097275" y="221050"/>
            <a:ext cx="2920226" cy="2787656"/>
          </a:xfrm>
          <a:prstGeom prst="rect">
            <a:avLst/>
          </a:prstGeom>
          <a:noFill/>
          <a:ln>
            <a:noFill/>
          </a:ln>
        </p:spPr>
      </p:pic>
      <p:pic>
        <p:nvPicPr>
          <p:cNvPr id="277" name="Google Shape;277;p26"/>
          <p:cNvPicPr preferRelativeResize="0"/>
          <p:nvPr/>
        </p:nvPicPr>
        <p:blipFill>
          <a:blip r:embed="rId5">
            <a:alphaModFix/>
          </a:blip>
          <a:stretch>
            <a:fillRect/>
          </a:stretch>
        </p:blipFill>
        <p:spPr>
          <a:xfrm>
            <a:off x="6017500" y="256775"/>
            <a:ext cx="2884200" cy="2753231"/>
          </a:xfrm>
          <a:prstGeom prst="rect">
            <a:avLst/>
          </a:prstGeom>
          <a:noFill/>
          <a:ln>
            <a:noFill/>
          </a:ln>
        </p:spPr>
      </p:pic>
      <p:grpSp>
        <p:nvGrpSpPr>
          <p:cNvPr id="278" name="Google Shape;278;p26"/>
          <p:cNvGrpSpPr/>
          <p:nvPr/>
        </p:nvGrpSpPr>
        <p:grpSpPr>
          <a:xfrm>
            <a:off x="242126" y="4329764"/>
            <a:ext cx="8659748" cy="526442"/>
            <a:chOff x="0" y="-38100"/>
            <a:chExt cx="4561513" cy="277302"/>
          </a:xfrm>
        </p:grpSpPr>
        <p:sp>
          <p:nvSpPr>
            <p:cNvPr id="279" name="Google Shape;279;p26"/>
            <p:cNvSpPr/>
            <p:nvPr/>
          </p:nvSpPr>
          <p:spPr>
            <a:xfrm>
              <a:off x="0" y="0"/>
              <a:ext cx="4561513" cy="239202"/>
            </a:xfrm>
            <a:custGeom>
              <a:rect b="b" l="l" r="r" t="t"/>
              <a:pathLst>
                <a:path extrusionOk="0" h="239202" w="4561513">
                  <a:moveTo>
                    <a:pt x="0" y="0"/>
                  </a:moveTo>
                  <a:lnTo>
                    <a:pt x="4561513" y="0"/>
                  </a:lnTo>
                  <a:lnTo>
                    <a:pt x="4561513" y="239202"/>
                  </a:lnTo>
                  <a:lnTo>
                    <a:pt x="0" y="239202"/>
                  </a:lnTo>
                  <a:close/>
                </a:path>
              </a:pathLst>
            </a:custGeom>
            <a:solidFill>
              <a:srgbClr val="F25118"/>
            </a:solidFill>
            <a:ln>
              <a:noFill/>
            </a:ln>
          </p:spPr>
        </p:sp>
        <p:sp>
          <p:nvSpPr>
            <p:cNvPr id="280" name="Google Shape;280;p26"/>
            <p:cNvSpPr txBox="1"/>
            <p:nvPr/>
          </p:nvSpPr>
          <p:spPr>
            <a:xfrm>
              <a:off x="0" y="-38100"/>
              <a:ext cx="4561513" cy="27730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81" name="Google Shape;281;p26"/>
          <p:cNvGrpSpPr/>
          <p:nvPr/>
        </p:nvGrpSpPr>
        <p:grpSpPr>
          <a:xfrm>
            <a:off x="4221377" y="163727"/>
            <a:ext cx="701246" cy="701246"/>
            <a:chOff x="0" y="0"/>
            <a:chExt cx="812800" cy="812800"/>
          </a:xfrm>
        </p:grpSpPr>
        <p:sp>
          <p:nvSpPr>
            <p:cNvPr id="282" name="Google Shape;282;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5118"/>
            </a:solidFill>
            <a:ln cap="sq" cmpd="sng" w="85725">
              <a:solidFill>
                <a:srgbClr val="F2511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3" name="Google Shape;283;p2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84" name="Google Shape;284;p26"/>
          <p:cNvSpPr/>
          <p:nvPr/>
        </p:nvSpPr>
        <p:spPr>
          <a:xfrm>
            <a:off x="935" y="4114800"/>
            <a:ext cx="1026830" cy="1028700"/>
          </a:xfrm>
          <a:custGeom>
            <a:rect b="b" l="l" r="r" t="t"/>
            <a:pathLst>
              <a:path extrusionOk="0" h="2057400" w="2053659">
                <a:moveTo>
                  <a:pt x="0" y="0"/>
                </a:moveTo>
                <a:lnTo>
                  <a:pt x="2053660" y="0"/>
                </a:lnTo>
                <a:lnTo>
                  <a:pt x="2053660" y="2057400"/>
                </a:lnTo>
                <a:lnTo>
                  <a:pt x="0" y="2057400"/>
                </a:lnTo>
                <a:lnTo>
                  <a:pt x="0" y="0"/>
                </a:lnTo>
                <a:close/>
              </a:path>
            </a:pathLst>
          </a:custGeom>
          <a:blipFill rotWithShape="1">
            <a:blip r:embed="rId6">
              <a:alphaModFix/>
            </a:blip>
            <a:stretch>
              <a:fillRect b="0" l="0" r="0" t="0"/>
            </a:stretch>
          </a:blipFill>
          <a:ln>
            <a:noFill/>
          </a:ln>
        </p:spPr>
      </p:sp>
      <p:sp>
        <p:nvSpPr>
          <p:cNvPr id="285" name="Google Shape;285;p26"/>
          <p:cNvSpPr/>
          <p:nvPr/>
        </p:nvSpPr>
        <p:spPr>
          <a:xfrm flipH="1">
            <a:off x="8117282" y="4114800"/>
            <a:ext cx="1026829" cy="1028700"/>
          </a:xfrm>
          <a:custGeom>
            <a:rect b="b" l="l" r="r" t="t"/>
            <a:pathLst>
              <a:path extrusionOk="0" h="2057400" w="2053659">
                <a:moveTo>
                  <a:pt x="2053659" y="0"/>
                </a:moveTo>
                <a:lnTo>
                  <a:pt x="0" y="0"/>
                </a:lnTo>
                <a:lnTo>
                  <a:pt x="0" y="2057400"/>
                </a:lnTo>
                <a:lnTo>
                  <a:pt x="2053659" y="2057400"/>
                </a:lnTo>
                <a:lnTo>
                  <a:pt x="2053659" y="0"/>
                </a:lnTo>
                <a:close/>
              </a:path>
            </a:pathLst>
          </a:custGeom>
          <a:blipFill rotWithShape="1">
            <a:blip r:embed="rId6">
              <a:alphaModFix/>
            </a:blip>
            <a:stretch>
              <a:fillRect b="0" l="0" r="0" t="0"/>
            </a:stretch>
          </a:blipFill>
          <a:ln>
            <a:noFill/>
          </a:ln>
        </p:spPr>
      </p:sp>
      <p:sp>
        <p:nvSpPr>
          <p:cNvPr id="286" name="Google Shape;286;p26"/>
          <p:cNvSpPr/>
          <p:nvPr/>
        </p:nvSpPr>
        <p:spPr>
          <a:xfrm>
            <a:off x="-93084" y="2930048"/>
            <a:ext cx="877882" cy="1260665"/>
          </a:xfrm>
          <a:custGeom>
            <a:rect b="b" l="l" r="r" t="t"/>
            <a:pathLst>
              <a:path extrusionOk="0" h="2521330" w="1755763">
                <a:moveTo>
                  <a:pt x="0" y="0"/>
                </a:moveTo>
                <a:lnTo>
                  <a:pt x="1755763" y="0"/>
                </a:lnTo>
                <a:lnTo>
                  <a:pt x="1755763" y="2521331"/>
                </a:lnTo>
                <a:lnTo>
                  <a:pt x="0" y="2521331"/>
                </a:lnTo>
                <a:lnTo>
                  <a:pt x="0" y="0"/>
                </a:lnTo>
                <a:close/>
              </a:path>
            </a:pathLst>
          </a:custGeom>
          <a:blipFill rotWithShape="1">
            <a:blip r:embed="rId7">
              <a:alphaModFix/>
            </a:blip>
            <a:stretch>
              <a:fillRect b="0" l="0" r="0" t="0"/>
            </a:stretch>
          </a:blipFill>
          <a:ln>
            <a:noFill/>
          </a:ln>
        </p:spPr>
      </p:sp>
      <p:sp>
        <p:nvSpPr>
          <p:cNvPr id="287" name="Google Shape;287;p26"/>
          <p:cNvSpPr/>
          <p:nvPr/>
        </p:nvSpPr>
        <p:spPr>
          <a:xfrm flipH="1">
            <a:off x="8359203" y="2930048"/>
            <a:ext cx="877882" cy="1260665"/>
          </a:xfrm>
          <a:custGeom>
            <a:rect b="b" l="l" r="r" t="t"/>
            <a:pathLst>
              <a:path extrusionOk="0" h="2521330" w="1755763">
                <a:moveTo>
                  <a:pt x="1755763" y="0"/>
                </a:moveTo>
                <a:lnTo>
                  <a:pt x="0" y="0"/>
                </a:lnTo>
                <a:lnTo>
                  <a:pt x="0" y="2521331"/>
                </a:lnTo>
                <a:lnTo>
                  <a:pt x="1755763" y="2521331"/>
                </a:lnTo>
                <a:lnTo>
                  <a:pt x="1755763" y="0"/>
                </a:lnTo>
                <a:close/>
              </a:path>
            </a:pathLst>
          </a:custGeom>
          <a:blipFill rotWithShape="1">
            <a:blip r:embed="rId7">
              <a:alphaModFix/>
            </a:blip>
            <a:stretch>
              <a:fillRect b="0" l="0" r="0" t="0"/>
            </a:stretch>
          </a:blipFill>
          <a:ln>
            <a:noFill/>
          </a:ln>
        </p:spPr>
      </p:sp>
      <p:sp>
        <p:nvSpPr>
          <p:cNvPr id="288" name="Google Shape;288;p26"/>
          <p:cNvSpPr txBox="1"/>
          <p:nvPr/>
        </p:nvSpPr>
        <p:spPr>
          <a:xfrm>
            <a:off x="514350" y="3367088"/>
            <a:ext cx="8115300" cy="747713"/>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 sz="4900" u="none" cap="none" strike="noStrike">
                <a:solidFill>
                  <a:srgbClr val="3A2A21"/>
                </a:solidFill>
                <a:latin typeface="Kavoon"/>
                <a:ea typeface="Kavoon"/>
                <a:cs typeface="Kavoon"/>
                <a:sym typeface="Kavoon"/>
              </a:rPr>
              <a:t>Add a Section Header</a:t>
            </a:r>
            <a:endParaRPr sz="700"/>
          </a:p>
        </p:txBody>
      </p:sp>
      <p:sp>
        <p:nvSpPr>
          <p:cNvPr id="289" name="Google Shape;289;p26"/>
          <p:cNvSpPr txBox="1"/>
          <p:nvPr/>
        </p:nvSpPr>
        <p:spPr>
          <a:xfrm>
            <a:off x="784797" y="4463257"/>
            <a:ext cx="7574405" cy="2984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FBF4E6"/>
                </a:solidFill>
                <a:latin typeface="Calistoga"/>
                <a:ea typeface="Calistoga"/>
                <a:cs typeface="Calistoga"/>
                <a:sym typeface="Calistoga"/>
              </a:rPr>
              <a:t>Briefly elaborate on what you want to discuss.</a:t>
            </a:r>
            <a:endParaRPr sz="700"/>
          </a:p>
        </p:txBody>
      </p:sp>
      <p:sp>
        <p:nvSpPr>
          <p:cNvPr id="290" name="Google Shape;290;p26"/>
          <p:cNvSpPr txBox="1"/>
          <p:nvPr/>
        </p:nvSpPr>
        <p:spPr>
          <a:xfrm>
            <a:off x="4309143" y="363335"/>
            <a:ext cx="525715" cy="2984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FBF4E6"/>
                </a:solidFill>
                <a:latin typeface="Play"/>
                <a:ea typeface="Play"/>
                <a:cs typeface="Play"/>
                <a:sym typeface="Play"/>
              </a:rPr>
              <a:t>01.</a:t>
            </a:r>
            <a:endParaRPr sz="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8A19"/>
        </a:solidFill>
      </p:bgPr>
    </p:bg>
    <p:spTree>
      <p:nvGrpSpPr>
        <p:cNvPr id="294" name="Shape 294"/>
        <p:cNvGrpSpPr/>
        <p:nvPr/>
      </p:nvGrpSpPr>
      <p:grpSpPr>
        <a:xfrm>
          <a:off x="0" y="0"/>
          <a:ext cx="0" cy="0"/>
          <a:chOff x="0" y="0"/>
          <a:chExt cx="0" cy="0"/>
        </a:xfrm>
      </p:grpSpPr>
      <p:grpSp>
        <p:nvGrpSpPr>
          <p:cNvPr id="295" name="Google Shape;295;p27"/>
          <p:cNvGrpSpPr/>
          <p:nvPr/>
        </p:nvGrpSpPr>
        <p:grpSpPr>
          <a:xfrm>
            <a:off x="514350" y="256767"/>
            <a:ext cx="6427807" cy="4629966"/>
            <a:chOff x="0" y="0"/>
            <a:chExt cx="3385841" cy="2438830"/>
          </a:xfrm>
        </p:grpSpPr>
        <p:sp>
          <p:nvSpPr>
            <p:cNvPr id="296" name="Google Shape;296;p27"/>
            <p:cNvSpPr/>
            <p:nvPr/>
          </p:nvSpPr>
          <p:spPr>
            <a:xfrm>
              <a:off x="0" y="0"/>
              <a:ext cx="3385841" cy="2438830"/>
            </a:xfrm>
            <a:custGeom>
              <a:rect b="b" l="l" r="r" t="t"/>
              <a:pathLst>
                <a:path extrusionOk="0" h="2438830" w="3385841">
                  <a:moveTo>
                    <a:pt x="3225822" y="0"/>
                  </a:moveTo>
                  <a:lnTo>
                    <a:pt x="160020" y="0"/>
                  </a:lnTo>
                  <a:lnTo>
                    <a:pt x="0" y="160020"/>
                  </a:lnTo>
                  <a:lnTo>
                    <a:pt x="0" y="2278810"/>
                  </a:lnTo>
                  <a:lnTo>
                    <a:pt x="160020" y="2438830"/>
                  </a:lnTo>
                  <a:lnTo>
                    <a:pt x="3225822" y="2438830"/>
                  </a:lnTo>
                  <a:lnTo>
                    <a:pt x="3385841" y="2278810"/>
                  </a:lnTo>
                  <a:lnTo>
                    <a:pt x="3385841" y="160020"/>
                  </a:lnTo>
                  <a:lnTo>
                    <a:pt x="3225822" y="0"/>
                  </a:lnTo>
                  <a:close/>
                </a:path>
              </a:pathLst>
            </a:custGeom>
            <a:solidFill>
              <a:srgbClr val="FBF4E6"/>
            </a:solidFill>
            <a:ln cap="sq" cmpd="sng" w="85725">
              <a:solidFill>
                <a:srgbClr val="F25118"/>
              </a:solidFill>
              <a:prstDash val="solid"/>
              <a:miter lim="8000"/>
              <a:headEnd len="sm" w="sm" type="none"/>
              <a:tailEnd len="sm" w="sm" type="none"/>
            </a:ln>
          </p:spPr>
        </p:sp>
        <p:sp>
          <p:nvSpPr>
            <p:cNvPr id="297" name="Google Shape;297;p27"/>
            <p:cNvSpPr txBox="1"/>
            <p:nvPr/>
          </p:nvSpPr>
          <p:spPr>
            <a:xfrm>
              <a:off x="63500" y="25400"/>
              <a:ext cx="3258842" cy="234993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98" name="Google Shape;298;p27"/>
          <p:cNvPicPr preferRelativeResize="0"/>
          <p:nvPr/>
        </p:nvPicPr>
        <p:blipFill>
          <a:blip r:embed="rId3">
            <a:alphaModFix/>
          </a:blip>
          <a:stretch>
            <a:fillRect/>
          </a:stretch>
        </p:blipFill>
        <p:spPr>
          <a:xfrm>
            <a:off x="4664725" y="443900"/>
            <a:ext cx="4226848" cy="4050223"/>
          </a:xfrm>
          <a:prstGeom prst="rect">
            <a:avLst/>
          </a:prstGeom>
          <a:noFill/>
          <a:ln>
            <a:noFill/>
          </a:ln>
        </p:spPr>
      </p:pic>
      <p:grpSp>
        <p:nvGrpSpPr>
          <p:cNvPr id="299" name="Google Shape;299;p27"/>
          <p:cNvGrpSpPr/>
          <p:nvPr/>
        </p:nvGrpSpPr>
        <p:grpSpPr>
          <a:xfrm>
            <a:off x="552204" y="2297308"/>
            <a:ext cx="4612910" cy="951205"/>
            <a:chOff x="0" y="-38100"/>
            <a:chExt cx="2429846" cy="501046"/>
          </a:xfrm>
        </p:grpSpPr>
        <p:sp>
          <p:nvSpPr>
            <p:cNvPr id="300" name="Google Shape;300;p27"/>
            <p:cNvSpPr/>
            <p:nvPr/>
          </p:nvSpPr>
          <p:spPr>
            <a:xfrm>
              <a:off x="0" y="0"/>
              <a:ext cx="2429845" cy="462946"/>
            </a:xfrm>
            <a:custGeom>
              <a:rect b="b" l="l" r="r" t="t"/>
              <a:pathLst>
                <a:path extrusionOk="0" h="462946" w="2429845">
                  <a:moveTo>
                    <a:pt x="0" y="0"/>
                  </a:moveTo>
                  <a:lnTo>
                    <a:pt x="2429845" y="0"/>
                  </a:lnTo>
                  <a:lnTo>
                    <a:pt x="2429845" y="462946"/>
                  </a:lnTo>
                  <a:lnTo>
                    <a:pt x="0" y="462946"/>
                  </a:lnTo>
                  <a:close/>
                </a:path>
              </a:pathLst>
            </a:custGeom>
            <a:solidFill>
              <a:srgbClr val="F25118"/>
            </a:solidFill>
            <a:ln>
              <a:noFill/>
            </a:ln>
          </p:spPr>
        </p:sp>
        <p:sp>
          <p:nvSpPr>
            <p:cNvPr id="301" name="Google Shape;301;p27"/>
            <p:cNvSpPr txBox="1"/>
            <p:nvPr/>
          </p:nvSpPr>
          <p:spPr>
            <a:xfrm>
              <a:off x="0" y="-38100"/>
              <a:ext cx="2429846" cy="501046"/>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02" name="Google Shape;302;p27"/>
          <p:cNvSpPr/>
          <p:nvPr/>
        </p:nvSpPr>
        <p:spPr>
          <a:xfrm rot="-213884">
            <a:off x="7029062" y="4264639"/>
            <a:ext cx="2099643" cy="557360"/>
          </a:xfrm>
          <a:custGeom>
            <a:rect b="b" l="l" r="r" t="t"/>
            <a:pathLst>
              <a:path extrusionOk="0" h="1114719" w="4199285">
                <a:moveTo>
                  <a:pt x="0" y="0"/>
                </a:moveTo>
                <a:lnTo>
                  <a:pt x="4199285" y="0"/>
                </a:lnTo>
                <a:lnTo>
                  <a:pt x="4199285" y="1114719"/>
                </a:lnTo>
                <a:lnTo>
                  <a:pt x="0" y="1114719"/>
                </a:lnTo>
                <a:lnTo>
                  <a:pt x="0" y="0"/>
                </a:lnTo>
                <a:close/>
              </a:path>
            </a:pathLst>
          </a:custGeom>
          <a:blipFill rotWithShape="1">
            <a:blip r:embed="rId4">
              <a:alphaModFix/>
            </a:blip>
            <a:stretch>
              <a:fillRect b="0" l="0" r="0" t="0"/>
            </a:stretch>
          </a:blipFill>
          <a:ln>
            <a:noFill/>
          </a:ln>
        </p:spPr>
      </p:sp>
      <p:sp>
        <p:nvSpPr>
          <p:cNvPr id="303" name="Google Shape;303;p27"/>
          <p:cNvSpPr/>
          <p:nvPr/>
        </p:nvSpPr>
        <p:spPr>
          <a:xfrm>
            <a:off x="4243201" y="514350"/>
            <a:ext cx="1811799" cy="1390144"/>
          </a:xfrm>
          <a:custGeom>
            <a:rect b="b" l="l" r="r" t="t"/>
            <a:pathLst>
              <a:path extrusionOk="0" h="2780288" w="3623598">
                <a:moveTo>
                  <a:pt x="0" y="0"/>
                </a:moveTo>
                <a:lnTo>
                  <a:pt x="3623598" y="0"/>
                </a:lnTo>
                <a:lnTo>
                  <a:pt x="3623598" y="2780288"/>
                </a:lnTo>
                <a:lnTo>
                  <a:pt x="0" y="2780288"/>
                </a:lnTo>
                <a:lnTo>
                  <a:pt x="0" y="0"/>
                </a:lnTo>
                <a:close/>
              </a:path>
            </a:pathLst>
          </a:custGeom>
          <a:blipFill rotWithShape="1">
            <a:blip r:embed="rId5">
              <a:alphaModFix/>
            </a:blip>
            <a:stretch>
              <a:fillRect b="0" l="0" r="0" t="0"/>
            </a:stretch>
          </a:blipFill>
          <a:ln>
            <a:noFill/>
          </a:ln>
        </p:spPr>
      </p:sp>
      <p:sp>
        <p:nvSpPr>
          <p:cNvPr id="304" name="Google Shape;304;p27"/>
          <p:cNvSpPr/>
          <p:nvPr/>
        </p:nvSpPr>
        <p:spPr>
          <a:xfrm>
            <a:off x="103299" y="3040067"/>
            <a:ext cx="973932" cy="1976615"/>
          </a:xfrm>
          <a:custGeom>
            <a:rect b="b" l="l" r="r" t="t"/>
            <a:pathLst>
              <a:path extrusionOk="0" h="3953229" w="1947864">
                <a:moveTo>
                  <a:pt x="0" y="0"/>
                </a:moveTo>
                <a:lnTo>
                  <a:pt x="1947864" y="0"/>
                </a:lnTo>
                <a:lnTo>
                  <a:pt x="1947864" y="3953229"/>
                </a:lnTo>
                <a:lnTo>
                  <a:pt x="0" y="3953229"/>
                </a:lnTo>
                <a:lnTo>
                  <a:pt x="0" y="0"/>
                </a:lnTo>
                <a:close/>
              </a:path>
            </a:pathLst>
          </a:custGeom>
          <a:blipFill rotWithShape="1">
            <a:blip r:embed="rId6">
              <a:alphaModFix/>
            </a:blip>
            <a:stretch>
              <a:fillRect b="0" l="0" r="0" t="0"/>
            </a:stretch>
          </a:blipFill>
          <a:ln>
            <a:noFill/>
          </a:ln>
        </p:spPr>
      </p:sp>
      <p:sp>
        <p:nvSpPr>
          <p:cNvPr id="305" name="Google Shape;305;p27"/>
          <p:cNvSpPr/>
          <p:nvPr/>
        </p:nvSpPr>
        <p:spPr>
          <a:xfrm rot="10244598">
            <a:off x="8041119" y="229541"/>
            <a:ext cx="1026829" cy="1028700"/>
          </a:xfrm>
          <a:custGeom>
            <a:rect b="b" l="l" r="r" t="t"/>
            <a:pathLst>
              <a:path extrusionOk="0" h="2057400" w="2053659">
                <a:moveTo>
                  <a:pt x="0" y="0"/>
                </a:moveTo>
                <a:lnTo>
                  <a:pt x="2053659" y="0"/>
                </a:lnTo>
                <a:lnTo>
                  <a:pt x="2053659" y="2057400"/>
                </a:lnTo>
                <a:lnTo>
                  <a:pt x="0" y="2057400"/>
                </a:lnTo>
                <a:lnTo>
                  <a:pt x="0" y="0"/>
                </a:lnTo>
                <a:close/>
              </a:path>
            </a:pathLst>
          </a:custGeom>
          <a:blipFill rotWithShape="1">
            <a:blip r:embed="rId7">
              <a:alphaModFix/>
            </a:blip>
            <a:stretch>
              <a:fillRect b="0" l="0" r="0" t="0"/>
            </a:stretch>
          </a:blipFill>
          <a:ln>
            <a:noFill/>
          </a:ln>
        </p:spPr>
      </p:sp>
      <p:sp>
        <p:nvSpPr>
          <p:cNvPr id="306" name="Google Shape;306;p27"/>
          <p:cNvSpPr txBox="1"/>
          <p:nvPr/>
        </p:nvSpPr>
        <p:spPr>
          <a:xfrm>
            <a:off x="1047607" y="641005"/>
            <a:ext cx="3306900" cy="16746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 sz="6800" u="none" cap="none" strike="noStrike">
                <a:solidFill>
                  <a:srgbClr val="3A2A21"/>
                </a:solidFill>
                <a:latin typeface="Kavoon"/>
                <a:ea typeface="Kavoon"/>
                <a:cs typeface="Kavoon"/>
                <a:sym typeface="Kavoon"/>
              </a:rPr>
              <a:t>Hello</a:t>
            </a:r>
            <a:endParaRPr sz="700"/>
          </a:p>
          <a:p>
            <a:pPr indent="0" lvl="0" marL="0" marR="0" rtl="0" algn="ctr">
              <a:lnSpc>
                <a:spcPct val="80000"/>
              </a:lnSpc>
              <a:spcBef>
                <a:spcPts val="0"/>
              </a:spcBef>
              <a:spcAft>
                <a:spcPts val="0"/>
              </a:spcAft>
              <a:buNone/>
            </a:pPr>
            <a:r>
              <a:rPr b="0" i="0" lang="en" sz="6800" u="none" cap="none" strike="noStrike">
                <a:solidFill>
                  <a:srgbClr val="3A2A21"/>
                </a:solidFill>
                <a:latin typeface="Kavoon"/>
                <a:ea typeface="Kavoon"/>
                <a:cs typeface="Kavoon"/>
                <a:sym typeface="Kavoon"/>
              </a:rPr>
              <a:t>there!</a:t>
            </a:r>
            <a:endParaRPr sz="700"/>
          </a:p>
        </p:txBody>
      </p:sp>
      <p:sp>
        <p:nvSpPr>
          <p:cNvPr id="307" name="Google Shape;307;p27"/>
          <p:cNvSpPr txBox="1"/>
          <p:nvPr/>
        </p:nvSpPr>
        <p:spPr>
          <a:xfrm>
            <a:off x="1210871" y="2488401"/>
            <a:ext cx="3129300" cy="595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800" u="none" cap="none" strike="noStrike">
                <a:solidFill>
                  <a:srgbClr val="3A2A21"/>
                </a:solidFill>
                <a:latin typeface="Calistoga"/>
                <a:ea typeface="Calistoga"/>
                <a:cs typeface="Calistoga"/>
                <a:sym typeface="Calistoga"/>
              </a:rPr>
              <a:t>I'm Rain, and I'll be sharing with you my beautiful ideas. </a:t>
            </a:r>
            <a:endParaRPr sz="700"/>
          </a:p>
        </p:txBody>
      </p:sp>
      <p:sp>
        <p:nvSpPr>
          <p:cNvPr id="308" name="Google Shape;308;p27"/>
          <p:cNvSpPr txBox="1"/>
          <p:nvPr/>
        </p:nvSpPr>
        <p:spPr>
          <a:xfrm>
            <a:off x="1225158" y="3430929"/>
            <a:ext cx="3129300" cy="861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Raleway"/>
                <a:ea typeface="Raleway"/>
                <a:cs typeface="Raleway"/>
                <a:sym typeface="Raleway"/>
              </a:rPr>
              <a:t> Nulla tortor enim, pellentesque ac odio id, maximus auctor felis. Nulla convallis ac neque vel fringilla. In pharetra lobortis finibus. Integer interdum a libero at posuere. Curabitur mauris leo, sagittis id tristique at, malesuada eu orci.</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92A1F"/>
        </a:solidFill>
      </p:bgPr>
    </p:bg>
    <p:spTree>
      <p:nvGrpSpPr>
        <p:cNvPr id="312" name="Shape 312"/>
        <p:cNvGrpSpPr/>
        <p:nvPr/>
      </p:nvGrpSpPr>
      <p:grpSpPr>
        <a:xfrm>
          <a:off x="0" y="0"/>
          <a:ext cx="0" cy="0"/>
          <a:chOff x="0" y="0"/>
          <a:chExt cx="0" cy="0"/>
        </a:xfrm>
      </p:grpSpPr>
      <p:grpSp>
        <p:nvGrpSpPr>
          <p:cNvPr id="313" name="Google Shape;313;p28"/>
          <p:cNvGrpSpPr/>
          <p:nvPr/>
        </p:nvGrpSpPr>
        <p:grpSpPr>
          <a:xfrm>
            <a:off x="603354" y="3448552"/>
            <a:ext cx="3711632" cy="964277"/>
            <a:chOff x="0" y="0"/>
            <a:chExt cx="3385841" cy="879636"/>
          </a:xfrm>
        </p:grpSpPr>
        <p:sp>
          <p:nvSpPr>
            <p:cNvPr id="314" name="Google Shape;314;p28"/>
            <p:cNvSpPr/>
            <p:nvPr/>
          </p:nvSpPr>
          <p:spPr>
            <a:xfrm>
              <a:off x="0" y="0"/>
              <a:ext cx="3385841" cy="879636"/>
            </a:xfrm>
            <a:custGeom>
              <a:rect b="b" l="l" r="r" t="t"/>
              <a:pathLst>
                <a:path extrusionOk="0" h="879636" w="3385841">
                  <a:moveTo>
                    <a:pt x="3225822" y="0"/>
                  </a:moveTo>
                  <a:lnTo>
                    <a:pt x="160020" y="0"/>
                  </a:lnTo>
                  <a:lnTo>
                    <a:pt x="0" y="160020"/>
                  </a:lnTo>
                  <a:lnTo>
                    <a:pt x="0" y="719616"/>
                  </a:lnTo>
                  <a:lnTo>
                    <a:pt x="160020" y="879636"/>
                  </a:lnTo>
                  <a:lnTo>
                    <a:pt x="3225822" y="879636"/>
                  </a:lnTo>
                  <a:lnTo>
                    <a:pt x="3385841" y="719616"/>
                  </a:lnTo>
                  <a:lnTo>
                    <a:pt x="3385841" y="160020"/>
                  </a:lnTo>
                  <a:lnTo>
                    <a:pt x="3225822" y="0"/>
                  </a:lnTo>
                  <a:close/>
                </a:path>
              </a:pathLst>
            </a:custGeom>
            <a:solidFill>
              <a:srgbClr val="FBF4E6"/>
            </a:solidFill>
            <a:ln cap="sq" cmpd="sng" w="85725">
              <a:solidFill>
                <a:srgbClr val="F25118"/>
              </a:solidFill>
              <a:prstDash val="solid"/>
              <a:miter lim="8000"/>
              <a:headEnd len="sm" w="sm" type="none"/>
              <a:tailEnd len="sm" w="sm" type="none"/>
            </a:ln>
          </p:spPr>
        </p:sp>
        <p:sp>
          <p:nvSpPr>
            <p:cNvPr id="315" name="Google Shape;315;p28"/>
            <p:cNvSpPr txBox="1"/>
            <p:nvPr/>
          </p:nvSpPr>
          <p:spPr>
            <a:xfrm>
              <a:off x="63500" y="25400"/>
              <a:ext cx="3258842" cy="790736"/>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6" name="Google Shape;316;p28"/>
          <p:cNvGrpSpPr/>
          <p:nvPr/>
        </p:nvGrpSpPr>
        <p:grpSpPr>
          <a:xfrm>
            <a:off x="4791655" y="3448552"/>
            <a:ext cx="3711632" cy="964277"/>
            <a:chOff x="0" y="0"/>
            <a:chExt cx="3385841" cy="879636"/>
          </a:xfrm>
        </p:grpSpPr>
        <p:sp>
          <p:nvSpPr>
            <p:cNvPr id="317" name="Google Shape;317;p28"/>
            <p:cNvSpPr/>
            <p:nvPr/>
          </p:nvSpPr>
          <p:spPr>
            <a:xfrm>
              <a:off x="0" y="0"/>
              <a:ext cx="3385841" cy="879636"/>
            </a:xfrm>
            <a:custGeom>
              <a:rect b="b" l="l" r="r" t="t"/>
              <a:pathLst>
                <a:path extrusionOk="0" h="879636" w="3385841">
                  <a:moveTo>
                    <a:pt x="3225822" y="0"/>
                  </a:moveTo>
                  <a:lnTo>
                    <a:pt x="160020" y="0"/>
                  </a:lnTo>
                  <a:lnTo>
                    <a:pt x="0" y="160020"/>
                  </a:lnTo>
                  <a:lnTo>
                    <a:pt x="0" y="719616"/>
                  </a:lnTo>
                  <a:lnTo>
                    <a:pt x="160020" y="879636"/>
                  </a:lnTo>
                  <a:lnTo>
                    <a:pt x="3225822" y="879636"/>
                  </a:lnTo>
                  <a:lnTo>
                    <a:pt x="3385841" y="719616"/>
                  </a:lnTo>
                  <a:lnTo>
                    <a:pt x="3385841" y="160020"/>
                  </a:lnTo>
                  <a:lnTo>
                    <a:pt x="3225822" y="0"/>
                  </a:lnTo>
                  <a:close/>
                </a:path>
              </a:pathLst>
            </a:custGeom>
            <a:solidFill>
              <a:srgbClr val="FBF4E6"/>
            </a:solidFill>
            <a:ln cap="sq" cmpd="sng" w="85725">
              <a:solidFill>
                <a:srgbClr val="F25118"/>
              </a:solidFill>
              <a:prstDash val="solid"/>
              <a:miter lim="8000"/>
              <a:headEnd len="sm" w="sm" type="none"/>
              <a:tailEnd len="sm" w="sm" type="none"/>
            </a:ln>
          </p:spPr>
        </p:sp>
        <p:sp>
          <p:nvSpPr>
            <p:cNvPr id="318" name="Google Shape;318;p28"/>
            <p:cNvSpPr txBox="1"/>
            <p:nvPr/>
          </p:nvSpPr>
          <p:spPr>
            <a:xfrm>
              <a:off x="63500" y="25400"/>
              <a:ext cx="3258842" cy="790736"/>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9" name="Google Shape;319;p28"/>
          <p:cNvGrpSpPr/>
          <p:nvPr/>
        </p:nvGrpSpPr>
        <p:grpSpPr>
          <a:xfrm>
            <a:off x="603354" y="2184843"/>
            <a:ext cx="3711632" cy="964277"/>
            <a:chOff x="0" y="0"/>
            <a:chExt cx="3385841" cy="879636"/>
          </a:xfrm>
        </p:grpSpPr>
        <p:sp>
          <p:nvSpPr>
            <p:cNvPr id="320" name="Google Shape;320;p28"/>
            <p:cNvSpPr/>
            <p:nvPr/>
          </p:nvSpPr>
          <p:spPr>
            <a:xfrm>
              <a:off x="0" y="0"/>
              <a:ext cx="3385841" cy="879636"/>
            </a:xfrm>
            <a:custGeom>
              <a:rect b="b" l="l" r="r" t="t"/>
              <a:pathLst>
                <a:path extrusionOk="0" h="879636" w="3385841">
                  <a:moveTo>
                    <a:pt x="3225822" y="0"/>
                  </a:moveTo>
                  <a:lnTo>
                    <a:pt x="160020" y="0"/>
                  </a:lnTo>
                  <a:lnTo>
                    <a:pt x="0" y="160020"/>
                  </a:lnTo>
                  <a:lnTo>
                    <a:pt x="0" y="719616"/>
                  </a:lnTo>
                  <a:lnTo>
                    <a:pt x="160020" y="879636"/>
                  </a:lnTo>
                  <a:lnTo>
                    <a:pt x="3225822" y="879636"/>
                  </a:lnTo>
                  <a:lnTo>
                    <a:pt x="3385841" y="719616"/>
                  </a:lnTo>
                  <a:lnTo>
                    <a:pt x="3385841" y="160020"/>
                  </a:lnTo>
                  <a:lnTo>
                    <a:pt x="3225822" y="0"/>
                  </a:lnTo>
                  <a:close/>
                </a:path>
              </a:pathLst>
            </a:custGeom>
            <a:solidFill>
              <a:srgbClr val="FBF4E6"/>
            </a:solidFill>
            <a:ln cap="sq" cmpd="sng" w="85725">
              <a:solidFill>
                <a:srgbClr val="F25118"/>
              </a:solidFill>
              <a:prstDash val="solid"/>
              <a:miter lim="8000"/>
              <a:headEnd len="sm" w="sm" type="none"/>
              <a:tailEnd len="sm" w="sm" type="none"/>
            </a:ln>
          </p:spPr>
        </p:sp>
        <p:sp>
          <p:nvSpPr>
            <p:cNvPr id="321" name="Google Shape;321;p28"/>
            <p:cNvSpPr txBox="1"/>
            <p:nvPr/>
          </p:nvSpPr>
          <p:spPr>
            <a:xfrm>
              <a:off x="63500" y="25400"/>
              <a:ext cx="3258842" cy="790736"/>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2" name="Google Shape;322;p28"/>
          <p:cNvGrpSpPr/>
          <p:nvPr/>
        </p:nvGrpSpPr>
        <p:grpSpPr>
          <a:xfrm>
            <a:off x="4791655" y="2184843"/>
            <a:ext cx="3711632" cy="964277"/>
            <a:chOff x="0" y="0"/>
            <a:chExt cx="3385841" cy="879636"/>
          </a:xfrm>
        </p:grpSpPr>
        <p:sp>
          <p:nvSpPr>
            <p:cNvPr id="323" name="Google Shape;323;p28"/>
            <p:cNvSpPr/>
            <p:nvPr/>
          </p:nvSpPr>
          <p:spPr>
            <a:xfrm>
              <a:off x="0" y="0"/>
              <a:ext cx="3385841" cy="879636"/>
            </a:xfrm>
            <a:custGeom>
              <a:rect b="b" l="l" r="r" t="t"/>
              <a:pathLst>
                <a:path extrusionOk="0" h="879636" w="3385841">
                  <a:moveTo>
                    <a:pt x="3225822" y="0"/>
                  </a:moveTo>
                  <a:lnTo>
                    <a:pt x="160020" y="0"/>
                  </a:lnTo>
                  <a:lnTo>
                    <a:pt x="0" y="160020"/>
                  </a:lnTo>
                  <a:lnTo>
                    <a:pt x="0" y="719616"/>
                  </a:lnTo>
                  <a:lnTo>
                    <a:pt x="160020" y="879636"/>
                  </a:lnTo>
                  <a:lnTo>
                    <a:pt x="3225822" y="879636"/>
                  </a:lnTo>
                  <a:lnTo>
                    <a:pt x="3385841" y="719616"/>
                  </a:lnTo>
                  <a:lnTo>
                    <a:pt x="3385841" y="160020"/>
                  </a:lnTo>
                  <a:lnTo>
                    <a:pt x="3225822" y="0"/>
                  </a:lnTo>
                  <a:close/>
                </a:path>
              </a:pathLst>
            </a:custGeom>
            <a:solidFill>
              <a:srgbClr val="FBF4E6"/>
            </a:solidFill>
            <a:ln cap="sq" cmpd="sng" w="85725">
              <a:solidFill>
                <a:srgbClr val="F25118"/>
              </a:solidFill>
              <a:prstDash val="solid"/>
              <a:miter lim="8000"/>
              <a:headEnd len="sm" w="sm" type="none"/>
              <a:tailEnd len="sm" w="sm" type="none"/>
            </a:ln>
          </p:spPr>
        </p:sp>
        <p:sp>
          <p:nvSpPr>
            <p:cNvPr id="324" name="Google Shape;324;p28"/>
            <p:cNvSpPr txBox="1"/>
            <p:nvPr/>
          </p:nvSpPr>
          <p:spPr>
            <a:xfrm>
              <a:off x="63500" y="25400"/>
              <a:ext cx="3258842" cy="790736"/>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25" name="Google Shape;325;p28"/>
          <p:cNvSpPr/>
          <p:nvPr/>
        </p:nvSpPr>
        <p:spPr>
          <a:xfrm rot="-267875">
            <a:off x="339610" y="790081"/>
            <a:ext cx="1664119" cy="1723664"/>
          </a:xfrm>
          <a:custGeom>
            <a:rect b="b" l="l" r="r" t="t"/>
            <a:pathLst>
              <a:path extrusionOk="0" h="3447328" w="3328238">
                <a:moveTo>
                  <a:pt x="0" y="0"/>
                </a:moveTo>
                <a:lnTo>
                  <a:pt x="3328238" y="0"/>
                </a:lnTo>
                <a:lnTo>
                  <a:pt x="3328238" y="3447328"/>
                </a:lnTo>
                <a:lnTo>
                  <a:pt x="0" y="3447328"/>
                </a:lnTo>
                <a:lnTo>
                  <a:pt x="0" y="0"/>
                </a:lnTo>
                <a:close/>
              </a:path>
            </a:pathLst>
          </a:custGeom>
          <a:blipFill rotWithShape="1">
            <a:blip r:embed="rId3">
              <a:alphaModFix/>
            </a:blip>
            <a:stretch>
              <a:fillRect b="0" l="0" r="0" t="0"/>
            </a:stretch>
          </a:blipFill>
          <a:ln>
            <a:noFill/>
          </a:ln>
        </p:spPr>
      </p:sp>
      <p:sp>
        <p:nvSpPr>
          <p:cNvPr id="326" name="Google Shape;326;p28"/>
          <p:cNvSpPr/>
          <p:nvPr/>
        </p:nvSpPr>
        <p:spPr>
          <a:xfrm rot="214370">
            <a:off x="6620898" y="914506"/>
            <a:ext cx="2387175" cy="1588557"/>
          </a:xfrm>
          <a:custGeom>
            <a:rect b="b" l="l" r="r" t="t"/>
            <a:pathLst>
              <a:path extrusionOk="0" h="3177113" w="4774351">
                <a:moveTo>
                  <a:pt x="0" y="0"/>
                </a:moveTo>
                <a:lnTo>
                  <a:pt x="4774350" y="0"/>
                </a:lnTo>
                <a:lnTo>
                  <a:pt x="4774350" y="3177114"/>
                </a:lnTo>
                <a:lnTo>
                  <a:pt x="0" y="3177114"/>
                </a:lnTo>
                <a:lnTo>
                  <a:pt x="0" y="0"/>
                </a:lnTo>
                <a:close/>
              </a:path>
            </a:pathLst>
          </a:custGeom>
          <a:blipFill rotWithShape="1">
            <a:blip r:embed="rId4">
              <a:alphaModFix/>
            </a:blip>
            <a:stretch>
              <a:fillRect b="0" l="0" r="0" t="0"/>
            </a:stretch>
          </a:blipFill>
          <a:ln>
            <a:noFill/>
          </a:ln>
        </p:spPr>
      </p:sp>
      <p:sp>
        <p:nvSpPr>
          <p:cNvPr id="327" name="Google Shape;327;p28"/>
          <p:cNvSpPr/>
          <p:nvPr/>
        </p:nvSpPr>
        <p:spPr>
          <a:xfrm>
            <a:off x="-133699" y="3764779"/>
            <a:ext cx="1296100" cy="1296100"/>
          </a:xfrm>
          <a:custGeom>
            <a:rect b="b" l="l" r="r" t="t"/>
            <a:pathLst>
              <a:path extrusionOk="0" h="2592199" w="2592199">
                <a:moveTo>
                  <a:pt x="0" y="0"/>
                </a:moveTo>
                <a:lnTo>
                  <a:pt x="2592198" y="0"/>
                </a:lnTo>
                <a:lnTo>
                  <a:pt x="2592198" y="2592199"/>
                </a:lnTo>
                <a:lnTo>
                  <a:pt x="0" y="2592199"/>
                </a:lnTo>
                <a:lnTo>
                  <a:pt x="0" y="0"/>
                </a:lnTo>
                <a:close/>
              </a:path>
            </a:pathLst>
          </a:custGeom>
          <a:blipFill rotWithShape="1">
            <a:blip r:embed="rId5">
              <a:alphaModFix/>
            </a:blip>
            <a:stretch>
              <a:fillRect b="0" l="0" r="0" t="0"/>
            </a:stretch>
          </a:blipFill>
          <a:ln>
            <a:noFill/>
          </a:ln>
        </p:spPr>
      </p:sp>
      <p:sp>
        <p:nvSpPr>
          <p:cNvPr id="328" name="Google Shape;328;p28"/>
          <p:cNvSpPr/>
          <p:nvPr/>
        </p:nvSpPr>
        <p:spPr>
          <a:xfrm>
            <a:off x="7730928" y="3682596"/>
            <a:ext cx="1544722" cy="1460464"/>
          </a:xfrm>
          <a:custGeom>
            <a:rect b="b" l="l" r="r" t="t"/>
            <a:pathLst>
              <a:path extrusionOk="0" h="2920929" w="3089444">
                <a:moveTo>
                  <a:pt x="0" y="0"/>
                </a:moveTo>
                <a:lnTo>
                  <a:pt x="3089444" y="0"/>
                </a:lnTo>
                <a:lnTo>
                  <a:pt x="3089444" y="2920929"/>
                </a:lnTo>
                <a:lnTo>
                  <a:pt x="0" y="2920929"/>
                </a:lnTo>
                <a:lnTo>
                  <a:pt x="0" y="0"/>
                </a:lnTo>
                <a:close/>
              </a:path>
            </a:pathLst>
          </a:custGeom>
          <a:blipFill rotWithShape="1">
            <a:blip r:embed="rId6">
              <a:alphaModFix/>
            </a:blip>
            <a:stretch>
              <a:fillRect b="0" l="0" r="0" t="0"/>
            </a:stretch>
          </a:blipFill>
          <a:ln>
            <a:noFill/>
          </a:ln>
        </p:spPr>
      </p:sp>
      <p:sp>
        <p:nvSpPr>
          <p:cNvPr id="329" name="Google Shape;329;p28"/>
          <p:cNvSpPr txBox="1"/>
          <p:nvPr/>
        </p:nvSpPr>
        <p:spPr>
          <a:xfrm>
            <a:off x="2068293" y="428895"/>
            <a:ext cx="5007300" cy="1508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900" u="none" cap="none" strike="noStrike">
                <a:solidFill>
                  <a:srgbClr val="FBF4E6"/>
                </a:solidFill>
                <a:latin typeface="Kavoon"/>
                <a:ea typeface="Kavoon"/>
                <a:cs typeface="Kavoon"/>
                <a:sym typeface="Kavoon"/>
              </a:rPr>
              <a:t>Write your</a:t>
            </a:r>
            <a:endParaRPr sz="700"/>
          </a:p>
          <a:p>
            <a:pPr indent="0" lvl="0" marL="0" marR="0" rtl="0" algn="ctr">
              <a:lnSpc>
                <a:spcPct val="100000"/>
              </a:lnSpc>
              <a:spcBef>
                <a:spcPts val="0"/>
              </a:spcBef>
              <a:spcAft>
                <a:spcPts val="0"/>
              </a:spcAft>
              <a:buNone/>
            </a:pPr>
            <a:r>
              <a:rPr b="0" i="0" lang="en" sz="4900" u="none" cap="none" strike="noStrike">
                <a:solidFill>
                  <a:srgbClr val="FBF4E6"/>
                </a:solidFill>
                <a:latin typeface="Kavoon"/>
                <a:ea typeface="Kavoon"/>
                <a:cs typeface="Kavoon"/>
                <a:sym typeface="Kavoon"/>
              </a:rPr>
              <a:t>topic or idea</a:t>
            </a:r>
            <a:endParaRPr sz="700"/>
          </a:p>
        </p:txBody>
      </p:sp>
      <p:sp>
        <p:nvSpPr>
          <p:cNvPr id="330" name="Google Shape;330;p28"/>
          <p:cNvSpPr txBox="1"/>
          <p:nvPr/>
        </p:nvSpPr>
        <p:spPr>
          <a:xfrm>
            <a:off x="1496482" y="2396332"/>
            <a:ext cx="1915851" cy="2984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3A2A21"/>
                </a:solidFill>
                <a:latin typeface="Calistoga"/>
                <a:ea typeface="Calistoga"/>
                <a:cs typeface="Calistoga"/>
                <a:sym typeface="Calistoga"/>
              </a:rPr>
              <a:t>Add a main point</a:t>
            </a:r>
            <a:endParaRPr sz="700"/>
          </a:p>
        </p:txBody>
      </p:sp>
      <p:sp>
        <p:nvSpPr>
          <p:cNvPr id="331" name="Google Shape;331;p28"/>
          <p:cNvSpPr txBox="1"/>
          <p:nvPr/>
        </p:nvSpPr>
        <p:spPr>
          <a:xfrm>
            <a:off x="1496482" y="3649259"/>
            <a:ext cx="1915851" cy="2984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3A2A21"/>
                </a:solidFill>
                <a:latin typeface="Calistoga"/>
                <a:ea typeface="Calistoga"/>
                <a:cs typeface="Calistoga"/>
                <a:sym typeface="Calistoga"/>
              </a:rPr>
              <a:t>Add a main point</a:t>
            </a:r>
            <a:endParaRPr sz="700"/>
          </a:p>
        </p:txBody>
      </p:sp>
      <p:sp>
        <p:nvSpPr>
          <p:cNvPr id="332" name="Google Shape;332;p28"/>
          <p:cNvSpPr txBox="1"/>
          <p:nvPr/>
        </p:nvSpPr>
        <p:spPr>
          <a:xfrm>
            <a:off x="5694309" y="2396332"/>
            <a:ext cx="1915851" cy="2984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3A2A21"/>
                </a:solidFill>
                <a:latin typeface="Calistoga"/>
                <a:ea typeface="Calistoga"/>
                <a:cs typeface="Calistoga"/>
                <a:sym typeface="Calistoga"/>
              </a:rPr>
              <a:t>Add a main point</a:t>
            </a:r>
            <a:endParaRPr sz="700"/>
          </a:p>
        </p:txBody>
      </p:sp>
      <p:sp>
        <p:nvSpPr>
          <p:cNvPr id="333" name="Google Shape;333;p28"/>
          <p:cNvSpPr txBox="1"/>
          <p:nvPr/>
        </p:nvSpPr>
        <p:spPr>
          <a:xfrm>
            <a:off x="5694309" y="3649259"/>
            <a:ext cx="1915851" cy="2984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3A2A21"/>
                </a:solidFill>
                <a:latin typeface="Calistoga"/>
                <a:ea typeface="Calistoga"/>
                <a:cs typeface="Calistoga"/>
                <a:sym typeface="Calistoga"/>
              </a:rPr>
              <a:t>Add a main point</a:t>
            </a:r>
            <a:endParaRPr sz="700"/>
          </a:p>
        </p:txBody>
      </p:sp>
      <p:sp>
        <p:nvSpPr>
          <p:cNvPr id="334" name="Google Shape;334;p28"/>
          <p:cNvSpPr txBox="1"/>
          <p:nvPr/>
        </p:nvSpPr>
        <p:spPr>
          <a:xfrm>
            <a:off x="663863" y="2721387"/>
            <a:ext cx="3581089" cy="204470"/>
          </a:xfrm>
          <a:prstGeom prst="rect">
            <a:avLst/>
          </a:prstGeom>
          <a:noFill/>
          <a:ln>
            <a:noFill/>
          </a:ln>
        </p:spPr>
        <p:txBody>
          <a:bodyPr anchorCtr="0" anchor="t" bIns="0" lIns="0" spcFirstLastPara="1" rIns="0" wrap="square" tIns="0">
            <a:spAutoFit/>
          </a:bodyPr>
          <a:lstStyle/>
          <a:p>
            <a:pPr indent="0" lvl="1" marL="0" marR="0" rtl="0" algn="ctr">
              <a:lnSpc>
                <a:spcPct val="169000"/>
              </a:lnSpc>
              <a:spcBef>
                <a:spcPts val="0"/>
              </a:spcBef>
              <a:spcAft>
                <a:spcPts val="0"/>
              </a:spcAft>
              <a:buNone/>
            </a:pPr>
            <a:r>
              <a:rPr b="0" i="0" lang="en" sz="1000" u="none" cap="none" strike="noStrike">
                <a:solidFill>
                  <a:srgbClr val="000000"/>
                </a:solidFill>
                <a:latin typeface="Raleway"/>
                <a:ea typeface="Raleway"/>
                <a:cs typeface="Raleway"/>
                <a:sym typeface="Raleway"/>
              </a:rPr>
              <a:t>Briefly elaborate on what you want to discuss. </a:t>
            </a:r>
            <a:endParaRPr sz="700"/>
          </a:p>
        </p:txBody>
      </p:sp>
      <p:sp>
        <p:nvSpPr>
          <p:cNvPr id="335" name="Google Shape;335;p28"/>
          <p:cNvSpPr txBox="1"/>
          <p:nvPr/>
        </p:nvSpPr>
        <p:spPr>
          <a:xfrm>
            <a:off x="663863" y="3974315"/>
            <a:ext cx="3581089" cy="204470"/>
          </a:xfrm>
          <a:prstGeom prst="rect">
            <a:avLst/>
          </a:prstGeom>
          <a:noFill/>
          <a:ln>
            <a:noFill/>
          </a:ln>
        </p:spPr>
        <p:txBody>
          <a:bodyPr anchorCtr="0" anchor="t" bIns="0" lIns="0" spcFirstLastPara="1" rIns="0" wrap="square" tIns="0">
            <a:spAutoFit/>
          </a:bodyPr>
          <a:lstStyle/>
          <a:p>
            <a:pPr indent="0" lvl="1" marL="0" marR="0" rtl="0" algn="ctr">
              <a:lnSpc>
                <a:spcPct val="169000"/>
              </a:lnSpc>
              <a:spcBef>
                <a:spcPts val="0"/>
              </a:spcBef>
              <a:spcAft>
                <a:spcPts val="0"/>
              </a:spcAft>
              <a:buNone/>
            </a:pPr>
            <a:r>
              <a:rPr b="0" i="0" lang="en" sz="1000" u="none" cap="none" strike="noStrike">
                <a:solidFill>
                  <a:srgbClr val="000000"/>
                </a:solidFill>
                <a:latin typeface="Raleway"/>
                <a:ea typeface="Raleway"/>
                <a:cs typeface="Raleway"/>
                <a:sym typeface="Raleway"/>
              </a:rPr>
              <a:t>Briefly elaborate on what you want to discuss. </a:t>
            </a:r>
            <a:endParaRPr sz="700"/>
          </a:p>
        </p:txBody>
      </p:sp>
      <p:sp>
        <p:nvSpPr>
          <p:cNvPr id="336" name="Google Shape;336;p28"/>
          <p:cNvSpPr txBox="1"/>
          <p:nvPr/>
        </p:nvSpPr>
        <p:spPr>
          <a:xfrm>
            <a:off x="4861690" y="2721387"/>
            <a:ext cx="3581089" cy="204470"/>
          </a:xfrm>
          <a:prstGeom prst="rect">
            <a:avLst/>
          </a:prstGeom>
          <a:noFill/>
          <a:ln>
            <a:noFill/>
          </a:ln>
        </p:spPr>
        <p:txBody>
          <a:bodyPr anchorCtr="0" anchor="t" bIns="0" lIns="0" spcFirstLastPara="1" rIns="0" wrap="square" tIns="0">
            <a:spAutoFit/>
          </a:bodyPr>
          <a:lstStyle/>
          <a:p>
            <a:pPr indent="0" lvl="1" marL="0" marR="0" rtl="0" algn="ctr">
              <a:lnSpc>
                <a:spcPct val="169000"/>
              </a:lnSpc>
              <a:spcBef>
                <a:spcPts val="0"/>
              </a:spcBef>
              <a:spcAft>
                <a:spcPts val="0"/>
              </a:spcAft>
              <a:buNone/>
            </a:pPr>
            <a:r>
              <a:rPr b="0" i="0" lang="en" sz="1000" u="none" cap="none" strike="noStrike">
                <a:solidFill>
                  <a:srgbClr val="000000"/>
                </a:solidFill>
                <a:latin typeface="Raleway"/>
                <a:ea typeface="Raleway"/>
                <a:cs typeface="Raleway"/>
                <a:sym typeface="Raleway"/>
              </a:rPr>
              <a:t>Briefly elaborate on what you want to discuss. </a:t>
            </a:r>
            <a:endParaRPr sz="700"/>
          </a:p>
        </p:txBody>
      </p:sp>
      <p:sp>
        <p:nvSpPr>
          <p:cNvPr id="337" name="Google Shape;337;p28"/>
          <p:cNvSpPr txBox="1"/>
          <p:nvPr/>
        </p:nvSpPr>
        <p:spPr>
          <a:xfrm>
            <a:off x="4861690" y="3974315"/>
            <a:ext cx="3581089" cy="204470"/>
          </a:xfrm>
          <a:prstGeom prst="rect">
            <a:avLst/>
          </a:prstGeom>
          <a:noFill/>
          <a:ln>
            <a:noFill/>
          </a:ln>
        </p:spPr>
        <p:txBody>
          <a:bodyPr anchorCtr="0" anchor="t" bIns="0" lIns="0" spcFirstLastPara="1" rIns="0" wrap="square" tIns="0">
            <a:spAutoFit/>
          </a:bodyPr>
          <a:lstStyle/>
          <a:p>
            <a:pPr indent="0" lvl="1" marL="0" marR="0" rtl="0" algn="ctr">
              <a:lnSpc>
                <a:spcPct val="169000"/>
              </a:lnSpc>
              <a:spcBef>
                <a:spcPts val="0"/>
              </a:spcBef>
              <a:spcAft>
                <a:spcPts val="0"/>
              </a:spcAft>
              <a:buNone/>
            </a:pPr>
            <a:r>
              <a:rPr b="0" i="0" lang="en" sz="1000" u="none" cap="none" strike="noStrike">
                <a:solidFill>
                  <a:srgbClr val="000000"/>
                </a:solidFill>
                <a:latin typeface="Raleway"/>
                <a:ea typeface="Raleway"/>
                <a:cs typeface="Raleway"/>
                <a:sym typeface="Raleway"/>
              </a:rPr>
              <a:t>Briefly elaborate on what you want to discuss. </a:t>
            </a:r>
            <a:endParaRPr sz="7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92A1F"/>
        </a:solidFill>
      </p:bgPr>
    </p:bg>
    <p:spTree>
      <p:nvGrpSpPr>
        <p:cNvPr id="341" name="Shape 341"/>
        <p:cNvGrpSpPr/>
        <p:nvPr/>
      </p:nvGrpSpPr>
      <p:grpSpPr>
        <a:xfrm>
          <a:off x="0" y="0"/>
          <a:ext cx="0" cy="0"/>
          <a:chOff x="0" y="0"/>
          <a:chExt cx="0" cy="0"/>
        </a:xfrm>
      </p:grpSpPr>
      <p:pic>
        <p:nvPicPr>
          <p:cNvPr id="342" name="Google Shape;342;p29"/>
          <p:cNvPicPr preferRelativeResize="0"/>
          <p:nvPr/>
        </p:nvPicPr>
        <p:blipFill>
          <a:blip r:embed="rId3">
            <a:alphaModFix/>
          </a:blip>
          <a:stretch>
            <a:fillRect/>
          </a:stretch>
        </p:blipFill>
        <p:spPr>
          <a:xfrm>
            <a:off x="362650" y="569387"/>
            <a:ext cx="2083950" cy="1986448"/>
          </a:xfrm>
          <a:prstGeom prst="rect">
            <a:avLst/>
          </a:prstGeom>
          <a:noFill/>
          <a:ln>
            <a:noFill/>
          </a:ln>
        </p:spPr>
      </p:pic>
      <p:pic>
        <p:nvPicPr>
          <p:cNvPr id="343" name="Google Shape;343;p29"/>
          <p:cNvPicPr preferRelativeResize="0"/>
          <p:nvPr/>
        </p:nvPicPr>
        <p:blipFill>
          <a:blip r:embed="rId4">
            <a:alphaModFix/>
          </a:blip>
          <a:stretch>
            <a:fillRect/>
          </a:stretch>
        </p:blipFill>
        <p:spPr>
          <a:xfrm>
            <a:off x="2474224" y="569387"/>
            <a:ext cx="2083951" cy="1989371"/>
          </a:xfrm>
          <a:prstGeom prst="rect">
            <a:avLst/>
          </a:prstGeom>
          <a:noFill/>
          <a:ln>
            <a:noFill/>
          </a:ln>
        </p:spPr>
      </p:pic>
      <p:pic>
        <p:nvPicPr>
          <p:cNvPr id="344" name="Google Shape;344;p29"/>
          <p:cNvPicPr preferRelativeResize="0"/>
          <p:nvPr/>
        </p:nvPicPr>
        <p:blipFill>
          <a:blip r:embed="rId5">
            <a:alphaModFix/>
          </a:blip>
          <a:stretch>
            <a:fillRect/>
          </a:stretch>
        </p:blipFill>
        <p:spPr>
          <a:xfrm>
            <a:off x="4585799" y="569387"/>
            <a:ext cx="2083951" cy="1989364"/>
          </a:xfrm>
          <a:prstGeom prst="rect">
            <a:avLst/>
          </a:prstGeom>
          <a:noFill/>
          <a:ln>
            <a:noFill/>
          </a:ln>
        </p:spPr>
      </p:pic>
      <p:pic>
        <p:nvPicPr>
          <p:cNvPr id="345" name="Google Shape;345;p29"/>
          <p:cNvPicPr preferRelativeResize="0"/>
          <p:nvPr/>
        </p:nvPicPr>
        <p:blipFill>
          <a:blip r:embed="rId6">
            <a:alphaModFix/>
          </a:blip>
          <a:stretch>
            <a:fillRect/>
          </a:stretch>
        </p:blipFill>
        <p:spPr>
          <a:xfrm>
            <a:off x="6697375" y="569387"/>
            <a:ext cx="2083950" cy="1986434"/>
          </a:xfrm>
          <a:prstGeom prst="rect">
            <a:avLst/>
          </a:prstGeom>
          <a:noFill/>
          <a:ln>
            <a:noFill/>
          </a:ln>
        </p:spPr>
      </p:pic>
      <p:pic>
        <p:nvPicPr>
          <p:cNvPr id="346" name="Google Shape;346;p29"/>
          <p:cNvPicPr preferRelativeResize="0"/>
          <p:nvPr/>
        </p:nvPicPr>
        <p:blipFill>
          <a:blip r:embed="rId7">
            <a:alphaModFix/>
          </a:blip>
          <a:stretch>
            <a:fillRect/>
          </a:stretch>
        </p:blipFill>
        <p:spPr>
          <a:xfrm>
            <a:off x="359588" y="2583875"/>
            <a:ext cx="2087012" cy="1989374"/>
          </a:xfrm>
          <a:prstGeom prst="rect">
            <a:avLst/>
          </a:prstGeom>
          <a:noFill/>
          <a:ln>
            <a:noFill/>
          </a:ln>
        </p:spPr>
      </p:pic>
      <p:pic>
        <p:nvPicPr>
          <p:cNvPr id="347" name="Google Shape;347;p29"/>
          <p:cNvPicPr preferRelativeResize="0"/>
          <p:nvPr/>
        </p:nvPicPr>
        <p:blipFill>
          <a:blip r:embed="rId8">
            <a:alphaModFix/>
          </a:blip>
          <a:stretch>
            <a:fillRect/>
          </a:stretch>
        </p:blipFill>
        <p:spPr>
          <a:xfrm>
            <a:off x="2474225" y="2583875"/>
            <a:ext cx="2083961" cy="1989374"/>
          </a:xfrm>
          <a:prstGeom prst="rect">
            <a:avLst/>
          </a:prstGeom>
          <a:noFill/>
          <a:ln>
            <a:noFill/>
          </a:ln>
        </p:spPr>
      </p:pic>
      <p:pic>
        <p:nvPicPr>
          <p:cNvPr id="348" name="Google Shape;348;p29"/>
          <p:cNvPicPr preferRelativeResize="0"/>
          <p:nvPr/>
        </p:nvPicPr>
        <p:blipFill>
          <a:blip r:embed="rId9">
            <a:alphaModFix/>
          </a:blip>
          <a:stretch>
            <a:fillRect/>
          </a:stretch>
        </p:blipFill>
        <p:spPr>
          <a:xfrm>
            <a:off x="4585799" y="2583886"/>
            <a:ext cx="2083951" cy="1989364"/>
          </a:xfrm>
          <a:prstGeom prst="rect">
            <a:avLst/>
          </a:prstGeom>
          <a:noFill/>
          <a:ln>
            <a:noFill/>
          </a:ln>
        </p:spPr>
      </p:pic>
      <p:pic>
        <p:nvPicPr>
          <p:cNvPr id="349" name="Google Shape;349;p29"/>
          <p:cNvPicPr preferRelativeResize="0"/>
          <p:nvPr/>
        </p:nvPicPr>
        <p:blipFill>
          <a:blip r:embed="rId10">
            <a:alphaModFix/>
          </a:blip>
          <a:stretch>
            <a:fillRect/>
          </a:stretch>
        </p:blipFill>
        <p:spPr>
          <a:xfrm>
            <a:off x="6697375" y="2586806"/>
            <a:ext cx="2083950" cy="1986444"/>
          </a:xfrm>
          <a:prstGeom prst="rect">
            <a:avLst/>
          </a:prstGeom>
          <a:noFill/>
          <a:ln>
            <a:noFill/>
          </a:ln>
        </p:spPr>
      </p:pic>
      <p:sp>
        <p:nvSpPr>
          <p:cNvPr id="350" name="Google Shape;350;p29"/>
          <p:cNvSpPr/>
          <p:nvPr/>
        </p:nvSpPr>
        <p:spPr>
          <a:xfrm rot="-2422527">
            <a:off x="7606447" y="3313135"/>
            <a:ext cx="2349797" cy="2589957"/>
          </a:xfrm>
          <a:custGeom>
            <a:rect b="b" l="l" r="r" t="t"/>
            <a:pathLst>
              <a:path extrusionOk="0" h="5179915" w="4699595">
                <a:moveTo>
                  <a:pt x="0" y="0"/>
                </a:moveTo>
                <a:lnTo>
                  <a:pt x="4699595" y="0"/>
                </a:lnTo>
                <a:lnTo>
                  <a:pt x="4699595" y="5179915"/>
                </a:lnTo>
                <a:lnTo>
                  <a:pt x="0" y="5179915"/>
                </a:lnTo>
                <a:lnTo>
                  <a:pt x="0" y="0"/>
                </a:lnTo>
                <a:close/>
              </a:path>
            </a:pathLst>
          </a:custGeom>
          <a:blipFill rotWithShape="1">
            <a:blip r:embed="rId11">
              <a:alphaModFix/>
            </a:blip>
            <a:stretch>
              <a:fillRect b="0" l="0" r="0" t="0"/>
            </a:stretch>
          </a:blipFill>
          <a:ln>
            <a:noFill/>
          </a:ln>
        </p:spPr>
      </p:sp>
      <p:sp>
        <p:nvSpPr>
          <p:cNvPr id="351" name="Google Shape;351;p29"/>
          <p:cNvSpPr/>
          <p:nvPr/>
        </p:nvSpPr>
        <p:spPr>
          <a:xfrm>
            <a:off x="-1378816" y="3403986"/>
            <a:ext cx="2932712" cy="2799407"/>
          </a:xfrm>
          <a:custGeom>
            <a:rect b="b" l="l" r="r" t="t"/>
            <a:pathLst>
              <a:path extrusionOk="0" h="5598813" w="5865423">
                <a:moveTo>
                  <a:pt x="0" y="0"/>
                </a:moveTo>
                <a:lnTo>
                  <a:pt x="5865424" y="0"/>
                </a:lnTo>
                <a:lnTo>
                  <a:pt x="5865424" y="5598813"/>
                </a:lnTo>
                <a:lnTo>
                  <a:pt x="0" y="5598813"/>
                </a:lnTo>
                <a:lnTo>
                  <a:pt x="0" y="0"/>
                </a:lnTo>
                <a:close/>
              </a:path>
            </a:pathLst>
          </a:custGeom>
          <a:blipFill rotWithShape="1">
            <a:blip r:embed="rId12">
              <a:alphaModFix/>
            </a:blip>
            <a:stretch>
              <a:fillRect b="0" l="0" r="0" t="0"/>
            </a:stretch>
          </a:blipFill>
          <a:ln>
            <a:noFill/>
          </a:ln>
        </p:spPr>
      </p:sp>
      <p:sp>
        <p:nvSpPr>
          <p:cNvPr id="352" name="Google Shape;352;p29"/>
          <p:cNvSpPr/>
          <p:nvPr/>
        </p:nvSpPr>
        <p:spPr>
          <a:xfrm>
            <a:off x="-1314450" y="-711996"/>
            <a:ext cx="3657600" cy="1609344"/>
          </a:xfrm>
          <a:custGeom>
            <a:rect b="b" l="l" r="r" t="t"/>
            <a:pathLst>
              <a:path extrusionOk="0" h="3218688" w="7315200">
                <a:moveTo>
                  <a:pt x="0" y="0"/>
                </a:moveTo>
                <a:lnTo>
                  <a:pt x="7315200" y="0"/>
                </a:lnTo>
                <a:lnTo>
                  <a:pt x="7315200" y="3218688"/>
                </a:lnTo>
                <a:lnTo>
                  <a:pt x="0" y="3218688"/>
                </a:lnTo>
                <a:lnTo>
                  <a:pt x="0" y="0"/>
                </a:lnTo>
                <a:close/>
              </a:path>
            </a:pathLst>
          </a:custGeom>
          <a:blipFill rotWithShape="1">
            <a:blip r:embed="rId13">
              <a:alphaModFix/>
            </a:blip>
            <a:stretch>
              <a:fillRect b="0" l="0" r="0" t="0"/>
            </a:stretch>
          </a:blipFill>
          <a:ln>
            <a:noFill/>
          </a:ln>
        </p:spPr>
      </p:sp>
      <p:sp>
        <p:nvSpPr>
          <p:cNvPr id="353" name="Google Shape;353;p29"/>
          <p:cNvSpPr/>
          <p:nvPr/>
        </p:nvSpPr>
        <p:spPr>
          <a:xfrm flipH="1">
            <a:off x="6800850" y="-711996"/>
            <a:ext cx="3657600" cy="1609344"/>
          </a:xfrm>
          <a:custGeom>
            <a:rect b="b" l="l" r="r" t="t"/>
            <a:pathLst>
              <a:path extrusionOk="0" h="3218688" w="7315200">
                <a:moveTo>
                  <a:pt x="7315200" y="0"/>
                </a:moveTo>
                <a:lnTo>
                  <a:pt x="0" y="0"/>
                </a:lnTo>
                <a:lnTo>
                  <a:pt x="0" y="3218688"/>
                </a:lnTo>
                <a:lnTo>
                  <a:pt x="7315200" y="3218688"/>
                </a:lnTo>
                <a:lnTo>
                  <a:pt x="7315200" y="0"/>
                </a:lnTo>
                <a:close/>
              </a:path>
            </a:pathLst>
          </a:custGeom>
          <a:blipFill rotWithShape="1">
            <a:blip r:embed="rId13">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8A19"/>
        </a:solidFill>
      </p:bgPr>
    </p:bg>
    <p:spTree>
      <p:nvGrpSpPr>
        <p:cNvPr id="357" name="Shape 357"/>
        <p:cNvGrpSpPr/>
        <p:nvPr/>
      </p:nvGrpSpPr>
      <p:grpSpPr>
        <a:xfrm>
          <a:off x="0" y="0"/>
          <a:ext cx="0" cy="0"/>
          <a:chOff x="0" y="0"/>
          <a:chExt cx="0" cy="0"/>
        </a:xfrm>
      </p:grpSpPr>
      <p:grpSp>
        <p:nvGrpSpPr>
          <p:cNvPr id="358" name="Google Shape;358;p30"/>
          <p:cNvGrpSpPr/>
          <p:nvPr/>
        </p:nvGrpSpPr>
        <p:grpSpPr>
          <a:xfrm>
            <a:off x="2184454" y="1955821"/>
            <a:ext cx="4775092" cy="2930912"/>
            <a:chOff x="0" y="0"/>
            <a:chExt cx="2515275" cy="1543855"/>
          </a:xfrm>
        </p:grpSpPr>
        <p:sp>
          <p:nvSpPr>
            <p:cNvPr id="359" name="Google Shape;359;p30"/>
            <p:cNvSpPr/>
            <p:nvPr/>
          </p:nvSpPr>
          <p:spPr>
            <a:xfrm>
              <a:off x="0" y="0"/>
              <a:ext cx="2515275" cy="1543855"/>
            </a:xfrm>
            <a:custGeom>
              <a:rect b="b" l="l" r="r" t="t"/>
              <a:pathLst>
                <a:path extrusionOk="0" h="1543855" w="2515275">
                  <a:moveTo>
                    <a:pt x="2355255" y="0"/>
                  </a:moveTo>
                  <a:lnTo>
                    <a:pt x="160020" y="0"/>
                  </a:lnTo>
                  <a:lnTo>
                    <a:pt x="0" y="160020"/>
                  </a:lnTo>
                  <a:lnTo>
                    <a:pt x="0" y="1383835"/>
                  </a:lnTo>
                  <a:lnTo>
                    <a:pt x="160020" y="1543855"/>
                  </a:lnTo>
                  <a:lnTo>
                    <a:pt x="2355255" y="1543855"/>
                  </a:lnTo>
                  <a:lnTo>
                    <a:pt x="2515275" y="1383835"/>
                  </a:lnTo>
                  <a:lnTo>
                    <a:pt x="2515275" y="160020"/>
                  </a:lnTo>
                  <a:lnTo>
                    <a:pt x="2355255" y="0"/>
                  </a:lnTo>
                  <a:close/>
                </a:path>
              </a:pathLst>
            </a:custGeom>
            <a:solidFill>
              <a:srgbClr val="FBF4E6"/>
            </a:solidFill>
            <a:ln cap="sq" cmpd="sng" w="85725">
              <a:solidFill>
                <a:srgbClr val="F25118"/>
              </a:solidFill>
              <a:prstDash val="solid"/>
              <a:miter lim="8000"/>
              <a:headEnd len="sm" w="sm" type="none"/>
              <a:tailEnd len="sm" w="sm" type="none"/>
            </a:ln>
          </p:spPr>
        </p:sp>
        <p:sp>
          <p:nvSpPr>
            <p:cNvPr id="360" name="Google Shape;360;p30"/>
            <p:cNvSpPr txBox="1"/>
            <p:nvPr/>
          </p:nvSpPr>
          <p:spPr>
            <a:xfrm>
              <a:off x="63500" y="25400"/>
              <a:ext cx="2388275" cy="145495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61" name="Google Shape;361;p30"/>
          <p:cNvGrpSpPr/>
          <p:nvPr/>
        </p:nvGrpSpPr>
        <p:grpSpPr>
          <a:xfrm>
            <a:off x="147249" y="1955821"/>
            <a:ext cx="1909870" cy="2930912"/>
            <a:chOff x="0" y="0"/>
            <a:chExt cx="1006022" cy="1543855"/>
          </a:xfrm>
        </p:grpSpPr>
        <p:sp>
          <p:nvSpPr>
            <p:cNvPr id="362" name="Google Shape;362;p30"/>
            <p:cNvSpPr/>
            <p:nvPr/>
          </p:nvSpPr>
          <p:spPr>
            <a:xfrm>
              <a:off x="0" y="0"/>
              <a:ext cx="1006022" cy="1543855"/>
            </a:xfrm>
            <a:custGeom>
              <a:rect b="b" l="l" r="r" t="t"/>
              <a:pathLst>
                <a:path extrusionOk="0" h="1543855" w="1006022">
                  <a:moveTo>
                    <a:pt x="846002" y="0"/>
                  </a:moveTo>
                  <a:lnTo>
                    <a:pt x="160020" y="0"/>
                  </a:lnTo>
                  <a:lnTo>
                    <a:pt x="0" y="160020"/>
                  </a:lnTo>
                  <a:lnTo>
                    <a:pt x="0" y="1383835"/>
                  </a:lnTo>
                  <a:lnTo>
                    <a:pt x="160020" y="1543855"/>
                  </a:lnTo>
                  <a:lnTo>
                    <a:pt x="846002" y="1543855"/>
                  </a:lnTo>
                  <a:lnTo>
                    <a:pt x="1006022" y="1383835"/>
                  </a:lnTo>
                  <a:lnTo>
                    <a:pt x="1006022" y="160020"/>
                  </a:lnTo>
                  <a:lnTo>
                    <a:pt x="846002" y="0"/>
                  </a:lnTo>
                  <a:close/>
                </a:path>
              </a:pathLst>
            </a:custGeom>
            <a:solidFill>
              <a:srgbClr val="FBF4E6"/>
            </a:solidFill>
            <a:ln cap="sq" cmpd="sng" w="85725">
              <a:solidFill>
                <a:srgbClr val="F25118"/>
              </a:solidFill>
              <a:prstDash val="solid"/>
              <a:miter lim="8000"/>
              <a:headEnd len="sm" w="sm" type="none"/>
              <a:tailEnd len="sm" w="sm" type="none"/>
            </a:ln>
          </p:spPr>
        </p:sp>
        <p:sp>
          <p:nvSpPr>
            <p:cNvPr id="363" name="Google Shape;363;p30"/>
            <p:cNvSpPr txBox="1"/>
            <p:nvPr/>
          </p:nvSpPr>
          <p:spPr>
            <a:xfrm>
              <a:off x="63500" y="25400"/>
              <a:ext cx="879022" cy="145495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64" name="Google Shape;364;p30"/>
          <p:cNvGrpSpPr/>
          <p:nvPr/>
        </p:nvGrpSpPr>
        <p:grpSpPr>
          <a:xfrm>
            <a:off x="7088134" y="1955821"/>
            <a:ext cx="1909869" cy="2930912"/>
            <a:chOff x="0" y="0"/>
            <a:chExt cx="1006022" cy="1543855"/>
          </a:xfrm>
        </p:grpSpPr>
        <p:sp>
          <p:nvSpPr>
            <p:cNvPr id="365" name="Google Shape;365;p30"/>
            <p:cNvSpPr/>
            <p:nvPr/>
          </p:nvSpPr>
          <p:spPr>
            <a:xfrm>
              <a:off x="0" y="0"/>
              <a:ext cx="1006022" cy="1543855"/>
            </a:xfrm>
            <a:custGeom>
              <a:rect b="b" l="l" r="r" t="t"/>
              <a:pathLst>
                <a:path extrusionOk="0" h="1543855" w="1006022">
                  <a:moveTo>
                    <a:pt x="846002" y="0"/>
                  </a:moveTo>
                  <a:lnTo>
                    <a:pt x="160020" y="0"/>
                  </a:lnTo>
                  <a:lnTo>
                    <a:pt x="0" y="160020"/>
                  </a:lnTo>
                  <a:lnTo>
                    <a:pt x="0" y="1383835"/>
                  </a:lnTo>
                  <a:lnTo>
                    <a:pt x="160020" y="1543855"/>
                  </a:lnTo>
                  <a:lnTo>
                    <a:pt x="846002" y="1543855"/>
                  </a:lnTo>
                  <a:lnTo>
                    <a:pt x="1006022" y="1383835"/>
                  </a:lnTo>
                  <a:lnTo>
                    <a:pt x="1006022" y="160020"/>
                  </a:lnTo>
                  <a:lnTo>
                    <a:pt x="846002" y="0"/>
                  </a:lnTo>
                  <a:close/>
                </a:path>
              </a:pathLst>
            </a:custGeom>
            <a:solidFill>
              <a:srgbClr val="FBF4E6"/>
            </a:solidFill>
            <a:ln cap="sq" cmpd="sng" w="85725">
              <a:solidFill>
                <a:srgbClr val="F25118"/>
              </a:solidFill>
              <a:prstDash val="solid"/>
              <a:miter lim="8000"/>
              <a:headEnd len="sm" w="sm" type="none"/>
              <a:tailEnd len="sm" w="sm" type="none"/>
            </a:ln>
          </p:spPr>
        </p:sp>
        <p:sp>
          <p:nvSpPr>
            <p:cNvPr id="366" name="Google Shape;366;p30"/>
            <p:cNvSpPr txBox="1"/>
            <p:nvPr/>
          </p:nvSpPr>
          <p:spPr>
            <a:xfrm>
              <a:off x="63500" y="25400"/>
              <a:ext cx="879022" cy="145495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67" name="Google Shape;367;p30"/>
          <p:cNvGrpSpPr/>
          <p:nvPr/>
        </p:nvGrpSpPr>
        <p:grpSpPr>
          <a:xfrm>
            <a:off x="3229128" y="170780"/>
            <a:ext cx="2567453" cy="2567453"/>
            <a:chOff x="0" y="0"/>
            <a:chExt cx="812800" cy="812800"/>
          </a:xfrm>
        </p:grpSpPr>
        <p:sp>
          <p:nvSpPr>
            <p:cNvPr id="368" name="Google Shape;368;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A2A21"/>
            </a:solidFill>
            <a:ln cap="sq" cmpd="sng" w="85725">
              <a:solidFill>
                <a:srgbClr val="F2511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9" name="Google Shape;369;p30"/>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70" name="Google Shape;370;p30"/>
          <p:cNvSpPr/>
          <p:nvPr/>
        </p:nvSpPr>
        <p:spPr>
          <a:xfrm>
            <a:off x="3758280" y="327157"/>
            <a:ext cx="1627440" cy="2156848"/>
          </a:xfrm>
          <a:custGeom>
            <a:rect b="b" l="l" r="r" t="t"/>
            <a:pathLst>
              <a:path extrusionOk="0" h="4313696" w="3254880">
                <a:moveTo>
                  <a:pt x="0" y="0"/>
                </a:moveTo>
                <a:lnTo>
                  <a:pt x="3254880" y="0"/>
                </a:lnTo>
                <a:lnTo>
                  <a:pt x="3254880" y="4313696"/>
                </a:lnTo>
                <a:lnTo>
                  <a:pt x="0" y="4313696"/>
                </a:lnTo>
                <a:lnTo>
                  <a:pt x="0" y="0"/>
                </a:lnTo>
                <a:close/>
              </a:path>
            </a:pathLst>
          </a:custGeom>
          <a:blipFill rotWithShape="1">
            <a:blip r:embed="rId3">
              <a:alphaModFix/>
            </a:blip>
            <a:stretch>
              <a:fillRect b="0" l="0" r="0" t="0"/>
            </a:stretch>
          </a:blipFill>
          <a:ln>
            <a:noFill/>
          </a:ln>
        </p:spPr>
      </p:sp>
      <p:sp>
        <p:nvSpPr>
          <p:cNvPr id="371" name="Google Shape;371;p30"/>
          <p:cNvSpPr txBox="1"/>
          <p:nvPr/>
        </p:nvSpPr>
        <p:spPr>
          <a:xfrm>
            <a:off x="2540697" y="2738232"/>
            <a:ext cx="4062600" cy="1508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900" u="none" cap="none" strike="noStrike">
                <a:solidFill>
                  <a:srgbClr val="392A1F"/>
                </a:solidFill>
                <a:latin typeface="Kavoon"/>
                <a:ea typeface="Kavoon"/>
                <a:cs typeface="Kavoon"/>
                <a:sym typeface="Kavoon"/>
              </a:rPr>
              <a:t>Write Your Topic or Idea</a:t>
            </a:r>
            <a:endParaRPr sz="700"/>
          </a:p>
        </p:txBody>
      </p:sp>
      <p:sp>
        <p:nvSpPr>
          <p:cNvPr id="372" name="Google Shape;372;p30"/>
          <p:cNvSpPr txBox="1"/>
          <p:nvPr/>
        </p:nvSpPr>
        <p:spPr>
          <a:xfrm>
            <a:off x="2994197" y="4424680"/>
            <a:ext cx="3155606" cy="204470"/>
          </a:xfrm>
          <a:prstGeom prst="rect">
            <a:avLst/>
          </a:prstGeom>
          <a:noFill/>
          <a:ln>
            <a:noFill/>
          </a:ln>
        </p:spPr>
        <p:txBody>
          <a:bodyPr anchorCtr="0" anchor="t" bIns="0" lIns="0" spcFirstLastPara="1" rIns="0" wrap="square" tIns="0">
            <a:spAutoFit/>
          </a:bodyPr>
          <a:lstStyle/>
          <a:p>
            <a:pPr indent="0" lvl="1" marL="0" marR="0" rtl="0" algn="ctr">
              <a:lnSpc>
                <a:spcPct val="169000"/>
              </a:lnSpc>
              <a:spcBef>
                <a:spcPts val="0"/>
              </a:spcBef>
              <a:spcAft>
                <a:spcPts val="0"/>
              </a:spcAft>
              <a:buNone/>
            </a:pPr>
            <a:r>
              <a:rPr b="0" i="0" lang="en" sz="1000" u="none" cap="none" strike="noStrike">
                <a:solidFill>
                  <a:srgbClr val="000000"/>
                </a:solidFill>
                <a:latin typeface="Raleway"/>
                <a:ea typeface="Raleway"/>
                <a:cs typeface="Raleway"/>
                <a:sym typeface="Raleway"/>
              </a:rPr>
              <a:t>Elaborate on what you want to discuss. </a:t>
            </a:r>
            <a:endParaRPr sz="700"/>
          </a:p>
        </p:txBody>
      </p:sp>
      <p:sp>
        <p:nvSpPr>
          <p:cNvPr id="373" name="Google Shape;373;p30"/>
          <p:cNvSpPr txBox="1"/>
          <p:nvPr/>
        </p:nvSpPr>
        <p:spPr>
          <a:xfrm>
            <a:off x="344518" y="2924493"/>
            <a:ext cx="1515300" cy="1392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Raleway"/>
                <a:ea typeface="Raleway"/>
                <a:cs typeface="Raleway"/>
                <a:sym typeface="Raleway"/>
              </a:rPr>
              <a:t> Nulla tortor enim, pellentesque ac odio id, maximus auctor felis. Nulla convallis ac neque vel fringilla. In pharetra lobortis finibus. Integer interdum a libero at posuere. </a:t>
            </a:r>
            <a:endParaRPr sz="700"/>
          </a:p>
        </p:txBody>
      </p:sp>
      <p:sp>
        <p:nvSpPr>
          <p:cNvPr id="374" name="Google Shape;374;p30"/>
          <p:cNvSpPr txBox="1"/>
          <p:nvPr/>
        </p:nvSpPr>
        <p:spPr>
          <a:xfrm>
            <a:off x="7285402" y="2924493"/>
            <a:ext cx="1515300" cy="1392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Raleway"/>
                <a:ea typeface="Raleway"/>
                <a:cs typeface="Raleway"/>
                <a:sym typeface="Raleway"/>
              </a:rPr>
              <a:t> Nulla tortor enim, pellentesque ac odio id, maximus auctor felis. Nulla convallis ac neque vel fringilla. In pharetra lobortis finibus. Integer interdum a libero at posuere. </a:t>
            </a:r>
            <a:endParaRPr sz="700"/>
          </a:p>
        </p:txBody>
      </p:sp>
      <p:sp>
        <p:nvSpPr>
          <p:cNvPr id="375" name="Google Shape;375;p30"/>
          <p:cNvSpPr txBox="1"/>
          <p:nvPr/>
        </p:nvSpPr>
        <p:spPr>
          <a:xfrm>
            <a:off x="399117" y="2130220"/>
            <a:ext cx="1406100" cy="595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800" u="none" cap="none" strike="noStrike">
                <a:solidFill>
                  <a:srgbClr val="3A2A21"/>
                </a:solidFill>
                <a:latin typeface="Calistoga"/>
                <a:ea typeface="Calistoga"/>
                <a:cs typeface="Calistoga"/>
                <a:sym typeface="Calistoga"/>
              </a:rPr>
              <a:t>Add a</a:t>
            </a:r>
            <a:endParaRPr sz="700"/>
          </a:p>
          <a:p>
            <a:pPr indent="0" lvl="0" marL="0" marR="0" rtl="0" algn="ctr">
              <a:lnSpc>
                <a:spcPct val="115000"/>
              </a:lnSpc>
              <a:spcBef>
                <a:spcPts val="0"/>
              </a:spcBef>
              <a:spcAft>
                <a:spcPts val="0"/>
              </a:spcAft>
              <a:buNone/>
            </a:pPr>
            <a:r>
              <a:rPr b="0" i="0" lang="en" sz="1800" u="none" cap="none" strike="noStrike">
                <a:solidFill>
                  <a:srgbClr val="3A2A21"/>
                </a:solidFill>
                <a:latin typeface="Calistoga"/>
                <a:ea typeface="Calistoga"/>
                <a:cs typeface="Calistoga"/>
                <a:sym typeface="Calistoga"/>
              </a:rPr>
              <a:t>main point</a:t>
            </a:r>
            <a:endParaRPr sz="700"/>
          </a:p>
        </p:txBody>
      </p:sp>
      <p:sp>
        <p:nvSpPr>
          <p:cNvPr id="376" name="Google Shape;376;p30"/>
          <p:cNvSpPr txBox="1"/>
          <p:nvPr/>
        </p:nvSpPr>
        <p:spPr>
          <a:xfrm>
            <a:off x="7340001" y="2130220"/>
            <a:ext cx="1406100" cy="595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800" u="none" cap="none" strike="noStrike">
                <a:solidFill>
                  <a:srgbClr val="3A2A21"/>
                </a:solidFill>
                <a:latin typeface="Calistoga"/>
                <a:ea typeface="Calistoga"/>
                <a:cs typeface="Calistoga"/>
                <a:sym typeface="Calistoga"/>
              </a:rPr>
              <a:t>Add a</a:t>
            </a:r>
            <a:endParaRPr sz="700"/>
          </a:p>
          <a:p>
            <a:pPr indent="0" lvl="0" marL="0" marR="0" rtl="0" algn="ctr">
              <a:lnSpc>
                <a:spcPct val="115000"/>
              </a:lnSpc>
              <a:spcBef>
                <a:spcPts val="0"/>
              </a:spcBef>
              <a:spcAft>
                <a:spcPts val="0"/>
              </a:spcAft>
              <a:buNone/>
            </a:pPr>
            <a:r>
              <a:rPr b="0" i="0" lang="en" sz="1800" u="none" cap="none" strike="noStrike">
                <a:solidFill>
                  <a:srgbClr val="3A2A21"/>
                </a:solidFill>
                <a:latin typeface="Calistoga"/>
                <a:ea typeface="Calistoga"/>
                <a:cs typeface="Calistoga"/>
                <a:sym typeface="Calistoga"/>
              </a:rPr>
              <a:t>main point</a:t>
            </a:r>
            <a:endParaRPr sz="700"/>
          </a:p>
        </p:txBody>
      </p:sp>
      <p:sp>
        <p:nvSpPr>
          <p:cNvPr id="377" name="Google Shape;377;p30"/>
          <p:cNvSpPr/>
          <p:nvPr/>
        </p:nvSpPr>
        <p:spPr>
          <a:xfrm>
            <a:off x="-115531" y="0"/>
            <a:ext cx="1897495" cy="1776745"/>
          </a:xfrm>
          <a:custGeom>
            <a:rect b="b" l="l" r="r" t="t"/>
            <a:pathLst>
              <a:path extrusionOk="0" h="3553490" w="3794990">
                <a:moveTo>
                  <a:pt x="0" y="0"/>
                </a:moveTo>
                <a:lnTo>
                  <a:pt x="3794990" y="0"/>
                </a:lnTo>
                <a:lnTo>
                  <a:pt x="3794990" y="3553490"/>
                </a:lnTo>
                <a:lnTo>
                  <a:pt x="0" y="3553490"/>
                </a:lnTo>
                <a:lnTo>
                  <a:pt x="0" y="0"/>
                </a:lnTo>
                <a:close/>
              </a:path>
            </a:pathLst>
          </a:custGeom>
          <a:blipFill rotWithShape="1">
            <a:blip r:embed="rId4">
              <a:alphaModFix/>
            </a:blip>
            <a:stretch>
              <a:fillRect b="0" l="0" r="0" t="0"/>
            </a:stretch>
          </a:blipFill>
          <a:ln>
            <a:noFill/>
          </a:ln>
        </p:spPr>
      </p:sp>
      <p:sp>
        <p:nvSpPr>
          <p:cNvPr id="378" name="Google Shape;378;p30"/>
          <p:cNvSpPr/>
          <p:nvPr/>
        </p:nvSpPr>
        <p:spPr>
          <a:xfrm rot="579404">
            <a:off x="1222029" y="716921"/>
            <a:ext cx="763303" cy="1227533"/>
          </a:xfrm>
          <a:custGeom>
            <a:rect b="b" l="l" r="r" t="t"/>
            <a:pathLst>
              <a:path extrusionOk="0" h="2455067" w="1526605">
                <a:moveTo>
                  <a:pt x="0" y="0"/>
                </a:moveTo>
                <a:lnTo>
                  <a:pt x="1526605" y="0"/>
                </a:lnTo>
                <a:lnTo>
                  <a:pt x="1526605" y="2455067"/>
                </a:lnTo>
                <a:lnTo>
                  <a:pt x="0" y="2455067"/>
                </a:lnTo>
                <a:lnTo>
                  <a:pt x="0" y="0"/>
                </a:lnTo>
                <a:close/>
              </a:path>
            </a:pathLst>
          </a:custGeom>
          <a:blipFill rotWithShape="1">
            <a:blip r:embed="rId5">
              <a:alphaModFix/>
            </a:blip>
            <a:stretch>
              <a:fillRect b="0" l="0" r="0" t="0"/>
            </a:stretch>
          </a:blipFill>
          <a:ln>
            <a:noFill/>
          </a:ln>
        </p:spPr>
      </p:sp>
      <p:sp>
        <p:nvSpPr>
          <p:cNvPr id="379" name="Google Shape;379;p30"/>
          <p:cNvSpPr/>
          <p:nvPr/>
        </p:nvSpPr>
        <p:spPr>
          <a:xfrm flipH="1" rot="5316000">
            <a:off x="2299553" y="1171347"/>
            <a:ext cx="628630" cy="691493"/>
          </a:xfrm>
          <a:custGeom>
            <a:rect b="b" l="l" r="r" t="t"/>
            <a:pathLst>
              <a:path extrusionOk="0" h="1382985" w="1257259">
                <a:moveTo>
                  <a:pt x="1257259" y="0"/>
                </a:moveTo>
                <a:lnTo>
                  <a:pt x="0" y="0"/>
                </a:lnTo>
                <a:lnTo>
                  <a:pt x="0" y="1382985"/>
                </a:lnTo>
                <a:lnTo>
                  <a:pt x="1257259" y="1382985"/>
                </a:lnTo>
                <a:lnTo>
                  <a:pt x="1257259" y="0"/>
                </a:lnTo>
                <a:close/>
              </a:path>
            </a:pathLst>
          </a:custGeom>
          <a:blipFill rotWithShape="1">
            <a:blip r:embed="rId6">
              <a:alphaModFix/>
            </a:blip>
            <a:stretch>
              <a:fillRect b="0" l="0" r="0" t="0"/>
            </a:stretch>
          </a:blipFill>
          <a:ln>
            <a:noFill/>
          </a:ln>
        </p:spPr>
      </p:sp>
      <p:sp>
        <p:nvSpPr>
          <p:cNvPr id="380" name="Google Shape;380;p30"/>
          <p:cNvSpPr/>
          <p:nvPr/>
        </p:nvSpPr>
        <p:spPr>
          <a:xfrm rot="-5314118">
            <a:off x="6344653" y="1171347"/>
            <a:ext cx="628630" cy="691492"/>
          </a:xfrm>
          <a:custGeom>
            <a:rect b="b" l="l" r="r" t="t"/>
            <a:pathLst>
              <a:path extrusionOk="0" h="1382985" w="1257259">
                <a:moveTo>
                  <a:pt x="0" y="0"/>
                </a:moveTo>
                <a:lnTo>
                  <a:pt x="1257259" y="0"/>
                </a:lnTo>
                <a:lnTo>
                  <a:pt x="1257259" y="1382985"/>
                </a:lnTo>
                <a:lnTo>
                  <a:pt x="0" y="1382985"/>
                </a:lnTo>
                <a:lnTo>
                  <a:pt x="0" y="0"/>
                </a:lnTo>
                <a:close/>
              </a:path>
            </a:pathLst>
          </a:custGeom>
          <a:blipFill rotWithShape="1">
            <a:blip r:embed="rId6">
              <a:alphaModFix/>
            </a:blip>
            <a:stretch>
              <a:fillRect b="0" l="0" r="0" t="0"/>
            </a:stretch>
          </a:blipFill>
          <a:ln>
            <a:noFill/>
          </a:ln>
        </p:spPr>
      </p:sp>
      <p:sp>
        <p:nvSpPr>
          <p:cNvPr id="381" name="Google Shape;381;p30"/>
          <p:cNvSpPr/>
          <p:nvPr/>
        </p:nvSpPr>
        <p:spPr>
          <a:xfrm rot="-1296000">
            <a:off x="2066606" y="31265"/>
            <a:ext cx="877882" cy="1260665"/>
          </a:xfrm>
          <a:custGeom>
            <a:rect b="b" l="l" r="r" t="t"/>
            <a:pathLst>
              <a:path extrusionOk="0" h="2521330" w="1755763">
                <a:moveTo>
                  <a:pt x="0" y="0"/>
                </a:moveTo>
                <a:lnTo>
                  <a:pt x="1755762" y="0"/>
                </a:lnTo>
                <a:lnTo>
                  <a:pt x="1755762" y="2521330"/>
                </a:lnTo>
                <a:lnTo>
                  <a:pt x="0" y="2521330"/>
                </a:lnTo>
                <a:lnTo>
                  <a:pt x="0" y="0"/>
                </a:lnTo>
                <a:close/>
              </a:path>
            </a:pathLst>
          </a:custGeom>
          <a:blipFill rotWithShape="1">
            <a:blip r:embed="rId7">
              <a:alphaModFix/>
            </a:blip>
            <a:stretch>
              <a:fillRect b="0" l="0" r="0" t="0"/>
            </a:stretch>
          </a:blipFill>
          <a:ln>
            <a:noFill/>
          </a:ln>
        </p:spPr>
      </p:sp>
      <p:sp>
        <p:nvSpPr>
          <p:cNvPr id="382" name="Google Shape;382;p30"/>
          <p:cNvSpPr/>
          <p:nvPr/>
        </p:nvSpPr>
        <p:spPr>
          <a:xfrm flipH="1" rot="1298804">
            <a:off x="6260557" y="31265"/>
            <a:ext cx="877882" cy="1260665"/>
          </a:xfrm>
          <a:custGeom>
            <a:rect b="b" l="l" r="r" t="t"/>
            <a:pathLst>
              <a:path extrusionOk="0" h="2521330" w="1755763">
                <a:moveTo>
                  <a:pt x="1755762" y="0"/>
                </a:moveTo>
                <a:lnTo>
                  <a:pt x="0" y="0"/>
                </a:lnTo>
                <a:lnTo>
                  <a:pt x="0" y="2521330"/>
                </a:lnTo>
                <a:lnTo>
                  <a:pt x="1755762" y="2521330"/>
                </a:lnTo>
                <a:lnTo>
                  <a:pt x="1755762" y="0"/>
                </a:lnTo>
                <a:close/>
              </a:path>
            </a:pathLst>
          </a:custGeom>
          <a:blipFill rotWithShape="1">
            <a:blip r:embed="rId7">
              <a:alphaModFix/>
            </a:blip>
            <a:stretch>
              <a:fillRect b="0" l="0" r="0" t="0"/>
            </a:stretch>
          </a:blipFill>
          <a:ln>
            <a:noFill/>
          </a:ln>
        </p:spPr>
      </p:sp>
      <p:sp>
        <p:nvSpPr>
          <p:cNvPr id="383" name="Google Shape;383;p30"/>
          <p:cNvSpPr/>
          <p:nvPr/>
        </p:nvSpPr>
        <p:spPr>
          <a:xfrm flipH="1">
            <a:off x="7362195" y="0"/>
            <a:ext cx="1897495" cy="1776745"/>
          </a:xfrm>
          <a:custGeom>
            <a:rect b="b" l="l" r="r" t="t"/>
            <a:pathLst>
              <a:path extrusionOk="0" h="3553490" w="3794990">
                <a:moveTo>
                  <a:pt x="3794989" y="0"/>
                </a:moveTo>
                <a:lnTo>
                  <a:pt x="0" y="0"/>
                </a:lnTo>
                <a:lnTo>
                  <a:pt x="0" y="3553490"/>
                </a:lnTo>
                <a:lnTo>
                  <a:pt x="3794989" y="3553490"/>
                </a:lnTo>
                <a:lnTo>
                  <a:pt x="3794989" y="0"/>
                </a:lnTo>
                <a:close/>
              </a:path>
            </a:pathLst>
          </a:custGeom>
          <a:blipFill rotWithShape="1">
            <a:blip r:embed="rId4">
              <a:alphaModFix/>
            </a:blip>
            <a:stretch>
              <a:fillRect b="0" l="0" r="0" t="0"/>
            </a:stretch>
          </a:blipFill>
          <a:ln>
            <a:noFill/>
          </a:ln>
        </p:spPr>
      </p:sp>
      <p:sp>
        <p:nvSpPr>
          <p:cNvPr id="384" name="Google Shape;384;p30"/>
          <p:cNvSpPr/>
          <p:nvPr/>
        </p:nvSpPr>
        <p:spPr>
          <a:xfrm flipH="1" rot="-582000">
            <a:off x="7149662" y="631968"/>
            <a:ext cx="763303" cy="1227534"/>
          </a:xfrm>
          <a:custGeom>
            <a:rect b="b" l="l" r="r" t="t"/>
            <a:pathLst>
              <a:path extrusionOk="0" h="2455067" w="1526605">
                <a:moveTo>
                  <a:pt x="1526605" y="0"/>
                </a:moveTo>
                <a:lnTo>
                  <a:pt x="0" y="0"/>
                </a:lnTo>
                <a:lnTo>
                  <a:pt x="0" y="2455068"/>
                </a:lnTo>
                <a:lnTo>
                  <a:pt x="1526605" y="2455068"/>
                </a:lnTo>
                <a:lnTo>
                  <a:pt x="1526605" y="0"/>
                </a:lnTo>
                <a:close/>
              </a:path>
            </a:pathLst>
          </a:custGeom>
          <a:blipFill rotWithShape="1">
            <a:blip r:embed="rId5">
              <a:alphaModFix/>
            </a:blip>
            <a:stretch>
              <a:fillRect b="0" l="0" r="0"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8A19"/>
        </a:solidFill>
      </p:bgPr>
    </p:bg>
    <p:spTree>
      <p:nvGrpSpPr>
        <p:cNvPr id="388" name="Shape 388"/>
        <p:cNvGrpSpPr/>
        <p:nvPr/>
      </p:nvGrpSpPr>
      <p:grpSpPr>
        <a:xfrm>
          <a:off x="0" y="0"/>
          <a:ext cx="0" cy="0"/>
          <a:chOff x="0" y="0"/>
          <a:chExt cx="0" cy="0"/>
        </a:xfrm>
      </p:grpSpPr>
      <p:grpSp>
        <p:nvGrpSpPr>
          <p:cNvPr id="389" name="Google Shape;389;p31"/>
          <p:cNvGrpSpPr/>
          <p:nvPr/>
        </p:nvGrpSpPr>
        <p:grpSpPr>
          <a:xfrm>
            <a:off x="667636" y="1955821"/>
            <a:ext cx="1909870" cy="2930912"/>
            <a:chOff x="0" y="0"/>
            <a:chExt cx="1006022" cy="1543855"/>
          </a:xfrm>
        </p:grpSpPr>
        <p:sp>
          <p:nvSpPr>
            <p:cNvPr id="390" name="Google Shape;390;p31"/>
            <p:cNvSpPr/>
            <p:nvPr/>
          </p:nvSpPr>
          <p:spPr>
            <a:xfrm>
              <a:off x="0" y="0"/>
              <a:ext cx="1006022" cy="1543855"/>
            </a:xfrm>
            <a:custGeom>
              <a:rect b="b" l="l" r="r" t="t"/>
              <a:pathLst>
                <a:path extrusionOk="0" h="1543855" w="1006022">
                  <a:moveTo>
                    <a:pt x="846002" y="0"/>
                  </a:moveTo>
                  <a:lnTo>
                    <a:pt x="160020" y="0"/>
                  </a:lnTo>
                  <a:lnTo>
                    <a:pt x="0" y="160020"/>
                  </a:lnTo>
                  <a:lnTo>
                    <a:pt x="0" y="1383835"/>
                  </a:lnTo>
                  <a:lnTo>
                    <a:pt x="160020" y="1543855"/>
                  </a:lnTo>
                  <a:lnTo>
                    <a:pt x="846002" y="1543855"/>
                  </a:lnTo>
                  <a:lnTo>
                    <a:pt x="1006022" y="1383835"/>
                  </a:lnTo>
                  <a:lnTo>
                    <a:pt x="1006022" y="160020"/>
                  </a:lnTo>
                  <a:lnTo>
                    <a:pt x="846002" y="0"/>
                  </a:lnTo>
                  <a:close/>
                </a:path>
              </a:pathLst>
            </a:custGeom>
            <a:solidFill>
              <a:srgbClr val="FBF4E6"/>
            </a:solidFill>
            <a:ln cap="sq" cmpd="sng" w="85725">
              <a:solidFill>
                <a:srgbClr val="F25118"/>
              </a:solidFill>
              <a:prstDash val="solid"/>
              <a:miter lim="8000"/>
              <a:headEnd len="sm" w="sm" type="none"/>
              <a:tailEnd len="sm" w="sm" type="none"/>
            </a:ln>
          </p:spPr>
        </p:sp>
        <p:sp>
          <p:nvSpPr>
            <p:cNvPr id="391" name="Google Shape;391;p31"/>
            <p:cNvSpPr txBox="1"/>
            <p:nvPr/>
          </p:nvSpPr>
          <p:spPr>
            <a:xfrm>
              <a:off x="63500" y="25400"/>
              <a:ext cx="879022" cy="145495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2" name="Google Shape;392;p31"/>
          <p:cNvGrpSpPr/>
          <p:nvPr/>
        </p:nvGrpSpPr>
        <p:grpSpPr>
          <a:xfrm>
            <a:off x="3617066" y="1955821"/>
            <a:ext cx="1909870" cy="2930912"/>
            <a:chOff x="0" y="0"/>
            <a:chExt cx="1006022" cy="1543855"/>
          </a:xfrm>
        </p:grpSpPr>
        <p:sp>
          <p:nvSpPr>
            <p:cNvPr id="393" name="Google Shape;393;p31"/>
            <p:cNvSpPr/>
            <p:nvPr/>
          </p:nvSpPr>
          <p:spPr>
            <a:xfrm>
              <a:off x="0" y="0"/>
              <a:ext cx="1006022" cy="1543855"/>
            </a:xfrm>
            <a:custGeom>
              <a:rect b="b" l="l" r="r" t="t"/>
              <a:pathLst>
                <a:path extrusionOk="0" h="1543855" w="1006022">
                  <a:moveTo>
                    <a:pt x="846002" y="0"/>
                  </a:moveTo>
                  <a:lnTo>
                    <a:pt x="160020" y="0"/>
                  </a:lnTo>
                  <a:lnTo>
                    <a:pt x="0" y="160020"/>
                  </a:lnTo>
                  <a:lnTo>
                    <a:pt x="0" y="1383835"/>
                  </a:lnTo>
                  <a:lnTo>
                    <a:pt x="160020" y="1543855"/>
                  </a:lnTo>
                  <a:lnTo>
                    <a:pt x="846002" y="1543855"/>
                  </a:lnTo>
                  <a:lnTo>
                    <a:pt x="1006022" y="1383835"/>
                  </a:lnTo>
                  <a:lnTo>
                    <a:pt x="1006022" y="160020"/>
                  </a:lnTo>
                  <a:lnTo>
                    <a:pt x="846002" y="0"/>
                  </a:lnTo>
                  <a:close/>
                </a:path>
              </a:pathLst>
            </a:custGeom>
            <a:solidFill>
              <a:srgbClr val="FBF4E6"/>
            </a:solidFill>
            <a:ln cap="sq" cmpd="sng" w="85725">
              <a:solidFill>
                <a:srgbClr val="F25118"/>
              </a:solidFill>
              <a:prstDash val="solid"/>
              <a:miter lim="8000"/>
              <a:headEnd len="sm" w="sm" type="none"/>
              <a:tailEnd len="sm" w="sm" type="none"/>
            </a:ln>
          </p:spPr>
        </p:sp>
        <p:sp>
          <p:nvSpPr>
            <p:cNvPr id="394" name="Google Shape;394;p31"/>
            <p:cNvSpPr txBox="1"/>
            <p:nvPr/>
          </p:nvSpPr>
          <p:spPr>
            <a:xfrm>
              <a:off x="63500" y="25400"/>
              <a:ext cx="879022" cy="145495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5" name="Google Shape;395;p31"/>
          <p:cNvGrpSpPr/>
          <p:nvPr/>
        </p:nvGrpSpPr>
        <p:grpSpPr>
          <a:xfrm>
            <a:off x="6636748" y="1955821"/>
            <a:ext cx="1909869" cy="2930912"/>
            <a:chOff x="0" y="0"/>
            <a:chExt cx="1006022" cy="1543855"/>
          </a:xfrm>
        </p:grpSpPr>
        <p:sp>
          <p:nvSpPr>
            <p:cNvPr id="396" name="Google Shape;396;p31"/>
            <p:cNvSpPr/>
            <p:nvPr/>
          </p:nvSpPr>
          <p:spPr>
            <a:xfrm>
              <a:off x="0" y="0"/>
              <a:ext cx="1006022" cy="1543855"/>
            </a:xfrm>
            <a:custGeom>
              <a:rect b="b" l="l" r="r" t="t"/>
              <a:pathLst>
                <a:path extrusionOk="0" h="1543855" w="1006022">
                  <a:moveTo>
                    <a:pt x="846002" y="0"/>
                  </a:moveTo>
                  <a:lnTo>
                    <a:pt x="160020" y="0"/>
                  </a:lnTo>
                  <a:lnTo>
                    <a:pt x="0" y="160020"/>
                  </a:lnTo>
                  <a:lnTo>
                    <a:pt x="0" y="1383835"/>
                  </a:lnTo>
                  <a:lnTo>
                    <a:pt x="160020" y="1543855"/>
                  </a:lnTo>
                  <a:lnTo>
                    <a:pt x="846002" y="1543855"/>
                  </a:lnTo>
                  <a:lnTo>
                    <a:pt x="1006022" y="1383835"/>
                  </a:lnTo>
                  <a:lnTo>
                    <a:pt x="1006022" y="160020"/>
                  </a:lnTo>
                  <a:lnTo>
                    <a:pt x="846002" y="0"/>
                  </a:lnTo>
                  <a:close/>
                </a:path>
              </a:pathLst>
            </a:custGeom>
            <a:solidFill>
              <a:srgbClr val="FBF4E6"/>
            </a:solidFill>
            <a:ln cap="sq" cmpd="sng" w="85725">
              <a:solidFill>
                <a:srgbClr val="F25118"/>
              </a:solidFill>
              <a:prstDash val="solid"/>
              <a:miter lim="8000"/>
              <a:headEnd len="sm" w="sm" type="none"/>
              <a:tailEnd len="sm" w="sm" type="none"/>
            </a:ln>
          </p:spPr>
        </p:sp>
        <p:sp>
          <p:nvSpPr>
            <p:cNvPr id="397" name="Google Shape;397;p31"/>
            <p:cNvSpPr txBox="1"/>
            <p:nvPr/>
          </p:nvSpPr>
          <p:spPr>
            <a:xfrm>
              <a:off x="63500" y="25400"/>
              <a:ext cx="879022" cy="145495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8" name="Google Shape;398;p31"/>
          <p:cNvGrpSpPr/>
          <p:nvPr/>
        </p:nvGrpSpPr>
        <p:grpSpPr>
          <a:xfrm>
            <a:off x="595441" y="1533782"/>
            <a:ext cx="2075935" cy="2075935"/>
            <a:chOff x="0" y="0"/>
            <a:chExt cx="812800" cy="812800"/>
          </a:xfrm>
        </p:grpSpPr>
        <p:sp>
          <p:nvSpPr>
            <p:cNvPr id="399" name="Google Shape;399;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A2A21"/>
            </a:solidFill>
            <a:ln cap="sq" cmpd="sng" w="85725">
              <a:solidFill>
                <a:srgbClr val="F1511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0" name="Google Shape;400;p3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01" name="Google Shape;401;p31"/>
          <p:cNvGrpSpPr/>
          <p:nvPr/>
        </p:nvGrpSpPr>
        <p:grpSpPr>
          <a:xfrm>
            <a:off x="3534032" y="1533782"/>
            <a:ext cx="2075935" cy="2075935"/>
            <a:chOff x="0" y="0"/>
            <a:chExt cx="812800" cy="812800"/>
          </a:xfrm>
        </p:grpSpPr>
        <p:sp>
          <p:nvSpPr>
            <p:cNvPr id="402" name="Google Shape;402;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A2A21"/>
            </a:solidFill>
            <a:ln cap="sq" cmpd="sng" w="85725">
              <a:solidFill>
                <a:srgbClr val="F1511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3" name="Google Shape;403;p3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04" name="Google Shape;404;p31"/>
          <p:cNvGrpSpPr/>
          <p:nvPr/>
        </p:nvGrpSpPr>
        <p:grpSpPr>
          <a:xfrm>
            <a:off x="6553715" y="1533782"/>
            <a:ext cx="2075935" cy="2075935"/>
            <a:chOff x="0" y="0"/>
            <a:chExt cx="812800" cy="812800"/>
          </a:xfrm>
        </p:grpSpPr>
        <p:sp>
          <p:nvSpPr>
            <p:cNvPr id="405" name="Google Shape;405;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A2A21"/>
            </a:solidFill>
            <a:ln cap="sq" cmpd="sng" w="85725">
              <a:solidFill>
                <a:srgbClr val="F1511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6" name="Google Shape;406;p3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07" name="Google Shape;407;p31"/>
          <p:cNvSpPr/>
          <p:nvPr/>
        </p:nvSpPr>
        <p:spPr>
          <a:xfrm>
            <a:off x="721914" y="2027607"/>
            <a:ext cx="1888193" cy="1088286"/>
          </a:xfrm>
          <a:custGeom>
            <a:rect b="b" l="l" r="r" t="t"/>
            <a:pathLst>
              <a:path extrusionOk="0" h="2176571" w="3776385">
                <a:moveTo>
                  <a:pt x="0" y="0"/>
                </a:moveTo>
                <a:lnTo>
                  <a:pt x="3776386" y="0"/>
                </a:lnTo>
                <a:lnTo>
                  <a:pt x="3776386" y="2176572"/>
                </a:lnTo>
                <a:lnTo>
                  <a:pt x="0" y="2176572"/>
                </a:lnTo>
                <a:lnTo>
                  <a:pt x="0" y="0"/>
                </a:lnTo>
                <a:close/>
              </a:path>
            </a:pathLst>
          </a:custGeom>
          <a:blipFill rotWithShape="1">
            <a:blip r:embed="rId3">
              <a:alphaModFix/>
            </a:blip>
            <a:stretch>
              <a:fillRect b="0" l="0" r="0" t="0"/>
            </a:stretch>
          </a:blipFill>
          <a:ln>
            <a:noFill/>
          </a:ln>
        </p:spPr>
      </p:sp>
      <p:sp>
        <p:nvSpPr>
          <p:cNvPr id="408" name="Google Shape;408;p31"/>
          <p:cNvSpPr/>
          <p:nvPr/>
        </p:nvSpPr>
        <p:spPr>
          <a:xfrm>
            <a:off x="3697946" y="1854000"/>
            <a:ext cx="1640646" cy="1473599"/>
          </a:xfrm>
          <a:custGeom>
            <a:rect b="b" l="l" r="r" t="t"/>
            <a:pathLst>
              <a:path extrusionOk="0" h="2947197" w="3281292">
                <a:moveTo>
                  <a:pt x="0" y="0"/>
                </a:moveTo>
                <a:lnTo>
                  <a:pt x="3281292" y="0"/>
                </a:lnTo>
                <a:lnTo>
                  <a:pt x="3281292" y="2947198"/>
                </a:lnTo>
                <a:lnTo>
                  <a:pt x="0" y="2947198"/>
                </a:lnTo>
                <a:lnTo>
                  <a:pt x="0" y="0"/>
                </a:lnTo>
                <a:close/>
              </a:path>
            </a:pathLst>
          </a:custGeom>
          <a:blipFill rotWithShape="1">
            <a:blip r:embed="rId4">
              <a:alphaModFix/>
            </a:blip>
            <a:stretch>
              <a:fillRect b="0" l="0" r="0" t="0"/>
            </a:stretch>
          </a:blipFill>
          <a:ln>
            <a:noFill/>
          </a:ln>
        </p:spPr>
      </p:sp>
      <p:sp>
        <p:nvSpPr>
          <p:cNvPr id="409" name="Google Shape;409;p31"/>
          <p:cNvSpPr/>
          <p:nvPr/>
        </p:nvSpPr>
        <p:spPr>
          <a:xfrm>
            <a:off x="6792569" y="1854000"/>
            <a:ext cx="1598227" cy="1435499"/>
          </a:xfrm>
          <a:custGeom>
            <a:rect b="b" l="l" r="r" t="t"/>
            <a:pathLst>
              <a:path extrusionOk="0" h="2870997" w="3196454">
                <a:moveTo>
                  <a:pt x="0" y="0"/>
                </a:moveTo>
                <a:lnTo>
                  <a:pt x="3196454" y="0"/>
                </a:lnTo>
                <a:lnTo>
                  <a:pt x="3196454" y="2870998"/>
                </a:lnTo>
                <a:lnTo>
                  <a:pt x="0" y="2870998"/>
                </a:lnTo>
                <a:lnTo>
                  <a:pt x="0" y="0"/>
                </a:lnTo>
                <a:close/>
              </a:path>
            </a:pathLst>
          </a:custGeom>
          <a:blipFill rotWithShape="1">
            <a:blip r:embed="rId5">
              <a:alphaModFix/>
            </a:blip>
            <a:stretch>
              <a:fillRect b="0" l="0" r="0" t="0"/>
            </a:stretch>
          </a:blipFill>
          <a:ln>
            <a:noFill/>
          </a:ln>
        </p:spPr>
      </p:sp>
      <p:grpSp>
        <p:nvGrpSpPr>
          <p:cNvPr id="410" name="Google Shape;410;p31"/>
          <p:cNvGrpSpPr/>
          <p:nvPr/>
        </p:nvGrpSpPr>
        <p:grpSpPr>
          <a:xfrm>
            <a:off x="2771765" y="3977275"/>
            <a:ext cx="3600470" cy="1227534"/>
            <a:chOff x="0" y="0"/>
            <a:chExt cx="9601254" cy="3273423"/>
          </a:xfrm>
        </p:grpSpPr>
        <p:sp>
          <p:nvSpPr>
            <p:cNvPr id="411" name="Google Shape;411;p31"/>
            <p:cNvSpPr/>
            <p:nvPr/>
          </p:nvSpPr>
          <p:spPr>
            <a:xfrm flipH="1">
              <a:off x="0" y="0"/>
              <a:ext cx="2035474" cy="3273423"/>
            </a:xfrm>
            <a:custGeom>
              <a:rect b="b" l="l" r="r" t="t"/>
              <a:pathLst>
                <a:path extrusionOk="0" h="3273423" w="2035474">
                  <a:moveTo>
                    <a:pt x="2035474" y="0"/>
                  </a:moveTo>
                  <a:lnTo>
                    <a:pt x="0" y="0"/>
                  </a:lnTo>
                  <a:lnTo>
                    <a:pt x="0" y="3273423"/>
                  </a:lnTo>
                  <a:lnTo>
                    <a:pt x="2035474" y="3273423"/>
                  </a:lnTo>
                  <a:lnTo>
                    <a:pt x="2035474" y="0"/>
                  </a:lnTo>
                  <a:close/>
                </a:path>
              </a:pathLst>
            </a:custGeom>
            <a:blipFill rotWithShape="1">
              <a:blip r:embed="rId6">
                <a:alphaModFix/>
              </a:blip>
              <a:stretch>
                <a:fillRect b="0" l="0" r="0" t="0"/>
              </a:stretch>
            </a:blipFill>
            <a:ln>
              <a:noFill/>
            </a:ln>
          </p:spPr>
        </p:sp>
        <p:sp>
          <p:nvSpPr>
            <p:cNvPr id="412" name="Google Shape;412;p31"/>
            <p:cNvSpPr/>
            <p:nvPr/>
          </p:nvSpPr>
          <p:spPr>
            <a:xfrm>
              <a:off x="7565780" y="0"/>
              <a:ext cx="2035474" cy="3273423"/>
            </a:xfrm>
            <a:custGeom>
              <a:rect b="b" l="l" r="r" t="t"/>
              <a:pathLst>
                <a:path extrusionOk="0" h="3273423" w="2035474">
                  <a:moveTo>
                    <a:pt x="0" y="0"/>
                  </a:moveTo>
                  <a:lnTo>
                    <a:pt x="2035474" y="0"/>
                  </a:lnTo>
                  <a:lnTo>
                    <a:pt x="2035474" y="3273423"/>
                  </a:lnTo>
                  <a:lnTo>
                    <a:pt x="0" y="3273423"/>
                  </a:lnTo>
                  <a:lnTo>
                    <a:pt x="0" y="0"/>
                  </a:lnTo>
                  <a:close/>
                </a:path>
              </a:pathLst>
            </a:custGeom>
            <a:blipFill rotWithShape="1">
              <a:blip r:embed="rId6">
                <a:alphaModFix/>
              </a:blip>
              <a:stretch>
                <a:fillRect b="0" l="0" r="0" t="0"/>
              </a:stretch>
            </a:blipFill>
            <a:ln>
              <a:noFill/>
            </a:ln>
          </p:spPr>
        </p:sp>
      </p:grpSp>
      <p:sp>
        <p:nvSpPr>
          <p:cNvPr id="413" name="Google Shape;413;p31"/>
          <p:cNvSpPr/>
          <p:nvPr/>
        </p:nvSpPr>
        <p:spPr>
          <a:xfrm>
            <a:off x="561862" y="1220341"/>
            <a:ext cx="628630" cy="691492"/>
          </a:xfrm>
          <a:custGeom>
            <a:rect b="b" l="l" r="r" t="t"/>
            <a:pathLst>
              <a:path extrusionOk="0" h="1382985" w="1257259">
                <a:moveTo>
                  <a:pt x="0" y="0"/>
                </a:moveTo>
                <a:lnTo>
                  <a:pt x="1257259" y="0"/>
                </a:lnTo>
                <a:lnTo>
                  <a:pt x="1257259" y="1382985"/>
                </a:lnTo>
                <a:lnTo>
                  <a:pt x="0" y="1382985"/>
                </a:lnTo>
                <a:lnTo>
                  <a:pt x="0" y="0"/>
                </a:lnTo>
                <a:close/>
              </a:path>
            </a:pathLst>
          </a:custGeom>
          <a:blipFill rotWithShape="1">
            <a:blip r:embed="rId7">
              <a:alphaModFix/>
            </a:blip>
            <a:stretch>
              <a:fillRect b="0" l="0" r="0" t="0"/>
            </a:stretch>
          </a:blipFill>
          <a:ln>
            <a:noFill/>
          </a:ln>
        </p:spPr>
      </p:sp>
      <p:sp>
        <p:nvSpPr>
          <p:cNvPr id="414" name="Google Shape;414;p31"/>
          <p:cNvSpPr/>
          <p:nvPr/>
        </p:nvSpPr>
        <p:spPr>
          <a:xfrm flipH="1">
            <a:off x="7929305" y="1220341"/>
            <a:ext cx="628629" cy="691492"/>
          </a:xfrm>
          <a:custGeom>
            <a:rect b="b" l="l" r="r" t="t"/>
            <a:pathLst>
              <a:path extrusionOk="0" h="1382985" w="1257259">
                <a:moveTo>
                  <a:pt x="1257259" y="0"/>
                </a:moveTo>
                <a:lnTo>
                  <a:pt x="0" y="0"/>
                </a:lnTo>
                <a:lnTo>
                  <a:pt x="0" y="1382985"/>
                </a:lnTo>
                <a:lnTo>
                  <a:pt x="1257259" y="1382985"/>
                </a:lnTo>
                <a:lnTo>
                  <a:pt x="1257259" y="0"/>
                </a:lnTo>
                <a:close/>
              </a:path>
            </a:pathLst>
          </a:custGeom>
          <a:blipFill rotWithShape="1">
            <a:blip r:embed="rId7">
              <a:alphaModFix/>
            </a:blip>
            <a:stretch>
              <a:fillRect b="0" l="0" r="0" t="0"/>
            </a:stretch>
          </a:blipFill>
          <a:ln>
            <a:noFill/>
          </a:ln>
        </p:spPr>
      </p:sp>
      <p:sp>
        <p:nvSpPr>
          <p:cNvPr id="415" name="Google Shape;415;p31"/>
          <p:cNvSpPr/>
          <p:nvPr/>
        </p:nvSpPr>
        <p:spPr>
          <a:xfrm>
            <a:off x="52503" y="1805749"/>
            <a:ext cx="542938" cy="649165"/>
          </a:xfrm>
          <a:custGeom>
            <a:rect b="b" l="l" r="r" t="t"/>
            <a:pathLst>
              <a:path extrusionOk="0" h="1298331" w="1085876">
                <a:moveTo>
                  <a:pt x="0" y="0"/>
                </a:moveTo>
                <a:lnTo>
                  <a:pt x="1085876" y="0"/>
                </a:lnTo>
                <a:lnTo>
                  <a:pt x="1085876" y="1298331"/>
                </a:lnTo>
                <a:lnTo>
                  <a:pt x="0" y="1298331"/>
                </a:lnTo>
                <a:lnTo>
                  <a:pt x="0" y="0"/>
                </a:lnTo>
                <a:close/>
              </a:path>
            </a:pathLst>
          </a:custGeom>
          <a:blipFill rotWithShape="1">
            <a:blip r:embed="rId8">
              <a:alphaModFix/>
            </a:blip>
            <a:stretch>
              <a:fillRect b="0" l="0" r="0" t="0"/>
            </a:stretch>
          </a:blipFill>
          <a:ln>
            <a:noFill/>
          </a:ln>
        </p:spPr>
      </p:sp>
      <p:sp>
        <p:nvSpPr>
          <p:cNvPr id="416" name="Google Shape;416;p31"/>
          <p:cNvSpPr/>
          <p:nvPr/>
        </p:nvSpPr>
        <p:spPr>
          <a:xfrm flipH="1">
            <a:off x="8557935" y="1805749"/>
            <a:ext cx="542938" cy="649165"/>
          </a:xfrm>
          <a:custGeom>
            <a:rect b="b" l="l" r="r" t="t"/>
            <a:pathLst>
              <a:path extrusionOk="0" h="1298331" w="1085876">
                <a:moveTo>
                  <a:pt x="1085877" y="0"/>
                </a:moveTo>
                <a:lnTo>
                  <a:pt x="0" y="0"/>
                </a:lnTo>
                <a:lnTo>
                  <a:pt x="0" y="1298331"/>
                </a:lnTo>
                <a:lnTo>
                  <a:pt x="1085877" y="1298331"/>
                </a:lnTo>
                <a:lnTo>
                  <a:pt x="1085877" y="0"/>
                </a:lnTo>
                <a:close/>
              </a:path>
            </a:pathLst>
          </a:custGeom>
          <a:blipFill rotWithShape="1">
            <a:blip r:embed="rId8">
              <a:alphaModFix/>
            </a:blip>
            <a:stretch>
              <a:fillRect b="0" l="0" r="0" t="0"/>
            </a:stretch>
          </a:blipFill>
          <a:ln>
            <a:noFill/>
          </a:ln>
        </p:spPr>
      </p:sp>
      <p:sp>
        <p:nvSpPr>
          <p:cNvPr id="417" name="Google Shape;417;p31"/>
          <p:cNvSpPr/>
          <p:nvPr/>
        </p:nvSpPr>
        <p:spPr>
          <a:xfrm rot="1774171">
            <a:off x="-105894" y="189768"/>
            <a:ext cx="542938" cy="649166"/>
          </a:xfrm>
          <a:custGeom>
            <a:rect b="b" l="l" r="r" t="t"/>
            <a:pathLst>
              <a:path extrusionOk="0" h="1298331" w="1085876">
                <a:moveTo>
                  <a:pt x="0" y="0"/>
                </a:moveTo>
                <a:lnTo>
                  <a:pt x="1085876" y="0"/>
                </a:lnTo>
                <a:lnTo>
                  <a:pt x="1085876" y="1298330"/>
                </a:lnTo>
                <a:lnTo>
                  <a:pt x="0" y="1298330"/>
                </a:lnTo>
                <a:lnTo>
                  <a:pt x="0" y="0"/>
                </a:lnTo>
                <a:close/>
              </a:path>
            </a:pathLst>
          </a:custGeom>
          <a:blipFill rotWithShape="1">
            <a:blip r:embed="rId9">
              <a:alphaModFix/>
            </a:blip>
            <a:stretch>
              <a:fillRect b="0" l="0" r="0" t="0"/>
            </a:stretch>
          </a:blipFill>
          <a:ln>
            <a:noFill/>
          </a:ln>
        </p:spPr>
      </p:sp>
      <p:sp>
        <p:nvSpPr>
          <p:cNvPr id="418" name="Google Shape;418;p31"/>
          <p:cNvSpPr/>
          <p:nvPr/>
        </p:nvSpPr>
        <p:spPr>
          <a:xfrm flipH="1" rot="-965666">
            <a:off x="8675654" y="189768"/>
            <a:ext cx="542938" cy="649166"/>
          </a:xfrm>
          <a:custGeom>
            <a:rect b="b" l="l" r="r" t="t"/>
            <a:pathLst>
              <a:path extrusionOk="0" h="1298331" w="1085876">
                <a:moveTo>
                  <a:pt x="1085876" y="0"/>
                </a:moveTo>
                <a:lnTo>
                  <a:pt x="0" y="0"/>
                </a:lnTo>
                <a:lnTo>
                  <a:pt x="0" y="1298330"/>
                </a:lnTo>
                <a:lnTo>
                  <a:pt x="1085876" y="1298330"/>
                </a:lnTo>
                <a:lnTo>
                  <a:pt x="1085876" y="0"/>
                </a:lnTo>
                <a:close/>
              </a:path>
            </a:pathLst>
          </a:custGeom>
          <a:blipFill rotWithShape="1">
            <a:blip r:embed="rId9">
              <a:alphaModFix/>
            </a:blip>
            <a:stretch>
              <a:fillRect b="0" l="0" r="0" t="0"/>
            </a:stretch>
          </a:blipFill>
          <a:ln>
            <a:noFill/>
          </a:ln>
        </p:spPr>
      </p:sp>
      <p:sp>
        <p:nvSpPr>
          <p:cNvPr id="419" name="Google Shape;419;p31"/>
          <p:cNvSpPr txBox="1"/>
          <p:nvPr/>
        </p:nvSpPr>
        <p:spPr>
          <a:xfrm>
            <a:off x="514350" y="477391"/>
            <a:ext cx="8115300" cy="7429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4900" u="none" cap="none" strike="noStrike">
                <a:solidFill>
                  <a:srgbClr val="FBF4E6"/>
                </a:solidFill>
                <a:latin typeface="Kavoon"/>
                <a:ea typeface="Kavoon"/>
                <a:cs typeface="Kavoon"/>
                <a:sym typeface="Kavoon"/>
              </a:rPr>
              <a:t>Write your topic or idea</a:t>
            </a:r>
            <a:endParaRPr sz="700"/>
          </a:p>
        </p:txBody>
      </p:sp>
      <p:sp>
        <p:nvSpPr>
          <p:cNvPr id="420" name="Google Shape;420;p31"/>
          <p:cNvSpPr txBox="1"/>
          <p:nvPr/>
        </p:nvSpPr>
        <p:spPr>
          <a:xfrm>
            <a:off x="879792" y="3678825"/>
            <a:ext cx="1485559" cy="2984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3A2A21"/>
                </a:solidFill>
                <a:latin typeface="Calistoga"/>
                <a:ea typeface="Calistoga"/>
                <a:cs typeface="Calistoga"/>
                <a:sym typeface="Calistoga"/>
              </a:rPr>
              <a:t>Main Point</a:t>
            </a:r>
            <a:endParaRPr sz="700"/>
          </a:p>
        </p:txBody>
      </p:sp>
      <p:sp>
        <p:nvSpPr>
          <p:cNvPr id="421" name="Google Shape;421;p31"/>
          <p:cNvSpPr txBox="1"/>
          <p:nvPr/>
        </p:nvSpPr>
        <p:spPr>
          <a:xfrm>
            <a:off x="3829221" y="3678825"/>
            <a:ext cx="1485559" cy="2984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3A2A21"/>
                </a:solidFill>
                <a:latin typeface="Calistoga"/>
                <a:ea typeface="Calistoga"/>
                <a:cs typeface="Calistoga"/>
                <a:sym typeface="Calistoga"/>
              </a:rPr>
              <a:t>Main Point</a:t>
            </a:r>
            <a:endParaRPr sz="700"/>
          </a:p>
        </p:txBody>
      </p:sp>
      <p:sp>
        <p:nvSpPr>
          <p:cNvPr id="422" name="Google Shape;422;p31"/>
          <p:cNvSpPr txBox="1"/>
          <p:nvPr/>
        </p:nvSpPr>
        <p:spPr>
          <a:xfrm>
            <a:off x="6848904" y="3678825"/>
            <a:ext cx="1485558" cy="2984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3A2A21"/>
                </a:solidFill>
                <a:latin typeface="Calistoga"/>
                <a:ea typeface="Calistoga"/>
                <a:cs typeface="Calistoga"/>
                <a:sym typeface="Calistoga"/>
              </a:rPr>
              <a:t>Main Point</a:t>
            </a:r>
            <a:endParaRPr sz="700"/>
          </a:p>
        </p:txBody>
      </p:sp>
      <p:sp>
        <p:nvSpPr>
          <p:cNvPr id="423" name="Google Shape;423;p31"/>
          <p:cNvSpPr txBox="1"/>
          <p:nvPr/>
        </p:nvSpPr>
        <p:spPr>
          <a:xfrm>
            <a:off x="994913" y="4027331"/>
            <a:ext cx="1255200" cy="507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Raleway"/>
                <a:ea typeface="Raleway"/>
                <a:cs typeface="Raleway"/>
                <a:sym typeface="Raleway"/>
              </a:rPr>
              <a:t>Briefly elaborate on</a:t>
            </a:r>
            <a:endParaRPr sz="700"/>
          </a:p>
          <a:p>
            <a:pPr indent="0" lvl="0" marL="0" marR="0" rtl="0" algn="ctr">
              <a:lnSpc>
                <a:spcPct val="115000"/>
              </a:lnSpc>
              <a:spcBef>
                <a:spcPts val="0"/>
              </a:spcBef>
              <a:spcAft>
                <a:spcPts val="0"/>
              </a:spcAft>
              <a:buNone/>
            </a:pPr>
            <a:r>
              <a:rPr b="0" i="0" lang="en" sz="1000" u="none" cap="none" strike="noStrike">
                <a:solidFill>
                  <a:srgbClr val="000000"/>
                </a:solidFill>
                <a:latin typeface="Raleway"/>
                <a:ea typeface="Raleway"/>
                <a:cs typeface="Raleway"/>
                <a:sym typeface="Raleway"/>
              </a:rPr>
              <a:t>what you want</a:t>
            </a:r>
            <a:endParaRPr sz="700"/>
          </a:p>
          <a:p>
            <a:pPr indent="0" lvl="1" marL="0" marR="0" rtl="0" algn="ctr">
              <a:lnSpc>
                <a:spcPct val="115000"/>
              </a:lnSpc>
              <a:spcBef>
                <a:spcPts val="0"/>
              </a:spcBef>
              <a:spcAft>
                <a:spcPts val="0"/>
              </a:spcAft>
              <a:buNone/>
            </a:pPr>
            <a:r>
              <a:rPr b="0" i="0" lang="en" sz="1000" u="none" cap="none" strike="noStrike">
                <a:solidFill>
                  <a:srgbClr val="000000"/>
                </a:solidFill>
                <a:latin typeface="Raleway"/>
                <a:ea typeface="Raleway"/>
                <a:cs typeface="Raleway"/>
                <a:sym typeface="Raleway"/>
              </a:rPr>
              <a:t>to discuss.</a:t>
            </a:r>
            <a:endParaRPr sz="700"/>
          </a:p>
        </p:txBody>
      </p:sp>
      <p:sp>
        <p:nvSpPr>
          <p:cNvPr id="424" name="Google Shape;424;p31"/>
          <p:cNvSpPr txBox="1"/>
          <p:nvPr/>
        </p:nvSpPr>
        <p:spPr>
          <a:xfrm>
            <a:off x="3944343" y="4027331"/>
            <a:ext cx="1255200" cy="507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Raleway"/>
                <a:ea typeface="Raleway"/>
                <a:cs typeface="Raleway"/>
                <a:sym typeface="Raleway"/>
              </a:rPr>
              <a:t>Briefly elaborate on</a:t>
            </a:r>
            <a:endParaRPr sz="700"/>
          </a:p>
          <a:p>
            <a:pPr indent="0" lvl="0" marL="0" marR="0" rtl="0" algn="ctr">
              <a:lnSpc>
                <a:spcPct val="115000"/>
              </a:lnSpc>
              <a:spcBef>
                <a:spcPts val="0"/>
              </a:spcBef>
              <a:spcAft>
                <a:spcPts val="0"/>
              </a:spcAft>
              <a:buNone/>
            </a:pPr>
            <a:r>
              <a:rPr b="0" i="0" lang="en" sz="1000" u="none" cap="none" strike="noStrike">
                <a:solidFill>
                  <a:srgbClr val="000000"/>
                </a:solidFill>
                <a:latin typeface="Raleway"/>
                <a:ea typeface="Raleway"/>
                <a:cs typeface="Raleway"/>
                <a:sym typeface="Raleway"/>
              </a:rPr>
              <a:t>what you want</a:t>
            </a:r>
            <a:endParaRPr sz="700"/>
          </a:p>
          <a:p>
            <a:pPr indent="0" lvl="1" marL="0" marR="0" rtl="0" algn="ctr">
              <a:lnSpc>
                <a:spcPct val="115000"/>
              </a:lnSpc>
              <a:spcBef>
                <a:spcPts val="0"/>
              </a:spcBef>
              <a:spcAft>
                <a:spcPts val="0"/>
              </a:spcAft>
              <a:buNone/>
            </a:pPr>
            <a:r>
              <a:rPr b="0" i="0" lang="en" sz="1000" u="none" cap="none" strike="noStrike">
                <a:solidFill>
                  <a:srgbClr val="000000"/>
                </a:solidFill>
                <a:latin typeface="Raleway"/>
                <a:ea typeface="Raleway"/>
                <a:cs typeface="Raleway"/>
                <a:sym typeface="Raleway"/>
              </a:rPr>
              <a:t>to discuss.</a:t>
            </a:r>
            <a:endParaRPr sz="700"/>
          </a:p>
        </p:txBody>
      </p:sp>
      <p:sp>
        <p:nvSpPr>
          <p:cNvPr id="425" name="Google Shape;425;p31"/>
          <p:cNvSpPr txBox="1"/>
          <p:nvPr/>
        </p:nvSpPr>
        <p:spPr>
          <a:xfrm>
            <a:off x="6964025" y="4027331"/>
            <a:ext cx="1255200" cy="507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Raleway"/>
                <a:ea typeface="Raleway"/>
                <a:cs typeface="Raleway"/>
                <a:sym typeface="Raleway"/>
              </a:rPr>
              <a:t>Briefly elaborate on</a:t>
            </a:r>
            <a:endParaRPr sz="700"/>
          </a:p>
          <a:p>
            <a:pPr indent="0" lvl="0" marL="0" marR="0" rtl="0" algn="ctr">
              <a:lnSpc>
                <a:spcPct val="115000"/>
              </a:lnSpc>
              <a:spcBef>
                <a:spcPts val="0"/>
              </a:spcBef>
              <a:spcAft>
                <a:spcPts val="0"/>
              </a:spcAft>
              <a:buNone/>
            </a:pPr>
            <a:r>
              <a:rPr b="0" i="0" lang="en" sz="1000" u="none" cap="none" strike="noStrike">
                <a:solidFill>
                  <a:srgbClr val="000000"/>
                </a:solidFill>
                <a:latin typeface="Raleway"/>
                <a:ea typeface="Raleway"/>
                <a:cs typeface="Raleway"/>
                <a:sym typeface="Raleway"/>
              </a:rPr>
              <a:t>what you want</a:t>
            </a:r>
            <a:endParaRPr sz="700"/>
          </a:p>
          <a:p>
            <a:pPr indent="0" lvl="1" marL="0" marR="0" rtl="0" algn="ctr">
              <a:lnSpc>
                <a:spcPct val="115000"/>
              </a:lnSpc>
              <a:spcBef>
                <a:spcPts val="0"/>
              </a:spcBef>
              <a:spcAft>
                <a:spcPts val="0"/>
              </a:spcAft>
              <a:buNone/>
            </a:pPr>
            <a:r>
              <a:rPr b="0" i="0" lang="en" sz="1000" u="none" cap="none" strike="noStrike">
                <a:solidFill>
                  <a:srgbClr val="000000"/>
                </a:solidFill>
                <a:latin typeface="Raleway"/>
                <a:ea typeface="Raleway"/>
                <a:cs typeface="Raleway"/>
                <a:sym typeface="Raleway"/>
              </a:rPr>
              <a:t>to discuss.</a:t>
            </a:r>
            <a:endParaRPr sz="7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392A1F"/>
      </a:dk1>
      <a:lt1>
        <a:srgbClr val="FBF4E4"/>
      </a:lt1>
      <a:dk2>
        <a:srgbClr val="3A2A21"/>
      </a:dk2>
      <a:lt2>
        <a:srgbClr val="E78A18"/>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