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693400" cx="7556500"/>
  <p:notesSz cx="6858000" cy="9144000"/>
  <p:embeddedFontLst>
    <p:embeddedFont>
      <p:font typeface="Yellowtail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Yellowtail-regular.fntdata"/><Relationship Id="rId10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0.png"/><Relationship Id="rId13" Type="http://schemas.openxmlformats.org/officeDocument/2006/relationships/image" Target="../media/image1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3.png"/><Relationship Id="rId5" Type="http://schemas.openxmlformats.org/officeDocument/2006/relationships/image" Target="../media/image21.png"/><Relationship Id="rId6" Type="http://schemas.openxmlformats.org/officeDocument/2006/relationships/image" Target="../media/image5.png"/><Relationship Id="rId7" Type="http://schemas.openxmlformats.org/officeDocument/2006/relationships/image" Target="../media/image11.png"/><Relationship Id="rId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3F3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-202658" y="-554018"/>
            <a:ext cx="7965316" cy="7834975"/>
          </a:xfrm>
          <a:custGeom>
            <a:rect b="b" l="l" r="r" t="t"/>
            <a:pathLst>
              <a:path extrusionOk="0" h="7834975" w="7965316">
                <a:moveTo>
                  <a:pt x="0" y="0"/>
                </a:moveTo>
                <a:lnTo>
                  <a:pt x="7965316" y="0"/>
                </a:lnTo>
                <a:lnTo>
                  <a:pt x="7965316" y="7834975"/>
                </a:lnTo>
                <a:lnTo>
                  <a:pt x="0" y="7834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1202159" y="248542"/>
            <a:ext cx="4666606" cy="4683638"/>
          </a:xfrm>
          <a:custGeom>
            <a:rect b="b" l="l" r="r" t="t"/>
            <a:pathLst>
              <a:path extrusionOk="0" h="4683638" w="4666606">
                <a:moveTo>
                  <a:pt x="0" y="0"/>
                </a:moveTo>
                <a:lnTo>
                  <a:pt x="4666607" y="0"/>
                </a:lnTo>
                <a:lnTo>
                  <a:pt x="4666607" y="4683638"/>
                </a:lnTo>
                <a:lnTo>
                  <a:pt x="0" y="46836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260541" y="1588231"/>
            <a:ext cx="7038919" cy="5692725"/>
          </a:xfrm>
          <a:custGeom>
            <a:rect b="b" l="l" r="r" t="t"/>
            <a:pathLst>
              <a:path extrusionOk="0" h="5692725" w="7038919">
                <a:moveTo>
                  <a:pt x="0" y="0"/>
                </a:moveTo>
                <a:lnTo>
                  <a:pt x="7038918" y="0"/>
                </a:lnTo>
                <a:lnTo>
                  <a:pt x="7038918" y="5692726"/>
                </a:lnTo>
                <a:lnTo>
                  <a:pt x="0" y="56927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5869509" y="9022125"/>
            <a:ext cx="1893150" cy="1827750"/>
          </a:xfrm>
          <a:custGeom>
            <a:rect b="b" l="l" r="r" t="t"/>
            <a:pathLst>
              <a:path extrusionOk="0" h="1827750" w="1893150">
                <a:moveTo>
                  <a:pt x="0" y="0"/>
                </a:moveTo>
                <a:lnTo>
                  <a:pt x="1893149" y="0"/>
                </a:lnTo>
                <a:lnTo>
                  <a:pt x="1893149" y="1827750"/>
                </a:lnTo>
                <a:lnTo>
                  <a:pt x="0" y="1827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 txBox="1"/>
          <p:nvPr/>
        </p:nvSpPr>
        <p:spPr>
          <a:xfrm>
            <a:off x="1368736" y="7647308"/>
            <a:ext cx="4822500" cy="26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48" u="none" cap="none" strike="noStrike">
                <a:solidFill>
                  <a:srgbClr val="FFCB95"/>
                </a:solidFill>
                <a:latin typeface="Yellowtail"/>
                <a:ea typeface="Yellowtail"/>
                <a:cs typeface="Yellowtail"/>
                <a:sym typeface="Yellowtail"/>
              </a:rPr>
              <a:t>Gratitude turns what we have into enough.</a:t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 flipH="1">
            <a:off x="-202658" y="9022125"/>
            <a:ext cx="1893150" cy="1827750"/>
          </a:xfrm>
          <a:custGeom>
            <a:rect b="b" l="l" r="r" t="t"/>
            <a:pathLst>
              <a:path extrusionOk="0" h="1827750" w="1893150">
                <a:moveTo>
                  <a:pt x="1893149" y="0"/>
                </a:moveTo>
                <a:lnTo>
                  <a:pt x="0" y="0"/>
                </a:lnTo>
                <a:lnTo>
                  <a:pt x="0" y="1827750"/>
                </a:lnTo>
                <a:lnTo>
                  <a:pt x="1893149" y="1827750"/>
                </a:lnTo>
                <a:lnTo>
                  <a:pt x="1893149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 flipH="1" rot="10800000">
            <a:off x="5869509" y="6367082"/>
            <a:ext cx="1893150" cy="1827750"/>
          </a:xfrm>
          <a:custGeom>
            <a:rect b="b" l="l" r="r" t="t"/>
            <a:pathLst>
              <a:path extrusionOk="0" h="1827750" w="1893150">
                <a:moveTo>
                  <a:pt x="0" y="1827750"/>
                </a:moveTo>
                <a:lnTo>
                  <a:pt x="1893149" y="1827750"/>
                </a:lnTo>
                <a:lnTo>
                  <a:pt x="1893149" y="0"/>
                </a:lnTo>
                <a:lnTo>
                  <a:pt x="0" y="0"/>
                </a:lnTo>
                <a:lnTo>
                  <a:pt x="0" y="182775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 rot="10800000">
            <a:off x="-202658" y="6367082"/>
            <a:ext cx="1893150" cy="1827750"/>
          </a:xfrm>
          <a:custGeom>
            <a:rect b="b" l="l" r="r" t="t"/>
            <a:pathLst>
              <a:path extrusionOk="0" h="1827750" w="1893150">
                <a:moveTo>
                  <a:pt x="1893149" y="1827750"/>
                </a:moveTo>
                <a:lnTo>
                  <a:pt x="0" y="1827750"/>
                </a:lnTo>
                <a:lnTo>
                  <a:pt x="0" y="0"/>
                </a:lnTo>
                <a:lnTo>
                  <a:pt x="1893149" y="0"/>
                </a:lnTo>
                <a:lnTo>
                  <a:pt x="1893149" y="182775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0D04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375" y="521875"/>
            <a:ext cx="6605251" cy="538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0" y="0"/>
            <a:ext cx="7560000" cy="10692003"/>
          </a:xfrm>
          <a:custGeom>
            <a:rect b="b" l="l" r="r" t="t"/>
            <a:pathLst>
              <a:path extrusionOk="0" h="3831772" w="2709333">
                <a:moveTo>
                  <a:pt x="0" y="0"/>
                </a:moveTo>
                <a:lnTo>
                  <a:pt x="2709333" y="0"/>
                </a:lnTo>
                <a:lnTo>
                  <a:pt x="2709333" y="3831772"/>
                </a:lnTo>
                <a:lnTo>
                  <a:pt x="0" y="383177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sq" cmpd="sng" w="114300">
            <a:solidFill>
              <a:srgbClr val="F37221"/>
            </a:solidFill>
            <a:prstDash val="dash"/>
            <a:miter lim="8000"/>
            <a:headEnd len="sm" w="sm" type="none"/>
            <a:tailEnd len="sm" w="sm" type="none"/>
          </a:ln>
        </p:spPr>
      </p:sp>
      <p:sp>
        <p:nvSpPr>
          <p:cNvPr id="98" name="Google Shape;98;p14"/>
          <p:cNvSpPr/>
          <p:nvPr/>
        </p:nvSpPr>
        <p:spPr>
          <a:xfrm>
            <a:off x="756000" y="5562052"/>
            <a:ext cx="2247159" cy="2978162"/>
          </a:xfrm>
          <a:custGeom>
            <a:rect b="b" l="l" r="r" t="t"/>
            <a:pathLst>
              <a:path extrusionOk="0" h="2978162" w="2247159">
                <a:moveTo>
                  <a:pt x="0" y="0"/>
                </a:moveTo>
                <a:lnTo>
                  <a:pt x="2247159" y="0"/>
                </a:lnTo>
                <a:lnTo>
                  <a:pt x="2247159" y="2978162"/>
                </a:lnTo>
                <a:lnTo>
                  <a:pt x="0" y="29781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99" name="Google Shape;9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48237" y="6350984"/>
            <a:ext cx="8456600" cy="5122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F2630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/>
          <p:nvPr/>
        </p:nvSpPr>
        <p:spPr>
          <a:xfrm>
            <a:off x="-1474449" y="3812804"/>
            <a:ext cx="2958122" cy="2965536"/>
          </a:xfrm>
          <a:custGeom>
            <a:rect b="b" l="l" r="r" t="t"/>
            <a:pathLst>
              <a:path extrusionOk="0" h="2965536" w="2958122">
                <a:moveTo>
                  <a:pt x="0" y="0"/>
                </a:moveTo>
                <a:lnTo>
                  <a:pt x="2958122" y="0"/>
                </a:lnTo>
                <a:lnTo>
                  <a:pt x="2958122" y="2965536"/>
                </a:lnTo>
                <a:lnTo>
                  <a:pt x="0" y="2965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5"/>
          <p:cNvSpPr/>
          <p:nvPr/>
        </p:nvSpPr>
        <p:spPr>
          <a:xfrm flipH="1">
            <a:off x="6080939" y="3913660"/>
            <a:ext cx="2958122" cy="2965536"/>
          </a:xfrm>
          <a:custGeom>
            <a:rect b="b" l="l" r="r" t="t"/>
            <a:pathLst>
              <a:path extrusionOk="0" h="2965536" w="2958122">
                <a:moveTo>
                  <a:pt x="2958122" y="0"/>
                </a:moveTo>
                <a:lnTo>
                  <a:pt x="0" y="0"/>
                </a:lnTo>
                <a:lnTo>
                  <a:pt x="0" y="2965536"/>
                </a:lnTo>
                <a:lnTo>
                  <a:pt x="2958122" y="2965536"/>
                </a:lnTo>
                <a:lnTo>
                  <a:pt x="295812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15"/>
          <p:cNvSpPr/>
          <p:nvPr/>
        </p:nvSpPr>
        <p:spPr>
          <a:xfrm>
            <a:off x="1845623" y="6278321"/>
            <a:ext cx="3868754" cy="5327028"/>
          </a:xfrm>
          <a:custGeom>
            <a:rect b="b" l="l" r="r" t="t"/>
            <a:pathLst>
              <a:path extrusionOk="0" h="5327028" w="3868754">
                <a:moveTo>
                  <a:pt x="0" y="0"/>
                </a:moveTo>
                <a:lnTo>
                  <a:pt x="3868754" y="0"/>
                </a:lnTo>
                <a:lnTo>
                  <a:pt x="3868754" y="5327028"/>
                </a:lnTo>
                <a:lnTo>
                  <a:pt x="0" y="5327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5"/>
          <p:cNvSpPr/>
          <p:nvPr/>
        </p:nvSpPr>
        <p:spPr>
          <a:xfrm flipH="1" rot="10800000">
            <a:off x="1845623" y="-913349"/>
            <a:ext cx="3868754" cy="5327028"/>
          </a:xfrm>
          <a:custGeom>
            <a:rect b="b" l="l" r="r" t="t"/>
            <a:pathLst>
              <a:path extrusionOk="0" h="5327028" w="3868754">
                <a:moveTo>
                  <a:pt x="0" y="5327028"/>
                </a:moveTo>
                <a:lnTo>
                  <a:pt x="3868754" y="5327028"/>
                </a:lnTo>
                <a:lnTo>
                  <a:pt x="3868754" y="0"/>
                </a:lnTo>
                <a:lnTo>
                  <a:pt x="0" y="0"/>
                </a:lnTo>
                <a:lnTo>
                  <a:pt x="0" y="532702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15"/>
          <p:cNvSpPr/>
          <p:nvPr/>
        </p:nvSpPr>
        <p:spPr>
          <a:xfrm>
            <a:off x="0" y="0"/>
            <a:ext cx="1375283" cy="1346058"/>
          </a:xfrm>
          <a:custGeom>
            <a:rect b="b" l="l" r="r" t="t"/>
            <a:pathLst>
              <a:path extrusionOk="0" h="1346058" w="1375283">
                <a:moveTo>
                  <a:pt x="0" y="0"/>
                </a:moveTo>
                <a:lnTo>
                  <a:pt x="1375283" y="0"/>
                </a:lnTo>
                <a:lnTo>
                  <a:pt x="1375283" y="1346058"/>
                </a:lnTo>
                <a:lnTo>
                  <a:pt x="0" y="13460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5"/>
          <p:cNvSpPr/>
          <p:nvPr/>
        </p:nvSpPr>
        <p:spPr>
          <a:xfrm flipH="1">
            <a:off x="6184717" y="0"/>
            <a:ext cx="1375283" cy="1346058"/>
          </a:xfrm>
          <a:custGeom>
            <a:rect b="b" l="l" r="r" t="t"/>
            <a:pathLst>
              <a:path extrusionOk="0" h="1346058" w="1375283">
                <a:moveTo>
                  <a:pt x="1375283" y="0"/>
                </a:moveTo>
                <a:lnTo>
                  <a:pt x="0" y="0"/>
                </a:lnTo>
                <a:lnTo>
                  <a:pt x="0" y="1346058"/>
                </a:lnTo>
                <a:lnTo>
                  <a:pt x="1375283" y="1346058"/>
                </a:lnTo>
                <a:lnTo>
                  <a:pt x="1375283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15"/>
          <p:cNvSpPr/>
          <p:nvPr/>
        </p:nvSpPr>
        <p:spPr>
          <a:xfrm flipH="1" rot="10800000">
            <a:off x="0" y="9345942"/>
            <a:ext cx="1375283" cy="1346058"/>
          </a:xfrm>
          <a:custGeom>
            <a:rect b="b" l="l" r="r" t="t"/>
            <a:pathLst>
              <a:path extrusionOk="0" h="1346058" w="1375283">
                <a:moveTo>
                  <a:pt x="0" y="1346058"/>
                </a:moveTo>
                <a:lnTo>
                  <a:pt x="1375283" y="1346058"/>
                </a:lnTo>
                <a:lnTo>
                  <a:pt x="1375283" y="0"/>
                </a:lnTo>
                <a:lnTo>
                  <a:pt x="0" y="0"/>
                </a:lnTo>
                <a:lnTo>
                  <a:pt x="0" y="1346058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15"/>
          <p:cNvSpPr/>
          <p:nvPr/>
        </p:nvSpPr>
        <p:spPr>
          <a:xfrm rot="10800000">
            <a:off x="6184717" y="9345942"/>
            <a:ext cx="1375283" cy="1346058"/>
          </a:xfrm>
          <a:custGeom>
            <a:rect b="b" l="l" r="r" t="t"/>
            <a:pathLst>
              <a:path extrusionOk="0" h="1346058" w="1375283">
                <a:moveTo>
                  <a:pt x="1375283" y="1346058"/>
                </a:moveTo>
                <a:lnTo>
                  <a:pt x="0" y="1346058"/>
                </a:lnTo>
                <a:lnTo>
                  <a:pt x="0" y="0"/>
                </a:lnTo>
                <a:lnTo>
                  <a:pt x="1375283" y="0"/>
                </a:lnTo>
                <a:lnTo>
                  <a:pt x="1375283" y="1346058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15"/>
          <p:cNvSpPr/>
          <p:nvPr/>
        </p:nvSpPr>
        <p:spPr>
          <a:xfrm rot="-1566202">
            <a:off x="991053" y="7340331"/>
            <a:ext cx="1060288" cy="1624962"/>
          </a:xfrm>
          <a:custGeom>
            <a:rect b="b" l="l" r="r" t="t"/>
            <a:pathLst>
              <a:path extrusionOk="0" h="1624962" w="1060288">
                <a:moveTo>
                  <a:pt x="0" y="0"/>
                </a:moveTo>
                <a:lnTo>
                  <a:pt x="1060287" y="0"/>
                </a:lnTo>
                <a:lnTo>
                  <a:pt x="1060287" y="1624962"/>
                </a:lnTo>
                <a:lnTo>
                  <a:pt x="0" y="1624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15"/>
          <p:cNvSpPr/>
          <p:nvPr/>
        </p:nvSpPr>
        <p:spPr>
          <a:xfrm rot="1484348">
            <a:off x="5383996" y="7343427"/>
            <a:ext cx="1060288" cy="1624962"/>
          </a:xfrm>
          <a:custGeom>
            <a:rect b="b" l="l" r="r" t="t"/>
            <a:pathLst>
              <a:path extrusionOk="0" h="1624962" w="1060288">
                <a:moveTo>
                  <a:pt x="0" y="0"/>
                </a:moveTo>
                <a:lnTo>
                  <a:pt x="1060288" y="0"/>
                </a:lnTo>
                <a:lnTo>
                  <a:pt x="1060288" y="1624962"/>
                </a:lnTo>
                <a:lnTo>
                  <a:pt x="0" y="1624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15"/>
          <p:cNvSpPr/>
          <p:nvPr/>
        </p:nvSpPr>
        <p:spPr>
          <a:xfrm rot="9233797">
            <a:off x="5440301" y="1718844"/>
            <a:ext cx="1060288" cy="1624962"/>
          </a:xfrm>
          <a:custGeom>
            <a:rect b="b" l="l" r="r" t="t"/>
            <a:pathLst>
              <a:path extrusionOk="0" h="1624962" w="1060288">
                <a:moveTo>
                  <a:pt x="0" y="0"/>
                </a:moveTo>
                <a:lnTo>
                  <a:pt x="1060288" y="0"/>
                </a:lnTo>
                <a:lnTo>
                  <a:pt x="1060288" y="1624962"/>
                </a:lnTo>
                <a:lnTo>
                  <a:pt x="0" y="1624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15"/>
          <p:cNvSpPr/>
          <p:nvPr/>
        </p:nvSpPr>
        <p:spPr>
          <a:xfrm rot="-9315651">
            <a:off x="1047358" y="1715748"/>
            <a:ext cx="1060288" cy="1624962"/>
          </a:xfrm>
          <a:custGeom>
            <a:rect b="b" l="l" r="r" t="t"/>
            <a:pathLst>
              <a:path extrusionOk="0" h="1624962" w="1060288">
                <a:moveTo>
                  <a:pt x="0" y="0"/>
                </a:moveTo>
                <a:lnTo>
                  <a:pt x="1060288" y="0"/>
                </a:lnTo>
                <a:lnTo>
                  <a:pt x="1060288" y="1624961"/>
                </a:lnTo>
                <a:lnTo>
                  <a:pt x="0" y="16249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5"/>
          <p:cNvSpPr/>
          <p:nvPr/>
        </p:nvSpPr>
        <p:spPr>
          <a:xfrm>
            <a:off x="1003553" y="3296677"/>
            <a:ext cx="6028341" cy="39977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28575">
                  <a:solidFill>
                    <a:srgbClr val="4F263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Yellowtail"/>
              </a:rPr>
              <a:t>Gratitude turns </a:t>
            </a:r>
            <a:br>
              <a:rPr b="1" i="0">
                <a:ln cap="flat" cmpd="sng" w="28575">
                  <a:solidFill>
                    <a:srgbClr val="4F263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Yellowtail"/>
              </a:rPr>
            </a:br>
            <a:r>
              <a:rPr b="1" i="0">
                <a:ln cap="flat" cmpd="sng" w="28575">
                  <a:solidFill>
                    <a:srgbClr val="4F263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Yellowtail"/>
              </a:rPr>
              <a:t>what we have </a:t>
            </a:r>
            <a:br>
              <a:rPr b="1" i="0">
                <a:ln cap="flat" cmpd="sng" w="28575">
                  <a:solidFill>
                    <a:srgbClr val="4F263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Yellowtail"/>
              </a:rPr>
            </a:br>
            <a:r>
              <a:rPr b="1" i="0">
                <a:ln cap="flat" cmpd="sng" w="28575">
                  <a:solidFill>
                    <a:srgbClr val="4F263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Yellowtail"/>
              </a:rPr>
              <a:t>into enough.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F2630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6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122" name="Google Shape;122;p16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6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16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125" name="Google Shape;125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6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128" name="Google Shape;128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16"/>
          <p:cNvGrpSpPr/>
          <p:nvPr/>
        </p:nvGrpSpPr>
        <p:grpSpPr>
          <a:xfrm>
            <a:off x="797411" y="5567837"/>
            <a:ext cx="6048000" cy="3977019"/>
            <a:chOff x="0" y="-9525"/>
            <a:chExt cx="2702632" cy="1777186"/>
          </a:xfrm>
        </p:grpSpPr>
        <p:sp>
          <p:nvSpPr>
            <p:cNvPr id="131" name="Google Shape;131;p16"/>
            <p:cNvSpPr/>
            <p:nvPr/>
          </p:nvSpPr>
          <p:spPr>
            <a:xfrm>
              <a:off x="0" y="0"/>
              <a:ext cx="2702632" cy="1767661"/>
            </a:xfrm>
            <a:custGeom>
              <a:rect b="b" l="l" r="r" t="t"/>
              <a:pathLst>
                <a:path extrusionOk="0" h="1767661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748459"/>
                  </a:lnTo>
                  <a:cubicBezTo>
                    <a:pt x="2702632" y="1753552"/>
                    <a:pt x="2700609" y="1758436"/>
                    <a:pt x="2697008" y="1762037"/>
                  </a:cubicBezTo>
                  <a:cubicBezTo>
                    <a:pt x="2693407" y="1765638"/>
                    <a:pt x="2688523" y="1767661"/>
                    <a:pt x="2683431" y="1767661"/>
                  </a:cubicBezTo>
                  <a:lnTo>
                    <a:pt x="19201" y="1767661"/>
                  </a:lnTo>
                  <a:cubicBezTo>
                    <a:pt x="14109" y="1767661"/>
                    <a:pt x="9225" y="1765638"/>
                    <a:pt x="5624" y="1762037"/>
                  </a:cubicBezTo>
                  <a:cubicBezTo>
                    <a:pt x="2023" y="1758436"/>
                    <a:pt x="0" y="1753552"/>
                    <a:pt x="0" y="1748459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6"/>
            <p:cNvSpPr txBox="1"/>
            <p:nvPr/>
          </p:nvSpPr>
          <p:spPr>
            <a:xfrm>
              <a:off x="0" y="-9525"/>
              <a:ext cx="2702632" cy="1777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6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134" name="Google Shape;134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6"/>
          <p:cNvGrpSpPr/>
          <p:nvPr/>
        </p:nvGrpSpPr>
        <p:grpSpPr>
          <a:xfrm>
            <a:off x="4180208" y="2774043"/>
            <a:ext cx="701098" cy="593036"/>
            <a:chOff x="0" y="-6765"/>
            <a:chExt cx="934798" cy="790716"/>
          </a:xfrm>
        </p:grpSpPr>
        <p:grpSp>
          <p:nvGrpSpPr>
            <p:cNvPr id="137" name="Google Shape;137;p16"/>
            <p:cNvGrpSpPr/>
            <p:nvPr/>
          </p:nvGrpSpPr>
          <p:grpSpPr>
            <a:xfrm>
              <a:off x="178778" y="-6765"/>
              <a:ext cx="577242" cy="584007"/>
              <a:chOff x="0" y="-9525"/>
              <a:chExt cx="812800" cy="822325"/>
            </a:xfrm>
          </p:grpSpPr>
          <p:sp>
            <p:nvSpPr>
              <p:cNvPr id="138" name="Google Shape;13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380D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0" name="Google Shape;140;p16"/>
            <p:cNvSpPr txBox="1"/>
            <p:nvPr/>
          </p:nvSpPr>
          <p:spPr>
            <a:xfrm>
              <a:off x="0" y="648062"/>
              <a:ext cx="934798" cy="135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29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#380D04</a:t>
              </a:r>
              <a:endParaRPr/>
            </a:p>
          </p:txBody>
        </p:sp>
      </p:grpSp>
      <p:grpSp>
        <p:nvGrpSpPr>
          <p:cNvPr id="141" name="Google Shape;141;p16"/>
          <p:cNvGrpSpPr/>
          <p:nvPr/>
        </p:nvGrpSpPr>
        <p:grpSpPr>
          <a:xfrm>
            <a:off x="4854971" y="2774043"/>
            <a:ext cx="701098" cy="593036"/>
            <a:chOff x="0" y="-6765"/>
            <a:chExt cx="934798" cy="790716"/>
          </a:xfrm>
        </p:grpSpPr>
        <p:grpSp>
          <p:nvGrpSpPr>
            <p:cNvPr id="142" name="Google Shape;142;p16"/>
            <p:cNvGrpSpPr/>
            <p:nvPr/>
          </p:nvGrpSpPr>
          <p:grpSpPr>
            <a:xfrm>
              <a:off x="178778" y="-6765"/>
              <a:ext cx="577242" cy="584007"/>
              <a:chOff x="0" y="-9525"/>
              <a:chExt cx="812800" cy="822325"/>
            </a:xfrm>
          </p:grpSpPr>
          <p:sp>
            <p:nvSpPr>
              <p:cNvPr id="143" name="Google Shape;14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3722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5" name="Google Shape;145;p16"/>
            <p:cNvSpPr txBox="1"/>
            <p:nvPr/>
          </p:nvSpPr>
          <p:spPr>
            <a:xfrm>
              <a:off x="0" y="648062"/>
              <a:ext cx="934798" cy="135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29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#F37221</a:t>
              </a:r>
              <a:endParaRPr/>
            </a:p>
          </p:txBody>
        </p:sp>
      </p:grpSp>
      <p:grpSp>
        <p:nvGrpSpPr>
          <p:cNvPr id="146" name="Google Shape;146;p16"/>
          <p:cNvGrpSpPr/>
          <p:nvPr/>
        </p:nvGrpSpPr>
        <p:grpSpPr>
          <a:xfrm>
            <a:off x="5556069" y="2774043"/>
            <a:ext cx="701098" cy="593036"/>
            <a:chOff x="0" y="-6765"/>
            <a:chExt cx="934798" cy="790716"/>
          </a:xfrm>
        </p:grpSpPr>
        <p:grpSp>
          <p:nvGrpSpPr>
            <p:cNvPr id="147" name="Google Shape;147;p16"/>
            <p:cNvGrpSpPr/>
            <p:nvPr/>
          </p:nvGrpSpPr>
          <p:grpSpPr>
            <a:xfrm>
              <a:off x="178778" y="-6765"/>
              <a:ext cx="577242" cy="584007"/>
              <a:chOff x="0" y="-9525"/>
              <a:chExt cx="812800" cy="822325"/>
            </a:xfrm>
          </p:grpSpPr>
          <p:sp>
            <p:nvSpPr>
              <p:cNvPr id="148" name="Google Shape;14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413F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0" name="Google Shape;150;p16"/>
            <p:cNvSpPr txBox="1"/>
            <p:nvPr/>
          </p:nvSpPr>
          <p:spPr>
            <a:xfrm>
              <a:off x="0" y="648062"/>
              <a:ext cx="934798" cy="135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29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#413F30</a:t>
              </a:r>
              <a:endParaRPr/>
            </a:p>
          </p:txBody>
        </p:sp>
      </p:grpSp>
      <p:sp>
        <p:nvSpPr>
          <p:cNvPr id="151" name="Google Shape;151;p16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BB21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52" name="Google Shape;152;p16"/>
          <p:cNvSpPr txBox="1"/>
          <p:nvPr/>
        </p:nvSpPr>
        <p:spPr>
          <a:xfrm>
            <a:off x="1614586" y="822675"/>
            <a:ext cx="4330828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BB21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53" name="Google Shape;153;p16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54" name="Google Shape;154;p16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55" name="Google Shape;155;p16"/>
          <p:cNvSpPr txBox="1"/>
          <p:nvPr/>
        </p:nvSpPr>
        <p:spPr>
          <a:xfrm>
            <a:off x="1329797" y="3248344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YELLOWTAIL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YELLOWTAIL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YELLOWTAIL</a:t>
            </a:r>
            <a:endParaRPr/>
          </a:p>
        </p:txBody>
      </p:sp>
      <p:sp>
        <p:nvSpPr>
          <p:cNvPr id="156" name="Google Shape;156;p16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57" name="Google Shape;157;p16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158" name="Google Shape;158;p16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59" name="Google Shape;159;p16"/>
          <p:cNvSpPr txBox="1"/>
          <p:nvPr/>
        </p:nvSpPr>
        <p:spPr>
          <a:xfrm>
            <a:off x="1509380" y="9868706"/>
            <a:ext cx="4541241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BB21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grpSp>
        <p:nvGrpSpPr>
          <p:cNvPr id="160" name="Google Shape;160;p16"/>
          <p:cNvGrpSpPr/>
          <p:nvPr/>
        </p:nvGrpSpPr>
        <p:grpSpPr>
          <a:xfrm>
            <a:off x="4180208" y="3536657"/>
            <a:ext cx="701098" cy="593036"/>
            <a:chOff x="0" y="-6765"/>
            <a:chExt cx="934798" cy="790716"/>
          </a:xfrm>
        </p:grpSpPr>
        <p:grpSp>
          <p:nvGrpSpPr>
            <p:cNvPr id="161" name="Google Shape;161;p16"/>
            <p:cNvGrpSpPr/>
            <p:nvPr/>
          </p:nvGrpSpPr>
          <p:grpSpPr>
            <a:xfrm>
              <a:off x="178778" y="-6765"/>
              <a:ext cx="577242" cy="584007"/>
              <a:chOff x="0" y="-9525"/>
              <a:chExt cx="812800" cy="822325"/>
            </a:xfrm>
          </p:grpSpPr>
          <p:sp>
            <p:nvSpPr>
              <p:cNvPr id="162" name="Google Shape;16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CB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4" name="Google Shape;164;p16"/>
            <p:cNvSpPr txBox="1"/>
            <p:nvPr/>
          </p:nvSpPr>
          <p:spPr>
            <a:xfrm>
              <a:off x="0" y="648062"/>
              <a:ext cx="934798" cy="135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29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#FFCB95</a:t>
              </a:r>
              <a:endParaRPr/>
            </a:p>
          </p:txBody>
        </p:sp>
      </p:grpSp>
      <p:grpSp>
        <p:nvGrpSpPr>
          <p:cNvPr id="165" name="Google Shape;165;p16"/>
          <p:cNvGrpSpPr/>
          <p:nvPr/>
        </p:nvGrpSpPr>
        <p:grpSpPr>
          <a:xfrm>
            <a:off x="4854971" y="3536657"/>
            <a:ext cx="701098" cy="593036"/>
            <a:chOff x="0" y="-6765"/>
            <a:chExt cx="934798" cy="790716"/>
          </a:xfrm>
        </p:grpSpPr>
        <p:grpSp>
          <p:nvGrpSpPr>
            <p:cNvPr id="166" name="Google Shape;166;p16"/>
            <p:cNvGrpSpPr/>
            <p:nvPr/>
          </p:nvGrpSpPr>
          <p:grpSpPr>
            <a:xfrm>
              <a:off x="178778" y="-6765"/>
              <a:ext cx="577242" cy="584007"/>
              <a:chOff x="0" y="-9525"/>
              <a:chExt cx="812800" cy="822325"/>
            </a:xfrm>
          </p:grpSpPr>
          <p:sp>
            <p:nvSpPr>
              <p:cNvPr id="167" name="Google Shape;16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4F26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" name="Google Shape;169;p16"/>
            <p:cNvSpPr txBox="1"/>
            <p:nvPr/>
          </p:nvSpPr>
          <p:spPr>
            <a:xfrm>
              <a:off x="0" y="648062"/>
              <a:ext cx="934798" cy="135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29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#4F2630</a:t>
              </a:r>
              <a:endParaRPr/>
            </a:p>
          </p:txBody>
        </p:sp>
      </p:grpSp>
      <p:grpSp>
        <p:nvGrpSpPr>
          <p:cNvPr id="170" name="Google Shape;170;p16"/>
          <p:cNvGrpSpPr/>
          <p:nvPr/>
        </p:nvGrpSpPr>
        <p:grpSpPr>
          <a:xfrm>
            <a:off x="5556069" y="3536657"/>
            <a:ext cx="701098" cy="593036"/>
            <a:chOff x="0" y="-6765"/>
            <a:chExt cx="934798" cy="790716"/>
          </a:xfrm>
        </p:grpSpPr>
        <p:grpSp>
          <p:nvGrpSpPr>
            <p:cNvPr id="171" name="Google Shape;171;p16"/>
            <p:cNvGrpSpPr/>
            <p:nvPr/>
          </p:nvGrpSpPr>
          <p:grpSpPr>
            <a:xfrm>
              <a:off x="178778" y="-6765"/>
              <a:ext cx="577242" cy="584007"/>
              <a:chOff x="0" y="-9525"/>
              <a:chExt cx="812800" cy="822325"/>
            </a:xfrm>
          </p:grpSpPr>
          <p:sp>
            <p:nvSpPr>
              <p:cNvPr id="172" name="Google Shape;17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BB2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4" name="Google Shape;174;p16"/>
            <p:cNvSpPr txBox="1"/>
            <p:nvPr/>
          </p:nvSpPr>
          <p:spPr>
            <a:xfrm>
              <a:off x="0" y="648062"/>
              <a:ext cx="934798" cy="135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29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#FBB21E</a:t>
              </a:r>
              <a:endParaRPr/>
            </a:p>
          </p:txBody>
        </p:sp>
      </p:grpSp>
      <p:grpSp>
        <p:nvGrpSpPr>
          <p:cNvPr id="175" name="Google Shape;175;p16"/>
          <p:cNvGrpSpPr/>
          <p:nvPr/>
        </p:nvGrpSpPr>
        <p:grpSpPr>
          <a:xfrm>
            <a:off x="4634888" y="4267495"/>
            <a:ext cx="701098" cy="593036"/>
            <a:chOff x="0" y="-6765"/>
            <a:chExt cx="934798" cy="790716"/>
          </a:xfrm>
        </p:grpSpPr>
        <p:grpSp>
          <p:nvGrpSpPr>
            <p:cNvPr id="176" name="Google Shape;176;p16"/>
            <p:cNvGrpSpPr/>
            <p:nvPr/>
          </p:nvGrpSpPr>
          <p:grpSpPr>
            <a:xfrm>
              <a:off x="178778" y="-6765"/>
              <a:ext cx="577242" cy="584007"/>
              <a:chOff x="0" y="-9525"/>
              <a:chExt cx="812800" cy="822325"/>
            </a:xfrm>
          </p:grpSpPr>
          <p:sp>
            <p:nvSpPr>
              <p:cNvPr id="177" name="Google Shape;17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B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9" name="Google Shape;179;p16"/>
            <p:cNvSpPr txBox="1"/>
            <p:nvPr/>
          </p:nvSpPr>
          <p:spPr>
            <a:xfrm>
              <a:off x="0" y="648062"/>
              <a:ext cx="934798" cy="135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29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#B00000</a:t>
              </a:r>
              <a:endParaRPr/>
            </a:p>
          </p:txBody>
        </p:sp>
      </p:grpSp>
      <p:grpSp>
        <p:nvGrpSpPr>
          <p:cNvPr id="180" name="Google Shape;180;p16"/>
          <p:cNvGrpSpPr/>
          <p:nvPr/>
        </p:nvGrpSpPr>
        <p:grpSpPr>
          <a:xfrm>
            <a:off x="5335986" y="4267495"/>
            <a:ext cx="701098" cy="593036"/>
            <a:chOff x="0" y="-6765"/>
            <a:chExt cx="934798" cy="790716"/>
          </a:xfrm>
        </p:grpSpPr>
        <p:grpSp>
          <p:nvGrpSpPr>
            <p:cNvPr id="181" name="Google Shape;181;p16"/>
            <p:cNvGrpSpPr/>
            <p:nvPr/>
          </p:nvGrpSpPr>
          <p:grpSpPr>
            <a:xfrm>
              <a:off x="178778" y="-6765"/>
              <a:ext cx="577242" cy="584007"/>
              <a:chOff x="0" y="-9525"/>
              <a:chExt cx="812800" cy="822325"/>
            </a:xfrm>
          </p:grpSpPr>
          <p:sp>
            <p:nvSpPr>
              <p:cNvPr id="182" name="Google Shape;18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B1A96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Google Shape;184;p16"/>
            <p:cNvSpPr txBox="1"/>
            <p:nvPr/>
          </p:nvSpPr>
          <p:spPr>
            <a:xfrm>
              <a:off x="0" y="648062"/>
              <a:ext cx="934798" cy="135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294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4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#B1A96C</a:t>
              </a:r>
              <a:endParaRPr/>
            </a:p>
          </p:txBody>
        </p:sp>
      </p:grpSp>
      <p:sp>
        <p:nvSpPr>
          <p:cNvPr id="185" name="Google Shape;185;p16"/>
          <p:cNvSpPr/>
          <p:nvPr/>
        </p:nvSpPr>
        <p:spPr>
          <a:xfrm>
            <a:off x="1239943" y="6867889"/>
            <a:ext cx="1227919" cy="1002428"/>
          </a:xfrm>
          <a:custGeom>
            <a:rect b="b" l="l" r="r" t="t"/>
            <a:pathLst>
              <a:path extrusionOk="0" h="1002428" w="1227919">
                <a:moveTo>
                  <a:pt x="0" y="0"/>
                </a:moveTo>
                <a:lnTo>
                  <a:pt x="1227919" y="0"/>
                </a:lnTo>
                <a:lnTo>
                  <a:pt x="1227919" y="1002428"/>
                </a:lnTo>
                <a:lnTo>
                  <a:pt x="0" y="1002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16"/>
          <p:cNvSpPr/>
          <p:nvPr/>
        </p:nvSpPr>
        <p:spPr>
          <a:xfrm>
            <a:off x="1291740" y="8163677"/>
            <a:ext cx="417747" cy="553641"/>
          </a:xfrm>
          <a:custGeom>
            <a:rect b="b" l="l" r="r" t="t"/>
            <a:pathLst>
              <a:path extrusionOk="0" h="553641" w="417747">
                <a:moveTo>
                  <a:pt x="0" y="0"/>
                </a:moveTo>
                <a:lnTo>
                  <a:pt x="417748" y="0"/>
                </a:lnTo>
                <a:lnTo>
                  <a:pt x="417748" y="553641"/>
                </a:lnTo>
                <a:lnTo>
                  <a:pt x="0" y="5536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16"/>
          <p:cNvSpPr/>
          <p:nvPr/>
        </p:nvSpPr>
        <p:spPr>
          <a:xfrm>
            <a:off x="1067859" y="8310527"/>
            <a:ext cx="1572087" cy="951827"/>
          </a:xfrm>
          <a:custGeom>
            <a:rect b="b" l="l" r="r" t="t"/>
            <a:pathLst>
              <a:path extrusionOk="0" h="951827" w="1572087">
                <a:moveTo>
                  <a:pt x="0" y="0"/>
                </a:moveTo>
                <a:lnTo>
                  <a:pt x="1572087" y="0"/>
                </a:lnTo>
                <a:lnTo>
                  <a:pt x="1572087" y="951827"/>
                </a:lnTo>
                <a:lnTo>
                  <a:pt x="0" y="951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16"/>
          <p:cNvSpPr/>
          <p:nvPr/>
        </p:nvSpPr>
        <p:spPr>
          <a:xfrm>
            <a:off x="3610196" y="6968246"/>
            <a:ext cx="864422" cy="850277"/>
          </a:xfrm>
          <a:custGeom>
            <a:rect b="b" l="l" r="r" t="t"/>
            <a:pathLst>
              <a:path extrusionOk="0" h="850277" w="864422">
                <a:moveTo>
                  <a:pt x="0" y="0"/>
                </a:moveTo>
                <a:lnTo>
                  <a:pt x="864422" y="0"/>
                </a:lnTo>
                <a:lnTo>
                  <a:pt x="864422" y="850277"/>
                </a:lnTo>
                <a:lnTo>
                  <a:pt x="0" y="8502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16"/>
          <p:cNvSpPr/>
          <p:nvPr/>
        </p:nvSpPr>
        <p:spPr>
          <a:xfrm>
            <a:off x="2639946" y="6968246"/>
            <a:ext cx="798800" cy="801715"/>
          </a:xfrm>
          <a:custGeom>
            <a:rect b="b" l="l" r="r" t="t"/>
            <a:pathLst>
              <a:path extrusionOk="0" h="801715" w="798800">
                <a:moveTo>
                  <a:pt x="0" y="0"/>
                </a:moveTo>
                <a:lnTo>
                  <a:pt x="798800" y="0"/>
                </a:lnTo>
                <a:lnTo>
                  <a:pt x="798800" y="801715"/>
                </a:lnTo>
                <a:lnTo>
                  <a:pt x="0" y="8017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16"/>
          <p:cNvSpPr/>
          <p:nvPr/>
        </p:nvSpPr>
        <p:spPr>
          <a:xfrm>
            <a:off x="2804649" y="8050099"/>
            <a:ext cx="1357930" cy="1098226"/>
          </a:xfrm>
          <a:custGeom>
            <a:rect b="b" l="l" r="r" t="t"/>
            <a:pathLst>
              <a:path extrusionOk="0" h="1098226" w="1357930">
                <a:moveTo>
                  <a:pt x="0" y="0"/>
                </a:moveTo>
                <a:lnTo>
                  <a:pt x="1357929" y="0"/>
                </a:lnTo>
                <a:lnTo>
                  <a:pt x="1357929" y="1098226"/>
                </a:lnTo>
                <a:lnTo>
                  <a:pt x="0" y="10982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16"/>
          <p:cNvSpPr/>
          <p:nvPr/>
        </p:nvSpPr>
        <p:spPr>
          <a:xfrm flipH="1" rot="10800000">
            <a:off x="4664772" y="7056196"/>
            <a:ext cx="671214" cy="648027"/>
          </a:xfrm>
          <a:custGeom>
            <a:rect b="b" l="l" r="r" t="t"/>
            <a:pathLst>
              <a:path extrusionOk="0" h="648027" w="671214">
                <a:moveTo>
                  <a:pt x="0" y="648027"/>
                </a:moveTo>
                <a:lnTo>
                  <a:pt x="671214" y="648027"/>
                </a:lnTo>
                <a:lnTo>
                  <a:pt x="671214" y="0"/>
                </a:lnTo>
                <a:lnTo>
                  <a:pt x="0" y="0"/>
                </a:lnTo>
                <a:lnTo>
                  <a:pt x="0" y="648027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16"/>
          <p:cNvSpPr/>
          <p:nvPr/>
        </p:nvSpPr>
        <p:spPr>
          <a:xfrm flipH="1">
            <a:off x="5556069" y="6968246"/>
            <a:ext cx="867191" cy="869364"/>
          </a:xfrm>
          <a:custGeom>
            <a:rect b="b" l="l" r="r" t="t"/>
            <a:pathLst>
              <a:path extrusionOk="0" h="869364" w="867191">
                <a:moveTo>
                  <a:pt x="867191" y="0"/>
                </a:moveTo>
                <a:lnTo>
                  <a:pt x="0" y="0"/>
                </a:lnTo>
                <a:lnTo>
                  <a:pt x="0" y="869364"/>
                </a:lnTo>
                <a:lnTo>
                  <a:pt x="867191" y="869364"/>
                </a:lnTo>
                <a:lnTo>
                  <a:pt x="867191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16"/>
          <p:cNvSpPr/>
          <p:nvPr/>
        </p:nvSpPr>
        <p:spPr>
          <a:xfrm>
            <a:off x="4299009" y="7961398"/>
            <a:ext cx="901681" cy="1241557"/>
          </a:xfrm>
          <a:custGeom>
            <a:rect b="b" l="l" r="r" t="t"/>
            <a:pathLst>
              <a:path extrusionOk="0" h="1241557" w="901681">
                <a:moveTo>
                  <a:pt x="0" y="0"/>
                </a:moveTo>
                <a:lnTo>
                  <a:pt x="901681" y="0"/>
                </a:lnTo>
                <a:lnTo>
                  <a:pt x="901681" y="1241557"/>
                </a:lnTo>
                <a:lnTo>
                  <a:pt x="0" y="12415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16"/>
          <p:cNvSpPr/>
          <p:nvPr/>
        </p:nvSpPr>
        <p:spPr>
          <a:xfrm flipH="1">
            <a:off x="5906619" y="8440497"/>
            <a:ext cx="487459" cy="477101"/>
          </a:xfrm>
          <a:custGeom>
            <a:rect b="b" l="l" r="r" t="t"/>
            <a:pathLst>
              <a:path extrusionOk="0" h="477101" w="487459">
                <a:moveTo>
                  <a:pt x="487459" y="0"/>
                </a:moveTo>
                <a:lnTo>
                  <a:pt x="0" y="0"/>
                </a:lnTo>
                <a:lnTo>
                  <a:pt x="0" y="477101"/>
                </a:lnTo>
                <a:lnTo>
                  <a:pt x="487459" y="477101"/>
                </a:lnTo>
                <a:lnTo>
                  <a:pt x="487459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16"/>
          <p:cNvSpPr/>
          <p:nvPr/>
        </p:nvSpPr>
        <p:spPr>
          <a:xfrm>
            <a:off x="5335986" y="8253531"/>
            <a:ext cx="451114" cy="691362"/>
          </a:xfrm>
          <a:custGeom>
            <a:rect b="b" l="l" r="r" t="t"/>
            <a:pathLst>
              <a:path extrusionOk="0" h="691362" w="451114">
                <a:moveTo>
                  <a:pt x="0" y="0"/>
                </a:moveTo>
                <a:lnTo>
                  <a:pt x="451114" y="0"/>
                </a:lnTo>
                <a:lnTo>
                  <a:pt x="451114" y="691362"/>
                </a:lnTo>
                <a:lnTo>
                  <a:pt x="0" y="691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F2630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FBB21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01" name="Google Shape;201;p17"/>
          <p:cNvSpPr txBox="1"/>
          <p:nvPr/>
        </p:nvSpPr>
        <p:spPr>
          <a:xfrm>
            <a:off x="2524934" y="7854963"/>
            <a:ext cx="2483061" cy="260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FBB21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202" name="Google Shape;202;p17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BB21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03" name="Google Shape;203;p17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BB21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04" name="Google Shape;204;p17"/>
          <p:cNvSpPr txBox="1"/>
          <p:nvPr/>
        </p:nvSpPr>
        <p:spPr>
          <a:xfrm>
            <a:off x="1525276" y="2642879"/>
            <a:ext cx="4482375" cy="46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FBB21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205" name="Google Shape;205;p17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FBB21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06" name="Google Shape;206;p17"/>
          <p:cNvSpPr/>
          <p:nvPr/>
        </p:nvSpPr>
        <p:spPr>
          <a:xfrm>
            <a:off x="2294989" y="4253034"/>
            <a:ext cx="2942951" cy="735738"/>
          </a:xfrm>
          <a:custGeom>
            <a:rect b="b" l="l" r="r" t="t"/>
            <a:pathLst>
              <a:path extrusionOk="0" h="735738" w="2942951">
                <a:moveTo>
                  <a:pt x="0" y="0"/>
                </a:moveTo>
                <a:lnTo>
                  <a:pt x="2942950" y="0"/>
                </a:lnTo>
                <a:lnTo>
                  <a:pt x="2942950" y="735738"/>
                </a:lnTo>
                <a:lnTo>
                  <a:pt x="0" y="7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