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7556500" cx="10693400"/>
  <p:notesSz cx="6858000" cy="9144000"/>
  <p:embeddedFontLst>
    <p:embeddedFont>
      <p:font typeface="Walter Turncoat"/>
      <p:regular r:id="rId13"/>
    </p:embeddedFont>
    <p:embeddedFont>
      <p:font typeface="Petrona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WalterTurncoat-regular.fntdata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Petrona-bold.fntdata"/><Relationship Id="rId14" Type="http://schemas.openxmlformats.org/officeDocument/2006/relationships/font" Target="fonts/Petrona-regular.fntdata"/><Relationship Id="rId17" Type="http://schemas.openxmlformats.org/officeDocument/2006/relationships/font" Target="fonts/Petrona-boldItalic.fntdata"/><Relationship Id="rId16" Type="http://schemas.openxmlformats.org/officeDocument/2006/relationships/font" Target="fonts/Petrona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8.png"/><Relationship Id="rId6" Type="http://schemas.openxmlformats.org/officeDocument/2006/relationships/image" Target="../media/image20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1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19.png"/><Relationship Id="rId6" Type="http://schemas.openxmlformats.org/officeDocument/2006/relationships/image" Target="../media/image9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24.png"/><Relationship Id="rId4" Type="http://schemas.openxmlformats.org/officeDocument/2006/relationships/image" Target="../media/image21.png"/><Relationship Id="rId5" Type="http://schemas.openxmlformats.org/officeDocument/2006/relationships/image" Target="../media/image1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">
  <p:cSld name="CUSTOM">
    <p:bg>
      <p:bgPr>
        <a:solidFill>
          <a:schemeClr val="lt2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 rotWithShape="1">
          <a:blip r:embed="rId2">
            <a:alphaModFix/>
          </a:blip>
          <a:srcRect b="28325" l="26814" r="0" t="0"/>
          <a:stretch/>
        </p:blipFill>
        <p:spPr>
          <a:xfrm>
            <a:off x="0" y="4703725"/>
            <a:ext cx="2746452" cy="2852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 rotWithShape="1">
          <a:blip r:embed="rId3">
            <a:alphaModFix/>
          </a:blip>
          <a:srcRect b="7872" l="0" r="14207" t="12611"/>
          <a:stretch/>
        </p:blipFill>
        <p:spPr>
          <a:xfrm>
            <a:off x="3496250" y="0"/>
            <a:ext cx="7197151" cy="75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4525" y="61975"/>
            <a:ext cx="4503352" cy="4487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6825" y="378000"/>
            <a:ext cx="3968226" cy="395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6">
            <a:alphaModFix/>
          </a:blip>
          <a:srcRect b="0" l="18413" r="0" t="36151"/>
          <a:stretch/>
        </p:blipFill>
        <p:spPr>
          <a:xfrm>
            <a:off x="0" y="0"/>
            <a:ext cx="2247326" cy="176567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/>
          <p:nvPr/>
        </p:nvSpPr>
        <p:spPr>
          <a:xfrm>
            <a:off x="535725" y="378000"/>
            <a:ext cx="4807642" cy="6839884"/>
          </a:xfrm>
          <a:custGeom>
            <a:rect b="b" l="l" r="r" t="t"/>
            <a:pathLst>
              <a:path extrusionOk="0" h="4903143" w="3446338">
                <a:moveTo>
                  <a:pt x="0" y="0"/>
                </a:moveTo>
                <a:lnTo>
                  <a:pt x="3446338" y="0"/>
                </a:lnTo>
                <a:lnTo>
                  <a:pt x="3446338" y="4903143"/>
                </a:lnTo>
                <a:lnTo>
                  <a:pt x="0" y="4903143"/>
                </a:lnTo>
                <a:close/>
              </a:path>
            </a:pathLst>
          </a:custGeom>
          <a:solidFill>
            <a:srgbClr val="EDD8AF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2">
  <p:cSld name="CUSTOM_1">
    <p:bg>
      <p:bgPr>
        <a:solidFill>
          <a:schemeClr val="dk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4"/>
          <p:cNvPicPr preferRelativeResize="0"/>
          <p:nvPr/>
        </p:nvPicPr>
        <p:blipFill rotWithShape="1">
          <a:blip r:embed="rId2">
            <a:alphaModFix/>
          </a:blip>
          <a:srcRect b="9181" l="0" r="7561" t="0"/>
          <a:stretch/>
        </p:blipFill>
        <p:spPr>
          <a:xfrm>
            <a:off x="4861650" y="693925"/>
            <a:ext cx="5831751" cy="686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/>
          <p:nvPr/>
        </p:nvPicPr>
        <p:blipFill rotWithShape="1">
          <a:blip r:embed="rId3">
            <a:alphaModFix/>
          </a:blip>
          <a:srcRect b="3844" l="0" r="48767" t="42314"/>
          <a:stretch/>
        </p:blipFill>
        <p:spPr>
          <a:xfrm>
            <a:off x="7313350" y="0"/>
            <a:ext cx="3380050" cy="31619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4"/>
          <p:cNvSpPr/>
          <p:nvPr/>
        </p:nvSpPr>
        <p:spPr>
          <a:xfrm>
            <a:off x="4762260" y="437712"/>
            <a:ext cx="3292538" cy="488889"/>
          </a:xfrm>
          <a:custGeom>
            <a:rect b="b" l="l" r="r" t="t"/>
            <a:pathLst>
              <a:path extrusionOk="0" h="175229" w="1180121">
                <a:moveTo>
                  <a:pt x="0" y="0"/>
                </a:moveTo>
                <a:lnTo>
                  <a:pt x="1180121" y="0"/>
                </a:lnTo>
                <a:lnTo>
                  <a:pt x="1180121" y="175229"/>
                </a:lnTo>
                <a:lnTo>
                  <a:pt x="0" y="175229"/>
                </a:lnTo>
                <a:close/>
              </a:path>
            </a:pathLst>
          </a:custGeom>
          <a:solidFill>
            <a:srgbClr val="FAA253"/>
          </a:solidFill>
          <a:ln>
            <a:noFill/>
          </a:ln>
        </p:spPr>
      </p:sp>
      <p:pic>
        <p:nvPicPr>
          <p:cNvPr id="91" name="Google Shape;9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2975" y="247175"/>
            <a:ext cx="3905849" cy="488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5">
            <a:alphaModFix/>
          </a:blip>
          <a:srcRect b="58713" l="0" r="0" t="0"/>
          <a:stretch/>
        </p:blipFill>
        <p:spPr>
          <a:xfrm>
            <a:off x="497750" y="4750425"/>
            <a:ext cx="4264501" cy="2806077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/>
          <p:nvPr/>
        </p:nvSpPr>
        <p:spPr>
          <a:xfrm>
            <a:off x="247110" y="4612463"/>
            <a:ext cx="3292538" cy="407619"/>
          </a:xfrm>
          <a:custGeom>
            <a:rect b="b" l="l" r="r" t="t"/>
            <a:pathLst>
              <a:path extrusionOk="0" h="146100" w="1180121">
                <a:moveTo>
                  <a:pt x="0" y="0"/>
                </a:moveTo>
                <a:lnTo>
                  <a:pt x="1180121" y="0"/>
                </a:lnTo>
                <a:lnTo>
                  <a:pt x="1180121" y="146100"/>
                </a:lnTo>
                <a:lnTo>
                  <a:pt x="0" y="146100"/>
                </a:lnTo>
                <a:close/>
              </a:path>
            </a:pathLst>
          </a:custGeom>
          <a:solidFill>
            <a:srgbClr val="FAA253"/>
          </a:solidFill>
          <a:ln>
            <a:noFill/>
          </a:ln>
        </p:spPr>
      </p:sp>
      <p:pic>
        <p:nvPicPr>
          <p:cNvPr id="94" name="Google Shape;94;p14"/>
          <p:cNvPicPr preferRelativeResize="0"/>
          <p:nvPr/>
        </p:nvPicPr>
        <p:blipFill rotWithShape="1">
          <a:blip r:embed="rId6">
            <a:alphaModFix/>
          </a:blip>
          <a:srcRect b="0" l="43983" r="15309" t="49992"/>
          <a:stretch/>
        </p:blipFill>
        <p:spPr>
          <a:xfrm>
            <a:off x="0" y="0"/>
            <a:ext cx="2606801" cy="290904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/>
          <p:nvPr>
            <p:ph idx="2" type="pic"/>
          </p:nvPr>
        </p:nvSpPr>
        <p:spPr>
          <a:xfrm rot="-358555">
            <a:off x="1951705" y="531110"/>
            <a:ext cx="3126490" cy="316058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3">
  <p:cSld name="CUSTOM_1_1">
    <p:bg>
      <p:bgPr>
        <a:solidFill>
          <a:schemeClr val="accent1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5"/>
          <p:cNvPicPr preferRelativeResize="0"/>
          <p:nvPr/>
        </p:nvPicPr>
        <p:blipFill rotWithShape="1">
          <a:blip r:embed="rId2">
            <a:alphaModFix/>
          </a:blip>
          <a:srcRect b="0" l="882" r="0" t="0"/>
          <a:stretch/>
        </p:blipFill>
        <p:spPr>
          <a:xfrm>
            <a:off x="0" y="0"/>
            <a:ext cx="3325175" cy="33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 rotWithShape="1">
          <a:blip r:embed="rId3">
            <a:alphaModFix/>
          </a:blip>
          <a:srcRect b="25462" l="24345" r="0" t="0"/>
          <a:stretch/>
        </p:blipFill>
        <p:spPr>
          <a:xfrm>
            <a:off x="0" y="4878950"/>
            <a:ext cx="2336976" cy="2677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 rotWithShape="1">
          <a:blip r:embed="rId4">
            <a:alphaModFix/>
          </a:blip>
          <a:srcRect b="2780" l="0" r="3250" t="0"/>
          <a:stretch/>
        </p:blipFill>
        <p:spPr>
          <a:xfrm>
            <a:off x="7338775" y="4198550"/>
            <a:ext cx="3354624" cy="335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 rotWithShape="1">
          <a:blip r:embed="rId5">
            <a:alphaModFix/>
          </a:blip>
          <a:srcRect b="0" l="0" r="35600" t="14163"/>
          <a:stretch/>
        </p:blipFill>
        <p:spPr>
          <a:xfrm>
            <a:off x="8690175" y="0"/>
            <a:ext cx="1989225" cy="3084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" name="Google Shape;101;p15"/>
          <p:cNvGrpSpPr/>
          <p:nvPr/>
        </p:nvGrpSpPr>
        <p:grpSpPr>
          <a:xfrm>
            <a:off x="4654274" y="2631915"/>
            <a:ext cx="4508506" cy="334081"/>
            <a:chOff x="0" y="-19050"/>
            <a:chExt cx="1827600" cy="135431"/>
          </a:xfrm>
        </p:grpSpPr>
        <p:sp>
          <p:nvSpPr>
            <p:cNvPr id="102" name="Google Shape;102;p15"/>
            <p:cNvSpPr/>
            <p:nvPr/>
          </p:nvSpPr>
          <p:spPr>
            <a:xfrm>
              <a:off x="0" y="0"/>
              <a:ext cx="1827578" cy="116381"/>
            </a:xfrm>
            <a:custGeom>
              <a:rect b="b" l="l" r="r" t="t"/>
              <a:pathLst>
                <a:path extrusionOk="0" h="116381" w="1827578">
                  <a:moveTo>
                    <a:pt x="0" y="0"/>
                  </a:moveTo>
                  <a:lnTo>
                    <a:pt x="1827578" y="0"/>
                  </a:lnTo>
                  <a:lnTo>
                    <a:pt x="1827578" y="116381"/>
                  </a:lnTo>
                  <a:lnTo>
                    <a:pt x="0" y="116381"/>
                  </a:lnTo>
                  <a:close/>
                </a:path>
              </a:pathLst>
            </a:custGeom>
            <a:solidFill>
              <a:srgbClr val="F99D02"/>
            </a:solidFill>
            <a:ln>
              <a:noFill/>
            </a:ln>
          </p:spPr>
        </p:sp>
        <p:sp>
          <p:nvSpPr>
            <p:cNvPr id="103" name="Google Shape;103;p15"/>
            <p:cNvSpPr txBox="1"/>
            <p:nvPr/>
          </p:nvSpPr>
          <p:spPr>
            <a:xfrm>
              <a:off x="0" y="-19050"/>
              <a:ext cx="1827600" cy="13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" name="Google Shape;104;p15"/>
          <p:cNvSpPr/>
          <p:nvPr/>
        </p:nvSpPr>
        <p:spPr>
          <a:xfrm>
            <a:off x="378000" y="378000"/>
            <a:ext cx="9855354" cy="6839884"/>
          </a:xfrm>
          <a:custGeom>
            <a:rect b="b" l="l" r="r" t="t"/>
            <a:pathLst>
              <a:path extrusionOk="0" h="4903143" w="7064770">
                <a:moveTo>
                  <a:pt x="7855" y="0"/>
                </a:moveTo>
                <a:lnTo>
                  <a:pt x="7056915" y="0"/>
                </a:lnTo>
                <a:cubicBezTo>
                  <a:pt x="7061253" y="0"/>
                  <a:pt x="7064770" y="3517"/>
                  <a:pt x="7064770" y="7855"/>
                </a:cubicBezTo>
                <a:lnTo>
                  <a:pt x="7064770" y="4895289"/>
                </a:lnTo>
                <a:cubicBezTo>
                  <a:pt x="7064770" y="4899627"/>
                  <a:pt x="7061253" y="4903143"/>
                  <a:pt x="7056915" y="4903143"/>
                </a:cubicBezTo>
                <a:lnTo>
                  <a:pt x="7855" y="4903143"/>
                </a:lnTo>
                <a:cubicBezTo>
                  <a:pt x="3517" y="4903143"/>
                  <a:pt x="0" y="4899627"/>
                  <a:pt x="0" y="4895289"/>
                </a:cubicBezTo>
                <a:lnTo>
                  <a:pt x="0" y="7855"/>
                </a:lnTo>
                <a:cubicBezTo>
                  <a:pt x="0" y="3517"/>
                  <a:pt x="3517" y="0"/>
                  <a:pt x="7855" y="0"/>
                </a:cubicBezTo>
                <a:close/>
              </a:path>
            </a:pathLst>
          </a:custGeom>
          <a:solidFill>
            <a:srgbClr val="F1E7CC"/>
          </a:solidFill>
          <a:ln cap="sq" cmpd="sng" w="66675">
            <a:solidFill>
              <a:srgbClr val="96211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26400" y="31501"/>
            <a:ext cx="3816289" cy="206642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5"/>
          <p:cNvSpPr/>
          <p:nvPr>
            <p:ph idx="2" type="pic"/>
          </p:nvPr>
        </p:nvSpPr>
        <p:spPr>
          <a:xfrm>
            <a:off x="380500" y="358250"/>
            <a:ext cx="3992400" cy="684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4">
  <p:cSld name="CUSTOM_1_1_1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600"/>
            <a:ext cx="10693402" cy="755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 rotWithShape="1">
          <a:blip r:embed="rId3">
            <a:alphaModFix/>
          </a:blip>
          <a:srcRect b="0" l="0" r="45316" t="35069"/>
          <a:stretch/>
        </p:blipFill>
        <p:spPr>
          <a:xfrm>
            <a:off x="9007500" y="0"/>
            <a:ext cx="1689076" cy="2332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 rotWithShape="1">
          <a:blip r:embed="rId4">
            <a:alphaModFix/>
          </a:blip>
          <a:srcRect b="2840" l="94439" r="0" t="2774"/>
          <a:stretch/>
        </p:blipFill>
        <p:spPr>
          <a:xfrm>
            <a:off x="0" y="0"/>
            <a:ext cx="371451" cy="75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 rotWithShape="1">
          <a:blip r:embed="rId5">
            <a:alphaModFix/>
          </a:blip>
          <a:srcRect b="53163" l="0" r="0" t="0"/>
          <a:stretch/>
        </p:blipFill>
        <p:spPr>
          <a:xfrm>
            <a:off x="299300" y="5378100"/>
            <a:ext cx="4732001" cy="2175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5">
  <p:cSld name="CUSTOM_1_1_1_1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88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 rotWithShape="1">
          <a:blip r:embed="rId3">
            <a:alphaModFix/>
          </a:blip>
          <a:srcRect b="0" l="-35157" r="50583" t="69244"/>
          <a:stretch/>
        </p:blipFill>
        <p:spPr>
          <a:xfrm>
            <a:off x="-122100" y="0"/>
            <a:ext cx="10815498" cy="347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4">
            <a:alphaModFix/>
          </a:blip>
          <a:srcRect b="0" l="0" r="0" t="43152"/>
          <a:stretch/>
        </p:blipFill>
        <p:spPr>
          <a:xfrm>
            <a:off x="4939225" y="0"/>
            <a:ext cx="5755776" cy="157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/>
          <p:nvPr>
            <p:ph idx="2" type="pic"/>
          </p:nvPr>
        </p:nvSpPr>
        <p:spPr>
          <a:xfrm>
            <a:off x="0" y="-100"/>
            <a:ext cx="4420500" cy="75564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7" name="Google Shape;11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4900" y="586250"/>
            <a:ext cx="3968226" cy="39555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" name="Google Shape;118;p17"/>
          <p:cNvGrpSpPr/>
          <p:nvPr/>
        </p:nvGrpSpPr>
        <p:grpSpPr>
          <a:xfrm rot="-166457">
            <a:off x="6789542" y="441077"/>
            <a:ext cx="2660124" cy="429099"/>
            <a:chOff x="0" y="-28656"/>
            <a:chExt cx="3546931" cy="572148"/>
          </a:xfrm>
        </p:grpSpPr>
        <p:sp>
          <p:nvSpPr>
            <p:cNvPr id="119" name="Google Shape;119;p17"/>
            <p:cNvSpPr/>
            <p:nvPr/>
          </p:nvSpPr>
          <p:spPr>
            <a:xfrm>
              <a:off x="0" y="0"/>
              <a:ext cx="3546931" cy="543492"/>
            </a:xfrm>
            <a:custGeom>
              <a:rect b="b" l="l" r="r" t="t"/>
              <a:pathLst>
                <a:path extrusionOk="0" h="146100" w="953476">
                  <a:moveTo>
                    <a:pt x="0" y="0"/>
                  </a:moveTo>
                  <a:lnTo>
                    <a:pt x="953476" y="0"/>
                  </a:lnTo>
                  <a:lnTo>
                    <a:pt x="953476" y="146100"/>
                  </a:lnTo>
                  <a:lnTo>
                    <a:pt x="0" y="146100"/>
                  </a:lnTo>
                  <a:close/>
                </a:path>
              </a:pathLst>
            </a:custGeom>
            <a:solidFill>
              <a:srgbClr val="FAA253"/>
            </a:solidFill>
            <a:ln>
              <a:noFill/>
            </a:ln>
          </p:spPr>
        </p:sp>
        <p:sp>
          <p:nvSpPr>
            <p:cNvPr id="120" name="Google Shape;120;p17"/>
            <p:cNvSpPr txBox="1"/>
            <p:nvPr/>
          </p:nvSpPr>
          <p:spPr>
            <a:xfrm>
              <a:off x="331484" y="-28656"/>
              <a:ext cx="2880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Walter Turncoat"/>
              <a:buNone/>
              <a:defRPr i="0" sz="4400" u="none" cap="none" strike="noStrike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Walter Turncoat"/>
              <a:buNone/>
              <a:defRPr sz="1800"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Walter Turncoat"/>
              <a:buNone/>
              <a:defRPr sz="1800"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Walter Turncoat"/>
              <a:buNone/>
              <a:defRPr sz="1800"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Walter Turncoat"/>
              <a:buNone/>
              <a:defRPr sz="1800"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Walter Turncoat"/>
              <a:buNone/>
              <a:defRPr sz="1800"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Walter Turncoat"/>
              <a:buNone/>
              <a:defRPr sz="1800"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Walter Turncoat"/>
              <a:buNone/>
              <a:defRPr sz="1800"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Walter Turncoat"/>
              <a:buNone/>
              <a:defRPr sz="1800"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etrona"/>
              <a:buChar char="•"/>
              <a:defRPr i="0" sz="3200" u="none" cap="none" strike="noStrike">
                <a:solidFill>
                  <a:schemeClr val="dk1"/>
                </a:solidFill>
                <a:latin typeface="Petrona"/>
                <a:ea typeface="Petrona"/>
                <a:cs typeface="Petrona"/>
                <a:sym typeface="Petrona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"/>
              <a:buChar char="–"/>
              <a:defRPr i="0" sz="2800" u="none" cap="none" strike="noStrike">
                <a:solidFill>
                  <a:schemeClr val="dk1"/>
                </a:solidFill>
                <a:latin typeface="Petrona"/>
                <a:ea typeface="Petrona"/>
                <a:cs typeface="Petrona"/>
                <a:sym typeface="Petrona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trona"/>
              <a:buChar char="•"/>
              <a:defRPr i="0" sz="2400" u="none" cap="none" strike="noStrike">
                <a:solidFill>
                  <a:schemeClr val="dk1"/>
                </a:solidFill>
                <a:latin typeface="Petrona"/>
                <a:ea typeface="Petrona"/>
                <a:cs typeface="Petrona"/>
                <a:sym typeface="Petrona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etrona"/>
              <a:buChar char="–"/>
              <a:defRPr i="0" sz="2000" u="none" cap="none" strike="noStrike">
                <a:solidFill>
                  <a:schemeClr val="dk1"/>
                </a:solidFill>
                <a:latin typeface="Petrona"/>
                <a:ea typeface="Petrona"/>
                <a:cs typeface="Petrona"/>
                <a:sym typeface="Petrona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etrona"/>
              <a:buChar char="»"/>
              <a:defRPr i="0" sz="2000" u="none" cap="none" strike="noStrike">
                <a:solidFill>
                  <a:schemeClr val="dk1"/>
                </a:solidFill>
                <a:latin typeface="Petrona"/>
                <a:ea typeface="Petrona"/>
                <a:cs typeface="Petrona"/>
                <a:sym typeface="Petrona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etrona"/>
              <a:buChar char="•"/>
              <a:defRPr i="0" sz="2000" u="none" cap="none" strike="noStrike">
                <a:solidFill>
                  <a:schemeClr val="dk1"/>
                </a:solidFill>
                <a:latin typeface="Petrona"/>
                <a:ea typeface="Petrona"/>
                <a:cs typeface="Petrona"/>
                <a:sym typeface="Petrona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etrona"/>
              <a:buChar char="•"/>
              <a:defRPr i="0" sz="2000" u="none" cap="none" strike="noStrike">
                <a:solidFill>
                  <a:schemeClr val="dk1"/>
                </a:solidFill>
                <a:latin typeface="Petrona"/>
                <a:ea typeface="Petrona"/>
                <a:cs typeface="Petrona"/>
                <a:sym typeface="Petrona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etrona"/>
              <a:buChar char="•"/>
              <a:defRPr i="0" sz="2000" u="none" cap="none" strike="noStrike">
                <a:solidFill>
                  <a:schemeClr val="dk1"/>
                </a:solidFill>
                <a:latin typeface="Petrona"/>
                <a:ea typeface="Petrona"/>
                <a:cs typeface="Petrona"/>
                <a:sym typeface="Petrona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etrona"/>
              <a:buChar char="•"/>
              <a:defRPr i="0" sz="2000" u="none" cap="none" strike="noStrike">
                <a:solidFill>
                  <a:schemeClr val="dk1"/>
                </a:solidFill>
                <a:latin typeface="Petrona"/>
                <a:ea typeface="Petrona"/>
                <a:cs typeface="Petrona"/>
                <a:sym typeface="Petron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Petrona"/>
              <a:buNone/>
              <a:defRPr i="0" sz="1200" u="none" cap="none" strike="noStrike">
                <a:solidFill>
                  <a:srgbClr val="888888"/>
                </a:solidFill>
                <a:latin typeface="Petrona"/>
                <a:ea typeface="Petrona"/>
                <a:cs typeface="Petrona"/>
                <a:sym typeface="Petro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Petrona"/>
              <a:buNone/>
              <a:defRPr i="0" sz="1800" u="none" cap="none" strike="noStrike">
                <a:solidFill>
                  <a:schemeClr val="dk1"/>
                </a:solidFill>
                <a:latin typeface="Petrona"/>
                <a:ea typeface="Petrona"/>
                <a:cs typeface="Petrona"/>
                <a:sym typeface="Petro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Petrona"/>
              <a:buNone/>
              <a:defRPr i="0" sz="1800" u="none" cap="none" strike="noStrike">
                <a:solidFill>
                  <a:schemeClr val="dk1"/>
                </a:solidFill>
                <a:latin typeface="Petrona"/>
                <a:ea typeface="Petrona"/>
                <a:cs typeface="Petrona"/>
                <a:sym typeface="Petro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Petrona"/>
              <a:buNone/>
              <a:defRPr i="0" sz="1800" u="none" cap="none" strike="noStrike">
                <a:solidFill>
                  <a:schemeClr val="dk1"/>
                </a:solidFill>
                <a:latin typeface="Petrona"/>
                <a:ea typeface="Petrona"/>
                <a:cs typeface="Petrona"/>
                <a:sym typeface="Petro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Petrona"/>
              <a:buNone/>
              <a:defRPr i="0" sz="1800" u="none" cap="none" strike="noStrike">
                <a:solidFill>
                  <a:schemeClr val="dk1"/>
                </a:solidFill>
                <a:latin typeface="Petrona"/>
                <a:ea typeface="Petrona"/>
                <a:cs typeface="Petrona"/>
                <a:sym typeface="Petro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Petrona"/>
              <a:buNone/>
              <a:defRPr i="0" sz="1800" u="none" cap="none" strike="noStrike">
                <a:solidFill>
                  <a:schemeClr val="dk1"/>
                </a:solidFill>
                <a:latin typeface="Petrona"/>
                <a:ea typeface="Petrona"/>
                <a:cs typeface="Petrona"/>
                <a:sym typeface="Petro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Petrona"/>
              <a:buNone/>
              <a:defRPr i="0" sz="1800" u="none" cap="none" strike="noStrike">
                <a:solidFill>
                  <a:schemeClr val="dk1"/>
                </a:solidFill>
                <a:latin typeface="Petrona"/>
                <a:ea typeface="Petrona"/>
                <a:cs typeface="Petrona"/>
                <a:sym typeface="Petro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Petrona"/>
              <a:buNone/>
              <a:defRPr i="0" sz="1800" u="none" cap="none" strike="noStrike">
                <a:solidFill>
                  <a:schemeClr val="dk1"/>
                </a:solidFill>
                <a:latin typeface="Petrona"/>
                <a:ea typeface="Petrona"/>
                <a:cs typeface="Petrona"/>
                <a:sym typeface="Petro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Petrona"/>
              <a:buNone/>
              <a:defRPr i="0" sz="1800" u="none" cap="none" strike="noStrike">
                <a:solidFill>
                  <a:schemeClr val="dk1"/>
                </a:solidFill>
                <a:latin typeface="Petrona"/>
                <a:ea typeface="Petrona"/>
                <a:cs typeface="Petrona"/>
                <a:sym typeface="Petrona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Petrona"/>
              <a:buNone/>
              <a:defRPr i="0" sz="1200" u="none" cap="none" strike="noStrike">
                <a:solidFill>
                  <a:srgbClr val="888888"/>
                </a:solidFill>
                <a:latin typeface="Petrona"/>
                <a:ea typeface="Petrona"/>
                <a:cs typeface="Petrona"/>
                <a:sym typeface="Petro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Petrona"/>
              <a:buNone/>
              <a:defRPr i="0" sz="1800" u="none" cap="none" strike="noStrike">
                <a:solidFill>
                  <a:schemeClr val="dk1"/>
                </a:solidFill>
                <a:latin typeface="Petrona"/>
                <a:ea typeface="Petrona"/>
                <a:cs typeface="Petrona"/>
                <a:sym typeface="Petro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Petrona"/>
              <a:buNone/>
              <a:defRPr i="0" sz="1800" u="none" cap="none" strike="noStrike">
                <a:solidFill>
                  <a:schemeClr val="dk1"/>
                </a:solidFill>
                <a:latin typeface="Petrona"/>
                <a:ea typeface="Petrona"/>
                <a:cs typeface="Petrona"/>
                <a:sym typeface="Petro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Petrona"/>
              <a:buNone/>
              <a:defRPr i="0" sz="1800" u="none" cap="none" strike="noStrike">
                <a:solidFill>
                  <a:schemeClr val="dk1"/>
                </a:solidFill>
                <a:latin typeface="Petrona"/>
                <a:ea typeface="Petrona"/>
                <a:cs typeface="Petrona"/>
                <a:sym typeface="Petro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Petrona"/>
              <a:buNone/>
              <a:defRPr i="0" sz="1800" u="none" cap="none" strike="noStrike">
                <a:solidFill>
                  <a:schemeClr val="dk1"/>
                </a:solidFill>
                <a:latin typeface="Petrona"/>
                <a:ea typeface="Petrona"/>
                <a:cs typeface="Petrona"/>
                <a:sym typeface="Petro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Petrona"/>
              <a:buNone/>
              <a:defRPr i="0" sz="1800" u="none" cap="none" strike="noStrike">
                <a:solidFill>
                  <a:schemeClr val="dk1"/>
                </a:solidFill>
                <a:latin typeface="Petrona"/>
                <a:ea typeface="Petrona"/>
                <a:cs typeface="Petrona"/>
                <a:sym typeface="Petro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Petrona"/>
              <a:buNone/>
              <a:defRPr i="0" sz="1800" u="none" cap="none" strike="noStrike">
                <a:solidFill>
                  <a:schemeClr val="dk1"/>
                </a:solidFill>
                <a:latin typeface="Petrona"/>
                <a:ea typeface="Petrona"/>
                <a:cs typeface="Petrona"/>
                <a:sym typeface="Petro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Petrona"/>
              <a:buNone/>
              <a:defRPr i="0" sz="1800" u="none" cap="none" strike="noStrike">
                <a:solidFill>
                  <a:schemeClr val="dk1"/>
                </a:solidFill>
                <a:latin typeface="Petrona"/>
                <a:ea typeface="Petrona"/>
                <a:cs typeface="Petrona"/>
                <a:sym typeface="Petro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Petrona"/>
              <a:buNone/>
              <a:defRPr i="0" sz="1800" u="none" cap="none" strike="noStrike">
                <a:solidFill>
                  <a:schemeClr val="dk1"/>
                </a:solidFill>
                <a:latin typeface="Petrona"/>
                <a:ea typeface="Petrona"/>
                <a:cs typeface="Petrona"/>
                <a:sym typeface="Petrona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Petrona"/>
                <a:ea typeface="Petrona"/>
                <a:cs typeface="Petrona"/>
                <a:sym typeface="Petrona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Petrona"/>
                <a:ea typeface="Petrona"/>
                <a:cs typeface="Petrona"/>
                <a:sym typeface="Petrona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Petrona"/>
                <a:ea typeface="Petrona"/>
                <a:cs typeface="Petrona"/>
                <a:sym typeface="Petrona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Petrona"/>
                <a:ea typeface="Petrona"/>
                <a:cs typeface="Petrona"/>
                <a:sym typeface="Petrona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Petrona"/>
                <a:ea typeface="Petrona"/>
                <a:cs typeface="Petrona"/>
                <a:sym typeface="Petrona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Petrona"/>
                <a:ea typeface="Petrona"/>
                <a:cs typeface="Petrona"/>
                <a:sym typeface="Petrona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Petrona"/>
                <a:ea typeface="Petrona"/>
                <a:cs typeface="Petrona"/>
                <a:sym typeface="Petrona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Petrona"/>
                <a:ea typeface="Petrona"/>
                <a:cs typeface="Petrona"/>
                <a:sym typeface="Petrona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Petrona"/>
                <a:ea typeface="Petrona"/>
                <a:cs typeface="Petrona"/>
                <a:sym typeface="Petro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18.png"/><Relationship Id="rId7" Type="http://schemas.openxmlformats.org/officeDocument/2006/relationships/image" Target="../media/image20.png"/><Relationship Id="rId8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5" Type="http://schemas.openxmlformats.org/officeDocument/2006/relationships/image" Target="../media/image22.png"/><Relationship Id="rId6" Type="http://schemas.openxmlformats.org/officeDocument/2006/relationships/image" Target="../media/image5.png"/><Relationship Id="rId7" Type="http://schemas.openxmlformats.org/officeDocument/2006/relationships/image" Target="../media/image37.png"/><Relationship Id="rId8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19.png"/><Relationship Id="rId7" Type="http://schemas.openxmlformats.org/officeDocument/2006/relationships/image" Target="../media/image9.png"/><Relationship Id="rId8" Type="http://schemas.openxmlformats.org/officeDocument/2006/relationships/image" Target="../media/image34.png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31.png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7" Type="http://schemas.openxmlformats.org/officeDocument/2006/relationships/image" Target="../media/image42.png"/><Relationship Id="rId8" Type="http://schemas.openxmlformats.org/officeDocument/2006/relationships/image" Target="../media/image3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25.png"/><Relationship Id="rId5" Type="http://schemas.openxmlformats.org/officeDocument/2006/relationships/image" Target="../media/image24.png"/><Relationship Id="rId6" Type="http://schemas.openxmlformats.org/officeDocument/2006/relationships/image" Target="../media/image21.png"/><Relationship Id="rId7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42.png"/><Relationship Id="rId10" Type="http://schemas.openxmlformats.org/officeDocument/2006/relationships/image" Target="../media/image9.png"/><Relationship Id="rId13" Type="http://schemas.openxmlformats.org/officeDocument/2006/relationships/image" Target="../media/image28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26.png"/><Relationship Id="rId9" Type="http://schemas.openxmlformats.org/officeDocument/2006/relationships/image" Target="../media/image19.png"/><Relationship Id="rId15" Type="http://schemas.openxmlformats.org/officeDocument/2006/relationships/image" Target="../media/image27.png"/><Relationship Id="rId14" Type="http://schemas.openxmlformats.org/officeDocument/2006/relationships/image" Target="../media/image41.png"/><Relationship Id="rId17" Type="http://schemas.openxmlformats.org/officeDocument/2006/relationships/image" Target="../media/image38.png"/><Relationship Id="rId16" Type="http://schemas.openxmlformats.org/officeDocument/2006/relationships/image" Target="../media/image33.png"/><Relationship Id="rId5" Type="http://schemas.openxmlformats.org/officeDocument/2006/relationships/image" Target="../media/image22.png"/><Relationship Id="rId19" Type="http://schemas.openxmlformats.org/officeDocument/2006/relationships/image" Target="../media/image36.png"/><Relationship Id="rId6" Type="http://schemas.openxmlformats.org/officeDocument/2006/relationships/image" Target="../media/image4.png"/><Relationship Id="rId18" Type="http://schemas.openxmlformats.org/officeDocument/2006/relationships/image" Target="../media/image30.png"/><Relationship Id="rId7" Type="http://schemas.openxmlformats.org/officeDocument/2006/relationships/image" Target="../media/image7.png"/><Relationship Id="rId8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39.png"/><Relationship Id="rId5" Type="http://schemas.openxmlformats.org/officeDocument/2006/relationships/image" Target="../media/image22.png"/><Relationship Id="rId6" Type="http://schemas.openxmlformats.org/officeDocument/2006/relationships/image" Target="../media/image26.png"/><Relationship Id="rId7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3E1F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8"/>
          <p:cNvPicPr preferRelativeResize="0"/>
          <p:nvPr/>
        </p:nvPicPr>
        <p:blipFill rotWithShape="1">
          <a:blip r:embed="rId3">
            <a:alphaModFix/>
          </a:blip>
          <a:srcRect b="28325" l="26814" r="0" t="0"/>
          <a:stretch/>
        </p:blipFill>
        <p:spPr>
          <a:xfrm>
            <a:off x="0" y="4703725"/>
            <a:ext cx="2746452" cy="2852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 rotWithShape="1">
          <a:blip r:embed="rId4">
            <a:alphaModFix/>
          </a:blip>
          <a:srcRect b="7872" l="0" r="14207" t="12611"/>
          <a:stretch/>
        </p:blipFill>
        <p:spPr>
          <a:xfrm>
            <a:off x="3496250" y="0"/>
            <a:ext cx="7197151" cy="75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4525" y="61975"/>
            <a:ext cx="4503352" cy="4487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06825" y="378000"/>
            <a:ext cx="3968226" cy="395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8"/>
          <p:cNvPicPr preferRelativeResize="0"/>
          <p:nvPr/>
        </p:nvPicPr>
        <p:blipFill rotWithShape="1">
          <a:blip r:embed="rId7">
            <a:alphaModFix/>
          </a:blip>
          <a:srcRect b="0" l="18413" r="0" t="36151"/>
          <a:stretch/>
        </p:blipFill>
        <p:spPr>
          <a:xfrm>
            <a:off x="0" y="0"/>
            <a:ext cx="2247326" cy="1765674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8"/>
          <p:cNvSpPr/>
          <p:nvPr/>
        </p:nvSpPr>
        <p:spPr>
          <a:xfrm>
            <a:off x="535725" y="378000"/>
            <a:ext cx="4808252" cy="6840754"/>
          </a:xfrm>
          <a:custGeom>
            <a:rect b="b" l="l" r="r" t="t"/>
            <a:pathLst>
              <a:path extrusionOk="0" h="4903143" w="3446338">
                <a:moveTo>
                  <a:pt x="0" y="0"/>
                </a:moveTo>
                <a:lnTo>
                  <a:pt x="3446338" y="0"/>
                </a:lnTo>
                <a:lnTo>
                  <a:pt x="3446338" y="4903143"/>
                </a:lnTo>
                <a:lnTo>
                  <a:pt x="0" y="4903143"/>
                </a:lnTo>
                <a:close/>
              </a:path>
            </a:pathLst>
          </a:custGeom>
          <a:solidFill>
            <a:srgbClr val="EDD8AF"/>
          </a:solidFill>
          <a:ln>
            <a:noFill/>
          </a:ln>
        </p:spPr>
      </p:sp>
      <p:sp>
        <p:nvSpPr>
          <p:cNvPr id="131" name="Google Shape;131;p18"/>
          <p:cNvSpPr/>
          <p:nvPr/>
        </p:nvSpPr>
        <p:spPr>
          <a:xfrm>
            <a:off x="901127" y="2261424"/>
            <a:ext cx="2660536" cy="407670"/>
          </a:xfrm>
          <a:custGeom>
            <a:rect b="b" l="l" r="r" t="t"/>
            <a:pathLst>
              <a:path extrusionOk="0" h="146100" w="953476">
                <a:moveTo>
                  <a:pt x="0" y="0"/>
                </a:moveTo>
                <a:lnTo>
                  <a:pt x="953476" y="0"/>
                </a:lnTo>
                <a:lnTo>
                  <a:pt x="953476" y="146100"/>
                </a:lnTo>
                <a:lnTo>
                  <a:pt x="0" y="146100"/>
                </a:lnTo>
                <a:close/>
              </a:path>
            </a:pathLst>
          </a:custGeom>
          <a:solidFill>
            <a:srgbClr val="FAA253"/>
          </a:solidFill>
          <a:ln>
            <a:noFill/>
          </a:ln>
        </p:spPr>
      </p:sp>
      <p:grpSp>
        <p:nvGrpSpPr>
          <p:cNvPr id="132" name="Google Shape;132;p18"/>
          <p:cNvGrpSpPr/>
          <p:nvPr/>
        </p:nvGrpSpPr>
        <p:grpSpPr>
          <a:xfrm>
            <a:off x="6360668" y="552165"/>
            <a:ext cx="2660536" cy="384762"/>
            <a:chOff x="0" y="0"/>
            <a:chExt cx="3547381" cy="513017"/>
          </a:xfrm>
        </p:grpSpPr>
        <p:sp>
          <p:nvSpPr>
            <p:cNvPr id="133" name="Google Shape;133;p18"/>
            <p:cNvSpPr/>
            <p:nvPr/>
          </p:nvSpPr>
          <p:spPr>
            <a:xfrm>
              <a:off x="0" y="0"/>
              <a:ext cx="3547381" cy="499533"/>
            </a:xfrm>
            <a:custGeom>
              <a:rect b="b" l="l" r="r" t="t"/>
              <a:pathLst>
                <a:path extrusionOk="0" h="134266" w="953476">
                  <a:moveTo>
                    <a:pt x="0" y="0"/>
                  </a:moveTo>
                  <a:lnTo>
                    <a:pt x="953476" y="0"/>
                  </a:lnTo>
                  <a:lnTo>
                    <a:pt x="953476" y="134266"/>
                  </a:lnTo>
                  <a:lnTo>
                    <a:pt x="0" y="134266"/>
                  </a:lnTo>
                  <a:close/>
                </a:path>
              </a:pathLst>
            </a:custGeom>
            <a:solidFill>
              <a:srgbClr val="FAA253"/>
            </a:solidFill>
            <a:ln>
              <a:noFill/>
            </a:ln>
          </p:spPr>
        </p:sp>
        <p:sp>
          <p:nvSpPr>
            <p:cNvPr id="134" name="Google Shape;134;p18"/>
            <p:cNvSpPr txBox="1"/>
            <p:nvPr/>
          </p:nvSpPr>
          <p:spPr>
            <a:xfrm>
              <a:off x="316812" y="17"/>
              <a:ext cx="28809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962111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Ingredients</a:t>
              </a:r>
              <a:endParaRPr/>
            </a:p>
          </p:txBody>
        </p:sp>
      </p:grpSp>
      <p:sp>
        <p:nvSpPr>
          <p:cNvPr id="135" name="Google Shape;135;p18"/>
          <p:cNvSpPr txBox="1"/>
          <p:nvPr/>
        </p:nvSpPr>
        <p:spPr>
          <a:xfrm>
            <a:off x="828129" y="437865"/>
            <a:ext cx="4223445" cy="8896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00" u="none" cap="none" strike="noStrike">
                <a:solidFill>
                  <a:srgbClr val="96211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Roast Turkey</a:t>
            </a:r>
            <a:endParaRPr/>
          </a:p>
        </p:txBody>
      </p:sp>
      <p:sp>
        <p:nvSpPr>
          <p:cNvPr id="136" name="Google Shape;136;p18"/>
          <p:cNvSpPr txBox="1"/>
          <p:nvPr/>
        </p:nvSpPr>
        <p:spPr>
          <a:xfrm>
            <a:off x="1138737" y="2290662"/>
            <a:ext cx="2160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96211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Instructions</a:t>
            </a:r>
            <a:endParaRPr/>
          </a:p>
        </p:txBody>
      </p:sp>
      <p:sp>
        <p:nvSpPr>
          <p:cNvPr id="137" name="Google Shape;137;p18"/>
          <p:cNvSpPr txBox="1"/>
          <p:nvPr/>
        </p:nvSpPr>
        <p:spPr>
          <a:xfrm>
            <a:off x="6104022" y="1107629"/>
            <a:ext cx="3287100" cy="2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18746" lvl="1" marL="23749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1 whole turkey </a:t>
            </a:r>
            <a:endParaRPr/>
          </a:p>
          <a:p>
            <a:pPr indent="-118746" lvl="1" marL="23749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1 cup unsalted butter, softened</a:t>
            </a:r>
            <a:endParaRPr/>
          </a:p>
          <a:p>
            <a:pPr indent="-118746" lvl="1" marL="23749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2 tablespoons salt</a:t>
            </a:r>
            <a:endParaRPr/>
          </a:p>
          <a:p>
            <a:pPr indent="-118746" lvl="1" marL="23749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1 tablespoon black pepper</a:t>
            </a:r>
            <a:endParaRPr/>
          </a:p>
          <a:p>
            <a:pPr indent="-118746" lvl="1" marL="23749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2 teaspoons garlic powder</a:t>
            </a:r>
            <a:endParaRPr/>
          </a:p>
          <a:p>
            <a:pPr indent="-118746" lvl="1" marL="23749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2 teaspoons onion powder</a:t>
            </a:r>
            <a:endParaRPr/>
          </a:p>
          <a:p>
            <a:pPr indent="-118746" lvl="1" marL="23749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2 teaspoons dried thyme</a:t>
            </a:r>
            <a:endParaRPr/>
          </a:p>
          <a:p>
            <a:pPr indent="-118746" lvl="1" marL="23749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1 teaspoon dried rosemary</a:t>
            </a:r>
            <a:endParaRPr/>
          </a:p>
          <a:p>
            <a:pPr indent="-118746" lvl="1" marL="23749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1 teaspoon dried sage</a:t>
            </a:r>
            <a:endParaRPr/>
          </a:p>
          <a:p>
            <a:pPr indent="-118746" lvl="1" marL="23749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4 cups low-sodium chicken broth</a:t>
            </a:r>
            <a:endParaRPr/>
          </a:p>
          <a:p>
            <a:pPr indent="-118746" lvl="1" marL="23749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1 onion, quartered</a:t>
            </a:r>
            <a:endParaRPr/>
          </a:p>
          <a:p>
            <a:pPr indent="-118746" lvl="1" marL="23749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1 lemon, quartered</a:t>
            </a:r>
            <a:endParaRPr/>
          </a:p>
          <a:p>
            <a:pPr indent="-118746" lvl="1" marL="23749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2-3 sprigs of fresh rosemary and thyme (optional)</a:t>
            </a:r>
            <a:endParaRPr/>
          </a:p>
          <a:p>
            <a:pPr indent="-118746" lvl="1" marL="23749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Stuffing of choice (optional)</a:t>
            </a:r>
            <a:endParaRPr/>
          </a:p>
        </p:txBody>
      </p:sp>
      <p:sp>
        <p:nvSpPr>
          <p:cNvPr id="138" name="Google Shape;138;p18"/>
          <p:cNvSpPr/>
          <p:nvPr/>
        </p:nvSpPr>
        <p:spPr>
          <a:xfrm>
            <a:off x="901127" y="1346590"/>
            <a:ext cx="4150446" cy="485728"/>
          </a:xfrm>
          <a:custGeom>
            <a:rect b="b" l="l" r="r" t="t"/>
            <a:pathLst>
              <a:path extrusionOk="0" h="174074" w="1487426">
                <a:moveTo>
                  <a:pt x="0" y="0"/>
                </a:moveTo>
                <a:lnTo>
                  <a:pt x="1487426" y="0"/>
                </a:lnTo>
                <a:lnTo>
                  <a:pt x="1487426" y="174074"/>
                </a:lnTo>
                <a:lnTo>
                  <a:pt x="0" y="174074"/>
                </a:lnTo>
                <a:close/>
              </a:path>
            </a:pathLst>
          </a:custGeom>
          <a:solidFill>
            <a:srgbClr val="962110"/>
          </a:solidFill>
          <a:ln>
            <a:noFill/>
          </a:ln>
        </p:spPr>
      </p:sp>
      <p:sp>
        <p:nvSpPr>
          <p:cNvPr id="139" name="Google Shape;139;p18"/>
          <p:cNvSpPr txBox="1"/>
          <p:nvPr/>
        </p:nvSpPr>
        <p:spPr>
          <a:xfrm>
            <a:off x="1194352" y="1400542"/>
            <a:ext cx="1747817" cy="3397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EDD8A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Cooking time:</a:t>
            </a:r>
            <a:endParaRPr/>
          </a:p>
        </p:txBody>
      </p:sp>
      <p:sp>
        <p:nvSpPr>
          <p:cNvPr id="140" name="Google Shape;140;p18"/>
          <p:cNvSpPr txBox="1"/>
          <p:nvPr/>
        </p:nvSpPr>
        <p:spPr>
          <a:xfrm>
            <a:off x="2841886" y="1430068"/>
            <a:ext cx="19884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EDD8A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13 minutes per pound </a:t>
            </a:r>
            <a:endParaRPr/>
          </a:p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EDD8A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for an unstuffed turkey</a:t>
            </a:r>
            <a:endParaRPr/>
          </a:p>
        </p:txBody>
      </p:sp>
      <p:sp>
        <p:nvSpPr>
          <p:cNvPr id="141" name="Google Shape;141;p18"/>
          <p:cNvSpPr txBox="1"/>
          <p:nvPr/>
        </p:nvSpPr>
        <p:spPr>
          <a:xfrm>
            <a:off x="1298888" y="2762951"/>
            <a:ext cx="35991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Thaw the turkey in the refrigerator if frozen. Preheat your oven to 325°F (165°C).</a:t>
            </a:r>
            <a:endParaRPr/>
          </a:p>
        </p:txBody>
      </p:sp>
      <p:sp>
        <p:nvSpPr>
          <p:cNvPr id="142" name="Google Shape;142;p18"/>
          <p:cNvSpPr txBox="1"/>
          <p:nvPr/>
        </p:nvSpPr>
        <p:spPr>
          <a:xfrm>
            <a:off x="1045697" y="2710882"/>
            <a:ext cx="93040" cy="3822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7B2317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1</a:t>
            </a:r>
            <a:endParaRPr/>
          </a:p>
        </p:txBody>
      </p:sp>
      <p:sp>
        <p:nvSpPr>
          <p:cNvPr id="143" name="Google Shape;143;p18"/>
          <p:cNvSpPr txBox="1"/>
          <p:nvPr/>
        </p:nvSpPr>
        <p:spPr>
          <a:xfrm>
            <a:off x="1298888" y="3324926"/>
            <a:ext cx="35991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Remove the turkey giblets and neck from the cavity; pat the turkey dry with paper towels.</a:t>
            </a:r>
            <a:endParaRPr/>
          </a:p>
        </p:txBody>
      </p:sp>
      <p:sp>
        <p:nvSpPr>
          <p:cNvPr id="144" name="Google Shape;144;p18"/>
          <p:cNvSpPr txBox="1"/>
          <p:nvPr/>
        </p:nvSpPr>
        <p:spPr>
          <a:xfrm>
            <a:off x="833748" y="3272856"/>
            <a:ext cx="304989" cy="3822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7B2317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2</a:t>
            </a:r>
            <a:endParaRPr/>
          </a:p>
        </p:txBody>
      </p:sp>
      <p:sp>
        <p:nvSpPr>
          <p:cNvPr id="145" name="Google Shape;145;p18"/>
          <p:cNvSpPr txBox="1"/>
          <p:nvPr/>
        </p:nvSpPr>
        <p:spPr>
          <a:xfrm>
            <a:off x="1298888" y="3934525"/>
            <a:ext cx="35991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Mix the softened butter, salt, pepper, and the rest of the dry ingredients.</a:t>
            </a:r>
            <a:endParaRPr/>
          </a:p>
        </p:txBody>
      </p:sp>
      <p:sp>
        <p:nvSpPr>
          <p:cNvPr id="146" name="Google Shape;146;p18"/>
          <p:cNvSpPr txBox="1"/>
          <p:nvPr/>
        </p:nvSpPr>
        <p:spPr>
          <a:xfrm>
            <a:off x="833748" y="3882455"/>
            <a:ext cx="304989" cy="3822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7B2317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3</a:t>
            </a:r>
            <a:endParaRPr/>
          </a:p>
        </p:txBody>
      </p:sp>
      <p:sp>
        <p:nvSpPr>
          <p:cNvPr id="147" name="Google Shape;147;p18"/>
          <p:cNvSpPr txBox="1"/>
          <p:nvPr/>
        </p:nvSpPr>
        <p:spPr>
          <a:xfrm>
            <a:off x="1298888" y="4544124"/>
            <a:ext cx="35991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Rub about half of the butter mixture under the skin and the rest all over the turkey.</a:t>
            </a:r>
            <a:endParaRPr/>
          </a:p>
        </p:txBody>
      </p:sp>
      <p:sp>
        <p:nvSpPr>
          <p:cNvPr id="148" name="Google Shape;148;p18"/>
          <p:cNvSpPr txBox="1"/>
          <p:nvPr/>
        </p:nvSpPr>
        <p:spPr>
          <a:xfrm>
            <a:off x="833748" y="4492055"/>
            <a:ext cx="304989" cy="3822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7B2317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4</a:t>
            </a:r>
            <a:endParaRPr/>
          </a:p>
        </p:txBody>
      </p:sp>
      <p:sp>
        <p:nvSpPr>
          <p:cNvPr id="149" name="Google Shape;149;p18"/>
          <p:cNvSpPr txBox="1"/>
          <p:nvPr/>
        </p:nvSpPr>
        <p:spPr>
          <a:xfrm>
            <a:off x="1298888" y="5182299"/>
            <a:ext cx="35991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Place the turkey on a roasting rack in a large pan, pour chicken broth into the pan, and cover the turkey loosely with aluminum foil to avoid over-browning.</a:t>
            </a:r>
            <a:endParaRPr/>
          </a:p>
        </p:txBody>
      </p:sp>
      <p:sp>
        <p:nvSpPr>
          <p:cNvPr id="150" name="Google Shape;150;p18"/>
          <p:cNvSpPr txBox="1"/>
          <p:nvPr/>
        </p:nvSpPr>
        <p:spPr>
          <a:xfrm>
            <a:off x="833748" y="5130229"/>
            <a:ext cx="304989" cy="3822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7B2317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5</a:t>
            </a:r>
            <a:endParaRPr/>
          </a:p>
        </p:txBody>
      </p:sp>
      <p:sp>
        <p:nvSpPr>
          <p:cNvPr id="151" name="Google Shape;151;p18"/>
          <p:cNvSpPr txBox="1"/>
          <p:nvPr/>
        </p:nvSpPr>
        <p:spPr>
          <a:xfrm>
            <a:off x="1298888" y="5972873"/>
            <a:ext cx="37527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Roast the turkey in the preheated oven. Remove the foil during the last hour of cooking to allow the skin to brown.</a:t>
            </a:r>
            <a:endParaRPr/>
          </a:p>
        </p:txBody>
      </p:sp>
      <p:sp>
        <p:nvSpPr>
          <p:cNvPr id="152" name="Google Shape;152;p18"/>
          <p:cNvSpPr txBox="1"/>
          <p:nvPr/>
        </p:nvSpPr>
        <p:spPr>
          <a:xfrm>
            <a:off x="833748" y="5920804"/>
            <a:ext cx="304989" cy="3822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7B2317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6</a:t>
            </a:r>
            <a:endParaRPr/>
          </a:p>
        </p:txBody>
      </p:sp>
      <p:sp>
        <p:nvSpPr>
          <p:cNvPr id="153" name="Google Shape;153;p18"/>
          <p:cNvSpPr txBox="1"/>
          <p:nvPr/>
        </p:nvSpPr>
        <p:spPr>
          <a:xfrm>
            <a:off x="1298888" y="6623113"/>
            <a:ext cx="35046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Once cooked, let it rest for at least 20-30 minutes before carving. </a:t>
            </a:r>
            <a:endParaRPr/>
          </a:p>
        </p:txBody>
      </p:sp>
      <p:sp>
        <p:nvSpPr>
          <p:cNvPr id="154" name="Google Shape;154;p18"/>
          <p:cNvSpPr txBox="1"/>
          <p:nvPr/>
        </p:nvSpPr>
        <p:spPr>
          <a:xfrm>
            <a:off x="833748" y="6571043"/>
            <a:ext cx="304989" cy="3822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7B2317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7</a:t>
            </a:r>
            <a:endParaRPr/>
          </a:p>
        </p:txBody>
      </p:sp>
      <p:pic>
        <p:nvPicPr>
          <p:cNvPr id="155" name="Google Shape;155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46000" y="3496116"/>
            <a:ext cx="5145375" cy="376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B2B47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9"/>
          <p:cNvPicPr preferRelativeResize="0"/>
          <p:nvPr/>
        </p:nvPicPr>
        <p:blipFill rotWithShape="1">
          <a:blip r:embed="rId3">
            <a:alphaModFix/>
          </a:blip>
          <a:srcRect b="9181" l="0" r="7561" t="0"/>
          <a:stretch/>
        </p:blipFill>
        <p:spPr>
          <a:xfrm>
            <a:off x="4861650" y="693925"/>
            <a:ext cx="5831751" cy="686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 rotWithShape="1">
          <a:blip r:embed="rId4">
            <a:alphaModFix/>
          </a:blip>
          <a:srcRect b="3844" l="0" r="48767" t="42314"/>
          <a:stretch/>
        </p:blipFill>
        <p:spPr>
          <a:xfrm>
            <a:off x="7313350" y="0"/>
            <a:ext cx="3380050" cy="316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9"/>
          <p:cNvSpPr/>
          <p:nvPr/>
        </p:nvSpPr>
        <p:spPr>
          <a:xfrm>
            <a:off x="4762260" y="437712"/>
            <a:ext cx="3292957" cy="488950"/>
          </a:xfrm>
          <a:custGeom>
            <a:rect b="b" l="l" r="r" t="t"/>
            <a:pathLst>
              <a:path extrusionOk="0" h="175229" w="1180121">
                <a:moveTo>
                  <a:pt x="0" y="0"/>
                </a:moveTo>
                <a:lnTo>
                  <a:pt x="1180121" y="0"/>
                </a:lnTo>
                <a:lnTo>
                  <a:pt x="1180121" y="175229"/>
                </a:lnTo>
                <a:lnTo>
                  <a:pt x="0" y="175229"/>
                </a:lnTo>
                <a:close/>
              </a:path>
            </a:pathLst>
          </a:custGeom>
          <a:solidFill>
            <a:srgbClr val="FAA253"/>
          </a:solidFill>
          <a:ln>
            <a:noFill/>
          </a:ln>
        </p:spPr>
      </p:sp>
      <p:sp>
        <p:nvSpPr>
          <p:cNvPr id="163" name="Google Shape;163;p19"/>
          <p:cNvSpPr txBox="1"/>
          <p:nvPr/>
        </p:nvSpPr>
        <p:spPr>
          <a:xfrm>
            <a:off x="5312370" y="487678"/>
            <a:ext cx="2160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96211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directions</a:t>
            </a:r>
            <a:endParaRPr/>
          </a:p>
        </p:txBody>
      </p:sp>
      <p:grpSp>
        <p:nvGrpSpPr>
          <p:cNvPr id="164" name="Google Shape;164;p19"/>
          <p:cNvGrpSpPr/>
          <p:nvPr/>
        </p:nvGrpSpPr>
        <p:grpSpPr>
          <a:xfrm>
            <a:off x="5676605" y="1139173"/>
            <a:ext cx="4259475" cy="665674"/>
            <a:chOff x="0" y="-38100"/>
            <a:chExt cx="5679300" cy="887566"/>
          </a:xfrm>
        </p:grpSpPr>
        <p:sp>
          <p:nvSpPr>
            <p:cNvPr id="165" name="Google Shape;165;p19"/>
            <p:cNvSpPr txBox="1"/>
            <p:nvPr/>
          </p:nvSpPr>
          <p:spPr>
            <a:xfrm>
              <a:off x="0" y="364066"/>
              <a:ext cx="5679300" cy="48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100" u="none" cap="none" strike="noStrike">
                  <a:solidFill>
                    <a:srgbClr val="7B2317"/>
                  </a:solidFill>
                  <a:latin typeface="Petrona"/>
                  <a:ea typeface="Petrona"/>
                  <a:cs typeface="Petrona"/>
                  <a:sym typeface="Petrona"/>
                </a:rPr>
                <a:t>Preheat your oven to 425 degrees F (220 degrees C). Peel and core the apples, then slice them thinly. Set them aside for later use.</a:t>
              </a:r>
              <a:endParaRPr/>
            </a:p>
          </p:txBody>
        </p:sp>
        <p:sp>
          <p:nvSpPr>
            <p:cNvPr id="166" name="Google Shape;166;p19"/>
            <p:cNvSpPr txBox="1"/>
            <p:nvPr/>
          </p:nvSpPr>
          <p:spPr>
            <a:xfrm>
              <a:off x="0" y="-38100"/>
              <a:ext cx="15453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700" u="none" cap="none" strike="noStrike">
                  <a:solidFill>
                    <a:srgbClr val="413E1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step 1</a:t>
              </a:r>
              <a:endParaRPr/>
            </a:p>
          </p:txBody>
        </p:sp>
      </p:grpSp>
      <p:sp>
        <p:nvSpPr>
          <p:cNvPr id="167" name="Google Shape;167;p19"/>
          <p:cNvSpPr txBox="1"/>
          <p:nvPr/>
        </p:nvSpPr>
        <p:spPr>
          <a:xfrm>
            <a:off x="5676600" y="2237250"/>
            <a:ext cx="44070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Melt butter in a saucepan over medium heat, then stir in flour to create a paste and cook for 1-2 minutes. Add sugars and water, bring to a boil, reduce heat, and simmer for 3-5 minutes before removing from heat.</a:t>
            </a:r>
            <a:endParaRPr/>
          </a:p>
        </p:txBody>
      </p:sp>
      <p:sp>
        <p:nvSpPr>
          <p:cNvPr id="168" name="Google Shape;168;p19"/>
          <p:cNvSpPr txBox="1"/>
          <p:nvPr/>
        </p:nvSpPr>
        <p:spPr>
          <a:xfrm>
            <a:off x="5676605" y="1884746"/>
            <a:ext cx="115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413E1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step 2</a:t>
            </a:r>
            <a:endParaRPr/>
          </a:p>
        </p:txBody>
      </p:sp>
      <p:grpSp>
        <p:nvGrpSpPr>
          <p:cNvPr id="169" name="Google Shape;169;p19"/>
          <p:cNvGrpSpPr/>
          <p:nvPr/>
        </p:nvGrpSpPr>
        <p:grpSpPr>
          <a:xfrm>
            <a:off x="5676605" y="2890755"/>
            <a:ext cx="4259475" cy="665674"/>
            <a:chOff x="0" y="-38100"/>
            <a:chExt cx="5679300" cy="887566"/>
          </a:xfrm>
        </p:grpSpPr>
        <p:sp>
          <p:nvSpPr>
            <p:cNvPr id="170" name="Google Shape;170;p19"/>
            <p:cNvSpPr txBox="1"/>
            <p:nvPr/>
          </p:nvSpPr>
          <p:spPr>
            <a:xfrm>
              <a:off x="0" y="364066"/>
              <a:ext cx="5679300" cy="48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100" u="none" cap="none" strike="noStrike">
                  <a:solidFill>
                    <a:srgbClr val="7B2317"/>
                  </a:solidFill>
                  <a:latin typeface="Petrona"/>
                  <a:ea typeface="Petrona"/>
                  <a:cs typeface="Petrona"/>
                  <a:sym typeface="Petrona"/>
                </a:rPr>
                <a:t>Press one pastry into a 9-inch pie pan, then roll out the remaining pastry to overhang by ½ inch. Cut it into eight 1-inch strips.</a:t>
              </a:r>
              <a:endParaRPr/>
            </a:p>
          </p:txBody>
        </p:sp>
        <p:sp>
          <p:nvSpPr>
            <p:cNvPr id="171" name="Google Shape;171;p19"/>
            <p:cNvSpPr txBox="1"/>
            <p:nvPr/>
          </p:nvSpPr>
          <p:spPr>
            <a:xfrm>
              <a:off x="0" y="-38100"/>
              <a:ext cx="15453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700" u="none" cap="none" strike="noStrike">
                  <a:solidFill>
                    <a:srgbClr val="413E1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step 3</a:t>
              </a:r>
              <a:endParaRPr/>
            </a:p>
          </p:txBody>
        </p:sp>
      </p:grpSp>
      <p:sp>
        <p:nvSpPr>
          <p:cNvPr id="172" name="Google Shape;172;p19"/>
          <p:cNvSpPr txBox="1"/>
          <p:nvPr/>
        </p:nvSpPr>
        <p:spPr>
          <a:xfrm>
            <a:off x="5676605" y="3988838"/>
            <a:ext cx="42594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Layer sliced apples in the bottom crust, forming a slight mound. Place four pastry strips on top.</a:t>
            </a:r>
            <a:endParaRPr/>
          </a:p>
        </p:txBody>
      </p:sp>
      <p:sp>
        <p:nvSpPr>
          <p:cNvPr id="173" name="Google Shape;173;p19"/>
          <p:cNvSpPr txBox="1"/>
          <p:nvPr/>
        </p:nvSpPr>
        <p:spPr>
          <a:xfrm>
            <a:off x="5676605" y="3636329"/>
            <a:ext cx="115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413E1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step 4</a:t>
            </a:r>
            <a:endParaRPr/>
          </a:p>
        </p:txBody>
      </p:sp>
      <p:grpSp>
        <p:nvGrpSpPr>
          <p:cNvPr id="174" name="Google Shape;174;p19"/>
          <p:cNvGrpSpPr/>
          <p:nvPr/>
        </p:nvGrpSpPr>
        <p:grpSpPr>
          <a:xfrm>
            <a:off x="5676605" y="4451837"/>
            <a:ext cx="4259475" cy="665675"/>
            <a:chOff x="0" y="-38100"/>
            <a:chExt cx="5679300" cy="887566"/>
          </a:xfrm>
        </p:grpSpPr>
        <p:sp>
          <p:nvSpPr>
            <p:cNvPr id="175" name="Google Shape;175;p19"/>
            <p:cNvSpPr txBox="1"/>
            <p:nvPr/>
          </p:nvSpPr>
          <p:spPr>
            <a:xfrm>
              <a:off x="0" y="364066"/>
              <a:ext cx="5679300" cy="48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100" u="none" cap="none" strike="noStrike">
                  <a:solidFill>
                    <a:srgbClr val="7B2317"/>
                  </a:solidFill>
                  <a:latin typeface="Petrona"/>
                  <a:ea typeface="Petrona"/>
                  <a:cs typeface="Petrona"/>
                  <a:sym typeface="Petrona"/>
                </a:rPr>
                <a:t>Make the lattice crust: Fold the first and third strips back, then lay an unused strip over the second and fourth strips.</a:t>
              </a:r>
              <a:endParaRPr/>
            </a:p>
          </p:txBody>
        </p:sp>
        <p:sp>
          <p:nvSpPr>
            <p:cNvPr id="176" name="Google Shape;176;p19"/>
            <p:cNvSpPr txBox="1"/>
            <p:nvPr/>
          </p:nvSpPr>
          <p:spPr>
            <a:xfrm>
              <a:off x="0" y="-38100"/>
              <a:ext cx="15453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700" u="none" cap="none" strike="noStrike">
                  <a:solidFill>
                    <a:srgbClr val="413E1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step 5</a:t>
              </a:r>
              <a:endParaRPr/>
            </a:p>
          </p:txBody>
        </p:sp>
      </p:grpSp>
      <p:grpSp>
        <p:nvGrpSpPr>
          <p:cNvPr id="177" name="Google Shape;177;p19"/>
          <p:cNvGrpSpPr/>
          <p:nvPr/>
        </p:nvGrpSpPr>
        <p:grpSpPr>
          <a:xfrm>
            <a:off x="5676605" y="5206936"/>
            <a:ext cx="4259475" cy="665675"/>
            <a:chOff x="0" y="-38100"/>
            <a:chExt cx="5679300" cy="887566"/>
          </a:xfrm>
        </p:grpSpPr>
        <p:sp>
          <p:nvSpPr>
            <p:cNvPr id="178" name="Google Shape;178;p19"/>
            <p:cNvSpPr txBox="1"/>
            <p:nvPr/>
          </p:nvSpPr>
          <p:spPr>
            <a:xfrm>
              <a:off x="0" y="364066"/>
              <a:ext cx="5679300" cy="48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100" u="none" cap="none" strike="noStrike">
                  <a:solidFill>
                    <a:srgbClr val="7B2317"/>
                  </a:solidFill>
                  <a:latin typeface="Petrona"/>
                  <a:ea typeface="Petrona"/>
                  <a:cs typeface="Petrona"/>
                  <a:sym typeface="Petrona"/>
                </a:rPr>
                <a:t>Slowly and gently pour sugar-butter mixture over lattice crust. Brush some onto lattice, but make sure it doesn't run off the sides.</a:t>
              </a:r>
              <a:endParaRPr/>
            </a:p>
          </p:txBody>
        </p:sp>
        <p:sp>
          <p:nvSpPr>
            <p:cNvPr id="179" name="Google Shape;179;p19"/>
            <p:cNvSpPr txBox="1"/>
            <p:nvPr/>
          </p:nvSpPr>
          <p:spPr>
            <a:xfrm>
              <a:off x="0" y="-38100"/>
              <a:ext cx="1545300" cy="3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700" u="none" cap="none" strike="noStrike">
                  <a:solidFill>
                    <a:srgbClr val="413E1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step 6</a:t>
              </a:r>
              <a:endParaRPr/>
            </a:p>
          </p:txBody>
        </p:sp>
      </p:grpSp>
      <p:sp>
        <p:nvSpPr>
          <p:cNvPr id="180" name="Google Shape;180;p19"/>
          <p:cNvSpPr txBox="1"/>
          <p:nvPr/>
        </p:nvSpPr>
        <p:spPr>
          <a:xfrm>
            <a:off x="5676605" y="6254134"/>
            <a:ext cx="42594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Bake in the preheated oven for 15 minutes. Reduce the temperature to 350 degrees F and continue baking until apples are soft, 35 to 45 mins.</a:t>
            </a:r>
            <a:endParaRPr/>
          </a:p>
        </p:txBody>
      </p:sp>
      <p:sp>
        <p:nvSpPr>
          <p:cNvPr id="181" name="Google Shape;181;p19"/>
          <p:cNvSpPr txBox="1"/>
          <p:nvPr/>
        </p:nvSpPr>
        <p:spPr>
          <a:xfrm>
            <a:off x="5676605" y="5952510"/>
            <a:ext cx="1158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413E1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step 7</a:t>
            </a:r>
            <a:endParaRPr/>
          </a:p>
        </p:txBody>
      </p:sp>
      <p:pic>
        <p:nvPicPr>
          <p:cNvPr id="182" name="Google Shape;18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653" y="2322189"/>
            <a:ext cx="2994351" cy="2043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62975" y="247175"/>
            <a:ext cx="3905849" cy="488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76850" y="384550"/>
            <a:ext cx="3483325" cy="3476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9"/>
          <p:cNvPicPr preferRelativeResize="0"/>
          <p:nvPr/>
        </p:nvPicPr>
        <p:blipFill rotWithShape="1">
          <a:blip r:embed="rId8">
            <a:alphaModFix/>
          </a:blip>
          <a:srcRect b="58713" l="0" r="0" t="0"/>
          <a:stretch/>
        </p:blipFill>
        <p:spPr>
          <a:xfrm>
            <a:off x="497750" y="4750425"/>
            <a:ext cx="4264501" cy="2806077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9"/>
          <p:cNvSpPr/>
          <p:nvPr/>
        </p:nvSpPr>
        <p:spPr>
          <a:xfrm>
            <a:off x="247110" y="4612463"/>
            <a:ext cx="3292957" cy="407670"/>
          </a:xfrm>
          <a:custGeom>
            <a:rect b="b" l="l" r="r" t="t"/>
            <a:pathLst>
              <a:path extrusionOk="0" h="146100" w="1180121">
                <a:moveTo>
                  <a:pt x="0" y="0"/>
                </a:moveTo>
                <a:lnTo>
                  <a:pt x="1180121" y="0"/>
                </a:lnTo>
                <a:lnTo>
                  <a:pt x="1180121" y="146100"/>
                </a:lnTo>
                <a:lnTo>
                  <a:pt x="0" y="146100"/>
                </a:lnTo>
                <a:close/>
              </a:path>
            </a:pathLst>
          </a:custGeom>
          <a:solidFill>
            <a:srgbClr val="FAA253"/>
          </a:solidFill>
          <a:ln>
            <a:noFill/>
          </a:ln>
        </p:spPr>
      </p:sp>
      <p:sp>
        <p:nvSpPr>
          <p:cNvPr id="187" name="Google Shape;187;p19"/>
          <p:cNvSpPr txBox="1"/>
          <p:nvPr/>
        </p:nvSpPr>
        <p:spPr>
          <a:xfrm>
            <a:off x="1117140" y="4589001"/>
            <a:ext cx="2160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96211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Ingredients</a:t>
            </a:r>
            <a:endParaRPr/>
          </a:p>
        </p:txBody>
      </p:sp>
      <p:sp>
        <p:nvSpPr>
          <p:cNvPr id="188" name="Google Shape;188;p19"/>
          <p:cNvSpPr txBox="1"/>
          <p:nvPr/>
        </p:nvSpPr>
        <p:spPr>
          <a:xfrm>
            <a:off x="784700" y="5276675"/>
            <a:ext cx="3690600" cy="17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51130" lvl="1" marL="30226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8 small Granny Smith apples, or as needed</a:t>
            </a:r>
            <a:endParaRPr/>
          </a:p>
          <a:p>
            <a:pPr indent="-151130" lvl="1" marL="30226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½ cup unsalted butter</a:t>
            </a:r>
            <a:endParaRPr/>
          </a:p>
          <a:p>
            <a:pPr indent="-151130" lvl="1" marL="30226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3 tablespoons all-purpose flour</a:t>
            </a:r>
            <a:endParaRPr/>
          </a:p>
          <a:p>
            <a:pPr indent="-151130" lvl="1" marL="30226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½ cup white sugar</a:t>
            </a:r>
            <a:endParaRPr/>
          </a:p>
          <a:p>
            <a:pPr indent="-151130" lvl="1" marL="30226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½ cup packed brown sugar</a:t>
            </a:r>
            <a:endParaRPr/>
          </a:p>
          <a:p>
            <a:pPr indent="-151130" lvl="1" marL="30226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¼ cup water</a:t>
            </a:r>
            <a:endParaRPr/>
          </a:p>
          <a:p>
            <a:pPr indent="-151130" lvl="1" marL="30226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1 (9 inch) double-crust pie pastry, thawed</a:t>
            </a:r>
            <a:endParaRPr/>
          </a:p>
        </p:txBody>
      </p:sp>
      <p:sp>
        <p:nvSpPr>
          <p:cNvPr id="189" name="Google Shape;189;p19"/>
          <p:cNvSpPr txBox="1"/>
          <p:nvPr/>
        </p:nvSpPr>
        <p:spPr>
          <a:xfrm rot="-375023">
            <a:off x="2028463" y="3631923"/>
            <a:ext cx="3403029" cy="8157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300" u="none" cap="none" strike="noStrike">
                <a:solidFill>
                  <a:srgbClr val="96211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apple pie</a:t>
            </a:r>
            <a:endParaRPr/>
          </a:p>
        </p:txBody>
      </p:sp>
      <p:pic>
        <p:nvPicPr>
          <p:cNvPr id="190" name="Google Shape;190;p19"/>
          <p:cNvPicPr preferRelativeResize="0"/>
          <p:nvPr/>
        </p:nvPicPr>
        <p:blipFill rotWithShape="1">
          <a:blip r:embed="rId9">
            <a:alphaModFix/>
          </a:blip>
          <a:srcRect b="0" l="43983" r="15309" t="49992"/>
          <a:stretch/>
        </p:blipFill>
        <p:spPr>
          <a:xfrm>
            <a:off x="0" y="0"/>
            <a:ext cx="2606801" cy="2909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26F32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0"/>
          <p:cNvPicPr preferRelativeResize="0"/>
          <p:nvPr/>
        </p:nvPicPr>
        <p:blipFill rotWithShape="1">
          <a:blip r:embed="rId3">
            <a:alphaModFix/>
          </a:blip>
          <a:srcRect b="0" l="882" r="0" t="0"/>
          <a:stretch/>
        </p:blipFill>
        <p:spPr>
          <a:xfrm>
            <a:off x="0" y="0"/>
            <a:ext cx="3325175" cy="33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 rotWithShape="1">
          <a:blip r:embed="rId4">
            <a:alphaModFix/>
          </a:blip>
          <a:srcRect b="25462" l="24345" r="0" t="0"/>
          <a:stretch/>
        </p:blipFill>
        <p:spPr>
          <a:xfrm>
            <a:off x="0" y="4878950"/>
            <a:ext cx="2336976" cy="2677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/>
          <p:cNvPicPr preferRelativeResize="0"/>
          <p:nvPr/>
        </p:nvPicPr>
        <p:blipFill rotWithShape="1">
          <a:blip r:embed="rId5">
            <a:alphaModFix/>
          </a:blip>
          <a:srcRect b="2780" l="0" r="3250" t="0"/>
          <a:stretch/>
        </p:blipFill>
        <p:spPr>
          <a:xfrm>
            <a:off x="7338775" y="4198550"/>
            <a:ext cx="3354624" cy="335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0"/>
          <p:cNvPicPr preferRelativeResize="0"/>
          <p:nvPr/>
        </p:nvPicPr>
        <p:blipFill rotWithShape="1">
          <a:blip r:embed="rId6">
            <a:alphaModFix/>
          </a:blip>
          <a:srcRect b="0" l="0" r="35600" t="14163"/>
          <a:stretch/>
        </p:blipFill>
        <p:spPr>
          <a:xfrm>
            <a:off x="8690175" y="0"/>
            <a:ext cx="1989225" cy="3084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" name="Google Shape;199;p20"/>
          <p:cNvGrpSpPr/>
          <p:nvPr/>
        </p:nvGrpSpPr>
        <p:grpSpPr>
          <a:xfrm>
            <a:off x="4654274" y="2631915"/>
            <a:ext cx="4508363" cy="334087"/>
            <a:chOff x="0" y="-19050"/>
            <a:chExt cx="1827578" cy="135431"/>
          </a:xfrm>
        </p:grpSpPr>
        <p:sp>
          <p:nvSpPr>
            <p:cNvPr id="200" name="Google Shape;200;p20"/>
            <p:cNvSpPr/>
            <p:nvPr/>
          </p:nvSpPr>
          <p:spPr>
            <a:xfrm>
              <a:off x="0" y="0"/>
              <a:ext cx="1827578" cy="116381"/>
            </a:xfrm>
            <a:custGeom>
              <a:rect b="b" l="l" r="r" t="t"/>
              <a:pathLst>
                <a:path extrusionOk="0" h="116381" w="1827578">
                  <a:moveTo>
                    <a:pt x="0" y="0"/>
                  </a:moveTo>
                  <a:lnTo>
                    <a:pt x="1827578" y="0"/>
                  </a:lnTo>
                  <a:lnTo>
                    <a:pt x="1827578" y="116381"/>
                  </a:lnTo>
                  <a:lnTo>
                    <a:pt x="0" y="116381"/>
                  </a:lnTo>
                  <a:close/>
                </a:path>
              </a:pathLst>
            </a:custGeom>
            <a:solidFill>
              <a:srgbClr val="F99D02"/>
            </a:solidFill>
            <a:ln>
              <a:noFill/>
            </a:ln>
          </p:spPr>
        </p:sp>
        <p:sp>
          <p:nvSpPr>
            <p:cNvPr id="201" name="Google Shape;201;p20"/>
            <p:cNvSpPr txBox="1"/>
            <p:nvPr/>
          </p:nvSpPr>
          <p:spPr>
            <a:xfrm>
              <a:off x="0" y="-19050"/>
              <a:ext cx="1827578" cy="1354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2" name="Google Shape;202;p20"/>
          <p:cNvSpPr/>
          <p:nvPr/>
        </p:nvSpPr>
        <p:spPr>
          <a:xfrm>
            <a:off x="378000" y="378000"/>
            <a:ext cx="9855354" cy="6839884"/>
          </a:xfrm>
          <a:custGeom>
            <a:rect b="b" l="l" r="r" t="t"/>
            <a:pathLst>
              <a:path extrusionOk="0" h="4903143" w="7064770">
                <a:moveTo>
                  <a:pt x="7855" y="0"/>
                </a:moveTo>
                <a:lnTo>
                  <a:pt x="7056915" y="0"/>
                </a:lnTo>
                <a:cubicBezTo>
                  <a:pt x="7061253" y="0"/>
                  <a:pt x="7064770" y="3517"/>
                  <a:pt x="7064770" y="7855"/>
                </a:cubicBezTo>
                <a:lnTo>
                  <a:pt x="7064770" y="4895289"/>
                </a:lnTo>
                <a:cubicBezTo>
                  <a:pt x="7064770" y="4899627"/>
                  <a:pt x="7061253" y="4903143"/>
                  <a:pt x="7056915" y="4903143"/>
                </a:cubicBezTo>
                <a:lnTo>
                  <a:pt x="7855" y="4903143"/>
                </a:lnTo>
                <a:cubicBezTo>
                  <a:pt x="3517" y="4903143"/>
                  <a:pt x="0" y="4899627"/>
                  <a:pt x="0" y="4895289"/>
                </a:cubicBezTo>
                <a:lnTo>
                  <a:pt x="0" y="7855"/>
                </a:lnTo>
                <a:cubicBezTo>
                  <a:pt x="0" y="3517"/>
                  <a:pt x="3517" y="0"/>
                  <a:pt x="7855" y="0"/>
                </a:cubicBezTo>
                <a:close/>
              </a:path>
            </a:pathLst>
          </a:custGeom>
          <a:solidFill>
            <a:srgbClr val="F1E7CC"/>
          </a:solidFill>
          <a:ln cap="sq" cmpd="sng" w="66675">
            <a:solidFill>
              <a:srgbClr val="96211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26400" y="31501"/>
            <a:ext cx="3816289" cy="2066424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0"/>
          <p:cNvSpPr txBox="1"/>
          <p:nvPr/>
        </p:nvSpPr>
        <p:spPr>
          <a:xfrm rot="-97199">
            <a:off x="5617539" y="753459"/>
            <a:ext cx="3197324" cy="9140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68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699" u="none" cap="none" strike="noStrike">
                <a:solidFill>
                  <a:srgbClr val="96211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cranberry sauce</a:t>
            </a:r>
            <a:endParaRPr/>
          </a:p>
        </p:txBody>
      </p:sp>
      <p:sp>
        <p:nvSpPr>
          <p:cNvPr id="205" name="Google Shape;205;p20"/>
          <p:cNvSpPr txBox="1"/>
          <p:nvPr/>
        </p:nvSpPr>
        <p:spPr>
          <a:xfrm>
            <a:off x="4654274" y="2589372"/>
            <a:ext cx="19782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29541" lvl="1" marL="25908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12 oz (1 bag) fresh or frozen cranberries</a:t>
            </a:r>
            <a:endParaRPr/>
          </a:p>
          <a:p>
            <a:pPr indent="-129541" lvl="1" marL="25908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1 cup granulated sugar</a:t>
            </a:r>
            <a:endParaRPr/>
          </a:p>
        </p:txBody>
      </p:sp>
      <p:sp>
        <p:nvSpPr>
          <p:cNvPr id="206" name="Google Shape;206;p20"/>
          <p:cNvSpPr txBox="1"/>
          <p:nvPr/>
        </p:nvSpPr>
        <p:spPr>
          <a:xfrm>
            <a:off x="8361743" y="2860888"/>
            <a:ext cx="19893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29541" lvl="1" marL="25908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1 cinnamon stick </a:t>
            </a:r>
            <a:endParaRPr/>
          </a:p>
          <a:p>
            <a:pPr indent="-129541" lvl="1" marL="25908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Zest of 1 orange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7B2317"/>
              </a:solidFill>
              <a:latin typeface="Petrona"/>
              <a:ea typeface="Petrona"/>
              <a:cs typeface="Petrona"/>
              <a:sym typeface="Petrona"/>
            </a:endParaRPr>
          </a:p>
        </p:txBody>
      </p:sp>
      <p:sp>
        <p:nvSpPr>
          <p:cNvPr id="207" name="Google Shape;207;p20"/>
          <p:cNvSpPr txBox="1"/>
          <p:nvPr/>
        </p:nvSpPr>
        <p:spPr>
          <a:xfrm>
            <a:off x="6181742" y="2152493"/>
            <a:ext cx="2160764" cy="3892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96211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Ingredients</a:t>
            </a:r>
            <a:endParaRPr/>
          </a:p>
        </p:txBody>
      </p:sp>
      <p:sp>
        <p:nvSpPr>
          <p:cNvPr id="208" name="Google Shape;208;p20"/>
          <p:cNvSpPr txBox="1"/>
          <p:nvPr/>
        </p:nvSpPr>
        <p:spPr>
          <a:xfrm>
            <a:off x="6083972" y="3439889"/>
            <a:ext cx="2160764" cy="3892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96211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directions</a:t>
            </a:r>
            <a:endParaRPr/>
          </a:p>
        </p:txBody>
      </p:sp>
      <p:sp>
        <p:nvSpPr>
          <p:cNvPr id="209" name="Google Shape;209;p20"/>
          <p:cNvSpPr txBox="1"/>
          <p:nvPr/>
        </p:nvSpPr>
        <p:spPr>
          <a:xfrm>
            <a:off x="8342506" y="2579847"/>
            <a:ext cx="2160764" cy="266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413E1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Optional</a:t>
            </a:r>
            <a:endParaRPr/>
          </a:p>
        </p:txBody>
      </p:sp>
      <p:sp>
        <p:nvSpPr>
          <p:cNvPr id="210" name="Google Shape;210;p20"/>
          <p:cNvSpPr txBox="1"/>
          <p:nvPr/>
        </p:nvSpPr>
        <p:spPr>
          <a:xfrm>
            <a:off x="4937799" y="4143475"/>
            <a:ext cx="26865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Rinse the cranberries under cold water and discard any that are damaged or shriveled.</a:t>
            </a:r>
            <a:endParaRPr/>
          </a:p>
        </p:txBody>
      </p:sp>
      <p:sp>
        <p:nvSpPr>
          <p:cNvPr id="211" name="Google Shape;211;p20"/>
          <p:cNvSpPr txBox="1"/>
          <p:nvPr/>
        </p:nvSpPr>
        <p:spPr>
          <a:xfrm>
            <a:off x="4935894" y="3867243"/>
            <a:ext cx="2571959" cy="266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413E1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Prepare the Ingredients:</a:t>
            </a:r>
            <a:endParaRPr/>
          </a:p>
        </p:txBody>
      </p:sp>
      <p:sp>
        <p:nvSpPr>
          <p:cNvPr id="212" name="Google Shape;212;p20"/>
          <p:cNvSpPr txBox="1"/>
          <p:nvPr/>
        </p:nvSpPr>
        <p:spPr>
          <a:xfrm>
            <a:off x="4936867" y="4982301"/>
            <a:ext cx="2040900" cy="7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In a medium saucepan, combine the cranberries, sugar, and water. If using, add the cinnamon stick and orange zest.</a:t>
            </a:r>
            <a:endParaRPr/>
          </a:p>
        </p:txBody>
      </p:sp>
      <p:sp>
        <p:nvSpPr>
          <p:cNvPr id="213" name="Google Shape;213;p20"/>
          <p:cNvSpPr txBox="1"/>
          <p:nvPr/>
        </p:nvSpPr>
        <p:spPr>
          <a:xfrm>
            <a:off x="4935894" y="4706077"/>
            <a:ext cx="1603729" cy="266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413E1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Combine in a Pot:</a:t>
            </a:r>
            <a:endParaRPr/>
          </a:p>
        </p:txBody>
      </p:sp>
      <p:sp>
        <p:nvSpPr>
          <p:cNvPr id="214" name="Google Shape;214;p20"/>
          <p:cNvSpPr txBox="1"/>
          <p:nvPr/>
        </p:nvSpPr>
        <p:spPr>
          <a:xfrm>
            <a:off x="4936867" y="6202135"/>
            <a:ext cx="2401800" cy="7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Bring the mixture to a boil over medium-high heat, then reduce to medium and simmer for 10-15 minutes, stirring occasionally.</a:t>
            </a:r>
            <a:endParaRPr/>
          </a:p>
        </p:txBody>
      </p:sp>
      <p:sp>
        <p:nvSpPr>
          <p:cNvPr id="215" name="Google Shape;215;p20"/>
          <p:cNvSpPr txBox="1"/>
          <p:nvPr/>
        </p:nvSpPr>
        <p:spPr>
          <a:xfrm>
            <a:off x="4935894" y="5925911"/>
            <a:ext cx="3161959" cy="266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413E1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Cook the Mixture:</a:t>
            </a:r>
            <a:endParaRPr/>
          </a:p>
        </p:txBody>
      </p:sp>
      <p:sp>
        <p:nvSpPr>
          <p:cNvPr id="216" name="Google Shape;216;p20"/>
          <p:cNvSpPr txBox="1"/>
          <p:nvPr/>
        </p:nvSpPr>
        <p:spPr>
          <a:xfrm>
            <a:off x="7924271" y="4162517"/>
            <a:ext cx="1926600" cy="9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Continue cooking until the sauce thickens to your desired consistency. Remove from heat. If you used a cinnamon stick, remove it at this point.</a:t>
            </a:r>
            <a:endParaRPr/>
          </a:p>
        </p:txBody>
      </p:sp>
      <p:sp>
        <p:nvSpPr>
          <p:cNvPr id="217" name="Google Shape;217;p20"/>
          <p:cNvSpPr txBox="1"/>
          <p:nvPr/>
        </p:nvSpPr>
        <p:spPr>
          <a:xfrm>
            <a:off x="7923426" y="3886293"/>
            <a:ext cx="1927492" cy="266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413E1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Thicken the Sauce:</a:t>
            </a:r>
            <a:endParaRPr/>
          </a:p>
        </p:txBody>
      </p:sp>
      <p:sp>
        <p:nvSpPr>
          <p:cNvPr id="218" name="Google Shape;218;p20"/>
          <p:cNvSpPr txBox="1"/>
          <p:nvPr/>
        </p:nvSpPr>
        <p:spPr>
          <a:xfrm>
            <a:off x="7925116" y="5687467"/>
            <a:ext cx="1925700" cy="13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Let the sauce cool to room temperature. It will thicken further as it cools. Then transfer to a serving dish and refrigerate if not serving immediately.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7B2317"/>
              </a:solidFill>
              <a:latin typeface="Petrona"/>
              <a:ea typeface="Petrona"/>
              <a:cs typeface="Petrona"/>
              <a:sym typeface="Petrona"/>
            </a:endParaRPr>
          </a:p>
        </p:txBody>
      </p:sp>
      <p:sp>
        <p:nvSpPr>
          <p:cNvPr id="219" name="Google Shape;219;p20"/>
          <p:cNvSpPr txBox="1"/>
          <p:nvPr/>
        </p:nvSpPr>
        <p:spPr>
          <a:xfrm>
            <a:off x="7924271" y="5411243"/>
            <a:ext cx="1820494" cy="266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413E1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Cool and Serve:</a:t>
            </a:r>
            <a:endParaRPr/>
          </a:p>
        </p:txBody>
      </p:sp>
      <p:sp>
        <p:nvSpPr>
          <p:cNvPr id="220" name="Google Shape;220;p20"/>
          <p:cNvSpPr txBox="1"/>
          <p:nvPr/>
        </p:nvSpPr>
        <p:spPr>
          <a:xfrm>
            <a:off x="6511314" y="2589372"/>
            <a:ext cx="19782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29541" lvl="1" marL="25908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1 cup water or orange juice for extra flavor</a:t>
            </a:r>
            <a:endParaRPr/>
          </a:p>
          <a:p>
            <a:pPr indent="-129541" lvl="1" marL="25908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Pinch of salt</a:t>
            </a:r>
            <a:endParaRPr/>
          </a:p>
        </p:txBody>
      </p:sp>
      <p:sp>
        <p:nvSpPr>
          <p:cNvPr id="221" name="Google Shape;221;p20"/>
          <p:cNvSpPr txBox="1"/>
          <p:nvPr/>
        </p:nvSpPr>
        <p:spPr>
          <a:xfrm>
            <a:off x="4735662" y="3900581"/>
            <a:ext cx="93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413E1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1</a:t>
            </a:r>
            <a:endParaRPr/>
          </a:p>
        </p:txBody>
      </p:sp>
      <p:sp>
        <p:nvSpPr>
          <p:cNvPr id="222" name="Google Shape;222;p20"/>
          <p:cNvSpPr txBox="1"/>
          <p:nvPr/>
        </p:nvSpPr>
        <p:spPr>
          <a:xfrm>
            <a:off x="4735662" y="4753702"/>
            <a:ext cx="93040" cy="266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413E1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2</a:t>
            </a:r>
            <a:endParaRPr/>
          </a:p>
        </p:txBody>
      </p:sp>
      <p:sp>
        <p:nvSpPr>
          <p:cNvPr id="223" name="Google Shape;223;p20"/>
          <p:cNvSpPr txBox="1"/>
          <p:nvPr/>
        </p:nvSpPr>
        <p:spPr>
          <a:xfrm>
            <a:off x="4735662" y="5973536"/>
            <a:ext cx="93040" cy="266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413E1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3</a:t>
            </a:r>
            <a:endParaRPr/>
          </a:p>
        </p:txBody>
      </p:sp>
      <p:sp>
        <p:nvSpPr>
          <p:cNvPr id="224" name="Google Shape;224;p20"/>
          <p:cNvSpPr txBox="1"/>
          <p:nvPr/>
        </p:nvSpPr>
        <p:spPr>
          <a:xfrm>
            <a:off x="7727412" y="3900581"/>
            <a:ext cx="93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413E1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4</a:t>
            </a:r>
            <a:endParaRPr/>
          </a:p>
        </p:txBody>
      </p:sp>
      <p:sp>
        <p:nvSpPr>
          <p:cNvPr id="225" name="Google Shape;225;p20"/>
          <p:cNvSpPr txBox="1"/>
          <p:nvPr/>
        </p:nvSpPr>
        <p:spPr>
          <a:xfrm>
            <a:off x="7680893" y="5458868"/>
            <a:ext cx="93040" cy="266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413E1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5</a:t>
            </a:r>
            <a:endParaRPr/>
          </a:p>
        </p:txBody>
      </p:sp>
      <p:pic>
        <p:nvPicPr>
          <p:cNvPr id="226" name="Google Shape;226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8000" y="378000"/>
            <a:ext cx="3992426" cy="6842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00"/>
            <a:ext cx="10693402" cy="755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1"/>
          <p:cNvPicPr preferRelativeResize="0"/>
          <p:nvPr/>
        </p:nvPicPr>
        <p:blipFill rotWithShape="1">
          <a:blip r:embed="rId4">
            <a:alphaModFix/>
          </a:blip>
          <a:srcRect b="0" l="0" r="45316" t="35069"/>
          <a:stretch/>
        </p:blipFill>
        <p:spPr>
          <a:xfrm>
            <a:off x="9007500" y="0"/>
            <a:ext cx="1689076" cy="2332477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1"/>
          <p:cNvSpPr txBox="1"/>
          <p:nvPr/>
        </p:nvSpPr>
        <p:spPr>
          <a:xfrm>
            <a:off x="756000" y="1796320"/>
            <a:ext cx="2160764" cy="3892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96211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Ingredients</a:t>
            </a:r>
            <a:endParaRPr/>
          </a:p>
        </p:txBody>
      </p:sp>
      <p:grpSp>
        <p:nvGrpSpPr>
          <p:cNvPr id="234" name="Google Shape;234;p21"/>
          <p:cNvGrpSpPr/>
          <p:nvPr/>
        </p:nvGrpSpPr>
        <p:grpSpPr>
          <a:xfrm>
            <a:off x="2699132" y="1843945"/>
            <a:ext cx="2160764" cy="407670"/>
            <a:chOff x="0" y="0"/>
            <a:chExt cx="2881018" cy="543559"/>
          </a:xfrm>
        </p:grpSpPr>
        <p:sp>
          <p:nvSpPr>
            <p:cNvPr id="235" name="Google Shape;235;p21"/>
            <p:cNvSpPr/>
            <p:nvPr/>
          </p:nvSpPr>
          <p:spPr>
            <a:xfrm>
              <a:off x="0" y="0"/>
              <a:ext cx="2881018" cy="543559"/>
            </a:xfrm>
            <a:custGeom>
              <a:rect b="b" l="l" r="r" t="t"/>
              <a:pathLst>
                <a:path extrusionOk="0" h="146100" w="774369">
                  <a:moveTo>
                    <a:pt x="46578" y="0"/>
                  </a:moveTo>
                  <a:lnTo>
                    <a:pt x="727791" y="0"/>
                  </a:lnTo>
                  <a:cubicBezTo>
                    <a:pt x="753515" y="0"/>
                    <a:pt x="774369" y="20854"/>
                    <a:pt x="774369" y="46578"/>
                  </a:cubicBezTo>
                  <a:lnTo>
                    <a:pt x="774369" y="99521"/>
                  </a:lnTo>
                  <a:cubicBezTo>
                    <a:pt x="774369" y="125246"/>
                    <a:pt x="753515" y="146100"/>
                    <a:pt x="727791" y="146100"/>
                  </a:cubicBezTo>
                  <a:lnTo>
                    <a:pt x="46578" y="146100"/>
                  </a:lnTo>
                  <a:cubicBezTo>
                    <a:pt x="20854" y="146100"/>
                    <a:pt x="0" y="125246"/>
                    <a:pt x="0" y="99521"/>
                  </a:cubicBezTo>
                  <a:lnTo>
                    <a:pt x="0" y="46578"/>
                  </a:lnTo>
                  <a:cubicBezTo>
                    <a:pt x="0" y="20854"/>
                    <a:pt x="20854" y="0"/>
                    <a:pt x="46578" y="0"/>
                  </a:cubicBezTo>
                  <a:close/>
                </a:path>
              </a:pathLst>
            </a:custGeom>
            <a:solidFill>
              <a:srgbClr val="FAA2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1"/>
            <p:cNvSpPr txBox="1"/>
            <p:nvPr/>
          </p:nvSpPr>
          <p:spPr>
            <a:xfrm>
              <a:off x="803359" y="100348"/>
              <a:ext cx="1787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962110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1 hour 30 mins</a:t>
              </a:r>
              <a:endParaRPr/>
            </a:p>
          </p:txBody>
        </p:sp>
      </p:grpSp>
      <p:sp>
        <p:nvSpPr>
          <p:cNvPr id="237" name="Google Shape;237;p21"/>
          <p:cNvSpPr txBox="1"/>
          <p:nvPr/>
        </p:nvSpPr>
        <p:spPr>
          <a:xfrm>
            <a:off x="756000" y="965550"/>
            <a:ext cx="4164302" cy="504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68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699" u="none" cap="none" strike="noStrike">
                <a:solidFill>
                  <a:srgbClr val="96211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Pumpkin loaf</a:t>
            </a:r>
            <a:endParaRPr/>
          </a:p>
        </p:txBody>
      </p:sp>
      <p:sp>
        <p:nvSpPr>
          <p:cNvPr id="238" name="Google Shape;238;p21"/>
          <p:cNvSpPr txBox="1"/>
          <p:nvPr/>
        </p:nvSpPr>
        <p:spPr>
          <a:xfrm>
            <a:off x="644096" y="2509365"/>
            <a:ext cx="2384700" cy="14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29541" lvl="1" marL="25908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1 cup pumpkin puree</a:t>
            </a:r>
            <a:endParaRPr/>
          </a:p>
          <a:p>
            <a:pPr indent="-129541" lvl="1" marL="25908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1/2 cup sugar</a:t>
            </a:r>
            <a:endParaRPr/>
          </a:p>
          <a:p>
            <a:pPr indent="-129541" lvl="1" marL="25908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1/4 cup brown sugar</a:t>
            </a:r>
            <a:endParaRPr/>
          </a:p>
          <a:p>
            <a:pPr indent="-129541" lvl="1" marL="25908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1/2 cup vegetable oil</a:t>
            </a:r>
            <a:endParaRPr/>
          </a:p>
          <a:p>
            <a:pPr indent="-129541" lvl="1" marL="25908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2 large eggs</a:t>
            </a:r>
            <a:endParaRPr/>
          </a:p>
          <a:p>
            <a:pPr indent="-129541" lvl="1" marL="25908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1 1/2 cups all-purpose flour</a:t>
            </a:r>
            <a:endParaRPr/>
          </a:p>
          <a:p>
            <a:pPr indent="-129541" lvl="1" marL="25908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1/2 teaspoon salt</a:t>
            </a:r>
            <a:endParaRPr/>
          </a:p>
        </p:txBody>
      </p:sp>
      <p:sp>
        <p:nvSpPr>
          <p:cNvPr id="239" name="Google Shape;239;p21"/>
          <p:cNvSpPr txBox="1"/>
          <p:nvPr/>
        </p:nvSpPr>
        <p:spPr>
          <a:xfrm>
            <a:off x="5340626" y="3389474"/>
            <a:ext cx="40371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Preheat your oven to 350°F (175°C) and grease a 9x5-inch loaf pan.</a:t>
            </a:r>
            <a:endParaRPr/>
          </a:p>
        </p:txBody>
      </p:sp>
      <p:sp>
        <p:nvSpPr>
          <p:cNvPr id="240" name="Google Shape;240;p21"/>
          <p:cNvSpPr txBox="1"/>
          <p:nvPr/>
        </p:nvSpPr>
        <p:spPr>
          <a:xfrm>
            <a:off x="5338708" y="3113250"/>
            <a:ext cx="2571959" cy="266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96211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Preheat the Oven: </a:t>
            </a:r>
            <a:endParaRPr/>
          </a:p>
        </p:txBody>
      </p:sp>
      <p:sp>
        <p:nvSpPr>
          <p:cNvPr id="241" name="Google Shape;241;p21"/>
          <p:cNvSpPr txBox="1"/>
          <p:nvPr/>
        </p:nvSpPr>
        <p:spPr>
          <a:xfrm>
            <a:off x="5138476" y="3113250"/>
            <a:ext cx="93040" cy="266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96211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1</a:t>
            </a:r>
            <a:endParaRPr/>
          </a:p>
        </p:txBody>
      </p:sp>
      <p:sp>
        <p:nvSpPr>
          <p:cNvPr id="242" name="Google Shape;242;p21"/>
          <p:cNvSpPr txBox="1"/>
          <p:nvPr/>
        </p:nvSpPr>
        <p:spPr>
          <a:xfrm>
            <a:off x="2741750" y="2509375"/>
            <a:ext cx="24897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29541" lvl="1" marL="25908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1 teaspoon baking soda</a:t>
            </a:r>
            <a:endParaRPr/>
          </a:p>
          <a:p>
            <a:pPr indent="-129541" lvl="1" marL="25908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1/2 teaspoon baking powder</a:t>
            </a:r>
            <a:endParaRPr/>
          </a:p>
          <a:p>
            <a:pPr indent="-129541" lvl="1" marL="25908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1 teaspoon pumpkin pie spice</a:t>
            </a:r>
            <a:endParaRPr/>
          </a:p>
        </p:txBody>
      </p:sp>
      <p:sp>
        <p:nvSpPr>
          <p:cNvPr id="243" name="Google Shape;243;p21"/>
          <p:cNvSpPr txBox="1"/>
          <p:nvPr/>
        </p:nvSpPr>
        <p:spPr>
          <a:xfrm>
            <a:off x="5340626" y="3975602"/>
            <a:ext cx="45954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In a large bowl, combine the pumpkin puree, sugar, brown sugar, vegetable oil, and eggs. Mix until smooth.</a:t>
            </a:r>
            <a:endParaRPr/>
          </a:p>
        </p:txBody>
      </p:sp>
      <p:sp>
        <p:nvSpPr>
          <p:cNvPr id="244" name="Google Shape;244;p21"/>
          <p:cNvSpPr txBox="1"/>
          <p:nvPr/>
        </p:nvSpPr>
        <p:spPr>
          <a:xfrm>
            <a:off x="5338708" y="3699379"/>
            <a:ext cx="2571959" cy="266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96211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Mix Wet Ingredients:</a:t>
            </a:r>
            <a:endParaRPr/>
          </a:p>
        </p:txBody>
      </p:sp>
      <p:sp>
        <p:nvSpPr>
          <p:cNvPr id="245" name="Google Shape;245;p21"/>
          <p:cNvSpPr txBox="1"/>
          <p:nvPr/>
        </p:nvSpPr>
        <p:spPr>
          <a:xfrm>
            <a:off x="5138476" y="3699379"/>
            <a:ext cx="93040" cy="266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96211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2</a:t>
            </a:r>
            <a:endParaRPr/>
          </a:p>
        </p:txBody>
      </p:sp>
      <p:sp>
        <p:nvSpPr>
          <p:cNvPr id="246" name="Google Shape;246;p21"/>
          <p:cNvSpPr txBox="1"/>
          <p:nvPr/>
        </p:nvSpPr>
        <p:spPr>
          <a:xfrm>
            <a:off x="5340626" y="4747761"/>
            <a:ext cx="45954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In a </a:t>
            </a:r>
            <a:r>
              <a:rPr lang="en-US" sz="1100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separate</a:t>
            </a:r>
            <a:r>
              <a:rPr b="0" i="0" lang="en-US" sz="11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 bowl, whisk flour, baking soda, baking powder, pumpkin pie spice, and salt. Gradually mix dry ingredients into wet ingredients until just combined.</a:t>
            </a:r>
            <a:endParaRPr/>
          </a:p>
        </p:txBody>
      </p:sp>
      <p:sp>
        <p:nvSpPr>
          <p:cNvPr id="247" name="Google Shape;247;p21"/>
          <p:cNvSpPr txBox="1"/>
          <p:nvPr/>
        </p:nvSpPr>
        <p:spPr>
          <a:xfrm>
            <a:off x="5338708" y="4471537"/>
            <a:ext cx="2571959" cy="266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96211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Add Dry Ingredients: </a:t>
            </a:r>
            <a:endParaRPr/>
          </a:p>
        </p:txBody>
      </p:sp>
      <p:sp>
        <p:nvSpPr>
          <p:cNvPr id="248" name="Google Shape;248;p21"/>
          <p:cNvSpPr txBox="1"/>
          <p:nvPr/>
        </p:nvSpPr>
        <p:spPr>
          <a:xfrm>
            <a:off x="5138476" y="4471537"/>
            <a:ext cx="93040" cy="266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96211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3</a:t>
            </a:r>
            <a:endParaRPr/>
          </a:p>
        </p:txBody>
      </p:sp>
      <p:sp>
        <p:nvSpPr>
          <p:cNvPr id="249" name="Google Shape;249;p21"/>
          <p:cNvSpPr txBox="1"/>
          <p:nvPr/>
        </p:nvSpPr>
        <p:spPr>
          <a:xfrm>
            <a:off x="5340626" y="5615170"/>
            <a:ext cx="44466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Pour the batter into the prepared loaf pan and smooth the top. Bake for 50-60 minutes, or until a toothpick inserted in the center comes out clean.</a:t>
            </a:r>
            <a:endParaRPr/>
          </a:p>
        </p:txBody>
      </p:sp>
      <p:sp>
        <p:nvSpPr>
          <p:cNvPr id="250" name="Google Shape;250;p21"/>
          <p:cNvSpPr txBox="1"/>
          <p:nvPr/>
        </p:nvSpPr>
        <p:spPr>
          <a:xfrm>
            <a:off x="5338708" y="5338946"/>
            <a:ext cx="2571959" cy="266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96211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Pour and Bake:</a:t>
            </a:r>
            <a:endParaRPr/>
          </a:p>
        </p:txBody>
      </p:sp>
      <p:sp>
        <p:nvSpPr>
          <p:cNvPr id="251" name="Google Shape;251;p21"/>
          <p:cNvSpPr txBox="1"/>
          <p:nvPr/>
        </p:nvSpPr>
        <p:spPr>
          <a:xfrm>
            <a:off x="5138476" y="5338946"/>
            <a:ext cx="93040" cy="266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96211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4</a:t>
            </a:r>
            <a:endParaRPr/>
          </a:p>
        </p:txBody>
      </p:sp>
      <p:sp>
        <p:nvSpPr>
          <p:cNvPr id="252" name="Google Shape;252;p21"/>
          <p:cNvSpPr txBox="1"/>
          <p:nvPr/>
        </p:nvSpPr>
        <p:spPr>
          <a:xfrm>
            <a:off x="5340626" y="6387328"/>
            <a:ext cx="45954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Let the loaf cool in the pan for about 10 minutes, then transfer to a wire rack to cool completely. Slice and enjoy!</a:t>
            </a:r>
            <a:endParaRPr/>
          </a:p>
        </p:txBody>
      </p:sp>
      <p:sp>
        <p:nvSpPr>
          <p:cNvPr id="253" name="Google Shape;253;p21"/>
          <p:cNvSpPr txBox="1"/>
          <p:nvPr/>
        </p:nvSpPr>
        <p:spPr>
          <a:xfrm>
            <a:off x="5338708" y="6111104"/>
            <a:ext cx="2571959" cy="266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96211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Cool and Serve:</a:t>
            </a:r>
            <a:endParaRPr/>
          </a:p>
        </p:txBody>
      </p:sp>
      <p:sp>
        <p:nvSpPr>
          <p:cNvPr id="254" name="Google Shape;254;p21"/>
          <p:cNvSpPr txBox="1"/>
          <p:nvPr/>
        </p:nvSpPr>
        <p:spPr>
          <a:xfrm>
            <a:off x="5138476" y="6111104"/>
            <a:ext cx="93040" cy="266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96211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5</a:t>
            </a:r>
            <a:endParaRPr/>
          </a:p>
        </p:txBody>
      </p:sp>
      <p:pic>
        <p:nvPicPr>
          <p:cNvPr id="255" name="Google Shape;255;p21"/>
          <p:cNvPicPr preferRelativeResize="0"/>
          <p:nvPr/>
        </p:nvPicPr>
        <p:blipFill rotWithShape="1">
          <a:blip r:embed="rId5">
            <a:alphaModFix/>
          </a:blip>
          <a:srcRect b="2840" l="94439" r="0" t="2774"/>
          <a:stretch/>
        </p:blipFill>
        <p:spPr>
          <a:xfrm>
            <a:off x="0" y="0"/>
            <a:ext cx="371451" cy="75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1"/>
          <p:cNvPicPr preferRelativeResize="0"/>
          <p:nvPr/>
        </p:nvPicPr>
        <p:blipFill rotWithShape="1">
          <a:blip r:embed="rId6">
            <a:alphaModFix/>
          </a:blip>
          <a:srcRect b="53163" l="0" r="0" t="0"/>
          <a:stretch/>
        </p:blipFill>
        <p:spPr>
          <a:xfrm>
            <a:off x="299300" y="5378100"/>
            <a:ext cx="4732001" cy="2175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7463" y="4452300"/>
            <a:ext cx="4275003" cy="195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33438" y="205850"/>
            <a:ext cx="1857401" cy="187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48350" y="1659731"/>
            <a:ext cx="4275000" cy="1344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30600" y="1880175"/>
            <a:ext cx="319925" cy="31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8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2"/>
          <p:cNvPicPr preferRelativeResize="0"/>
          <p:nvPr/>
        </p:nvPicPr>
        <p:blipFill rotWithShape="1">
          <a:blip r:embed="rId4">
            <a:alphaModFix/>
          </a:blip>
          <a:srcRect b="2833" l="3222" r="0" t="6348"/>
          <a:stretch/>
        </p:blipFill>
        <p:spPr>
          <a:xfrm>
            <a:off x="39875" y="-3175"/>
            <a:ext cx="4863300" cy="75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2"/>
          <p:cNvPicPr preferRelativeResize="0"/>
          <p:nvPr/>
        </p:nvPicPr>
        <p:blipFill rotWithShape="1">
          <a:blip r:embed="rId5">
            <a:alphaModFix/>
          </a:blip>
          <a:srcRect b="0" l="10698" r="4727" t="69244"/>
          <a:stretch/>
        </p:blipFill>
        <p:spPr>
          <a:xfrm>
            <a:off x="-122100" y="0"/>
            <a:ext cx="10815498" cy="347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2"/>
          <p:cNvPicPr preferRelativeResize="0"/>
          <p:nvPr/>
        </p:nvPicPr>
        <p:blipFill rotWithShape="1">
          <a:blip r:embed="rId6">
            <a:alphaModFix/>
          </a:blip>
          <a:srcRect b="0" l="10490" r="0" t="43152"/>
          <a:stretch/>
        </p:blipFill>
        <p:spPr>
          <a:xfrm>
            <a:off x="-122100" y="0"/>
            <a:ext cx="5151977" cy="157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8375" y="586250"/>
            <a:ext cx="3968226" cy="39555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0" name="Google Shape;270;p22"/>
          <p:cNvGrpSpPr/>
          <p:nvPr/>
        </p:nvGrpSpPr>
        <p:grpSpPr>
          <a:xfrm rot="-166278">
            <a:off x="1163011" y="441136"/>
            <a:ext cx="2660536" cy="429162"/>
            <a:chOff x="0" y="-28656"/>
            <a:chExt cx="3547381" cy="572215"/>
          </a:xfrm>
        </p:grpSpPr>
        <p:sp>
          <p:nvSpPr>
            <p:cNvPr id="271" name="Google Shape;271;p22"/>
            <p:cNvSpPr/>
            <p:nvPr/>
          </p:nvSpPr>
          <p:spPr>
            <a:xfrm>
              <a:off x="0" y="0"/>
              <a:ext cx="3547381" cy="543559"/>
            </a:xfrm>
            <a:custGeom>
              <a:rect b="b" l="l" r="r" t="t"/>
              <a:pathLst>
                <a:path extrusionOk="0" h="146100" w="953476">
                  <a:moveTo>
                    <a:pt x="0" y="0"/>
                  </a:moveTo>
                  <a:lnTo>
                    <a:pt x="953476" y="0"/>
                  </a:lnTo>
                  <a:lnTo>
                    <a:pt x="953476" y="146100"/>
                  </a:lnTo>
                  <a:lnTo>
                    <a:pt x="0" y="146100"/>
                  </a:lnTo>
                  <a:close/>
                </a:path>
              </a:pathLst>
            </a:custGeom>
            <a:solidFill>
              <a:srgbClr val="FAA253"/>
            </a:solidFill>
            <a:ln>
              <a:noFill/>
            </a:ln>
          </p:spPr>
        </p:sp>
        <p:sp>
          <p:nvSpPr>
            <p:cNvPr id="272" name="Google Shape;272;p22"/>
            <p:cNvSpPr txBox="1"/>
            <p:nvPr/>
          </p:nvSpPr>
          <p:spPr>
            <a:xfrm>
              <a:off x="331484" y="-28656"/>
              <a:ext cx="28809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00" u="none" cap="none" strike="noStrike">
                  <a:solidFill>
                    <a:srgbClr val="962111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Ingredients</a:t>
              </a:r>
              <a:endParaRPr/>
            </a:p>
          </p:txBody>
        </p:sp>
      </p:grpSp>
      <p:sp>
        <p:nvSpPr>
          <p:cNvPr id="273" name="Google Shape;273;p22"/>
          <p:cNvSpPr txBox="1"/>
          <p:nvPr/>
        </p:nvSpPr>
        <p:spPr>
          <a:xfrm>
            <a:off x="5346000" y="538815"/>
            <a:ext cx="4863300" cy="12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00" cap="none" strike="noStrike">
                <a:solidFill>
                  <a:srgbClr val="FAA253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Maple-Glazed Green Beans</a:t>
            </a:r>
            <a:endParaRPr>
              <a:solidFill>
                <a:srgbClr val="FAA253"/>
              </a:solidFill>
            </a:endParaRPr>
          </a:p>
        </p:txBody>
      </p:sp>
      <p:sp>
        <p:nvSpPr>
          <p:cNvPr id="274" name="Google Shape;274;p22"/>
          <p:cNvSpPr txBox="1"/>
          <p:nvPr/>
        </p:nvSpPr>
        <p:spPr>
          <a:xfrm>
            <a:off x="5873471" y="1991070"/>
            <a:ext cx="3356742" cy="3397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AA253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Cooking time: 20 mins</a:t>
            </a:r>
            <a:endParaRPr/>
          </a:p>
        </p:txBody>
      </p:sp>
      <p:sp>
        <p:nvSpPr>
          <p:cNvPr id="275" name="Google Shape;275;p22"/>
          <p:cNvSpPr txBox="1"/>
          <p:nvPr/>
        </p:nvSpPr>
        <p:spPr>
          <a:xfrm>
            <a:off x="780118" y="1111595"/>
            <a:ext cx="4377900" cy="10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61925" lvl="1" marL="3238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1 pound fresh green beans (trimmed)</a:t>
            </a:r>
            <a:endParaRPr/>
          </a:p>
          <a:p>
            <a:pPr indent="-161925" lvl="1" marL="3238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2 tablespoons olive oil</a:t>
            </a:r>
            <a:endParaRPr/>
          </a:p>
          <a:p>
            <a:pPr indent="-161925" lvl="1" marL="3238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1/4 cup maple syrup</a:t>
            </a:r>
            <a:endParaRPr/>
          </a:p>
          <a:p>
            <a:pPr indent="-161925" lvl="1" marL="3238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Salt and pepper to taste</a:t>
            </a:r>
            <a:endParaRPr/>
          </a:p>
        </p:txBody>
      </p:sp>
      <p:grpSp>
        <p:nvGrpSpPr>
          <p:cNvPr id="276" name="Google Shape;276;p22"/>
          <p:cNvGrpSpPr/>
          <p:nvPr/>
        </p:nvGrpSpPr>
        <p:grpSpPr>
          <a:xfrm rot="-116226">
            <a:off x="5163327" y="2738115"/>
            <a:ext cx="2660536" cy="450533"/>
            <a:chOff x="0" y="-57150"/>
            <a:chExt cx="3547381" cy="600709"/>
          </a:xfrm>
        </p:grpSpPr>
        <p:sp>
          <p:nvSpPr>
            <p:cNvPr id="277" name="Google Shape;277;p22"/>
            <p:cNvSpPr/>
            <p:nvPr/>
          </p:nvSpPr>
          <p:spPr>
            <a:xfrm>
              <a:off x="0" y="0"/>
              <a:ext cx="3547381" cy="543559"/>
            </a:xfrm>
            <a:custGeom>
              <a:rect b="b" l="l" r="r" t="t"/>
              <a:pathLst>
                <a:path extrusionOk="0" h="146100" w="953476">
                  <a:moveTo>
                    <a:pt x="0" y="0"/>
                  </a:moveTo>
                  <a:lnTo>
                    <a:pt x="953476" y="0"/>
                  </a:lnTo>
                  <a:lnTo>
                    <a:pt x="953476" y="146100"/>
                  </a:lnTo>
                  <a:lnTo>
                    <a:pt x="0" y="146100"/>
                  </a:lnTo>
                  <a:close/>
                </a:path>
              </a:pathLst>
            </a:custGeom>
            <a:solidFill>
              <a:srgbClr val="FAA253"/>
            </a:solidFill>
            <a:ln>
              <a:noFill/>
            </a:ln>
          </p:spPr>
        </p:sp>
        <p:sp>
          <p:nvSpPr>
            <p:cNvPr id="278" name="Google Shape;278;p22"/>
            <p:cNvSpPr txBox="1"/>
            <p:nvPr/>
          </p:nvSpPr>
          <p:spPr>
            <a:xfrm>
              <a:off x="316812" y="-57150"/>
              <a:ext cx="2881018" cy="6007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00" u="none" cap="none" strike="noStrike">
                  <a:solidFill>
                    <a:srgbClr val="962111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directions</a:t>
              </a:r>
              <a:endParaRPr/>
            </a:p>
          </p:txBody>
        </p:sp>
      </p:grpSp>
      <p:sp>
        <p:nvSpPr>
          <p:cNvPr id="279" name="Google Shape;279;p22"/>
          <p:cNvSpPr txBox="1"/>
          <p:nvPr/>
        </p:nvSpPr>
        <p:spPr>
          <a:xfrm>
            <a:off x="5458013" y="3514154"/>
            <a:ext cx="1875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F1E7CC"/>
                </a:solidFill>
                <a:latin typeface="Petrona"/>
                <a:ea typeface="Petrona"/>
                <a:cs typeface="Petrona"/>
                <a:sym typeface="Petrona"/>
              </a:rPr>
              <a:t>Rinse the green beans and trim the ends. Bring a pot of salted water to a boil. Add the green beans and cook for about 3-4 minutes until they are bright green and tender-crisp.</a:t>
            </a:r>
            <a:endParaRPr/>
          </a:p>
        </p:txBody>
      </p:sp>
      <p:sp>
        <p:nvSpPr>
          <p:cNvPr id="280" name="Google Shape;280;p22"/>
          <p:cNvSpPr txBox="1"/>
          <p:nvPr/>
        </p:nvSpPr>
        <p:spPr>
          <a:xfrm>
            <a:off x="5202758" y="3471610"/>
            <a:ext cx="93040" cy="3822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99D02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1</a:t>
            </a:r>
            <a:endParaRPr/>
          </a:p>
        </p:txBody>
      </p:sp>
      <p:sp>
        <p:nvSpPr>
          <p:cNvPr id="281" name="Google Shape;281;p22"/>
          <p:cNvSpPr txBox="1"/>
          <p:nvPr/>
        </p:nvSpPr>
        <p:spPr>
          <a:xfrm>
            <a:off x="5458013" y="4860306"/>
            <a:ext cx="1875000" cy="9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F1E7CC"/>
                </a:solidFill>
                <a:latin typeface="Petrona"/>
                <a:ea typeface="Petrona"/>
                <a:cs typeface="Petrona"/>
                <a:sym typeface="Petrona"/>
              </a:rPr>
              <a:t>Drain the beans and immediately plunge them into a bowl of ice water to stop the cooking process. After a few minutes, drain and set aside.</a:t>
            </a:r>
            <a:endParaRPr/>
          </a:p>
        </p:txBody>
      </p:sp>
      <p:sp>
        <p:nvSpPr>
          <p:cNvPr id="282" name="Google Shape;282;p22"/>
          <p:cNvSpPr txBox="1"/>
          <p:nvPr/>
        </p:nvSpPr>
        <p:spPr>
          <a:xfrm>
            <a:off x="5458026" y="6031875"/>
            <a:ext cx="1986600" cy="7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F1E7CC"/>
                </a:solidFill>
                <a:latin typeface="Petrona"/>
                <a:ea typeface="Petrona"/>
                <a:cs typeface="Petrona"/>
                <a:sym typeface="Petrona"/>
              </a:rPr>
              <a:t>In a large skillet, heat the olive oil over medium heat. If using, add minced garlic and sauté for about 1 minute until fragrant.</a:t>
            </a:r>
            <a:endParaRPr/>
          </a:p>
        </p:txBody>
      </p:sp>
      <p:sp>
        <p:nvSpPr>
          <p:cNvPr id="283" name="Google Shape;283;p22"/>
          <p:cNvSpPr txBox="1"/>
          <p:nvPr/>
        </p:nvSpPr>
        <p:spPr>
          <a:xfrm>
            <a:off x="8007940" y="3514154"/>
            <a:ext cx="1809900" cy="7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F1E7CC"/>
                </a:solidFill>
                <a:latin typeface="Petrona"/>
                <a:ea typeface="Petrona"/>
                <a:cs typeface="Petrona"/>
                <a:sym typeface="Petrona"/>
              </a:rPr>
              <a:t>Add the blanched green beans to the skillet. Sauté for about 3-4 minutes until they are heated through.</a:t>
            </a:r>
            <a:endParaRPr/>
          </a:p>
        </p:txBody>
      </p:sp>
      <p:sp>
        <p:nvSpPr>
          <p:cNvPr id="284" name="Google Shape;284;p22"/>
          <p:cNvSpPr txBox="1"/>
          <p:nvPr/>
        </p:nvSpPr>
        <p:spPr>
          <a:xfrm>
            <a:off x="8007940" y="4504596"/>
            <a:ext cx="1928100" cy="13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F1E7CC"/>
                </a:solidFill>
                <a:latin typeface="Petrona"/>
                <a:ea typeface="Petrona"/>
                <a:cs typeface="Petrona"/>
                <a:sym typeface="Petrona"/>
              </a:rPr>
              <a:t>Pour the maple syrup over the green beans. If using, add the balsamic vinegar. Stir to coat the beans evenly and cook for an additional 2-3 minutes until the glaze is slightly thickened.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F1E7CC"/>
              </a:solidFill>
              <a:latin typeface="Petrona"/>
              <a:ea typeface="Petrona"/>
              <a:cs typeface="Petrona"/>
              <a:sym typeface="Petrona"/>
            </a:endParaRPr>
          </a:p>
        </p:txBody>
      </p:sp>
      <p:sp>
        <p:nvSpPr>
          <p:cNvPr id="285" name="Google Shape;285;p22"/>
          <p:cNvSpPr txBox="1"/>
          <p:nvPr/>
        </p:nvSpPr>
        <p:spPr>
          <a:xfrm>
            <a:off x="8007940" y="5998210"/>
            <a:ext cx="1928100" cy="7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F1E7CC"/>
                </a:solidFill>
                <a:latin typeface="Petrona"/>
                <a:ea typeface="Petrona"/>
                <a:cs typeface="Petrona"/>
                <a:sym typeface="Petrona"/>
              </a:rPr>
              <a:t>Season with salt and pepper to taste. If desired, stir in the chopped nuts for added crunch.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F1E7CC"/>
              </a:solidFill>
              <a:latin typeface="Petrona"/>
              <a:ea typeface="Petrona"/>
              <a:cs typeface="Petrona"/>
              <a:sym typeface="Petrona"/>
            </a:endParaRPr>
          </a:p>
        </p:txBody>
      </p:sp>
      <p:sp>
        <p:nvSpPr>
          <p:cNvPr id="286" name="Google Shape;286;p22"/>
          <p:cNvSpPr txBox="1"/>
          <p:nvPr/>
        </p:nvSpPr>
        <p:spPr>
          <a:xfrm>
            <a:off x="5107718" y="4833033"/>
            <a:ext cx="231604" cy="3822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99D02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2</a:t>
            </a:r>
            <a:endParaRPr/>
          </a:p>
        </p:txBody>
      </p:sp>
      <p:sp>
        <p:nvSpPr>
          <p:cNvPr id="287" name="Google Shape;287;p22"/>
          <p:cNvSpPr txBox="1"/>
          <p:nvPr/>
        </p:nvSpPr>
        <p:spPr>
          <a:xfrm>
            <a:off x="5089486" y="5988685"/>
            <a:ext cx="268068" cy="3822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99D02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3</a:t>
            </a:r>
            <a:endParaRPr/>
          </a:p>
        </p:txBody>
      </p:sp>
      <p:sp>
        <p:nvSpPr>
          <p:cNvPr id="288" name="Google Shape;288;p22"/>
          <p:cNvSpPr txBox="1"/>
          <p:nvPr/>
        </p:nvSpPr>
        <p:spPr>
          <a:xfrm>
            <a:off x="7548714" y="3523045"/>
            <a:ext cx="377793" cy="3822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99D02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4</a:t>
            </a:r>
            <a:endParaRPr/>
          </a:p>
        </p:txBody>
      </p:sp>
      <p:sp>
        <p:nvSpPr>
          <p:cNvPr id="289" name="Google Shape;289;p22"/>
          <p:cNvSpPr txBox="1"/>
          <p:nvPr/>
        </p:nvSpPr>
        <p:spPr>
          <a:xfrm>
            <a:off x="7519453" y="4457701"/>
            <a:ext cx="377793" cy="3822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99D02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5</a:t>
            </a:r>
            <a:endParaRPr/>
          </a:p>
        </p:txBody>
      </p:sp>
      <p:sp>
        <p:nvSpPr>
          <p:cNvPr id="290" name="Google Shape;290;p22"/>
          <p:cNvSpPr txBox="1"/>
          <p:nvPr/>
        </p:nvSpPr>
        <p:spPr>
          <a:xfrm>
            <a:off x="7523019" y="5988685"/>
            <a:ext cx="377793" cy="3822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99D02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6</a:t>
            </a:r>
            <a:endParaRPr/>
          </a:p>
        </p:txBody>
      </p:sp>
      <p:sp>
        <p:nvSpPr>
          <p:cNvPr id="291" name="Google Shape;291;p22"/>
          <p:cNvSpPr txBox="1"/>
          <p:nvPr/>
        </p:nvSpPr>
        <p:spPr>
          <a:xfrm>
            <a:off x="917994" y="2417119"/>
            <a:ext cx="1099623" cy="3397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7B2317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Optional</a:t>
            </a:r>
            <a:endParaRPr/>
          </a:p>
        </p:txBody>
      </p:sp>
      <p:sp>
        <p:nvSpPr>
          <p:cNvPr id="292" name="Google Shape;292;p22"/>
          <p:cNvSpPr txBox="1"/>
          <p:nvPr/>
        </p:nvSpPr>
        <p:spPr>
          <a:xfrm>
            <a:off x="917994" y="2713200"/>
            <a:ext cx="2823000" cy="10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61925" lvl="1" marL="3238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1/4 cup chopped pecans or walnuts (for crunch)</a:t>
            </a:r>
            <a:endParaRPr/>
          </a:p>
          <a:p>
            <a:pPr indent="-161925" lvl="1" marL="3238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1 clove garlic (minced)</a:t>
            </a:r>
            <a:endParaRPr/>
          </a:p>
          <a:p>
            <a:pPr indent="-161925" lvl="1" marL="3238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B2317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7B2317"/>
                </a:solidFill>
                <a:latin typeface="Petrona"/>
                <a:ea typeface="Petrona"/>
                <a:cs typeface="Petrona"/>
                <a:sym typeface="Petrona"/>
              </a:rPr>
              <a:t>1 tablespoon balsamic vinegar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3E1F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3"/>
          <p:cNvSpPr/>
          <p:nvPr/>
        </p:nvSpPr>
        <p:spPr>
          <a:xfrm>
            <a:off x="756000" y="2057972"/>
            <a:ext cx="3124341" cy="4895088"/>
          </a:xfrm>
          <a:custGeom>
            <a:rect b="b" l="l" r="r" t="t"/>
            <a:pathLst>
              <a:path extrusionOk="0" h="1754289" w="1119693">
                <a:moveTo>
                  <a:pt x="0" y="0"/>
                </a:moveTo>
                <a:lnTo>
                  <a:pt x="1119693" y="0"/>
                </a:lnTo>
                <a:lnTo>
                  <a:pt x="1119693" y="1754289"/>
                </a:lnTo>
                <a:lnTo>
                  <a:pt x="0" y="17542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8" name="Google Shape;298;p23"/>
          <p:cNvSpPr/>
          <p:nvPr/>
        </p:nvSpPr>
        <p:spPr>
          <a:xfrm>
            <a:off x="4196066" y="2057972"/>
            <a:ext cx="5739934" cy="4895088"/>
          </a:xfrm>
          <a:custGeom>
            <a:rect b="b" l="l" r="r" t="t"/>
            <a:pathLst>
              <a:path extrusionOk="0" h="1754289" w="2057063">
                <a:moveTo>
                  <a:pt x="0" y="0"/>
                </a:moveTo>
                <a:lnTo>
                  <a:pt x="2057063" y="0"/>
                </a:lnTo>
                <a:lnTo>
                  <a:pt x="2057063" y="1754289"/>
                </a:lnTo>
                <a:lnTo>
                  <a:pt x="0" y="17542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299" name="Google Shape;299;p23"/>
          <p:cNvGrpSpPr/>
          <p:nvPr/>
        </p:nvGrpSpPr>
        <p:grpSpPr>
          <a:xfrm>
            <a:off x="1211882" y="1856832"/>
            <a:ext cx="2212604" cy="622295"/>
            <a:chOff x="0" y="-23812"/>
            <a:chExt cx="812800" cy="228600"/>
          </a:xfrm>
        </p:grpSpPr>
        <p:sp>
          <p:nvSpPr>
            <p:cNvPr id="300" name="Google Shape;300;p23"/>
            <p:cNvSpPr/>
            <p:nvPr/>
          </p:nvSpPr>
          <p:spPr>
            <a:xfrm>
              <a:off x="0" y="0"/>
              <a:ext cx="812800" cy="180931"/>
            </a:xfrm>
            <a:custGeom>
              <a:rect b="b" l="l" r="r" t="t"/>
              <a:pathLst>
                <a:path extrusionOk="0" h="18093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80931"/>
                  </a:lnTo>
                  <a:lnTo>
                    <a:pt x="0" y="180931"/>
                  </a:lnTo>
                  <a:close/>
                </a:path>
              </a:pathLst>
            </a:custGeom>
            <a:solidFill>
              <a:srgbClr val="FAA253"/>
            </a:solidFill>
            <a:ln>
              <a:noFill/>
            </a:ln>
          </p:spPr>
        </p:sp>
        <p:sp>
          <p:nvSpPr>
            <p:cNvPr id="301" name="Google Shape;301;p23"/>
            <p:cNvSpPr txBox="1"/>
            <p:nvPr/>
          </p:nvSpPr>
          <p:spPr>
            <a:xfrm>
              <a:off x="0" y="-23812"/>
              <a:ext cx="8127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99" u="none" cap="none" strike="noStrike">
                  <a:solidFill>
                    <a:srgbClr val="5D1E0A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Fonts</a:t>
              </a:r>
              <a:endParaRPr/>
            </a:p>
          </p:txBody>
        </p:sp>
      </p:grpSp>
      <p:sp>
        <p:nvSpPr>
          <p:cNvPr id="302" name="Google Shape;302;p23"/>
          <p:cNvSpPr txBox="1"/>
          <p:nvPr/>
        </p:nvSpPr>
        <p:spPr>
          <a:xfrm>
            <a:off x="1981520" y="520208"/>
            <a:ext cx="6728960" cy="8731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F9E7BB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RESOURCES</a:t>
            </a:r>
            <a:endParaRPr/>
          </a:p>
        </p:txBody>
      </p:sp>
      <p:sp>
        <p:nvSpPr>
          <p:cNvPr id="303" name="Google Shape;303;p23"/>
          <p:cNvSpPr txBox="1"/>
          <p:nvPr/>
        </p:nvSpPr>
        <p:spPr>
          <a:xfrm>
            <a:off x="585709" y="2502676"/>
            <a:ext cx="346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471221"/>
                </a:solidFill>
                <a:latin typeface="Petrona"/>
                <a:ea typeface="Petrona"/>
                <a:cs typeface="Petrona"/>
                <a:sym typeface="Petrona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471221"/>
                </a:solidFill>
                <a:latin typeface="Petrona"/>
                <a:ea typeface="Petrona"/>
                <a:cs typeface="Petrona"/>
                <a:sym typeface="Petrona"/>
              </a:rPr>
              <a:t>uses the following free fonts:</a:t>
            </a:r>
            <a:endParaRPr/>
          </a:p>
        </p:txBody>
      </p:sp>
      <p:sp>
        <p:nvSpPr>
          <p:cNvPr id="304" name="Google Shape;304;p23"/>
          <p:cNvSpPr txBox="1"/>
          <p:nvPr/>
        </p:nvSpPr>
        <p:spPr>
          <a:xfrm>
            <a:off x="1077399" y="4429650"/>
            <a:ext cx="2481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471221"/>
                </a:solidFill>
                <a:latin typeface="Petrona"/>
                <a:ea typeface="Petrona"/>
                <a:cs typeface="Petrona"/>
                <a:sym typeface="Petrona"/>
              </a:rPr>
              <a:t>You can find these fonts online too.</a:t>
            </a:r>
            <a:endParaRPr/>
          </a:p>
        </p:txBody>
      </p:sp>
      <p:sp>
        <p:nvSpPr>
          <p:cNvPr id="305" name="Google Shape;305;p23"/>
          <p:cNvSpPr txBox="1"/>
          <p:nvPr/>
        </p:nvSpPr>
        <p:spPr>
          <a:xfrm>
            <a:off x="1257327" y="1450482"/>
            <a:ext cx="8177347" cy="2811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F9E7BB"/>
                </a:solidFill>
                <a:latin typeface="Petrona"/>
                <a:ea typeface="Petrona"/>
                <a:cs typeface="Petrona"/>
                <a:sym typeface="Petrona"/>
              </a:rPr>
              <a:t>Use these design resources in your Canva Presentation.</a:t>
            </a:r>
            <a:endParaRPr/>
          </a:p>
        </p:txBody>
      </p:sp>
      <p:sp>
        <p:nvSpPr>
          <p:cNvPr id="306" name="Google Shape;306;p23"/>
          <p:cNvSpPr txBox="1"/>
          <p:nvPr/>
        </p:nvSpPr>
        <p:spPr>
          <a:xfrm>
            <a:off x="1342833" y="3080653"/>
            <a:ext cx="1950675" cy="1687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471221"/>
                </a:solidFill>
                <a:latin typeface="Petrona"/>
                <a:ea typeface="Petrona"/>
                <a:cs typeface="Petrona"/>
                <a:sym typeface="Petrona"/>
              </a:rPr>
              <a:t>TITLES AND HEADER:</a:t>
            </a:r>
            <a:endParaRPr/>
          </a:p>
        </p:txBody>
      </p:sp>
      <p:grpSp>
        <p:nvGrpSpPr>
          <p:cNvPr id="307" name="Google Shape;307;p23"/>
          <p:cNvGrpSpPr/>
          <p:nvPr/>
        </p:nvGrpSpPr>
        <p:grpSpPr>
          <a:xfrm>
            <a:off x="1211882" y="4893430"/>
            <a:ext cx="2212604" cy="622295"/>
            <a:chOff x="0" y="-23701"/>
            <a:chExt cx="812800" cy="228600"/>
          </a:xfrm>
        </p:grpSpPr>
        <p:sp>
          <p:nvSpPr>
            <p:cNvPr id="308" name="Google Shape;308;p23"/>
            <p:cNvSpPr/>
            <p:nvPr/>
          </p:nvSpPr>
          <p:spPr>
            <a:xfrm>
              <a:off x="0" y="0"/>
              <a:ext cx="812800" cy="180931"/>
            </a:xfrm>
            <a:custGeom>
              <a:rect b="b" l="l" r="r" t="t"/>
              <a:pathLst>
                <a:path extrusionOk="0" h="18093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80931"/>
                  </a:lnTo>
                  <a:lnTo>
                    <a:pt x="0" y="180931"/>
                  </a:lnTo>
                  <a:close/>
                </a:path>
              </a:pathLst>
            </a:custGeom>
            <a:solidFill>
              <a:srgbClr val="FAA253"/>
            </a:solidFill>
            <a:ln>
              <a:noFill/>
            </a:ln>
          </p:spPr>
        </p:sp>
        <p:sp>
          <p:nvSpPr>
            <p:cNvPr id="309" name="Google Shape;309;p23"/>
            <p:cNvSpPr txBox="1"/>
            <p:nvPr/>
          </p:nvSpPr>
          <p:spPr>
            <a:xfrm>
              <a:off x="0" y="-23701"/>
              <a:ext cx="8127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99" u="none" cap="none" strike="noStrike">
                  <a:solidFill>
                    <a:srgbClr val="5D1E0A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Colors</a:t>
              </a:r>
              <a:endParaRPr/>
            </a:p>
          </p:txBody>
        </p:sp>
      </p:grpSp>
      <p:grpSp>
        <p:nvGrpSpPr>
          <p:cNvPr id="310" name="Google Shape;310;p23"/>
          <p:cNvGrpSpPr/>
          <p:nvPr/>
        </p:nvGrpSpPr>
        <p:grpSpPr>
          <a:xfrm>
            <a:off x="5703583" y="1856833"/>
            <a:ext cx="2725160" cy="622287"/>
            <a:chOff x="0" y="-23812"/>
            <a:chExt cx="1001100" cy="228600"/>
          </a:xfrm>
        </p:grpSpPr>
        <p:sp>
          <p:nvSpPr>
            <p:cNvPr id="311" name="Google Shape;311;p23"/>
            <p:cNvSpPr/>
            <p:nvPr/>
          </p:nvSpPr>
          <p:spPr>
            <a:xfrm>
              <a:off x="0" y="0"/>
              <a:ext cx="1001004" cy="180931"/>
            </a:xfrm>
            <a:custGeom>
              <a:rect b="b" l="l" r="r" t="t"/>
              <a:pathLst>
                <a:path extrusionOk="0" h="180931" w="1001004">
                  <a:moveTo>
                    <a:pt x="0" y="0"/>
                  </a:moveTo>
                  <a:lnTo>
                    <a:pt x="1001004" y="0"/>
                  </a:lnTo>
                  <a:lnTo>
                    <a:pt x="1001004" y="180931"/>
                  </a:lnTo>
                  <a:lnTo>
                    <a:pt x="0" y="180931"/>
                  </a:lnTo>
                  <a:close/>
                </a:path>
              </a:pathLst>
            </a:custGeom>
            <a:solidFill>
              <a:srgbClr val="FAA253"/>
            </a:solidFill>
            <a:ln>
              <a:noFill/>
            </a:ln>
          </p:spPr>
        </p:sp>
        <p:sp>
          <p:nvSpPr>
            <p:cNvPr id="312" name="Google Shape;312;p23"/>
            <p:cNvSpPr txBox="1"/>
            <p:nvPr/>
          </p:nvSpPr>
          <p:spPr>
            <a:xfrm>
              <a:off x="0" y="-23812"/>
              <a:ext cx="10011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99" u="none" cap="none" strike="noStrike">
                  <a:solidFill>
                    <a:srgbClr val="5D1E0A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Design Elements</a:t>
              </a:r>
              <a:endParaRPr/>
            </a:p>
          </p:txBody>
        </p:sp>
      </p:grpSp>
      <p:sp>
        <p:nvSpPr>
          <p:cNvPr id="313" name="Google Shape;313;p23"/>
          <p:cNvSpPr txBox="1"/>
          <p:nvPr/>
        </p:nvSpPr>
        <p:spPr>
          <a:xfrm>
            <a:off x="1585776" y="3969506"/>
            <a:ext cx="14649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2B2B2B"/>
                </a:solidFill>
                <a:latin typeface="Petrona"/>
                <a:ea typeface="Petrona"/>
                <a:cs typeface="Petrona"/>
                <a:sym typeface="Petrona"/>
              </a:rPr>
              <a:t>Petrona</a:t>
            </a:r>
            <a:endParaRPr/>
          </a:p>
        </p:txBody>
      </p:sp>
      <p:sp>
        <p:nvSpPr>
          <p:cNvPr id="314" name="Google Shape;314;p23"/>
          <p:cNvSpPr txBox="1"/>
          <p:nvPr/>
        </p:nvSpPr>
        <p:spPr>
          <a:xfrm>
            <a:off x="1440880" y="3335161"/>
            <a:ext cx="1754580" cy="1921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2B2B2B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Walter Turncoat</a:t>
            </a:r>
            <a:endParaRPr/>
          </a:p>
        </p:txBody>
      </p:sp>
      <p:sp>
        <p:nvSpPr>
          <p:cNvPr id="315" name="Google Shape;315;p23"/>
          <p:cNvSpPr/>
          <p:nvPr/>
        </p:nvSpPr>
        <p:spPr>
          <a:xfrm>
            <a:off x="1491026" y="5640974"/>
            <a:ext cx="454616" cy="4546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413E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3"/>
          <p:cNvSpPr/>
          <p:nvPr/>
        </p:nvSpPr>
        <p:spPr>
          <a:xfrm>
            <a:off x="2090863" y="6231184"/>
            <a:ext cx="454616" cy="4546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AA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3"/>
          <p:cNvSpPr/>
          <p:nvPr/>
        </p:nvSpPr>
        <p:spPr>
          <a:xfrm>
            <a:off x="2690699" y="6231184"/>
            <a:ext cx="454616" cy="4546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8B2B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3"/>
          <p:cNvSpPr/>
          <p:nvPr/>
        </p:nvSpPr>
        <p:spPr>
          <a:xfrm>
            <a:off x="2090863" y="5640974"/>
            <a:ext cx="454616" cy="4546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9621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3"/>
          <p:cNvSpPr/>
          <p:nvPr/>
        </p:nvSpPr>
        <p:spPr>
          <a:xfrm>
            <a:off x="1491026" y="6231184"/>
            <a:ext cx="454616" cy="4546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B26F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3"/>
          <p:cNvSpPr txBox="1"/>
          <p:nvPr/>
        </p:nvSpPr>
        <p:spPr>
          <a:xfrm>
            <a:off x="1342833" y="3736862"/>
            <a:ext cx="1950675" cy="1687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471221"/>
                </a:solidFill>
                <a:latin typeface="Petrona"/>
                <a:ea typeface="Petrona"/>
                <a:cs typeface="Petrona"/>
                <a:sym typeface="Petrona"/>
              </a:rPr>
              <a:t>BODY COPY:</a:t>
            </a:r>
            <a:endParaRPr/>
          </a:p>
        </p:txBody>
      </p:sp>
      <p:sp>
        <p:nvSpPr>
          <p:cNvPr id="321" name="Google Shape;321;p23"/>
          <p:cNvSpPr/>
          <p:nvPr/>
        </p:nvSpPr>
        <p:spPr>
          <a:xfrm>
            <a:off x="2690699" y="5640974"/>
            <a:ext cx="454616" cy="4546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9E7B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2" name="Google Shape;3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2565" y="5904060"/>
            <a:ext cx="877815" cy="8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4463" y="4897650"/>
            <a:ext cx="1165476" cy="852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238" y="4941375"/>
            <a:ext cx="1077026" cy="73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68579" y="5934102"/>
            <a:ext cx="797501" cy="79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60450" y="2670925"/>
            <a:ext cx="617876" cy="984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49375" y="2664225"/>
            <a:ext cx="779250" cy="93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>
            <a:off x="9027950" y="5939450"/>
            <a:ext cx="628500" cy="7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40228" y="3889725"/>
            <a:ext cx="1521277" cy="823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594400" y="5925526"/>
            <a:ext cx="1364600" cy="624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029589" y="5107327"/>
            <a:ext cx="1627837" cy="51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29675" y="2654608"/>
            <a:ext cx="1195050" cy="54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747675" y="2698400"/>
            <a:ext cx="1067424" cy="937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746247" y="2669226"/>
            <a:ext cx="701949" cy="934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501075" y="3487700"/>
            <a:ext cx="849050" cy="12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521950" y="3840800"/>
            <a:ext cx="1826526" cy="881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124751" y="4943354"/>
            <a:ext cx="751550" cy="762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588688" y="5904450"/>
            <a:ext cx="751575" cy="876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8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4"/>
          <p:cNvPicPr preferRelativeResize="0"/>
          <p:nvPr/>
        </p:nvPicPr>
        <p:blipFill rotWithShape="1">
          <a:blip r:embed="rId4">
            <a:alphaModFix/>
          </a:blip>
          <a:srcRect b="0" l="0" r="0" t="41544"/>
          <a:stretch/>
        </p:blipFill>
        <p:spPr>
          <a:xfrm>
            <a:off x="2403975" y="3177"/>
            <a:ext cx="5884974" cy="165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4"/>
          <p:cNvPicPr preferRelativeResize="0"/>
          <p:nvPr/>
        </p:nvPicPr>
        <p:blipFill rotWithShape="1">
          <a:blip r:embed="rId5">
            <a:alphaModFix/>
          </a:blip>
          <a:srcRect b="14354" l="0" r="10498" t="0"/>
          <a:stretch/>
        </p:blipFill>
        <p:spPr>
          <a:xfrm>
            <a:off x="7986975" y="5802950"/>
            <a:ext cx="2679676" cy="17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4"/>
          <p:cNvPicPr preferRelativeResize="0"/>
          <p:nvPr/>
        </p:nvPicPr>
        <p:blipFill rotWithShape="1">
          <a:blip r:embed="rId6">
            <a:alphaModFix/>
          </a:blip>
          <a:srcRect b="22293" l="29022" r="0" t="0"/>
          <a:stretch/>
        </p:blipFill>
        <p:spPr>
          <a:xfrm>
            <a:off x="0" y="4628750"/>
            <a:ext cx="3652101" cy="292457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4"/>
          <p:cNvSpPr/>
          <p:nvPr/>
        </p:nvSpPr>
        <p:spPr>
          <a:xfrm>
            <a:off x="756000" y="1081594"/>
            <a:ext cx="9180000" cy="5552701"/>
          </a:xfrm>
          <a:custGeom>
            <a:rect b="b" l="l" r="r" t="t"/>
            <a:pathLst>
              <a:path extrusionOk="0" h="1989963" w="3289905">
                <a:moveTo>
                  <a:pt x="0" y="0"/>
                </a:moveTo>
                <a:lnTo>
                  <a:pt x="3289905" y="0"/>
                </a:lnTo>
                <a:lnTo>
                  <a:pt x="3289905" y="1989963"/>
                </a:lnTo>
                <a:lnTo>
                  <a:pt x="0" y="1989963"/>
                </a:lnTo>
                <a:close/>
              </a:path>
            </a:pathLst>
          </a:custGeom>
          <a:solidFill>
            <a:srgbClr val="F9E7BB"/>
          </a:solidFill>
          <a:ln>
            <a:noFill/>
          </a:ln>
        </p:spPr>
      </p:sp>
      <p:sp>
        <p:nvSpPr>
          <p:cNvPr id="348" name="Google Shape;348;p24"/>
          <p:cNvSpPr txBox="1"/>
          <p:nvPr/>
        </p:nvSpPr>
        <p:spPr>
          <a:xfrm>
            <a:off x="2020426" y="4842250"/>
            <a:ext cx="2806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471221"/>
                </a:solidFill>
                <a:latin typeface="Petrona"/>
                <a:ea typeface="Petrona"/>
                <a:cs typeface="Petrona"/>
                <a:sym typeface="Petrona"/>
              </a:rPr>
              <a:t>for the presentation template</a:t>
            </a:r>
            <a:endParaRPr/>
          </a:p>
        </p:txBody>
      </p:sp>
      <p:sp>
        <p:nvSpPr>
          <p:cNvPr id="349" name="Google Shape;349;p24"/>
          <p:cNvSpPr txBox="1"/>
          <p:nvPr/>
        </p:nvSpPr>
        <p:spPr>
          <a:xfrm>
            <a:off x="6920937" y="4842243"/>
            <a:ext cx="1232446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471221"/>
                </a:solidFill>
                <a:latin typeface="Petrona"/>
                <a:ea typeface="Petrona"/>
                <a:cs typeface="Petrona"/>
                <a:sym typeface="Petrona"/>
              </a:rPr>
              <a:t>For the photos </a:t>
            </a:r>
            <a:endParaRPr/>
          </a:p>
        </p:txBody>
      </p:sp>
      <p:sp>
        <p:nvSpPr>
          <p:cNvPr id="350" name="Google Shape;350;p24"/>
          <p:cNvSpPr txBox="1"/>
          <p:nvPr/>
        </p:nvSpPr>
        <p:spPr>
          <a:xfrm>
            <a:off x="5872881" y="3724889"/>
            <a:ext cx="33285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5D1E0A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PEXELS AND PIXABAY</a:t>
            </a:r>
            <a:endParaRPr/>
          </a:p>
        </p:txBody>
      </p:sp>
      <p:sp>
        <p:nvSpPr>
          <p:cNvPr id="351" name="Google Shape;351;p24"/>
          <p:cNvSpPr txBox="1"/>
          <p:nvPr/>
        </p:nvSpPr>
        <p:spPr>
          <a:xfrm>
            <a:off x="756000" y="1393848"/>
            <a:ext cx="9180000" cy="8731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5D1E0A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CREDITS</a:t>
            </a:r>
            <a:endParaRPr/>
          </a:p>
        </p:txBody>
      </p:sp>
      <p:sp>
        <p:nvSpPr>
          <p:cNvPr id="352" name="Google Shape;352;p24"/>
          <p:cNvSpPr txBox="1"/>
          <p:nvPr/>
        </p:nvSpPr>
        <p:spPr>
          <a:xfrm>
            <a:off x="2003572" y="2377695"/>
            <a:ext cx="6684900" cy="5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5D1E0A"/>
                </a:solidFill>
                <a:latin typeface="Petrona"/>
                <a:ea typeface="Petrona"/>
                <a:cs typeface="Petrona"/>
                <a:sym typeface="Petrona"/>
              </a:rPr>
              <a:t>This design template is free for 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5D1E0A"/>
                </a:solidFill>
                <a:latin typeface="Petrona"/>
                <a:ea typeface="Petrona"/>
                <a:cs typeface="Petrona"/>
                <a:sym typeface="Petrona"/>
              </a:rPr>
              <a:t>everyone to use thanks to the following:</a:t>
            </a:r>
            <a:endParaRPr/>
          </a:p>
        </p:txBody>
      </p:sp>
      <p:sp>
        <p:nvSpPr>
          <p:cNvPr id="353" name="Google Shape;353;p24"/>
          <p:cNvSpPr txBox="1"/>
          <p:nvPr/>
        </p:nvSpPr>
        <p:spPr>
          <a:xfrm>
            <a:off x="756000" y="5558476"/>
            <a:ext cx="9180000" cy="4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5D1E0A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HAPPY DESIGNING!</a:t>
            </a:r>
            <a:endParaRPr/>
          </a:p>
        </p:txBody>
      </p:sp>
      <p:grpSp>
        <p:nvGrpSpPr>
          <p:cNvPr id="354" name="Google Shape;354;p24"/>
          <p:cNvGrpSpPr/>
          <p:nvPr/>
        </p:nvGrpSpPr>
        <p:grpSpPr>
          <a:xfrm rot="-166278">
            <a:off x="4014447" y="894654"/>
            <a:ext cx="2660536" cy="460826"/>
            <a:chOff x="0" y="-19050"/>
            <a:chExt cx="953476" cy="165150"/>
          </a:xfrm>
        </p:grpSpPr>
        <p:sp>
          <p:nvSpPr>
            <p:cNvPr id="355" name="Google Shape;355;p24"/>
            <p:cNvSpPr/>
            <p:nvPr/>
          </p:nvSpPr>
          <p:spPr>
            <a:xfrm>
              <a:off x="0" y="0"/>
              <a:ext cx="953476" cy="146100"/>
            </a:xfrm>
            <a:custGeom>
              <a:rect b="b" l="l" r="r" t="t"/>
              <a:pathLst>
                <a:path extrusionOk="0" h="146100" w="953476">
                  <a:moveTo>
                    <a:pt x="0" y="0"/>
                  </a:moveTo>
                  <a:lnTo>
                    <a:pt x="953476" y="0"/>
                  </a:lnTo>
                  <a:lnTo>
                    <a:pt x="953476" y="146100"/>
                  </a:lnTo>
                  <a:lnTo>
                    <a:pt x="0" y="146100"/>
                  </a:lnTo>
                  <a:close/>
                </a:path>
              </a:pathLst>
            </a:custGeom>
            <a:solidFill>
              <a:srgbClr val="FAA253"/>
            </a:solidFill>
            <a:ln>
              <a:noFill/>
            </a:ln>
          </p:spPr>
        </p:sp>
        <p:sp>
          <p:nvSpPr>
            <p:cNvPr id="356" name="Google Shape;356;p24"/>
            <p:cNvSpPr txBox="1"/>
            <p:nvPr/>
          </p:nvSpPr>
          <p:spPr>
            <a:xfrm>
              <a:off x="0" y="-19050"/>
              <a:ext cx="953476" cy="165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0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7" name="Google Shape;357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30450" y="3780000"/>
            <a:ext cx="3386752" cy="84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anksgiving Recipe Cards">
  <a:themeElements>
    <a:clrScheme name="Office">
      <a:dk1>
        <a:srgbClr val="8B2B47"/>
      </a:dk1>
      <a:lt1>
        <a:srgbClr val="F9E7BB"/>
      </a:lt1>
      <a:dk2>
        <a:srgbClr val="962111"/>
      </a:dk2>
      <a:lt2>
        <a:srgbClr val="413E1F"/>
      </a:lt2>
      <a:accent1>
        <a:srgbClr val="B26F32"/>
      </a:accent1>
      <a:accent2>
        <a:srgbClr val="5D1E0A"/>
      </a:accent2>
      <a:accent3>
        <a:srgbClr val="962111"/>
      </a:accent3>
      <a:accent4>
        <a:srgbClr val="413E1F"/>
      </a:accent4>
      <a:accent5>
        <a:srgbClr val="B26F32"/>
      </a:accent5>
      <a:accent6>
        <a:srgbClr val="5D1E0A"/>
      </a:accent6>
      <a:hlink>
        <a:srgbClr val="FAA253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